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32" r:id="rId4"/>
    <p:sldMasterId id="2147483955" r:id="rId5"/>
  </p:sldMasterIdLst>
  <p:notesMasterIdLst>
    <p:notesMasterId r:id="rId20"/>
  </p:notesMasterIdLst>
  <p:sldIdLst>
    <p:sldId id="1732" r:id="rId6"/>
    <p:sldId id="1856" r:id="rId7"/>
    <p:sldId id="1717" r:id="rId8"/>
    <p:sldId id="1855" r:id="rId9"/>
    <p:sldId id="1811" r:id="rId10"/>
    <p:sldId id="1854" r:id="rId11"/>
    <p:sldId id="1858" r:id="rId12"/>
    <p:sldId id="1847" r:id="rId13"/>
    <p:sldId id="1841" r:id="rId14"/>
    <p:sldId id="1842" r:id="rId15"/>
    <p:sldId id="1848" r:id="rId16"/>
    <p:sldId id="1852" r:id="rId17"/>
    <p:sldId id="1859" r:id="rId18"/>
    <p:sldId id="1797" r:id="rId19"/>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orient="horz" pos="1256">
          <p15:clr>
            <a:srgbClr val="A4A3A4"/>
          </p15:clr>
        </p15:guide>
        <p15:guide id="4" orient="horz" pos="2223">
          <p15:clr>
            <a:srgbClr val="A4A3A4"/>
          </p15:clr>
        </p15:guide>
        <p15:guide id="5" orient="horz" pos="2463">
          <p15:clr>
            <a:srgbClr val="A4A3A4"/>
          </p15:clr>
        </p15:guide>
        <p15:guide id="6" orient="horz" pos="2695">
          <p15:clr>
            <a:srgbClr val="A4A3A4"/>
          </p15:clr>
        </p15:guide>
        <p15:guide id="7" orient="horz" pos="346">
          <p15:clr>
            <a:srgbClr val="A4A3A4"/>
          </p15:clr>
        </p15:guide>
        <p15:guide id="8" orient="horz" pos="3851">
          <p15:clr>
            <a:srgbClr val="A4A3A4"/>
          </p15:clr>
        </p15:guide>
        <p15:guide id="9" pos="304">
          <p15:clr>
            <a:srgbClr val="A4A3A4"/>
          </p15:clr>
        </p15:guide>
        <p15:guide id="10" pos="3191">
          <p15:clr>
            <a:srgbClr val="A4A3A4"/>
          </p15:clr>
        </p15:guide>
        <p15:guide id="11" orient="horz" pos="508">
          <p15:clr>
            <a:srgbClr val="A4A3A4"/>
          </p15:clr>
        </p15:guide>
        <p15:guide id="12" orient="horz" pos="3853">
          <p15:clr>
            <a:srgbClr val="A4A3A4"/>
          </p15:clr>
        </p15:guide>
        <p15:guide id="13" pos="7150">
          <p15:clr>
            <a:srgbClr val="A4A3A4"/>
          </p15:clr>
        </p15:guide>
        <p15:guide id="14" orient="horz" pos="3840">
          <p15:clr>
            <a:srgbClr val="A4A3A4"/>
          </p15:clr>
        </p15:guide>
        <p15:guide id="15" orient="horz">
          <p15:clr>
            <a:srgbClr val="A4A3A4"/>
          </p15:clr>
        </p15:guide>
        <p15:guide id="16" pos="3580">
          <p15:clr>
            <a:srgbClr val="A4A3A4"/>
          </p15:clr>
        </p15:guide>
        <p15:guide id="17" orient="horz" pos="2186">
          <p15:clr>
            <a:srgbClr val="A4A3A4"/>
          </p15:clr>
        </p15:guide>
        <p15:guide id="18" orient="horz" pos="1536">
          <p15:clr>
            <a:srgbClr val="A4A3A4"/>
          </p15:clr>
        </p15:guide>
        <p15:guide id="19" orient="horz" pos="2631">
          <p15:clr>
            <a:srgbClr val="A4A3A4"/>
          </p15:clr>
        </p15:guide>
        <p15:guide id="20" orient="horz" pos="983">
          <p15:clr>
            <a:srgbClr val="A4A3A4"/>
          </p15:clr>
        </p15:guide>
        <p15:guide id="21" orient="horz" pos="4312">
          <p15:clr>
            <a:srgbClr val="A4A3A4"/>
          </p15:clr>
        </p15:guide>
        <p15:guide id="22" pos="2025">
          <p15:clr>
            <a:srgbClr val="A4A3A4"/>
          </p15:clr>
        </p15:guide>
        <p15:guide id="23" pos="355">
          <p15:clr>
            <a:srgbClr val="A4A3A4"/>
          </p15:clr>
        </p15:guide>
        <p15:guide id="24" pos="716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990"/>
    <a:srgbClr val="FFC000"/>
    <a:srgbClr val="0073E6"/>
    <a:srgbClr val="FBFBFB"/>
    <a:srgbClr val="800000"/>
    <a:srgbClr val="292A2E"/>
    <a:srgbClr val="000000"/>
    <a:srgbClr val="ECECEC"/>
    <a:srgbClr val="FFFFFF"/>
    <a:srgbClr val="E9E9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129" autoAdjust="0"/>
    <p:restoredTop sz="94691"/>
  </p:normalViewPr>
  <p:slideViewPr>
    <p:cSldViewPr snapToGrid="0">
      <p:cViewPr varScale="1">
        <p:scale>
          <a:sx n="113" d="100"/>
          <a:sy n="113" d="100"/>
        </p:scale>
        <p:origin x="534" y="102"/>
      </p:cViewPr>
      <p:guideLst>
        <p:guide orient="horz" pos="2160"/>
        <p:guide pos="3840"/>
        <p:guide orient="horz" pos="1256"/>
        <p:guide orient="horz" pos="2223"/>
        <p:guide orient="horz" pos="2463"/>
        <p:guide orient="horz" pos="2695"/>
        <p:guide orient="horz" pos="346"/>
        <p:guide orient="horz" pos="3851"/>
        <p:guide pos="304"/>
        <p:guide pos="3191"/>
        <p:guide orient="horz" pos="508"/>
        <p:guide orient="horz" pos="3853"/>
        <p:guide pos="7150"/>
        <p:guide orient="horz" pos="3840"/>
        <p:guide orient="horz"/>
        <p:guide pos="3580"/>
        <p:guide orient="horz" pos="2186"/>
        <p:guide orient="horz" pos="1536"/>
        <p:guide orient="horz" pos="2631"/>
        <p:guide orient="horz" pos="983"/>
        <p:guide orient="horz" pos="4312"/>
        <p:guide pos="2025"/>
        <p:guide pos="355"/>
        <p:guide pos="7162"/>
      </p:guideLst>
    </p:cSldViewPr>
  </p:slideViewPr>
  <p:notesTextViewPr>
    <p:cViewPr>
      <p:scale>
        <a:sx n="75" d="100"/>
        <a:sy n="75" d="100"/>
      </p:scale>
      <p:origin x="0" y="0"/>
    </p:cViewPr>
  </p:notesTextViewPr>
  <p:notesViewPr>
    <p:cSldViewPr snapToGrid="0">
      <p:cViewPr varScale="1">
        <p:scale>
          <a:sx n="51" d="100"/>
          <a:sy n="51" d="100"/>
        </p:scale>
        <p:origin x="2692" y="3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A0221D-53A4-48A0-9AEB-D381DD015522}" type="datetimeFigureOut">
              <a:rPr lang="x-none" smtClean="0"/>
              <a:t>1/25/2021</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574681-90FB-4E28-BA62-7D4F9DD8AF9E}" type="slidenum">
              <a:rPr lang="x-none" smtClean="0"/>
              <a:t>‹#›</a:t>
            </a:fld>
            <a:endParaRPr lang="x-none"/>
          </a:p>
        </p:txBody>
      </p:sp>
    </p:spTree>
    <p:extLst>
      <p:ext uri="{BB962C8B-B14F-4D97-AF65-F5344CB8AC3E}">
        <p14:creationId xmlns:p14="http://schemas.microsoft.com/office/powerpoint/2010/main" val="734297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4F5B502-F3C6-4B11-830A-837AF695FBE1}" type="slidenum">
              <a:rPr lang="he-IL" smtClean="0"/>
              <a:t>1</a:t>
            </a:fld>
            <a:endParaRPr lang="he-IL"/>
          </a:p>
        </p:txBody>
      </p:sp>
    </p:spTree>
    <p:extLst>
      <p:ext uri="{BB962C8B-B14F-4D97-AF65-F5344CB8AC3E}">
        <p14:creationId xmlns:p14="http://schemas.microsoft.com/office/powerpoint/2010/main" val="26386865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FF3E91-3B85-40C1-93A6-8595B70A563A}" type="slidenum">
              <a:rPr kumimoji="0" lang="x-non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x-non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022943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5"/>
          </p:nvPr>
        </p:nvSpPr>
        <p:spPr/>
        <p:txBody>
          <a:bodyPr/>
          <a:lstStyle/>
          <a:p>
            <a:fld id="{6E574681-90FB-4E28-BA62-7D4F9DD8AF9E}" type="slidenum">
              <a:rPr lang="x-none" smtClean="0"/>
              <a:t>13</a:t>
            </a:fld>
            <a:endParaRPr lang="x-none"/>
          </a:p>
        </p:txBody>
      </p:sp>
    </p:spTree>
    <p:extLst>
      <p:ext uri="{BB962C8B-B14F-4D97-AF65-F5344CB8AC3E}">
        <p14:creationId xmlns:p14="http://schemas.microsoft.com/office/powerpoint/2010/main" val="16370318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574681-90FB-4E28-BA62-7D4F9DD8AF9E}" type="slidenum">
              <a:rPr kumimoji="0" lang="x-none"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x-none"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4125490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5"/>
          </p:nvPr>
        </p:nvSpPr>
        <p:spPr/>
        <p:txBody>
          <a:bodyPr/>
          <a:lstStyle/>
          <a:p>
            <a:fld id="{6E574681-90FB-4E28-BA62-7D4F9DD8AF9E}" type="slidenum">
              <a:rPr lang="x-none" smtClean="0"/>
              <a:t>3</a:t>
            </a:fld>
            <a:endParaRPr lang="x-none"/>
          </a:p>
        </p:txBody>
      </p:sp>
    </p:spTree>
    <p:extLst>
      <p:ext uri="{BB962C8B-B14F-4D97-AF65-F5344CB8AC3E}">
        <p14:creationId xmlns:p14="http://schemas.microsoft.com/office/powerpoint/2010/main" val="38175420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5"/>
          </p:nvPr>
        </p:nvSpPr>
        <p:spPr/>
        <p:txBody>
          <a:bodyPr/>
          <a:lstStyle/>
          <a:p>
            <a:fld id="{6E574681-90FB-4E28-BA62-7D4F9DD8AF9E}" type="slidenum">
              <a:rPr lang="x-none" smtClean="0"/>
              <a:t>5</a:t>
            </a:fld>
            <a:endParaRPr lang="x-none"/>
          </a:p>
        </p:txBody>
      </p:sp>
    </p:spTree>
    <p:extLst>
      <p:ext uri="{BB962C8B-B14F-4D97-AF65-F5344CB8AC3E}">
        <p14:creationId xmlns:p14="http://schemas.microsoft.com/office/powerpoint/2010/main" val="15706978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45896" rtl="0" eaLnBrk="1" fontAlgn="auto" latinLnBrk="0" hangingPunct="1">
              <a:lnSpc>
                <a:spcPct val="100000"/>
              </a:lnSpc>
              <a:spcBef>
                <a:spcPts val="0"/>
              </a:spcBef>
              <a:spcAft>
                <a:spcPts val="0"/>
              </a:spcAft>
              <a:buClrTx/>
              <a:buSzTx/>
              <a:buFontTx/>
              <a:buNone/>
              <a:tabLst/>
              <a:defRPr/>
            </a:pPr>
            <a:fld id="{71DE7316-A3C2-47FC-A5D4-9BC2F2348F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45896"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86571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45896" rtl="0" eaLnBrk="1" fontAlgn="auto" latinLnBrk="0" hangingPunct="1">
              <a:lnSpc>
                <a:spcPct val="100000"/>
              </a:lnSpc>
              <a:spcBef>
                <a:spcPts val="0"/>
              </a:spcBef>
              <a:spcAft>
                <a:spcPts val="0"/>
              </a:spcAft>
              <a:buClrTx/>
              <a:buSzTx/>
              <a:buFontTx/>
              <a:buNone/>
              <a:tabLst/>
              <a:defRPr/>
            </a:pPr>
            <a:fld id="{71DE7316-A3C2-47FC-A5D4-9BC2F2348F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45896"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8279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one of our cyber ranges at Miami Dade college,  the largest undergraduate </a:t>
            </a:r>
            <a:endParaRPr lang="x-none" dirty="0"/>
          </a:p>
        </p:txBody>
      </p:sp>
      <p:sp>
        <p:nvSpPr>
          <p:cNvPr id="4" name="Slide Number Placeholder 3"/>
          <p:cNvSpPr>
            <a:spLocks noGrp="1"/>
          </p:cNvSpPr>
          <p:nvPr>
            <p:ph type="sldNum" sz="quarter" idx="10"/>
          </p:nvPr>
        </p:nvSpPr>
        <p:spPr/>
        <p:txBody>
          <a:bodyPr/>
          <a:lstStyle/>
          <a:p>
            <a:fld id="{6E574681-90FB-4E28-BA62-7D4F9DD8AF9E}" type="slidenum">
              <a:rPr lang="x-none" smtClean="0"/>
              <a:t>8</a:t>
            </a:fld>
            <a:endParaRPr lang="x-none"/>
          </a:p>
        </p:txBody>
      </p:sp>
    </p:spTree>
    <p:extLst>
      <p:ext uri="{BB962C8B-B14F-4D97-AF65-F5344CB8AC3E}">
        <p14:creationId xmlns:p14="http://schemas.microsoft.com/office/powerpoint/2010/main" val="15261818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FF3E91-3B85-40C1-93A6-8595B70A563A}" type="slidenum">
              <a:rPr kumimoji="0" lang="x-non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x-non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093130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DA09F9-7683-4F8C-AEED-FF6BE88DDD22}"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27171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have 2 options to use the range. One is to access our cloud range on AWS. It’s instant access – so you log in and start training.</a:t>
            </a:r>
          </a:p>
          <a:p>
            <a:r>
              <a:rPr lang="en-US" dirty="0"/>
              <a:t>The other option is buying an on-prem range. What’s unique about it is that besides all the great capabilities of the cloud range you can customize the network and the scenarios, so you can, for example, use your own SIEM brand and configure the infrastructure to mirror yours. Let’s discuss the difference between the 2 options.</a:t>
            </a:r>
            <a:endParaRPr lang="x-non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DA09F9-7683-4F8C-AEED-FF6BE88DDD22}"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12531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2.emf"/></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9.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3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8D46F01-F48B-4774-B9CD-4F51E5E5F16C}"/>
              </a:ext>
            </a:extLst>
          </p:cNvPr>
          <p:cNvSpPr>
            <a:spLocks noGrp="1"/>
          </p:cNvSpPr>
          <p:nvPr>
            <p:ph type="sldNum" sz="quarter" idx="10"/>
          </p:nvPr>
        </p:nvSpPr>
        <p:spPr/>
        <p:txBody>
          <a:bodyPr/>
          <a:lstStyle/>
          <a:p>
            <a:fld id="{56DCFB14-7DA6-44D4-A265-5EB7147727CA}" type="slidenum">
              <a:rPr lang="en-US" smtClean="0"/>
              <a:pPr/>
              <a:t>‹#›</a:t>
            </a:fld>
            <a:endParaRPr lang="en-US"/>
          </a:p>
        </p:txBody>
      </p:sp>
      <p:pic>
        <p:nvPicPr>
          <p:cNvPr id="4" name="Picture 3">
            <a:extLst>
              <a:ext uri="{FF2B5EF4-FFF2-40B4-BE49-F238E27FC236}">
                <a16:creationId xmlns:a16="http://schemas.microsoft.com/office/drawing/2014/main" id="{CD5CC003-2662-4EE1-9849-1693DD691D72}"/>
              </a:ext>
            </a:extLst>
          </p:cNvPr>
          <p:cNvPicPr>
            <a:picLocks noChangeAspect="1"/>
          </p:cNvPicPr>
          <p:nvPr userDrawn="1"/>
        </p:nvPicPr>
        <p:blipFill rotWithShape="1">
          <a:blip r:embed="rId2" cstate="email">
            <a:duotone>
              <a:prstClr val="black"/>
              <a:schemeClr val="tx2">
                <a:tint val="45000"/>
                <a:satMod val="400000"/>
              </a:schemeClr>
            </a:duotone>
            <a:extLst>
              <a:ext uri="{28A0092B-C50C-407E-A947-70E740481C1C}">
                <a14:useLocalDpi xmlns:a14="http://schemas.microsoft.com/office/drawing/2010/main"/>
              </a:ext>
            </a:extLst>
          </a:blip>
          <a:srcRect/>
          <a:stretch/>
        </p:blipFill>
        <p:spPr>
          <a:xfrm>
            <a:off x="0" y="-1"/>
            <a:ext cx="12192000" cy="6244389"/>
          </a:xfrm>
          <a:prstGeom prst="rect">
            <a:avLst/>
          </a:prstGeom>
        </p:spPr>
      </p:pic>
      <p:sp>
        <p:nvSpPr>
          <p:cNvPr id="5" name="Rectangle 4">
            <a:extLst>
              <a:ext uri="{FF2B5EF4-FFF2-40B4-BE49-F238E27FC236}">
                <a16:creationId xmlns:a16="http://schemas.microsoft.com/office/drawing/2014/main" id="{3EB230D5-2415-43B5-A336-60A9BCADBB9F}"/>
              </a:ext>
            </a:extLst>
          </p:cNvPr>
          <p:cNvSpPr/>
          <p:nvPr userDrawn="1"/>
        </p:nvSpPr>
        <p:spPr>
          <a:xfrm>
            <a:off x="0" y="0"/>
            <a:ext cx="12192000" cy="6244388"/>
          </a:xfrm>
          <a:prstGeom prst="rect">
            <a:avLst/>
          </a:prstGeom>
          <a:solidFill>
            <a:srgbClr val="000000">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596599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Image Holder 09">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6DCFB14-7DA6-44D4-A265-5EB7147727CA}" type="slidenum">
              <a:rPr lang="en-US" smtClean="0"/>
              <a:t>‹#›</a:t>
            </a:fld>
            <a:endParaRPr lang="en-US"/>
          </a:p>
        </p:txBody>
      </p:sp>
      <p:sp>
        <p:nvSpPr>
          <p:cNvPr id="9" name="Title Placeholder 1"/>
          <p:cNvSpPr>
            <a:spLocks noGrp="1"/>
          </p:cNvSpPr>
          <p:nvPr>
            <p:ph type="title"/>
          </p:nvPr>
        </p:nvSpPr>
        <p:spPr>
          <a:xfrm>
            <a:off x="361904" y="312656"/>
            <a:ext cx="10515600" cy="680224"/>
          </a:xfrm>
          <a:prstGeom prst="rect">
            <a:avLst/>
          </a:prstGeom>
        </p:spPr>
        <p:txBody>
          <a:bodyPr vert="horz" lIns="91440" tIns="45720" rIns="91440" bIns="45720" rtlCol="0" anchor="ctr">
            <a:normAutofit/>
          </a:bodyPr>
          <a:lstStyle>
            <a:lvl1pPr>
              <a:defRPr sz="3200"/>
            </a:lvl1pPr>
          </a:lstStyle>
          <a:p>
            <a:r>
              <a:rPr lang="en-US"/>
              <a:t>Click to edit Master title style</a:t>
            </a:r>
          </a:p>
        </p:txBody>
      </p:sp>
      <p:sp>
        <p:nvSpPr>
          <p:cNvPr id="12" name="Text Placeholder 11"/>
          <p:cNvSpPr>
            <a:spLocks noGrp="1"/>
          </p:cNvSpPr>
          <p:nvPr>
            <p:ph type="body" sz="quarter" idx="13"/>
          </p:nvPr>
        </p:nvSpPr>
        <p:spPr>
          <a:xfrm>
            <a:off x="476251" y="1245141"/>
            <a:ext cx="10515600" cy="49381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3" name="Straight Connector 2"/>
          <p:cNvCxnSpPr/>
          <p:nvPr userDrawn="1"/>
        </p:nvCxnSpPr>
        <p:spPr>
          <a:xfrm>
            <a:off x="476251" y="940992"/>
            <a:ext cx="11192067"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8389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8D46F01-F48B-4774-B9CD-4F51E5E5F16C}"/>
              </a:ext>
            </a:extLst>
          </p:cNvPr>
          <p:cNvSpPr>
            <a:spLocks noGrp="1"/>
          </p:cNvSpPr>
          <p:nvPr>
            <p:ph type="sldNum" sz="quarter" idx="10"/>
          </p:nvPr>
        </p:nvSpPr>
        <p:spPr/>
        <p:txBody>
          <a:bodyPr/>
          <a:lstStyle/>
          <a:p>
            <a:fld id="{56DCFB14-7DA6-44D4-A265-5EB7147727CA}" type="slidenum">
              <a:rPr lang="en-US" smtClean="0"/>
              <a:pPr/>
              <a:t>‹#›</a:t>
            </a:fld>
            <a:endParaRPr lang="en-US"/>
          </a:p>
        </p:txBody>
      </p:sp>
      <p:pic>
        <p:nvPicPr>
          <p:cNvPr id="4" name="Picture 3">
            <a:extLst>
              <a:ext uri="{FF2B5EF4-FFF2-40B4-BE49-F238E27FC236}">
                <a16:creationId xmlns:a16="http://schemas.microsoft.com/office/drawing/2014/main" id="{CD5CC003-2662-4EE1-9849-1693DD691D72}"/>
              </a:ext>
            </a:extLst>
          </p:cNvPr>
          <p:cNvPicPr>
            <a:picLocks noChangeAspect="1"/>
          </p:cNvPicPr>
          <p:nvPr userDrawn="1"/>
        </p:nvPicPr>
        <p:blipFill rotWithShape="1">
          <a:blip r:embed="rId2" cstate="email">
            <a:duotone>
              <a:prstClr val="black"/>
              <a:schemeClr val="tx2">
                <a:tint val="45000"/>
                <a:satMod val="400000"/>
              </a:schemeClr>
            </a:duotone>
            <a:extLst>
              <a:ext uri="{28A0092B-C50C-407E-A947-70E740481C1C}">
                <a14:useLocalDpi xmlns:a14="http://schemas.microsoft.com/office/drawing/2010/main"/>
              </a:ext>
            </a:extLst>
          </a:blip>
          <a:srcRect/>
          <a:stretch/>
        </p:blipFill>
        <p:spPr>
          <a:xfrm>
            <a:off x="0" y="-1"/>
            <a:ext cx="12192000" cy="6244389"/>
          </a:xfrm>
          <a:prstGeom prst="rect">
            <a:avLst/>
          </a:prstGeom>
        </p:spPr>
      </p:pic>
      <p:sp>
        <p:nvSpPr>
          <p:cNvPr id="5" name="Rectangle 4">
            <a:extLst>
              <a:ext uri="{FF2B5EF4-FFF2-40B4-BE49-F238E27FC236}">
                <a16:creationId xmlns:a16="http://schemas.microsoft.com/office/drawing/2014/main" id="{3EB230D5-2415-43B5-A336-60A9BCADBB9F}"/>
              </a:ext>
            </a:extLst>
          </p:cNvPr>
          <p:cNvSpPr/>
          <p:nvPr userDrawn="1"/>
        </p:nvSpPr>
        <p:spPr>
          <a:xfrm>
            <a:off x="0" y="0"/>
            <a:ext cx="12192000" cy="6244388"/>
          </a:xfrm>
          <a:prstGeom prst="rect">
            <a:avLst/>
          </a:prstGeom>
          <a:solidFill>
            <a:srgbClr val="000000">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1581603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776631-462A-4A42-9791-8637B8FE7B7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7585"/>
            <a:ext cx="12192000" cy="5929670"/>
          </a:xfrm>
          <a:prstGeom prst="rect">
            <a:avLst/>
          </a:prstGeom>
        </p:spPr>
      </p:pic>
      <p:sp>
        <p:nvSpPr>
          <p:cNvPr id="8" name="Rectangle 7">
            <a:extLst>
              <a:ext uri="{FF2B5EF4-FFF2-40B4-BE49-F238E27FC236}">
                <a16:creationId xmlns:a16="http://schemas.microsoft.com/office/drawing/2014/main" id="{7F13B3D4-10D8-4A21-A42C-E72956AE06BE}"/>
              </a:ext>
            </a:extLst>
          </p:cNvPr>
          <p:cNvSpPr/>
          <p:nvPr userDrawn="1"/>
        </p:nvSpPr>
        <p:spPr>
          <a:xfrm>
            <a:off x="0" y="0"/>
            <a:ext cx="12192000" cy="5912085"/>
          </a:xfrm>
          <a:prstGeom prst="rect">
            <a:avLst/>
          </a:prstGeom>
          <a:solidFill>
            <a:srgbClr val="000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37787">
              <a:lnSpc>
                <a:spcPct val="120000"/>
              </a:lnSpc>
              <a:spcBef>
                <a:spcPts val="0"/>
              </a:spcBef>
              <a:spcAft>
                <a:spcPts val="796"/>
              </a:spcAft>
            </a:pPr>
            <a:endParaRPr lang="en-US" sz="1800">
              <a:solidFill>
                <a:schemeClr val="bg1"/>
              </a:solidFill>
            </a:endParaRPr>
          </a:p>
        </p:txBody>
      </p:sp>
      <p:sp>
        <p:nvSpPr>
          <p:cNvPr id="3" name="Slide Number Placeholder 2">
            <a:extLst>
              <a:ext uri="{FF2B5EF4-FFF2-40B4-BE49-F238E27FC236}">
                <a16:creationId xmlns:a16="http://schemas.microsoft.com/office/drawing/2014/main" id="{8E851906-0A8E-4916-A209-F34A9DF27DD6}"/>
              </a:ext>
            </a:extLst>
          </p:cNvPr>
          <p:cNvSpPr>
            <a:spLocks noGrp="1"/>
          </p:cNvSpPr>
          <p:nvPr>
            <p:ph type="sldNum" sz="quarter" idx="10"/>
          </p:nvPr>
        </p:nvSpPr>
        <p:spPr/>
        <p:txBody>
          <a:bodyPr/>
          <a:lstStyle/>
          <a:p>
            <a:fld id="{56DCFB14-7DA6-44D4-A265-5EB7147727CA}" type="slidenum">
              <a:rPr lang="en-US" smtClean="0"/>
              <a:pPr/>
              <a:t>‹#›</a:t>
            </a:fld>
            <a:endParaRPr lang="en-US"/>
          </a:p>
        </p:txBody>
      </p:sp>
      <p:sp>
        <p:nvSpPr>
          <p:cNvPr id="6" name="Rectangle 5">
            <a:extLst>
              <a:ext uri="{FF2B5EF4-FFF2-40B4-BE49-F238E27FC236}">
                <a16:creationId xmlns:a16="http://schemas.microsoft.com/office/drawing/2014/main" id="{943265A9-A92B-4C23-A890-C29595F334C6}"/>
              </a:ext>
            </a:extLst>
          </p:cNvPr>
          <p:cNvSpPr/>
          <p:nvPr userDrawn="1"/>
        </p:nvSpPr>
        <p:spPr>
          <a:xfrm>
            <a:off x="638298" y="3374167"/>
            <a:ext cx="1940247" cy="5038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Title Placeholder 1">
            <a:extLst>
              <a:ext uri="{FF2B5EF4-FFF2-40B4-BE49-F238E27FC236}">
                <a16:creationId xmlns:a16="http://schemas.microsoft.com/office/drawing/2014/main" id="{9B440854-BEA4-4E9F-BD9E-D942D3DFD0B4}"/>
              </a:ext>
            </a:extLst>
          </p:cNvPr>
          <p:cNvSpPr>
            <a:spLocks noGrp="1"/>
          </p:cNvSpPr>
          <p:nvPr>
            <p:ph type="title"/>
          </p:nvPr>
        </p:nvSpPr>
        <p:spPr>
          <a:xfrm>
            <a:off x="642085" y="1548555"/>
            <a:ext cx="7154378" cy="1325563"/>
          </a:xfrm>
          <a:prstGeom prst="rect">
            <a:avLst/>
          </a:prstGeom>
        </p:spPr>
        <p:txBody>
          <a:bodyPr vert="horz" lIns="91440" tIns="45720" rIns="91440" bIns="45720" rtlCol="0" anchor="ctr">
            <a:noAutofit/>
          </a:bodyPr>
          <a:lstStyle>
            <a:lvl1pPr algn="l">
              <a:defRPr sz="4800" b="1">
                <a:solidFill>
                  <a:schemeClr val="bg1"/>
                </a:solidFill>
                <a:effectLst/>
              </a:defRPr>
            </a:lvl1pPr>
          </a:lstStyle>
          <a:p>
            <a:r>
              <a:rPr lang="en-US"/>
              <a:t>Click to edit Master title style</a:t>
            </a:r>
          </a:p>
        </p:txBody>
      </p:sp>
    </p:spTree>
    <p:extLst>
      <p:ext uri="{BB962C8B-B14F-4D97-AF65-F5344CB8AC3E}">
        <p14:creationId xmlns:p14="http://schemas.microsoft.com/office/powerpoint/2010/main" val="33237420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8D46F01-F48B-4774-B9CD-4F51E5E5F16C}"/>
              </a:ext>
            </a:extLst>
          </p:cNvPr>
          <p:cNvSpPr>
            <a:spLocks noGrp="1"/>
          </p:cNvSpPr>
          <p:nvPr>
            <p:ph type="sldNum" sz="quarter" idx="10"/>
          </p:nvPr>
        </p:nvSpPr>
        <p:spPr/>
        <p:txBody>
          <a:bodyPr/>
          <a:lstStyle/>
          <a:p>
            <a:fld id="{56DCFB14-7DA6-44D4-A265-5EB7147727CA}" type="slidenum">
              <a:rPr lang="en-US" smtClean="0"/>
              <a:pPr/>
              <a:t>‹#›</a:t>
            </a:fld>
            <a:endParaRPr lang="en-US"/>
          </a:p>
        </p:txBody>
      </p:sp>
      <p:pic>
        <p:nvPicPr>
          <p:cNvPr id="4" name="Picture 3">
            <a:extLst>
              <a:ext uri="{FF2B5EF4-FFF2-40B4-BE49-F238E27FC236}">
                <a16:creationId xmlns:a16="http://schemas.microsoft.com/office/drawing/2014/main" id="{CD5CC003-2662-4EE1-9849-1693DD691D72}"/>
              </a:ext>
            </a:extLst>
          </p:cNvPr>
          <p:cNvPicPr>
            <a:picLocks noChangeAspect="1"/>
          </p:cNvPicPr>
          <p:nvPr userDrawn="1"/>
        </p:nvPicPr>
        <p:blipFill rotWithShape="1">
          <a:blip r:embed="rId2" cstate="email">
            <a:duotone>
              <a:prstClr val="black"/>
              <a:schemeClr val="tx2">
                <a:tint val="45000"/>
                <a:satMod val="400000"/>
              </a:schemeClr>
            </a:duotone>
            <a:extLst>
              <a:ext uri="{28A0092B-C50C-407E-A947-70E740481C1C}">
                <a14:useLocalDpi xmlns:a14="http://schemas.microsoft.com/office/drawing/2010/main"/>
              </a:ext>
            </a:extLst>
          </a:blip>
          <a:srcRect/>
          <a:stretch/>
        </p:blipFill>
        <p:spPr>
          <a:xfrm>
            <a:off x="0" y="0"/>
            <a:ext cx="12192000" cy="5943600"/>
          </a:xfrm>
          <a:prstGeom prst="rect">
            <a:avLst/>
          </a:prstGeom>
        </p:spPr>
      </p:pic>
      <p:sp>
        <p:nvSpPr>
          <p:cNvPr id="5" name="Rectangle 4">
            <a:extLst>
              <a:ext uri="{FF2B5EF4-FFF2-40B4-BE49-F238E27FC236}">
                <a16:creationId xmlns:a16="http://schemas.microsoft.com/office/drawing/2014/main" id="{3EB230D5-2415-43B5-A336-60A9BCADBB9F}"/>
              </a:ext>
            </a:extLst>
          </p:cNvPr>
          <p:cNvSpPr/>
          <p:nvPr userDrawn="1"/>
        </p:nvSpPr>
        <p:spPr>
          <a:xfrm>
            <a:off x="0" y="0"/>
            <a:ext cx="12192000" cy="5943600"/>
          </a:xfrm>
          <a:prstGeom prst="rect">
            <a:avLst/>
          </a:prstGeom>
          <a:solidFill>
            <a:srgbClr val="000000">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Rectangle 6">
            <a:extLst>
              <a:ext uri="{FF2B5EF4-FFF2-40B4-BE49-F238E27FC236}">
                <a16:creationId xmlns:a16="http://schemas.microsoft.com/office/drawing/2014/main" id="{2D44A3CC-57E2-40D1-BE33-7A913E1DE752}"/>
              </a:ext>
            </a:extLst>
          </p:cNvPr>
          <p:cNvSpPr/>
          <p:nvPr userDrawn="1"/>
        </p:nvSpPr>
        <p:spPr>
          <a:xfrm>
            <a:off x="5125876" y="3348318"/>
            <a:ext cx="1940248" cy="5541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itle Placeholder 1">
            <a:extLst>
              <a:ext uri="{FF2B5EF4-FFF2-40B4-BE49-F238E27FC236}">
                <a16:creationId xmlns:a16="http://schemas.microsoft.com/office/drawing/2014/main" id="{1E732006-081A-4AFE-AA41-C411B809A3C5}"/>
              </a:ext>
            </a:extLst>
          </p:cNvPr>
          <p:cNvSpPr>
            <a:spLocks noGrp="1"/>
          </p:cNvSpPr>
          <p:nvPr>
            <p:ph type="title"/>
          </p:nvPr>
        </p:nvSpPr>
        <p:spPr>
          <a:xfrm>
            <a:off x="1592580" y="1291038"/>
            <a:ext cx="9392252" cy="1325563"/>
          </a:xfrm>
          <a:prstGeom prst="rect">
            <a:avLst/>
          </a:prstGeom>
        </p:spPr>
        <p:txBody>
          <a:bodyPr vert="horz" lIns="91440" tIns="45720" rIns="91440" bIns="45720" rtlCol="0" anchor="ctr">
            <a:noAutofit/>
          </a:bodyPr>
          <a:lstStyle>
            <a:lvl1pPr algn="ctr">
              <a:defRPr sz="3200" b="0" i="0">
                <a:solidFill>
                  <a:schemeClr val="bg1"/>
                </a:solidFill>
                <a:effectLst/>
              </a:defRPr>
            </a:lvl1pPr>
          </a:lstStyle>
          <a:p>
            <a:r>
              <a:rPr lang="en-US"/>
              <a:t>Click to edit Master title style</a:t>
            </a:r>
          </a:p>
        </p:txBody>
      </p:sp>
      <p:sp>
        <p:nvSpPr>
          <p:cNvPr id="9" name="Text Placeholder 9">
            <a:extLst>
              <a:ext uri="{FF2B5EF4-FFF2-40B4-BE49-F238E27FC236}">
                <a16:creationId xmlns:a16="http://schemas.microsoft.com/office/drawing/2014/main" id="{C8CE5D9A-47F2-4C68-8D56-8355F7A948C7}"/>
              </a:ext>
            </a:extLst>
          </p:cNvPr>
          <p:cNvSpPr>
            <a:spLocks noGrp="1"/>
          </p:cNvSpPr>
          <p:nvPr>
            <p:ph type="body" sz="quarter" idx="15" hasCustomPrompt="1"/>
          </p:nvPr>
        </p:nvSpPr>
        <p:spPr>
          <a:xfrm>
            <a:off x="1592581" y="3805154"/>
            <a:ext cx="9392251" cy="1270144"/>
          </a:xfrm>
          <a:prstGeom prst="rect">
            <a:avLst/>
          </a:prstGeom>
        </p:spPr>
        <p:txBody>
          <a:bodyPr>
            <a:normAutofit/>
          </a:bodyPr>
          <a:lstStyle>
            <a:lvl1pPr marL="0" indent="0" algn="ctr">
              <a:buNone/>
              <a:defRPr sz="2500" b="0">
                <a:solidFill>
                  <a:schemeClr val="bg1"/>
                </a:solidFill>
              </a:defRPr>
            </a:lvl1pPr>
          </a:lstStyle>
          <a:p>
            <a:pPr lvl="0"/>
            <a:r>
              <a:rPr lang="en-US"/>
              <a:t>Click to edit Sub Title</a:t>
            </a:r>
          </a:p>
        </p:txBody>
      </p:sp>
    </p:spTree>
    <p:extLst>
      <p:ext uri="{BB962C8B-B14F-4D97-AF65-F5344CB8AC3E}">
        <p14:creationId xmlns:p14="http://schemas.microsoft.com/office/powerpoint/2010/main" val="36243564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8D46F01-F48B-4774-B9CD-4F51E5E5F16C}"/>
              </a:ext>
            </a:extLst>
          </p:cNvPr>
          <p:cNvSpPr>
            <a:spLocks noGrp="1"/>
          </p:cNvSpPr>
          <p:nvPr>
            <p:ph type="sldNum" sz="quarter" idx="10"/>
          </p:nvPr>
        </p:nvSpPr>
        <p:spPr/>
        <p:txBody>
          <a:bodyPr/>
          <a:lstStyle/>
          <a:p>
            <a:fld id="{56DCFB14-7DA6-44D4-A265-5EB7147727CA}" type="slidenum">
              <a:rPr lang="en-US" smtClean="0"/>
              <a:pPr/>
              <a:t>‹#›</a:t>
            </a:fld>
            <a:endParaRPr lang="en-US"/>
          </a:p>
        </p:txBody>
      </p:sp>
      <p:pic>
        <p:nvPicPr>
          <p:cNvPr id="4" name="Picture 3">
            <a:extLst>
              <a:ext uri="{FF2B5EF4-FFF2-40B4-BE49-F238E27FC236}">
                <a16:creationId xmlns:a16="http://schemas.microsoft.com/office/drawing/2014/main" id="{CD5CC003-2662-4EE1-9849-1693DD691D72}"/>
              </a:ext>
            </a:extLst>
          </p:cNvPr>
          <p:cNvPicPr>
            <a:picLocks noChangeAspect="1"/>
          </p:cNvPicPr>
          <p:nvPr userDrawn="1"/>
        </p:nvPicPr>
        <p:blipFill rotWithShape="1">
          <a:blip r:embed="rId2" cstate="email">
            <a:duotone>
              <a:prstClr val="black"/>
              <a:schemeClr val="tx2">
                <a:tint val="45000"/>
                <a:satMod val="400000"/>
              </a:schemeClr>
            </a:duotone>
            <a:extLst>
              <a:ext uri="{28A0092B-C50C-407E-A947-70E740481C1C}">
                <a14:useLocalDpi xmlns:a14="http://schemas.microsoft.com/office/drawing/2010/main"/>
              </a:ext>
            </a:extLst>
          </a:blip>
          <a:srcRect/>
          <a:stretch/>
        </p:blipFill>
        <p:spPr>
          <a:xfrm>
            <a:off x="0" y="0"/>
            <a:ext cx="12192000" cy="5943600"/>
          </a:xfrm>
          <a:prstGeom prst="rect">
            <a:avLst/>
          </a:prstGeom>
        </p:spPr>
      </p:pic>
      <p:sp>
        <p:nvSpPr>
          <p:cNvPr id="5" name="Rectangle 4">
            <a:extLst>
              <a:ext uri="{FF2B5EF4-FFF2-40B4-BE49-F238E27FC236}">
                <a16:creationId xmlns:a16="http://schemas.microsoft.com/office/drawing/2014/main" id="{3EB230D5-2415-43B5-A336-60A9BCADBB9F}"/>
              </a:ext>
            </a:extLst>
          </p:cNvPr>
          <p:cNvSpPr/>
          <p:nvPr userDrawn="1"/>
        </p:nvSpPr>
        <p:spPr>
          <a:xfrm>
            <a:off x="0" y="0"/>
            <a:ext cx="12192000" cy="5943600"/>
          </a:xfrm>
          <a:prstGeom prst="rect">
            <a:avLst/>
          </a:prstGeom>
          <a:solidFill>
            <a:srgbClr val="000000">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558778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624CC20-4084-464E-B98C-8F96F8CEB301}"/>
              </a:ext>
            </a:extLst>
          </p:cNvPr>
          <p:cNvGrpSpPr/>
          <p:nvPr userDrawn="1"/>
        </p:nvGrpSpPr>
        <p:grpSpPr>
          <a:xfrm>
            <a:off x="0" y="0"/>
            <a:ext cx="12192000" cy="1391055"/>
            <a:chOff x="0" y="-2592"/>
            <a:chExt cx="12192000" cy="1489748"/>
          </a:xfrm>
        </p:grpSpPr>
        <p:pic>
          <p:nvPicPr>
            <p:cNvPr id="5" name="Picture 4">
              <a:extLst>
                <a:ext uri="{FF2B5EF4-FFF2-40B4-BE49-F238E27FC236}">
                  <a16:creationId xmlns:a16="http://schemas.microsoft.com/office/drawing/2014/main" id="{74B6ADF4-ACD3-4B70-9A11-AB0E4539289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
              <a:ext cx="12191999" cy="1477107"/>
            </a:xfrm>
            <a:prstGeom prst="rect">
              <a:avLst/>
            </a:prstGeom>
          </p:spPr>
        </p:pic>
        <p:sp>
          <p:nvSpPr>
            <p:cNvPr id="6" name="Rectangle 5">
              <a:extLst>
                <a:ext uri="{FF2B5EF4-FFF2-40B4-BE49-F238E27FC236}">
                  <a16:creationId xmlns:a16="http://schemas.microsoft.com/office/drawing/2014/main" id="{6B46FBC2-5F52-4282-90A3-2F20987A96E0}"/>
                </a:ext>
              </a:extLst>
            </p:cNvPr>
            <p:cNvSpPr/>
            <p:nvPr/>
          </p:nvSpPr>
          <p:spPr>
            <a:xfrm>
              <a:off x="0" y="-2592"/>
              <a:ext cx="12192000" cy="1489748"/>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grpSp>
      <p:sp>
        <p:nvSpPr>
          <p:cNvPr id="11" name="Rectangle 10">
            <a:extLst>
              <a:ext uri="{FF2B5EF4-FFF2-40B4-BE49-F238E27FC236}">
                <a16:creationId xmlns:a16="http://schemas.microsoft.com/office/drawing/2014/main" id="{F3D578F2-29BD-4AE8-BDCD-B53A62337B3F}"/>
              </a:ext>
            </a:extLst>
          </p:cNvPr>
          <p:cNvSpPr/>
          <p:nvPr userDrawn="1"/>
        </p:nvSpPr>
        <p:spPr>
          <a:xfrm>
            <a:off x="1" y="-3987"/>
            <a:ext cx="12191998" cy="1391054"/>
          </a:xfrm>
          <a:prstGeom prst="rect">
            <a:avLst/>
          </a:prstGeom>
          <a:solidFill>
            <a:schemeClr val="tx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 name="Slide Number Placeholder 2">
            <a:extLst>
              <a:ext uri="{FF2B5EF4-FFF2-40B4-BE49-F238E27FC236}">
                <a16:creationId xmlns:a16="http://schemas.microsoft.com/office/drawing/2014/main" id="{F05D25E2-9415-4D7F-87C9-6FE9B04A4AEF}"/>
              </a:ext>
            </a:extLst>
          </p:cNvPr>
          <p:cNvSpPr>
            <a:spLocks noGrp="1"/>
          </p:cNvSpPr>
          <p:nvPr>
            <p:ph type="sldNum" sz="quarter" idx="10"/>
          </p:nvPr>
        </p:nvSpPr>
        <p:spPr/>
        <p:txBody>
          <a:bodyPr/>
          <a:lstStyle/>
          <a:p>
            <a:fld id="{56DCFB14-7DA6-44D4-A265-5EB7147727CA}" type="slidenum">
              <a:rPr lang="en-US" smtClean="0"/>
              <a:pPr/>
              <a:t>‹#›</a:t>
            </a:fld>
            <a:endParaRPr lang="en-US"/>
          </a:p>
        </p:txBody>
      </p:sp>
      <p:sp>
        <p:nvSpPr>
          <p:cNvPr id="9" name="Title Placeholder 1">
            <a:extLst>
              <a:ext uri="{FF2B5EF4-FFF2-40B4-BE49-F238E27FC236}">
                <a16:creationId xmlns:a16="http://schemas.microsoft.com/office/drawing/2014/main" id="{767D643A-564C-4DCE-B1F3-40E618594105}"/>
              </a:ext>
            </a:extLst>
          </p:cNvPr>
          <p:cNvSpPr>
            <a:spLocks noGrp="1"/>
          </p:cNvSpPr>
          <p:nvPr>
            <p:ph type="title"/>
          </p:nvPr>
        </p:nvSpPr>
        <p:spPr>
          <a:xfrm>
            <a:off x="838200" y="30154"/>
            <a:ext cx="10515600" cy="1325563"/>
          </a:xfrm>
          <a:prstGeom prst="rect">
            <a:avLst/>
          </a:prstGeom>
        </p:spPr>
        <p:txBody>
          <a:bodyPr vert="horz" lIns="91440" tIns="45720" rIns="91440" bIns="45720" rtlCol="0" anchor="ctr">
            <a:noAutofit/>
          </a:bodyPr>
          <a:lstStyle>
            <a:lvl1pPr algn="l">
              <a:defRPr sz="3200" b="1">
                <a:solidFill>
                  <a:schemeClr val="bg1"/>
                </a:solidFill>
                <a:effectLst/>
              </a:defRPr>
            </a:lvl1pPr>
          </a:lstStyle>
          <a:p>
            <a:r>
              <a:rPr lang="en-US"/>
              <a:t>Click to edit Master title style</a:t>
            </a:r>
          </a:p>
        </p:txBody>
      </p:sp>
    </p:spTree>
    <p:extLst>
      <p:ext uri="{BB962C8B-B14F-4D97-AF65-F5344CB8AC3E}">
        <p14:creationId xmlns:p14="http://schemas.microsoft.com/office/powerpoint/2010/main" val="19612875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DA58694-1C86-4C1B-93FB-0EC4843526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86"/>
          <a:stretch/>
        </p:blipFill>
        <p:spPr>
          <a:xfrm rot="10800000">
            <a:off x="-1" y="-3987"/>
            <a:ext cx="12192000" cy="1391053"/>
          </a:xfrm>
          <a:prstGeom prst="rect">
            <a:avLst/>
          </a:prstGeom>
        </p:spPr>
      </p:pic>
      <p:sp>
        <p:nvSpPr>
          <p:cNvPr id="14" name="Rectangle 13">
            <a:extLst>
              <a:ext uri="{FF2B5EF4-FFF2-40B4-BE49-F238E27FC236}">
                <a16:creationId xmlns:a16="http://schemas.microsoft.com/office/drawing/2014/main" id="{541E3F0C-4653-4A7E-AF31-76AA50046EE9}"/>
              </a:ext>
            </a:extLst>
          </p:cNvPr>
          <p:cNvSpPr/>
          <p:nvPr userDrawn="1"/>
        </p:nvSpPr>
        <p:spPr>
          <a:xfrm>
            <a:off x="1" y="0"/>
            <a:ext cx="12191998" cy="1391054"/>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 name="Slide Number Placeholder 2">
            <a:extLst>
              <a:ext uri="{FF2B5EF4-FFF2-40B4-BE49-F238E27FC236}">
                <a16:creationId xmlns:a16="http://schemas.microsoft.com/office/drawing/2014/main" id="{F05D25E2-9415-4D7F-87C9-6FE9B04A4AEF}"/>
              </a:ext>
            </a:extLst>
          </p:cNvPr>
          <p:cNvSpPr>
            <a:spLocks noGrp="1"/>
          </p:cNvSpPr>
          <p:nvPr>
            <p:ph type="sldNum" sz="quarter" idx="10"/>
          </p:nvPr>
        </p:nvSpPr>
        <p:spPr/>
        <p:txBody>
          <a:bodyPr/>
          <a:lstStyle/>
          <a:p>
            <a:fld id="{56DCFB14-7DA6-44D4-A265-5EB7147727CA}" type="slidenum">
              <a:rPr lang="en-US" smtClean="0"/>
              <a:pPr/>
              <a:t>‹#›</a:t>
            </a:fld>
            <a:endParaRPr lang="en-US"/>
          </a:p>
        </p:txBody>
      </p:sp>
      <p:sp>
        <p:nvSpPr>
          <p:cNvPr id="9" name="Title Placeholder 1">
            <a:extLst>
              <a:ext uri="{FF2B5EF4-FFF2-40B4-BE49-F238E27FC236}">
                <a16:creationId xmlns:a16="http://schemas.microsoft.com/office/drawing/2014/main" id="{767D643A-564C-4DCE-B1F3-40E618594105}"/>
              </a:ext>
            </a:extLst>
          </p:cNvPr>
          <p:cNvSpPr>
            <a:spLocks noGrp="1"/>
          </p:cNvSpPr>
          <p:nvPr>
            <p:ph type="title"/>
          </p:nvPr>
        </p:nvSpPr>
        <p:spPr>
          <a:xfrm>
            <a:off x="838200" y="30154"/>
            <a:ext cx="10515600" cy="1325563"/>
          </a:xfrm>
          <a:prstGeom prst="rect">
            <a:avLst/>
          </a:prstGeom>
        </p:spPr>
        <p:txBody>
          <a:bodyPr vert="horz" lIns="91440" tIns="45720" rIns="91440" bIns="45720" rtlCol="0" anchor="ctr">
            <a:noAutofit/>
          </a:bodyPr>
          <a:lstStyle>
            <a:lvl1pPr algn="l">
              <a:defRPr sz="3200" b="1">
                <a:solidFill>
                  <a:schemeClr val="bg1"/>
                </a:solidFill>
                <a:effectLst/>
              </a:defRPr>
            </a:lvl1pPr>
          </a:lstStyle>
          <a:p>
            <a:r>
              <a:rPr lang="en-US"/>
              <a:t>Click to edit Master title style</a:t>
            </a:r>
          </a:p>
        </p:txBody>
      </p:sp>
      <p:sp>
        <p:nvSpPr>
          <p:cNvPr id="10" name="Content Placeholder 2">
            <a:extLst>
              <a:ext uri="{FF2B5EF4-FFF2-40B4-BE49-F238E27FC236}">
                <a16:creationId xmlns:a16="http://schemas.microsoft.com/office/drawing/2014/main" id="{C7F43331-7588-45B5-8F1A-1D2DBE27455D}"/>
              </a:ext>
            </a:extLst>
          </p:cNvPr>
          <p:cNvSpPr>
            <a:spLocks noGrp="1"/>
          </p:cNvSpPr>
          <p:nvPr>
            <p:ph idx="1"/>
          </p:nvPr>
        </p:nvSpPr>
        <p:spPr>
          <a:xfrm>
            <a:off x="838200" y="1672389"/>
            <a:ext cx="10515600" cy="4384258"/>
          </a:xfrm>
        </p:spPr>
        <p:txBody>
          <a:bodyPr/>
          <a:lstStyle>
            <a:lvl1pPr>
              <a:defRPr sz="2400">
                <a:solidFill>
                  <a:schemeClr val="accent6"/>
                </a:solidFill>
              </a:defRPr>
            </a:lvl1pPr>
            <a:lvl2pPr>
              <a:defRPr sz="2200">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81410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Image Holder 09">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6DCFB14-7DA6-44D4-A265-5EB7147727CA}" type="slidenum">
              <a:rPr lang="en-US" smtClean="0"/>
              <a:t>‹#›</a:t>
            </a:fld>
            <a:endParaRPr lang="en-US"/>
          </a:p>
        </p:txBody>
      </p:sp>
    </p:spTree>
    <p:extLst>
      <p:ext uri="{BB962C8B-B14F-4D97-AF65-F5344CB8AC3E}">
        <p14:creationId xmlns:p14="http://schemas.microsoft.com/office/powerpoint/2010/main" val="25933854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Image Holder 09">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6DCFB14-7DA6-44D4-A265-5EB7147727CA}" type="slidenum">
              <a:rPr lang="en-US" smtClean="0"/>
              <a:t>‹#›</a:t>
            </a:fld>
            <a:endParaRPr lang="en-US"/>
          </a:p>
        </p:txBody>
      </p:sp>
      <p:sp>
        <p:nvSpPr>
          <p:cNvPr id="9" name="Title Placeholder 1"/>
          <p:cNvSpPr>
            <a:spLocks noGrp="1"/>
          </p:cNvSpPr>
          <p:nvPr>
            <p:ph type="title"/>
          </p:nvPr>
        </p:nvSpPr>
        <p:spPr>
          <a:xfrm>
            <a:off x="361904" y="312656"/>
            <a:ext cx="10515600" cy="680224"/>
          </a:xfrm>
          <a:prstGeom prst="rect">
            <a:avLst/>
          </a:prstGeom>
        </p:spPr>
        <p:txBody>
          <a:bodyPr vert="horz" lIns="91440" tIns="45720" rIns="91440" bIns="45720" rtlCol="0" anchor="ctr">
            <a:normAutofit/>
          </a:bodyPr>
          <a:lstStyle>
            <a:lvl1pPr>
              <a:defRPr sz="3200"/>
            </a:lvl1pPr>
          </a:lstStyle>
          <a:p>
            <a:r>
              <a:rPr lang="en-US"/>
              <a:t>Click to edit Master title style</a:t>
            </a:r>
          </a:p>
        </p:txBody>
      </p:sp>
      <p:sp>
        <p:nvSpPr>
          <p:cNvPr id="12" name="Text Placeholder 11"/>
          <p:cNvSpPr>
            <a:spLocks noGrp="1"/>
          </p:cNvSpPr>
          <p:nvPr>
            <p:ph type="body" sz="quarter" idx="13"/>
          </p:nvPr>
        </p:nvSpPr>
        <p:spPr>
          <a:xfrm>
            <a:off x="476251" y="1245141"/>
            <a:ext cx="10515600" cy="49381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3" name="Straight Connector 2"/>
          <p:cNvCxnSpPr/>
          <p:nvPr userDrawn="1"/>
        </p:nvCxnSpPr>
        <p:spPr>
          <a:xfrm>
            <a:off x="476251" y="940992"/>
            <a:ext cx="11192067"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10496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8D46F01-F48B-4774-B9CD-4F51E5E5F16C}"/>
              </a:ext>
            </a:extLst>
          </p:cNvPr>
          <p:cNvSpPr>
            <a:spLocks noGrp="1"/>
          </p:cNvSpPr>
          <p:nvPr>
            <p:ph type="sldNum" sz="quarter" idx="10"/>
          </p:nvPr>
        </p:nvSpPr>
        <p:spPr/>
        <p:txBody>
          <a:bodyPr/>
          <a:lstStyle/>
          <a:p>
            <a:fld id="{56DCFB14-7DA6-44D4-A265-5EB7147727CA}" type="slidenum">
              <a:rPr lang="en-US" smtClean="0"/>
              <a:pPr/>
              <a:t>‹#›</a:t>
            </a:fld>
            <a:endParaRPr lang="en-US"/>
          </a:p>
        </p:txBody>
      </p:sp>
      <p:pic>
        <p:nvPicPr>
          <p:cNvPr id="4" name="Picture 3">
            <a:extLst>
              <a:ext uri="{FF2B5EF4-FFF2-40B4-BE49-F238E27FC236}">
                <a16:creationId xmlns:a16="http://schemas.microsoft.com/office/drawing/2014/main" id="{CD5CC003-2662-4EE1-9849-1693DD691D72}"/>
              </a:ext>
            </a:extLst>
          </p:cNvPr>
          <p:cNvPicPr>
            <a:picLocks noChangeAspect="1"/>
          </p:cNvPicPr>
          <p:nvPr userDrawn="1"/>
        </p:nvPicPr>
        <p:blipFill rotWithShape="1">
          <a:blip r:embed="rId2" cstate="email">
            <a:duotone>
              <a:prstClr val="black"/>
              <a:schemeClr val="tx2">
                <a:tint val="45000"/>
                <a:satMod val="400000"/>
              </a:schemeClr>
            </a:duotone>
            <a:extLst>
              <a:ext uri="{28A0092B-C50C-407E-A947-70E740481C1C}">
                <a14:useLocalDpi xmlns:a14="http://schemas.microsoft.com/office/drawing/2010/main"/>
              </a:ext>
            </a:extLst>
          </a:blip>
          <a:srcRect/>
          <a:stretch/>
        </p:blipFill>
        <p:spPr>
          <a:xfrm>
            <a:off x="0" y="-1"/>
            <a:ext cx="12192000" cy="6244389"/>
          </a:xfrm>
          <a:prstGeom prst="rect">
            <a:avLst/>
          </a:prstGeom>
        </p:spPr>
      </p:pic>
      <p:sp>
        <p:nvSpPr>
          <p:cNvPr id="5" name="Rectangle 4">
            <a:extLst>
              <a:ext uri="{FF2B5EF4-FFF2-40B4-BE49-F238E27FC236}">
                <a16:creationId xmlns:a16="http://schemas.microsoft.com/office/drawing/2014/main" id="{3EB230D5-2415-43B5-A336-60A9BCADBB9F}"/>
              </a:ext>
            </a:extLst>
          </p:cNvPr>
          <p:cNvSpPr/>
          <p:nvPr userDrawn="1"/>
        </p:nvSpPr>
        <p:spPr>
          <a:xfrm>
            <a:off x="0" y="0"/>
            <a:ext cx="12192000" cy="6244388"/>
          </a:xfrm>
          <a:prstGeom prst="rect">
            <a:avLst/>
          </a:prstGeom>
          <a:solidFill>
            <a:srgbClr val="000000">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296001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DA58694-1C86-4C1B-93FB-0EC48435266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7879" t="-86"/>
          <a:stretch/>
        </p:blipFill>
        <p:spPr>
          <a:xfrm rot="10800000">
            <a:off x="-1" y="-3987"/>
            <a:ext cx="12192000" cy="1391053"/>
          </a:xfrm>
          <a:prstGeom prst="rect">
            <a:avLst/>
          </a:prstGeom>
        </p:spPr>
      </p:pic>
      <p:sp>
        <p:nvSpPr>
          <p:cNvPr id="14" name="Rectangle 13">
            <a:extLst>
              <a:ext uri="{FF2B5EF4-FFF2-40B4-BE49-F238E27FC236}">
                <a16:creationId xmlns:a16="http://schemas.microsoft.com/office/drawing/2014/main" id="{541E3F0C-4653-4A7E-AF31-76AA50046EE9}"/>
              </a:ext>
            </a:extLst>
          </p:cNvPr>
          <p:cNvSpPr/>
          <p:nvPr userDrawn="1"/>
        </p:nvSpPr>
        <p:spPr>
          <a:xfrm>
            <a:off x="2" y="-3986"/>
            <a:ext cx="12191999" cy="1391055"/>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392"/>
          </a:p>
        </p:txBody>
      </p:sp>
      <p:sp>
        <p:nvSpPr>
          <p:cNvPr id="3" name="Slide Number Placeholder 2">
            <a:extLst>
              <a:ext uri="{FF2B5EF4-FFF2-40B4-BE49-F238E27FC236}">
                <a16:creationId xmlns:a16="http://schemas.microsoft.com/office/drawing/2014/main" id="{F05D25E2-9415-4D7F-87C9-6FE9B04A4AEF}"/>
              </a:ext>
            </a:extLst>
          </p:cNvPr>
          <p:cNvSpPr>
            <a:spLocks noGrp="1"/>
          </p:cNvSpPr>
          <p:nvPr>
            <p:ph type="sldNum" sz="quarter" idx="10"/>
          </p:nvPr>
        </p:nvSpPr>
        <p:spPr/>
        <p:txBody>
          <a:bodyPr/>
          <a:lstStyle/>
          <a:p>
            <a:fld id="{56DCFB14-7DA6-44D4-A265-5EB7147727CA}" type="slidenum">
              <a:rPr lang="en-US" smtClean="0"/>
              <a:pPr/>
              <a:t>‹#›</a:t>
            </a:fld>
            <a:endParaRPr lang="en-US"/>
          </a:p>
        </p:txBody>
      </p:sp>
      <p:sp>
        <p:nvSpPr>
          <p:cNvPr id="9" name="Title Placeholder 1">
            <a:extLst>
              <a:ext uri="{FF2B5EF4-FFF2-40B4-BE49-F238E27FC236}">
                <a16:creationId xmlns:a16="http://schemas.microsoft.com/office/drawing/2014/main" id="{767D643A-564C-4DCE-B1F3-40E618594105}"/>
              </a:ext>
            </a:extLst>
          </p:cNvPr>
          <p:cNvSpPr>
            <a:spLocks noGrp="1"/>
          </p:cNvSpPr>
          <p:nvPr>
            <p:ph type="title"/>
          </p:nvPr>
        </p:nvSpPr>
        <p:spPr>
          <a:xfrm>
            <a:off x="838200" y="30155"/>
            <a:ext cx="10515600" cy="1325563"/>
          </a:xfrm>
          <a:prstGeom prst="rect">
            <a:avLst/>
          </a:prstGeom>
        </p:spPr>
        <p:txBody>
          <a:bodyPr vert="horz" lIns="91440" tIns="45720" rIns="91440" bIns="45720" rtlCol="0" anchor="ctr">
            <a:noAutofit/>
          </a:bodyPr>
          <a:lstStyle>
            <a:lvl1pPr algn="l">
              <a:defRPr sz="3200" b="1">
                <a:solidFill>
                  <a:schemeClr val="bg1"/>
                </a:solidFill>
                <a:effectLst/>
              </a:defRPr>
            </a:lvl1pPr>
          </a:lstStyle>
          <a:p>
            <a:r>
              <a:rPr lang="en-US"/>
              <a:t>Click to edit Master title style</a:t>
            </a:r>
          </a:p>
        </p:txBody>
      </p:sp>
      <p:sp>
        <p:nvSpPr>
          <p:cNvPr id="10" name="Content Placeholder 2">
            <a:extLst>
              <a:ext uri="{FF2B5EF4-FFF2-40B4-BE49-F238E27FC236}">
                <a16:creationId xmlns:a16="http://schemas.microsoft.com/office/drawing/2014/main" id="{C7F43331-7588-45B5-8F1A-1D2DBE27455D}"/>
              </a:ext>
            </a:extLst>
          </p:cNvPr>
          <p:cNvSpPr>
            <a:spLocks noGrp="1"/>
          </p:cNvSpPr>
          <p:nvPr>
            <p:ph idx="1"/>
          </p:nvPr>
        </p:nvSpPr>
        <p:spPr>
          <a:xfrm>
            <a:off x="838200" y="1672389"/>
            <a:ext cx="10515600" cy="4384259"/>
          </a:xfrm>
        </p:spPr>
        <p:txBody>
          <a:bodyPr/>
          <a:lstStyle>
            <a:lvl1pPr>
              <a:defRPr sz="2400">
                <a:solidFill>
                  <a:schemeClr val="accent6"/>
                </a:solidFill>
              </a:defRPr>
            </a:lvl1pPr>
            <a:lvl2pPr>
              <a:defRPr sz="2200">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9028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_Image Holder 26">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6DCFB14-7DA6-44D4-A265-5EB7147727CA}" type="slidenum">
              <a:rPr lang="en-US" smtClean="0"/>
              <a:t>‹#›</a:t>
            </a:fld>
            <a:endParaRPr lang="en-US"/>
          </a:p>
        </p:txBody>
      </p:sp>
      <p:cxnSp>
        <p:nvCxnSpPr>
          <p:cNvPr id="3" name="Straight Connector 2">
            <a:extLst>
              <a:ext uri="{FF2B5EF4-FFF2-40B4-BE49-F238E27FC236}">
                <a16:creationId xmlns:a16="http://schemas.microsoft.com/office/drawing/2014/main" id="{CE7A17C7-0CD3-426E-A42F-AD6C22DADA1A}"/>
              </a:ext>
            </a:extLst>
          </p:cNvPr>
          <p:cNvCxnSpPr/>
          <p:nvPr userDrawn="1"/>
        </p:nvCxnSpPr>
        <p:spPr>
          <a:xfrm>
            <a:off x="960870" y="1112214"/>
            <a:ext cx="1303951" cy="0"/>
          </a:xfrm>
          <a:prstGeom prst="line">
            <a:avLst/>
          </a:prstGeom>
          <a:ln w="44450">
            <a:solidFill>
              <a:srgbClr val="FFC000"/>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0DC07DF4-8BB3-4730-9C8E-5B2E6B3C837F}"/>
              </a:ext>
            </a:extLst>
          </p:cNvPr>
          <p:cNvSpPr>
            <a:spLocks noGrp="1"/>
          </p:cNvSpPr>
          <p:nvPr>
            <p:ph type="title"/>
          </p:nvPr>
        </p:nvSpPr>
        <p:spPr>
          <a:xfrm>
            <a:off x="838200" y="0"/>
            <a:ext cx="10515600" cy="1325563"/>
          </a:xfrm>
        </p:spPr>
        <p:txBody>
          <a:bodyPr>
            <a:normAutofit/>
          </a:bodyPr>
          <a:lstStyle>
            <a:lvl1pPr algn="l">
              <a:defRPr sz="3200" b="1"/>
            </a:lvl1pPr>
          </a:lstStyle>
          <a:p>
            <a:r>
              <a:rPr lang="en-US" dirty="0"/>
              <a:t>Click to edit Master title style</a:t>
            </a:r>
          </a:p>
        </p:txBody>
      </p:sp>
      <p:sp>
        <p:nvSpPr>
          <p:cNvPr id="6" name="Content Placeholder 2">
            <a:extLst>
              <a:ext uri="{FF2B5EF4-FFF2-40B4-BE49-F238E27FC236}">
                <a16:creationId xmlns:a16="http://schemas.microsoft.com/office/drawing/2014/main" id="{C7752B4D-ACED-441A-B87E-5DB467DC10BA}"/>
              </a:ext>
            </a:extLst>
          </p:cNvPr>
          <p:cNvSpPr>
            <a:spLocks noGrp="1"/>
          </p:cNvSpPr>
          <p:nvPr>
            <p:ph idx="1"/>
          </p:nvPr>
        </p:nvSpPr>
        <p:spPr>
          <a:xfrm>
            <a:off x="838200" y="1692167"/>
            <a:ext cx="10515600" cy="4484798"/>
          </a:xfrm>
        </p:spPr>
        <p:txBody>
          <a:bodyPr/>
          <a:lstStyle>
            <a:lvl1pPr>
              <a:defRPr sz="2500"/>
            </a:lvl1pPr>
            <a:lvl2pPr>
              <a:defRPr sz="2200"/>
            </a:lvl2pPr>
            <a:lvl3pPr>
              <a:defRPr sz="1800"/>
            </a:lvl3pPr>
            <a:lvl4pPr>
              <a:defRPr sz="16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31256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6B376F0-0CA0-4281-B100-55E0A2B84C6E}"/>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a:ext>
            </a:extLst>
          </a:blip>
          <a:stretch>
            <a:fillRect/>
          </a:stretch>
        </p:blipFill>
        <p:spPr>
          <a:xfrm>
            <a:off x="0" y="-1"/>
            <a:ext cx="12192000" cy="6007101"/>
          </a:xfrm>
          <a:prstGeom prst="rect">
            <a:avLst/>
          </a:prstGeom>
        </p:spPr>
      </p:pic>
      <p:sp>
        <p:nvSpPr>
          <p:cNvPr id="5" name="Rounded Rectangle 4">
            <a:extLst>
              <a:ext uri="{FF2B5EF4-FFF2-40B4-BE49-F238E27FC236}">
                <a16:creationId xmlns:a16="http://schemas.microsoft.com/office/drawing/2014/main" id="{AC293DBE-CA87-4402-8A2C-6359EE44EB79}"/>
              </a:ext>
            </a:extLst>
          </p:cNvPr>
          <p:cNvSpPr/>
          <p:nvPr userDrawn="1"/>
        </p:nvSpPr>
        <p:spPr>
          <a:xfrm>
            <a:off x="-18404" y="0"/>
            <a:ext cx="12192000" cy="5763802"/>
          </a:xfrm>
          <a:prstGeom prst="roundRect">
            <a:avLst>
              <a:gd name="adj" fmla="val 0"/>
            </a:avLst>
          </a:prstGeom>
          <a:solidFill>
            <a:srgbClr val="0F0F0F">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700"/>
              </a:lnSpc>
            </a:pPr>
            <a:endParaRPr lang="en-US" dirty="0"/>
          </a:p>
        </p:txBody>
      </p:sp>
      <p:sp>
        <p:nvSpPr>
          <p:cNvPr id="6" name="Slide Number Placeholder 5"/>
          <p:cNvSpPr>
            <a:spLocks noGrp="1"/>
          </p:cNvSpPr>
          <p:nvPr>
            <p:ph type="sldNum" sz="quarter" idx="12"/>
          </p:nvPr>
        </p:nvSpPr>
        <p:spPr/>
        <p:txBody>
          <a:bodyPr/>
          <a:lstStyle/>
          <a:p>
            <a:fld id="{56DCFB14-7DA6-44D4-A265-5EB7147727CA}" type="slidenum">
              <a:rPr lang="en-US" smtClean="0"/>
              <a:t>‹#›</a:t>
            </a:fld>
            <a:endParaRPr lang="en-US"/>
          </a:p>
        </p:txBody>
      </p:sp>
      <p:sp>
        <p:nvSpPr>
          <p:cNvPr id="3" name="Rectangle 2">
            <a:extLst>
              <a:ext uri="{FF2B5EF4-FFF2-40B4-BE49-F238E27FC236}">
                <a16:creationId xmlns:a16="http://schemas.microsoft.com/office/drawing/2014/main" id="{DC4982BD-F131-41A0-B856-22C70C09C690}"/>
              </a:ext>
            </a:extLst>
          </p:cNvPr>
          <p:cNvSpPr/>
          <p:nvPr userDrawn="1"/>
        </p:nvSpPr>
        <p:spPr>
          <a:xfrm>
            <a:off x="-18403" y="5763802"/>
            <a:ext cx="12210403" cy="1094198"/>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2D69A172-35B2-4FBE-A02D-D7F62F3AF6EB}"/>
              </a:ext>
            </a:extLst>
          </p:cNvPr>
          <p:cNvSpPr>
            <a:spLocks noGrp="1"/>
          </p:cNvSpPr>
          <p:nvPr>
            <p:ph type="title"/>
          </p:nvPr>
        </p:nvSpPr>
        <p:spPr>
          <a:xfrm>
            <a:off x="838200" y="850900"/>
            <a:ext cx="10515600" cy="1325563"/>
          </a:xfrm>
        </p:spPr>
        <p:txBody>
          <a:bodyPr>
            <a:normAutofit/>
          </a:bodyPr>
          <a:lstStyle>
            <a:lvl1pPr algn="ctr">
              <a:defRPr sz="5000" b="1">
                <a:solidFill>
                  <a:schemeClr val="bg1"/>
                </a:solidFill>
              </a:defRPr>
            </a:lvl1p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28DADC2B-8BE9-46A0-84CD-A9541D63569C}"/>
              </a:ext>
            </a:extLst>
          </p:cNvPr>
          <p:cNvCxnSpPr/>
          <p:nvPr userDrawn="1"/>
        </p:nvCxnSpPr>
        <p:spPr>
          <a:xfrm>
            <a:off x="5503296" y="2558872"/>
            <a:ext cx="1185408" cy="0"/>
          </a:xfrm>
          <a:prstGeom prst="line">
            <a:avLst/>
          </a:prstGeom>
          <a:ln w="44450">
            <a:solidFill>
              <a:srgbClr val="FFC000"/>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BC637220-588D-4F7F-A5C0-21DE0CC73D8F}"/>
              </a:ext>
            </a:extLst>
          </p:cNvPr>
          <p:cNvSpPr>
            <a:spLocks noGrp="1"/>
          </p:cNvSpPr>
          <p:nvPr>
            <p:ph type="subTitle" idx="1"/>
          </p:nvPr>
        </p:nvSpPr>
        <p:spPr>
          <a:xfrm>
            <a:off x="1524000" y="2941282"/>
            <a:ext cx="9144000" cy="1655762"/>
          </a:xfrm>
        </p:spPr>
        <p:txBody>
          <a:bodyPr>
            <a:normAutofit/>
          </a:bodyPr>
          <a:lstStyle>
            <a:lvl1pPr marL="0" indent="0" algn="ctr">
              <a:buNone/>
              <a:defRPr sz="25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0" name="Picture 9">
            <a:extLst>
              <a:ext uri="{FF2B5EF4-FFF2-40B4-BE49-F238E27FC236}">
                <a16:creationId xmlns:a16="http://schemas.microsoft.com/office/drawing/2014/main" id="{8FCA5731-AB8A-584B-99E8-8DCB63FA5658}"/>
              </a:ext>
            </a:extLst>
          </p:cNvPr>
          <p:cNvPicPr>
            <a:picLocks noChangeAspect="1"/>
          </p:cNvPicPr>
          <p:nvPr userDrawn="1"/>
        </p:nvPicPr>
        <p:blipFill>
          <a:blip r:embed="rId4"/>
          <a:stretch>
            <a:fillRect/>
          </a:stretch>
        </p:blipFill>
        <p:spPr>
          <a:xfrm>
            <a:off x="4490733" y="5838613"/>
            <a:ext cx="3210535" cy="1003294"/>
          </a:xfrm>
          <a:prstGeom prst="rect">
            <a:avLst/>
          </a:prstGeom>
        </p:spPr>
      </p:pic>
    </p:spTree>
    <p:extLst>
      <p:ext uri="{BB962C8B-B14F-4D97-AF65-F5344CB8AC3E}">
        <p14:creationId xmlns:p14="http://schemas.microsoft.com/office/powerpoint/2010/main" val="41855805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Blank Slide">
    <p:spTree>
      <p:nvGrpSpPr>
        <p:cNvPr id="1" name=""/>
        <p:cNvGrpSpPr/>
        <p:nvPr/>
      </p:nvGrpSpPr>
      <p:grpSpPr>
        <a:xfrm>
          <a:off x="0" y="0"/>
          <a:ext cx="0" cy="0"/>
          <a:chOff x="0" y="0"/>
          <a:chExt cx="0" cy="0"/>
        </a:xfrm>
      </p:grpSpPr>
      <p:pic>
        <p:nvPicPr>
          <p:cNvPr id="10" name="Picture 9" descr="A person standing in front of a computer&#10;&#10;Description generated with very high confidence">
            <a:extLst>
              <a:ext uri="{FF2B5EF4-FFF2-40B4-BE49-F238E27FC236}">
                <a16:creationId xmlns:a16="http://schemas.microsoft.com/office/drawing/2014/main" id="{22396529-D9CA-4F72-9DD3-152144313A6B}"/>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0" y="450"/>
            <a:ext cx="12192000" cy="6819392"/>
          </a:xfrm>
          <a:prstGeom prst="rect">
            <a:avLst/>
          </a:prstGeom>
        </p:spPr>
      </p:pic>
      <p:sp>
        <p:nvSpPr>
          <p:cNvPr id="5" name="Rounded Rectangle 4">
            <a:extLst>
              <a:ext uri="{FF2B5EF4-FFF2-40B4-BE49-F238E27FC236}">
                <a16:creationId xmlns:a16="http://schemas.microsoft.com/office/drawing/2014/main" id="{AC293DBE-CA87-4402-8A2C-6359EE44EB79}"/>
              </a:ext>
            </a:extLst>
          </p:cNvPr>
          <p:cNvSpPr/>
          <p:nvPr userDrawn="1"/>
        </p:nvSpPr>
        <p:spPr>
          <a:xfrm>
            <a:off x="0" y="0"/>
            <a:ext cx="12192000" cy="5763802"/>
          </a:xfrm>
          <a:prstGeom prst="roundRect">
            <a:avLst>
              <a:gd name="adj" fmla="val 0"/>
            </a:avLst>
          </a:prstGeom>
          <a:solidFill>
            <a:srgbClr val="0F0F0F">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700"/>
              </a:lnSpc>
            </a:pPr>
            <a:endParaRPr lang="en-US" dirty="0"/>
          </a:p>
        </p:txBody>
      </p:sp>
      <p:sp>
        <p:nvSpPr>
          <p:cNvPr id="6" name="Slide Number Placeholder 5"/>
          <p:cNvSpPr>
            <a:spLocks noGrp="1"/>
          </p:cNvSpPr>
          <p:nvPr>
            <p:ph type="sldNum" sz="quarter" idx="12"/>
          </p:nvPr>
        </p:nvSpPr>
        <p:spPr/>
        <p:txBody>
          <a:bodyPr/>
          <a:lstStyle/>
          <a:p>
            <a:fld id="{56DCFB14-7DA6-44D4-A265-5EB7147727CA}" type="slidenum">
              <a:rPr lang="en-US" smtClean="0"/>
              <a:t>‹#›</a:t>
            </a:fld>
            <a:endParaRPr lang="en-US"/>
          </a:p>
        </p:txBody>
      </p:sp>
      <p:sp>
        <p:nvSpPr>
          <p:cNvPr id="3" name="Rectangle 2">
            <a:extLst>
              <a:ext uri="{FF2B5EF4-FFF2-40B4-BE49-F238E27FC236}">
                <a16:creationId xmlns:a16="http://schemas.microsoft.com/office/drawing/2014/main" id="{DC4982BD-F131-41A0-B856-22C70C09C690}"/>
              </a:ext>
            </a:extLst>
          </p:cNvPr>
          <p:cNvSpPr/>
          <p:nvPr userDrawn="1"/>
        </p:nvSpPr>
        <p:spPr>
          <a:xfrm>
            <a:off x="-18403" y="5763802"/>
            <a:ext cx="12210403" cy="1094198"/>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3F135C9-FF57-4935-84AD-7CC814AD332E}"/>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4693533" y="5966396"/>
            <a:ext cx="2786532" cy="572516"/>
          </a:xfrm>
          <a:prstGeom prst="rect">
            <a:avLst/>
          </a:prstGeom>
        </p:spPr>
      </p:pic>
      <p:sp>
        <p:nvSpPr>
          <p:cNvPr id="12" name="Title 1">
            <a:extLst>
              <a:ext uri="{FF2B5EF4-FFF2-40B4-BE49-F238E27FC236}">
                <a16:creationId xmlns:a16="http://schemas.microsoft.com/office/drawing/2014/main" id="{BAC54D6C-DA40-4B2F-9EDF-B62B4C28C611}"/>
              </a:ext>
            </a:extLst>
          </p:cNvPr>
          <p:cNvSpPr>
            <a:spLocks noGrp="1"/>
          </p:cNvSpPr>
          <p:nvPr>
            <p:ph type="title"/>
          </p:nvPr>
        </p:nvSpPr>
        <p:spPr>
          <a:xfrm>
            <a:off x="838200" y="850900"/>
            <a:ext cx="10515600" cy="1325563"/>
          </a:xfrm>
        </p:spPr>
        <p:txBody>
          <a:bodyPr>
            <a:normAutofit/>
          </a:bodyPr>
          <a:lstStyle>
            <a:lvl1pPr algn="ctr">
              <a:defRPr sz="5000" b="1">
                <a:solidFill>
                  <a:schemeClr val="bg1"/>
                </a:solidFill>
              </a:defRPr>
            </a:lvl1pPr>
          </a:lstStyle>
          <a:p>
            <a:r>
              <a:rPr lang="en-US"/>
              <a:t>Click to edit Master title style</a:t>
            </a:r>
            <a:endParaRPr lang="en-US" dirty="0"/>
          </a:p>
        </p:txBody>
      </p:sp>
      <p:cxnSp>
        <p:nvCxnSpPr>
          <p:cNvPr id="13" name="Straight Connector 12">
            <a:extLst>
              <a:ext uri="{FF2B5EF4-FFF2-40B4-BE49-F238E27FC236}">
                <a16:creationId xmlns:a16="http://schemas.microsoft.com/office/drawing/2014/main" id="{DC8D3BB1-EFB1-4DEB-9BC5-C301DDA1A016}"/>
              </a:ext>
            </a:extLst>
          </p:cNvPr>
          <p:cNvCxnSpPr/>
          <p:nvPr userDrawn="1"/>
        </p:nvCxnSpPr>
        <p:spPr>
          <a:xfrm>
            <a:off x="5503296" y="2558872"/>
            <a:ext cx="1185408" cy="0"/>
          </a:xfrm>
          <a:prstGeom prst="line">
            <a:avLst/>
          </a:prstGeom>
          <a:ln w="44450">
            <a:solidFill>
              <a:srgbClr val="FFC000"/>
            </a:solidFill>
          </a:ln>
        </p:spPr>
        <p:style>
          <a:lnRef idx="1">
            <a:schemeClr val="accent1"/>
          </a:lnRef>
          <a:fillRef idx="0">
            <a:schemeClr val="accent1"/>
          </a:fillRef>
          <a:effectRef idx="0">
            <a:schemeClr val="accent1"/>
          </a:effectRef>
          <a:fontRef idx="minor">
            <a:schemeClr val="tx1"/>
          </a:fontRef>
        </p:style>
      </p:cxnSp>
      <p:sp>
        <p:nvSpPr>
          <p:cNvPr id="14" name="Subtitle 2">
            <a:extLst>
              <a:ext uri="{FF2B5EF4-FFF2-40B4-BE49-F238E27FC236}">
                <a16:creationId xmlns:a16="http://schemas.microsoft.com/office/drawing/2014/main" id="{2453606D-32BF-4FF1-9DE4-1E84AEF03003}"/>
              </a:ext>
            </a:extLst>
          </p:cNvPr>
          <p:cNvSpPr>
            <a:spLocks noGrp="1"/>
          </p:cNvSpPr>
          <p:nvPr>
            <p:ph type="subTitle" idx="1"/>
          </p:nvPr>
        </p:nvSpPr>
        <p:spPr>
          <a:xfrm>
            <a:off x="1524000" y="2941282"/>
            <a:ext cx="9144000" cy="1655762"/>
          </a:xfrm>
        </p:spPr>
        <p:txBody>
          <a:bodyPr>
            <a:normAutofit/>
          </a:bodyPr>
          <a:lstStyle>
            <a:lvl1pPr marL="0" indent="0" algn="ctr">
              <a:buNone/>
              <a:defRPr sz="25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6013966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4AD4C49-D0DA-4AF5-8B8F-158932F1B0D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014" y="0"/>
            <a:ext cx="5448789" cy="6858000"/>
          </a:xfrm>
          <a:prstGeom prst="rect">
            <a:avLst/>
          </a:prstGeom>
        </p:spPr>
      </p:pic>
      <p:sp>
        <p:nvSpPr>
          <p:cNvPr id="13" name="Rectangle 12">
            <a:extLst>
              <a:ext uri="{FF2B5EF4-FFF2-40B4-BE49-F238E27FC236}">
                <a16:creationId xmlns:a16="http://schemas.microsoft.com/office/drawing/2014/main" id="{4E1FE47F-37C6-485A-A400-B9CA58B1367F}"/>
              </a:ext>
            </a:extLst>
          </p:cNvPr>
          <p:cNvSpPr/>
          <p:nvPr userDrawn="1"/>
        </p:nvSpPr>
        <p:spPr>
          <a:xfrm>
            <a:off x="-1" y="0"/>
            <a:ext cx="5438775" cy="6858000"/>
          </a:xfrm>
          <a:prstGeom prst="rect">
            <a:avLst/>
          </a:prstGeom>
          <a:solidFill>
            <a:schemeClr val="accent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2857F346-7D67-44F3-A4D4-2744E0ACA87A}"/>
              </a:ext>
            </a:extLst>
          </p:cNvPr>
          <p:cNvSpPr>
            <a:spLocks noGrp="1"/>
          </p:cNvSpPr>
          <p:nvPr>
            <p:ph type="sldNum" sz="quarter" idx="10"/>
          </p:nvPr>
        </p:nvSpPr>
        <p:spPr/>
        <p:txBody>
          <a:bodyPr/>
          <a:lstStyle/>
          <a:p>
            <a:fld id="{56DCFB14-7DA6-44D4-A265-5EB7147727CA}" type="slidenum">
              <a:rPr lang="en-US" smtClean="0"/>
              <a:pPr/>
              <a:t>‹#›</a:t>
            </a:fld>
            <a:endParaRPr lang="en-US"/>
          </a:p>
        </p:txBody>
      </p:sp>
      <p:sp>
        <p:nvSpPr>
          <p:cNvPr id="6" name="Content Placeholder 2">
            <a:extLst>
              <a:ext uri="{FF2B5EF4-FFF2-40B4-BE49-F238E27FC236}">
                <a16:creationId xmlns:a16="http://schemas.microsoft.com/office/drawing/2014/main" id="{DCD09854-325C-4C9C-8BCF-F69C34606ED2}"/>
              </a:ext>
            </a:extLst>
          </p:cNvPr>
          <p:cNvSpPr>
            <a:spLocks noGrp="1"/>
          </p:cNvSpPr>
          <p:nvPr>
            <p:ph idx="1"/>
          </p:nvPr>
        </p:nvSpPr>
        <p:spPr>
          <a:xfrm>
            <a:off x="6095999" y="1682642"/>
            <a:ext cx="5876926" cy="4484798"/>
          </a:xfrm>
        </p:spPr>
        <p:txBody>
          <a:bodyPr/>
          <a:lstStyle>
            <a:lvl1pPr>
              <a:buClr>
                <a:srgbClr val="FFC000"/>
              </a:buClr>
              <a:defRPr sz="2500"/>
            </a:lvl1pPr>
            <a:lvl2pPr>
              <a:buClr>
                <a:srgbClr val="FFC000"/>
              </a:buClr>
              <a:defRPr sz="2200"/>
            </a:lvl2pPr>
            <a:lvl3pPr>
              <a:buClr>
                <a:srgbClr val="FFC000"/>
              </a:buClr>
              <a:defRPr sz="1800"/>
            </a:lvl3pPr>
            <a:lvl4pPr>
              <a:buClr>
                <a:srgbClr val="FFC000"/>
              </a:buClr>
              <a:defRPr sz="1600"/>
            </a:lvl4pPr>
            <a:lvl5pPr>
              <a:buClr>
                <a:srgbClr val="FFC000"/>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EFA4D957-75A6-43F4-BA2B-58DF61552A02}"/>
              </a:ext>
            </a:extLst>
          </p:cNvPr>
          <p:cNvCxnSpPr/>
          <p:nvPr userDrawn="1"/>
        </p:nvCxnSpPr>
        <p:spPr>
          <a:xfrm>
            <a:off x="951943" y="1475875"/>
            <a:ext cx="1303951" cy="0"/>
          </a:xfrm>
          <a:prstGeom prst="line">
            <a:avLst/>
          </a:prstGeom>
          <a:ln w="4445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93998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Image Holder 26">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6DCFB14-7DA6-44D4-A265-5EB7147727CA}" type="slidenum">
              <a:rPr lang="en-US" smtClean="0"/>
              <a:t>‹#›</a:t>
            </a:fld>
            <a:endParaRPr lang="en-US"/>
          </a:p>
        </p:txBody>
      </p:sp>
      <p:pic>
        <p:nvPicPr>
          <p:cNvPr id="3" name="Picture 2">
            <a:extLst>
              <a:ext uri="{FF2B5EF4-FFF2-40B4-BE49-F238E27FC236}">
                <a16:creationId xmlns:a16="http://schemas.microsoft.com/office/drawing/2014/main" id="{2BFD5CCF-0F49-4FE6-A568-C956E1BE28B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24717" y="1"/>
            <a:ext cx="12216715" cy="6858000"/>
          </a:xfrm>
          <a:prstGeom prst="rect">
            <a:avLst/>
          </a:prstGeom>
        </p:spPr>
      </p:pic>
      <p:sp>
        <p:nvSpPr>
          <p:cNvPr id="5" name="Rounded Rectangle 4">
            <a:extLst>
              <a:ext uri="{FF2B5EF4-FFF2-40B4-BE49-F238E27FC236}">
                <a16:creationId xmlns:a16="http://schemas.microsoft.com/office/drawing/2014/main" id="{37FE5F9E-D5D0-4E09-B7D1-DF03B8692D6F}"/>
              </a:ext>
            </a:extLst>
          </p:cNvPr>
          <p:cNvSpPr/>
          <p:nvPr userDrawn="1"/>
        </p:nvSpPr>
        <p:spPr>
          <a:xfrm>
            <a:off x="-24716" y="11113"/>
            <a:ext cx="12216716" cy="6846888"/>
          </a:xfrm>
          <a:prstGeom prst="roundRect">
            <a:avLst>
              <a:gd name="adj" fmla="val 0"/>
            </a:avLst>
          </a:prstGeom>
          <a:solidFill>
            <a:srgbClr val="0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cxnSp>
        <p:nvCxnSpPr>
          <p:cNvPr id="6" name="Straight Connector 5">
            <a:extLst>
              <a:ext uri="{FF2B5EF4-FFF2-40B4-BE49-F238E27FC236}">
                <a16:creationId xmlns:a16="http://schemas.microsoft.com/office/drawing/2014/main" id="{B16BA973-ACFE-42A6-9363-D472617EC0CA}"/>
              </a:ext>
            </a:extLst>
          </p:cNvPr>
          <p:cNvCxnSpPr/>
          <p:nvPr userDrawn="1"/>
        </p:nvCxnSpPr>
        <p:spPr>
          <a:xfrm>
            <a:off x="6557726" y="3832209"/>
            <a:ext cx="1185408" cy="0"/>
          </a:xfrm>
          <a:prstGeom prst="line">
            <a:avLst/>
          </a:prstGeom>
          <a:ln w="44450">
            <a:solidFill>
              <a:srgbClr val="FFC000"/>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16B544BE-C31D-4323-92B2-A7FB7B93E87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912695" y="6208413"/>
            <a:ext cx="1990001" cy="452931"/>
          </a:xfrm>
          <a:prstGeom prst="rect">
            <a:avLst/>
          </a:prstGeom>
        </p:spPr>
      </p:pic>
      <p:sp>
        <p:nvSpPr>
          <p:cNvPr id="8" name="Title 1">
            <a:extLst>
              <a:ext uri="{FF2B5EF4-FFF2-40B4-BE49-F238E27FC236}">
                <a16:creationId xmlns:a16="http://schemas.microsoft.com/office/drawing/2014/main" id="{B756609B-CA63-4F5D-8D5C-F31F896852D5}"/>
              </a:ext>
            </a:extLst>
          </p:cNvPr>
          <p:cNvSpPr>
            <a:spLocks noGrp="1"/>
          </p:cNvSpPr>
          <p:nvPr>
            <p:ph type="title"/>
          </p:nvPr>
        </p:nvSpPr>
        <p:spPr>
          <a:xfrm>
            <a:off x="6557726" y="1700228"/>
            <a:ext cx="4236398" cy="1325563"/>
          </a:xfrm>
        </p:spPr>
        <p:txBody>
          <a:bodyPr/>
          <a:lstStyle>
            <a:lvl1pPr>
              <a:defRPr b="1">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056799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Image Holder 26">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75B9CA-8F8C-4053-AE4D-AE94FD76669B}"/>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p:blipFill>
        <p:spPr>
          <a:xfrm>
            <a:off x="0" y="0"/>
            <a:ext cx="12192000" cy="6234111"/>
          </a:xfrm>
          <a:prstGeom prst="rect">
            <a:avLst/>
          </a:prstGeom>
        </p:spPr>
      </p:pic>
      <p:sp>
        <p:nvSpPr>
          <p:cNvPr id="5" name="Rounded Rectangle 4">
            <a:extLst>
              <a:ext uri="{FF2B5EF4-FFF2-40B4-BE49-F238E27FC236}">
                <a16:creationId xmlns:a16="http://schemas.microsoft.com/office/drawing/2014/main" id="{15266DCB-81A6-4BB2-A984-86499C80FD2C}"/>
              </a:ext>
            </a:extLst>
          </p:cNvPr>
          <p:cNvSpPr/>
          <p:nvPr userDrawn="1"/>
        </p:nvSpPr>
        <p:spPr>
          <a:xfrm>
            <a:off x="0" y="-1"/>
            <a:ext cx="12192000" cy="6234112"/>
          </a:xfrm>
          <a:prstGeom prst="roundRect">
            <a:avLst>
              <a:gd name="adj" fmla="val 0"/>
            </a:avLst>
          </a:prstGeom>
          <a:gradFill flip="none" rotWithShape="1">
            <a:gsLst>
              <a:gs pos="0">
                <a:schemeClr val="bg1">
                  <a:alpha val="87000"/>
                </a:schemeClr>
              </a:gs>
              <a:gs pos="92000">
                <a:schemeClr val="bg1">
                  <a:lumMod val="85000"/>
                  <a:alpha val="26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4" name="Slide Number Placeholder 3"/>
          <p:cNvSpPr>
            <a:spLocks noGrp="1"/>
          </p:cNvSpPr>
          <p:nvPr>
            <p:ph type="sldNum" sz="quarter" idx="12"/>
          </p:nvPr>
        </p:nvSpPr>
        <p:spPr/>
        <p:txBody>
          <a:bodyPr/>
          <a:lstStyle/>
          <a:p>
            <a:fld id="{56DCFB14-7DA6-44D4-A265-5EB7147727CA}" type="slidenum">
              <a:rPr lang="en-US" smtClean="0"/>
              <a:t>‹#›</a:t>
            </a:fld>
            <a:endParaRPr lang="en-US"/>
          </a:p>
        </p:txBody>
      </p:sp>
      <p:cxnSp>
        <p:nvCxnSpPr>
          <p:cNvPr id="6" name="Straight Connector 5">
            <a:extLst>
              <a:ext uri="{FF2B5EF4-FFF2-40B4-BE49-F238E27FC236}">
                <a16:creationId xmlns:a16="http://schemas.microsoft.com/office/drawing/2014/main" id="{1880E2F4-F37B-450E-B7A7-C6DD2130EBDC}"/>
              </a:ext>
            </a:extLst>
          </p:cNvPr>
          <p:cNvCxnSpPr/>
          <p:nvPr userDrawn="1"/>
        </p:nvCxnSpPr>
        <p:spPr>
          <a:xfrm>
            <a:off x="1039795" y="3429000"/>
            <a:ext cx="1185408" cy="0"/>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FA3E0D87-29CA-4F5D-9665-29B3729635BD}"/>
              </a:ext>
            </a:extLst>
          </p:cNvPr>
          <p:cNvSpPr>
            <a:spLocks noGrp="1"/>
          </p:cNvSpPr>
          <p:nvPr>
            <p:ph type="title"/>
          </p:nvPr>
        </p:nvSpPr>
        <p:spPr>
          <a:xfrm>
            <a:off x="1039794" y="1700228"/>
            <a:ext cx="5361005" cy="1325563"/>
          </a:xfrm>
        </p:spPr>
        <p:txBody>
          <a:bodyPr/>
          <a:lstStyle>
            <a:lvl1pPr>
              <a:defRPr b="1">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119468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730DF73-6367-4A3A-B3F4-8D8DB06BF0D4}"/>
              </a:ext>
            </a:extLst>
          </p:cNvPr>
          <p:cNvSpPr>
            <a:spLocks noGrp="1"/>
          </p:cNvSpPr>
          <p:nvPr>
            <p:ph type="sldNum" sz="quarter" idx="10"/>
          </p:nvPr>
        </p:nvSpPr>
        <p:spPr/>
        <p:txBody>
          <a:bodyPr/>
          <a:lstStyle/>
          <a:p>
            <a:fld id="{56DCFB14-7DA6-44D4-A265-5EB7147727CA}" type="slidenum">
              <a:rPr lang="en-US" smtClean="0"/>
              <a:pPr/>
              <a:t>‹#›</a:t>
            </a:fld>
            <a:endParaRPr lang="en-US"/>
          </a:p>
        </p:txBody>
      </p:sp>
      <p:pic>
        <p:nvPicPr>
          <p:cNvPr id="4" name="Picture 3">
            <a:extLst>
              <a:ext uri="{FF2B5EF4-FFF2-40B4-BE49-F238E27FC236}">
                <a16:creationId xmlns:a16="http://schemas.microsoft.com/office/drawing/2014/main" id="{8D31F59D-C890-4A52-92A3-8FC8BA2364E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229684"/>
          </a:xfrm>
          <a:prstGeom prst="rect">
            <a:avLst/>
          </a:prstGeom>
        </p:spPr>
      </p:pic>
      <p:sp>
        <p:nvSpPr>
          <p:cNvPr id="5" name="Rounded Rectangle 4">
            <a:extLst>
              <a:ext uri="{FF2B5EF4-FFF2-40B4-BE49-F238E27FC236}">
                <a16:creationId xmlns:a16="http://schemas.microsoft.com/office/drawing/2014/main" id="{964A971A-15F5-4B29-9C7E-CF393807B455}"/>
              </a:ext>
            </a:extLst>
          </p:cNvPr>
          <p:cNvSpPr/>
          <p:nvPr userDrawn="1"/>
        </p:nvSpPr>
        <p:spPr>
          <a:xfrm>
            <a:off x="-18402" y="1"/>
            <a:ext cx="12210401" cy="6229684"/>
          </a:xfrm>
          <a:prstGeom prst="roundRect">
            <a:avLst>
              <a:gd name="adj" fmla="val 0"/>
            </a:avLst>
          </a:prstGeom>
          <a:gradFill flip="none" rotWithShape="1">
            <a:gsLst>
              <a:gs pos="0">
                <a:schemeClr val="bg1">
                  <a:lumMod val="95000"/>
                  <a:alpha val="81000"/>
                </a:schemeClr>
              </a:gs>
              <a:gs pos="100000">
                <a:schemeClr val="bg1">
                  <a:lumMod val="75000"/>
                  <a:alpha val="69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cxnSp>
        <p:nvCxnSpPr>
          <p:cNvPr id="6" name="Straight Connector 5">
            <a:extLst>
              <a:ext uri="{FF2B5EF4-FFF2-40B4-BE49-F238E27FC236}">
                <a16:creationId xmlns:a16="http://schemas.microsoft.com/office/drawing/2014/main" id="{0545C70F-B840-475F-8667-814492C5348E}"/>
              </a:ext>
            </a:extLst>
          </p:cNvPr>
          <p:cNvCxnSpPr/>
          <p:nvPr userDrawn="1"/>
        </p:nvCxnSpPr>
        <p:spPr>
          <a:xfrm>
            <a:off x="1039795" y="3025791"/>
            <a:ext cx="1185408" cy="0"/>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CE2B05EA-AA34-4E9B-B9CA-7CABD0406B5D}"/>
              </a:ext>
            </a:extLst>
          </p:cNvPr>
          <p:cNvSpPr>
            <a:spLocks noGrp="1"/>
          </p:cNvSpPr>
          <p:nvPr>
            <p:ph type="title"/>
          </p:nvPr>
        </p:nvSpPr>
        <p:spPr>
          <a:xfrm>
            <a:off x="1039794" y="1700228"/>
            <a:ext cx="9481061" cy="1325563"/>
          </a:xfrm>
        </p:spPr>
        <p:txBody>
          <a:bodyPr/>
          <a:lstStyle>
            <a:lvl1pPr>
              <a:defRPr b="1">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789332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5323DC1-F4EC-4FC3-9FAA-619B107E1B3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229684"/>
          </a:xfrm>
          <a:prstGeom prst="rect">
            <a:avLst/>
          </a:prstGeom>
        </p:spPr>
      </p:pic>
      <p:sp>
        <p:nvSpPr>
          <p:cNvPr id="11" name="Rounded Rectangle 4">
            <a:extLst>
              <a:ext uri="{FF2B5EF4-FFF2-40B4-BE49-F238E27FC236}">
                <a16:creationId xmlns:a16="http://schemas.microsoft.com/office/drawing/2014/main" id="{B0D2B777-44C1-47FA-925C-8A059831DE5C}"/>
              </a:ext>
            </a:extLst>
          </p:cNvPr>
          <p:cNvSpPr/>
          <p:nvPr userDrawn="1"/>
        </p:nvSpPr>
        <p:spPr>
          <a:xfrm>
            <a:off x="0" y="-1"/>
            <a:ext cx="12192000" cy="6229685"/>
          </a:xfrm>
          <a:prstGeom prst="roundRect">
            <a:avLst>
              <a:gd name="adj" fmla="val 0"/>
            </a:avLst>
          </a:prstGeom>
          <a:gradFill flip="none" rotWithShape="1">
            <a:gsLst>
              <a:gs pos="0">
                <a:schemeClr val="bg1">
                  <a:lumMod val="95000"/>
                  <a:alpha val="87000"/>
                </a:schemeClr>
              </a:gs>
              <a:gs pos="64000">
                <a:schemeClr val="bg1">
                  <a:lumMod val="85000"/>
                  <a:alpha val="76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3" name="Slide Number Placeholder 2">
            <a:extLst>
              <a:ext uri="{FF2B5EF4-FFF2-40B4-BE49-F238E27FC236}">
                <a16:creationId xmlns:a16="http://schemas.microsoft.com/office/drawing/2014/main" id="{2730DF73-6367-4A3A-B3F4-8D8DB06BF0D4}"/>
              </a:ext>
            </a:extLst>
          </p:cNvPr>
          <p:cNvSpPr>
            <a:spLocks noGrp="1"/>
          </p:cNvSpPr>
          <p:nvPr>
            <p:ph type="sldNum" sz="quarter" idx="10"/>
          </p:nvPr>
        </p:nvSpPr>
        <p:spPr/>
        <p:txBody>
          <a:bodyPr/>
          <a:lstStyle/>
          <a:p>
            <a:fld id="{56DCFB14-7DA6-44D4-A265-5EB7147727CA}" type="slidenum">
              <a:rPr lang="en-US" smtClean="0"/>
              <a:pPr/>
              <a:t>‹#›</a:t>
            </a:fld>
            <a:endParaRPr lang="en-US"/>
          </a:p>
        </p:txBody>
      </p:sp>
      <p:cxnSp>
        <p:nvCxnSpPr>
          <p:cNvPr id="6" name="Straight Connector 5">
            <a:extLst>
              <a:ext uri="{FF2B5EF4-FFF2-40B4-BE49-F238E27FC236}">
                <a16:creationId xmlns:a16="http://schemas.microsoft.com/office/drawing/2014/main" id="{0545C70F-B840-475F-8667-814492C5348E}"/>
              </a:ext>
            </a:extLst>
          </p:cNvPr>
          <p:cNvCxnSpPr/>
          <p:nvPr userDrawn="1"/>
        </p:nvCxnSpPr>
        <p:spPr>
          <a:xfrm>
            <a:off x="1039795" y="3025791"/>
            <a:ext cx="1185408" cy="0"/>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CE2B05EA-AA34-4E9B-B9CA-7CABD0406B5D}"/>
              </a:ext>
            </a:extLst>
          </p:cNvPr>
          <p:cNvSpPr>
            <a:spLocks noGrp="1"/>
          </p:cNvSpPr>
          <p:nvPr>
            <p:ph type="title"/>
          </p:nvPr>
        </p:nvSpPr>
        <p:spPr>
          <a:xfrm>
            <a:off x="1039794" y="1700228"/>
            <a:ext cx="9481061" cy="1325563"/>
          </a:xfrm>
        </p:spPr>
        <p:txBody>
          <a:bodyPr/>
          <a:lstStyle>
            <a:lvl1pPr>
              <a:defRPr b="1">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4269115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_Image Holder 26">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6DCFB14-7DA6-44D4-A265-5EB7147727CA}" type="slidenum">
              <a:rPr lang="en-US" smtClean="0"/>
              <a:t>‹#›</a:t>
            </a:fld>
            <a:endParaRPr lang="en-US"/>
          </a:p>
        </p:txBody>
      </p:sp>
    </p:spTree>
    <p:extLst>
      <p:ext uri="{BB962C8B-B14F-4D97-AF65-F5344CB8AC3E}">
        <p14:creationId xmlns:p14="http://schemas.microsoft.com/office/powerpoint/2010/main" val="1413847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Image Holder 26">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6DCFB14-7DA6-44D4-A265-5EB7147727CA}" type="slidenum">
              <a:rPr lang="en-US" smtClean="0"/>
              <a:t>‹#›</a:t>
            </a:fld>
            <a:endParaRPr lang="en-US"/>
          </a:p>
        </p:txBody>
      </p:sp>
      <p:cxnSp>
        <p:nvCxnSpPr>
          <p:cNvPr id="3" name="Straight Connector 2">
            <a:extLst>
              <a:ext uri="{FF2B5EF4-FFF2-40B4-BE49-F238E27FC236}">
                <a16:creationId xmlns:a16="http://schemas.microsoft.com/office/drawing/2014/main" id="{CE7A17C7-0CD3-426E-A42F-AD6C22DADA1A}"/>
              </a:ext>
            </a:extLst>
          </p:cNvPr>
          <p:cNvCxnSpPr/>
          <p:nvPr userDrawn="1"/>
        </p:nvCxnSpPr>
        <p:spPr>
          <a:xfrm>
            <a:off x="5448787" y="1112214"/>
            <a:ext cx="1303951" cy="0"/>
          </a:xfrm>
          <a:prstGeom prst="line">
            <a:avLst/>
          </a:prstGeom>
          <a:ln w="44450">
            <a:solidFill>
              <a:srgbClr val="FFC000"/>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0DC07DF4-8BB3-4730-9C8E-5B2E6B3C837F}"/>
              </a:ext>
            </a:extLst>
          </p:cNvPr>
          <p:cNvSpPr>
            <a:spLocks noGrp="1"/>
          </p:cNvSpPr>
          <p:nvPr>
            <p:ph type="title"/>
          </p:nvPr>
        </p:nvSpPr>
        <p:spPr>
          <a:xfrm>
            <a:off x="838200" y="0"/>
            <a:ext cx="10515600" cy="1325563"/>
          </a:xfrm>
        </p:spPr>
        <p:txBody>
          <a:bodyPr>
            <a:normAutofit/>
          </a:bodyPr>
          <a:lstStyle>
            <a:lvl1pPr algn="ctr">
              <a:defRPr sz="3200" b="1"/>
            </a:lvl1p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65DC7134-9612-4DA3-93B3-39649AC07988}"/>
              </a:ext>
            </a:extLst>
          </p:cNvPr>
          <p:cNvSpPr>
            <a:spLocks noGrp="1"/>
          </p:cNvSpPr>
          <p:nvPr>
            <p:ph idx="1"/>
          </p:nvPr>
        </p:nvSpPr>
        <p:spPr>
          <a:xfrm>
            <a:off x="838200" y="1692167"/>
            <a:ext cx="10515600" cy="4484798"/>
          </a:xfrm>
        </p:spPr>
        <p:txBody>
          <a:bodyPr/>
          <a:lstStyle>
            <a:lvl1pPr>
              <a:defRPr sz="2800"/>
            </a:lvl1pPr>
            <a:lvl2pPr marL="685783" indent="-228594">
              <a:buFont typeface="Wingdings" pitchFamily="2" charset="2"/>
              <a:buChar char="§"/>
              <a:defRPr sz="22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84314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56DCFB14-7DA6-44D4-A265-5EB7147727CA}" type="slidenum">
              <a:rPr lang="en-US" smtClean="0"/>
              <a:t>‹#›</a:t>
            </a:fld>
            <a:endParaRPr lang="en-US"/>
          </a:p>
        </p:txBody>
      </p:sp>
    </p:spTree>
    <p:extLst>
      <p:ext uri="{BB962C8B-B14F-4D97-AF65-F5344CB8AC3E}">
        <p14:creationId xmlns:p14="http://schemas.microsoft.com/office/powerpoint/2010/main" val="306642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Image Holder 26">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6DCFB14-7DA6-44D4-A265-5EB7147727CA}" type="slidenum">
              <a:rPr lang="en-US" smtClean="0"/>
              <a:t>‹#›</a:t>
            </a:fld>
            <a:endParaRPr lang="en-US"/>
          </a:p>
        </p:txBody>
      </p:sp>
      <p:cxnSp>
        <p:nvCxnSpPr>
          <p:cNvPr id="3" name="Straight Connector 2">
            <a:extLst>
              <a:ext uri="{FF2B5EF4-FFF2-40B4-BE49-F238E27FC236}">
                <a16:creationId xmlns:a16="http://schemas.microsoft.com/office/drawing/2014/main" id="{CE7A17C7-0CD3-426E-A42F-AD6C22DADA1A}"/>
              </a:ext>
            </a:extLst>
          </p:cNvPr>
          <p:cNvCxnSpPr/>
          <p:nvPr userDrawn="1"/>
        </p:nvCxnSpPr>
        <p:spPr>
          <a:xfrm>
            <a:off x="960870" y="1112214"/>
            <a:ext cx="1303951" cy="0"/>
          </a:xfrm>
          <a:prstGeom prst="line">
            <a:avLst/>
          </a:prstGeom>
          <a:ln w="44450">
            <a:solidFill>
              <a:srgbClr val="FFC000"/>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0DC07DF4-8BB3-4730-9C8E-5B2E6B3C837F}"/>
              </a:ext>
            </a:extLst>
          </p:cNvPr>
          <p:cNvSpPr>
            <a:spLocks noGrp="1"/>
          </p:cNvSpPr>
          <p:nvPr>
            <p:ph type="title"/>
          </p:nvPr>
        </p:nvSpPr>
        <p:spPr>
          <a:xfrm>
            <a:off x="838200" y="0"/>
            <a:ext cx="10515600" cy="1325563"/>
          </a:xfrm>
        </p:spPr>
        <p:txBody>
          <a:bodyPr>
            <a:normAutofit/>
          </a:bodyPr>
          <a:lstStyle>
            <a:lvl1pPr algn="l">
              <a:defRPr sz="3200" b="1"/>
            </a:lvl1p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C7752B4D-ACED-441A-B87E-5DB467DC10BA}"/>
              </a:ext>
            </a:extLst>
          </p:cNvPr>
          <p:cNvSpPr>
            <a:spLocks noGrp="1"/>
          </p:cNvSpPr>
          <p:nvPr>
            <p:ph idx="1"/>
          </p:nvPr>
        </p:nvSpPr>
        <p:spPr>
          <a:xfrm>
            <a:off x="838200" y="1692167"/>
            <a:ext cx="10515600" cy="4484798"/>
          </a:xfrm>
        </p:spPr>
        <p:txBody>
          <a:bodyPr/>
          <a:lstStyle>
            <a:lvl1pPr>
              <a:defRPr sz="2500"/>
            </a:lvl1pPr>
            <a:lvl2pPr>
              <a:defRPr sz="22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61520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8_Image Holder 26">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6DCFB14-7DA6-44D4-A265-5EB7147727CA}" type="slidenum">
              <a:rPr lang="en-US" smtClean="0"/>
              <a:t>‹#›</a:t>
            </a:fld>
            <a:endParaRPr lang="en-US"/>
          </a:p>
        </p:txBody>
      </p:sp>
      <p:cxnSp>
        <p:nvCxnSpPr>
          <p:cNvPr id="3" name="Straight Connector 2">
            <a:extLst>
              <a:ext uri="{FF2B5EF4-FFF2-40B4-BE49-F238E27FC236}">
                <a16:creationId xmlns:a16="http://schemas.microsoft.com/office/drawing/2014/main" id="{CE7A17C7-0CD3-426E-A42F-AD6C22DADA1A}"/>
              </a:ext>
            </a:extLst>
          </p:cNvPr>
          <p:cNvCxnSpPr/>
          <p:nvPr userDrawn="1"/>
        </p:nvCxnSpPr>
        <p:spPr>
          <a:xfrm>
            <a:off x="960870" y="1112214"/>
            <a:ext cx="1303951" cy="0"/>
          </a:xfrm>
          <a:prstGeom prst="line">
            <a:avLst/>
          </a:prstGeom>
          <a:ln w="44450">
            <a:solidFill>
              <a:srgbClr val="FFC000"/>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0DC07DF4-8BB3-4730-9C8E-5B2E6B3C837F}"/>
              </a:ext>
            </a:extLst>
          </p:cNvPr>
          <p:cNvSpPr>
            <a:spLocks noGrp="1"/>
          </p:cNvSpPr>
          <p:nvPr>
            <p:ph type="title"/>
          </p:nvPr>
        </p:nvSpPr>
        <p:spPr>
          <a:xfrm>
            <a:off x="838200" y="0"/>
            <a:ext cx="10515600" cy="1325563"/>
          </a:xfrm>
        </p:spPr>
        <p:txBody>
          <a:bodyPr>
            <a:normAutofit/>
          </a:bodyPr>
          <a:lstStyle>
            <a:lvl1pPr algn="l">
              <a:defRPr sz="3200" b="1"/>
            </a:lvl1pPr>
          </a:lstStyle>
          <a:p>
            <a:r>
              <a:rPr lang="en-US"/>
              <a:t>Click to edit Master title style</a:t>
            </a:r>
            <a:endParaRPr lang="en-US" dirty="0"/>
          </a:p>
        </p:txBody>
      </p:sp>
    </p:spTree>
    <p:extLst>
      <p:ext uri="{BB962C8B-B14F-4D97-AF65-F5344CB8AC3E}">
        <p14:creationId xmlns:p14="http://schemas.microsoft.com/office/powerpoint/2010/main" val="708097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Image Holder 26">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6DCFB14-7DA6-44D4-A265-5EB7147727CA}" type="slidenum">
              <a:rPr lang="en-US" smtClean="0"/>
              <a:t>‹#›</a:t>
            </a:fld>
            <a:endParaRPr lang="en-US"/>
          </a:p>
        </p:txBody>
      </p:sp>
      <p:cxnSp>
        <p:nvCxnSpPr>
          <p:cNvPr id="3" name="Straight Connector 2">
            <a:extLst>
              <a:ext uri="{FF2B5EF4-FFF2-40B4-BE49-F238E27FC236}">
                <a16:creationId xmlns:a16="http://schemas.microsoft.com/office/drawing/2014/main" id="{CE7A17C7-0CD3-426E-A42F-AD6C22DADA1A}"/>
              </a:ext>
            </a:extLst>
          </p:cNvPr>
          <p:cNvCxnSpPr/>
          <p:nvPr userDrawn="1"/>
        </p:nvCxnSpPr>
        <p:spPr>
          <a:xfrm>
            <a:off x="960870" y="1112214"/>
            <a:ext cx="1303951" cy="0"/>
          </a:xfrm>
          <a:prstGeom prst="line">
            <a:avLst/>
          </a:prstGeom>
          <a:ln w="44450">
            <a:solidFill>
              <a:srgbClr val="FFC000"/>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0DC07DF4-8BB3-4730-9C8E-5B2E6B3C837F}"/>
              </a:ext>
            </a:extLst>
          </p:cNvPr>
          <p:cNvSpPr>
            <a:spLocks noGrp="1"/>
          </p:cNvSpPr>
          <p:nvPr>
            <p:ph type="title"/>
          </p:nvPr>
        </p:nvSpPr>
        <p:spPr>
          <a:xfrm>
            <a:off x="838202" y="0"/>
            <a:ext cx="10515600" cy="1325563"/>
          </a:xfrm>
        </p:spPr>
        <p:txBody>
          <a:bodyPr>
            <a:normAutofit/>
          </a:bodyPr>
          <a:lstStyle>
            <a:lvl1pPr algn="l">
              <a:defRPr sz="3200" b="1"/>
            </a:lvl1p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C7752B4D-ACED-441A-B87E-5DB467DC10BA}"/>
              </a:ext>
            </a:extLst>
          </p:cNvPr>
          <p:cNvSpPr>
            <a:spLocks noGrp="1"/>
          </p:cNvSpPr>
          <p:nvPr>
            <p:ph idx="1"/>
          </p:nvPr>
        </p:nvSpPr>
        <p:spPr>
          <a:xfrm>
            <a:off x="838200" y="1692167"/>
            <a:ext cx="5112000" cy="4484798"/>
          </a:xfrm>
        </p:spPr>
        <p:txBody>
          <a:bodyPr/>
          <a:lstStyle>
            <a:lvl1pPr>
              <a:defRPr sz="2500"/>
            </a:lvl1pPr>
            <a:lvl2pPr>
              <a:defRPr sz="22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a:extLst>
              <a:ext uri="{FF2B5EF4-FFF2-40B4-BE49-F238E27FC236}">
                <a16:creationId xmlns:a16="http://schemas.microsoft.com/office/drawing/2014/main" id="{3BACF7FB-323A-46AE-8BB9-69E3787EE017}"/>
              </a:ext>
            </a:extLst>
          </p:cNvPr>
          <p:cNvSpPr>
            <a:spLocks noGrp="1"/>
          </p:cNvSpPr>
          <p:nvPr>
            <p:ph idx="13"/>
          </p:nvPr>
        </p:nvSpPr>
        <p:spPr>
          <a:xfrm>
            <a:off x="6241802" y="1692167"/>
            <a:ext cx="5112000" cy="4484798"/>
          </a:xfrm>
        </p:spPr>
        <p:txBody>
          <a:bodyPr/>
          <a:lstStyle>
            <a:lvl1pPr>
              <a:defRPr sz="2500"/>
            </a:lvl1pPr>
            <a:lvl2pPr>
              <a:defRPr sz="22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10436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Image Holder 26">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CE7A17C7-0CD3-426E-A42F-AD6C22DADA1A}"/>
              </a:ext>
            </a:extLst>
          </p:cNvPr>
          <p:cNvCxnSpPr/>
          <p:nvPr userDrawn="1"/>
        </p:nvCxnSpPr>
        <p:spPr>
          <a:xfrm>
            <a:off x="5294353" y="1112214"/>
            <a:ext cx="1303951" cy="0"/>
          </a:xfrm>
          <a:prstGeom prst="line">
            <a:avLst/>
          </a:prstGeom>
          <a:ln w="44450">
            <a:solidFill>
              <a:srgbClr val="FFC000"/>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0DC07DF4-8BB3-4730-9C8E-5B2E6B3C837F}"/>
              </a:ext>
            </a:extLst>
          </p:cNvPr>
          <p:cNvSpPr>
            <a:spLocks noGrp="1"/>
          </p:cNvSpPr>
          <p:nvPr>
            <p:ph type="title"/>
          </p:nvPr>
        </p:nvSpPr>
        <p:spPr>
          <a:xfrm>
            <a:off x="5181600" y="0"/>
            <a:ext cx="6172794" cy="1325563"/>
          </a:xfrm>
        </p:spPr>
        <p:txBody>
          <a:bodyPr>
            <a:normAutofit/>
          </a:bodyPr>
          <a:lstStyle>
            <a:lvl1pPr algn="l">
              <a:defRPr sz="3200" b="1"/>
            </a:lvl1p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C7752B4D-ACED-441A-B87E-5DB467DC10BA}"/>
              </a:ext>
            </a:extLst>
          </p:cNvPr>
          <p:cNvSpPr>
            <a:spLocks noGrp="1"/>
          </p:cNvSpPr>
          <p:nvPr>
            <p:ph idx="1"/>
          </p:nvPr>
        </p:nvSpPr>
        <p:spPr>
          <a:xfrm>
            <a:off x="5181600" y="1692167"/>
            <a:ext cx="6172794" cy="4484798"/>
          </a:xfrm>
        </p:spPr>
        <p:txBody>
          <a:bodyPr/>
          <a:lstStyle>
            <a:lvl1pPr>
              <a:defRPr sz="2500"/>
            </a:lvl1pPr>
            <a:lvl2pPr>
              <a:defRPr sz="22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2">
            <a:extLst>
              <a:ext uri="{FF2B5EF4-FFF2-40B4-BE49-F238E27FC236}">
                <a16:creationId xmlns:a16="http://schemas.microsoft.com/office/drawing/2014/main" id="{771B0132-8862-4F7F-B780-F48E3947D2EF}"/>
              </a:ext>
            </a:extLst>
          </p:cNvPr>
          <p:cNvSpPr>
            <a:spLocks noGrp="1"/>
          </p:cNvSpPr>
          <p:nvPr>
            <p:ph type="pic" idx="13"/>
          </p:nvPr>
        </p:nvSpPr>
        <p:spPr>
          <a:xfrm>
            <a:off x="0" y="0"/>
            <a:ext cx="4645572" cy="6176957"/>
          </a:xfrm>
          <a:solidFill>
            <a:schemeClr val="bg1">
              <a:lumMod val="95000"/>
            </a:schemeClr>
          </a:solidFill>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2000" b="0" i="0" smtClean="0">
                <a:effectLs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he-IL" dirty="0"/>
          </a:p>
        </p:txBody>
      </p:sp>
      <p:sp>
        <p:nvSpPr>
          <p:cNvPr id="4" name="Slide Number Placeholder 3"/>
          <p:cNvSpPr>
            <a:spLocks noGrp="1"/>
          </p:cNvSpPr>
          <p:nvPr>
            <p:ph type="sldNum" sz="quarter" idx="12"/>
          </p:nvPr>
        </p:nvSpPr>
        <p:spPr/>
        <p:txBody>
          <a:bodyPr/>
          <a:lstStyle/>
          <a:p>
            <a:fld id="{56DCFB14-7DA6-44D4-A265-5EB7147727CA}" type="slidenum">
              <a:rPr lang="en-US" smtClean="0"/>
              <a:t>‹#›</a:t>
            </a:fld>
            <a:endParaRPr lang="en-US"/>
          </a:p>
        </p:txBody>
      </p:sp>
    </p:spTree>
    <p:extLst>
      <p:ext uri="{BB962C8B-B14F-4D97-AF65-F5344CB8AC3E}">
        <p14:creationId xmlns:p14="http://schemas.microsoft.com/office/powerpoint/2010/main" val="3456795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_Image Holder 26">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771B0132-8862-4F7F-B780-F48E3947D2EF}"/>
              </a:ext>
            </a:extLst>
          </p:cNvPr>
          <p:cNvSpPr>
            <a:spLocks noGrp="1"/>
          </p:cNvSpPr>
          <p:nvPr>
            <p:ph type="pic" idx="13"/>
          </p:nvPr>
        </p:nvSpPr>
        <p:spPr>
          <a:xfrm>
            <a:off x="7126014" y="529128"/>
            <a:ext cx="4578677" cy="5647829"/>
          </a:xfrm>
          <a:solidFill>
            <a:schemeClr val="bg1">
              <a:lumMod val="95000"/>
            </a:schemeClr>
          </a:solidFill>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2000" b="0" i="0" smtClean="0">
                <a:effectLs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he-IL" dirty="0"/>
          </a:p>
        </p:txBody>
      </p:sp>
      <p:sp>
        <p:nvSpPr>
          <p:cNvPr id="4" name="Slide Number Placeholder 3"/>
          <p:cNvSpPr>
            <a:spLocks noGrp="1"/>
          </p:cNvSpPr>
          <p:nvPr>
            <p:ph type="sldNum" sz="quarter" idx="12"/>
          </p:nvPr>
        </p:nvSpPr>
        <p:spPr/>
        <p:txBody>
          <a:bodyPr/>
          <a:lstStyle/>
          <a:p>
            <a:fld id="{56DCFB14-7DA6-44D4-A265-5EB7147727CA}" type="slidenum">
              <a:rPr lang="en-US" smtClean="0"/>
              <a:t>‹#›</a:t>
            </a:fld>
            <a:endParaRPr lang="en-US"/>
          </a:p>
        </p:txBody>
      </p:sp>
      <p:cxnSp>
        <p:nvCxnSpPr>
          <p:cNvPr id="3" name="Straight Connector 2">
            <a:extLst>
              <a:ext uri="{FF2B5EF4-FFF2-40B4-BE49-F238E27FC236}">
                <a16:creationId xmlns:a16="http://schemas.microsoft.com/office/drawing/2014/main" id="{CE7A17C7-0CD3-426E-A42F-AD6C22DADA1A}"/>
              </a:ext>
            </a:extLst>
          </p:cNvPr>
          <p:cNvCxnSpPr/>
          <p:nvPr userDrawn="1"/>
        </p:nvCxnSpPr>
        <p:spPr>
          <a:xfrm>
            <a:off x="960870" y="1112214"/>
            <a:ext cx="1303951" cy="0"/>
          </a:xfrm>
          <a:prstGeom prst="line">
            <a:avLst/>
          </a:prstGeom>
          <a:ln w="44450">
            <a:solidFill>
              <a:srgbClr val="FFC000"/>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0DC07DF4-8BB3-4730-9C8E-5B2E6B3C837F}"/>
              </a:ext>
            </a:extLst>
          </p:cNvPr>
          <p:cNvSpPr>
            <a:spLocks noGrp="1"/>
          </p:cNvSpPr>
          <p:nvPr>
            <p:ph type="title"/>
          </p:nvPr>
        </p:nvSpPr>
        <p:spPr>
          <a:xfrm>
            <a:off x="838199" y="0"/>
            <a:ext cx="5814847" cy="1325563"/>
          </a:xfrm>
        </p:spPr>
        <p:txBody>
          <a:bodyPr>
            <a:normAutofit/>
          </a:bodyPr>
          <a:lstStyle>
            <a:lvl1pPr algn="l">
              <a:defRPr sz="3200" b="1"/>
            </a:lvl1p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C7752B4D-ACED-441A-B87E-5DB467DC10BA}"/>
              </a:ext>
            </a:extLst>
          </p:cNvPr>
          <p:cNvSpPr>
            <a:spLocks noGrp="1"/>
          </p:cNvSpPr>
          <p:nvPr>
            <p:ph idx="1"/>
          </p:nvPr>
        </p:nvSpPr>
        <p:spPr>
          <a:xfrm>
            <a:off x="838200" y="1692167"/>
            <a:ext cx="5814848" cy="4484798"/>
          </a:xfrm>
        </p:spPr>
        <p:txBody>
          <a:bodyPr/>
          <a:lstStyle>
            <a:lvl1pPr>
              <a:defRPr sz="2500"/>
            </a:lvl1pPr>
            <a:lvl2pPr>
              <a:defRPr sz="22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1864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Blank Slide">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4D716AD9-0C7F-4D03-A91D-1D463F506386}"/>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p:blipFill>
        <p:spPr>
          <a:xfrm>
            <a:off x="-27606" y="0"/>
            <a:ext cx="12228808" cy="5763803"/>
          </a:xfrm>
          <a:prstGeom prst="rect">
            <a:avLst/>
          </a:prstGeom>
        </p:spPr>
      </p:pic>
      <p:sp>
        <p:nvSpPr>
          <p:cNvPr id="5" name="Rounded Rectangle 4">
            <a:extLst>
              <a:ext uri="{FF2B5EF4-FFF2-40B4-BE49-F238E27FC236}">
                <a16:creationId xmlns:a16="http://schemas.microsoft.com/office/drawing/2014/main" id="{AC293DBE-CA87-4402-8A2C-6359EE44EB79}"/>
              </a:ext>
            </a:extLst>
          </p:cNvPr>
          <p:cNvSpPr/>
          <p:nvPr userDrawn="1"/>
        </p:nvSpPr>
        <p:spPr>
          <a:xfrm>
            <a:off x="-27606" y="0"/>
            <a:ext cx="12228808" cy="5763802"/>
          </a:xfrm>
          <a:prstGeom prst="roundRect">
            <a:avLst>
              <a:gd name="adj" fmla="val 0"/>
            </a:avLst>
          </a:prstGeom>
          <a:solidFill>
            <a:schemeClr val="accent4">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700"/>
              </a:lnSpc>
            </a:pPr>
            <a:endParaRPr lang="en-US" dirty="0"/>
          </a:p>
        </p:txBody>
      </p:sp>
      <p:sp>
        <p:nvSpPr>
          <p:cNvPr id="6" name="Slide Number Placeholder 5"/>
          <p:cNvSpPr>
            <a:spLocks noGrp="1"/>
          </p:cNvSpPr>
          <p:nvPr>
            <p:ph type="sldNum" sz="quarter" idx="12"/>
          </p:nvPr>
        </p:nvSpPr>
        <p:spPr/>
        <p:txBody>
          <a:bodyPr/>
          <a:lstStyle/>
          <a:p>
            <a:fld id="{56DCFB14-7DA6-44D4-A265-5EB7147727CA}" type="slidenum">
              <a:rPr lang="en-US" smtClean="0"/>
              <a:t>‹#›</a:t>
            </a:fld>
            <a:endParaRPr lang="en-US"/>
          </a:p>
        </p:txBody>
      </p:sp>
      <p:sp>
        <p:nvSpPr>
          <p:cNvPr id="3" name="Rectangle 2">
            <a:extLst>
              <a:ext uri="{FF2B5EF4-FFF2-40B4-BE49-F238E27FC236}">
                <a16:creationId xmlns:a16="http://schemas.microsoft.com/office/drawing/2014/main" id="{DC4982BD-F131-41A0-B856-22C70C09C690}"/>
              </a:ext>
            </a:extLst>
          </p:cNvPr>
          <p:cNvSpPr/>
          <p:nvPr userDrawn="1"/>
        </p:nvSpPr>
        <p:spPr>
          <a:xfrm>
            <a:off x="-18403" y="5763802"/>
            <a:ext cx="12210403" cy="1094198"/>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B07211A3-4672-42FC-B2F1-A3EA3E96850E}"/>
              </a:ext>
            </a:extLst>
          </p:cNvPr>
          <p:cNvGrpSpPr/>
          <p:nvPr userDrawn="1"/>
        </p:nvGrpSpPr>
        <p:grpSpPr>
          <a:xfrm>
            <a:off x="3948646" y="2515945"/>
            <a:ext cx="4294709" cy="1079875"/>
            <a:chOff x="945024" y="2296275"/>
            <a:chExt cx="4294709" cy="1079875"/>
          </a:xfrm>
        </p:grpSpPr>
        <p:cxnSp>
          <p:nvCxnSpPr>
            <p:cNvPr id="10" name="Straight Connector 9">
              <a:extLst>
                <a:ext uri="{FF2B5EF4-FFF2-40B4-BE49-F238E27FC236}">
                  <a16:creationId xmlns:a16="http://schemas.microsoft.com/office/drawing/2014/main" id="{AFEAD3C3-67A0-4745-B544-BF2E9CE15CD3}"/>
                </a:ext>
              </a:extLst>
            </p:cNvPr>
            <p:cNvCxnSpPr/>
            <p:nvPr userDrawn="1"/>
          </p:nvCxnSpPr>
          <p:spPr>
            <a:xfrm>
              <a:off x="2499674" y="3376150"/>
              <a:ext cx="1185408" cy="0"/>
            </a:xfrm>
            <a:prstGeom prst="line">
              <a:avLst/>
            </a:prstGeom>
            <a:ln w="4445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מלבן 5">
              <a:extLst>
                <a:ext uri="{FF2B5EF4-FFF2-40B4-BE49-F238E27FC236}">
                  <a16:creationId xmlns:a16="http://schemas.microsoft.com/office/drawing/2014/main" id="{0D7CD273-F55D-45E4-BA03-9D968E150140}"/>
                </a:ext>
              </a:extLst>
            </p:cNvPr>
            <p:cNvSpPr/>
            <p:nvPr userDrawn="1"/>
          </p:nvSpPr>
          <p:spPr>
            <a:xfrm>
              <a:off x="945024" y="2296275"/>
              <a:ext cx="4294709" cy="825170"/>
            </a:xfrm>
            <a:prstGeom prst="rect">
              <a:avLst/>
            </a:prstGeom>
          </p:spPr>
          <p:txBody>
            <a:bodyPr wrap="square" lIns="48841" tIns="24420" rIns="48841" bIns="24420">
              <a:spAutoFit/>
            </a:bodyPr>
            <a:lstStyle/>
            <a:p>
              <a:pPr lvl="0" algn="ctr">
                <a:lnSpc>
                  <a:spcPct val="90000"/>
                </a:lnSpc>
                <a:spcBef>
                  <a:spcPct val="0"/>
                </a:spcBef>
                <a:defRPr/>
              </a:pPr>
              <a:r>
                <a:rPr lang="en-US" sz="5500" b="1" dirty="0">
                  <a:solidFill>
                    <a:schemeClr val="bg1"/>
                  </a:solidFill>
                </a:rPr>
                <a:t>Thank You</a:t>
              </a:r>
              <a:endParaRPr kumimoji="0" lang="he-IL" sz="5500" i="0" u="none" strike="noStrike" kern="1200" cap="none" spc="0" normalizeH="0" baseline="0" noProof="0" dirty="0">
                <a:ln>
                  <a:noFill/>
                </a:ln>
                <a:solidFill>
                  <a:schemeClr val="bg1"/>
                </a:solidFill>
                <a:effectLst/>
                <a:uLnTx/>
                <a:uFillTx/>
                <a:latin typeface="Open Sans"/>
                <a:cs typeface="Arial" panose="020B0604020202020204" pitchFamily="34" charset="0"/>
              </a:endParaRPr>
            </a:p>
          </p:txBody>
        </p:sp>
      </p:grpSp>
      <p:pic>
        <p:nvPicPr>
          <p:cNvPr id="11" name="Picture 10">
            <a:extLst>
              <a:ext uri="{FF2B5EF4-FFF2-40B4-BE49-F238E27FC236}">
                <a16:creationId xmlns:a16="http://schemas.microsoft.com/office/drawing/2014/main" id="{FEB66E27-FCDA-3347-A770-EC92F7772253}"/>
              </a:ext>
            </a:extLst>
          </p:cNvPr>
          <p:cNvPicPr>
            <a:picLocks noChangeAspect="1"/>
          </p:cNvPicPr>
          <p:nvPr userDrawn="1"/>
        </p:nvPicPr>
        <p:blipFill>
          <a:blip r:embed="rId4"/>
          <a:stretch>
            <a:fillRect/>
          </a:stretch>
        </p:blipFill>
        <p:spPr>
          <a:xfrm>
            <a:off x="4769333" y="5925676"/>
            <a:ext cx="2653335" cy="829168"/>
          </a:xfrm>
          <a:prstGeom prst="rect">
            <a:avLst/>
          </a:prstGeom>
        </p:spPr>
      </p:pic>
    </p:spTree>
    <p:extLst>
      <p:ext uri="{BB962C8B-B14F-4D97-AF65-F5344CB8AC3E}">
        <p14:creationId xmlns:p14="http://schemas.microsoft.com/office/powerpoint/2010/main" val="833607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Blank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F0DCD1C-BD37-4BE3-9142-65499A71CECC}"/>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36808" y="0"/>
            <a:ext cx="12228808" cy="5763802"/>
          </a:xfrm>
          <a:prstGeom prst="rect">
            <a:avLst/>
          </a:prstGeom>
        </p:spPr>
      </p:pic>
      <p:sp>
        <p:nvSpPr>
          <p:cNvPr id="5" name="Rounded Rectangle 4">
            <a:extLst>
              <a:ext uri="{FF2B5EF4-FFF2-40B4-BE49-F238E27FC236}">
                <a16:creationId xmlns:a16="http://schemas.microsoft.com/office/drawing/2014/main" id="{AC293DBE-CA87-4402-8A2C-6359EE44EB79}"/>
              </a:ext>
            </a:extLst>
          </p:cNvPr>
          <p:cNvSpPr/>
          <p:nvPr userDrawn="1"/>
        </p:nvSpPr>
        <p:spPr>
          <a:xfrm>
            <a:off x="-18405" y="0"/>
            <a:ext cx="12210403" cy="5763802"/>
          </a:xfrm>
          <a:prstGeom prst="roundRect">
            <a:avLst>
              <a:gd name="adj" fmla="val 0"/>
            </a:avLst>
          </a:prstGeom>
          <a:solidFill>
            <a:srgbClr val="0F0F0F">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700"/>
              </a:lnSpc>
            </a:pPr>
            <a:endParaRPr lang="en-US" dirty="0"/>
          </a:p>
        </p:txBody>
      </p:sp>
      <p:sp>
        <p:nvSpPr>
          <p:cNvPr id="6" name="Slide Number Placeholder 5"/>
          <p:cNvSpPr>
            <a:spLocks noGrp="1"/>
          </p:cNvSpPr>
          <p:nvPr>
            <p:ph type="sldNum" sz="quarter" idx="12"/>
          </p:nvPr>
        </p:nvSpPr>
        <p:spPr/>
        <p:txBody>
          <a:bodyPr/>
          <a:lstStyle/>
          <a:p>
            <a:fld id="{56DCFB14-7DA6-44D4-A265-5EB7147727CA}" type="slidenum">
              <a:rPr lang="en-US" smtClean="0"/>
              <a:t>‹#›</a:t>
            </a:fld>
            <a:endParaRPr lang="en-US"/>
          </a:p>
        </p:txBody>
      </p:sp>
      <p:sp>
        <p:nvSpPr>
          <p:cNvPr id="3" name="Rectangle 2">
            <a:extLst>
              <a:ext uri="{FF2B5EF4-FFF2-40B4-BE49-F238E27FC236}">
                <a16:creationId xmlns:a16="http://schemas.microsoft.com/office/drawing/2014/main" id="{DC4982BD-F131-41A0-B856-22C70C09C690}"/>
              </a:ext>
            </a:extLst>
          </p:cNvPr>
          <p:cNvSpPr/>
          <p:nvPr userDrawn="1"/>
        </p:nvSpPr>
        <p:spPr>
          <a:xfrm>
            <a:off x="-18403" y="5763802"/>
            <a:ext cx="12210403" cy="1094198"/>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3DFCC388-33BC-42D5-A761-F26599725153}"/>
              </a:ext>
            </a:extLst>
          </p:cNvPr>
          <p:cNvGrpSpPr/>
          <p:nvPr userDrawn="1"/>
        </p:nvGrpSpPr>
        <p:grpSpPr>
          <a:xfrm>
            <a:off x="3948646" y="2515945"/>
            <a:ext cx="4294709" cy="1079875"/>
            <a:chOff x="945024" y="2296275"/>
            <a:chExt cx="4294709" cy="1079875"/>
          </a:xfrm>
        </p:grpSpPr>
        <p:cxnSp>
          <p:nvCxnSpPr>
            <p:cNvPr id="13" name="Straight Connector 12">
              <a:extLst>
                <a:ext uri="{FF2B5EF4-FFF2-40B4-BE49-F238E27FC236}">
                  <a16:creationId xmlns:a16="http://schemas.microsoft.com/office/drawing/2014/main" id="{CEDF5535-B2F8-42AB-8921-6D1EC8C42DA8}"/>
                </a:ext>
              </a:extLst>
            </p:cNvPr>
            <p:cNvCxnSpPr/>
            <p:nvPr userDrawn="1"/>
          </p:nvCxnSpPr>
          <p:spPr>
            <a:xfrm>
              <a:off x="2499674" y="3376150"/>
              <a:ext cx="1185408" cy="0"/>
            </a:xfrm>
            <a:prstGeom prst="line">
              <a:avLst/>
            </a:prstGeom>
            <a:ln w="4445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מלבן 5">
              <a:extLst>
                <a:ext uri="{FF2B5EF4-FFF2-40B4-BE49-F238E27FC236}">
                  <a16:creationId xmlns:a16="http://schemas.microsoft.com/office/drawing/2014/main" id="{58D65C34-08B5-475C-861D-93BBF55DCC9A}"/>
                </a:ext>
              </a:extLst>
            </p:cNvPr>
            <p:cNvSpPr/>
            <p:nvPr userDrawn="1"/>
          </p:nvSpPr>
          <p:spPr>
            <a:xfrm>
              <a:off x="945024" y="2296275"/>
              <a:ext cx="4294709" cy="825170"/>
            </a:xfrm>
            <a:prstGeom prst="rect">
              <a:avLst/>
            </a:prstGeom>
          </p:spPr>
          <p:txBody>
            <a:bodyPr wrap="square" lIns="48841" tIns="24420" rIns="48841" bIns="24420">
              <a:spAutoFit/>
            </a:bodyPr>
            <a:lstStyle/>
            <a:p>
              <a:pPr lvl="0" algn="ctr">
                <a:lnSpc>
                  <a:spcPct val="90000"/>
                </a:lnSpc>
                <a:spcBef>
                  <a:spcPct val="0"/>
                </a:spcBef>
                <a:defRPr/>
              </a:pPr>
              <a:r>
                <a:rPr lang="en-US" sz="5500" b="1" dirty="0">
                  <a:solidFill>
                    <a:schemeClr val="bg1"/>
                  </a:solidFill>
                </a:rPr>
                <a:t>Thank You</a:t>
              </a:r>
              <a:endParaRPr kumimoji="0" lang="he-IL" sz="5500" i="0" u="none" strike="noStrike" kern="1200" cap="none" spc="0" normalizeH="0" baseline="0" noProof="0" dirty="0">
                <a:ln>
                  <a:noFill/>
                </a:ln>
                <a:solidFill>
                  <a:schemeClr val="bg1"/>
                </a:solidFill>
                <a:effectLst/>
                <a:uLnTx/>
                <a:uFillTx/>
                <a:latin typeface="Open Sans"/>
                <a:cs typeface="Arial" panose="020B0604020202020204" pitchFamily="34" charset="0"/>
              </a:endParaRPr>
            </a:p>
          </p:txBody>
        </p:sp>
      </p:grpSp>
      <p:pic>
        <p:nvPicPr>
          <p:cNvPr id="10" name="Picture 9">
            <a:extLst>
              <a:ext uri="{FF2B5EF4-FFF2-40B4-BE49-F238E27FC236}">
                <a16:creationId xmlns:a16="http://schemas.microsoft.com/office/drawing/2014/main" id="{F3FC01B1-9723-8D42-8AD6-7F34C9806F38}"/>
              </a:ext>
            </a:extLst>
          </p:cNvPr>
          <p:cNvPicPr>
            <a:picLocks noChangeAspect="1"/>
          </p:cNvPicPr>
          <p:nvPr userDrawn="1"/>
        </p:nvPicPr>
        <p:blipFill>
          <a:blip r:embed="rId4"/>
          <a:stretch>
            <a:fillRect/>
          </a:stretch>
        </p:blipFill>
        <p:spPr>
          <a:xfrm>
            <a:off x="4769333" y="5925676"/>
            <a:ext cx="2653335" cy="829168"/>
          </a:xfrm>
          <a:prstGeom prst="rect">
            <a:avLst/>
          </a:prstGeom>
        </p:spPr>
      </p:pic>
    </p:spTree>
    <p:extLst>
      <p:ext uri="{BB962C8B-B14F-4D97-AF65-F5344CB8AC3E}">
        <p14:creationId xmlns:p14="http://schemas.microsoft.com/office/powerpoint/2010/main" val="34649784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D7431-C58D-4897-A4F9-2834E81D09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13F65F-9DCD-4EE7-95DE-61E06CD6AB0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DD811B-634A-4870-88CF-35CC9132484A}"/>
              </a:ext>
            </a:extLst>
          </p:cNvPr>
          <p:cNvSpPr>
            <a:spLocks noGrp="1"/>
          </p:cNvSpPr>
          <p:nvPr>
            <p:ph type="dt" sz="half" idx="10"/>
          </p:nvPr>
        </p:nvSpPr>
        <p:spPr>
          <a:xfrm>
            <a:off x="838200" y="6356350"/>
            <a:ext cx="2743200" cy="365125"/>
          </a:xfrm>
          <a:prstGeom prst="rect">
            <a:avLst/>
          </a:prstGeom>
        </p:spPr>
        <p:txBody>
          <a:bodyPr/>
          <a:lstStyle/>
          <a:p>
            <a:fld id="{EA1A2289-CF9E-475D-B6B9-EC7A1427D5F5}" type="datetimeFigureOut">
              <a:rPr lang="en-US" smtClean="0"/>
              <a:t>1/25/2021</a:t>
            </a:fld>
            <a:endParaRPr lang="en-US"/>
          </a:p>
        </p:txBody>
      </p:sp>
      <p:sp>
        <p:nvSpPr>
          <p:cNvPr id="5" name="Footer Placeholder 4">
            <a:extLst>
              <a:ext uri="{FF2B5EF4-FFF2-40B4-BE49-F238E27FC236}">
                <a16:creationId xmlns:a16="http://schemas.microsoft.com/office/drawing/2014/main" id="{BA976609-0FC0-4BD3-813C-98BD672174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99416A-91DB-42C4-8F51-10BCC8C151DC}"/>
              </a:ext>
            </a:extLst>
          </p:cNvPr>
          <p:cNvSpPr>
            <a:spLocks noGrp="1"/>
          </p:cNvSpPr>
          <p:nvPr>
            <p:ph type="sldNum" sz="quarter" idx="12"/>
          </p:nvPr>
        </p:nvSpPr>
        <p:spPr/>
        <p:txBody>
          <a:bodyPr/>
          <a:lstStyle/>
          <a:p>
            <a:fld id="{1E91139B-E493-45EA-8394-F809D9532239}" type="slidenum">
              <a:rPr lang="en-US" smtClean="0"/>
              <a:t>‹#›</a:t>
            </a:fld>
            <a:endParaRPr lang="en-US"/>
          </a:p>
        </p:txBody>
      </p:sp>
    </p:spTree>
    <p:extLst>
      <p:ext uri="{BB962C8B-B14F-4D97-AF65-F5344CB8AC3E}">
        <p14:creationId xmlns:p14="http://schemas.microsoft.com/office/powerpoint/2010/main" val="2817271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Image Holder 26">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6DCFB14-7DA6-44D4-A265-5EB7147727CA}" type="slidenum">
              <a:rPr lang="en-US" smtClean="0"/>
              <a:t>‹#›</a:t>
            </a:fld>
            <a:endParaRPr lang="en-US"/>
          </a:p>
        </p:txBody>
      </p:sp>
    </p:spTree>
    <p:extLst>
      <p:ext uri="{BB962C8B-B14F-4D97-AF65-F5344CB8AC3E}">
        <p14:creationId xmlns:p14="http://schemas.microsoft.com/office/powerpoint/2010/main" val="2421542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8D46F01-F48B-4774-B9CD-4F51E5E5F16C}"/>
              </a:ext>
            </a:extLst>
          </p:cNvPr>
          <p:cNvSpPr>
            <a:spLocks noGrp="1"/>
          </p:cNvSpPr>
          <p:nvPr>
            <p:ph type="sldNum" sz="quarter" idx="10"/>
          </p:nvPr>
        </p:nvSpPr>
        <p:spPr/>
        <p:txBody>
          <a:bodyPr/>
          <a:lstStyle/>
          <a:p>
            <a:fld id="{56DCFB14-7DA6-44D4-A265-5EB7147727CA}" type="slidenum">
              <a:rPr lang="en-US" smtClean="0"/>
              <a:pPr/>
              <a:t>‹#›</a:t>
            </a:fld>
            <a:endParaRPr lang="en-US"/>
          </a:p>
        </p:txBody>
      </p:sp>
      <p:pic>
        <p:nvPicPr>
          <p:cNvPr id="4" name="Picture 3">
            <a:extLst>
              <a:ext uri="{FF2B5EF4-FFF2-40B4-BE49-F238E27FC236}">
                <a16:creationId xmlns:a16="http://schemas.microsoft.com/office/drawing/2014/main" id="{CD5CC003-2662-4EE1-9849-1693DD691D72}"/>
              </a:ext>
            </a:extLst>
          </p:cNvPr>
          <p:cNvPicPr>
            <a:picLocks noChangeAspect="1"/>
          </p:cNvPicPr>
          <p:nvPr userDrawn="1"/>
        </p:nvPicPr>
        <p:blipFill rotWithShape="1">
          <a:blip r:embed="rId2" cstate="email">
            <a:duotone>
              <a:prstClr val="black"/>
              <a:schemeClr val="tx2">
                <a:tint val="45000"/>
                <a:satMod val="400000"/>
              </a:schemeClr>
            </a:duotone>
            <a:extLst>
              <a:ext uri="{28A0092B-C50C-407E-A947-70E740481C1C}">
                <a14:useLocalDpi xmlns:a14="http://schemas.microsoft.com/office/drawing/2010/main"/>
              </a:ext>
            </a:extLst>
          </a:blip>
          <a:srcRect/>
          <a:stretch/>
        </p:blipFill>
        <p:spPr>
          <a:xfrm>
            <a:off x="0" y="-1"/>
            <a:ext cx="12192000" cy="6244389"/>
          </a:xfrm>
          <a:prstGeom prst="rect">
            <a:avLst/>
          </a:prstGeom>
        </p:spPr>
      </p:pic>
      <p:sp>
        <p:nvSpPr>
          <p:cNvPr id="5" name="Rectangle 4">
            <a:extLst>
              <a:ext uri="{FF2B5EF4-FFF2-40B4-BE49-F238E27FC236}">
                <a16:creationId xmlns:a16="http://schemas.microsoft.com/office/drawing/2014/main" id="{3EB230D5-2415-43B5-A336-60A9BCADBB9F}"/>
              </a:ext>
            </a:extLst>
          </p:cNvPr>
          <p:cNvSpPr/>
          <p:nvPr userDrawn="1"/>
        </p:nvSpPr>
        <p:spPr>
          <a:xfrm>
            <a:off x="0" y="0"/>
            <a:ext cx="12192000" cy="6244388"/>
          </a:xfrm>
          <a:prstGeom prst="rect">
            <a:avLst/>
          </a:prstGeom>
          <a:solidFill>
            <a:srgbClr val="000000">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18533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DA58694-1C86-4C1B-93FB-0EC48435266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7879" t="-86"/>
          <a:stretch/>
        </p:blipFill>
        <p:spPr>
          <a:xfrm rot="10800000">
            <a:off x="-1" y="-3987"/>
            <a:ext cx="12192000" cy="1391053"/>
          </a:xfrm>
          <a:prstGeom prst="rect">
            <a:avLst/>
          </a:prstGeom>
        </p:spPr>
      </p:pic>
      <p:sp>
        <p:nvSpPr>
          <p:cNvPr id="14" name="Rectangle 13">
            <a:extLst>
              <a:ext uri="{FF2B5EF4-FFF2-40B4-BE49-F238E27FC236}">
                <a16:creationId xmlns:a16="http://schemas.microsoft.com/office/drawing/2014/main" id="{541E3F0C-4653-4A7E-AF31-76AA50046EE9}"/>
              </a:ext>
            </a:extLst>
          </p:cNvPr>
          <p:cNvSpPr/>
          <p:nvPr userDrawn="1"/>
        </p:nvSpPr>
        <p:spPr>
          <a:xfrm>
            <a:off x="2" y="-3986"/>
            <a:ext cx="12191999" cy="1391055"/>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392"/>
          </a:p>
        </p:txBody>
      </p:sp>
      <p:sp>
        <p:nvSpPr>
          <p:cNvPr id="3" name="Slide Number Placeholder 2">
            <a:extLst>
              <a:ext uri="{FF2B5EF4-FFF2-40B4-BE49-F238E27FC236}">
                <a16:creationId xmlns:a16="http://schemas.microsoft.com/office/drawing/2014/main" id="{F05D25E2-9415-4D7F-87C9-6FE9B04A4AEF}"/>
              </a:ext>
            </a:extLst>
          </p:cNvPr>
          <p:cNvSpPr>
            <a:spLocks noGrp="1"/>
          </p:cNvSpPr>
          <p:nvPr>
            <p:ph type="sldNum" sz="quarter" idx="10"/>
          </p:nvPr>
        </p:nvSpPr>
        <p:spPr/>
        <p:txBody>
          <a:bodyPr/>
          <a:lstStyle/>
          <a:p>
            <a:fld id="{56DCFB14-7DA6-44D4-A265-5EB7147727CA}" type="slidenum">
              <a:rPr lang="en-US" smtClean="0"/>
              <a:pPr/>
              <a:t>‹#›</a:t>
            </a:fld>
            <a:endParaRPr lang="en-US"/>
          </a:p>
        </p:txBody>
      </p:sp>
      <p:sp>
        <p:nvSpPr>
          <p:cNvPr id="9" name="Title Placeholder 1">
            <a:extLst>
              <a:ext uri="{FF2B5EF4-FFF2-40B4-BE49-F238E27FC236}">
                <a16:creationId xmlns:a16="http://schemas.microsoft.com/office/drawing/2014/main" id="{767D643A-564C-4DCE-B1F3-40E618594105}"/>
              </a:ext>
            </a:extLst>
          </p:cNvPr>
          <p:cNvSpPr>
            <a:spLocks noGrp="1"/>
          </p:cNvSpPr>
          <p:nvPr>
            <p:ph type="title"/>
          </p:nvPr>
        </p:nvSpPr>
        <p:spPr>
          <a:xfrm>
            <a:off x="838200" y="30155"/>
            <a:ext cx="10515600" cy="1325563"/>
          </a:xfrm>
          <a:prstGeom prst="rect">
            <a:avLst/>
          </a:prstGeom>
        </p:spPr>
        <p:txBody>
          <a:bodyPr vert="horz" lIns="91440" tIns="45720" rIns="91440" bIns="45720" rtlCol="0" anchor="ctr">
            <a:noAutofit/>
          </a:bodyPr>
          <a:lstStyle>
            <a:lvl1pPr algn="l">
              <a:defRPr sz="3200" b="1">
                <a:solidFill>
                  <a:schemeClr val="bg1"/>
                </a:solidFill>
                <a:effectLst/>
              </a:defRPr>
            </a:lvl1pPr>
          </a:lstStyle>
          <a:p>
            <a:r>
              <a:rPr lang="en-US"/>
              <a:t>Click to edit Master title style</a:t>
            </a:r>
          </a:p>
        </p:txBody>
      </p:sp>
      <p:sp>
        <p:nvSpPr>
          <p:cNvPr id="10" name="Content Placeholder 2">
            <a:extLst>
              <a:ext uri="{FF2B5EF4-FFF2-40B4-BE49-F238E27FC236}">
                <a16:creationId xmlns:a16="http://schemas.microsoft.com/office/drawing/2014/main" id="{C7F43331-7588-45B5-8F1A-1D2DBE27455D}"/>
              </a:ext>
            </a:extLst>
          </p:cNvPr>
          <p:cNvSpPr>
            <a:spLocks noGrp="1"/>
          </p:cNvSpPr>
          <p:nvPr>
            <p:ph idx="1"/>
          </p:nvPr>
        </p:nvSpPr>
        <p:spPr>
          <a:xfrm>
            <a:off x="838200" y="1672389"/>
            <a:ext cx="10515600" cy="4384259"/>
          </a:xfrm>
        </p:spPr>
        <p:txBody>
          <a:bodyPr/>
          <a:lstStyle>
            <a:lvl1pPr>
              <a:defRPr sz="2400">
                <a:solidFill>
                  <a:schemeClr val="accent6"/>
                </a:solidFill>
              </a:defRPr>
            </a:lvl1pPr>
            <a:lvl2pPr>
              <a:defRPr sz="2200">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3025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Image Holder 26">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6DCFB14-7DA6-44D4-A265-5EB7147727CA}" type="slidenum">
              <a:rPr lang="en-US" smtClean="0"/>
              <a:t>‹#›</a:t>
            </a:fld>
            <a:endParaRPr lang="en-US"/>
          </a:p>
        </p:txBody>
      </p:sp>
    </p:spTree>
    <p:extLst>
      <p:ext uri="{BB962C8B-B14F-4D97-AF65-F5344CB8AC3E}">
        <p14:creationId xmlns:p14="http://schemas.microsoft.com/office/powerpoint/2010/main" val="110347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776631-462A-4A42-9791-8637B8FE7B7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7585"/>
            <a:ext cx="12192000" cy="5929670"/>
          </a:xfrm>
          <a:prstGeom prst="rect">
            <a:avLst/>
          </a:prstGeom>
        </p:spPr>
      </p:pic>
      <p:sp>
        <p:nvSpPr>
          <p:cNvPr id="8" name="Rectangle 7">
            <a:extLst>
              <a:ext uri="{FF2B5EF4-FFF2-40B4-BE49-F238E27FC236}">
                <a16:creationId xmlns:a16="http://schemas.microsoft.com/office/drawing/2014/main" id="{7F13B3D4-10D8-4A21-A42C-E72956AE06BE}"/>
              </a:ext>
            </a:extLst>
          </p:cNvPr>
          <p:cNvSpPr/>
          <p:nvPr userDrawn="1"/>
        </p:nvSpPr>
        <p:spPr>
          <a:xfrm>
            <a:off x="0" y="0"/>
            <a:ext cx="12192000" cy="5912085"/>
          </a:xfrm>
          <a:prstGeom prst="rect">
            <a:avLst/>
          </a:prstGeom>
          <a:solidFill>
            <a:srgbClr val="000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37787">
              <a:lnSpc>
                <a:spcPct val="120000"/>
              </a:lnSpc>
              <a:spcBef>
                <a:spcPts val="0"/>
              </a:spcBef>
              <a:spcAft>
                <a:spcPts val="796"/>
              </a:spcAft>
            </a:pPr>
            <a:endParaRPr lang="en-US" sz="1800">
              <a:solidFill>
                <a:schemeClr val="bg1"/>
              </a:solidFill>
            </a:endParaRPr>
          </a:p>
        </p:txBody>
      </p:sp>
      <p:sp>
        <p:nvSpPr>
          <p:cNvPr id="3" name="Slide Number Placeholder 2">
            <a:extLst>
              <a:ext uri="{FF2B5EF4-FFF2-40B4-BE49-F238E27FC236}">
                <a16:creationId xmlns:a16="http://schemas.microsoft.com/office/drawing/2014/main" id="{8E851906-0A8E-4916-A209-F34A9DF27DD6}"/>
              </a:ext>
            </a:extLst>
          </p:cNvPr>
          <p:cNvSpPr>
            <a:spLocks noGrp="1"/>
          </p:cNvSpPr>
          <p:nvPr>
            <p:ph type="sldNum" sz="quarter" idx="10"/>
          </p:nvPr>
        </p:nvSpPr>
        <p:spPr/>
        <p:txBody>
          <a:bodyPr/>
          <a:lstStyle/>
          <a:p>
            <a:fld id="{56DCFB14-7DA6-44D4-A265-5EB7147727CA}" type="slidenum">
              <a:rPr lang="en-US" smtClean="0"/>
              <a:pPr/>
              <a:t>‹#›</a:t>
            </a:fld>
            <a:endParaRPr lang="en-US"/>
          </a:p>
        </p:txBody>
      </p:sp>
      <p:sp>
        <p:nvSpPr>
          <p:cNvPr id="7" name="Title Placeholder 1">
            <a:extLst>
              <a:ext uri="{FF2B5EF4-FFF2-40B4-BE49-F238E27FC236}">
                <a16:creationId xmlns:a16="http://schemas.microsoft.com/office/drawing/2014/main" id="{9B440854-BEA4-4E9F-BD9E-D942D3DFD0B4}"/>
              </a:ext>
            </a:extLst>
          </p:cNvPr>
          <p:cNvSpPr>
            <a:spLocks noGrp="1"/>
          </p:cNvSpPr>
          <p:nvPr>
            <p:ph type="title"/>
          </p:nvPr>
        </p:nvSpPr>
        <p:spPr>
          <a:xfrm>
            <a:off x="642085" y="1548555"/>
            <a:ext cx="7154378" cy="1325563"/>
          </a:xfrm>
          <a:prstGeom prst="rect">
            <a:avLst/>
          </a:prstGeom>
        </p:spPr>
        <p:txBody>
          <a:bodyPr vert="horz" lIns="91440" tIns="45720" rIns="91440" bIns="45720" rtlCol="0" anchor="ctr">
            <a:noAutofit/>
          </a:bodyPr>
          <a:lstStyle>
            <a:lvl1pPr algn="l">
              <a:defRPr sz="4800" b="1">
                <a:solidFill>
                  <a:schemeClr val="bg1"/>
                </a:solidFill>
                <a:effectLst>
                  <a:outerShdw blurRad="38100" dist="38100" dir="2700000" algn="tl">
                    <a:srgbClr val="000000">
                      <a:alpha val="43137"/>
                    </a:srgbClr>
                  </a:outerShdw>
                </a:effectLst>
              </a:defRPr>
            </a:lvl1pPr>
          </a:lstStyle>
          <a:p>
            <a:r>
              <a:rPr lang="en-US"/>
              <a:t>Click to edit Master title style</a:t>
            </a:r>
          </a:p>
        </p:txBody>
      </p:sp>
    </p:spTree>
    <p:extLst>
      <p:ext uri="{BB962C8B-B14F-4D97-AF65-F5344CB8AC3E}">
        <p14:creationId xmlns:p14="http://schemas.microsoft.com/office/powerpoint/2010/main" val="36792785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D7431-C58D-4897-A4F9-2834E81D09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13F65F-9DCD-4EE7-95DE-61E06CD6AB0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DD811B-634A-4870-88CF-35CC9132484A}"/>
              </a:ext>
            </a:extLst>
          </p:cNvPr>
          <p:cNvSpPr>
            <a:spLocks noGrp="1"/>
          </p:cNvSpPr>
          <p:nvPr>
            <p:ph type="dt" sz="half" idx="10"/>
          </p:nvPr>
        </p:nvSpPr>
        <p:spPr>
          <a:xfrm>
            <a:off x="838200" y="6356350"/>
            <a:ext cx="2743200" cy="365125"/>
          </a:xfrm>
          <a:prstGeom prst="rect">
            <a:avLst/>
          </a:prstGeom>
        </p:spPr>
        <p:txBody>
          <a:bodyPr/>
          <a:lstStyle/>
          <a:p>
            <a:fld id="{EA1A2289-CF9E-475D-B6B9-EC7A1427D5F5}" type="datetimeFigureOut">
              <a:rPr lang="en-US" smtClean="0"/>
              <a:t>1/25/2021</a:t>
            </a:fld>
            <a:endParaRPr lang="en-US"/>
          </a:p>
        </p:txBody>
      </p:sp>
      <p:sp>
        <p:nvSpPr>
          <p:cNvPr id="5" name="Footer Placeholder 4">
            <a:extLst>
              <a:ext uri="{FF2B5EF4-FFF2-40B4-BE49-F238E27FC236}">
                <a16:creationId xmlns:a16="http://schemas.microsoft.com/office/drawing/2014/main" id="{BA976609-0FC0-4BD3-813C-98BD672174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99416A-91DB-42C4-8F51-10BCC8C151DC}"/>
              </a:ext>
            </a:extLst>
          </p:cNvPr>
          <p:cNvSpPr>
            <a:spLocks noGrp="1"/>
          </p:cNvSpPr>
          <p:nvPr>
            <p:ph type="sldNum" sz="quarter" idx="12"/>
          </p:nvPr>
        </p:nvSpPr>
        <p:spPr/>
        <p:txBody>
          <a:bodyPr/>
          <a:lstStyle/>
          <a:p>
            <a:fld id="{1E91139B-E493-45EA-8394-F809D9532239}" type="slidenum">
              <a:rPr lang="en-US" smtClean="0"/>
              <a:t>‹#›</a:t>
            </a:fld>
            <a:endParaRPr lang="en-US"/>
          </a:p>
        </p:txBody>
      </p:sp>
    </p:spTree>
    <p:extLst>
      <p:ext uri="{BB962C8B-B14F-4D97-AF65-F5344CB8AC3E}">
        <p14:creationId xmlns:p14="http://schemas.microsoft.com/office/powerpoint/2010/main" val="26015633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theme" Target="../theme/theme2.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image" Target="../media/image9.png"/><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8402" y="6356351"/>
            <a:ext cx="6567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56DCFB14-7DA6-44D4-A265-5EB7147727CA}" type="slidenum">
              <a:rPr lang="en-US" smtClean="0"/>
              <a:pPr/>
              <a:t>‹#›</a:t>
            </a:fld>
            <a:endParaRPr lang="en-US"/>
          </a:p>
        </p:txBody>
      </p:sp>
      <p:cxnSp>
        <p:nvCxnSpPr>
          <p:cNvPr id="7" name="Straight Connector 6"/>
          <p:cNvCxnSpPr/>
          <p:nvPr userDrawn="1"/>
        </p:nvCxnSpPr>
        <p:spPr>
          <a:xfrm>
            <a:off x="647868" y="6409701"/>
            <a:ext cx="0" cy="24492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 Box 11"/>
          <p:cNvSpPr txBox="1">
            <a:spLocks noChangeArrowheads="1"/>
          </p:cNvSpPr>
          <p:nvPr userDrawn="1"/>
        </p:nvSpPr>
        <p:spPr bwMode="auto">
          <a:xfrm>
            <a:off x="742015" y="6436174"/>
            <a:ext cx="2812916" cy="223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rtl="0" eaLnBrk="1" hangingPunct="1">
              <a:spcBef>
                <a:spcPct val="50000"/>
              </a:spcBef>
              <a:defRPr/>
            </a:pPr>
            <a:r>
              <a:rPr lang="en-US" sz="853" b="0" dirty="0">
                <a:solidFill>
                  <a:schemeClr val="tx2"/>
                </a:solidFill>
              </a:rPr>
              <a:t>© 2020</a:t>
            </a:r>
            <a:r>
              <a:rPr lang="en-US" sz="853" b="0" baseline="0" dirty="0">
                <a:solidFill>
                  <a:schemeClr val="tx2"/>
                </a:solidFill>
              </a:rPr>
              <a:t> </a:t>
            </a:r>
            <a:r>
              <a:rPr lang="en-US" sz="853" b="0" dirty="0">
                <a:solidFill>
                  <a:schemeClr val="tx2"/>
                </a:solidFill>
              </a:rPr>
              <a:t>by Cyberbit │ Cyberbit Proprietary </a:t>
            </a:r>
          </a:p>
        </p:txBody>
      </p:sp>
      <p:pic>
        <p:nvPicPr>
          <p:cNvPr id="10" name="Picture 9" descr="A close up of a sign&#10;&#10;Description automatically generated">
            <a:extLst>
              <a:ext uri="{FF2B5EF4-FFF2-40B4-BE49-F238E27FC236}">
                <a16:creationId xmlns:a16="http://schemas.microsoft.com/office/drawing/2014/main" id="{1D18FB26-265E-4FB2-AC33-1132B37AAD7E}"/>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9912010" y="6145307"/>
            <a:ext cx="2279990" cy="712693"/>
          </a:xfrm>
          <a:prstGeom prst="rect">
            <a:avLst/>
          </a:prstGeom>
        </p:spPr>
      </p:pic>
    </p:spTree>
    <p:extLst>
      <p:ext uri="{BB962C8B-B14F-4D97-AF65-F5344CB8AC3E}">
        <p14:creationId xmlns:p14="http://schemas.microsoft.com/office/powerpoint/2010/main" val="689146763"/>
      </p:ext>
    </p:extLst>
  </p:cSld>
  <p:clrMap bg1="lt1" tx1="dk1" bg2="lt2" tx2="dk2" accent1="accent1" accent2="accent2" accent3="accent3" accent4="accent4" accent5="accent5" accent6="accent6" hlink="hlink" folHlink="folHlink"/>
  <p:sldLayoutIdLst>
    <p:sldLayoutId id="2147483836" r:id="rId1"/>
    <p:sldLayoutId id="2147483841" r:id="rId2"/>
    <p:sldLayoutId id="2147483842" r:id="rId3"/>
    <p:sldLayoutId id="2147483858" r:id="rId4"/>
    <p:sldLayoutId id="2147483946" r:id="rId5"/>
    <p:sldLayoutId id="2147483947" r:id="rId6"/>
    <p:sldLayoutId id="2147483949" r:id="rId7"/>
    <p:sldLayoutId id="2147483950" r:id="rId8"/>
    <p:sldLayoutId id="2147483951" r:id="rId9"/>
    <p:sldLayoutId id="2147483942" r:id="rId10"/>
    <p:sldLayoutId id="2147483944" r:id="rId11"/>
    <p:sldLayoutId id="2147483929" r:id="rId12"/>
    <p:sldLayoutId id="2147483930" r:id="rId13"/>
    <p:sldLayoutId id="2147483931" r:id="rId14"/>
    <p:sldLayoutId id="2147483932" r:id="rId15"/>
    <p:sldLayoutId id="2147483933" r:id="rId16"/>
    <p:sldLayoutId id="2147483938" r:id="rId17"/>
    <p:sldLayoutId id="2147483893" r:id="rId18"/>
    <p:sldLayoutId id="2147483895" r:id="rId19"/>
    <p:sldLayoutId id="2147483953" r:id="rId20"/>
  </p:sldLayoutIdLst>
  <p:hf hd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18402" y="6356351"/>
            <a:ext cx="6567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56DCFB14-7DA6-44D4-A265-5EB7147727CA}" type="slidenum">
              <a:rPr lang="en-US" smtClean="0"/>
              <a:pPr/>
              <a:t>‹#›</a:t>
            </a:fld>
            <a:endParaRPr lang="en-US"/>
          </a:p>
        </p:txBody>
      </p:sp>
      <p:cxnSp>
        <p:nvCxnSpPr>
          <p:cNvPr id="7" name="Straight Connector 6"/>
          <p:cNvCxnSpPr/>
          <p:nvPr userDrawn="1"/>
        </p:nvCxnSpPr>
        <p:spPr>
          <a:xfrm>
            <a:off x="647868" y="6409701"/>
            <a:ext cx="0" cy="24492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 Box 11"/>
          <p:cNvSpPr txBox="1">
            <a:spLocks noChangeArrowheads="1"/>
          </p:cNvSpPr>
          <p:nvPr userDrawn="1"/>
        </p:nvSpPr>
        <p:spPr bwMode="auto">
          <a:xfrm>
            <a:off x="742015" y="6436174"/>
            <a:ext cx="2812916" cy="223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rtl="0" eaLnBrk="1" hangingPunct="1">
              <a:spcBef>
                <a:spcPct val="50000"/>
              </a:spcBef>
              <a:defRPr/>
            </a:pPr>
            <a:r>
              <a:rPr lang="en-US" sz="853" b="0" dirty="0">
                <a:solidFill>
                  <a:schemeClr val="tx2"/>
                </a:solidFill>
              </a:rPr>
              <a:t>© 2020</a:t>
            </a:r>
            <a:r>
              <a:rPr lang="en-US" sz="853" b="0" baseline="0" dirty="0">
                <a:solidFill>
                  <a:schemeClr val="tx2"/>
                </a:solidFill>
              </a:rPr>
              <a:t> </a:t>
            </a:r>
            <a:r>
              <a:rPr lang="en-US" sz="853" b="0" dirty="0">
                <a:solidFill>
                  <a:schemeClr val="tx2"/>
                </a:solidFill>
              </a:rPr>
              <a:t>by </a:t>
            </a:r>
            <a:r>
              <a:rPr lang="en-US" sz="853" b="0" dirty="0" err="1">
                <a:solidFill>
                  <a:schemeClr val="tx2"/>
                </a:solidFill>
              </a:rPr>
              <a:t>Cyberbit</a:t>
            </a:r>
            <a:r>
              <a:rPr lang="en-US" sz="853" b="0" dirty="0">
                <a:solidFill>
                  <a:schemeClr val="tx2"/>
                </a:solidFill>
              </a:rPr>
              <a:t> │ </a:t>
            </a:r>
            <a:r>
              <a:rPr lang="en-US" sz="853" b="0" dirty="0" err="1">
                <a:solidFill>
                  <a:schemeClr val="tx2"/>
                </a:solidFill>
              </a:rPr>
              <a:t>Cyberbit</a:t>
            </a:r>
            <a:r>
              <a:rPr lang="en-US" sz="853" b="0" dirty="0">
                <a:solidFill>
                  <a:schemeClr val="tx2"/>
                </a:solidFill>
              </a:rPr>
              <a:t> Proprietary </a:t>
            </a:r>
          </a:p>
        </p:txBody>
      </p:sp>
      <p:pic>
        <p:nvPicPr>
          <p:cNvPr id="10" name="Picture 9">
            <a:extLst>
              <a:ext uri="{FF2B5EF4-FFF2-40B4-BE49-F238E27FC236}">
                <a16:creationId xmlns:a16="http://schemas.microsoft.com/office/drawing/2014/main" id="{C5B60635-C6C8-A345-9AF9-FAE51C41195C}"/>
              </a:ext>
            </a:extLst>
          </p:cNvPr>
          <p:cNvPicPr>
            <a:picLocks noChangeAspect="1"/>
          </p:cNvPicPr>
          <p:nvPr userDrawn="1"/>
        </p:nvPicPr>
        <p:blipFill>
          <a:blip r:embed="rId19"/>
          <a:stretch>
            <a:fillRect/>
          </a:stretch>
        </p:blipFill>
        <p:spPr>
          <a:xfrm>
            <a:off x="10073591" y="6254435"/>
            <a:ext cx="1993490" cy="622966"/>
          </a:xfrm>
          <a:prstGeom prst="rect">
            <a:avLst/>
          </a:prstGeom>
        </p:spPr>
      </p:pic>
    </p:spTree>
    <p:extLst>
      <p:ext uri="{BB962C8B-B14F-4D97-AF65-F5344CB8AC3E}">
        <p14:creationId xmlns:p14="http://schemas.microsoft.com/office/powerpoint/2010/main" val="1585465345"/>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 id="2147483967" r:id="rId12"/>
    <p:sldLayoutId id="2147483968" r:id="rId13"/>
    <p:sldLayoutId id="2147483969" r:id="rId14"/>
    <p:sldLayoutId id="2147483970" r:id="rId15"/>
    <p:sldLayoutId id="2147483971" r:id="rId16"/>
    <p:sldLayoutId id="2147483972" r:id="rId17"/>
  </p:sldLayoutIdLst>
  <p:hf hd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SzPct val="80000"/>
        <a:buFont typeface="Wingdings" pitchFamily="2" charset="2"/>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Monaco" pitchFamily="2" charset="77"/>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itchFamily="2" charset="2"/>
        <a:buChar char="q"/>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png"/><Relationship Id="rId12" Type="http://schemas.openxmlformats.org/officeDocument/2006/relationships/image" Target="../media/image100.pn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94.png"/><Relationship Id="rId11" Type="http://schemas.openxmlformats.org/officeDocument/2006/relationships/image" Target="../media/image99.png"/><Relationship Id="rId5" Type="http://schemas.openxmlformats.org/officeDocument/2006/relationships/image" Target="../media/image93.png"/><Relationship Id="rId10" Type="http://schemas.openxmlformats.org/officeDocument/2006/relationships/image" Target="../media/image98.png"/><Relationship Id="rId4" Type="http://schemas.openxmlformats.org/officeDocument/2006/relationships/image" Target="../media/image92.jpeg"/><Relationship Id="rId9" Type="http://schemas.openxmlformats.org/officeDocument/2006/relationships/image" Target="../media/image97.png"/></Relationships>
</file>

<file path=ppt/slides/_rels/slide11.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101.png"/><Relationship Id="rId7" Type="http://schemas.openxmlformats.org/officeDocument/2006/relationships/image" Target="../media/image88.gif"/><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89.png"/><Relationship Id="rId5" Type="http://schemas.openxmlformats.org/officeDocument/2006/relationships/image" Target="../media/image102.emf"/><Relationship Id="rId4" Type="http://schemas.microsoft.com/office/2007/relationships/hdphoto" Target="../media/hdphoto11.wdp"/><Relationship Id="rId9" Type="http://schemas.openxmlformats.org/officeDocument/2006/relationships/image" Target="../media/image90.png"/></Relationships>
</file>

<file path=ppt/slides/_rels/slide12.xml.rels><?xml version="1.0" encoding="UTF-8" standalone="yes"?>
<Relationships xmlns="http://schemas.openxmlformats.org/package/2006/relationships"><Relationship Id="rId3" Type="http://schemas.openxmlformats.org/officeDocument/2006/relationships/image" Target="../media/image88.gif"/><Relationship Id="rId7" Type="http://schemas.openxmlformats.org/officeDocument/2006/relationships/image" Target="../media/image90.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microsoft.com/office/2007/relationships/hdphoto" Target="../media/hdphoto12.wdp"/><Relationship Id="rId5" Type="http://schemas.openxmlformats.org/officeDocument/2006/relationships/image" Target="../media/image105.png"/><Relationship Id="rId4" Type="http://schemas.openxmlformats.org/officeDocument/2006/relationships/image" Target="../media/image104.png"/></Relationships>
</file>

<file path=ppt/slides/_rels/slide1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hyperlink" Target="https://www.youtube.com/watch?v=fEXo1kFPhIM"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108.png"/></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3.xml"/><Relationship Id="rId4" Type="http://schemas.openxmlformats.org/officeDocument/2006/relationships/image" Target="../media/image24.jpe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hyperlink" Target="https://www.youtube.com/watch?v=eZQHWdFhE60" TargetMode="External"/></Relationships>
</file>

<file path=ppt/slides/_rels/slide6.xml.rels><?xml version="1.0" encoding="UTF-8" standalone="yes"?>
<Relationships xmlns="http://schemas.openxmlformats.org/package/2006/relationships"><Relationship Id="rId13" Type="http://schemas.openxmlformats.org/officeDocument/2006/relationships/image" Target="../media/image39.png"/><Relationship Id="rId18" Type="http://schemas.openxmlformats.org/officeDocument/2006/relationships/image" Target="../media/image44.png"/><Relationship Id="rId26" Type="http://schemas.microsoft.com/office/2007/relationships/hdphoto" Target="../media/hdphoto7.wdp"/><Relationship Id="rId39" Type="http://schemas.openxmlformats.org/officeDocument/2006/relationships/image" Target="../media/image61.png"/><Relationship Id="rId21" Type="http://schemas.openxmlformats.org/officeDocument/2006/relationships/image" Target="../media/image47.png"/><Relationship Id="rId34" Type="http://schemas.microsoft.com/office/2007/relationships/hdphoto" Target="../media/hdphoto10.wdp"/><Relationship Id="rId42" Type="http://schemas.openxmlformats.org/officeDocument/2006/relationships/image" Target="../media/image64.png"/><Relationship Id="rId47" Type="http://schemas.openxmlformats.org/officeDocument/2006/relationships/image" Target="../media/image69.png"/><Relationship Id="rId7" Type="http://schemas.openxmlformats.org/officeDocument/2006/relationships/image" Target="../media/image34.png"/><Relationship Id="rId2" Type="http://schemas.openxmlformats.org/officeDocument/2006/relationships/notesSlide" Target="../notesSlides/notesSlide4.xml"/><Relationship Id="rId16" Type="http://schemas.openxmlformats.org/officeDocument/2006/relationships/image" Target="../media/image42.png"/><Relationship Id="rId29" Type="http://schemas.microsoft.com/office/2007/relationships/hdphoto" Target="../media/hdphoto8.wdp"/><Relationship Id="rId11" Type="http://schemas.openxmlformats.org/officeDocument/2006/relationships/image" Target="../media/image38.jpeg"/><Relationship Id="rId24" Type="http://schemas.openxmlformats.org/officeDocument/2006/relationships/image" Target="../media/image50.png"/><Relationship Id="rId32" Type="http://schemas.openxmlformats.org/officeDocument/2006/relationships/image" Target="../media/image55.png"/><Relationship Id="rId37" Type="http://schemas.openxmlformats.org/officeDocument/2006/relationships/image" Target="../media/image59.png"/><Relationship Id="rId40" Type="http://schemas.openxmlformats.org/officeDocument/2006/relationships/image" Target="../media/image62.png"/><Relationship Id="rId45" Type="http://schemas.openxmlformats.org/officeDocument/2006/relationships/image" Target="../media/image67.png"/><Relationship Id="rId5" Type="http://schemas.openxmlformats.org/officeDocument/2006/relationships/image" Target="../media/image32.png"/><Relationship Id="rId15" Type="http://schemas.openxmlformats.org/officeDocument/2006/relationships/image" Target="../media/image41.png"/><Relationship Id="rId23" Type="http://schemas.openxmlformats.org/officeDocument/2006/relationships/image" Target="../media/image49.png"/><Relationship Id="rId28" Type="http://schemas.openxmlformats.org/officeDocument/2006/relationships/image" Target="../media/image53.png"/><Relationship Id="rId36" Type="http://schemas.openxmlformats.org/officeDocument/2006/relationships/image" Target="../media/image58.png"/><Relationship Id="rId49" Type="http://schemas.openxmlformats.org/officeDocument/2006/relationships/image" Target="../media/image71.jpeg"/><Relationship Id="rId10" Type="http://schemas.openxmlformats.org/officeDocument/2006/relationships/image" Target="../media/image37.png"/><Relationship Id="rId19" Type="http://schemas.openxmlformats.org/officeDocument/2006/relationships/image" Target="../media/image45.png"/><Relationship Id="rId31" Type="http://schemas.microsoft.com/office/2007/relationships/hdphoto" Target="../media/hdphoto9.wdp"/><Relationship Id="rId44" Type="http://schemas.openxmlformats.org/officeDocument/2006/relationships/image" Target="../media/image66.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0.png"/><Relationship Id="rId22" Type="http://schemas.openxmlformats.org/officeDocument/2006/relationships/image" Target="../media/image48.png"/><Relationship Id="rId27" Type="http://schemas.openxmlformats.org/officeDocument/2006/relationships/image" Target="../media/image52.png"/><Relationship Id="rId30" Type="http://schemas.openxmlformats.org/officeDocument/2006/relationships/image" Target="../media/image54.png"/><Relationship Id="rId35" Type="http://schemas.openxmlformats.org/officeDocument/2006/relationships/image" Target="../media/image57.png"/><Relationship Id="rId43" Type="http://schemas.openxmlformats.org/officeDocument/2006/relationships/image" Target="../media/image65.png"/><Relationship Id="rId48" Type="http://schemas.openxmlformats.org/officeDocument/2006/relationships/image" Target="../media/image70.png"/><Relationship Id="rId8" Type="http://schemas.openxmlformats.org/officeDocument/2006/relationships/image" Target="../media/image35.png"/><Relationship Id="rId3" Type="http://schemas.openxmlformats.org/officeDocument/2006/relationships/image" Target="../media/image30.png"/><Relationship Id="rId12" Type="http://schemas.microsoft.com/office/2007/relationships/hdphoto" Target="../media/hdphoto6.wdp"/><Relationship Id="rId17" Type="http://schemas.openxmlformats.org/officeDocument/2006/relationships/image" Target="../media/image43.png"/><Relationship Id="rId25" Type="http://schemas.openxmlformats.org/officeDocument/2006/relationships/image" Target="../media/image51.png"/><Relationship Id="rId33" Type="http://schemas.openxmlformats.org/officeDocument/2006/relationships/image" Target="../media/image56.png"/><Relationship Id="rId38" Type="http://schemas.openxmlformats.org/officeDocument/2006/relationships/image" Target="../media/image60.png"/><Relationship Id="rId46" Type="http://schemas.openxmlformats.org/officeDocument/2006/relationships/image" Target="../media/image68.png"/><Relationship Id="rId20" Type="http://schemas.openxmlformats.org/officeDocument/2006/relationships/image" Target="../media/image46.png"/><Relationship Id="rId41" Type="http://schemas.openxmlformats.org/officeDocument/2006/relationships/image" Target="../media/image63.png"/><Relationship Id="rId1" Type="http://schemas.openxmlformats.org/officeDocument/2006/relationships/slideLayout" Target="../slideLayouts/slideLayout4.xml"/><Relationship Id="rId6" Type="http://schemas.openxmlformats.org/officeDocument/2006/relationships/image" Target="../media/image33.png"/></Relationships>
</file>

<file path=ppt/slides/_rels/slide7.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3" Type="http://schemas.openxmlformats.org/officeDocument/2006/relationships/image" Target="../media/image72.png"/><Relationship Id="rId7" Type="http://schemas.openxmlformats.org/officeDocument/2006/relationships/image" Target="../media/image75.png"/><Relationship Id="rId12" Type="http://schemas.openxmlformats.org/officeDocument/2006/relationships/image" Target="../media/image80.jpeg"/><Relationship Id="rId2" Type="http://schemas.openxmlformats.org/officeDocument/2006/relationships/notesSlide" Target="../notesSlides/notesSlide5.xml"/><Relationship Id="rId16" Type="http://schemas.openxmlformats.org/officeDocument/2006/relationships/image" Target="../media/image84.png"/><Relationship Id="rId1" Type="http://schemas.openxmlformats.org/officeDocument/2006/relationships/slideLayout" Target="../slideLayouts/slideLayout4.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jpeg"/><Relationship Id="rId15" Type="http://schemas.openxmlformats.org/officeDocument/2006/relationships/image" Target="../media/image83.jpeg"/><Relationship Id="rId10" Type="http://schemas.openxmlformats.org/officeDocument/2006/relationships/image" Target="../media/image78.jpeg"/><Relationship Id="rId4" Type="http://schemas.openxmlformats.org/officeDocument/2006/relationships/image" Target="../media/image64.png"/><Relationship Id="rId9" Type="http://schemas.openxmlformats.org/officeDocument/2006/relationships/image" Target="../media/image77.png"/><Relationship Id="rId14" Type="http://schemas.openxmlformats.org/officeDocument/2006/relationships/image" Target="../media/image82.png"/></Relationships>
</file>

<file path=ppt/slides/_rels/slide8.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89.png"/><Relationship Id="rId5" Type="http://schemas.openxmlformats.org/officeDocument/2006/relationships/image" Target="../media/image88.gif"/><Relationship Id="rId4" Type="http://schemas.openxmlformats.org/officeDocument/2006/relationships/image" Target="../media/image8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standing in front of a computer&#10;&#10;Description generated with very high confidence">
            <a:extLst>
              <a:ext uri="{FF2B5EF4-FFF2-40B4-BE49-F238E27FC236}">
                <a16:creationId xmlns:a16="http://schemas.microsoft.com/office/drawing/2014/main" id="{FC441DBB-EFC8-42F0-8DC0-D8385DDBFF0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523"/>
            <a:ext cx="12192000" cy="6819392"/>
          </a:xfrm>
          <a:prstGeom prst="rect">
            <a:avLst/>
          </a:prstGeom>
        </p:spPr>
      </p:pic>
      <p:sp>
        <p:nvSpPr>
          <p:cNvPr id="5" name="Rounded Rectangle 4"/>
          <p:cNvSpPr/>
          <p:nvPr/>
        </p:nvSpPr>
        <p:spPr>
          <a:xfrm>
            <a:off x="959" y="-10932"/>
            <a:ext cx="12192000" cy="5774734"/>
          </a:xfrm>
          <a:prstGeom prst="roundRect">
            <a:avLst>
              <a:gd name="adj" fmla="val 0"/>
            </a:avLst>
          </a:prstGeom>
          <a:gradFill flip="none" rotWithShape="1">
            <a:gsLst>
              <a:gs pos="84000">
                <a:srgbClr val="292A2E">
                  <a:alpha val="0"/>
                </a:srgbClr>
              </a:gs>
              <a:gs pos="0">
                <a:schemeClr val="tx2">
                  <a:alpha val="92000"/>
                </a:schemeClr>
              </a:gs>
              <a:gs pos="100000">
                <a:schemeClr val="tx2">
                  <a:alpha val="62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9"/>
          <p:cNvSpPr txBox="1">
            <a:spLocks/>
          </p:cNvSpPr>
          <p:nvPr/>
        </p:nvSpPr>
        <p:spPr>
          <a:xfrm>
            <a:off x="435163" y="4063172"/>
            <a:ext cx="8557683" cy="777627"/>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sz="2400">
              <a:solidFill>
                <a:schemeClr val="bg2"/>
              </a:solidFill>
              <a:ea typeface="Roboto" panose="02000000000000000000" pitchFamily="2" charset="0"/>
            </a:endParaRPr>
          </a:p>
        </p:txBody>
      </p:sp>
      <p:sp>
        <p:nvSpPr>
          <p:cNvPr id="3" name="Slide Number Placeholder 2"/>
          <p:cNvSpPr>
            <a:spLocks noGrp="1"/>
          </p:cNvSpPr>
          <p:nvPr>
            <p:ph type="sldNum" sz="quarter" idx="12"/>
          </p:nvPr>
        </p:nvSpPr>
        <p:spPr/>
        <p:txBody>
          <a:bodyPr/>
          <a:lstStyle/>
          <a:p>
            <a:fld id="{56DCFB14-7DA6-44D4-A265-5EB7147727CA}" type="slidenum">
              <a:rPr lang="en-US" smtClean="0">
                <a:latin typeface="+mj-lt"/>
              </a:rPr>
              <a:t>1</a:t>
            </a:fld>
            <a:endParaRPr lang="en-US">
              <a:latin typeface="+mj-lt"/>
            </a:endParaRPr>
          </a:p>
        </p:txBody>
      </p:sp>
      <p:sp>
        <p:nvSpPr>
          <p:cNvPr id="11" name="Rectangle 10"/>
          <p:cNvSpPr/>
          <p:nvPr/>
        </p:nvSpPr>
        <p:spPr>
          <a:xfrm>
            <a:off x="-18402" y="5763802"/>
            <a:ext cx="12210402" cy="1094198"/>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11227" y="3510063"/>
            <a:ext cx="2347699" cy="5038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 Placeholder 3">
            <a:extLst>
              <a:ext uri="{FF2B5EF4-FFF2-40B4-BE49-F238E27FC236}">
                <a16:creationId xmlns:a16="http://schemas.microsoft.com/office/drawing/2014/main" id="{F081FB4B-D384-49C6-A14F-08A6EEC2DC3A}"/>
              </a:ext>
            </a:extLst>
          </p:cNvPr>
          <p:cNvSpPr txBox="1">
            <a:spLocks/>
          </p:cNvSpPr>
          <p:nvPr/>
        </p:nvSpPr>
        <p:spPr>
          <a:xfrm>
            <a:off x="652650" y="2112885"/>
            <a:ext cx="4634415" cy="1068932"/>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5500" b="1" dirty="0">
                <a:solidFill>
                  <a:srgbClr val="FFC000"/>
                </a:solidFill>
                <a:effectLst>
                  <a:outerShdw blurRad="38100" dist="38100" dir="2700000" algn="tl">
                    <a:srgbClr val="000000">
                      <a:alpha val="43137"/>
                    </a:srgbClr>
                  </a:outerShdw>
                </a:effectLst>
              </a:rPr>
              <a:t>Cyberbit</a:t>
            </a:r>
          </a:p>
        </p:txBody>
      </p:sp>
      <p:sp>
        <p:nvSpPr>
          <p:cNvPr id="14" name="Text Placeholder 3">
            <a:extLst>
              <a:ext uri="{FF2B5EF4-FFF2-40B4-BE49-F238E27FC236}">
                <a16:creationId xmlns:a16="http://schemas.microsoft.com/office/drawing/2014/main" id="{488D07D9-EF96-45F8-8BED-E828304A113F}"/>
              </a:ext>
            </a:extLst>
          </p:cNvPr>
          <p:cNvSpPr txBox="1">
            <a:spLocks/>
          </p:cNvSpPr>
          <p:nvPr/>
        </p:nvSpPr>
        <p:spPr>
          <a:xfrm>
            <a:off x="749666" y="3910013"/>
            <a:ext cx="12192000" cy="1094198"/>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2800" dirty="0">
                <a:solidFill>
                  <a:schemeClr val="bg1"/>
                </a:solidFill>
                <a:effectLst>
                  <a:outerShdw blurRad="38100" dist="38100" dir="2700000" algn="tl">
                    <a:srgbClr val="000000">
                      <a:alpha val="43137"/>
                    </a:srgbClr>
                  </a:outerShdw>
                </a:effectLst>
              </a:rPr>
              <a:t>The Global Leading Provider </a:t>
            </a:r>
            <a:br>
              <a:rPr lang="en-US" sz="2800" dirty="0">
                <a:solidFill>
                  <a:schemeClr val="bg1"/>
                </a:solidFill>
                <a:effectLst>
                  <a:outerShdw blurRad="38100" dist="38100" dir="2700000" algn="tl">
                    <a:srgbClr val="000000">
                      <a:alpha val="43137"/>
                    </a:srgbClr>
                  </a:outerShdw>
                </a:effectLst>
              </a:rPr>
            </a:br>
            <a:r>
              <a:rPr lang="en-US" sz="2800" dirty="0">
                <a:solidFill>
                  <a:schemeClr val="bg1"/>
                </a:solidFill>
                <a:effectLst>
                  <a:outerShdw blurRad="38100" dist="38100" dir="2700000" algn="tl">
                    <a:srgbClr val="000000">
                      <a:alpha val="43137"/>
                    </a:srgbClr>
                  </a:outerShdw>
                </a:effectLst>
              </a:rPr>
              <a:t>of Cyber Range Platforms</a:t>
            </a:r>
            <a:endParaRPr lang="en-US" sz="4000" dirty="0">
              <a:solidFill>
                <a:schemeClr val="bg1"/>
              </a:solidFill>
              <a:effectLst>
                <a:outerShdw blurRad="38100" dist="38100" dir="2700000" algn="tl">
                  <a:srgbClr val="000000">
                    <a:alpha val="43137"/>
                  </a:srgbClr>
                </a:outerShdw>
              </a:effectLst>
            </a:endParaRPr>
          </a:p>
        </p:txBody>
      </p:sp>
      <p:pic>
        <p:nvPicPr>
          <p:cNvPr id="15" name="Picture 14" descr="A close up of a sign&#10;&#10;Description automatically generated">
            <a:extLst>
              <a:ext uri="{FF2B5EF4-FFF2-40B4-BE49-F238E27FC236}">
                <a16:creationId xmlns:a16="http://schemas.microsoft.com/office/drawing/2014/main" id="{0A777D74-E56B-449C-A83E-7D11E08F0E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82701" y="6008783"/>
            <a:ext cx="2279990" cy="712693"/>
          </a:xfrm>
          <a:prstGeom prst="rect">
            <a:avLst/>
          </a:prstGeom>
        </p:spPr>
      </p:pic>
    </p:spTree>
    <p:extLst>
      <p:ext uri="{BB962C8B-B14F-4D97-AF65-F5344CB8AC3E}">
        <p14:creationId xmlns:p14="http://schemas.microsoft.com/office/powerpoint/2010/main" val="1566075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a:extLst>
              <a:ext uri="{FF2B5EF4-FFF2-40B4-BE49-F238E27FC236}">
                <a16:creationId xmlns:a16="http://schemas.microsoft.com/office/drawing/2014/main" id="{C531783B-7F47-48FF-A21A-C653AEBF06B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88433"/>
          <a:stretch/>
        </p:blipFill>
        <p:spPr>
          <a:xfrm>
            <a:off x="486888" y="195846"/>
            <a:ext cx="11139055" cy="860173"/>
          </a:xfrm>
          <a:prstGeom prst="rect">
            <a:avLst/>
          </a:prstGeom>
          <a:ln>
            <a:noFill/>
          </a:ln>
          <a:effectLst/>
        </p:spPr>
      </p:pic>
      <p:grpSp>
        <p:nvGrpSpPr>
          <p:cNvPr id="7" name="Group 6">
            <a:extLst>
              <a:ext uri="{FF2B5EF4-FFF2-40B4-BE49-F238E27FC236}">
                <a16:creationId xmlns:a16="http://schemas.microsoft.com/office/drawing/2014/main" id="{A2574733-2096-F846-965B-C2A199DDFEC0}"/>
              </a:ext>
            </a:extLst>
          </p:cNvPr>
          <p:cNvGrpSpPr/>
          <p:nvPr/>
        </p:nvGrpSpPr>
        <p:grpSpPr>
          <a:xfrm>
            <a:off x="479906" y="196812"/>
            <a:ext cx="11145476" cy="865363"/>
            <a:chOff x="483677" y="190656"/>
            <a:chExt cx="11145476" cy="865363"/>
          </a:xfrm>
        </p:grpSpPr>
        <p:pic>
          <p:nvPicPr>
            <p:cNvPr id="64" name="Picture 63" descr="623380160.jpg">
              <a:extLst>
                <a:ext uri="{FF2B5EF4-FFF2-40B4-BE49-F238E27FC236}">
                  <a16:creationId xmlns:a16="http://schemas.microsoft.com/office/drawing/2014/main" id="{BD5A5A44-294B-8646-BE03-CAA7FE3EB09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30133"/>
            <a:stretch/>
          </p:blipFill>
          <p:spPr>
            <a:xfrm>
              <a:off x="483677" y="190656"/>
              <a:ext cx="11139055" cy="865362"/>
            </a:xfrm>
            <a:prstGeom prst="rect">
              <a:avLst/>
            </a:prstGeom>
          </p:spPr>
        </p:pic>
        <p:sp>
          <p:nvSpPr>
            <p:cNvPr id="65" name="Rectangle 64">
              <a:extLst>
                <a:ext uri="{FF2B5EF4-FFF2-40B4-BE49-F238E27FC236}">
                  <a16:creationId xmlns:a16="http://schemas.microsoft.com/office/drawing/2014/main" id="{BA7F311E-1D17-AC41-A69B-D4A5B60F425A}"/>
                </a:ext>
              </a:extLst>
            </p:cNvPr>
            <p:cNvSpPr/>
            <p:nvPr/>
          </p:nvSpPr>
          <p:spPr>
            <a:xfrm>
              <a:off x="483678" y="190656"/>
              <a:ext cx="11139053" cy="865363"/>
            </a:xfrm>
            <a:prstGeom prst="rect">
              <a:avLst/>
            </a:prstGeom>
            <a:solidFill>
              <a:schemeClr val="accent1">
                <a:lumMod val="75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Title 1">
              <a:extLst>
                <a:ext uri="{FF2B5EF4-FFF2-40B4-BE49-F238E27FC236}">
                  <a16:creationId xmlns:a16="http://schemas.microsoft.com/office/drawing/2014/main" id="{5C499DC8-A9F7-8941-8D3E-6B7C762442C1}"/>
                </a:ext>
              </a:extLst>
            </p:cNvPr>
            <p:cNvSpPr txBox="1">
              <a:spLocks/>
            </p:cNvSpPr>
            <p:nvPr/>
          </p:nvSpPr>
          <p:spPr>
            <a:xfrm>
              <a:off x="483677" y="344378"/>
              <a:ext cx="11145476" cy="5642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10000"/>
                </a:lnSpc>
                <a:spcBef>
                  <a:spcPct val="0"/>
                </a:spcBef>
                <a:spcAft>
                  <a:spcPts val="0"/>
                </a:spcAft>
                <a:buClrTx/>
                <a:buSzTx/>
                <a:buFontTx/>
                <a:buNone/>
                <a:tabLst/>
                <a:defRPr/>
              </a:pPr>
              <a:r>
                <a:rPr kumimoji="0" lang="en-US" sz="2800" b="1" i="0" u="none" strike="noStrike" kern="1200" cap="none" spc="-30" normalizeH="0" baseline="0" noProof="0" dirty="0">
                  <a:ln>
                    <a:noFill/>
                  </a:ln>
                  <a:solidFill>
                    <a:prstClr val="white"/>
                  </a:solidFill>
                  <a:effectLst/>
                  <a:uLnTx/>
                  <a:uFillTx/>
                  <a:latin typeface="Open Sans"/>
                  <a:ea typeface="+mj-ea"/>
                  <a:cs typeface="+mj-cs"/>
                </a:rPr>
                <a:t>Dozens of Simulated Cyber Attacks that </a:t>
              </a:r>
              <a:r>
                <a:rPr kumimoji="0" lang="en-US" sz="2800" b="1" i="0" u="none" strike="noStrike" kern="1200" cap="none" spc="-30" normalizeH="0" baseline="0" noProof="0" dirty="0">
                  <a:ln>
                    <a:noFill/>
                  </a:ln>
                  <a:solidFill>
                    <a:srgbClr val="FFC001"/>
                  </a:solidFill>
                  <a:effectLst/>
                  <a:uLnTx/>
                  <a:uFillTx/>
                  <a:latin typeface="Open Sans"/>
                  <a:ea typeface="+mj-ea"/>
                  <a:cs typeface="+mj-cs"/>
                </a:rPr>
                <a:t>Prepare Your Team</a:t>
              </a:r>
              <a:endParaRPr kumimoji="0" lang="x-none" sz="2800" b="0" i="0" u="none" strike="noStrike" kern="1200" cap="none" spc="-30" normalizeH="0" baseline="0" noProof="0" dirty="0">
                <a:ln>
                  <a:noFill/>
                </a:ln>
                <a:solidFill>
                  <a:srgbClr val="FFC001"/>
                </a:solidFill>
                <a:effectLst/>
                <a:uLnTx/>
                <a:uFillTx/>
                <a:latin typeface="Open Sans"/>
                <a:ea typeface="+mj-ea"/>
                <a:cs typeface="+mj-cs"/>
              </a:endParaRPr>
            </a:p>
          </p:txBody>
        </p:sp>
      </p:grpSp>
      <p:grpSp>
        <p:nvGrpSpPr>
          <p:cNvPr id="53" name="Group 52">
            <a:extLst>
              <a:ext uri="{FF2B5EF4-FFF2-40B4-BE49-F238E27FC236}">
                <a16:creationId xmlns:a16="http://schemas.microsoft.com/office/drawing/2014/main" id="{CA9EEDA0-B5A3-5E49-8AB0-C58AB03080BD}"/>
              </a:ext>
            </a:extLst>
          </p:cNvPr>
          <p:cNvGrpSpPr/>
          <p:nvPr/>
        </p:nvGrpSpPr>
        <p:grpSpPr>
          <a:xfrm>
            <a:off x="479906" y="200971"/>
            <a:ext cx="11145476" cy="865363"/>
            <a:chOff x="483677" y="190656"/>
            <a:chExt cx="11145476" cy="865363"/>
          </a:xfrm>
        </p:grpSpPr>
        <p:pic>
          <p:nvPicPr>
            <p:cNvPr id="55" name="Picture 54" descr="623380160.jpg">
              <a:extLst>
                <a:ext uri="{FF2B5EF4-FFF2-40B4-BE49-F238E27FC236}">
                  <a16:creationId xmlns:a16="http://schemas.microsoft.com/office/drawing/2014/main" id="{8D728128-9B10-8940-BE9B-AA530A48EC9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30133"/>
            <a:stretch/>
          </p:blipFill>
          <p:spPr>
            <a:xfrm>
              <a:off x="483677" y="190656"/>
              <a:ext cx="11139055" cy="865362"/>
            </a:xfrm>
            <a:prstGeom prst="rect">
              <a:avLst/>
            </a:prstGeom>
          </p:spPr>
        </p:pic>
        <p:sp>
          <p:nvSpPr>
            <p:cNvPr id="69" name="Rectangle 68">
              <a:extLst>
                <a:ext uri="{FF2B5EF4-FFF2-40B4-BE49-F238E27FC236}">
                  <a16:creationId xmlns:a16="http://schemas.microsoft.com/office/drawing/2014/main" id="{40B7D4CD-96AE-6A4E-B9E2-ABB1277C4ED8}"/>
                </a:ext>
              </a:extLst>
            </p:cNvPr>
            <p:cNvSpPr/>
            <p:nvPr/>
          </p:nvSpPr>
          <p:spPr>
            <a:xfrm>
              <a:off x="483678" y="190656"/>
              <a:ext cx="11139053" cy="865363"/>
            </a:xfrm>
            <a:prstGeom prst="rect">
              <a:avLst/>
            </a:prstGeom>
            <a:solidFill>
              <a:schemeClr val="accent1">
                <a:lumMod val="75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Title 1">
              <a:extLst>
                <a:ext uri="{FF2B5EF4-FFF2-40B4-BE49-F238E27FC236}">
                  <a16:creationId xmlns:a16="http://schemas.microsoft.com/office/drawing/2014/main" id="{0D7703F8-DCDE-4044-951C-5203DF62D50B}"/>
                </a:ext>
              </a:extLst>
            </p:cNvPr>
            <p:cNvSpPr txBox="1">
              <a:spLocks/>
            </p:cNvSpPr>
            <p:nvPr/>
          </p:nvSpPr>
          <p:spPr>
            <a:xfrm>
              <a:off x="483677" y="344378"/>
              <a:ext cx="11145476" cy="5642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Open Sans"/>
                  <a:ea typeface="+mj-ea"/>
                  <a:cs typeface="+mj-cs"/>
                </a:rPr>
                <a:t>Multiple Training Exercises</a:t>
              </a:r>
              <a:endParaRPr kumimoji="0" lang="x-none" sz="2800" b="0" i="0" u="none" strike="noStrike" kern="1200" cap="none" spc="0" normalizeH="0" baseline="0" noProof="0" dirty="0">
                <a:ln>
                  <a:noFill/>
                </a:ln>
                <a:solidFill>
                  <a:prstClr val="white"/>
                </a:solidFill>
                <a:effectLst/>
                <a:uLnTx/>
                <a:uFillTx/>
                <a:latin typeface="Open Sans"/>
                <a:ea typeface="+mj-ea"/>
                <a:cs typeface="+mj-cs"/>
              </a:endParaRPr>
            </a:p>
          </p:txBody>
        </p:sp>
      </p:grpSp>
      <p:grpSp>
        <p:nvGrpSpPr>
          <p:cNvPr id="4" name="Group 3">
            <a:extLst>
              <a:ext uri="{FF2B5EF4-FFF2-40B4-BE49-F238E27FC236}">
                <a16:creationId xmlns:a16="http://schemas.microsoft.com/office/drawing/2014/main" id="{FBBF7E44-3507-4191-B506-22EC4A010D7D}"/>
              </a:ext>
            </a:extLst>
          </p:cNvPr>
          <p:cNvGrpSpPr/>
          <p:nvPr/>
        </p:nvGrpSpPr>
        <p:grpSpPr>
          <a:xfrm>
            <a:off x="486888" y="1056019"/>
            <a:ext cx="11139055" cy="5801982"/>
            <a:chOff x="486888" y="1056019"/>
            <a:chExt cx="11139055" cy="5801982"/>
          </a:xfrm>
        </p:grpSpPr>
        <p:sp>
          <p:nvSpPr>
            <p:cNvPr id="2" name="Rectangle 1">
              <a:extLst>
                <a:ext uri="{FF2B5EF4-FFF2-40B4-BE49-F238E27FC236}">
                  <a16:creationId xmlns:a16="http://schemas.microsoft.com/office/drawing/2014/main" id="{DA07DAC6-16F3-064B-852E-ADBAC5A743DD}"/>
                </a:ext>
              </a:extLst>
            </p:cNvPr>
            <p:cNvSpPr/>
            <p:nvPr/>
          </p:nvSpPr>
          <p:spPr>
            <a:xfrm>
              <a:off x="486888" y="1056019"/>
              <a:ext cx="11139055" cy="5801981"/>
            </a:xfrm>
            <a:prstGeom prst="rect">
              <a:avLst/>
            </a:prstGeom>
            <a:solidFill>
              <a:srgbClr val="F9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9466902C-4202-D64C-A990-0001DA6FBCB6}"/>
                </a:ext>
              </a:extLst>
            </p:cNvPr>
            <p:cNvPicPr>
              <a:picLocks noChangeAspect="1"/>
            </p:cNvPicPr>
            <p:nvPr/>
          </p:nvPicPr>
          <p:blipFill rotWithShape="1">
            <a:blip r:embed="rId5">
              <a:extLst>
                <a:ext uri="{28A0092B-C50C-407E-A947-70E740481C1C}">
                  <a14:useLocalDpi xmlns:a14="http://schemas.microsoft.com/office/drawing/2010/main" val="0"/>
                </a:ext>
              </a:extLst>
            </a:blip>
            <a:srcRect l="1747" t="7108" r="73711" b="928"/>
            <a:stretch/>
          </p:blipFill>
          <p:spPr>
            <a:xfrm>
              <a:off x="752598" y="1311520"/>
              <a:ext cx="1342287" cy="2173693"/>
            </a:xfrm>
            <a:prstGeom prst="rect">
              <a:avLst/>
            </a:prstGeom>
          </p:spPr>
        </p:pic>
        <p:pic>
          <p:nvPicPr>
            <p:cNvPr id="20" name="Picture 19">
              <a:extLst>
                <a:ext uri="{FF2B5EF4-FFF2-40B4-BE49-F238E27FC236}">
                  <a16:creationId xmlns:a16="http://schemas.microsoft.com/office/drawing/2014/main" id="{73839947-2E66-D149-B988-F6369C1848FD}"/>
                </a:ext>
              </a:extLst>
            </p:cNvPr>
            <p:cNvPicPr>
              <a:picLocks noChangeAspect="1"/>
            </p:cNvPicPr>
            <p:nvPr/>
          </p:nvPicPr>
          <p:blipFill rotWithShape="1">
            <a:blip r:embed="rId6"/>
            <a:srcRect l="50643" t="1766" r="24949"/>
            <a:stretch/>
          </p:blipFill>
          <p:spPr>
            <a:xfrm>
              <a:off x="3398129" y="1322610"/>
              <a:ext cx="1320982" cy="2169415"/>
            </a:xfrm>
            <a:prstGeom prst="rect">
              <a:avLst/>
            </a:prstGeom>
          </p:spPr>
        </p:pic>
        <p:pic>
          <p:nvPicPr>
            <p:cNvPr id="21" name="Picture 20">
              <a:extLst>
                <a:ext uri="{FF2B5EF4-FFF2-40B4-BE49-F238E27FC236}">
                  <a16:creationId xmlns:a16="http://schemas.microsoft.com/office/drawing/2014/main" id="{2DEF7F63-1CE3-6148-B9A8-6259257B285D}"/>
                </a:ext>
              </a:extLst>
            </p:cNvPr>
            <p:cNvPicPr>
              <a:picLocks noChangeAspect="1"/>
            </p:cNvPicPr>
            <p:nvPr/>
          </p:nvPicPr>
          <p:blipFill rotWithShape="1">
            <a:blip r:embed="rId7"/>
            <a:srcRect l="30552" t="6019" r="47016" b="46072"/>
            <a:stretch/>
          </p:blipFill>
          <p:spPr>
            <a:xfrm>
              <a:off x="6032595" y="5762401"/>
              <a:ext cx="1318080" cy="1095599"/>
            </a:xfrm>
            <a:prstGeom prst="rect">
              <a:avLst/>
            </a:prstGeom>
          </p:spPr>
        </p:pic>
        <p:pic>
          <p:nvPicPr>
            <p:cNvPr id="22" name="Picture 21">
              <a:extLst>
                <a:ext uri="{FF2B5EF4-FFF2-40B4-BE49-F238E27FC236}">
                  <a16:creationId xmlns:a16="http://schemas.microsoft.com/office/drawing/2014/main" id="{2A0D095D-679B-7C41-9F87-EAA5BE70871F}"/>
                </a:ext>
              </a:extLst>
            </p:cNvPr>
            <p:cNvPicPr>
              <a:picLocks noChangeAspect="1"/>
            </p:cNvPicPr>
            <p:nvPr/>
          </p:nvPicPr>
          <p:blipFill rotWithShape="1">
            <a:blip r:embed="rId8"/>
            <a:srcRect l="74434" t="3425" r="1761" b="958"/>
            <a:stretch/>
          </p:blipFill>
          <p:spPr>
            <a:xfrm>
              <a:off x="4721959" y="1336293"/>
              <a:ext cx="1309552" cy="2132872"/>
            </a:xfrm>
            <a:prstGeom prst="rect">
              <a:avLst/>
            </a:prstGeom>
          </p:spPr>
        </p:pic>
        <p:pic>
          <p:nvPicPr>
            <p:cNvPr id="23" name="Picture 22">
              <a:extLst>
                <a:ext uri="{FF2B5EF4-FFF2-40B4-BE49-F238E27FC236}">
                  <a16:creationId xmlns:a16="http://schemas.microsoft.com/office/drawing/2014/main" id="{113F3CF8-8643-B94C-AE21-9CC3A1C42CA6}"/>
                </a:ext>
              </a:extLst>
            </p:cNvPr>
            <p:cNvPicPr>
              <a:picLocks noChangeAspect="1"/>
            </p:cNvPicPr>
            <p:nvPr/>
          </p:nvPicPr>
          <p:blipFill rotWithShape="1">
            <a:blip r:embed="rId9"/>
            <a:srcRect l="73426" t="1141" r="2243" b="48082"/>
            <a:stretch/>
          </p:blipFill>
          <p:spPr>
            <a:xfrm>
              <a:off x="3372230" y="5747927"/>
              <a:ext cx="1346881" cy="1110073"/>
            </a:xfrm>
            <a:prstGeom prst="rect">
              <a:avLst/>
            </a:prstGeom>
          </p:spPr>
        </p:pic>
        <p:pic>
          <p:nvPicPr>
            <p:cNvPr id="24" name="Picture 23">
              <a:extLst>
                <a:ext uri="{FF2B5EF4-FFF2-40B4-BE49-F238E27FC236}">
                  <a16:creationId xmlns:a16="http://schemas.microsoft.com/office/drawing/2014/main" id="{101E286C-475A-2244-8730-C6B5B6F45F83}"/>
                </a:ext>
              </a:extLst>
            </p:cNvPr>
            <p:cNvPicPr>
              <a:picLocks noChangeAspect="1"/>
            </p:cNvPicPr>
            <p:nvPr/>
          </p:nvPicPr>
          <p:blipFill rotWithShape="1">
            <a:blip r:embed="rId10"/>
            <a:srcRect l="75044" t="3508" r="802" b="1860"/>
            <a:stretch/>
          </p:blipFill>
          <p:spPr>
            <a:xfrm>
              <a:off x="8707754" y="1329732"/>
              <a:ext cx="1307227" cy="2149973"/>
            </a:xfrm>
            <a:prstGeom prst="rect">
              <a:avLst/>
            </a:prstGeom>
          </p:spPr>
        </p:pic>
        <p:pic>
          <p:nvPicPr>
            <p:cNvPr id="25" name="Picture 24">
              <a:extLst>
                <a:ext uri="{FF2B5EF4-FFF2-40B4-BE49-F238E27FC236}">
                  <a16:creationId xmlns:a16="http://schemas.microsoft.com/office/drawing/2014/main" id="{530D7D1B-745D-F941-AFDA-93EBBEA3FB0C}"/>
                </a:ext>
              </a:extLst>
            </p:cNvPr>
            <p:cNvPicPr>
              <a:picLocks noChangeAspect="1"/>
            </p:cNvPicPr>
            <p:nvPr/>
          </p:nvPicPr>
          <p:blipFill rotWithShape="1">
            <a:blip r:embed="rId11">
              <a:extLst>
                <a:ext uri="{28A0092B-C50C-407E-A947-70E740481C1C}">
                  <a14:useLocalDpi xmlns:a14="http://schemas.microsoft.com/office/drawing/2010/main" val="0"/>
                </a:ext>
              </a:extLst>
            </a:blip>
            <a:srcRect l="25896" r="50044" b="1412"/>
            <a:stretch/>
          </p:blipFill>
          <p:spPr>
            <a:xfrm>
              <a:off x="7378624" y="1322949"/>
              <a:ext cx="1315873" cy="2169075"/>
            </a:xfrm>
            <a:prstGeom prst="rect">
              <a:avLst/>
            </a:prstGeom>
          </p:spPr>
        </p:pic>
        <p:pic>
          <p:nvPicPr>
            <p:cNvPr id="28" name="Picture 27">
              <a:extLst>
                <a:ext uri="{FF2B5EF4-FFF2-40B4-BE49-F238E27FC236}">
                  <a16:creationId xmlns:a16="http://schemas.microsoft.com/office/drawing/2014/main" id="{4A73F928-BE92-6A42-9AD8-7C093B6933ED}"/>
                </a:ext>
              </a:extLst>
            </p:cNvPr>
            <p:cNvPicPr>
              <a:picLocks noChangeAspect="1"/>
            </p:cNvPicPr>
            <p:nvPr/>
          </p:nvPicPr>
          <p:blipFill rotWithShape="1">
            <a:blip r:embed="rId5">
              <a:extLst>
                <a:ext uri="{28A0092B-C50C-407E-A947-70E740481C1C}">
                  <a14:useLocalDpi xmlns:a14="http://schemas.microsoft.com/office/drawing/2010/main" val="0"/>
                </a:ext>
              </a:extLst>
            </a:blip>
            <a:srcRect l="26516" t="7108" r="50204" b="928"/>
            <a:stretch/>
          </p:blipFill>
          <p:spPr>
            <a:xfrm>
              <a:off x="2095574" y="1311387"/>
              <a:ext cx="1273260" cy="2173693"/>
            </a:xfrm>
            <a:prstGeom prst="rect">
              <a:avLst/>
            </a:prstGeom>
          </p:spPr>
        </p:pic>
        <p:pic>
          <p:nvPicPr>
            <p:cNvPr id="29" name="Picture 28">
              <a:extLst>
                <a:ext uri="{FF2B5EF4-FFF2-40B4-BE49-F238E27FC236}">
                  <a16:creationId xmlns:a16="http://schemas.microsoft.com/office/drawing/2014/main" id="{E56CB35F-35FC-ED47-97AD-D40A92569032}"/>
                </a:ext>
              </a:extLst>
            </p:cNvPr>
            <p:cNvPicPr>
              <a:picLocks noChangeAspect="1"/>
            </p:cNvPicPr>
            <p:nvPr/>
          </p:nvPicPr>
          <p:blipFill rotWithShape="1">
            <a:blip r:embed="rId6"/>
            <a:srcRect l="26040" t="1766" r="49287"/>
            <a:stretch/>
          </p:blipFill>
          <p:spPr>
            <a:xfrm>
              <a:off x="2093063" y="3527657"/>
              <a:ext cx="1335363" cy="2169415"/>
            </a:xfrm>
            <a:prstGeom prst="rect">
              <a:avLst/>
            </a:prstGeom>
          </p:spPr>
        </p:pic>
        <p:pic>
          <p:nvPicPr>
            <p:cNvPr id="31" name="Picture 30">
              <a:extLst>
                <a:ext uri="{FF2B5EF4-FFF2-40B4-BE49-F238E27FC236}">
                  <a16:creationId xmlns:a16="http://schemas.microsoft.com/office/drawing/2014/main" id="{4E89AF99-7F9E-664A-AC33-ABD965F6B38D}"/>
                </a:ext>
              </a:extLst>
            </p:cNvPr>
            <p:cNvPicPr>
              <a:picLocks noChangeAspect="1"/>
            </p:cNvPicPr>
            <p:nvPr/>
          </p:nvPicPr>
          <p:blipFill rotWithShape="1">
            <a:blip r:embed="rId7"/>
            <a:srcRect l="75948" t="6019" r="1552"/>
            <a:stretch/>
          </p:blipFill>
          <p:spPr>
            <a:xfrm>
              <a:off x="3404302" y="3543721"/>
              <a:ext cx="1314809" cy="2149176"/>
            </a:xfrm>
            <a:prstGeom prst="rect">
              <a:avLst/>
            </a:prstGeom>
          </p:spPr>
        </p:pic>
        <p:pic>
          <p:nvPicPr>
            <p:cNvPr id="33" name="Picture 32">
              <a:extLst>
                <a:ext uri="{FF2B5EF4-FFF2-40B4-BE49-F238E27FC236}">
                  <a16:creationId xmlns:a16="http://schemas.microsoft.com/office/drawing/2014/main" id="{41C67FAC-CA68-4340-A3EA-F9C10AF5B0B8}"/>
                </a:ext>
              </a:extLst>
            </p:cNvPr>
            <p:cNvPicPr>
              <a:picLocks noChangeAspect="1"/>
            </p:cNvPicPr>
            <p:nvPr/>
          </p:nvPicPr>
          <p:blipFill rotWithShape="1">
            <a:blip r:embed="rId9"/>
            <a:srcRect l="49838" t="1142" r="26375" b="987"/>
            <a:stretch/>
          </p:blipFill>
          <p:spPr>
            <a:xfrm>
              <a:off x="6054371" y="3537165"/>
              <a:ext cx="1306385" cy="2139643"/>
            </a:xfrm>
            <a:prstGeom prst="rect">
              <a:avLst/>
            </a:prstGeom>
          </p:spPr>
        </p:pic>
        <p:pic>
          <p:nvPicPr>
            <p:cNvPr id="34" name="Picture 33">
              <a:extLst>
                <a:ext uri="{FF2B5EF4-FFF2-40B4-BE49-F238E27FC236}">
                  <a16:creationId xmlns:a16="http://schemas.microsoft.com/office/drawing/2014/main" id="{C2761817-192B-814F-A09D-43EE8D1EFF89}"/>
                </a:ext>
              </a:extLst>
            </p:cNvPr>
            <p:cNvPicPr>
              <a:picLocks noChangeAspect="1"/>
            </p:cNvPicPr>
            <p:nvPr/>
          </p:nvPicPr>
          <p:blipFill rotWithShape="1">
            <a:blip r:embed="rId10"/>
            <a:srcRect l="50629" t="3508" r="25413" b="1245"/>
            <a:stretch/>
          </p:blipFill>
          <p:spPr>
            <a:xfrm>
              <a:off x="7395498" y="3535894"/>
              <a:ext cx="1296614" cy="2141533"/>
            </a:xfrm>
            <a:prstGeom prst="rect">
              <a:avLst/>
            </a:prstGeom>
          </p:spPr>
        </p:pic>
        <p:pic>
          <p:nvPicPr>
            <p:cNvPr id="36" name="Picture 35">
              <a:extLst>
                <a:ext uri="{FF2B5EF4-FFF2-40B4-BE49-F238E27FC236}">
                  <a16:creationId xmlns:a16="http://schemas.microsoft.com/office/drawing/2014/main" id="{C1E1E85F-AC5D-784E-A7F1-25FE8F2B4A70}"/>
                </a:ext>
              </a:extLst>
            </p:cNvPr>
            <p:cNvPicPr>
              <a:picLocks noChangeAspect="1"/>
            </p:cNvPicPr>
            <p:nvPr/>
          </p:nvPicPr>
          <p:blipFill rotWithShape="1">
            <a:blip r:embed="rId11">
              <a:extLst>
                <a:ext uri="{28A0092B-C50C-407E-A947-70E740481C1C}">
                  <a14:useLocalDpi xmlns:a14="http://schemas.microsoft.com/office/drawing/2010/main" val="0"/>
                </a:ext>
              </a:extLst>
            </a:blip>
            <a:srcRect l="74698" t="1056" r="1552" b="801"/>
            <a:stretch/>
          </p:blipFill>
          <p:spPr>
            <a:xfrm>
              <a:off x="10041491" y="3543721"/>
              <a:ext cx="1298888" cy="2136581"/>
            </a:xfrm>
            <a:prstGeom prst="rect">
              <a:avLst/>
            </a:prstGeom>
          </p:spPr>
        </p:pic>
        <p:pic>
          <p:nvPicPr>
            <p:cNvPr id="41" name="Picture 40">
              <a:extLst>
                <a:ext uri="{FF2B5EF4-FFF2-40B4-BE49-F238E27FC236}">
                  <a16:creationId xmlns:a16="http://schemas.microsoft.com/office/drawing/2014/main" id="{167C2481-01B4-C748-9D06-76C52A470411}"/>
                </a:ext>
              </a:extLst>
            </p:cNvPr>
            <p:cNvPicPr>
              <a:picLocks noChangeAspect="1"/>
            </p:cNvPicPr>
            <p:nvPr/>
          </p:nvPicPr>
          <p:blipFill rotWithShape="1">
            <a:blip r:embed="rId10"/>
            <a:srcRect l="25944" t="4077" r="50218" b="1811"/>
            <a:stretch/>
          </p:blipFill>
          <p:spPr>
            <a:xfrm>
              <a:off x="4737058" y="3543720"/>
              <a:ext cx="1290186" cy="2125977"/>
            </a:xfrm>
            <a:prstGeom prst="rect">
              <a:avLst/>
            </a:prstGeom>
          </p:spPr>
        </p:pic>
        <p:pic>
          <p:nvPicPr>
            <p:cNvPr id="51" name="Picture 50">
              <a:extLst>
                <a:ext uri="{FF2B5EF4-FFF2-40B4-BE49-F238E27FC236}">
                  <a16:creationId xmlns:a16="http://schemas.microsoft.com/office/drawing/2014/main" id="{5F547CC2-4CDC-5B41-A163-01D9234F527F}"/>
                </a:ext>
              </a:extLst>
            </p:cNvPr>
            <p:cNvPicPr>
              <a:picLocks noChangeAspect="1"/>
            </p:cNvPicPr>
            <p:nvPr/>
          </p:nvPicPr>
          <p:blipFill rotWithShape="1">
            <a:blip r:embed="rId12"/>
            <a:srcRect l="2263" t="3981" r="74374" b="1482"/>
            <a:stretch/>
          </p:blipFill>
          <p:spPr>
            <a:xfrm>
              <a:off x="777875" y="3536112"/>
              <a:ext cx="1295243" cy="2140696"/>
            </a:xfrm>
            <a:prstGeom prst="rect">
              <a:avLst/>
            </a:prstGeom>
          </p:spPr>
        </p:pic>
        <p:pic>
          <p:nvPicPr>
            <p:cNvPr id="52" name="Picture 51">
              <a:extLst>
                <a:ext uri="{FF2B5EF4-FFF2-40B4-BE49-F238E27FC236}">
                  <a16:creationId xmlns:a16="http://schemas.microsoft.com/office/drawing/2014/main" id="{468EBCA4-389C-FB45-88CD-499D888E46EF}"/>
                </a:ext>
              </a:extLst>
            </p:cNvPr>
            <p:cNvPicPr>
              <a:picLocks noChangeAspect="1"/>
            </p:cNvPicPr>
            <p:nvPr/>
          </p:nvPicPr>
          <p:blipFill rotWithShape="1">
            <a:blip r:embed="rId12"/>
            <a:srcRect l="50023" t="3982" r="26480" b="48372"/>
            <a:stretch/>
          </p:blipFill>
          <p:spPr>
            <a:xfrm>
              <a:off x="2090711" y="5747867"/>
              <a:ext cx="1307418" cy="1094737"/>
            </a:xfrm>
            <a:prstGeom prst="rect">
              <a:avLst/>
            </a:prstGeom>
          </p:spPr>
        </p:pic>
        <p:pic>
          <p:nvPicPr>
            <p:cNvPr id="54" name="Picture 53">
              <a:extLst>
                <a:ext uri="{FF2B5EF4-FFF2-40B4-BE49-F238E27FC236}">
                  <a16:creationId xmlns:a16="http://schemas.microsoft.com/office/drawing/2014/main" id="{B463A8FD-FC94-3C46-8A82-87709584D65F}"/>
                </a:ext>
              </a:extLst>
            </p:cNvPr>
            <p:cNvPicPr>
              <a:picLocks noChangeAspect="1"/>
            </p:cNvPicPr>
            <p:nvPr/>
          </p:nvPicPr>
          <p:blipFill rotWithShape="1">
            <a:blip r:embed="rId12"/>
            <a:srcRect l="26368" t="3980" r="50698" b="47389"/>
            <a:stretch/>
          </p:blipFill>
          <p:spPr>
            <a:xfrm>
              <a:off x="772951" y="5734343"/>
              <a:ext cx="1281066" cy="1108262"/>
            </a:xfrm>
            <a:prstGeom prst="rect">
              <a:avLst/>
            </a:prstGeom>
          </p:spPr>
        </p:pic>
        <p:pic>
          <p:nvPicPr>
            <p:cNvPr id="56" name="Picture 55">
              <a:extLst>
                <a:ext uri="{FF2B5EF4-FFF2-40B4-BE49-F238E27FC236}">
                  <a16:creationId xmlns:a16="http://schemas.microsoft.com/office/drawing/2014/main" id="{539B8EAD-6EE9-874E-9B11-7739D1591E5F}"/>
                </a:ext>
              </a:extLst>
            </p:cNvPr>
            <p:cNvPicPr>
              <a:picLocks noChangeAspect="1"/>
            </p:cNvPicPr>
            <p:nvPr/>
          </p:nvPicPr>
          <p:blipFill rotWithShape="1">
            <a:blip r:embed="rId6"/>
            <a:srcRect l="1353" t="2074" r="74356"/>
            <a:stretch/>
          </p:blipFill>
          <p:spPr>
            <a:xfrm>
              <a:off x="8710135" y="3523481"/>
              <a:ext cx="1314637" cy="2162603"/>
            </a:xfrm>
            <a:prstGeom prst="rect">
              <a:avLst/>
            </a:prstGeom>
          </p:spPr>
        </p:pic>
        <p:pic>
          <p:nvPicPr>
            <p:cNvPr id="57" name="Picture 56">
              <a:extLst>
                <a:ext uri="{FF2B5EF4-FFF2-40B4-BE49-F238E27FC236}">
                  <a16:creationId xmlns:a16="http://schemas.microsoft.com/office/drawing/2014/main" id="{68FE2585-348D-604A-BDE8-49A8FED74024}"/>
                </a:ext>
              </a:extLst>
            </p:cNvPr>
            <p:cNvPicPr>
              <a:picLocks noChangeAspect="1"/>
            </p:cNvPicPr>
            <p:nvPr/>
          </p:nvPicPr>
          <p:blipFill rotWithShape="1">
            <a:blip r:embed="rId8"/>
            <a:srcRect l="26138" t="3393" r="50134"/>
            <a:stretch/>
          </p:blipFill>
          <p:spPr>
            <a:xfrm>
              <a:off x="6053206" y="1330283"/>
              <a:ext cx="1305267" cy="2168886"/>
            </a:xfrm>
            <a:prstGeom prst="rect">
              <a:avLst/>
            </a:prstGeom>
          </p:spPr>
        </p:pic>
        <p:pic>
          <p:nvPicPr>
            <p:cNvPr id="58" name="Picture 57">
              <a:extLst>
                <a:ext uri="{FF2B5EF4-FFF2-40B4-BE49-F238E27FC236}">
                  <a16:creationId xmlns:a16="http://schemas.microsoft.com/office/drawing/2014/main" id="{4A671932-9122-ED45-A5EC-F18F18EEB84A}"/>
                </a:ext>
              </a:extLst>
            </p:cNvPr>
            <p:cNvPicPr>
              <a:picLocks noChangeAspect="1"/>
            </p:cNvPicPr>
            <p:nvPr/>
          </p:nvPicPr>
          <p:blipFill rotWithShape="1">
            <a:blip r:embed="rId10"/>
            <a:srcRect l="930" t="4077" r="74129" b="1811"/>
            <a:stretch/>
          </p:blipFill>
          <p:spPr>
            <a:xfrm>
              <a:off x="10024707" y="1350505"/>
              <a:ext cx="1349867" cy="2125977"/>
            </a:xfrm>
            <a:prstGeom prst="rect">
              <a:avLst/>
            </a:prstGeom>
          </p:spPr>
        </p:pic>
        <p:pic>
          <p:nvPicPr>
            <p:cNvPr id="60" name="Picture 59">
              <a:extLst>
                <a:ext uri="{FF2B5EF4-FFF2-40B4-BE49-F238E27FC236}">
                  <a16:creationId xmlns:a16="http://schemas.microsoft.com/office/drawing/2014/main" id="{4C00ECC7-7EE0-9645-BA91-0395AAA155F4}"/>
                </a:ext>
              </a:extLst>
            </p:cNvPr>
            <p:cNvPicPr>
              <a:picLocks noChangeAspect="1"/>
            </p:cNvPicPr>
            <p:nvPr/>
          </p:nvPicPr>
          <p:blipFill rotWithShape="1">
            <a:blip r:embed="rId9"/>
            <a:srcRect l="25288" t="1142" r="50983" b="48358"/>
            <a:stretch/>
          </p:blipFill>
          <p:spPr>
            <a:xfrm>
              <a:off x="7373244" y="5738581"/>
              <a:ext cx="1334510" cy="1104024"/>
            </a:xfrm>
            <a:prstGeom prst="rect">
              <a:avLst/>
            </a:prstGeom>
          </p:spPr>
        </p:pic>
        <p:pic>
          <p:nvPicPr>
            <p:cNvPr id="61" name="Picture 60">
              <a:extLst>
                <a:ext uri="{FF2B5EF4-FFF2-40B4-BE49-F238E27FC236}">
                  <a16:creationId xmlns:a16="http://schemas.microsoft.com/office/drawing/2014/main" id="{1C8BA32C-086C-C94A-BCA8-CDA86BE2FC24}"/>
                </a:ext>
              </a:extLst>
            </p:cNvPr>
            <p:cNvPicPr>
              <a:picLocks noChangeAspect="1"/>
            </p:cNvPicPr>
            <p:nvPr/>
          </p:nvPicPr>
          <p:blipFill rotWithShape="1">
            <a:blip r:embed="rId9"/>
            <a:srcRect l="1135" t="1142" r="75000" b="47758"/>
            <a:stretch/>
          </p:blipFill>
          <p:spPr>
            <a:xfrm>
              <a:off x="10047655" y="5725464"/>
              <a:ext cx="1310640" cy="1117140"/>
            </a:xfrm>
            <a:prstGeom prst="rect">
              <a:avLst/>
            </a:prstGeom>
          </p:spPr>
        </p:pic>
        <p:pic>
          <p:nvPicPr>
            <p:cNvPr id="62" name="Picture 61">
              <a:extLst>
                <a:ext uri="{FF2B5EF4-FFF2-40B4-BE49-F238E27FC236}">
                  <a16:creationId xmlns:a16="http://schemas.microsoft.com/office/drawing/2014/main" id="{8F229FD9-A47E-6C44-9BED-63222354EAC5}"/>
                </a:ext>
              </a:extLst>
            </p:cNvPr>
            <p:cNvPicPr>
              <a:picLocks noChangeAspect="1"/>
            </p:cNvPicPr>
            <p:nvPr/>
          </p:nvPicPr>
          <p:blipFill rotWithShape="1">
            <a:blip r:embed="rId7"/>
            <a:srcRect l="8414" t="6018" r="68941" b="47856"/>
            <a:stretch/>
          </p:blipFill>
          <p:spPr>
            <a:xfrm>
              <a:off x="8742348" y="5761183"/>
              <a:ext cx="1310532" cy="1096817"/>
            </a:xfrm>
            <a:prstGeom prst="rect">
              <a:avLst/>
            </a:prstGeom>
          </p:spPr>
        </p:pic>
        <p:pic>
          <p:nvPicPr>
            <p:cNvPr id="63" name="Picture 62">
              <a:extLst>
                <a:ext uri="{FF2B5EF4-FFF2-40B4-BE49-F238E27FC236}">
                  <a16:creationId xmlns:a16="http://schemas.microsoft.com/office/drawing/2014/main" id="{F978B9D0-A12C-374D-A686-79FDDA355A6A}"/>
                </a:ext>
              </a:extLst>
            </p:cNvPr>
            <p:cNvPicPr>
              <a:picLocks noChangeAspect="1"/>
            </p:cNvPicPr>
            <p:nvPr/>
          </p:nvPicPr>
          <p:blipFill rotWithShape="1">
            <a:blip r:embed="rId11">
              <a:extLst>
                <a:ext uri="{28A0092B-C50C-407E-A947-70E740481C1C}">
                  <a14:useLocalDpi xmlns:a14="http://schemas.microsoft.com/office/drawing/2010/main" val="0"/>
                </a:ext>
              </a:extLst>
            </a:blip>
            <a:srcRect l="50290" r="25804" b="49138"/>
            <a:stretch/>
          </p:blipFill>
          <p:spPr>
            <a:xfrm>
              <a:off x="4720686" y="5738979"/>
              <a:ext cx="1307432" cy="1119022"/>
            </a:xfrm>
            <a:prstGeom prst="rect">
              <a:avLst/>
            </a:prstGeom>
          </p:spPr>
        </p:pic>
        <p:sp>
          <p:nvSpPr>
            <p:cNvPr id="3" name="Rectangle 2">
              <a:extLst>
                <a:ext uri="{FF2B5EF4-FFF2-40B4-BE49-F238E27FC236}">
                  <a16:creationId xmlns:a16="http://schemas.microsoft.com/office/drawing/2014/main" id="{55B7737A-D2E0-486D-B84E-39040CE235B7}"/>
                </a:ext>
              </a:extLst>
            </p:cNvPr>
            <p:cNvSpPr/>
            <p:nvPr/>
          </p:nvSpPr>
          <p:spPr>
            <a:xfrm>
              <a:off x="1681316" y="2839065"/>
              <a:ext cx="243349" cy="265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EEDA5316-E1F9-4DF5-9F20-B5680EEDA075}"/>
                </a:ext>
              </a:extLst>
            </p:cNvPr>
            <p:cNvSpPr/>
            <p:nvPr/>
          </p:nvSpPr>
          <p:spPr>
            <a:xfrm>
              <a:off x="3022057" y="2815483"/>
              <a:ext cx="243349" cy="265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134C29DE-744F-4C8A-AB8E-73A328076B69}"/>
                </a:ext>
              </a:extLst>
            </p:cNvPr>
            <p:cNvSpPr/>
            <p:nvPr/>
          </p:nvSpPr>
          <p:spPr>
            <a:xfrm>
              <a:off x="4320569" y="2839065"/>
              <a:ext cx="243349" cy="265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791BB611-41F1-44FB-9436-003969C75591}"/>
                </a:ext>
              </a:extLst>
            </p:cNvPr>
            <p:cNvSpPr/>
            <p:nvPr/>
          </p:nvSpPr>
          <p:spPr>
            <a:xfrm>
              <a:off x="5634533" y="2839065"/>
              <a:ext cx="243349" cy="265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0D311304-4C57-43D9-A1A8-7F88FE774DD9}"/>
                </a:ext>
              </a:extLst>
            </p:cNvPr>
            <p:cNvSpPr/>
            <p:nvPr/>
          </p:nvSpPr>
          <p:spPr>
            <a:xfrm>
              <a:off x="6975117" y="2839065"/>
              <a:ext cx="243349" cy="265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9A9BFBB5-E987-4405-B708-552A8D0D7724}"/>
                </a:ext>
              </a:extLst>
            </p:cNvPr>
            <p:cNvSpPr/>
            <p:nvPr/>
          </p:nvSpPr>
          <p:spPr>
            <a:xfrm>
              <a:off x="8278669" y="2839065"/>
              <a:ext cx="243349" cy="265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EC055ACD-FDF8-4DDA-9F99-C98F2B0A8590}"/>
                </a:ext>
              </a:extLst>
            </p:cNvPr>
            <p:cNvSpPr/>
            <p:nvPr/>
          </p:nvSpPr>
          <p:spPr>
            <a:xfrm>
              <a:off x="9625554" y="2839065"/>
              <a:ext cx="243349" cy="265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E697B67E-6B7E-436C-A26A-1CBF26481363}"/>
                </a:ext>
              </a:extLst>
            </p:cNvPr>
            <p:cNvSpPr/>
            <p:nvPr/>
          </p:nvSpPr>
          <p:spPr>
            <a:xfrm>
              <a:off x="10932781" y="2814185"/>
              <a:ext cx="243349" cy="265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D0857699-8AF4-4EE4-9EC4-1CA70453C364}"/>
                </a:ext>
              </a:extLst>
            </p:cNvPr>
            <p:cNvSpPr/>
            <p:nvPr/>
          </p:nvSpPr>
          <p:spPr>
            <a:xfrm>
              <a:off x="1683397" y="5038871"/>
              <a:ext cx="243349" cy="265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D7DE9EAA-2179-4FD7-A525-B434B4B3E893}"/>
                </a:ext>
              </a:extLst>
            </p:cNvPr>
            <p:cNvSpPr/>
            <p:nvPr/>
          </p:nvSpPr>
          <p:spPr>
            <a:xfrm>
              <a:off x="2990353" y="5038871"/>
              <a:ext cx="243349" cy="265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30576805-F7C0-4172-A3BA-5D564E3124FC}"/>
                </a:ext>
              </a:extLst>
            </p:cNvPr>
            <p:cNvSpPr/>
            <p:nvPr/>
          </p:nvSpPr>
          <p:spPr>
            <a:xfrm>
              <a:off x="4339732" y="4998331"/>
              <a:ext cx="243349" cy="265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0AB82764-362A-4417-91C8-3B0FDE772E46}"/>
                </a:ext>
              </a:extLst>
            </p:cNvPr>
            <p:cNvSpPr/>
            <p:nvPr/>
          </p:nvSpPr>
          <p:spPr>
            <a:xfrm>
              <a:off x="5631388" y="5023488"/>
              <a:ext cx="243349" cy="265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C3E0FE79-732F-478C-8FC5-623C939B4D80}"/>
                </a:ext>
              </a:extLst>
            </p:cNvPr>
            <p:cNvSpPr/>
            <p:nvPr/>
          </p:nvSpPr>
          <p:spPr>
            <a:xfrm>
              <a:off x="6921574" y="5038871"/>
              <a:ext cx="243349" cy="265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5C20C5B5-9F86-412D-A8ED-0A540F700A6C}"/>
                </a:ext>
              </a:extLst>
            </p:cNvPr>
            <p:cNvSpPr/>
            <p:nvPr/>
          </p:nvSpPr>
          <p:spPr>
            <a:xfrm>
              <a:off x="8270953" y="5038871"/>
              <a:ext cx="243349" cy="265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806BD9FA-A9DC-48AE-8707-66BEB88727EB}"/>
                </a:ext>
              </a:extLst>
            </p:cNvPr>
            <p:cNvSpPr/>
            <p:nvPr/>
          </p:nvSpPr>
          <p:spPr>
            <a:xfrm>
              <a:off x="9598434" y="5013445"/>
              <a:ext cx="243349" cy="265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71DE7488-F3FA-4DE1-A6E7-722D2A150124}"/>
                </a:ext>
              </a:extLst>
            </p:cNvPr>
            <p:cNvSpPr/>
            <p:nvPr/>
          </p:nvSpPr>
          <p:spPr>
            <a:xfrm>
              <a:off x="10942028" y="5012698"/>
              <a:ext cx="243349" cy="265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12085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69938" y="1420091"/>
            <a:ext cx="10652124" cy="4696547"/>
            <a:chOff x="779319" y="1514929"/>
            <a:chExt cx="10106395" cy="4601709"/>
          </a:xfrm>
        </p:grpSpPr>
        <p:sp>
          <p:nvSpPr>
            <p:cNvPr id="49" name="Rectangle 48"/>
            <p:cNvSpPr/>
            <p:nvPr/>
          </p:nvSpPr>
          <p:spPr>
            <a:xfrm>
              <a:off x="779319" y="1514929"/>
              <a:ext cx="4826823" cy="4601709"/>
            </a:xfrm>
            <a:prstGeom prst="rect">
              <a:avLst/>
            </a:prstGeom>
            <a:solidFill>
              <a:schemeClr val="bg1"/>
            </a:solidFill>
            <a:ln w="3175" cmpd="sng">
              <a:solidFill>
                <a:schemeClr val="bg1">
                  <a:lumMod val="85000"/>
                </a:schemeClr>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p:cNvSpPr/>
            <p:nvPr/>
          </p:nvSpPr>
          <p:spPr>
            <a:xfrm>
              <a:off x="6058891" y="1514929"/>
              <a:ext cx="4826823" cy="4601709"/>
            </a:xfrm>
            <a:prstGeom prst="rect">
              <a:avLst/>
            </a:prstGeom>
            <a:solidFill>
              <a:schemeClr val="bg1"/>
            </a:solidFill>
            <a:ln w="3175" cmpd="sng">
              <a:solidFill>
                <a:schemeClr val="bg1">
                  <a:lumMod val="85000"/>
                </a:schemeClr>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0" name="Title 2">
            <a:extLst>
              <a:ext uri="{FF2B5EF4-FFF2-40B4-BE49-F238E27FC236}">
                <a16:creationId xmlns:a16="http://schemas.microsoft.com/office/drawing/2014/main" id="{05271274-503E-694B-84BB-3526595BCD7F}"/>
              </a:ext>
            </a:extLst>
          </p:cNvPr>
          <p:cNvSpPr txBox="1">
            <a:spLocks/>
          </p:cNvSpPr>
          <p:nvPr/>
        </p:nvSpPr>
        <p:spPr>
          <a:xfrm>
            <a:off x="0" y="313725"/>
            <a:ext cx="12192000" cy="632330"/>
          </a:xfrm>
          <a:prstGeom prst="rect">
            <a:avLst/>
          </a:prstGeom>
        </p:spPr>
        <p:txBody>
          <a:bodyP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effectLst/>
                <a:uLnTx/>
                <a:uFillTx/>
                <a:latin typeface="Open Sans"/>
                <a:ea typeface="+mj-ea"/>
                <a:cs typeface="+mj-cs"/>
              </a:rPr>
              <a:t>On-</a:t>
            </a:r>
            <a:r>
              <a:rPr kumimoji="0" lang="en-US" sz="3200" b="1" i="0" u="none" strike="noStrike" kern="1200" cap="none" spc="0" normalizeH="0" baseline="0" noProof="0" dirty="0" err="1">
                <a:ln>
                  <a:noFill/>
                </a:ln>
                <a:effectLst/>
                <a:uLnTx/>
                <a:uFillTx/>
                <a:latin typeface="Open Sans"/>
                <a:ea typeface="+mj-ea"/>
                <a:cs typeface="+mj-cs"/>
              </a:rPr>
              <a:t>Prem</a:t>
            </a:r>
            <a:r>
              <a:rPr kumimoji="0" lang="en-US" sz="3200" b="1" i="0" u="none" strike="noStrike" kern="1200" cap="none" spc="0" normalizeH="0" baseline="0" noProof="0" dirty="0">
                <a:ln>
                  <a:noFill/>
                </a:ln>
                <a:effectLst/>
                <a:uLnTx/>
                <a:uFillTx/>
                <a:latin typeface="Open Sans"/>
                <a:ea typeface="+mj-ea"/>
                <a:cs typeface="+mj-cs"/>
              </a:rPr>
              <a:t> and </a:t>
            </a:r>
            <a:r>
              <a:rPr kumimoji="0" lang="en-US" sz="3200" b="1" i="0" u="none" strike="noStrike" kern="1200" cap="none" spc="0" normalizeH="0" baseline="0" noProof="0" dirty="0">
                <a:ln>
                  <a:noFill/>
                </a:ln>
                <a:solidFill>
                  <a:srgbClr val="FFC000"/>
                </a:solidFill>
                <a:effectLst/>
                <a:uLnTx/>
                <a:uFillTx/>
                <a:latin typeface="Open Sans"/>
                <a:ea typeface="+mj-ea"/>
                <a:cs typeface="+mj-cs"/>
              </a:rPr>
              <a:t>Cloud Models</a:t>
            </a:r>
            <a:endParaRPr kumimoji="0" lang="x-none" sz="3200" b="0" i="0" u="none" strike="noStrike" kern="1200" cap="none" spc="0" normalizeH="0" baseline="0" noProof="0" dirty="0">
              <a:ln>
                <a:noFill/>
              </a:ln>
              <a:solidFill>
                <a:srgbClr val="FFC000"/>
              </a:solidFill>
              <a:effectLst/>
              <a:uLnTx/>
              <a:uFillTx/>
              <a:latin typeface="Open Sans"/>
              <a:ea typeface="+mj-ea"/>
              <a:cs typeface="+mj-cs"/>
            </a:endParaRPr>
          </a:p>
        </p:txBody>
      </p:sp>
      <p:cxnSp>
        <p:nvCxnSpPr>
          <p:cNvPr id="41" name="Straight Connector 40">
            <a:extLst>
              <a:ext uri="{FF2B5EF4-FFF2-40B4-BE49-F238E27FC236}">
                <a16:creationId xmlns:a16="http://schemas.microsoft.com/office/drawing/2014/main" id="{4F4AEAFE-97A9-C142-B255-FBEFFAF49FE6}"/>
              </a:ext>
            </a:extLst>
          </p:cNvPr>
          <p:cNvCxnSpPr/>
          <p:nvPr/>
        </p:nvCxnSpPr>
        <p:spPr>
          <a:xfrm>
            <a:off x="5448787" y="1017620"/>
            <a:ext cx="1303951" cy="0"/>
          </a:xfrm>
          <a:prstGeom prst="line">
            <a:avLst/>
          </a:prstGeom>
          <a:ln w="44450">
            <a:solidFill>
              <a:srgbClr val="FFC000"/>
            </a:solidFill>
          </a:ln>
        </p:spPr>
        <p:style>
          <a:lnRef idx="1">
            <a:schemeClr val="accent1"/>
          </a:lnRef>
          <a:fillRef idx="0">
            <a:schemeClr val="accent1"/>
          </a:fillRef>
          <a:effectRef idx="0">
            <a:schemeClr val="accent1"/>
          </a:effectRef>
          <a:fontRef idx="minor">
            <a:schemeClr val="tx1"/>
          </a:fontRef>
        </p:style>
      </p:cxnSp>
      <p:pic>
        <p:nvPicPr>
          <p:cNvPr id="43" name="Picture 42" descr="Asset 16@4x.png"/>
          <p:cNvPicPr>
            <a:picLocks noChangeAspect="1"/>
          </p:cNvPicPr>
          <p:nvPr/>
        </p:nvPicPr>
        <p:blipFill>
          <a:blip r:embed="rId3" cstate="screen">
            <a:duotone>
              <a:prstClr val="black"/>
              <a:schemeClr val="accent6">
                <a:tint val="45000"/>
                <a:satMod val="400000"/>
              </a:schemeClr>
            </a:duotone>
            <a:extLst>
              <a:ext uri="{BEBA8EAE-BF5A-486C-A8C5-ECC9F3942E4B}">
                <a14:imgProps xmlns:a14="http://schemas.microsoft.com/office/drawing/2010/main">
                  <a14:imgLayer r:embed="rId4">
                    <a14:imgEffect>
                      <a14:saturation sat="252000"/>
                    </a14:imgEffect>
                    <a14:imgEffect>
                      <a14:brightnessContrast bright="-83000"/>
                    </a14:imgEffect>
                  </a14:imgLayer>
                </a14:imgProps>
              </a:ext>
              <a:ext uri="{28A0092B-C50C-407E-A947-70E740481C1C}">
                <a14:useLocalDpi xmlns:a14="http://schemas.microsoft.com/office/drawing/2010/main"/>
              </a:ext>
            </a:extLst>
          </a:blip>
          <a:stretch>
            <a:fillRect/>
          </a:stretch>
        </p:blipFill>
        <p:spPr>
          <a:xfrm>
            <a:off x="1586702" y="4558461"/>
            <a:ext cx="264835" cy="366033"/>
          </a:xfrm>
          <a:prstGeom prst="rect">
            <a:avLst/>
          </a:prstGeom>
          <a:noFill/>
        </p:spPr>
      </p:pic>
      <p:pic>
        <p:nvPicPr>
          <p:cNvPr id="44" name="Picture 43"/>
          <p:cNvPicPr>
            <a:picLocks noChangeAspect="1"/>
          </p:cNvPicPr>
          <p:nvPr/>
        </p:nvPicPr>
        <p:blipFill>
          <a:blip r:embed="rId5">
            <a:duotone>
              <a:prstClr val="black"/>
              <a:schemeClr val="accent6">
                <a:tint val="45000"/>
                <a:satMod val="400000"/>
              </a:schemeClr>
            </a:duotone>
            <a:lum bright="-72000" contrast="100000"/>
          </a:blip>
          <a:stretch>
            <a:fillRect/>
          </a:stretch>
        </p:blipFill>
        <p:spPr>
          <a:xfrm>
            <a:off x="3262702" y="4555404"/>
            <a:ext cx="277577" cy="355645"/>
          </a:xfrm>
          <a:prstGeom prst="rect">
            <a:avLst/>
          </a:prstGeom>
          <a:noFill/>
        </p:spPr>
      </p:pic>
      <p:sp>
        <p:nvSpPr>
          <p:cNvPr id="45" name="Freeform 44"/>
          <p:cNvSpPr/>
          <p:nvPr/>
        </p:nvSpPr>
        <p:spPr>
          <a:xfrm rot="5400000">
            <a:off x="4910247" y="4607810"/>
            <a:ext cx="286241" cy="286241"/>
          </a:xfrm>
          <a:custGeom>
            <a:avLst/>
            <a:gdLst/>
            <a:ahLst/>
            <a:cxnLst/>
            <a:rect l="l" t="t" r="r" b="b"/>
            <a:pathLst>
              <a:path w="228600" h="228600">
                <a:moveTo>
                  <a:pt x="124067" y="68591"/>
                </a:moveTo>
                <a:cubicBezTo>
                  <a:pt x="125741" y="68554"/>
                  <a:pt x="127397" y="69354"/>
                  <a:pt x="129034" y="70991"/>
                </a:cubicBezTo>
                <a:lnTo>
                  <a:pt x="171003" y="114300"/>
                </a:lnTo>
                <a:lnTo>
                  <a:pt x="129034" y="157609"/>
                </a:lnTo>
                <a:cubicBezTo>
                  <a:pt x="127545" y="159097"/>
                  <a:pt x="125834" y="159841"/>
                  <a:pt x="123899" y="159841"/>
                </a:cubicBezTo>
                <a:cubicBezTo>
                  <a:pt x="121964" y="159841"/>
                  <a:pt x="120253" y="159097"/>
                  <a:pt x="118765" y="157609"/>
                </a:cubicBezTo>
                <a:cubicBezTo>
                  <a:pt x="115490" y="154334"/>
                  <a:pt x="115490" y="151060"/>
                  <a:pt x="118765" y="147786"/>
                </a:cubicBezTo>
                <a:lnTo>
                  <a:pt x="145107" y="121443"/>
                </a:lnTo>
                <a:lnTo>
                  <a:pt x="7143" y="121443"/>
                </a:lnTo>
                <a:cubicBezTo>
                  <a:pt x="5060" y="121443"/>
                  <a:pt x="3348" y="120699"/>
                  <a:pt x="2009" y="119211"/>
                </a:cubicBezTo>
                <a:cubicBezTo>
                  <a:pt x="669" y="117723"/>
                  <a:pt x="0" y="116011"/>
                  <a:pt x="0" y="114076"/>
                </a:cubicBezTo>
                <a:cubicBezTo>
                  <a:pt x="0" y="112142"/>
                  <a:pt x="669" y="110505"/>
                  <a:pt x="2009" y="109165"/>
                </a:cubicBezTo>
                <a:cubicBezTo>
                  <a:pt x="3348" y="107826"/>
                  <a:pt x="5060" y="107156"/>
                  <a:pt x="7143" y="107156"/>
                </a:cubicBezTo>
                <a:lnTo>
                  <a:pt x="144661" y="107156"/>
                </a:lnTo>
                <a:lnTo>
                  <a:pt x="118765" y="81260"/>
                </a:lnTo>
                <a:cubicBezTo>
                  <a:pt x="115490" y="77986"/>
                  <a:pt x="115565" y="74637"/>
                  <a:pt x="118988" y="71214"/>
                </a:cubicBezTo>
                <a:cubicBezTo>
                  <a:pt x="120699" y="69502"/>
                  <a:pt x="122392" y="68628"/>
                  <a:pt x="124067" y="68591"/>
                </a:cubicBezTo>
                <a:close/>
                <a:moveTo>
                  <a:pt x="85725" y="0"/>
                </a:moveTo>
                <a:lnTo>
                  <a:pt x="214312" y="0"/>
                </a:lnTo>
                <a:cubicBezTo>
                  <a:pt x="218182" y="0"/>
                  <a:pt x="221530" y="1413"/>
                  <a:pt x="224358" y="4241"/>
                </a:cubicBezTo>
                <a:cubicBezTo>
                  <a:pt x="227186" y="7069"/>
                  <a:pt x="228600" y="10418"/>
                  <a:pt x="228600" y="14287"/>
                </a:cubicBezTo>
                <a:lnTo>
                  <a:pt x="228600" y="214312"/>
                </a:lnTo>
                <a:cubicBezTo>
                  <a:pt x="228600" y="218182"/>
                  <a:pt x="227186" y="221530"/>
                  <a:pt x="224358" y="224358"/>
                </a:cubicBezTo>
                <a:cubicBezTo>
                  <a:pt x="221530" y="227186"/>
                  <a:pt x="218182" y="228600"/>
                  <a:pt x="214312" y="228600"/>
                </a:cubicBezTo>
                <a:lnTo>
                  <a:pt x="85725" y="228600"/>
                </a:lnTo>
                <a:cubicBezTo>
                  <a:pt x="81855" y="228600"/>
                  <a:pt x="78507" y="227186"/>
                  <a:pt x="75679" y="224358"/>
                </a:cubicBezTo>
                <a:cubicBezTo>
                  <a:pt x="72851" y="221530"/>
                  <a:pt x="71437" y="218182"/>
                  <a:pt x="71437" y="214312"/>
                </a:cubicBezTo>
                <a:lnTo>
                  <a:pt x="71437" y="150018"/>
                </a:lnTo>
                <a:lnTo>
                  <a:pt x="85725" y="149572"/>
                </a:lnTo>
                <a:lnTo>
                  <a:pt x="85725" y="205829"/>
                </a:lnTo>
                <a:cubicBezTo>
                  <a:pt x="85725" y="208210"/>
                  <a:pt x="86618" y="210219"/>
                  <a:pt x="88404" y="211856"/>
                </a:cubicBezTo>
                <a:cubicBezTo>
                  <a:pt x="90190" y="213494"/>
                  <a:pt x="92273" y="214312"/>
                  <a:pt x="94654" y="214312"/>
                </a:cubicBezTo>
                <a:lnTo>
                  <a:pt x="205829" y="214312"/>
                </a:lnTo>
                <a:cubicBezTo>
                  <a:pt x="208210" y="214312"/>
                  <a:pt x="210219" y="213494"/>
                  <a:pt x="211857" y="211856"/>
                </a:cubicBezTo>
                <a:cubicBezTo>
                  <a:pt x="213494" y="210219"/>
                  <a:pt x="214312" y="208210"/>
                  <a:pt x="214312" y="205829"/>
                </a:cubicBezTo>
                <a:lnTo>
                  <a:pt x="213866" y="23217"/>
                </a:lnTo>
                <a:cubicBezTo>
                  <a:pt x="213866" y="20538"/>
                  <a:pt x="213047" y="18380"/>
                  <a:pt x="211410" y="16743"/>
                </a:cubicBezTo>
                <a:cubicBezTo>
                  <a:pt x="209773" y="15106"/>
                  <a:pt x="207764" y="14287"/>
                  <a:pt x="205383" y="14287"/>
                </a:cubicBezTo>
                <a:lnTo>
                  <a:pt x="94654" y="14287"/>
                </a:lnTo>
                <a:cubicBezTo>
                  <a:pt x="92273" y="14287"/>
                  <a:pt x="90190" y="15106"/>
                  <a:pt x="88404" y="16743"/>
                </a:cubicBezTo>
                <a:cubicBezTo>
                  <a:pt x="86618" y="18380"/>
                  <a:pt x="85725" y="20538"/>
                  <a:pt x="85725" y="23217"/>
                </a:cubicBezTo>
                <a:lnTo>
                  <a:pt x="85725" y="78581"/>
                </a:lnTo>
                <a:lnTo>
                  <a:pt x="71437" y="78581"/>
                </a:lnTo>
                <a:lnTo>
                  <a:pt x="71437" y="14287"/>
                </a:lnTo>
                <a:cubicBezTo>
                  <a:pt x="71437" y="10418"/>
                  <a:pt x="72851" y="7069"/>
                  <a:pt x="75679" y="4241"/>
                </a:cubicBezTo>
                <a:cubicBezTo>
                  <a:pt x="78507" y="1413"/>
                  <a:pt x="81855" y="0"/>
                  <a:pt x="85725" y="0"/>
                </a:cubicBezTo>
                <a:close/>
              </a:path>
            </a:pathLst>
          </a:custGeom>
          <a:solidFill>
            <a:srgbClr val="434F5A"/>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a:p>
        </p:txBody>
      </p:sp>
      <p:sp>
        <p:nvSpPr>
          <p:cNvPr id="34" name="Oval 33"/>
          <p:cNvSpPr/>
          <p:nvPr/>
        </p:nvSpPr>
        <p:spPr>
          <a:xfrm>
            <a:off x="6784907" y="4681436"/>
            <a:ext cx="558800" cy="558800"/>
          </a:xfrm>
          <a:prstGeom prst="ellipse">
            <a:avLst/>
          </a:prstGeom>
          <a:noFill/>
          <a:ln>
            <a:solidFill>
              <a:srgbClr val="FFC001"/>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a:solidFill>
                <a:schemeClr val="tx1"/>
              </a:solidFill>
            </a:endParaRPr>
          </a:p>
        </p:txBody>
      </p:sp>
      <p:sp>
        <p:nvSpPr>
          <p:cNvPr id="39" name="Oval 38"/>
          <p:cNvSpPr/>
          <p:nvPr/>
        </p:nvSpPr>
        <p:spPr>
          <a:xfrm>
            <a:off x="8632069" y="4652048"/>
            <a:ext cx="558800" cy="558800"/>
          </a:xfrm>
          <a:prstGeom prst="ellipse">
            <a:avLst/>
          </a:prstGeom>
          <a:noFill/>
          <a:ln>
            <a:solidFill>
              <a:srgbClr val="FFC001"/>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a:solidFill>
                <a:schemeClr val="tx1"/>
              </a:solidFill>
            </a:endParaRPr>
          </a:p>
        </p:txBody>
      </p:sp>
      <p:sp>
        <p:nvSpPr>
          <p:cNvPr id="42" name="Oval 41"/>
          <p:cNvSpPr/>
          <p:nvPr/>
        </p:nvSpPr>
        <p:spPr>
          <a:xfrm>
            <a:off x="10262982" y="4656189"/>
            <a:ext cx="558800" cy="558800"/>
          </a:xfrm>
          <a:prstGeom prst="ellipse">
            <a:avLst/>
          </a:prstGeom>
          <a:noFill/>
          <a:ln>
            <a:solidFill>
              <a:srgbClr val="FFC001"/>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a:solidFill>
                <a:schemeClr val="tx1"/>
              </a:solidFill>
            </a:endParaRPr>
          </a:p>
        </p:txBody>
      </p:sp>
      <p:sp>
        <p:nvSpPr>
          <p:cNvPr id="46" name="Freeform 45"/>
          <p:cNvSpPr/>
          <p:nvPr/>
        </p:nvSpPr>
        <p:spPr>
          <a:xfrm>
            <a:off x="6937844" y="4866094"/>
            <a:ext cx="286241" cy="196791"/>
          </a:xfrm>
          <a:custGeom>
            <a:avLst/>
            <a:gdLst/>
            <a:ahLst/>
            <a:cxnLst/>
            <a:rect l="l" t="t" r="r" b="b"/>
            <a:pathLst>
              <a:path w="228600" h="157163">
                <a:moveTo>
                  <a:pt x="200025" y="128588"/>
                </a:moveTo>
                <a:lnTo>
                  <a:pt x="200025" y="142875"/>
                </a:lnTo>
                <a:lnTo>
                  <a:pt x="214313" y="142875"/>
                </a:lnTo>
                <a:lnTo>
                  <a:pt x="214313" y="128588"/>
                </a:lnTo>
                <a:close/>
                <a:moveTo>
                  <a:pt x="14288" y="128588"/>
                </a:moveTo>
                <a:lnTo>
                  <a:pt x="14288" y="142875"/>
                </a:lnTo>
                <a:lnTo>
                  <a:pt x="28575" y="142875"/>
                </a:lnTo>
                <a:lnTo>
                  <a:pt x="28575" y="128588"/>
                </a:lnTo>
                <a:close/>
                <a:moveTo>
                  <a:pt x="107156" y="14288"/>
                </a:moveTo>
                <a:lnTo>
                  <a:pt x="107156" y="28575"/>
                </a:lnTo>
                <a:lnTo>
                  <a:pt x="121444" y="28575"/>
                </a:lnTo>
                <a:lnTo>
                  <a:pt x="121444" y="14288"/>
                </a:lnTo>
                <a:close/>
                <a:moveTo>
                  <a:pt x="100013" y="0"/>
                </a:moveTo>
                <a:lnTo>
                  <a:pt x="128588" y="0"/>
                </a:lnTo>
                <a:cubicBezTo>
                  <a:pt x="130671" y="0"/>
                  <a:pt x="132383" y="670"/>
                  <a:pt x="133722" y="2010"/>
                </a:cubicBezTo>
                <a:cubicBezTo>
                  <a:pt x="135062" y="3349"/>
                  <a:pt x="135731" y="5061"/>
                  <a:pt x="135731" y="7144"/>
                </a:cubicBezTo>
                <a:lnTo>
                  <a:pt x="135731" y="14288"/>
                </a:lnTo>
                <a:lnTo>
                  <a:pt x="201811" y="14288"/>
                </a:lnTo>
                <a:cubicBezTo>
                  <a:pt x="204788" y="9525"/>
                  <a:pt x="208955" y="7144"/>
                  <a:pt x="214313" y="7144"/>
                </a:cubicBezTo>
                <a:cubicBezTo>
                  <a:pt x="218182" y="7144"/>
                  <a:pt x="221531" y="8558"/>
                  <a:pt x="224359" y="11386"/>
                </a:cubicBezTo>
                <a:cubicBezTo>
                  <a:pt x="227186" y="14213"/>
                  <a:pt x="228600" y="17562"/>
                  <a:pt x="228600" y="21432"/>
                </a:cubicBezTo>
                <a:cubicBezTo>
                  <a:pt x="228600" y="25301"/>
                  <a:pt x="227186" y="28650"/>
                  <a:pt x="224359" y="31478"/>
                </a:cubicBezTo>
                <a:cubicBezTo>
                  <a:pt x="221531" y="34305"/>
                  <a:pt x="218182" y="35719"/>
                  <a:pt x="214313" y="35719"/>
                </a:cubicBezTo>
                <a:cubicBezTo>
                  <a:pt x="208955" y="35719"/>
                  <a:pt x="204788" y="33338"/>
                  <a:pt x="201811" y="28575"/>
                </a:cubicBezTo>
                <a:lnTo>
                  <a:pt x="166092" y="28575"/>
                </a:lnTo>
                <a:cubicBezTo>
                  <a:pt x="180678" y="37505"/>
                  <a:pt x="192361" y="49560"/>
                  <a:pt x="201141" y="64741"/>
                </a:cubicBezTo>
                <a:cubicBezTo>
                  <a:pt x="209922" y="79921"/>
                  <a:pt x="214313" y="96292"/>
                  <a:pt x="214313" y="113854"/>
                </a:cubicBezTo>
                <a:lnTo>
                  <a:pt x="214313" y="114300"/>
                </a:lnTo>
                <a:lnTo>
                  <a:pt x="221456" y="114300"/>
                </a:lnTo>
                <a:cubicBezTo>
                  <a:pt x="223540" y="114300"/>
                  <a:pt x="225252" y="114970"/>
                  <a:pt x="226591" y="116310"/>
                </a:cubicBezTo>
                <a:cubicBezTo>
                  <a:pt x="227930" y="117649"/>
                  <a:pt x="228600" y="119361"/>
                  <a:pt x="228600" y="121444"/>
                </a:cubicBezTo>
                <a:lnTo>
                  <a:pt x="228600" y="150019"/>
                </a:lnTo>
                <a:cubicBezTo>
                  <a:pt x="228600" y="152103"/>
                  <a:pt x="227930" y="153814"/>
                  <a:pt x="226591" y="155154"/>
                </a:cubicBezTo>
                <a:cubicBezTo>
                  <a:pt x="225252" y="156493"/>
                  <a:pt x="223540" y="157163"/>
                  <a:pt x="221456" y="157163"/>
                </a:cubicBezTo>
                <a:lnTo>
                  <a:pt x="192881" y="157163"/>
                </a:lnTo>
                <a:cubicBezTo>
                  <a:pt x="190798" y="157163"/>
                  <a:pt x="189086" y="156493"/>
                  <a:pt x="187747" y="155154"/>
                </a:cubicBezTo>
                <a:cubicBezTo>
                  <a:pt x="186407" y="153814"/>
                  <a:pt x="185738" y="152103"/>
                  <a:pt x="185738" y="150019"/>
                </a:cubicBezTo>
                <a:lnTo>
                  <a:pt x="185738" y="121444"/>
                </a:lnTo>
                <a:cubicBezTo>
                  <a:pt x="185738" y="119361"/>
                  <a:pt x="186407" y="117649"/>
                  <a:pt x="187747" y="116310"/>
                </a:cubicBezTo>
                <a:cubicBezTo>
                  <a:pt x="189086" y="114970"/>
                  <a:pt x="190798" y="114300"/>
                  <a:pt x="192881" y="114300"/>
                </a:cubicBezTo>
                <a:lnTo>
                  <a:pt x="200025" y="114300"/>
                </a:lnTo>
                <a:lnTo>
                  <a:pt x="200025" y="113854"/>
                </a:lnTo>
                <a:cubicBezTo>
                  <a:pt x="200025" y="94209"/>
                  <a:pt x="193998" y="76721"/>
                  <a:pt x="181943" y="61392"/>
                </a:cubicBezTo>
                <a:cubicBezTo>
                  <a:pt x="169888" y="46063"/>
                  <a:pt x="154484" y="35868"/>
                  <a:pt x="135731" y="30808"/>
                </a:cubicBezTo>
                <a:lnTo>
                  <a:pt x="135731" y="35719"/>
                </a:lnTo>
                <a:cubicBezTo>
                  <a:pt x="135731" y="37803"/>
                  <a:pt x="135062" y="39514"/>
                  <a:pt x="133722" y="40854"/>
                </a:cubicBezTo>
                <a:cubicBezTo>
                  <a:pt x="132383" y="42193"/>
                  <a:pt x="130671" y="42863"/>
                  <a:pt x="128588" y="42863"/>
                </a:cubicBezTo>
                <a:lnTo>
                  <a:pt x="100013" y="42863"/>
                </a:lnTo>
                <a:cubicBezTo>
                  <a:pt x="97929" y="42863"/>
                  <a:pt x="96218" y="42193"/>
                  <a:pt x="94878" y="40854"/>
                </a:cubicBezTo>
                <a:cubicBezTo>
                  <a:pt x="93539" y="39514"/>
                  <a:pt x="92869" y="37803"/>
                  <a:pt x="92869" y="35719"/>
                </a:cubicBezTo>
                <a:lnTo>
                  <a:pt x="92869" y="30808"/>
                </a:lnTo>
                <a:cubicBezTo>
                  <a:pt x="74117" y="35868"/>
                  <a:pt x="58713" y="46063"/>
                  <a:pt x="46658" y="61392"/>
                </a:cubicBezTo>
                <a:cubicBezTo>
                  <a:pt x="34603" y="76721"/>
                  <a:pt x="28575" y="94209"/>
                  <a:pt x="28575" y="113854"/>
                </a:cubicBezTo>
                <a:lnTo>
                  <a:pt x="28575" y="114300"/>
                </a:lnTo>
                <a:lnTo>
                  <a:pt x="35719" y="114300"/>
                </a:lnTo>
                <a:cubicBezTo>
                  <a:pt x="37803" y="114300"/>
                  <a:pt x="39514" y="114970"/>
                  <a:pt x="40854" y="116310"/>
                </a:cubicBezTo>
                <a:cubicBezTo>
                  <a:pt x="42193" y="117649"/>
                  <a:pt x="42863" y="119361"/>
                  <a:pt x="42863" y="121444"/>
                </a:cubicBezTo>
                <a:lnTo>
                  <a:pt x="42863" y="150019"/>
                </a:lnTo>
                <a:cubicBezTo>
                  <a:pt x="42863" y="152103"/>
                  <a:pt x="42193" y="153814"/>
                  <a:pt x="40854" y="155154"/>
                </a:cubicBezTo>
                <a:cubicBezTo>
                  <a:pt x="39514" y="156493"/>
                  <a:pt x="37803" y="157163"/>
                  <a:pt x="35719" y="157163"/>
                </a:cubicBezTo>
                <a:lnTo>
                  <a:pt x="7144" y="157163"/>
                </a:lnTo>
                <a:cubicBezTo>
                  <a:pt x="5060" y="157163"/>
                  <a:pt x="3349" y="156493"/>
                  <a:pt x="2009" y="155154"/>
                </a:cubicBezTo>
                <a:cubicBezTo>
                  <a:pt x="670" y="153814"/>
                  <a:pt x="0" y="152103"/>
                  <a:pt x="0" y="150019"/>
                </a:cubicBezTo>
                <a:lnTo>
                  <a:pt x="0" y="121444"/>
                </a:lnTo>
                <a:cubicBezTo>
                  <a:pt x="0" y="119361"/>
                  <a:pt x="670" y="117649"/>
                  <a:pt x="2009" y="116310"/>
                </a:cubicBezTo>
                <a:cubicBezTo>
                  <a:pt x="3349" y="114970"/>
                  <a:pt x="5060" y="114300"/>
                  <a:pt x="7144" y="114300"/>
                </a:cubicBezTo>
                <a:lnTo>
                  <a:pt x="14288" y="114300"/>
                </a:lnTo>
                <a:lnTo>
                  <a:pt x="14288" y="113854"/>
                </a:lnTo>
                <a:cubicBezTo>
                  <a:pt x="14288" y="96292"/>
                  <a:pt x="18678" y="79921"/>
                  <a:pt x="27459" y="64741"/>
                </a:cubicBezTo>
                <a:cubicBezTo>
                  <a:pt x="36240" y="49560"/>
                  <a:pt x="47923" y="37505"/>
                  <a:pt x="62508" y="28575"/>
                </a:cubicBezTo>
                <a:lnTo>
                  <a:pt x="26789" y="28575"/>
                </a:lnTo>
                <a:cubicBezTo>
                  <a:pt x="23813" y="33338"/>
                  <a:pt x="19646" y="35719"/>
                  <a:pt x="14288" y="35719"/>
                </a:cubicBezTo>
                <a:cubicBezTo>
                  <a:pt x="10418" y="35719"/>
                  <a:pt x="7070" y="34305"/>
                  <a:pt x="4242" y="31478"/>
                </a:cubicBezTo>
                <a:cubicBezTo>
                  <a:pt x="1414" y="28650"/>
                  <a:pt x="0" y="25301"/>
                  <a:pt x="0" y="21432"/>
                </a:cubicBezTo>
                <a:cubicBezTo>
                  <a:pt x="0" y="17562"/>
                  <a:pt x="1414" y="14213"/>
                  <a:pt x="4242" y="11386"/>
                </a:cubicBezTo>
                <a:cubicBezTo>
                  <a:pt x="7070" y="8558"/>
                  <a:pt x="10418" y="7144"/>
                  <a:pt x="14288" y="7144"/>
                </a:cubicBezTo>
                <a:cubicBezTo>
                  <a:pt x="19646" y="7144"/>
                  <a:pt x="23813" y="9525"/>
                  <a:pt x="26789" y="14288"/>
                </a:cubicBezTo>
                <a:lnTo>
                  <a:pt x="92869" y="14288"/>
                </a:lnTo>
                <a:lnTo>
                  <a:pt x="92869" y="7144"/>
                </a:lnTo>
                <a:cubicBezTo>
                  <a:pt x="92869" y="5061"/>
                  <a:pt x="93539" y="3349"/>
                  <a:pt x="94878" y="2010"/>
                </a:cubicBezTo>
                <a:cubicBezTo>
                  <a:pt x="96218" y="670"/>
                  <a:pt x="97929" y="0"/>
                  <a:pt x="100013" y="0"/>
                </a:cubicBezTo>
                <a:close/>
              </a:path>
            </a:pathLst>
          </a:custGeom>
          <a:solidFill>
            <a:schemeClr val="accent4"/>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90000"/>
              </a:lnSpc>
            </a:pPr>
            <a:endParaRPr lang="en-US"/>
          </a:p>
        </p:txBody>
      </p:sp>
      <p:sp>
        <p:nvSpPr>
          <p:cNvPr id="47" name="Freeform 46"/>
          <p:cNvSpPr/>
          <p:nvPr/>
        </p:nvSpPr>
        <p:spPr>
          <a:xfrm>
            <a:off x="8762399" y="4838922"/>
            <a:ext cx="314865" cy="196791"/>
          </a:xfrm>
          <a:custGeom>
            <a:avLst/>
            <a:gdLst/>
            <a:ahLst/>
            <a:cxnLst/>
            <a:rect l="l" t="t" r="r" b="b"/>
            <a:pathLst>
              <a:path w="228600" h="142875">
                <a:moveTo>
                  <a:pt x="71438" y="121444"/>
                </a:moveTo>
                <a:lnTo>
                  <a:pt x="221456" y="121444"/>
                </a:lnTo>
                <a:cubicBezTo>
                  <a:pt x="223540" y="121444"/>
                  <a:pt x="225252" y="122114"/>
                  <a:pt x="226591" y="123453"/>
                </a:cubicBezTo>
                <a:cubicBezTo>
                  <a:pt x="227930" y="124793"/>
                  <a:pt x="228600" y="126504"/>
                  <a:pt x="228600" y="128588"/>
                </a:cubicBezTo>
                <a:cubicBezTo>
                  <a:pt x="228600" y="130671"/>
                  <a:pt x="227930" y="132383"/>
                  <a:pt x="226591" y="133722"/>
                </a:cubicBezTo>
                <a:cubicBezTo>
                  <a:pt x="225252" y="135062"/>
                  <a:pt x="223540" y="135731"/>
                  <a:pt x="221456" y="135731"/>
                </a:cubicBezTo>
                <a:lnTo>
                  <a:pt x="71438" y="135731"/>
                </a:lnTo>
                <a:cubicBezTo>
                  <a:pt x="69354" y="135731"/>
                  <a:pt x="67643" y="135062"/>
                  <a:pt x="66303" y="133722"/>
                </a:cubicBezTo>
                <a:cubicBezTo>
                  <a:pt x="64964" y="132383"/>
                  <a:pt x="64294" y="130671"/>
                  <a:pt x="64294" y="128588"/>
                </a:cubicBezTo>
                <a:cubicBezTo>
                  <a:pt x="64294" y="126504"/>
                  <a:pt x="64964" y="124793"/>
                  <a:pt x="66303" y="123453"/>
                </a:cubicBezTo>
                <a:cubicBezTo>
                  <a:pt x="67643" y="122114"/>
                  <a:pt x="69354" y="121444"/>
                  <a:pt x="71438" y="121444"/>
                </a:cubicBezTo>
                <a:close/>
                <a:moveTo>
                  <a:pt x="7144" y="114300"/>
                </a:moveTo>
                <a:lnTo>
                  <a:pt x="21431" y="114300"/>
                </a:lnTo>
                <a:cubicBezTo>
                  <a:pt x="23515" y="114300"/>
                  <a:pt x="25227" y="114970"/>
                  <a:pt x="26566" y="116309"/>
                </a:cubicBezTo>
                <a:cubicBezTo>
                  <a:pt x="27906" y="117649"/>
                  <a:pt x="28575" y="119360"/>
                  <a:pt x="28575" y="121444"/>
                </a:cubicBezTo>
                <a:lnTo>
                  <a:pt x="28575" y="135731"/>
                </a:lnTo>
                <a:cubicBezTo>
                  <a:pt x="28575" y="137815"/>
                  <a:pt x="27906" y="139526"/>
                  <a:pt x="26566" y="140866"/>
                </a:cubicBezTo>
                <a:cubicBezTo>
                  <a:pt x="25227" y="142205"/>
                  <a:pt x="23515" y="142875"/>
                  <a:pt x="21431" y="142875"/>
                </a:cubicBezTo>
                <a:lnTo>
                  <a:pt x="7144" y="142875"/>
                </a:lnTo>
                <a:cubicBezTo>
                  <a:pt x="5060" y="142875"/>
                  <a:pt x="3349" y="142205"/>
                  <a:pt x="2009" y="140866"/>
                </a:cubicBezTo>
                <a:cubicBezTo>
                  <a:pt x="670" y="139526"/>
                  <a:pt x="0" y="137815"/>
                  <a:pt x="0" y="135731"/>
                </a:cubicBezTo>
                <a:lnTo>
                  <a:pt x="0" y="121444"/>
                </a:lnTo>
                <a:cubicBezTo>
                  <a:pt x="0" y="119360"/>
                  <a:pt x="670" y="117649"/>
                  <a:pt x="2009" y="116309"/>
                </a:cubicBezTo>
                <a:cubicBezTo>
                  <a:pt x="3349" y="114970"/>
                  <a:pt x="5060" y="114300"/>
                  <a:pt x="7144" y="114300"/>
                </a:cubicBezTo>
                <a:close/>
                <a:moveTo>
                  <a:pt x="71438" y="64294"/>
                </a:moveTo>
                <a:lnTo>
                  <a:pt x="221456" y="64294"/>
                </a:lnTo>
                <a:cubicBezTo>
                  <a:pt x="223540" y="64294"/>
                  <a:pt x="225252" y="64964"/>
                  <a:pt x="226591" y="66303"/>
                </a:cubicBezTo>
                <a:cubicBezTo>
                  <a:pt x="227930" y="67643"/>
                  <a:pt x="228600" y="69354"/>
                  <a:pt x="228600" y="71438"/>
                </a:cubicBezTo>
                <a:cubicBezTo>
                  <a:pt x="228600" y="73521"/>
                  <a:pt x="227930" y="75233"/>
                  <a:pt x="226591" y="76572"/>
                </a:cubicBezTo>
                <a:cubicBezTo>
                  <a:pt x="225252" y="77912"/>
                  <a:pt x="223540" y="78581"/>
                  <a:pt x="221456" y="78581"/>
                </a:cubicBezTo>
                <a:lnTo>
                  <a:pt x="71438" y="78581"/>
                </a:lnTo>
                <a:cubicBezTo>
                  <a:pt x="69354" y="78581"/>
                  <a:pt x="67643" y="77912"/>
                  <a:pt x="66303" y="76572"/>
                </a:cubicBezTo>
                <a:cubicBezTo>
                  <a:pt x="64964" y="75233"/>
                  <a:pt x="64294" y="73521"/>
                  <a:pt x="64294" y="71438"/>
                </a:cubicBezTo>
                <a:cubicBezTo>
                  <a:pt x="64294" y="69354"/>
                  <a:pt x="64964" y="67643"/>
                  <a:pt x="66303" y="66303"/>
                </a:cubicBezTo>
                <a:cubicBezTo>
                  <a:pt x="67643" y="64964"/>
                  <a:pt x="69354" y="64294"/>
                  <a:pt x="71438" y="64294"/>
                </a:cubicBezTo>
                <a:close/>
                <a:moveTo>
                  <a:pt x="7144" y="57150"/>
                </a:moveTo>
                <a:lnTo>
                  <a:pt x="21431" y="57150"/>
                </a:lnTo>
                <a:cubicBezTo>
                  <a:pt x="23515" y="57150"/>
                  <a:pt x="25227" y="57820"/>
                  <a:pt x="26566" y="59159"/>
                </a:cubicBezTo>
                <a:cubicBezTo>
                  <a:pt x="27906" y="60499"/>
                  <a:pt x="28575" y="62210"/>
                  <a:pt x="28575" y="64294"/>
                </a:cubicBezTo>
                <a:lnTo>
                  <a:pt x="28575" y="78581"/>
                </a:lnTo>
                <a:cubicBezTo>
                  <a:pt x="28575" y="80665"/>
                  <a:pt x="27906" y="82376"/>
                  <a:pt x="26566" y="83716"/>
                </a:cubicBezTo>
                <a:cubicBezTo>
                  <a:pt x="25227" y="85055"/>
                  <a:pt x="23515" y="85725"/>
                  <a:pt x="21431" y="85725"/>
                </a:cubicBezTo>
                <a:lnTo>
                  <a:pt x="7144" y="85725"/>
                </a:lnTo>
                <a:cubicBezTo>
                  <a:pt x="5060" y="85725"/>
                  <a:pt x="3349" y="85055"/>
                  <a:pt x="2009" y="83716"/>
                </a:cubicBezTo>
                <a:cubicBezTo>
                  <a:pt x="670" y="82376"/>
                  <a:pt x="0" y="80665"/>
                  <a:pt x="0" y="78581"/>
                </a:cubicBezTo>
                <a:lnTo>
                  <a:pt x="0" y="64294"/>
                </a:lnTo>
                <a:cubicBezTo>
                  <a:pt x="0" y="62210"/>
                  <a:pt x="670" y="60499"/>
                  <a:pt x="2009" y="59159"/>
                </a:cubicBezTo>
                <a:cubicBezTo>
                  <a:pt x="3349" y="57820"/>
                  <a:pt x="5060" y="57150"/>
                  <a:pt x="7144" y="57150"/>
                </a:cubicBezTo>
                <a:close/>
                <a:moveTo>
                  <a:pt x="71438" y="7144"/>
                </a:moveTo>
                <a:lnTo>
                  <a:pt x="221456" y="7144"/>
                </a:lnTo>
                <a:cubicBezTo>
                  <a:pt x="223540" y="7144"/>
                  <a:pt x="225252" y="7814"/>
                  <a:pt x="226591" y="9153"/>
                </a:cubicBezTo>
                <a:cubicBezTo>
                  <a:pt x="227930" y="10493"/>
                  <a:pt x="228600" y="12204"/>
                  <a:pt x="228600" y="14288"/>
                </a:cubicBezTo>
                <a:cubicBezTo>
                  <a:pt x="228600" y="16371"/>
                  <a:pt x="227930" y="18083"/>
                  <a:pt x="226591" y="19422"/>
                </a:cubicBezTo>
                <a:cubicBezTo>
                  <a:pt x="225252" y="20762"/>
                  <a:pt x="223540" y="21431"/>
                  <a:pt x="221456" y="21431"/>
                </a:cubicBezTo>
                <a:lnTo>
                  <a:pt x="71438" y="21431"/>
                </a:lnTo>
                <a:cubicBezTo>
                  <a:pt x="69354" y="21431"/>
                  <a:pt x="67643" y="20762"/>
                  <a:pt x="66303" y="19422"/>
                </a:cubicBezTo>
                <a:cubicBezTo>
                  <a:pt x="64964" y="18083"/>
                  <a:pt x="64294" y="16371"/>
                  <a:pt x="64294" y="14288"/>
                </a:cubicBezTo>
                <a:cubicBezTo>
                  <a:pt x="64294" y="12204"/>
                  <a:pt x="64964" y="10493"/>
                  <a:pt x="66303" y="9153"/>
                </a:cubicBezTo>
                <a:cubicBezTo>
                  <a:pt x="67643" y="7814"/>
                  <a:pt x="69354" y="7144"/>
                  <a:pt x="71438" y="7144"/>
                </a:cubicBezTo>
                <a:close/>
                <a:moveTo>
                  <a:pt x="7144" y="0"/>
                </a:moveTo>
                <a:lnTo>
                  <a:pt x="21431" y="0"/>
                </a:lnTo>
                <a:cubicBezTo>
                  <a:pt x="23515" y="0"/>
                  <a:pt x="25227" y="670"/>
                  <a:pt x="26566" y="2009"/>
                </a:cubicBezTo>
                <a:cubicBezTo>
                  <a:pt x="27906" y="3349"/>
                  <a:pt x="28575" y="5060"/>
                  <a:pt x="28575" y="7144"/>
                </a:cubicBezTo>
                <a:lnTo>
                  <a:pt x="28575" y="21431"/>
                </a:lnTo>
                <a:cubicBezTo>
                  <a:pt x="28575" y="23515"/>
                  <a:pt x="27906" y="25226"/>
                  <a:pt x="26566" y="26566"/>
                </a:cubicBezTo>
                <a:cubicBezTo>
                  <a:pt x="25227" y="27905"/>
                  <a:pt x="23515" y="28575"/>
                  <a:pt x="21431" y="28575"/>
                </a:cubicBezTo>
                <a:lnTo>
                  <a:pt x="7144" y="28575"/>
                </a:lnTo>
                <a:cubicBezTo>
                  <a:pt x="5060" y="28575"/>
                  <a:pt x="3349" y="27905"/>
                  <a:pt x="2009" y="26566"/>
                </a:cubicBezTo>
                <a:cubicBezTo>
                  <a:pt x="670" y="25226"/>
                  <a:pt x="0" y="23515"/>
                  <a:pt x="0" y="21431"/>
                </a:cubicBezTo>
                <a:lnTo>
                  <a:pt x="0" y="7144"/>
                </a:lnTo>
                <a:cubicBezTo>
                  <a:pt x="0" y="5060"/>
                  <a:pt x="670" y="3349"/>
                  <a:pt x="2009" y="2009"/>
                </a:cubicBezTo>
                <a:cubicBezTo>
                  <a:pt x="3349" y="670"/>
                  <a:pt x="5060" y="0"/>
                  <a:pt x="7144" y="0"/>
                </a:cubicBezTo>
                <a:close/>
              </a:path>
            </a:pathLst>
          </a:custGeom>
          <a:solidFill>
            <a:schemeClr val="accent4"/>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90000"/>
              </a:lnSpc>
            </a:pPr>
            <a:endParaRPr lang="en-US"/>
          </a:p>
        </p:txBody>
      </p:sp>
      <p:sp>
        <p:nvSpPr>
          <p:cNvPr id="48" name="Shape 2700"/>
          <p:cNvSpPr/>
          <p:nvPr/>
        </p:nvSpPr>
        <p:spPr>
          <a:xfrm>
            <a:off x="10369800" y="4761593"/>
            <a:ext cx="349234" cy="349205"/>
          </a:xfrm>
          <a:custGeom>
            <a:avLst/>
            <a:gdLst/>
            <a:ahLst/>
            <a:cxnLst>
              <a:cxn ang="0">
                <a:pos x="wd2" y="hd2"/>
              </a:cxn>
              <a:cxn ang="5400000">
                <a:pos x="wd2" y="hd2"/>
              </a:cxn>
              <a:cxn ang="10800000">
                <a:pos x="wd2" y="hd2"/>
              </a:cxn>
              <a:cxn ang="16200000">
                <a:pos x="wd2" y="hd2"/>
              </a:cxn>
            </a:cxnLst>
            <a:rect l="0" t="0" r="r" b="b"/>
            <a:pathLst>
              <a:path w="21600" h="21600" extrusionOk="0">
                <a:moveTo>
                  <a:pt x="18429" y="14128"/>
                </a:moveTo>
                <a:cubicBezTo>
                  <a:pt x="17041" y="13430"/>
                  <a:pt x="15777" y="12523"/>
                  <a:pt x="14684" y="11440"/>
                </a:cubicBezTo>
                <a:cubicBezTo>
                  <a:pt x="15214" y="10618"/>
                  <a:pt x="15664" y="9739"/>
                  <a:pt x="16034" y="8820"/>
                </a:cubicBezTo>
                <a:cubicBezTo>
                  <a:pt x="16089" y="8826"/>
                  <a:pt x="16143" y="8836"/>
                  <a:pt x="16200" y="8836"/>
                </a:cubicBezTo>
                <a:cubicBezTo>
                  <a:pt x="17013" y="8836"/>
                  <a:pt x="17673" y="8177"/>
                  <a:pt x="17673" y="7364"/>
                </a:cubicBezTo>
                <a:cubicBezTo>
                  <a:pt x="17673" y="6787"/>
                  <a:pt x="17339" y="6294"/>
                  <a:pt x="16856" y="6052"/>
                </a:cubicBezTo>
                <a:cubicBezTo>
                  <a:pt x="17033" y="5170"/>
                  <a:pt x="17144" y="4264"/>
                  <a:pt x="17167" y="3336"/>
                </a:cubicBezTo>
                <a:cubicBezTo>
                  <a:pt x="19277" y="5136"/>
                  <a:pt x="20618" y="7809"/>
                  <a:pt x="20618" y="10800"/>
                </a:cubicBezTo>
                <a:cubicBezTo>
                  <a:pt x="20618" y="11764"/>
                  <a:pt x="20469" y="12689"/>
                  <a:pt x="20209" y="13568"/>
                </a:cubicBezTo>
                <a:cubicBezTo>
                  <a:pt x="19628" y="13783"/>
                  <a:pt x="19034" y="13971"/>
                  <a:pt x="18429" y="14128"/>
                </a:cubicBezTo>
                <a:moveTo>
                  <a:pt x="10800" y="20618"/>
                </a:moveTo>
                <a:cubicBezTo>
                  <a:pt x="8406" y="20618"/>
                  <a:pt x="6213" y="19759"/>
                  <a:pt x="4509" y="18335"/>
                </a:cubicBezTo>
                <a:cubicBezTo>
                  <a:pt x="6552" y="17934"/>
                  <a:pt x="8450" y="17135"/>
                  <a:pt x="10128" y="16031"/>
                </a:cubicBezTo>
                <a:cubicBezTo>
                  <a:pt x="10330" y="16135"/>
                  <a:pt x="10556" y="16200"/>
                  <a:pt x="10800" y="16200"/>
                </a:cubicBezTo>
                <a:cubicBezTo>
                  <a:pt x="11273" y="16200"/>
                  <a:pt x="11689" y="15973"/>
                  <a:pt x="11959" y="15627"/>
                </a:cubicBezTo>
                <a:cubicBezTo>
                  <a:pt x="12547" y="15680"/>
                  <a:pt x="13142" y="15709"/>
                  <a:pt x="13745" y="15709"/>
                </a:cubicBezTo>
                <a:cubicBezTo>
                  <a:pt x="15323" y="15709"/>
                  <a:pt x="16852" y="15508"/>
                  <a:pt x="18322" y="15156"/>
                </a:cubicBezTo>
                <a:cubicBezTo>
                  <a:pt x="18660" y="15317"/>
                  <a:pt x="18998" y="15480"/>
                  <a:pt x="19350" y="15618"/>
                </a:cubicBezTo>
                <a:cubicBezTo>
                  <a:pt x="17665" y="18601"/>
                  <a:pt x="14470" y="20618"/>
                  <a:pt x="10800" y="20618"/>
                </a:cubicBezTo>
                <a:moveTo>
                  <a:pt x="3539" y="17392"/>
                </a:moveTo>
                <a:cubicBezTo>
                  <a:pt x="3476" y="16840"/>
                  <a:pt x="3436" y="16279"/>
                  <a:pt x="3436" y="15709"/>
                </a:cubicBezTo>
                <a:cubicBezTo>
                  <a:pt x="3436" y="14763"/>
                  <a:pt x="3536" y="13842"/>
                  <a:pt x="3707" y="12946"/>
                </a:cubicBezTo>
                <a:cubicBezTo>
                  <a:pt x="5455" y="13988"/>
                  <a:pt x="7377" y="14767"/>
                  <a:pt x="9421" y="15226"/>
                </a:cubicBezTo>
                <a:cubicBezTo>
                  <a:pt x="9431" y="15253"/>
                  <a:pt x="9436" y="15282"/>
                  <a:pt x="9447" y="15308"/>
                </a:cubicBezTo>
                <a:cubicBezTo>
                  <a:pt x="7724" y="16421"/>
                  <a:pt x="5761" y="17193"/>
                  <a:pt x="3643" y="17506"/>
                </a:cubicBezTo>
                <a:cubicBezTo>
                  <a:pt x="3608" y="17469"/>
                  <a:pt x="3573" y="17430"/>
                  <a:pt x="3539" y="17392"/>
                </a:cubicBezTo>
                <a:moveTo>
                  <a:pt x="3075" y="11369"/>
                </a:moveTo>
                <a:cubicBezTo>
                  <a:pt x="2361" y="10869"/>
                  <a:pt x="1683" y="10321"/>
                  <a:pt x="1046" y="9729"/>
                </a:cubicBezTo>
                <a:cubicBezTo>
                  <a:pt x="1528" y="5299"/>
                  <a:pt x="4955" y="1762"/>
                  <a:pt x="9331" y="1104"/>
                </a:cubicBezTo>
                <a:cubicBezTo>
                  <a:pt x="9335" y="1629"/>
                  <a:pt x="9363" y="2148"/>
                  <a:pt x="9417" y="2660"/>
                </a:cubicBezTo>
                <a:cubicBezTo>
                  <a:pt x="8572" y="3227"/>
                  <a:pt x="7787" y="3879"/>
                  <a:pt x="7069" y="4596"/>
                </a:cubicBezTo>
                <a:cubicBezTo>
                  <a:pt x="6863" y="4486"/>
                  <a:pt x="6632" y="4418"/>
                  <a:pt x="6382" y="4418"/>
                </a:cubicBezTo>
                <a:cubicBezTo>
                  <a:pt x="5569" y="4418"/>
                  <a:pt x="4909" y="5078"/>
                  <a:pt x="4909" y="5891"/>
                </a:cubicBezTo>
                <a:cubicBezTo>
                  <a:pt x="4909" y="6236"/>
                  <a:pt x="5033" y="6549"/>
                  <a:pt x="5231" y="6800"/>
                </a:cubicBezTo>
                <a:cubicBezTo>
                  <a:pt x="4279" y="8179"/>
                  <a:pt x="3550" y="9719"/>
                  <a:pt x="3075" y="11369"/>
                </a:cubicBezTo>
                <a:moveTo>
                  <a:pt x="2466" y="15973"/>
                </a:moveTo>
                <a:cubicBezTo>
                  <a:pt x="1563" y="14521"/>
                  <a:pt x="1025" y="12821"/>
                  <a:pt x="989" y="10995"/>
                </a:cubicBezTo>
                <a:cubicBezTo>
                  <a:pt x="1570" y="11492"/>
                  <a:pt x="2180" y="11955"/>
                  <a:pt x="2817" y="12383"/>
                </a:cubicBezTo>
                <a:cubicBezTo>
                  <a:pt x="2585" y="13456"/>
                  <a:pt x="2455" y="14567"/>
                  <a:pt x="2455" y="15709"/>
                </a:cubicBezTo>
                <a:cubicBezTo>
                  <a:pt x="2455" y="15798"/>
                  <a:pt x="2464" y="15885"/>
                  <a:pt x="2466" y="15973"/>
                </a:cubicBezTo>
                <a:moveTo>
                  <a:pt x="13428" y="11540"/>
                </a:moveTo>
                <a:cubicBezTo>
                  <a:pt x="12907" y="12264"/>
                  <a:pt x="12315" y="12931"/>
                  <a:pt x="11674" y="13548"/>
                </a:cubicBezTo>
                <a:cubicBezTo>
                  <a:pt x="11429" y="13366"/>
                  <a:pt x="11129" y="13255"/>
                  <a:pt x="10800" y="13255"/>
                </a:cubicBezTo>
                <a:cubicBezTo>
                  <a:pt x="10166" y="13255"/>
                  <a:pt x="9631" y="13657"/>
                  <a:pt x="9423" y="14218"/>
                </a:cubicBezTo>
                <a:cubicBezTo>
                  <a:pt x="7455" y="13751"/>
                  <a:pt x="5607" y="12973"/>
                  <a:pt x="3936" y="11937"/>
                </a:cubicBezTo>
                <a:cubicBezTo>
                  <a:pt x="4379" y="10266"/>
                  <a:pt x="5100" y="8708"/>
                  <a:pt x="6060" y="7326"/>
                </a:cubicBezTo>
                <a:cubicBezTo>
                  <a:pt x="6164" y="7349"/>
                  <a:pt x="6271" y="7364"/>
                  <a:pt x="6382" y="7364"/>
                </a:cubicBezTo>
                <a:cubicBezTo>
                  <a:pt x="7195" y="7364"/>
                  <a:pt x="7855" y="6704"/>
                  <a:pt x="7855" y="5891"/>
                </a:cubicBezTo>
                <a:cubicBezTo>
                  <a:pt x="7855" y="5688"/>
                  <a:pt x="7813" y="5493"/>
                  <a:pt x="7739" y="5317"/>
                </a:cubicBezTo>
                <a:cubicBezTo>
                  <a:pt x="8307" y="4747"/>
                  <a:pt x="8920" y="4221"/>
                  <a:pt x="9575" y="3749"/>
                </a:cubicBezTo>
                <a:cubicBezTo>
                  <a:pt x="10104" y="6723"/>
                  <a:pt x="11479" y="9397"/>
                  <a:pt x="13428" y="11540"/>
                </a:cubicBezTo>
                <a:moveTo>
                  <a:pt x="10800" y="982"/>
                </a:moveTo>
                <a:cubicBezTo>
                  <a:pt x="11347" y="982"/>
                  <a:pt x="11881" y="1038"/>
                  <a:pt x="12403" y="1125"/>
                </a:cubicBezTo>
                <a:cubicBezTo>
                  <a:pt x="11696" y="1400"/>
                  <a:pt x="11005" y="1707"/>
                  <a:pt x="10354" y="2081"/>
                </a:cubicBezTo>
                <a:cubicBezTo>
                  <a:pt x="10328" y="1726"/>
                  <a:pt x="10311" y="1368"/>
                  <a:pt x="10310" y="1007"/>
                </a:cubicBezTo>
                <a:cubicBezTo>
                  <a:pt x="10474" y="999"/>
                  <a:pt x="10635" y="982"/>
                  <a:pt x="10800" y="982"/>
                </a:cubicBezTo>
                <a:moveTo>
                  <a:pt x="14120" y="12262"/>
                </a:moveTo>
                <a:cubicBezTo>
                  <a:pt x="14982" y="13097"/>
                  <a:pt x="15950" y="13819"/>
                  <a:pt x="16986" y="14440"/>
                </a:cubicBezTo>
                <a:cubicBezTo>
                  <a:pt x="15933" y="14626"/>
                  <a:pt x="14852" y="14727"/>
                  <a:pt x="13745" y="14727"/>
                </a:cubicBezTo>
                <a:cubicBezTo>
                  <a:pt x="13246" y="14727"/>
                  <a:pt x="12754" y="14702"/>
                  <a:pt x="12265" y="14664"/>
                </a:cubicBezTo>
                <a:cubicBezTo>
                  <a:pt x="12259" y="14569"/>
                  <a:pt x="12250" y="14475"/>
                  <a:pt x="12229" y="14385"/>
                </a:cubicBezTo>
                <a:cubicBezTo>
                  <a:pt x="12921" y="13737"/>
                  <a:pt x="13555" y="13027"/>
                  <a:pt x="14120" y="12262"/>
                </a:cubicBezTo>
                <a:moveTo>
                  <a:pt x="16188" y="2597"/>
                </a:moveTo>
                <a:cubicBezTo>
                  <a:pt x="16191" y="2713"/>
                  <a:pt x="16200" y="2828"/>
                  <a:pt x="16200" y="2945"/>
                </a:cubicBezTo>
                <a:cubicBezTo>
                  <a:pt x="16200" y="3967"/>
                  <a:pt x="16092" y="4962"/>
                  <a:pt x="15894" y="5924"/>
                </a:cubicBezTo>
                <a:cubicBezTo>
                  <a:pt x="15227" y="6065"/>
                  <a:pt x="14727" y="6656"/>
                  <a:pt x="14727" y="7364"/>
                </a:cubicBezTo>
                <a:cubicBezTo>
                  <a:pt x="14727" y="7765"/>
                  <a:pt x="14888" y="8127"/>
                  <a:pt x="15149" y="8393"/>
                </a:cubicBezTo>
                <a:cubicBezTo>
                  <a:pt x="14827" y="9199"/>
                  <a:pt x="14443" y="9973"/>
                  <a:pt x="13991" y="10701"/>
                </a:cubicBezTo>
                <a:cubicBezTo>
                  <a:pt x="12159" y="8620"/>
                  <a:pt x="10894" y="6025"/>
                  <a:pt x="10469" y="3152"/>
                </a:cubicBezTo>
                <a:cubicBezTo>
                  <a:pt x="11590" y="2463"/>
                  <a:pt x="12813" y="1934"/>
                  <a:pt x="14106" y="1565"/>
                </a:cubicBezTo>
                <a:cubicBezTo>
                  <a:pt x="14844" y="1829"/>
                  <a:pt x="15544" y="2173"/>
                  <a:pt x="16188" y="2597"/>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chemeClr val="accent4"/>
          </a:solidFill>
          <a:ln w="12700">
            <a:miter lim="400000"/>
          </a:ln>
        </p:spPr>
        <p:txBody>
          <a:bodyPr lIns="36576" tIns="36576" rIns="36576" bIns="36576" anchor="ctr"/>
          <a:lstStyle/>
          <a:p>
            <a:pPr algn="ctr" defTabSz="438901">
              <a:lnSpc>
                <a:spcPct val="90000"/>
              </a:lnSpc>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a:ea typeface="Arial"/>
              <a:cs typeface="Arial"/>
            </a:endParaRPr>
          </a:p>
        </p:txBody>
      </p:sp>
      <p:sp>
        <p:nvSpPr>
          <p:cNvPr id="53" name="Oval 7">
            <a:extLst>
              <a:ext uri="{FF2B5EF4-FFF2-40B4-BE49-F238E27FC236}">
                <a16:creationId xmlns:a16="http://schemas.microsoft.com/office/drawing/2014/main" id="{F3529C60-E202-4652-8D60-B4B62A415184}"/>
              </a:ext>
            </a:extLst>
          </p:cNvPr>
          <p:cNvSpPr/>
          <p:nvPr/>
        </p:nvSpPr>
        <p:spPr>
          <a:xfrm>
            <a:off x="2234953" y="2137280"/>
            <a:ext cx="2522281" cy="1302616"/>
          </a:xfrm>
          <a:custGeom>
            <a:avLst/>
            <a:gdLst>
              <a:gd name="connsiteX0" fmla="*/ 4433145 w 10733549"/>
              <a:gd name="connsiteY0" fmla="*/ 3039807 h 4678517"/>
              <a:gd name="connsiteX1" fmla="*/ 4243524 w 10733549"/>
              <a:gd name="connsiteY1" fmla="*/ 3016423 h 4678517"/>
              <a:gd name="connsiteX2" fmla="*/ 4193420 w 10733549"/>
              <a:gd name="connsiteY2" fmla="*/ 3039807 h 4678517"/>
              <a:gd name="connsiteX3" fmla="*/ 4433145 w 10733549"/>
              <a:gd name="connsiteY3" fmla="*/ 3039807 h 4678517"/>
              <a:gd name="connsiteX4" fmla="*/ 5391355 w 10733549"/>
              <a:gd name="connsiteY4" fmla="*/ 0 h 4678517"/>
              <a:gd name="connsiteX5" fmla="*/ 6777375 w 10733549"/>
              <a:gd name="connsiteY5" fmla="*/ 736941 h 4678517"/>
              <a:gd name="connsiteX6" fmla="*/ 6780374 w 10733549"/>
              <a:gd name="connsiteY6" fmla="*/ 741878 h 4678517"/>
              <a:gd name="connsiteX7" fmla="*/ 6780994 w 10733549"/>
              <a:gd name="connsiteY7" fmla="*/ 741501 h 4678517"/>
              <a:gd name="connsiteX8" fmla="*/ 7718322 w 10733549"/>
              <a:gd name="connsiteY8" fmla="*/ 504161 h 4678517"/>
              <a:gd name="connsiteX9" fmla="*/ 9644823 w 10733549"/>
              <a:gd name="connsiteY9" fmla="*/ 2074304 h 4678517"/>
              <a:gd name="connsiteX10" fmla="*/ 9672568 w 10733549"/>
              <a:gd name="connsiteY10" fmla="*/ 2256101 h 4678517"/>
              <a:gd name="connsiteX11" fmla="*/ 9762023 w 10733549"/>
              <a:gd name="connsiteY11" fmla="*/ 2269753 h 4678517"/>
              <a:gd name="connsiteX12" fmla="*/ 10733549 w 10733549"/>
              <a:gd name="connsiteY12" fmla="*/ 3461775 h 4678517"/>
              <a:gd name="connsiteX13" fmla="*/ 9516807 w 10733549"/>
              <a:gd name="connsiteY13" fmla="*/ 4678517 h 4678517"/>
              <a:gd name="connsiteX14" fmla="*/ 9392402 w 10733549"/>
              <a:gd name="connsiteY14" fmla="*/ 4672235 h 4678517"/>
              <a:gd name="connsiteX15" fmla="*/ 9326190 w 10733549"/>
              <a:gd name="connsiteY15" fmla="*/ 4662130 h 4678517"/>
              <a:gd name="connsiteX16" fmla="*/ 1130403 w 10733549"/>
              <a:gd name="connsiteY16" fmla="*/ 4662130 h 4678517"/>
              <a:gd name="connsiteX17" fmla="*/ 1046124 w 10733549"/>
              <a:gd name="connsiteY17" fmla="*/ 4674181 h 4678517"/>
              <a:gd name="connsiteX18" fmla="*/ 954549 w 10733549"/>
              <a:gd name="connsiteY18" fmla="*/ 4678517 h 4678517"/>
              <a:gd name="connsiteX19" fmla="*/ 856952 w 10733549"/>
              <a:gd name="connsiteY19" fmla="*/ 4673589 h 4678517"/>
              <a:gd name="connsiteX20" fmla="*/ 781870 w 10733549"/>
              <a:gd name="connsiteY20" fmla="*/ 4662130 h 4678517"/>
              <a:gd name="connsiteX21" fmla="*/ 704645 w 10733549"/>
              <a:gd name="connsiteY21" fmla="*/ 4662130 h 4678517"/>
              <a:gd name="connsiteX22" fmla="*/ 704645 w 10733549"/>
              <a:gd name="connsiteY22" fmla="*/ 4644332 h 4678517"/>
              <a:gd name="connsiteX23" fmla="*/ 670695 w 10733549"/>
              <a:gd name="connsiteY23" fmla="*/ 4635603 h 4678517"/>
              <a:gd name="connsiteX24" fmla="*/ 0 w 10733549"/>
              <a:gd name="connsiteY24" fmla="*/ 3723968 h 4678517"/>
              <a:gd name="connsiteX25" fmla="*/ 762174 w 10733549"/>
              <a:gd name="connsiteY25" fmla="*/ 2788812 h 4678517"/>
              <a:gd name="connsiteX26" fmla="*/ 808633 w 10733549"/>
              <a:gd name="connsiteY26" fmla="*/ 2781722 h 4678517"/>
              <a:gd name="connsiteX27" fmla="*/ 798031 w 10733549"/>
              <a:gd name="connsiteY27" fmla="*/ 2740491 h 4678517"/>
              <a:gd name="connsiteX28" fmla="*/ 770193 w 10733549"/>
              <a:gd name="connsiteY28" fmla="*/ 2464339 h 4678517"/>
              <a:gd name="connsiteX29" fmla="*/ 2140436 w 10733549"/>
              <a:gd name="connsiteY29" fmla="*/ 1094096 h 4678517"/>
              <a:gd name="connsiteX30" fmla="*/ 2416588 w 10733549"/>
              <a:gd name="connsiteY30" fmla="*/ 1121934 h 4678517"/>
              <a:gd name="connsiteX31" fmla="*/ 2451127 w 10733549"/>
              <a:gd name="connsiteY31" fmla="*/ 1130815 h 4678517"/>
              <a:gd name="connsiteX32" fmla="*/ 2483414 w 10733549"/>
              <a:gd name="connsiteY32" fmla="*/ 1077670 h 4678517"/>
              <a:gd name="connsiteX33" fmla="*/ 3601064 w 10733549"/>
              <a:gd name="connsiteY33" fmla="*/ 483420 h 4678517"/>
              <a:gd name="connsiteX34" fmla="*/ 4001870 w 10733549"/>
              <a:gd name="connsiteY34" fmla="*/ 544016 h 4678517"/>
              <a:gd name="connsiteX35" fmla="*/ 4120491 w 10733549"/>
              <a:gd name="connsiteY35" fmla="*/ 587432 h 4678517"/>
              <a:gd name="connsiteX36" fmla="*/ 4209437 w 10733549"/>
              <a:gd name="connsiteY36" fmla="*/ 489566 h 4678517"/>
              <a:gd name="connsiteX37" fmla="*/ 5391355 w 10733549"/>
              <a:gd name="connsiteY37" fmla="*/ 0 h 4678517"/>
              <a:gd name="connsiteX0" fmla="*/ 4404918 w 10733549"/>
              <a:gd name="connsiteY0" fmla="*/ 3201940 h 4678517"/>
              <a:gd name="connsiteX1" fmla="*/ 4243524 w 10733549"/>
              <a:gd name="connsiteY1" fmla="*/ 3016423 h 4678517"/>
              <a:gd name="connsiteX2" fmla="*/ 4193420 w 10733549"/>
              <a:gd name="connsiteY2" fmla="*/ 3039807 h 4678517"/>
              <a:gd name="connsiteX3" fmla="*/ 4404918 w 10733549"/>
              <a:gd name="connsiteY3" fmla="*/ 3201940 h 4678517"/>
              <a:gd name="connsiteX4" fmla="*/ 5391355 w 10733549"/>
              <a:gd name="connsiteY4" fmla="*/ 0 h 4678517"/>
              <a:gd name="connsiteX5" fmla="*/ 6777375 w 10733549"/>
              <a:gd name="connsiteY5" fmla="*/ 736941 h 4678517"/>
              <a:gd name="connsiteX6" fmla="*/ 6780374 w 10733549"/>
              <a:gd name="connsiteY6" fmla="*/ 741878 h 4678517"/>
              <a:gd name="connsiteX7" fmla="*/ 6780994 w 10733549"/>
              <a:gd name="connsiteY7" fmla="*/ 741501 h 4678517"/>
              <a:gd name="connsiteX8" fmla="*/ 7718322 w 10733549"/>
              <a:gd name="connsiteY8" fmla="*/ 504161 h 4678517"/>
              <a:gd name="connsiteX9" fmla="*/ 9644823 w 10733549"/>
              <a:gd name="connsiteY9" fmla="*/ 2074304 h 4678517"/>
              <a:gd name="connsiteX10" fmla="*/ 9672568 w 10733549"/>
              <a:gd name="connsiteY10" fmla="*/ 2256101 h 4678517"/>
              <a:gd name="connsiteX11" fmla="*/ 9762023 w 10733549"/>
              <a:gd name="connsiteY11" fmla="*/ 2269753 h 4678517"/>
              <a:gd name="connsiteX12" fmla="*/ 10733549 w 10733549"/>
              <a:gd name="connsiteY12" fmla="*/ 3461775 h 4678517"/>
              <a:gd name="connsiteX13" fmla="*/ 9516807 w 10733549"/>
              <a:gd name="connsiteY13" fmla="*/ 4678517 h 4678517"/>
              <a:gd name="connsiteX14" fmla="*/ 9392402 w 10733549"/>
              <a:gd name="connsiteY14" fmla="*/ 4672235 h 4678517"/>
              <a:gd name="connsiteX15" fmla="*/ 9326190 w 10733549"/>
              <a:gd name="connsiteY15" fmla="*/ 4662130 h 4678517"/>
              <a:gd name="connsiteX16" fmla="*/ 1130403 w 10733549"/>
              <a:gd name="connsiteY16" fmla="*/ 4662130 h 4678517"/>
              <a:gd name="connsiteX17" fmla="*/ 1046124 w 10733549"/>
              <a:gd name="connsiteY17" fmla="*/ 4674181 h 4678517"/>
              <a:gd name="connsiteX18" fmla="*/ 954549 w 10733549"/>
              <a:gd name="connsiteY18" fmla="*/ 4678517 h 4678517"/>
              <a:gd name="connsiteX19" fmla="*/ 856952 w 10733549"/>
              <a:gd name="connsiteY19" fmla="*/ 4673589 h 4678517"/>
              <a:gd name="connsiteX20" fmla="*/ 781870 w 10733549"/>
              <a:gd name="connsiteY20" fmla="*/ 4662130 h 4678517"/>
              <a:gd name="connsiteX21" fmla="*/ 704645 w 10733549"/>
              <a:gd name="connsiteY21" fmla="*/ 4662130 h 4678517"/>
              <a:gd name="connsiteX22" fmla="*/ 704645 w 10733549"/>
              <a:gd name="connsiteY22" fmla="*/ 4644332 h 4678517"/>
              <a:gd name="connsiteX23" fmla="*/ 670695 w 10733549"/>
              <a:gd name="connsiteY23" fmla="*/ 4635603 h 4678517"/>
              <a:gd name="connsiteX24" fmla="*/ 0 w 10733549"/>
              <a:gd name="connsiteY24" fmla="*/ 3723968 h 4678517"/>
              <a:gd name="connsiteX25" fmla="*/ 762174 w 10733549"/>
              <a:gd name="connsiteY25" fmla="*/ 2788812 h 4678517"/>
              <a:gd name="connsiteX26" fmla="*/ 808633 w 10733549"/>
              <a:gd name="connsiteY26" fmla="*/ 2781722 h 4678517"/>
              <a:gd name="connsiteX27" fmla="*/ 798031 w 10733549"/>
              <a:gd name="connsiteY27" fmla="*/ 2740491 h 4678517"/>
              <a:gd name="connsiteX28" fmla="*/ 770193 w 10733549"/>
              <a:gd name="connsiteY28" fmla="*/ 2464339 h 4678517"/>
              <a:gd name="connsiteX29" fmla="*/ 2140436 w 10733549"/>
              <a:gd name="connsiteY29" fmla="*/ 1094096 h 4678517"/>
              <a:gd name="connsiteX30" fmla="*/ 2416588 w 10733549"/>
              <a:gd name="connsiteY30" fmla="*/ 1121934 h 4678517"/>
              <a:gd name="connsiteX31" fmla="*/ 2451127 w 10733549"/>
              <a:gd name="connsiteY31" fmla="*/ 1130815 h 4678517"/>
              <a:gd name="connsiteX32" fmla="*/ 2483414 w 10733549"/>
              <a:gd name="connsiteY32" fmla="*/ 1077670 h 4678517"/>
              <a:gd name="connsiteX33" fmla="*/ 3601064 w 10733549"/>
              <a:gd name="connsiteY33" fmla="*/ 483420 h 4678517"/>
              <a:gd name="connsiteX34" fmla="*/ 4001870 w 10733549"/>
              <a:gd name="connsiteY34" fmla="*/ 544016 h 4678517"/>
              <a:gd name="connsiteX35" fmla="*/ 4120491 w 10733549"/>
              <a:gd name="connsiteY35" fmla="*/ 587432 h 4678517"/>
              <a:gd name="connsiteX36" fmla="*/ 4209437 w 10733549"/>
              <a:gd name="connsiteY36" fmla="*/ 489566 h 4678517"/>
              <a:gd name="connsiteX37" fmla="*/ 5391355 w 10733549"/>
              <a:gd name="connsiteY37" fmla="*/ 0 h 4678517"/>
              <a:gd name="connsiteX0" fmla="*/ 4404918 w 10733549"/>
              <a:gd name="connsiteY0" fmla="*/ 3201940 h 4678517"/>
              <a:gd name="connsiteX1" fmla="*/ 4193420 w 10733549"/>
              <a:gd name="connsiteY1" fmla="*/ 3039807 h 4678517"/>
              <a:gd name="connsiteX2" fmla="*/ 4404918 w 10733549"/>
              <a:gd name="connsiteY2" fmla="*/ 3201940 h 4678517"/>
              <a:gd name="connsiteX3" fmla="*/ 5391355 w 10733549"/>
              <a:gd name="connsiteY3" fmla="*/ 0 h 4678517"/>
              <a:gd name="connsiteX4" fmla="*/ 6777375 w 10733549"/>
              <a:gd name="connsiteY4" fmla="*/ 736941 h 4678517"/>
              <a:gd name="connsiteX5" fmla="*/ 6780374 w 10733549"/>
              <a:gd name="connsiteY5" fmla="*/ 741878 h 4678517"/>
              <a:gd name="connsiteX6" fmla="*/ 6780994 w 10733549"/>
              <a:gd name="connsiteY6" fmla="*/ 741501 h 4678517"/>
              <a:gd name="connsiteX7" fmla="*/ 7718322 w 10733549"/>
              <a:gd name="connsiteY7" fmla="*/ 504161 h 4678517"/>
              <a:gd name="connsiteX8" fmla="*/ 9644823 w 10733549"/>
              <a:gd name="connsiteY8" fmla="*/ 2074304 h 4678517"/>
              <a:gd name="connsiteX9" fmla="*/ 9672568 w 10733549"/>
              <a:gd name="connsiteY9" fmla="*/ 2256101 h 4678517"/>
              <a:gd name="connsiteX10" fmla="*/ 9762023 w 10733549"/>
              <a:gd name="connsiteY10" fmla="*/ 2269753 h 4678517"/>
              <a:gd name="connsiteX11" fmla="*/ 10733549 w 10733549"/>
              <a:gd name="connsiteY11" fmla="*/ 3461775 h 4678517"/>
              <a:gd name="connsiteX12" fmla="*/ 9516807 w 10733549"/>
              <a:gd name="connsiteY12" fmla="*/ 4678517 h 4678517"/>
              <a:gd name="connsiteX13" fmla="*/ 9392402 w 10733549"/>
              <a:gd name="connsiteY13" fmla="*/ 4672235 h 4678517"/>
              <a:gd name="connsiteX14" fmla="*/ 9326190 w 10733549"/>
              <a:gd name="connsiteY14" fmla="*/ 4662130 h 4678517"/>
              <a:gd name="connsiteX15" fmla="*/ 1130403 w 10733549"/>
              <a:gd name="connsiteY15" fmla="*/ 4662130 h 4678517"/>
              <a:gd name="connsiteX16" fmla="*/ 1046124 w 10733549"/>
              <a:gd name="connsiteY16" fmla="*/ 4674181 h 4678517"/>
              <a:gd name="connsiteX17" fmla="*/ 954549 w 10733549"/>
              <a:gd name="connsiteY17" fmla="*/ 4678517 h 4678517"/>
              <a:gd name="connsiteX18" fmla="*/ 856952 w 10733549"/>
              <a:gd name="connsiteY18" fmla="*/ 4673589 h 4678517"/>
              <a:gd name="connsiteX19" fmla="*/ 781870 w 10733549"/>
              <a:gd name="connsiteY19" fmla="*/ 4662130 h 4678517"/>
              <a:gd name="connsiteX20" fmla="*/ 704645 w 10733549"/>
              <a:gd name="connsiteY20" fmla="*/ 4662130 h 4678517"/>
              <a:gd name="connsiteX21" fmla="*/ 704645 w 10733549"/>
              <a:gd name="connsiteY21" fmla="*/ 4644332 h 4678517"/>
              <a:gd name="connsiteX22" fmla="*/ 670695 w 10733549"/>
              <a:gd name="connsiteY22" fmla="*/ 4635603 h 4678517"/>
              <a:gd name="connsiteX23" fmla="*/ 0 w 10733549"/>
              <a:gd name="connsiteY23" fmla="*/ 3723968 h 4678517"/>
              <a:gd name="connsiteX24" fmla="*/ 762174 w 10733549"/>
              <a:gd name="connsiteY24" fmla="*/ 2788812 h 4678517"/>
              <a:gd name="connsiteX25" fmla="*/ 808633 w 10733549"/>
              <a:gd name="connsiteY25" fmla="*/ 2781722 h 4678517"/>
              <a:gd name="connsiteX26" fmla="*/ 798031 w 10733549"/>
              <a:gd name="connsiteY26" fmla="*/ 2740491 h 4678517"/>
              <a:gd name="connsiteX27" fmla="*/ 770193 w 10733549"/>
              <a:gd name="connsiteY27" fmla="*/ 2464339 h 4678517"/>
              <a:gd name="connsiteX28" fmla="*/ 2140436 w 10733549"/>
              <a:gd name="connsiteY28" fmla="*/ 1094096 h 4678517"/>
              <a:gd name="connsiteX29" fmla="*/ 2416588 w 10733549"/>
              <a:gd name="connsiteY29" fmla="*/ 1121934 h 4678517"/>
              <a:gd name="connsiteX30" fmla="*/ 2451127 w 10733549"/>
              <a:gd name="connsiteY30" fmla="*/ 1130815 h 4678517"/>
              <a:gd name="connsiteX31" fmla="*/ 2483414 w 10733549"/>
              <a:gd name="connsiteY31" fmla="*/ 1077670 h 4678517"/>
              <a:gd name="connsiteX32" fmla="*/ 3601064 w 10733549"/>
              <a:gd name="connsiteY32" fmla="*/ 483420 h 4678517"/>
              <a:gd name="connsiteX33" fmla="*/ 4001870 w 10733549"/>
              <a:gd name="connsiteY33" fmla="*/ 544016 h 4678517"/>
              <a:gd name="connsiteX34" fmla="*/ 4120491 w 10733549"/>
              <a:gd name="connsiteY34" fmla="*/ 587432 h 4678517"/>
              <a:gd name="connsiteX35" fmla="*/ 4209437 w 10733549"/>
              <a:gd name="connsiteY35" fmla="*/ 489566 h 4678517"/>
              <a:gd name="connsiteX36" fmla="*/ 5391355 w 10733549"/>
              <a:gd name="connsiteY36" fmla="*/ 0 h 4678517"/>
              <a:gd name="connsiteX0" fmla="*/ 5391355 w 10733549"/>
              <a:gd name="connsiteY0" fmla="*/ 0 h 4678517"/>
              <a:gd name="connsiteX1" fmla="*/ 6777375 w 10733549"/>
              <a:gd name="connsiteY1" fmla="*/ 736941 h 4678517"/>
              <a:gd name="connsiteX2" fmla="*/ 6780374 w 10733549"/>
              <a:gd name="connsiteY2" fmla="*/ 741878 h 4678517"/>
              <a:gd name="connsiteX3" fmla="*/ 6780994 w 10733549"/>
              <a:gd name="connsiteY3" fmla="*/ 741501 h 4678517"/>
              <a:gd name="connsiteX4" fmla="*/ 7718322 w 10733549"/>
              <a:gd name="connsiteY4" fmla="*/ 504161 h 4678517"/>
              <a:gd name="connsiteX5" fmla="*/ 9644823 w 10733549"/>
              <a:gd name="connsiteY5" fmla="*/ 2074304 h 4678517"/>
              <a:gd name="connsiteX6" fmla="*/ 9672568 w 10733549"/>
              <a:gd name="connsiteY6" fmla="*/ 2256101 h 4678517"/>
              <a:gd name="connsiteX7" fmla="*/ 9762023 w 10733549"/>
              <a:gd name="connsiteY7" fmla="*/ 2269753 h 4678517"/>
              <a:gd name="connsiteX8" fmla="*/ 10733549 w 10733549"/>
              <a:gd name="connsiteY8" fmla="*/ 3461775 h 4678517"/>
              <a:gd name="connsiteX9" fmla="*/ 9516807 w 10733549"/>
              <a:gd name="connsiteY9" fmla="*/ 4678517 h 4678517"/>
              <a:gd name="connsiteX10" fmla="*/ 9392402 w 10733549"/>
              <a:gd name="connsiteY10" fmla="*/ 4672235 h 4678517"/>
              <a:gd name="connsiteX11" fmla="*/ 9326190 w 10733549"/>
              <a:gd name="connsiteY11" fmla="*/ 4662130 h 4678517"/>
              <a:gd name="connsiteX12" fmla="*/ 1130403 w 10733549"/>
              <a:gd name="connsiteY12" fmla="*/ 4662130 h 4678517"/>
              <a:gd name="connsiteX13" fmla="*/ 1046124 w 10733549"/>
              <a:gd name="connsiteY13" fmla="*/ 4674181 h 4678517"/>
              <a:gd name="connsiteX14" fmla="*/ 954549 w 10733549"/>
              <a:gd name="connsiteY14" fmla="*/ 4678517 h 4678517"/>
              <a:gd name="connsiteX15" fmla="*/ 856952 w 10733549"/>
              <a:gd name="connsiteY15" fmla="*/ 4673589 h 4678517"/>
              <a:gd name="connsiteX16" fmla="*/ 781870 w 10733549"/>
              <a:gd name="connsiteY16" fmla="*/ 4662130 h 4678517"/>
              <a:gd name="connsiteX17" fmla="*/ 704645 w 10733549"/>
              <a:gd name="connsiteY17" fmla="*/ 4662130 h 4678517"/>
              <a:gd name="connsiteX18" fmla="*/ 704645 w 10733549"/>
              <a:gd name="connsiteY18" fmla="*/ 4644332 h 4678517"/>
              <a:gd name="connsiteX19" fmla="*/ 670695 w 10733549"/>
              <a:gd name="connsiteY19" fmla="*/ 4635603 h 4678517"/>
              <a:gd name="connsiteX20" fmla="*/ 0 w 10733549"/>
              <a:gd name="connsiteY20" fmla="*/ 3723968 h 4678517"/>
              <a:gd name="connsiteX21" fmla="*/ 762174 w 10733549"/>
              <a:gd name="connsiteY21" fmla="*/ 2788812 h 4678517"/>
              <a:gd name="connsiteX22" fmla="*/ 808633 w 10733549"/>
              <a:gd name="connsiteY22" fmla="*/ 2781722 h 4678517"/>
              <a:gd name="connsiteX23" fmla="*/ 798031 w 10733549"/>
              <a:gd name="connsiteY23" fmla="*/ 2740491 h 4678517"/>
              <a:gd name="connsiteX24" fmla="*/ 770193 w 10733549"/>
              <a:gd name="connsiteY24" fmla="*/ 2464339 h 4678517"/>
              <a:gd name="connsiteX25" fmla="*/ 2140436 w 10733549"/>
              <a:gd name="connsiteY25" fmla="*/ 1094096 h 4678517"/>
              <a:gd name="connsiteX26" fmla="*/ 2416588 w 10733549"/>
              <a:gd name="connsiteY26" fmla="*/ 1121934 h 4678517"/>
              <a:gd name="connsiteX27" fmla="*/ 2451127 w 10733549"/>
              <a:gd name="connsiteY27" fmla="*/ 1130815 h 4678517"/>
              <a:gd name="connsiteX28" fmla="*/ 2483414 w 10733549"/>
              <a:gd name="connsiteY28" fmla="*/ 1077670 h 4678517"/>
              <a:gd name="connsiteX29" fmla="*/ 3601064 w 10733549"/>
              <a:gd name="connsiteY29" fmla="*/ 483420 h 4678517"/>
              <a:gd name="connsiteX30" fmla="*/ 4001870 w 10733549"/>
              <a:gd name="connsiteY30" fmla="*/ 544016 h 4678517"/>
              <a:gd name="connsiteX31" fmla="*/ 4120491 w 10733549"/>
              <a:gd name="connsiteY31" fmla="*/ 587432 h 4678517"/>
              <a:gd name="connsiteX32" fmla="*/ 4209437 w 10733549"/>
              <a:gd name="connsiteY32" fmla="*/ 489566 h 4678517"/>
              <a:gd name="connsiteX33" fmla="*/ 5391355 w 10733549"/>
              <a:gd name="connsiteY33" fmla="*/ 0 h 4678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733549" h="4678517">
                <a:moveTo>
                  <a:pt x="5391355" y="0"/>
                </a:moveTo>
                <a:cubicBezTo>
                  <a:pt x="5968314" y="0"/>
                  <a:pt x="6476998" y="292324"/>
                  <a:pt x="6777375" y="736941"/>
                </a:cubicBezTo>
                <a:lnTo>
                  <a:pt x="6780374" y="741878"/>
                </a:lnTo>
                <a:lnTo>
                  <a:pt x="6780994" y="741501"/>
                </a:lnTo>
                <a:cubicBezTo>
                  <a:pt x="7059627" y="590139"/>
                  <a:pt x="7378934" y="504161"/>
                  <a:pt x="7718322" y="504161"/>
                </a:cubicBezTo>
                <a:cubicBezTo>
                  <a:pt x="8668608" y="504161"/>
                  <a:pt x="9461458" y="1178226"/>
                  <a:pt x="9644823" y="2074304"/>
                </a:cubicBezTo>
                <a:lnTo>
                  <a:pt x="9672568" y="2256101"/>
                </a:lnTo>
                <a:lnTo>
                  <a:pt x="9762023" y="2269753"/>
                </a:lnTo>
                <a:cubicBezTo>
                  <a:pt x="10316472" y="2383210"/>
                  <a:pt x="10733549" y="2873786"/>
                  <a:pt x="10733549" y="3461775"/>
                </a:cubicBezTo>
                <a:cubicBezTo>
                  <a:pt x="10733549" y="4133763"/>
                  <a:pt x="10188795" y="4678517"/>
                  <a:pt x="9516807" y="4678517"/>
                </a:cubicBezTo>
                <a:cubicBezTo>
                  <a:pt x="9474808" y="4678517"/>
                  <a:pt x="9433306" y="4676389"/>
                  <a:pt x="9392402" y="4672235"/>
                </a:cubicBezTo>
                <a:lnTo>
                  <a:pt x="9326190" y="4662130"/>
                </a:lnTo>
                <a:lnTo>
                  <a:pt x="1130403" y="4662130"/>
                </a:lnTo>
                <a:lnTo>
                  <a:pt x="1046124" y="4674181"/>
                </a:lnTo>
                <a:cubicBezTo>
                  <a:pt x="1015985" y="4677050"/>
                  <a:pt x="985438" y="4678517"/>
                  <a:pt x="954549" y="4678517"/>
                </a:cubicBezTo>
                <a:cubicBezTo>
                  <a:pt x="921600" y="4678517"/>
                  <a:pt x="889041" y="4676848"/>
                  <a:pt x="856952" y="4673589"/>
                </a:cubicBezTo>
                <a:lnTo>
                  <a:pt x="781870" y="4662130"/>
                </a:lnTo>
                <a:lnTo>
                  <a:pt x="704645" y="4662130"/>
                </a:lnTo>
                <a:lnTo>
                  <a:pt x="704645" y="4644332"/>
                </a:lnTo>
                <a:lnTo>
                  <a:pt x="670695" y="4635603"/>
                </a:lnTo>
                <a:cubicBezTo>
                  <a:pt x="282128" y="4514746"/>
                  <a:pt x="0" y="4152304"/>
                  <a:pt x="0" y="3723968"/>
                </a:cubicBezTo>
                <a:cubicBezTo>
                  <a:pt x="0" y="3262683"/>
                  <a:pt x="327202" y="2877820"/>
                  <a:pt x="762174" y="2788812"/>
                </a:cubicBezTo>
                <a:lnTo>
                  <a:pt x="808633" y="2781722"/>
                </a:lnTo>
                <a:lnTo>
                  <a:pt x="798031" y="2740491"/>
                </a:lnTo>
                <a:cubicBezTo>
                  <a:pt x="779778" y="2651291"/>
                  <a:pt x="770193" y="2558935"/>
                  <a:pt x="770193" y="2464339"/>
                </a:cubicBezTo>
                <a:cubicBezTo>
                  <a:pt x="770193" y="1707575"/>
                  <a:pt x="1383672" y="1094096"/>
                  <a:pt x="2140436" y="1094096"/>
                </a:cubicBezTo>
                <a:cubicBezTo>
                  <a:pt x="2235031" y="1094096"/>
                  <a:pt x="2327388" y="1103681"/>
                  <a:pt x="2416588" y="1121934"/>
                </a:cubicBezTo>
                <a:lnTo>
                  <a:pt x="2451127" y="1130815"/>
                </a:lnTo>
                <a:lnTo>
                  <a:pt x="2483414" y="1077670"/>
                </a:lnTo>
                <a:cubicBezTo>
                  <a:pt x="2725631" y="719142"/>
                  <a:pt x="3135819" y="483420"/>
                  <a:pt x="3601064" y="483420"/>
                </a:cubicBezTo>
                <a:cubicBezTo>
                  <a:pt x="3740637" y="483420"/>
                  <a:pt x="3875255" y="504635"/>
                  <a:pt x="4001870" y="544016"/>
                </a:cubicBezTo>
                <a:lnTo>
                  <a:pt x="4120491" y="587432"/>
                </a:lnTo>
                <a:lnTo>
                  <a:pt x="4209437" y="489566"/>
                </a:lnTo>
                <a:cubicBezTo>
                  <a:pt x="4511916" y="187087"/>
                  <a:pt x="4929787" y="0"/>
                  <a:pt x="5391355" y="0"/>
                </a:cubicBezTo>
                <a:close/>
              </a:path>
            </a:pathLst>
          </a:custGeom>
          <a:solidFill>
            <a:schemeClr val="bg1">
              <a:lumMod val="95000"/>
            </a:schemeClr>
          </a:solidFill>
          <a:ln>
            <a:solidFill>
              <a:schemeClr val="accent2">
                <a:lumMod val="75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95ECD559-A24A-4F35-88EF-40B0BF3DD11A}"/>
              </a:ext>
            </a:extLst>
          </p:cNvPr>
          <p:cNvSpPr txBox="1"/>
          <p:nvPr/>
        </p:nvSpPr>
        <p:spPr>
          <a:xfrm>
            <a:off x="6418025" y="1503295"/>
            <a:ext cx="4917884" cy="524070"/>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nchor="ctr">
            <a:noAutofit/>
          </a:bodyPr>
          <a:lstStyle/>
          <a:p>
            <a:pPr algn="ctr"/>
            <a:r>
              <a:rPr lang="en-US" dirty="0">
                <a:solidFill>
                  <a:schemeClr val="bg1"/>
                </a:solidFill>
              </a:rPr>
              <a:t>Cyberbit On-Prem Range</a:t>
            </a:r>
            <a:endParaRPr lang="x-none" dirty="0">
              <a:solidFill>
                <a:schemeClr val="bg1"/>
              </a:solidFill>
            </a:endParaRPr>
          </a:p>
        </p:txBody>
      </p:sp>
      <p:sp>
        <p:nvSpPr>
          <p:cNvPr id="55" name="TextBox 54">
            <a:extLst>
              <a:ext uri="{FF2B5EF4-FFF2-40B4-BE49-F238E27FC236}">
                <a16:creationId xmlns:a16="http://schemas.microsoft.com/office/drawing/2014/main" id="{95ECD559-A24A-4F35-88EF-40B0BF3DD11A}"/>
              </a:ext>
            </a:extLst>
          </p:cNvPr>
          <p:cNvSpPr txBox="1"/>
          <p:nvPr/>
        </p:nvSpPr>
        <p:spPr>
          <a:xfrm>
            <a:off x="862302" y="1490213"/>
            <a:ext cx="4910426" cy="524070"/>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nchor="ctr">
            <a:noAutofit/>
          </a:bodyPr>
          <a:lstStyle/>
          <a:p>
            <a:pPr algn="ctr"/>
            <a:r>
              <a:rPr lang="en-US" dirty="0">
                <a:solidFill>
                  <a:schemeClr val="bg1"/>
                </a:solidFill>
              </a:rPr>
              <a:t>Cyberbit Cloud Range</a:t>
            </a:r>
          </a:p>
        </p:txBody>
      </p:sp>
      <p:sp>
        <p:nvSpPr>
          <p:cNvPr id="57" name="Oval 56"/>
          <p:cNvSpPr/>
          <p:nvPr/>
        </p:nvSpPr>
        <p:spPr>
          <a:xfrm>
            <a:off x="1428530" y="4475247"/>
            <a:ext cx="558800" cy="558800"/>
          </a:xfrm>
          <a:prstGeom prst="ellipse">
            <a:avLst/>
          </a:prstGeom>
          <a:noFill/>
          <a:ln>
            <a:solidFill>
              <a:srgbClr val="FFC001"/>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a:solidFill>
                <a:schemeClr val="tx1"/>
              </a:solidFill>
            </a:endParaRPr>
          </a:p>
        </p:txBody>
      </p:sp>
      <p:sp>
        <p:nvSpPr>
          <p:cNvPr id="58" name="Oval 57"/>
          <p:cNvSpPr/>
          <p:nvPr/>
        </p:nvSpPr>
        <p:spPr>
          <a:xfrm>
            <a:off x="3140783" y="4445859"/>
            <a:ext cx="558800" cy="558800"/>
          </a:xfrm>
          <a:prstGeom prst="ellipse">
            <a:avLst/>
          </a:prstGeom>
          <a:noFill/>
          <a:ln>
            <a:solidFill>
              <a:srgbClr val="FFC001"/>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a:solidFill>
                <a:schemeClr val="tx1"/>
              </a:solidFill>
            </a:endParaRPr>
          </a:p>
        </p:txBody>
      </p:sp>
      <p:sp>
        <p:nvSpPr>
          <p:cNvPr id="59" name="Oval 58"/>
          <p:cNvSpPr/>
          <p:nvPr/>
        </p:nvSpPr>
        <p:spPr>
          <a:xfrm>
            <a:off x="4780231" y="4468888"/>
            <a:ext cx="558800" cy="558800"/>
          </a:xfrm>
          <a:prstGeom prst="ellipse">
            <a:avLst/>
          </a:prstGeom>
          <a:noFill/>
          <a:ln>
            <a:solidFill>
              <a:srgbClr val="FFC001"/>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a:solidFill>
                <a:schemeClr val="tx1"/>
              </a:solidFill>
            </a:endParaRPr>
          </a:p>
        </p:txBody>
      </p:sp>
      <p:sp>
        <p:nvSpPr>
          <p:cNvPr id="378" name="TextBox 377">
            <a:extLst>
              <a:ext uri="{FF2B5EF4-FFF2-40B4-BE49-F238E27FC236}">
                <a16:creationId xmlns:a16="http://schemas.microsoft.com/office/drawing/2014/main" id="{95ECD559-A24A-4F35-88EF-40B0BF3DD11A}"/>
              </a:ext>
            </a:extLst>
          </p:cNvPr>
          <p:cNvSpPr txBox="1"/>
          <p:nvPr/>
        </p:nvSpPr>
        <p:spPr>
          <a:xfrm>
            <a:off x="7313122" y="2273209"/>
            <a:ext cx="3270712" cy="2095369"/>
          </a:xfrm>
          <a:prstGeom prst="rect">
            <a:avLst/>
          </a:prstGeom>
          <a:solidFill>
            <a:schemeClr val="bg1">
              <a:lumMod val="95000"/>
            </a:schemeClr>
          </a:solidFill>
          <a:ln w="9525" cmpd="sng">
            <a:solidFill>
              <a:schemeClr val="accent2"/>
            </a:solidFill>
            <a:prstDash val="dash"/>
          </a:ln>
          <a:effectLst>
            <a:outerShdw blurRad="50800" dist="38100" dir="5400000" algn="t" rotWithShape="0">
              <a:prstClr val="black">
                <a:alpha val="40000"/>
              </a:prstClr>
            </a:outerShdw>
          </a:effectLst>
        </p:spPr>
        <p:txBody>
          <a:bodyPr wrap="square" rtlCol="0" anchor="ctr">
            <a:noAutofit/>
          </a:bodyPr>
          <a:lstStyle/>
          <a:p>
            <a:pPr algn="ctr"/>
            <a:endParaRPr lang="x-none" dirty="0">
              <a:solidFill>
                <a:schemeClr val="bg1"/>
              </a:solidFill>
            </a:endParaRPr>
          </a:p>
        </p:txBody>
      </p:sp>
      <p:grpSp>
        <p:nvGrpSpPr>
          <p:cNvPr id="379" name="Group 378">
            <a:extLst>
              <a:ext uri="{FF2B5EF4-FFF2-40B4-BE49-F238E27FC236}">
                <a16:creationId xmlns:a16="http://schemas.microsoft.com/office/drawing/2014/main" id="{A1417C95-2EF2-4859-ACBA-90B292A73D02}"/>
              </a:ext>
            </a:extLst>
          </p:cNvPr>
          <p:cNvGrpSpPr/>
          <p:nvPr/>
        </p:nvGrpSpPr>
        <p:grpSpPr>
          <a:xfrm>
            <a:off x="2386551" y="3554393"/>
            <a:ext cx="332444" cy="354864"/>
            <a:chOff x="11067247" y="4428996"/>
            <a:chExt cx="477992" cy="634126"/>
          </a:xfrm>
        </p:grpSpPr>
        <p:sp>
          <p:nvSpPr>
            <p:cNvPr id="380" name="Freeform: Shape 939">
              <a:extLst>
                <a:ext uri="{FF2B5EF4-FFF2-40B4-BE49-F238E27FC236}">
                  <a16:creationId xmlns:a16="http://schemas.microsoft.com/office/drawing/2014/main" id="{A28049A6-253F-4EF8-98B0-3792DC2A29BB}"/>
                </a:ext>
              </a:extLst>
            </p:cNvPr>
            <p:cNvSpPr/>
            <p:nvPr/>
          </p:nvSpPr>
          <p:spPr>
            <a:xfrm>
              <a:off x="11070475" y="4455326"/>
              <a:ext cx="457439" cy="558951"/>
            </a:xfrm>
            <a:custGeom>
              <a:avLst/>
              <a:gdLst>
                <a:gd name="connsiteX0" fmla="*/ 119387 w 350022"/>
                <a:gd name="connsiteY0" fmla="*/ 48840 h 558951"/>
                <a:gd name="connsiteX1" fmla="*/ 116674 w 350022"/>
                <a:gd name="connsiteY1" fmla="*/ 132954 h 558951"/>
                <a:gd name="connsiteX2" fmla="*/ 143807 w 350022"/>
                <a:gd name="connsiteY2" fmla="*/ 157374 h 558951"/>
                <a:gd name="connsiteX3" fmla="*/ 165514 w 350022"/>
                <a:gd name="connsiteY3" fmla="*/ 236062 h 558951"/>
                <a:gd name="connsiteX4" fmla="*/ 168228 w 350022"/>
                <a:gd name="connsiteY4" fmla="*/ 260482 h 558951"/>
                <a:gd name="connsiteX5" fmla="*/ 173654 w 350022"/>
                <a:gd name="connsiteY5" fmla="*/ 282189 h 558951"/>
                <a:gd name="connsiteX6" fmla="*/ 43413 w 350022"/>
                <a:gd name="connsiteY6" fmla="*/ 314749 h 558951"/>
                <a:gd name="connsiteX7" fmla="*/ 0 w 350022"/>
                <a:gd name="connsiteY7" fmla="*/ 504683 h 558951"/>
                <a:gd name="connsiteX8" fmla="*/ 89540 w 350022"/>
                <a:gd name="connsiteY8" fmla="*/ 558951 h 558951"/>
                <a:gd name="connsiteX9" fmla="*/ 350022 w 350022"/>
                <a:gd name="connsiteY9" fmla="*/ 539957 h 558951"/>
                <a:gd name="connsiteX10" fmla="*/ 301182 w 350022"/>
                <a:gd name="connsiteY10" fmla="*/ 276762 h 558951"/>
                <a:gd name="connsiteX11" fmla="*/ 309322 w 350022"/>
                <a:gd name="connsiteY11" fmla="*/ 37987 h 558951"/>
                <a:gd name="connsiteX12" fmla="*/ 274048 w 350022"/>
                <a:gd name="connsiteY12" fmla="*/ 0 h 558951"/>
                <a:gd name="connsiteX13" fmla="*/ 179081 w 350022"/>
                <a:gd name="connsiteY13" fmla="*/ 10853 h 558951"/>
                <a:gd name="connsiteX14" fmla="*/ 119387 w 350022"/>
                <a:gd name="connsiteY14" fmla="*/ 48840 h 558951"/>
                <a:gd name="connsiteX0" fmla="*/ 119387 w 350022"/>
                <a:gd name="connsiteY0" fmla="*/ 48840 h 558951"/>
                <a:gd name="connsiteX1" fmla="*/ 116674 w 350022"/>
                <a:gd name="connsiteY1" fmla="*/ 132954 h 558951"/>
                <a:gd name="connsiteX2" fmla="*/ 143807 w 350022"/>
                <a:gd name="connsiteY2" fmla="*/ 157374 h 558951"/>
                <a:gd name="connsiteX3" fmla="*/ 165514 w 350022"/>
                <a:gd name="connsiteY3" fmla="*/ 236062 h 558951"/>
                <a:gd name="connsiteX4" fmla="*/ 168228 w 350022"/>
                <a:gd name="connsiteY4" fmla="*/ 260482 h 558951"/>
                <a:gd name="connsiteX5" fmla="*/ 173654 w 350022"/>
                <a:gd name="connsiteY5" fmla="*/ 282189 h 558951"/>
                <a:gd name="connsiteX6" fmla="*/ 43413 w 350022"/>
                <a:gd name="connsiteY6" fmla="*/ 314749 h 558951"/>
                <a:gd name="connsiteX7" fmla="*/ 0 w 350022"/>
                <a:gd name="connsiteY7" fmla="*/ 504683 h 558951"/>
                <a:gd name="connsiteX8" fmla="*/ 89540 w 350022"/>
                <a:gd name="connsiteY8" fmla="*/ 558951 h 558951"/>
                <a:gd name="connsiteX9" fmla="*/ 350022 w 350022"/>
                <a:gd name="connsiteY9" fmla="*/ 539957 h 558951"/>
                <a:gd name="connsiteX10" fmla="*/ 301182 w 350022"/>
                <a:gd name="connsiteY10" fmla="*/ 276762 h 558951"/>
                <a:gd name="connsiteX11" fmla="*/ 321482 w 350022"/>
                <a:gd name="connsiteY11" fmla="*/ 6889 h 558951"/>
                <a:gd name="connsiteX12" fmla="*/ 274048 w 350022"/>
                <a:gd name="connsiteY12" fmla="*/ 0 h 558951"/>
                <a:gd name="connsiteX13" fmla="*/ 179081 w 350022"/>
                <a:gd name="connsiteY13" fmla="*/ 10853 h 558951"/>
                <a:gd name="connsiteX14" fmla="*/ 119387 w 350022"/>
                <a:gd name="connsiteY14" fmla="*/ 48840 h 558951"/>
                <a:gd name="connsiteX0" fmla="*/ 119387 w 350022"/>
                <a:gd name="connsiteY0" fmla="*/ 48840 h 558951"/>
                <a:gd name="connsiteX1" fmla="*/ 116674 w 350022"/>
                <a:gd name="connsiteY1" fmla="*/ 132954 h 558951"/>
                <a:gd name="connsiteX2" fmla="*/ 143807 w 350022"/>
                <a:gd name="connsiteY2" fmla="*/ 157374 h 558951"/>
                <a:gd name="connsiteX3" fmla="*/ 165514 w 350022"/>
                <a:gd name="connsiteY3" fmla="*/ 236062 h 558951"/>
                <a:gd name="connsiteX4" fmla="*/ 168228 w 350022"/>
                <a:gd name="connsiteY4" fmla="*/ 260482 h 558951"/>
                <a:gd name="connsiteX5" fmla="*/ 173654 w 350022"/>
                <a:gd name="connsiteY5" fmla="*/ 282189 h 558951"/>
                <a:gd name="connsiteX6" fmla="*/ 43413 w 350022"/>
                <a:gd name="connsiteY6" fmla="*/ 314749 h 558951"/>
                <a:gd name="connsiteX7" fmla="*/ 0 w 350022"/>
                <a:gd name="connsiteY7" fmla="*/ 504683 h 558951"/>
                <a:gd name="connsiteX8" fmla="*/ 89540 w 350022"/>
                <a:gd name="connsiteY8" fmla="*/ 558951 h 558951"/>
                <a:gd name="connsiteX9" fmla="*/ 350022 w 350022"/>
                <a:gd name="connsiteY9" fmla="*/ 539957 h 558951"/>
                <a:gd name="connsiteX10" fmla="*/ 301182 w 350022"/>
                <a:gd name="connsiteY10" fmla="*/ 276762 h 558951"/>
                <a:gd name="connsiteX11" fmla="*/ 321482 w 350022"/>
                <a:gd name="connsiteY11" fmla="*/ 6889 h 558951"/>
                <a:gd name="connsiteX12" fmla="*/ 274048 w 350022"/>
                <a:gd name="connsiteY12" fmla="*/ 0 h 558951"/>
                <a:gd name="connsiteX13" fmla="*/ 179081 w 350022"/>
                <a:gd name="connsiteY13" fmla="*/ 10853 h 558951"/>
                <a:gd name="connsiteX14" fmla="*/ 119387 w 350022"/>
                <a:gd name="connsiteY14" fmla="*/ 48840 h 558951"/>
                <a:gd name="connsiteX0" fmla="*/ 119387 w 350022"/>
                <a:gd name="connsiteY0" fmla="*/ 48840 h 558951"/>
                <a:gd name="connsiteX1" fmla="*/ 116674 w 350022"/>
                <a:gd name="connsiteY1" fmla="*/ 132954 h 558951"/>
                <a:gd name="connsiteX2" fmla="*/ 143807 w 350022"/>
                <a:gd name="connsiteY2" fmla="*/ 157374 h 558951"/>
                <a:gd name="connsiteX3" fmla="*/ 165514 w 350022"/>
                <a:gd name="connsiteY3" fmla="*/ 236062 h 558951"/>
                <a:gd name="connsiteX4" fmla="*/ 168228 w 350022"/>
                <a:gd name="connsiteY4" fmla="*/ 260482 h 558951"/>
                <a:gd name="connsiteX5" fmla="*/ 173654 w 350022"/>
                <a:gd name="connsiteY5" fmla="*/ 282189 h 558951"/>
                <a:gd name="connsiteX6" fmla="*/ 43413 w 350022"/>
                <a:gd name="connsiteY6" fmla="*/ 314749 h 558951"/>
                <a:gd name="connsiteX7" fmla="*/ 0 w 350022"/>
                <a:gd name="connsiteY7" fmla="*/ 504683 h 558951"/>
                <a:gd name="connsiteX8" fmla="*/ 89540 w 350022"/>
                <a:gd name="connsiteY8" fmla="*/ 558951 h 558951"/>
                <a:gd name="connsiteX9" fmla="*/ 350022 w 350022"/>
                <a:gd name="connsiteY9" fmla="*/ 539957 h 558951"/>
                <a:gd name="connsiteX10" fmla="*/ 299156 w 350022"/>
                <a:gd name="connsiteY10" fmla="*/ 243721 h 558951"/>
                <a:gd name="connsiteX11" fmla="*/ 321482 w 350022"/>
                <a:gd name="connsiteY11" fmla="*/ 6889 h 558951"/>
                <a:gd name="connsiteX12" fmla="*/ 274048 w 350022"/>
                <a:gd name="connsiteY12" fmla="*/ 0 h 558951"/>
                <a:gd name="connsiteX13" fmla="*/ 179081 w 350022"/>
                <a:gd name="connsiteY13" fmla="*/ 10853 h 558951"/>
                <a:gd name="connsiteX14" fmla="*/ 119387 w 350022"/>
                <a:gd name="connsiteY14" fmla="*/ 48840 h 558951"/>
                <a:gd name="connsiteX0" fmla="*/ 119387 w 430482"/>
                <a:gd name="connsiteY0" fmla="*/ 48840 h 558951"/>
                <a:gd name="connsiteX1" fmla="*/ 116674 w 430482"/>
                <a:gd name="connsiteY1" fmla="*/ 132954 h 558951"/>
                <a:gd name="connsiteX2" fmla="*/ 143807 w 430482"/>
                <a:gd name="connsiteY2" fmla="*/ 157374 h 558951"/>
                <a:gd name="connsiteX3" fmla="*/ 165514 w 430482"/>
                <a:gd name="connsiteY3" fmla="*/ 236062 h 558951"/>
                <a:gd name="connsiteX4" fmla="*/ 168228 w 430482"/>
                <a:gd name="connsiteY4" fmla="*/ 260482 h 558951"/>
                <a:gd name="connsiteX5" fmla="*/ 173654 w 430482"/>
                <a:gd name="connsiteY5" fmla="*/ 282189 h 558951"/>
                <a:gd name="connsiteX6" fmla="*/ 43413 w 430482"/>
                <a:gd name="connsiteY6" fmla="*/ 314749 h 558951"/>
                <a:gd name="connsiteX7" fmla="*/ 0 w 430482"/>
                <a:gd name="connsiteY7" fmla="*/ 504683 h 558951"/>
                <a:gd name="connsiteX8" fmla="*/ 89540 w 430482"/>
                <a:gd name="connsiteY8" fmla="*/ 558951 h 558951"/>
                <a:gd name="connsiteX9" fmla="*/ 350022 w 430482"/>
                <a:gd name="connsiteY9" fmla="*/ 539957 h 558951"/>
                <a:gd name="connsiteX10" fmla="*/ 299156 w 430482"/>
                <a:gd name="connsiteY10" fmla="*/ 243721 h 558951"/>
                <a:gd name="connsiteX11" fmla="*/ 321482 w 430482"/>
                <a:gd name="connsiteY11" fmla="*/ 6889 h 558951"/>
                <a:gd name="connsiteX12" fmla="*/ 274048 w 430482"/>
                <a:gd name="connsiteY12" fmla="*/ 0 h 558951"/>
                <a:gd name="connsiteX13" fmla="*/ 179081 w 430482"/>
                <a:gd name="connsiteY13" fmla="*/ 10853 h 558951"/>
                <a:gd name="connsiteX14" fmla="*/ 119387 w 430482"/>
                <a:gd name="connsiteY14" fmla="*/ 48840 h 558951"/>
                <a:gd name="connsiteX0" fmla="*/ 119387 w 474345"/>
                <a:gd name="connsiteY0" fmla="*/ 48840 h 558951"/>
                <a:gd name="connsiteX1" fmla="*/ 116674 w 474345"/>
                <a:gd name="connsiteY1" fmla="*/ 132954 h 558951"/>
                <a:gd name="connsiteX2" fmla="*/ 143807 w 474345"/>
                <a:gd name="connsiteY2" fmla="*/ 157374 h 558951"/>
                <a:gd name="connsiteX3" fmla="*/ 165514 w 474345"/>
                <a:gd name="connsiteY3" fmla="*/ 236062 h 558951"/>
                <a:gd name="connsiteX4" fmla="*/ 168228 w 474345"/>
                <a:gd name="connsiteY4" fmla="*/ 260482 h 558951"/>
                <a:gd name="connsiteX5" fmla="*/ 173654 w 474345"/>
                <a:gd name="connsiteY5" fmla="*/ 282189 h 558951"/>
                <a:gd name="connsiteX6" fmla="*/ 43413 w 474345"/>
                <a:gd name="connsiteY6" fmla="*/ 314749 h 558951"/>
                <a:gd name="connsiteX7" fmla="*/ 0 w 474345"/>
                <a:gd name="connsiteY7" fmla="*/ 504683 h 558951"/>
                <a:gd name="connsiteX8" fmla="*/ 89540 w 474345"/>
                <a:gd name="connsiteY8" fmla="*/ 558951 h 558951"/>
                <a:gd name="connsiteX9" fmla="*/ 457439 w 474345"/>
                <a:gd name="connsiteY9" fmla="*/ 557449 h 558951"/>
                <a:gd name="connsiteX10" fmla="*/ 299156 w 474345"/>
                <a:gd name="connsiteY10" fmla="*/ 243721 h 558951"/>
                <a:gd name="connsiteX11" fmla="*/ 321482 w 474345"/>
                <a:gd name="connsiteY11" fmla="*/ 6889 h 558951"/>
                <a:gd name="connsiteX12" fmla="*/ 274048 w 474345"/>
                <a:gd name="connsiteY12" fmla="*/ 0 h 558951"/>
                <a:gd name="connsiteX13" fmla="*/ 179081 w 474345"/>
                <a:gd name="connsiteY13" fmla="*/ 10853 h 558951"/>
                <a:gd name="connsiteX14" fmla="*/ 119387 w 474345"/>
                <a:gd name="connsiteY14" fmla="*/ 48840 h 558951"/>
                <a:gd name="connsiteX0" fmla="*/ 119387 w 457439"/>
                <a:gd name="connsiteY0" fmla="*/ 48840 h 558951"/>
                <a:gd name="connsiteX1" fmla="*/ 116674 w 457439"/>
                <a:gd name="connsiteY1" fmla="*/ 132954 h 558951"/>
                <a:gd name="connsiteX2" fmla="*/ 143807 w 457439"/>
                <a:gd name="connsiteY2" fmla="*/ 157374 h 558951"/>
                <a:gd name="connsiteX3" fmla="*/ 165514 w 457439"/>
                <a:gd name="connsiteY3" fmla="*/ 236062 h 558951"/>
                <a:gd name="connsiteX4" fmla="*/ 168228 w 457439"/>
                <a:gd name="connsiteY4" fmla="*/ 260482 h 558951"/>
                <a:gd name="connsiteX5" fmla="*/ 173654 w 457439"/>
                <a:gd name="connsiteY5" fmla="*/ 282189 h 558951"/>
                <a:gd name="connsiteX6" fmla="*/ 43413 w 457439"/>
                <a:gd name="connsiteY6" fmla="*/ 314749 h 558951"/>
                <a:gd name="connsiteX7" fmla="*/ 0 w 457439"/>
                <a:gd name="connsiteY7" fmla="*/ 504683 h 558951"/>
                <a:gd name="connsiteX8" fmla="*/ 89540 w 457439"/>
                <a:gd name="connsiteY8" fmla="*/ 558951 h 558951"/>
                <a:gd name="connsiteX9" fmla="*/ 457439 w 457439"/>
                <a:gd name="connsiteY9" fmla="*/ 557449 h 558951"/>
                <a:gd name="connsiteX10" fmla="*/ 299156 w 457439"/>
                <a:gd name="connsiteY10" fmla="*/ 243721 h 558951"/>
                <a:gd name="connsiteX11" fmla="*/ 321482 w 457439"/>
                <a:gd name="connsiteY11" fmla="*/ 6889 h 558951"/>
                <a:gd name="connsiteX12" fmla="*/ 274048 w 457439"/>
                <a:gd name="connsiteY12" fmla="*/ 0 h 558951"/>
                <a:gd name="connsiteX13" fmla="*/ 179081 w 457439"/>
                <a:gd name="connsiteY13" fmla="*/ 10853 h 558951"/>
                <a:gd name="connsiteX14" fmla="*/ 119387 w 457439"/>
                <a:gd name="connsiteY14" fmla="*/ 48840 h 558951"/>
                <a:gd name="connsiteX0" fmla="*/ 119387 w 457439"/>
                <a:gd name="connsiteY0" fmla="*/ 48840 h 558951"/>
                <a:gd name="connsiteX1" fmla="*/ 116674 w 457439"/>
                <a:gd name="connsiteY1" fmla="*/ 132954 h 558951"/>
                <a:gd name="connsiteX2" fmla="*/ 143807 w 457439"/>
                <a:gd name="connsiteY2" fmla="*/ 157374 h 558951"/>
                <a:gd name="connsiteX3" fmla="*/ 165514 w 457439"/>
                <a:gd name="connsiteY3" fmla="*/ 236062 h 558951"/>
                <a:gd name="connsiteX4" fmla="*/ 168228 w 457439"/>
                <a:gd name="connsiteY4" fmla="*/ 260482 h 558951"/>
                <a:gd name="connsiteX5" fmla="*/ 173654 w 457439"/>
                <a:gd name="connsiteY5" fmla="*/ 282189 h 558951"/>
                <a:gd name="connsiteX6" fmla="*/ 43413 w 457439"/>
                <a:gd name="connsiteY6" fmla="*/ 314749 h 558951"/>
                <a:gd name="connsiteX7" fmla="*/ 0 w 457439"/>
                <a:gd name="connsiteY7" fmla="*/ 504683 h 558951"/>
                <a:gd name="connsiteX8" fmla="*/ 89540 w 457439"/>
                <a:gd name="connsiteY8" fmla="*/ 558951 h 558951"/>
                <a:gd name="connsiteX9" fmla="*/ 457439 w 457439"/>
                <a:gd name="connsiteY9" fmla="*/ 557449 h 558951"/>
                <a:gd name="connsiteX10" fmla="*/ 299156 w 457439"/>
                <a:gd name="connsiteY10" fmla="*/ 243721 h 558951"/>
                <a:gd name="connsiteX11" fmla="*/ 321482 w 457439"/>
                <a:gd name="connsiteY11" fmla="*/ 6889 h 558951"/>
                <a:gd name="connsiteX12" fmla="*/ 319471 w 457439"/>
                <a:gd name="connsiteY12" fmla="*/ 5273 h 558951"/>
                <a:gd name="connsiteX13" fmla="*/ 274048 w 457439"/>
                <a:gd name="connsiteY13" fmla="*/ 0 h 558951"/>
                <a:gd name="connsiteX14" fmla="*/ 179081 w 457439"/>
                <a:gd name="connsiteY14" fmla="*/ 10853 h 558951"/>
                <a:gd name="connsiteX15" fmla="*/ 119387 w 457439"/>
                <a:gd name="connsiteY15" fmla="*/ 48840 h 558951"/>
                <a:gd name="connsiteX0" fmla="*/ 119387 w 457439"/>
                <a:gd name="connsiteY0" fmla="*/ 96044 h 606155"/>
                <a:gd name="connsiteX1" fmla="*/ 116674 w 457439"/>
                <a:gd name="connsiteY1" fmla="*/ 180158 h 606155"/>
                <a:gd name="connsiteX2" fmla="*/ 143807 w 457439"/>
                <a:gd name="connsiteY2" fmla="*/ 204578 h 606155"/>
                <a:gd name="connsiteX3" fmla="*/ 165514 w 457439"/>
                <a:gd name="connsiteY3" fmla="*/ 283266 h 606155"/>
                <a:gd name="connsiteX4" fmla="*/ 168228 w 457439"/>
                <a:gd name="connsiteY4" fmla="*/ 307686 h 606155"/>
                <a:gd name="connsiteX5" fmla="*/ 173654 w 457439"/>
                <a:gd name="connsiteY5" fmla="*/ 329393 h 606155"/>
                <a:gd name="connsiteX6" fmla="*/ 43413 w 457439"/>
                <a:gd name="connsiteY6" fmla="*/ 361953 h 606155"/>
                <a:gd name="connsiteX7" fmla="*/ 0 w 457439"/>
                <a:gd name="connsiteY7" fmla="*/ 551887 h 606155"/>
                <a:gd name="connsiteX8" fmla="*/ 89540 w 457439"/>
                <a:gd name="connsiteY8" fmla="*/ 606155 h 606155"/>
                <a:gd name="connsiteX9" fmla="*/ 457439 w 457439"/>
                <a:gd name="connsiteY9" fmla="*/ 604653 h 606155"/>
                <a:gd name="connsiteX10" fmla="*/ 299156 w 457439"/>
                <a:gd name="connsiteY10" fmla="*/ 290925 h 606155"/>
                <a:gd name="connsiteX11" fmla="*/ 321482 w 457439"/>
                <a:gd name="connsiteY11" fmla="*/ 54093 h 606155"/>
                <a:gd name="connsiteX12" fmla="*/ 343792 w 457439"/>
                <a:gd name="connsiteY12" fmla="*/ 0 h 606155"/>
                <a:gd name="connsiteX13" fmla="*/ 274048 w 457439"/>
                <a:gd name="connsiteY13" fmla="*/ 47204 h 606155"/>
                <a:gd name="connsiteX14" fmla="*/ 179081 w 457439"/>
                <a:gd name="connsiteY14" fmla="*/ 58057 h 606155"/>
                <a:gd name="connsiteX15" fmla="*/ 119387 w 457439"/>
                <a:gd name="connsiteY15" fmla="*/ 96044 h 606155"/>
                <a:gd name="connsiteX0" fmla="*/ 119387 w 457439"/>
                <a:gd name="connsiteY0" fmla="*/ 96044 h 606155"/>
                <a:gd name="connsiteX1" fmla="*/ 116674 w 457439"/>
                <a:gd name="connsiteY1" fmla="*/ 180158 h 606155"/>
                <a:gd name="connsiteX2" fmla="*/ 143807 w 457439"/>
                <a:gd name="connsiteY2" fmla="*/ 204578 h 606155"/>
                <a:gd name="connsiteX3" fmla="*/ 165514 w 457439"/>
                <a:gd name="connsiteY3" fmla="*/ 283266 h 606155"/>
                <a:gd name="connsiteX4" fmla="*/ 168228 w 457439"/>
                <a:gd name="connsiteY4" fmla="*/ 307686 h 606155"/>
                <a:gd name="connsiteX5" fmla="*/ 173654 w 457439"/>
                <a:gd name="connsiteY5" fmla="*/ 329393 h 606155"/>
                <a:gd name="connsiteX6" fmla="*/ 43413 w 457439"/>
                <a:gd name="connsiteY6" fmla="*/ 361953 h 606155"/>
                <a:gd name="connsiteX7" fmla="*/ 0 w 457439"/>
                <a:gd name="connsiteY7" fmla="*/ 551887 h 606155"/>
                <a:gd name="connsiteX8" fmla="*/ 89540 w 457439"/>
                <a:gd name="connsiteY8" fmla="*/ 606155 h 606155"/>
                <a:gd name="connsiteX9" fmla="*/ 457439 w 457439"/>
                <a:gd name="connsiteY9" fmla="*/ 604653 h 606155"/>
                <a:gd name="connsiteX10" fmla="*/ 299156 w 457439"/>
                <a:gd name="connsiteY10" fmla="*/ 290925 h 606155"/>
                <a:gd name="connsiteX11" fmla="*/ 359990 w 457439"/>
                <a:gd name="connsiteY11" fmla="*/ 143498 h 606155"/>
                <a:gd name="connsiteX12" fmla="*/ 343792 w 457439"/>
                <a:gd name="connsiteY12" fmla="*/ 0 h 606155"/>
                <a:gd name="connsiteX13" fmla="*/ 274048 w 457439"/>
                <a:gd name="connsiteY13" fmla="*/ 47204 h 606155"/>
                <a:gd name="connsiteX14" fmla="*/ 179081 w 457439"/>
                <a:gd name="connsiteY14" fmla="*/ 58057 h 606155"/>
                <a:gd name="connsiteX15" fmla="*/ 119387 w 457439"/>
                <a:gd name="connsiteY15" fmla="*/ 96044 h 606155"/>
                <a:gd name="connsiteX0" fmla="*/ 119387 w 457439"/>
                <a:gd name="connsiteY0" fmla="*/ 48840 h 558951"/>
                <a:gd name="connsiteX1" fmla="*/ 116674 w 457439"/>
                <a:gd name="connsiteY1" fmla="*/ 132954 h 558951"/>
                <a:gd name="connsiteX2" fmla="*/ 143807 w 457439"/>
                <a:gd name="connsiteY2" fmla="*/ 157374 h 558951"/>
                <a:gd name="connsiteX3" fmla="*/ 165514 w 457439"/>
                <a:gd name="connsiteY3" fmla="*/ 236062 h 558951"/>
                <a:gd name="connsiteX4" fmla="*/ 168228 w 457439"/>
                <a:gd name="connsiteY4" fmla="*/ 260482 h 558951"/>
                <a:gd name="connsiteX5" fmla="*/ 173654 w 457439"/>
                <a:gd name="connsiteY5" fmla="*/ 282189 h 558951"/>
                <a:gd name="connsiteX6" fmla="*/ 43413 w 457439"/>
                <a:gd name="connsiteY6" fmla="*/ 314749 h 558951"/>
                <a:gd name="connsiteX7" fmla="*/ 0 w 457439"/>
                <a:gd name="connsiteY7" fmla="*/ 504683 h 558951"/>
                <a:gd name="connsiteX8" fmla="*/ 89540 w 457439"/>
                <a:gd name="connsiteY8" fmla="*/ 558951 h 558951"/>
                <a:gd name="connsiteX9" fmla="*/ 457439 w 457439"/>
                <a:gd name="connsiteY9" fmla="*/ 557449 h 558951"/>
                <a:gd name="connsiteX10" fmla="*/ 299156 w 457439"/>
                <a:gd name="connsiteY10" fmla="*/ 243721 h 558951"/>
                <a:gd name="connsiteX11" fmla="*/ 359990 w 457439"/>
                <a:gd name="connsiteY11" fmla="*/ 96294 h 558951"/>
                <a:gd name="connsiteX12" fmla="*/ 339738 w 457439"/>
                <a:gd name="connsiteY12" fmla="*/ 11103 h 558951"/>
                <a:gd name="connsiteX13" fmla="*/ 274048 w 457439"/>
                <a:gd name="connsiteY13" fmla="*/ 0 h 558951"/>
                <a:gd name="connsiteX14" fmla="*/ 179081 w 457439"/>
                <a:gd name="connsiteY14" fmla="*/ 10853 h 558951"/>
                <a:gd name="connsiteX15" fmla="*/ 119387 w 457439"/>
                <a:gd name="connsiteY15" fmla="*/ 48840 h 558951"/>
                <a:gd name="connsiteX0" fmla="*/ 119387 w 457439"/>
                <a:gd name="connsiteY0" fmla="*/ 48840 h 558951"/>
                <a:gd name="connsiteX1" fmla="*/ 116674 w 457439"/>
                <a:gd name="connsiteY1" fmla="*/ 132954 h 558951"/>
                <a:gd name="connsiteX2" fmla="*/ 143807 w 457439"/>
                <a:gd name="connsiteY2" fmla="*/ 157374 h 558951"/>
                <a:gd name="connsiteX3" fmla="*/ 165514 w 457439"/>
                <a:gd name="connsiteY3" fmla="*/ 236062 h 558951"/>
                <a:gd name="connsiteX4" fmla="*/ 168228 w 457439"/>
                <a:gd name="connsiteY4" fmla="*/ 260482 h 558951"/>
                <a:gd name="connsiteX5" fmla="*/ 173654 w 457439"/>
                <a:gd name="connsiteY5" fmla="*/ 282189 h 558951"/>
                <a:gd name="connsiteX6" fmla="*/ 43413 w 457439"/>
                <a:gd name="connsiteY6" fmla="*/ 314749 h 558951"/>
                <a:gd name="connsiteX7" fmla="*/ 0 w 457439"/>
                <a:gd name="connsiteY7" fmla="*/ 504683 h 558951"/>
                <a:gd name="connsiteX8" fmla="*/ 89540 w 457439"/>
                <a:gd name="connsiteY8" fmla="*/ 558951 h 558951"/>
                <a:gd name="connsiteX9" fmla="*/ 457439 w 457439"/>
                <a:gd name="connsiteY9" fmla="*/ 557449 h 558951"/>
                <a:gd name="connsiteX10" fmla="*/ 325503 w 457439"/>
                <a:gd name="connsiteY10" fmla="*/ 268988 h 558951"/>
                <a:gd name="connsiteX11" fmla="*/ 359990 w 457439"/>
                <a:gd name="connsiteY11" fmla="*/ 96294 h 558951"/>
                <a:gd name="connsiteX12" fmla="*/ 339738 w 457439"/>
                <a:gd name="connsiteY12" fmla="*/ 11103 h 558951"/>
                <a:gd name="connsiteX13" fmla="*/ 274048 w 457439"/>
                <a:gd name="connsiteY13" fmla="*/ 0 h 558951"/>
                <a:gd name="connsiteX14" fmla="*/ 179081 w 457439"/>
                <a:gd name="connsiteY14" fmla="*/ 10853 h 558951"/>
                <a:gd name="connsiteX15" fmla="*/ 119387 w 457439"/>
                <a:gd name="connsiteY15" fmla="*/ 48840 h 558951"/>
                <a:gd name="connsiteX0" fmla="*/ 119387 w 457439"/>
                <a:gd name="connsiteY0" fmla="*/ 48840 h 558951"/>
                <a:gd name="connsiteX1" fmla="*/ 116674 w 457439"/>
                <a:gd name="connsiteY1" fmla="*/ 132954 h 558951"/>
                <a:gd name="connsiteX2" fmla="*/ 143807 w 457439"/>
                <a:gd name="connsiteY2" fmla="*/ 157374 h 558951"/>
                <a:gd name="connsiteX3" fmla="*/ 165514 w 457439"/>
                <a:gd name="connsiteY3" fmla="*/ 236062 h 558951"/>
                <a:gd name="connsiteX4" fmla="*/ 168228 w 457439"/>
                <a:gd name="connsiteY4" fmla="*/ 260482 h 558951"/>
                <a:gd name="connsiteX5" fmla="*/ 173654 w 457439"/>
                <a:gd name="connsiteY5" fmla="*/ 282189 h 558951"/>
                <a:gd name="connsiteX6" fmla="*/ 43413 w 457439"/>
                <a:gd name="connsiteY6" fmla="*/ 314749 h 558951"/>
                <a:gd name="connsiteX7" fmla="*/ 0 w 457439"/>
                <a:gd name="connsiteY7" fmla="*/ 504683 h 558951"/>
                <a:gd name="connsiteX8" fmla="*/ 89540 w 457439"/>
                <a:gd name="connsiteY8" fmla="*/ 558951 h 558951"/>
                <a:gd name="connsiteX9" fmla="*/ 457439 w 457439"/>
                <a:gd name="connsiteY9" fmla="*/ 557449 h 558951"/>
                <a:gd name="connsiteX10" fmla="*/ 299155 w 457439"/>
                <a:gd name="connsiteY10" fmla="*/ 278706 h 558951"/>
                <a:gd name="connsiteX11" fmla="*/ 359990 w 457439"/>
                <a:gd name="connsiteY11" fmla="*/ 96294 h 558951"/>
                <a:gd name="connsiteX12" fmla="*/ 339738 w 457439"/>
                <a:gd name="connsiteY12" fmla="*/ 11103 h 558951"/>
                <a:gd name="connsiteX13" fmla="*/ 274048 w 457439"/>
                <a:gd name="connsiteY13" fmla="*/ 0 h 558951"/>
                <a:gd name="connsiteX14" fmla="*/ 179081 w 457439"/>
                <a:gd name="connsiteY14" fmla="*/ 10853 h 558951"/>
                <a:gd name="connsiteX15" fmla="*/ 119387 w 457439"/>
                <a:gd name="connsiteY15" fmla="*/ 48840 h 558951"/>
                <a:gd name="connsiteX0" fmla="*/ 119387 w 457439"/>
                <a:gd name="connsiteY0" fmla="*/ 48840 h 558951"/>
                <a:gd name="connsiteX1" fmla="*/ 116674 w 457439"/>
                <a:gd name="connsiteY1" fmla="*/ 132954 h 558951"/>
                <a:gd name="connsiteX2" fmla="*/ 143807 w 457439"/>
                <a:gd name="connsiteY2" fmla="*/ 157374 h 558951"/>
                <a:gd name="connsiteX3" fmla="*/ 165514 w 457439"/>
                <a:gd name="connsiteY3" fmla="*/ 236062 h 558951"/>
                <a:gd name="connsiteX4" fmla="*/ 168228 w 457439"/>
                <a:gd name="connsiteY4" fmla="*/ 260482 h 558951"/>
                <a:gd name="connsiteX5" fmla="*/ 173654 w 457439"/>
                <a:gd name="connsiteY5" fmla="*/ 282189 h 558951"/>
                <a:gd name="connsiteX6" fmla="*/ 43413 w 457439"/>
                <a:gd name="connsiteY6" fmla="*/ 314749 h 558951"/>
                <a:gd name="connsiteX7" fmla="*/ 0 w 457439"/>
                <a:gd name="connsiteY7" fmla="*/ 504683 h 558951"/>
                <a:gd name="connsiteX8" fmla="*/ 89540 w 457439"/>
                <a:gd name="connsiteY8" fmla="*/ 558951 h 558951"/>
                <a:gd name="connsiteX9" fmla="*/ 457439 w 457439"/>
                <a:gd name="connsiteY9" fmla="*/ 557449 h 558951"/>
                <a:gd name="connsiteX10" fmla="*/ 299155 w 457439"/>
                <a:gd name="connsiteY10" fmla="*/ 278706 h 558951"/>
                <a:gd name="connsiteX11" fmla="*/ 333643 w 457439"/>
                <a:gd name="connsiteY11" fmla="*/ 150715 h 558951"/>
                <a:gd name="connsiteX12" fmla="*/ 339738 w 457439"/>
                <a:gd name="connsiteY12" fmla="*/ 11103 h 558951"/>
                <a:gd name="connsiteX13" fmla="*/ 274048 w 457439"/>
                <a:gd name="connsiteY13" fmla="*/ 0 h 558951"/>
                <a:gd name="connsiteX14" fmla="*/ 179081 w 457439"/>
                <a:gd name="connsiteY14" fmla="*/ 10853 h 558951"/>
                <a:gd name="connsiteX15" fmla="*/ 119387 w 457439"/>
                <a:gd name="connsiteY15" fmla="*/ 48840 h 558951"/>
                <a:gd name="connsiteX0" fmla="*/ 119387 w 457439"/>
                <a:gd name="connsiteY0" fmla="*/ 48840 h 558951"/>
                <a:gd name="connsiteX1" fmla="*/ 116674 w 457439"/>
                <a:gd name="connsiteY1" fmla="*/ 132954 h 558951"/>
                <a:gd name="connsiteX2" fmla="*/ 143807 w 457439"/>
                <a:gd name="connsiteY2" fmla="*/ 157374 h 558951"/>
                <a:gd name="connsiteX3" fmla="*/ 165514 w 457439"/>
                <a:gd name="connsiteY3" fmla="*/ 236062 h 558951"/>
                <a:gd name="connsiteX4" fmla="*/ 168228 w 457439"/>
                <a:gd name="connsiteY4" fmla="*/ 260482 h 558951"/>
                <a:gd name="connsiteX5" fmla="*/ 173654 w 457439"/>
                <a:gd name="connsiteY5" fmla="*/ 282189 h 558951"/>
                <a:gd name="connsiteX6" fmla="*/ 43413 w 457439"/>
                <a:gd name="connsiteY6" fmla="*/ 314749 h 558951"/>
                <a:gd name="connsiteX7" fmla="*/ 0 w 457439"/>
                <a:gd name="connsiteY7" fmla="*/ 504683 h 558951"/>
                <a:gd name="connsiteX8" fmla="*/ 89540 w 457439"/>
                <a:gd name="connsiteY8" fmla="*/ 558951 h 558951"/>
                <a:gd name="connsiteX9" fmla="*/ 457439 w 457439"/>
                <a:gd name="connsiteY9" fmla="*/ 557449 h 558951"/>
                <a:gd name="connsiteX10" fmla="*/ 299155 w 457439"/>
                <a:gd name="connsiteY10" fmla="*/ 278706 h 558951"/>
                <a:gd name="connsiteX11" fmla="*/ 333643 w 457439"/>
                <a:gd name="connsiteY11" fmla="*/ 150715 h 558951"/>
                <a:gd name="connsiteX12" fmla="*/ 339738 w 457439"/>
                <a:gd name="connsiteY12" fmla="*/ 11103 h 558951"/>
                <a:gd name="connsiteX13" fmla="*/ 274048 w 457439"/>
                <a:gd name="connsiteY13" fmla="*/ 0 h 558951"/>
                <a:gd name="connsiteX14" fmla="*/ 179081 w 457439"/>
                <a:gd name="connsiteY14" fmla="*/ 10853 h 558951"/>
                <a:gd name="connsiteX15" fmla="*/ 119387 w 457439"/>
                <a:gd name="connsiteY15" fmla="*/ 48840 h 558951"/>
                <a:gd name="connsiteX0" fmla="*/ 119387 w 457439"/>
                <a:gd name="connsiteY0" fmla="*/ 48840 h 558951"/>
                <a:gd name="connsiteX1" fmla="*/ 116674 w 457439"/>
                <a:gd name="connsiteY1" fmla="*/ 132954 h 558951"/>
                <a:gd name="connsiteX2" fmla="*/ 143807 w 457439"/>
                <a:gd name="connsiteY2" fmla="*/ 157374 h 558951"/>
                <a:gd name="connsiteX3" fmla="*/ 165514 w 457439"/>
                <a:gd name="connsiteY3" fmla="*/ 236062 h 558951"/>
                <a:gd name="connsiteX4" fmla="*/ 168228 w 457439"/>
                <a:gd name="connsiteY4" fmla="*/ 260482 h 558951"/>
                <a:gd name="connsiteX5" fmla="*/ 173654 w 457439"/>
                <a:gd name="connsiteY5" fmla="*/ 282189 h 558951"/>
                <a:gd name="connsiteX6" fmla="*/ 43413 w 457439"/>
                <a:gd name="connsiteY6" fmla="*/ 314749 h 558951"/>
                <a:gd name="connsiteX7" fmla="*/ 0 w 457439"/>
                <a:gd name="connsiteY7" fmla="*/ 504683 h 558951"/>
                <a:gd name="connsiteX8" fmla="*/ 89540 w 457439"/>
                <a:gd name="connsiteY8" fmla="*/ 558951 h 558951"/>
                <a:gd name="connsiteX9" fmla="*/ 457439 w 457439"/>
                <a:gd name="connsiteY9" fmla="*/ 557449 h 558951"/>
                <a:gd name="connsiteX10" fmla="*/ 299155 w 457439"/>
                <a:gd name="connsiteY10" fmla="*/ 278706 h 558951"/>
                <a:gd name="connsiteX11" fmla="*/ 333643 w 457439"/>
                <a:gd name="connsiteY11" fmla="*/ 150715 h 558951"/>
                <a:gd name="connsiteX12" fmla="*/ 339738 w 457439"/>
                <a:gd name="connsiteY12" fmla="*/ 11103 h 558951"/>
                <a:gd name="connsiteX13" fmla="*/ 274048 w 457439"/>
                <a:gd name="connsiteY13" fmla="*/ 0 h 558951"/>
                <a:gd name="connsiteX14" fmla="*/ 179081 w 457439"/>
                <a:gd name="connsiteY14" fmla="*/ 10853 h 558951"/>
                <a:gd name="connsiteX15" fmla="*/ 119387 w 457439"/>
                <a:gd name="connsiteY15" fmla="*/ 48840 h 55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7439" h="558951">
                  <a:moveTo>
                    <a:pt x="119387" y="48840"/>
                  </a:moveTo>
                  <a:cubicBezTo>
                    <a:pt x="118483" y="76878"/>
                    <a:pt x="117578" y="104916"/>
                    <a:pt x="116674" y="132954"/>
                  </a:cubicBezTo>
                  <a:lnTo>
                    <a:pt x="143807" y="157374"/>
                  </a:lnTo>
                  <a:lnTo>
                    <a:pt x="165514" y="236062"/>
                  </a:lnTo>
                  <a:lnTo>
                    <a:pt x="168228" y="260482"/>
                  </a:lnTo>
                  <a:lnTo>
                    <a:pt x="173654" y="282189"/>
                  </a:lnTo>
                  <a:lnTo>
                    <a:pt x="43413" y="314749"/>
                  </a:lnTo>
                  <a:lnTo>
                    <a:pt x="0" y="504683"/>
                  </a:lnTo>
                  <a:lnTo>
                    <a:pt x="89540" y="558951"/>
                  </a:lnTo>
                  <a:lnTo>
                    <a:pt x="457439" y="557449"/>
                  </a:lnTo>
                  <a:cubicBezTo>
                    <a:pt x="345228" y="524786"/>
                    <a:pt x="571478" y="385226"/>
                    <a:pt x="299155" y="278706"/>
                  </a:cubicBezTo>
                  <a:cubicBezTo>
                    <a:pt x="305922" y="188748"/>
                    <a:pt x="326875" y="180422"/>
                    <a:pt x="333643" y="150715"/>
                  </a:cubicBezTo>
                  <a:cubicBezTo>
                    <a:pt x="364049" y="135275"/>
                    <a:pt x="337706" y="57640"/>
                    <a:pt x="339738" y="11103"/>
                  </a:cubicBezTo>
                  <a:lnTo>
                    <a:pt x="274048" y="0"/>
                  </a:lnTo>
                  <a:lnTo>
                    <a:pt x="179081" y="10853"/>
                  </a:lnTo>
                  <a:lnTo>
                    <a:pt x="119387" y="4884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1" name="Group 380">
              <a:extLst>
                <a:ext uri="{FF2B5EF4-FFF2-40B4-BE49-F238E27FC236}">
                  <a16:creationId xmlns:a16="http://schemas.microsoft.com/office/drawing/2014/main" id="{2AF13435-6231-4213-9E23-6C4C6EBC72C7}"/>
                </a:ext>
              </a:extLst>
            </p:cNvPr>
            <p:cNvGrpSpPr/>
            <p:nvPr/>
          </p:nvGrpSpPr>
          <p:grpSpPr>
            <a:xfrm>
              <a:off x="11067247" y="4428996"/>
              <a:ext cx="477992" cy="634126"/>
              <a:chOff x="11067247" y="4428996"/>
              <a:chExt cx="477992" cy="634126"/>
            </a:xfrm>
          </p:grpSpPr>
          <p:grpSp>
            <p:nvGrpSpPr>
              <p:cNvPr id="382" name="Group 381">
                <a:extLst>
                  <a:ext uri="{FF2B5EF4-FFF2-40B4-BE49-F238E27FC236}">
                    <a16:creationId xmlns:a16="http://schemas.microsoft.com/office/drawing/2014/main" id="{94526308-85B4-4170-B90C-181C86F8E58E}"/>
                  </a:ext>
                </a:extLst>
              </p:cNvPr>
              <p:cNvGrpSpPr/>
              <p:nvPr/>
            </p:nvGrpSpPr>
            <p:grpSpPr>
              <a:xfrm>
                <a:off x="11067247" y="4428996"/>
                <a:ext cx="477992" cy="585814"/>
                <a:chOff x="1893889" y="4678363"/>
                <a:chExt cx="692150" cy="990601"/>
              </a:xfrm>
              <a:solidFill>
                <a:schemeClr val="tx2"/>
              </a:solidFill>
            </p:grpSpPr>
            <p:sp>
              <p:nvSpPr>
                <p:cNvPr id="386" name="Freeform 5">
                  <a:extLst>
                    <a:ext uri="{FF2B5EF4-FFF2-40B4-BE49-F238E27FC236}">
                      <a16:creationId xmlns:a16="http://schemas.microsoft.com/office/drawing/2014/main" id="{3B3D571A-0A14-4965-B587-33AB96B1B4B2}"/>
                    </a:ext>
                  </a:extLst>
                </p:cNvPr>
                <p:cNvSpPr>
                  <a:spLocks/>
                </p:cNvSpPr>
                <p:nvPr/>
              </p:nvSpPr>
              <p:spPr bwMode="auto">
                <a:xfrm>
                  <a:off x="2062163" y="4716463"/>
                  <a:ext cx="355600" cy="261938"/>
                </a:xfrm>
                <a:custGeom>
                  <a:avLst/>
                  <a:gdLst>
                    <a:gd name="T0" fmla="*/ 12 w 224"/>
                    <a:gd name="T1" fmla="*/ 133 h 165"/>
                    <a:gd name="T2" fmla="*/ 12 w 224"/>
                    <a:gd name="T3" fmla="*/ 63 h 165"/>
                    <a:gd name="T4" fmla="*/ 16 w 224"/>
                    <a:gd name="T5" fmla="*/ 51 h 165"/>
                    <a:gd name="T6" fmla="*/ 24 w 224"/>
                    <a:gd name="T7" fmla="*/ 44 h 165"/>
                    <a:gd name="T8" fmla="*/ 36 w 224"/>
                    <a:gd name="T9" fmla="*/ 40 h 165"/>
                    <a:gd name="T10" fmla="*/ 44 w 224"/>
                    <a:gd name="T11" fmla="*/ 38 h 165"/>
                    <a:gd name="T12" fmla="*/ 46 w 224"/>
                    <a:gd name="T13" fmla="*/ 36 h 165"/>
                    <a:gd name="T14" fmla="*/ 48 w 224"/>
                    <a:gd name="T15" fmla="*/ 24 h 165"/>
                    <a:gd name="T16" fmla="*/ 58 w 224"/>
                    <a:gd name="T17" fmla="*/ 14 h 165"/>
                    <a:gd name="T18" fmla="*/ 158 w 224"/>
                    <a:gd name="T19" fmla="*/ 12 h 165"/>
                    <a:gd name="T20" fmla="*/ 180 w 224"/>
                    <a:gd name="T21" fmla="*/ 18 h 165"/>
                    <a:gd name="T22" fmla="*/ 196 w 224"/>
                    <a:gd name="T23" fmla="*/ 30 h 165"/>
                    <a:gd name="T24" fmla="*/ 206 w 224"/>
                    <a:gd name="T25" fmla="*/ 47 h 165"/>
                    <a:gd name="T26" fmla="*/ 212 w 224"/>
                    <a:gd name="T27" fmla="*/ 69 h 165"/>
                    <a:gd name="T28" fmla="*/ 210 w 224"/>
                    <a:gd name="T29" fmla="*/ 137 h 165"/>
                    <a:gd name="T30" fmla="*/ 198 w 224"/>
                    <a:gd name="T31" fmla="*/ 165 h 165"/>
                    <a:gd name="T32" fmla="*/ 210 w 224"/>
                    <a:gd name="T33" fmla="*/ 159 h 165"/>
                    <a:gd name="T34" fmla="*/ 222 w 224"/>
                    <a:gd name="T35" fmla="*/ 143 h 165"/>
                    <a:gd name="T36" fmla="*/ 224 w 224"/>
                    <a:gd name="T37" fmla="*/ 69 h 165"/>
                    <a:gd name="T38" fmla="*/ 218 w 224"/>
                    <a:gd name="T39" fmla="*/ 44 h 165"/>
                    <a:gd name="T40" fmla="*/ 204 w 224"/>
                    <a:gd name="T41" fmla="*/ 22 h 165"/>
                    <a:gd name="T42" fmla="*/ 184 w 224"/>
                    <a:gd name="T43" fmla="*/ 6 h 165"/>
                    <a:gd name="T44" fmla="*/ 158 w 224"/>
                    <a:gd name="T45" fmla="*/ 0 h 165"/>
                    <a:gd name="T46" fmla="*/ 56 w 224"/>
                    <a:gd name="T47" fmla="*/ 2 h 165"/>
                    <a:gd name="T48" fmla="*/ 42 w 224"/>
                    <a:gd name="T49" fmla="*/ 14 h 165"/>
                    <a:gd name="T50" fmla="*/ 36 w 224"/>
                    <a:gd name="T51" fmla="*/ 26 h 165"/>
                    <a:gd name="T52" fmla="*/ 26 w 224"/>
                    <a:gd name="T53" fmla="*/ 30 h 165"/>
                    <a:gd name="T54" fmla="*/ 14 w 224"/>
                    <a:gd name="T55" fmla="*/ 38 h 165"/>
                    <a:gd name="T56" fmla="*/ 6 w 224"/>
                    <a:gd name="T57" fmla="*/ 47 h 165"/>
                    <a:gd name="T58" fmla="*/ 0 w 224"/>
                    <a:gd name="T59" fmla="*/ 69 h 165"/>
                    <a:gd name="T60" fmla="*/ 2 w 224"/>
                    <a:gd name="T61" fmla="*/ 143 h 165"/>
                    <a:gd name="T62" fmla="*/ 12 w 224"/>
                    <a:gd name="T63" fmla="*/ 159 h 165"/>
                    <a:gd name="T64" fmla="*/ 24 w 224"/>
                    <a:gd name="T65" fmla="*/ 165 h 165"/>
                    <a:gd name="T66" fmla="*/ 12 w 224"/>
                    <a:gd name="T67" fmla="*/ 13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4" h="165">
                      <a:moveTo>
                        <a:pt x="12" y="137"/>
                      </a:moveTo>
                      <a:lnTo>
                        <a:pt x="12" y="133"/>
                      </a:lnTo>
                      <a:lnTo>
                        <a:pt x="12" y="69"/>
                      </a:lnTo>
                      <a:lnTo>
                        <a:pt x="12" y="63"/>
                      </a:lnTo>
                      <a:lnTo>
                        <a:pt x="14" y="57"/>
                      </a:lnTo>
                      <a:lnTo>
                        <a:pt x="16" y="51"/>
                      </a:lnTo>
                      <a:lnTo>
                        <a:pt x="20" y="47"/>
                      </a:lnTo>
                      <a:lnTo>
                        <a:pt x="24" y="44"/>
                      </a:lnTo>
                      <a:lnTo>
                        <a:pt x="30" y="40"/>
                      </a:lnTo>
                      <a:lnTo>
                        <a:pt x="36" y="40"/>
                      </a:lnTo>
                      <a:lnTo>
                        <a:pt x="42" y="38"/>
                      </a:lnTo>
                      <a:lnTo>
                        <a:pt x="44" y="38"/>
                      </a:lnTo>
                      <a:lnTo>
                        <a:pt x="46" y="36"/>
                      </a:lnTo>
                      <a:lnTo>
                        <a:pt x="46" y="36"/>
                      </a:lnTo>
                      <a:lnTo>
                        <a:pt x="46" y="32"/>
                      </a:lnTo>
                      <a:lnTo>
                        <a:pt x="48" y="24"/>
                      </a:lnTo>
                      <a:lnTo>
                        <a:pt x="52" y="18"/>
                      </a:lnTo>
                      <a:lnTo>
                        <a:pt x="58" y="14"/>
                      </a:lnTo>
                      <a:lnTo>
                        <a:pt x="64" y="12"/>
                      </a:lnTo>
                      <a:lnTo>
                        <a:pt x="158" y="12"/>
                      </a:lnTo>
                      <a:lnTo>
                        <a:pt x="168" y="14"/>
                      </a:lnTo>
                      <a:lnTo>
                        <a:pt x="180" y="18"/>
                      </a:lnTo>
                      <a:lnTo>
                        <a:pt x="188" y="24"/>
                      </a:lnTo>
                      <a:lnTo>
                        <a:pt x="196" y="30"/>
                      </a:lnTo>
                      <a:lnTo>
                        <a:pt x="202" y="38"/>
                      </a:lnTo>
                      <a:lnTo>
                        <a:pt x="206" y="47"/>
                      </a:lnTo>
                      <a:lnTo>
                        <a:pt x="210" y="57"/>
                      </a:lnTo>
                      <a:lnTo>
                        <a:pt x="212" y="69"/>
                      </a:lnTo>
                      <a:lnTo>
                        <a:pt x="212" y="133"/>
                      </a:lnTo>
                      <a:lnTo>
                        <a:pt x="210" y="137"/>
                      </a:lnTo>
                      <a:lnTo>
                        <a:pt x="210" y="143"/>
                      </a:lnTo>
                      <a:lnTo>
                        <a:pt x="198" y="165"/>
                      </a:lnTo>
                      <a:lnTo>
                        <a:pt x="202" y="163"/>
                      </a:lnTo>
                      <a:lnTo>
                        <a:pt x="210" y="159"/>
                      </a:lnTo>
                      <a:lnTo>
                        <a:pt x="218" y="153"/>
                      </a:lnTo>
                      <a:lnTo>
                        <a:pt x="222" y="143"/>
                      </a:lnTo>
                      <a:lnTo>
                        <a:pt x="224" y="133"/>
                      </a:lnTo>
                      <a:lnTo>
                        <a:pt x="224" y="69"/>
                      </a:lnTo>
                      <a:lnTo>
                        <a:pt x="222" y="57"/>
                      </a:lnTo>
                      <a:lnTo>
                        <a:pt x="218" y="44"/>
                      </a:lnTo>
                      <a:lnTo>
                        <a:pt x="212" y="32"/>
                      </a:lnTo>
                      <a:lnTo>
                        <a:pt x="204" y="22"/>
                      </a:lnTo>
                      <a:lnTo>
                        <a:pt x="194" y="12"/>
                      </a:lnTo>
                      <a:lnTo>
                        <a:pt x="184" y="6"/>
                      </a:lnTo>
                      <a:lnTo>
                        <a:pt x="172" y="2"/>
                      </a:lnTo>
                      <a:lnTo>
                        <a:pt x="158" y="0"/>
                      </a:lnTo>
                      <a:lnTo>
                        <a:pt x="64" y="0"/>
                      </a:lnTo>
                      <a:lnTo>
                        <a:pt x="56" y="2"/>
                      </a:lnTo>
                      <a:lnTo>
                        <a:pt x="48" y="6"/>
                      </a:lnTo>
                      <a:lnTo>
                        <a:pt x="42" y="14"/>
                      </a:lnTo>
                      <a:lnTo>
                        <a:pt x="38" y="24"/>
                      </a:lnTo>
                      <a:lnTo>
                        <a:pt x="36" y="26"/>
                      </a:lnTo>
                      <a:lnTo>
                        <a:pt x="34" y="28"/>
                      </a:lnTo>
                      <a:lnTo>
                        <a:pt x="26" y="30"/>
                      </a:lnTo>
                      <a:lnTo>
                        <a:pt x="20" y="34"/>
                      </a:lnTo>
                      <a:lnTo>
                        <a:pt x="14" y="38"/>
                      </a:lnTo>
                      <a:lnTo>
                        <a:pt x="10" y="42"/>
                      </a:lnTo>
                      <a:lnTo>
                        <a:pt x="6" y="47"/>
                      </a:lnTo>
                      <a:lnTo>
                        <a:pt x="4" y="55"/>
                      </a:lnTo>
                      <a:lnTo>
                        <a:pt x="0" y="69"/>
                      </a:lnTo>
                      <a:lnTo>
                        <a:pt x="0" y="133"/>
                      </a:lnTo>
                      <a:lnTo>
                        <a:pt x="2" y="143"/>
                      </a:lnTo>
                      <a:lnTo>
                        <a:pt x="6" y="153"/>
                      </a:lnTo>
                      <a:lnTo>
                        <a:pt x="12" y="159"/>
                      </a:lnTo>
                      <a:lnTo>
                        <a:pt x="20" y="163"/>
                      </a:lnTo>
                      <a:lnTo>
                        <a:pt x="24" y="165"/>
                      </a:lnTo>
                      <a:lnTo>
                        <a:pt x="14" y="143"/>
                      </a:lnTo>
                      <a:lnTo>
                        <a:pt x="12" y="13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387" name="Freeform 6">
                  <a:extLst>
                    <a:ext uri="{FF2B5EF4-FFF2-40B4-BE49-F238E27FC236}">
                      <a16:creationId xmlns:a16="http://schemas.microsoft.com/office/drawing/2014/main" id="{D5EDF74D-ACF9-4B1E-B5E1-BC0ADCFC8EA2}"/>
                    </a:ext>
                  </a:extLst>
                </p:cNvPr>
                <p:cNvSpPr>
                  <a:spLocks noEditPoints="1"/>
                </p:cNvSpPr>
                <p:nvPr/>
              </p:nvSpPr>
              <p:spPr bwMode="auto">
                <a:xfrm>
                  <a:off x="1893889" y="4857750"/>
                  <a:ext cx="692150" cy="811214"/>
                </a:xfrm>
                <a:custGeom>
                  <a:avLst/>
                  <a:gdLst>
                    <a:gd name="T0" fmla="*/ 402 w 436"/>
                    <a:gd name="T1" fmla="*/ 270 h 511"/>
                    <a:gd name="T2" fmla="*/ 392 w 436"/>
                    <a:gd name="T3" fmla="*/ 250 h 511"/>
                    <a:gd name="T4" fmla="*/ 376 w 436"/>
                    <a:gd name="T5" fmla="*/ 238 h 511"/>
                    <a:gd name="T6" fmla="*/ 288 w 436"/>
                    <a:gd name="T7" fmla="*/ 204 h 511"/>
                    <a:gd name="T8" fmla="*/ 282 w 436"/>
                    <a:gd name="T9" fmla="*/ 172 h 511"/>
                    <a:gd name="T10" fmla="*/ 304 w 436"/>
                    <a:gd name="T11" fmla="*/ 126 h 511"/>
                    <a:gd name="T12" fmla="*/ 304 w 436"/>
                    <a:gd name="T13" fmla="*/ 20 h 511"/>
                    <a:gd name="T14" fmla="*/ 292 w 436"/>
                    <a:gd name="T15" fmla="*/ 6 h 511"/>
                    <a:gd name="T16" fmla="*/ 276 w 436"/>
                    <a:gd name="T17" fmla="*/ 0 h 511"/>
                    <a:gd name="T18" fmla="*/ 148 w 436"/>
                    <a:gd name="T19" fmla="*/ 2 h 511"/>
                    <a:gd name="T20" fmla="*/ 134 w 436"/>
                    <a:gd name="T21" fmla="*/ 14 h 511"/>
                    <a:gd name="T22" fmla="*/ 130 w 436"/>
                    <a:gd name="T23" fmla="*/ 32 h 511"/>
                    <a:gd name="T24" fmla="*/ 136 w 436"/>
                    <a:gd name="T25" fmla="*/ 140 h 511"/>
                    <a:gd name="T26" fmla="*/ 154 w 436"/>
                    <a:gd name="T27" fmla="*/ 172 h 511"/>
                    <a:gd name="T28" fmla="*/ 146 w 436"/>
                    <a:gd name="T29" fmla="*/ 206 h 511"/>
                    <a:gd name="T30" fmla="*/ 54 w 436"/>
                    <a:gd name="T31" fmla="*/ 242 h 511"/>
                    <a:gd name="T32" fmla="*/ 38 w 436"/>
                    <a:gd name="T33" fmla="*/ 256 h 511"/>
                    <a:gd name="T34" fmla="*/ 32 w 436"/>
                    <a:gd name="T35" fmla="*/ 278 h 511"/>
                    <a:gd name="T36" fmla="*/ 0 w 436"/>
                    <a:gd name="T37" fmla="*/ 481 h 511"/>
                    <a:gd name="T38" fmla="*/ 18 w 436"/>
                    <a:gd name="T39" fmla="*/ 511 h 511"/>
                    <a:gd name="T40" fmla="*/ 34 w 436"/>
                    <a:gd name="T41" fmla="*/ 509 h 511"/>
                    <a:gd name="T42" fmla="*/ 26 w 436"/>
                    <a:gd name="T43" fmla="*/ 503 h 511"/>
                    <a:gd name="T44" fmla="*/ 12 w 436"/>
                    <a:gd name="T45" fmla="*/ 479 h 511"/>
                    <a:gd name="T46" fmla="*/ 42 w 436"/>
                    <a:gd name="T47" fmla="*/ 280 h 511"/>
                    <a:gd name="T48" fmla="*/ 60 w 436"/>
                    <a:gd name="T49" fmla="*/ 250 h 511"/>
                    <a:gd name="T50" fmla="*/ 142 w 436"/>
                    <a:gd name="T51" fmla="*/ 226 h 511"/>
                    <a:gd name="T52" fmla="*/ 158 w 436"/>
                    <a:gd name="T53" fmla="*/ 266 h 511"/>
                    <a:gd name="T54" fmla="*/ 190 w 436"/>
                    <a:gd name="T55" fmla="*/ 290 h 511"/>
                    <a:gd name="T56" fmla="*/ 232 w 436"/>
                    <a:gd name="T57" fmla="*/ 292 h 511"/>
                    <a:gd name="T58" fmla="*/ 268 w 436"/>
                    <a:gd name="T59" fmla="*/ 274 h 511"/>
                    <a:gd name="T60" fmla="*/ 290 w 436"/>
                    <a:gd name="T61" fmla="*/ 240 h 511"/>
                    <a:gd name="T62" fmla="*/ 366 w 436"/>
                    <a:gd name="T63" fmla="*/ 246 h 511"/>
                    <a:gd name="T64" fmla="*/ 390 w 436"/>
                    <a:gd name="T65" fmla="*/ 268 h 511"/>
                    <a:gd name="T66" fmla="*/ 426 w 436"/>
                    <a:gd name="T67" fmla="*/ 467 h 511"/>
                    <a:gd name="T68" fmla="*/ 416 w 436"/>
                    <a:gd name="T69" fmla="*/ 495 h 511"/>
                    <a:gd name="T70" fmla="*/ 404 w 436"/>
                    <a:gd name="T71" fmla="*/ 507 h 511"/>
                    <a:gd name="T72" fmla="*/ 424 w 436"/>
                    <a:gd name="T73" fmla="*/ 503 h 511"/>
                    <a:gd name="T74" fmla="*/ 436 w 436"/>
                    <a:gd name="T75" fmla="*/ 467 h 511"/>
                    <a:gd name="T76" fmla="*/ 144 w 436"/>
                    <a:gd name="T77" fmla="*/ 122 h 511"/>
                    <a:gd name="T78" fmla="*/ 144 w 436"/>
                    <a:gd name="T79" fmla="*/ 24 h 511"/>
                    <a:gd name="T80" fmla="*/ 160 w 436"/>
                    <a:gd name="T81" fmla="*/ 12 h 511"/>
                    <a:gd name="T82" fmla="*/ 288 w 436"/>
                    <a:gd name="T83" fmla="*/ 18 h 511"/>
                    <a:gd name="T84" fmla="*/ 294 w 436"/>
                    <a:gd name="T85" fmla="*/ 108 h 511"/>
                    <a:gd name="T86" fmla="*/ 280 w 436"/>
                    <a:gd name="T87" fmla="*/ 156 h 511"/>
                    <a:gd name="T88" fmla="*/ 246 w 436"/>
                    <a:gd name="T89" fmla="*/ 186 h 511"/>
                    <a:gd name="T90" fmla="*/ 216 w 436"/>
                    <a:gd name="T91" fmla="*/ 192 h 511"/>
                    <a:gd name="T92" fmla="*/ 174 w 436"/>
                    <a:gd name="T93" fmla="*/ 176 h 511"/>
                    <a:gd name="T94" fmla="*/ 148 w 436"/>
                    <a:gd name="T95" fmla="*/ 138 h 511"/>
                    <a:gd name="T96" fmla="*/ 274 w 436"/>
                    <a:gd name="T97" fmla="*/ 246 h 511"/>
                    <a:gd name="T98" fmla="*/ 252 w 436"/>
                    <a:gd name="T99" fmla="*/ 272 h 511"/>
                    <a:gd name="T100" fmla="*/ 218 w 436"/>
                    <a:gd name="T101" fmla="*/ 282 h 511"/>
                    <a:gd name="T102" fmla="*/ 184 w 436"/>
                    <a:gd name="T103" fmla="*/ 272 h 511"/>
                    <a:gd name="T104" fmla="*/ 160 w 436"/>
                    <a:gd name="T105" fmla="*/ 246 h 511"/>
                    <a:gd name="T106" fmla="*/ 152 w 436"/>
                    <a:gd name="T107" fmla="*/ 216 h 511"/>
                    <a:gd name="T108" fmla="*/ 160 w 436"/>
                    <a:gd name="T109" fmla="*/ 216 h 511"/>
                    <a:gd name="T110" fmla="*/ 164 w 436"/>
                    <a:gd name="T111" fmla="*/ 184 h 511"/>
                    <a:gd name="T112" fmla="*/ 194 w 436"/>
                    <a:gd name="T113" fmla="*/ 200 h 511"/>
                    <a:gd name="T114" fmla="*/ 228 w 436"/>
                    <a:gd name="T115" fmla="*/ 204 h 511"/>
                    <a:gd name="T116" fmla="*/ 262 w 436"/>
                    <a:gd name="T117" fmla="*/ 192 h 511"/>
                    <a:gd name="T118" fmla="*/ 272 w 436"/>
                    <a:gd name="T119" fmla="*/ 216 h 511"/>
                    <a:gd name="T120" fmla="*/ 282 w 436"/>
                    <a:gd name="T121" fmla="*/ 218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36" h="511">
                      <a:moveTo>
                        <a:pt x="436" y="455"/>
                      </a:moveTo>
                      <a:lnTo>
                        <a:pt x="404" y="278"/>
                      </a:lnTo>
                      <a:lnTo>
                        <a:pt x="402" y="270"/>
                      </a:lnTo>
                      <a:lnTo>
                        <a:pt x="400" y="264"/>
                      </a:lnTo>
                      <a:lnTo>
                        <a:pt x="396" y="256"/>
                      </a:lnTo>
                      <a:lnTo>
                        <a:pt x="392" y="250"/>
                      </a:lnTo>
                      <a:lnTo>
                        <a:pt x="388" y="246"/>
                      </a:lnTo>
                      <a:lnTo>
                        <a:pt x="382" y="242"/>
                      </a:lnTo>
                      <a:lnTo>
                        <a:pt x="376" y="238"/>
                      </a:lnTo>
                      <a:lnTo>
                        <a:pt x="368" y="234"/>
                      </a:lnTo>
                      <a:lnTo>
                        <a:pt x="290" y="206"/>
                      </a:lnTo>
                      <a:lnTo>
                        <a:pt x="288" y="204"/>
                      </a:lnTo>
                      <a:lnTo>
                        <a:pt x="282" y="206"/>
                      </a:lnTo>
                      <a:lnTo>
                        <a:pt x="282" y="174"/>
                      </a:lnTo>
                      <a:lnTo>
                        <a:pt x="282" y="172"/>
                      </a:lnTo>
                      <a:lnTo>
                        <a:pt x="292" y="158"/>
                      </a:lnTo>
                      <a:lnTo>
                        <a:pt x="300" y="142"/>
                      </a:lnTo>
                      <a:lnTo>
                        <a:pt x="304" y="126"/>
                      </a:lnTo>
                      <a:lnTo>
                        <a:pt x="304" y="108"/>
                      </a:lnTo>
                      <a:lnTo>
                        <a:pt x="304" y="26"/>
                      </a:lnTo>
                      <a:lnTo>
                        <a:pt x="304" y="20"/>
                      </a:lnTo>
                      <a:lnTo>
                        <a:pt x="300" y="14"/>
                      </a:lnTo>
                      <a:lnTo>
                        <a:pt x="296" y="8"/>
                      </a:lnTo>
                      <a:lnTo>
                        <a:pt x="292" y="6"/>
                      </a:lnTo>
                      <a:lnTo>
                        <a:pt x="288" y="2"/>
                      </a:lnTo>
                      <a:lnTo>
                        <a:pt x="282" y="2"/>
                      </a:lnTo>
                      <a:lnTo>
                        <a:pt x="276" y="0"/>
                      </a:lnTo>
                      <a:lnTo>
                        <a:pt x="160" y="0"/>
                      </a:lnTo>
                      <a:lnTo>
                        <a:pt x="152" y="2"/>
                      </a:lnTo>
                      <a:lnTo>
                        <a:pt x="148" y="2"/>
                      </a:lnTo>
                      <a:lnTo>
                        <a:pt x="144" y="6"/>
                      </a:lnTo>
                      <a:lnTo>
                        <a:pt x="140" y="8"/>
                      </a:lnTo>
                      <a:lnTo>
                        <a:pt x="134" y="14"/>
                      </a:lnTo>
                      <a:lnTo>
                        <a:pt x="132" y="20"/>
                      </a:lnTo>
                      <a:lnTo>
                        <a:pt x="130" y="26"/>
                      </a:lnTo>
                      <a:lnTo>
                        <a:pt x="130" y="32"/>
                      </a:lnTo>
                      <a:lnTo>
                        <a:pt x="130" y="106"/>
                      </a:lnTo>
                      <a:lnTo>
                        <a:pt x="132" y="124"/>
                      </a:lnTo>
                      <a:lnTo>
                        <a:pt x="136" y="140"/>
                      </a:lnTo>
                      <a:lnTo>
                        <a:pt x="144" y="156"/>
                      </a:lnTo>
                      <a:lnTo>
                        <a:pt x="152" y="170"/>
                      </a:lnTo>
                      <a:lnTo>
                        <a:pt x="154" y="172"/>
                      </a:lnTo>
                      <a:lnTo>
                        <a:pt x="154" y="206"/>
                      </a:lnTo>
                      <a:lnTo>
                        <a:pt x="148" y="204"/>
                      </a:lnTo>
                      <a:lnTo>
                        <a:pt x="146" y="206"/>
                      </a:lnTo>
                      <a:lnTo>
                        <a:pt x="66" y="234"/>
                      </a:lnTo>
                      <a:lnTo>
                        <a:pt x="60" y="238"/>
                      </a:lnTo>
                      <a:lnTo>
                        <a:pt x="54" y="242"/>
                      </a:lnTo>
                      <a:lnTo>
                        <a:pt x="48" y="246"/>
                      </a:lnTo>
                      <a:lnTo>
                        <a:pt x="44" y="250"/>
                      </a:lnTo>
                      <a:lnTo>
                        <a:pt x="38" y="256"/>
                      </a:lnTo>
                      <a:lnTo>
                        <a:pt x="36" y="264"/>
                      </a:lnTo>
                      <a:lnTo>
                        <a:pt x="34" y="270"/>
                      </a:lnTo>
                      <a:lnTo>
                        <a:pt x="32" y="278"/>
                      </a:lnTo>
                      <a:lnTo>
                        <a:pt x="0" y="455"/>
                      </a:lnTo>
                      <a:lnTo>
                        <a:pt x="0" y="467"/>
                      </a:lnTo>
                      <a:lnTo>
                        <a:pt x="0" y="481"/>
                      </a:lnTo>
                      <a:lnTo>
                        <a:pt x="4" y="493"/>
                      </a:lnTo>
                      <a:lnTo>
                        <a:pt x="10" y="503"/>
                      </a:lnTo>
                      <a:lnTo>
                        <a:pt x="18" y="511"/>
                      </a:lnTo>
                      <a:lnTo>
                        <a:pt x="30" y="511"/>
                      </a:lnTo>
                      <a:lnTo>
                        <a:pt x="30" y="511"/>
                      </a:lnTo>
                      <a:lnTo>
                        <a:pt x="34" y="509"/>
                      </a:lnTo>
                      <a:lnTo>
                        <a:pt x="34" y="509"/>
                      </a:lnTo>
                      <a:lnTo>
                        <a:pt x="34" y="507"/>
                      </a:lnTo>
                      <a:lnTo>
                        <a:pt x="26" y="503"/>
                      </a:lnTo>
                      <a:lnTo>
                        <a:pt x="20" y="495"/>
                      </a:lnTo>
                      <a:lnTo>
                        <a:pt x="16" y="487"/>
                      </a:lnTo>
                      <a:lnTo>
                        <a:pt x="12" y="479"/>
                      </a:lnTo>
                      <a:lnTo>
                        <a:pt x="10" y="467"/>
                      </a:lnTo>
                      <a:lnTo>
                        <a:pt x="12" y="457"/>
                      </a:lnTo>
                      <a:lnTo>
                        <a:pt x="42" y="280"/>
                      </a:lnTo>
                      <a:lnTo>
                        <a:pt x="46" y="268"/>
                      </a:lnTo>
                      <a:lnTo>
                        <a:pt x="52" y="260"/>
                      </a:lnTo>
                      <a:lnTo>
                        <a:pt x="60" y="250"/>
                      </a:lnTo>
                      <a:lnTo>
                        <a:pt x="70" y="246"/>
                      </a:lnTo>
                      <a:lnTo>
                        <a:pt x="142" y="220"/>
                      </a:lnTo>
                      <a:lnTo>
                        <a:pt x="142" y="226"/>
                      </a:lnTo>
                      <a:lnTo>
                        <a:pt x="146" y="240"/>
                      </a:lnTo>
                      <a:lnTo>
                        <a:pt x="152" y="254"/>
                      </a:lnTo>
                      <a:lnTo>
                        <a:pt x="158" y="266"/>
                      </a:lnTo>
                      <a:lnTo>
                        <a:pt x="168" y="274"/>
                      </a:lnTo>
                      <a:lnTo>
                        <a:pt x="178" y="284"/>
                      </a:lnTo>
                      <a:lnTo>
                        <a:pt x="190" y="290"/>
                      </a:lnTo>
                      <a:lnTo>
                        <a:pt x="204" y="292"/>
                      </a:lnTo>
                      <a:lnTo>
                        <a:pt x="218" y="294"/>
                      </a:lnTo>
                      <a:lnTo>
                        <a:pt x="232" y="292"/>
                      </a:lnTo>
                      <a:lnTo>
                        <a:pt x="244" y="290"/>
                      </a:lnTo>
                      <a:lnTo>
                        <a:pt x="258" y="284"/>
                      </a:lnTo>
                      <a:lnTo>
                        <a:pt x="268" y="274"/>
                      </a:lnTo>
                      <a:lnTo>
                        <a:pt x="278" y="266"/>
                      </a:lnTo>
                      <a:lnTo>
                        <a:pt x="284" y="254"/>
                      </a:lnTo>
                      <a:lnTo>
                        <a:pt x="290" y="240"/>
                      </a:lnTo>
                      <a:lnTo>
                        <a:pt x="292" y="226"/>
                      </a:lnTo>
                      <a:lnTo>
                        <a:pt x="294" y="220"/>
                      </a:lnTo>
                      <a:lnTo>
                        <a:pt x="366" y="246"/>
                      </a:lnTo>
                      <a:lnTo>
                        <a:pt x="376" y="250"/>
                      </a:lnTo>
                      <a:lnTo>
                        <a:pt x="384" y="260"/>
                      </a:lnTo>
                      <a:lnTo>
                        <a:pt x="390" y="268"/>
                      </a:lnTo>
                      <a:lnTo>
                        <a:pt x="392" y="280"/>
                      </a:lnTo>
                      <a:lnTo>
                        <a:pt x="424" y="457"/>
                      </a:lnTo>
                      <a:lnTo>
                        <a:pt x="426" y="467"/>
                      </a:lnTo>
                      <a:lnTo>
                        <a:pt x="424" y="479"/>
                      </a:lnTo>
                      <a:lnTo>
                        <a:pt x="420" y="487"/>
                      </a:lnTo>
                      <a:lnTo>
                        <a:pt x="416" y="495"/>
                      </a:lnTo>
                      <a:lnTo>
                        <a:pt x="410" y="503"/>
                      </a:lnTo>
                      <a:lnTo>
                        <a:pt x="404" y="507"/>
                      </a:lnTo>
                      <a:lnTo>
                        <a:pt x="404" y="507"/>
                      </a:lnTo>
                      <a:lnTo>
                        <a:pt x="404" y="511"/>
                      </a:lnTo>
                      <a:lnTo>
                        <a:pt x="418" y="511"/>
                      </a:lnTo>
                      <a:lnTo>
                        <a:pt x="424" y="503"/>
                      </a:lnTo>
                      <a:lnTo>
                        <a:pt x="430" y="493"/>
                      </a:lnTo>
                      <a:lnTo>
                        <a:pt x="436" y="481"/>
                      </a:lnTo>
                      <a:lnTo>
                        <a:pt x="436" y="467"/>
                      </a:lnTo>
                      <a:lnTo>
                        <a:pt x="436" y="455"/>
                      </a:lnTo>
                      <a:close/>
                      <a:moveTo>
                        <a:pt x="148" y="138"/>
                      </a:moveTo>
                      <a:lnTo>
                        <a:pt x="144" y="122"/>
                      </a:lnTo>
                      <a:lnTo>
                        <a:pt x="142" y="106"/>
                      </a:lnTo>
                      <a:lnTo>
                        <a:pt x="142" y="32"/>
                      </a:lnTo>
                      <a:lnTo>
                        <a:pt x="144" y="24"/>
                      </a:lnTo>
                      <a:lnTo>
                        <a:pt x="146" y="18"/>
                      </a:lnTo>
                      <a:lnTo>
                        <a:pt x="152" y="14"/>
                      </a:lnTo>
                      <a:lnTo>
                        <a:pt x="160" y="12"/>
                      </a:lnTo>
                      <a:lnTo>
                        <a:pt x="276" y="12"/>
                      </a:lnTo>
                      <a:lnTo>
                        <a:pt x="282" y="14"/>
                      </a:lnTo>
                      <a:lnTo>
                        <a:pt x="288" y="18"/>
                      </a:lnTo>
                      <a:lnTo>
                        <a:pt x="292" y="24"/>
                      </a:lnTo>
                      <a:lnTo>
                        <a:pt x="294" y="32"/>
                      </a:lnTo>
                      <a:lnTo>
                        <a:pt x="294" y="108"/>
                      </a:lnTo>
                      <a:lnTo>
                        <a:pt x="292" y="126"/>
                      </a:lnTo>
                      <a:lnTo>
                        <a:pt x="288" y="140"/>
                      </a:lnTo>
                      <a:lnTo>
                        <a:pt x="280" y="156"/>
                      </a:lnTo>
                      <a:lnTo>
                        <a:pt x="270" y="170"/>
                      </a:lnTo>
                      <a:lnTo>
                        <a:pt x="260" y="180"/>
                      </a:lnTo>
                      <a:lnTo>
                        <a:pt x="246" y="186"/>
                      </a:lnTo>
                      <a:lnTo>
                        <a:pt x="232" y="192"/>
                      </a:lnTo>
                      <a:lnTo>
                        <a:pt x="218" y="192"/>
                      </a:lnTo>
                      <a:lnTo>
                        <a:pt x="216" y="192"/>
                      </a:lnTo>
                      <a:lnTo>
                        <a:pt x="200" y="190"/>
                      </a:lnTo>
                      <a:lnTo>
                        <a:pt x="186" y="186"/>
                      </a:lnTo>
                      <a:lnTo>
                        <a:pt x="174" y="176"/>
                      </a:lnTo>
                      <a:lnTo>
                        <a:pt x="164" y="166"/>
                      </a:lnTo>
                      <a:lnTo>
                        <a:pt x="154" y="152"/>
                      </a:lnTo>
                      <a:lnTo>
                        <a:pt x="148" y="138"/>
                      </a:lnTo>
                      <a:close/>
                      <a:moveTo>
                        <a:pt x="282" y="224"/>
                      </a:moveTo>
                      <a:lnTo>
                        <a:pt x="280" y="236"/>
                      </a:lnTo>
                      <a:lnTo>
                        <a:pt x="274" y="246"/>
                      </a:lnTo>
                      <a:lnTo>
                        <a:pt x="270" y="256"/>
                      </a:lnTo>
                      <a:lnTo>
                        <a:pt x="262" y="266"/>
                      </a:lnTo>
                      <a:lnTo>
                        <a:pt x="252" y="272"/>
                      </a:lnTo>
                      <a:lnTo>
                        <a:pt x="240" y="278"/>
                      </a:lnTo>
                      <a:lnTo>
                        <a:pt x="230" y="280"/>
                      </a:lnTo>
                      <a:lnTo>
                        <a:pt x="218" y="282"/>
                      </a:lnTo>
                      <a:lnTo>
                        <a:pt x="206" y="280"/>
                      </a:lnTo>
                      <a:lnTo>
                        <a:pt x="194" y="278"/>
                      </a:lnTo>
                      <a:lnTo>
                        <a:pt x="184" y="272"/>
                      </a:lnTo>
                      <a:lnTo>
                        <a:pt x="174" y="266"/>
                      </a:lnTo>
                      <a:lnTo>
                        <a:pt x="166" y="256"/>
                      </a:lnTo>
                      <a:lnTo>
                        <a:pt x="160" y="246"/>
                      </a:lnTo>
                      <a:lnTo>
                        <a:pt x="156" y="236"/>
                      </a:lnTo>
                      <a:lnTo>
                        <a:pt x="152" y="224"/>
                      </a:lnTo>
                      <a:lnTo>
                        <a:pt x="152" y="216"/>
                      </a:lnTo>
                      <a:lnTo>
                        <a:pt x="160" y="216"/>
                      </a:lnTo>
                      <a:lnTo>
                        <a:pt x="160" y="218"/>
                      </a:lnTo>
                      <a:lnTo>
                        <a:pt x="160" y="216"/>
                      </a:lnTo>
                      <a:lnTo>
                        <a:pt x="164" y="216"/>
                      </a:lnTo>
                      <a:lnTo>
                        <a:pt x="164" y="214"/>
                      </a:lnTo>
                      <a:lnTo>
                        <a:pt x="164" y="184"/>
                      </a:lnTo>
                      <a:lnTo>
                        <a:pt x="172" y="190"/>
                      </a:lnTo>
                      <a:lnTo>
                        <a:pt x="182" y="196"/>
                      </a:lnTo>
                      <a:lnTo>
                        <a:pt x="194" y="200"/>
                      </a:lnTo>
                      <a:lnTo>
                        <a:pt x="204" y="204"/>
                      </a:lnTo>
                      <a:lnTo>
                        <a:pt x="216" y="204"/>
                      </a:lnTo>
                      <a:lnTo>
                        <a:pt x="228" y="204"/>
                      </a:lnTo>
                      <a:lnTo>
                        <a:pt x="240" y="202"/>
                      </a:lnTo>
                      <a:lnTo>
                        <a:pt x="252" y="198"/>
                      </a:lnTo>
                      <a:lnTo>
                        <a:pt x="262" y="192"/>
                      </a:lnTo>
                      <a:lnTo>
                        <a:pt x="270" y="186"/>
                      </a:lnTo>
                      <a:lnTo>
                        <a:pt x="270" y="214"/>
                      </a:lnTo>
                      <a:lnTo>
                        <a:pt x="272" y="216"/>
                      </a:lnTo>
                      <a:lnTo>
                        <a:pt x="274" y="216"/>
                      </a:lnTo>
                      <a:lnTo>
                        <a:pt x="276" y="218"/>
                      </a:lnTo>
                      <a:lnTo>
                        <a:pt x="282" y="218"/>
                      </a:lnTo>
                      <a:lnTo>
                        <a:pt x="282" y="22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388" name="Line 8">
                  <a:extLst>
                    <a:ext uri="{FF2B5EF4-FFF2-40B4-BE49-F238E27FC236}">
                      <a16:creationId xmlns:a16="http://schemas.microsoft.com/office/drawing/2014/main" id="{585211BF-3DF4-480E-AFF3-07D05C3F85D4}"/>
                    </a:ext>
                  </a:extLst>
                </p:cNvPr>
                <p:cNvSpPr>
                  <a:spLocks noChangeShapeType="1"/>
                </p:cNvSpPr>
                <p:nvPr/>
              </p:nvSpPr>
              <p:spPr bwMode="auto">
                <a:xfrm>
                  <a:off x="1935163" y="4678363"/>
                  <a:ext cx="0" cy="0"/>
                </a:xfrm>
                <a:prstGeom prst="line">
                  <a:avLst/>
                </a:prstGeom>
                <a:grpFill/>
                <a:ln w="5080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383" name="Group 382">
                <a:extLst>
                  <a:ext uri="{FF2B5EF4-FFF2-40B4-BE49-F238E27FC236}">
                    <a16:creationId xmlns:a16="http://schemas.microsoft.com/office/drawing/2014/main" id="{2C819867-135B-452B-A583-6EC0BF2ECF9A}"/>
                  </a:ext>
                </a:extLst>
              </p:cNvPr>
              <p:cNvGrpSpPr/>
              <p:nvPr/>
            </p:nvGrpSpPr>
            <p:grpSpPr>
              <a:xfrm>
                <a:off x="11115302" y="4777917"/>
                <a:ext cx="382606" cy="285205"/>
                <a:chOff x="1414079" y="5229246"/>
                <a:chExt cx="804748" cy="700523"/>
              </a:xfrm>
            </p:grpSpPr>
            <p:sp>
              <p:nvSpPr>
                <p:cNvPr id="384" name="Rectangle 73">
                  <a:extLst>
                    <a:ext uri="{FF2B5EF4-FFF2-40B4-BE49-F238E27FC236}">
                      <a16:creationId xmlns:a16="http://schemas.microsoft.com/office/drawing/2014/main" id="{642B037F-7B4C-4D93-8530-30342CF0EA23}"/>
                    </a:ext>
                  </a:extLst>
                </p:cNvPr>
                <p:cNvSpPr>
                  <a:spLocks noChangeArrowheads="1"/>
                </p:cNvSpPr>
                <p:nvPr/>
              </p:nvSpPr>
              <p:spPr bwMode="auto">
                <a:xfrm>
                  <a:off x="1414079" y="5229246"/>
                  <a:ext cx="804748" cy="623210"/>
                </a:xfrm>
                <a:prstGeom prst="rect">
                  <a:avLst/>
                </a:prstGeom>
                <a:solidFill>
                  <a:schemeClr val="bg1"/>
                </a:solidFill>
                <a:ln w="9525">
                  <a:solidFill>
                    <a:schemeClr val="bg2">
                      <a:lumMod val="1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385" name="Line 74">
                  <a:extLst>
                    <a:ext uri="{FF2B5EF4-FFF2-40B4-BE49-F238E27FC236}">
                      <a16:creationId xmlns:a16="http://schemas.microsoft.com/office/drawing/2014/main" id="{5A02528E-337B-4557-ABBB-98F0FB6CFC5D}"/>
                    </a:ext>
                  </a:extLst>
                </p:cNvPr>
                <p:cNvSpPr>
                  <a:spLocks noChangeShapeType="1"/>
                </p:cNvSpPr>
                <p:nvPr/>
              </p:nvSpPr>
              <p:spPr bwMode="auto">
                <a:xfrm>
                  <a:off x="1530264" y="5929769"/>
                  <a:ext cx="572379" cy="0"/>
                </a:xfrm>
                <a:prstGeom prst="line">
                  <a:avLst/>
                </a:prstGeom>
                <a:noFill/>
                <a:ln w="9525">
                  <a:solidFill>
                    <a:schemeClr val="bg2">
                      <a:lumMod val="10000"/>
                    </a:scheme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grpSp>
      <p:sp>
        <p:nvSpPr>
          <p:cNvPr id="2" name="Rectangle 1">
            <a:extLst>
              <a:ext uri="{FF2B5EF4-FFF2-40B4-BE49-F238E27FC236}">
                <a16:creationId xmlns:a16="http://schemas.microsoft.com/office/drawing/2014/main" id="{36CDACE9-7CD8-4FDF-8AAE-1EF702877556}"/>
              </a:ext>
            </a:extLst>
          </p:cNvPr>
          <p:cNvSpPr/>
          <p:nvPr/>
        </p:nvSpPr>
        <p:spPr>
          <a:xfrm>
            <a:off x="957232" y="5231720"/>
            <a:ext cx="1400485" cy="480131"/>
          </a:xfrm>
          <a:prstGeom prst="rect">
            <a:avLst/>
          </a:prstGeom>
        </p:spPr>
        <p:txBody>
          <a:bodyPr wrap="square">
            <a:spAutoFit/>
          </a:bodyPr>
          <a:lstStyle/>
          <a:p>
            <a:pPr lvl="0" algn="ctr">
              <a:lnSpc>
                <a:spcPct val="90000"/>
              </a:lnSpc>
              <a:defRPr/>
            </a:pPr>
            <a:r>
              <a:rPr lang="en-US" sz="1400" b="1" dirty="0"/>
              <a:t>Cyber range</a:t>
            </a:r>
            <a:br>
              <a:rPr lang="he-IL" sz="1400" b="1" dirty="0"/>
            </a:br>
            <a:r>
              <a:rPr lang="en-US" sz="1400" b="1" dirty="0"/>
              <a:t>as–a- service</a:t>
            </a:r>
          </a:p>
        </p:txBody>
      </p:sp>
      <p:sp>
        <p:nvSpPr>
          <p:cNvPr id="72" name="Rectangle 71">
            <a:extLst>
              <a:ext uri="{FF2B5EF4-FFF2-40B4-BE49-F238E27FC236}">
                <a16:creationId xmlns:a16="http://schemas.microsoft.com/office/drawing/2014/main" id="{100347C7-0A08-4E65-B622-E90068DE7888}"/>
              </a:ext>
            </a:extLst>
          </p:cNvPr>
          <p:cNvSpPr/>
          <p:nvPr/>
        </p:nvSpPr>
        <p:spPr>
          <a:xfrm>
            <a:off x="2491223" y="5223871"/>
            <a:ext cx="1907722" cy="480131"/>
          </a:xfrm>
          <a:prstGeom prst="rect">
            <a:avLst/>
          </a:prstGeom>
        </p:spPr>
        <p:txBody>
          <a:bodyPr wrap="square">
            <a:spAutoFit/>
          </a:bodyPr>
          <a:lstStyle/>
          <a:p>
            <a:pPr lvl="0" algn="ctr">
              <a:lnSpc>
                <a:spcPct val="90000"/>
              </a:lnSpc>
              <a:defRPr/>
            </a:pPr>
            <a:r>
              <a:rPr lang="en-US" sz="1400" b="1" dirty="0"/>
              <a:t>Instant Access, Anytime, Anywhere</a:t>
            </a:r>
          </a:p>
        </p:txBody>
      </p:sp>
      <p:sp>
        <p:nvSpPr>
          <p:cNvPr id="73" name="Rectangle 72">
            <a:extLst>
              <a:ext uri="{FF2B5EF4-FFF2-40B4-BE49-F238E27FC236}">
                <a16:creationId xmlns:a16="http://schemas.microsoft.com/office/drawing/2014/main" id="{02409FB9-71AD-4B41-85CD-9E76B5AB68C9}"/>
              </a:ext>
            </a:extLst>
          </p:cNvPr>
          <p:cNvSpPr/>
          <p:nvPr/>
        </p:nvSpPr>
        <p:spPr>
          <a:xfrm>
            <a:off x="4342542" y="5223870"/>
            <a:ext cx="1438140" cy="286232"/>
          </a:xfrm>
          <a:prstGeom prst="rect">
            <a:avLst/>
          </a:prstGeom>
        </p:spPr>
        <p:txBody>
          <a:bodyPr wrap="square">
            <a:spAutoFit/>
          </a:bodyPr>
          <a:lstStyle/>
          <a:p>
            <a:pPr lvl="0" algn="ctr">
              <a:lnSpc>
                <a:spcPct val="90000"/>
              </a:lnSpc>
              <a:defRPr/>
            </a:pPr>
            <a:r>
              <a:rPr lang="en-US" sz="1400" b="1" dirty="0"/>
              <a:t>AWS Hosted</a:t>
            </a:r>
          </a:p>
        </p:txBody>
      </p:sp>
      <p:sp>
        <p:nvSpPr>
          <p:cNvPr id="74" name="Rectangle 73">
            <a:extLst>
              <a:ext uri="{FF2B5EF4-FFF2-40B4-BE49-F238E27FC236}">
                <a16:creationId xmlns:a16="http://schemas.microsoft.com/office/drawing/2014/main" id="{E83FBE84-9DB5-4A48-B811-8DF0DC476BFB}"/>
              </a:ext>
            </a:extLst>
          </p:cNvPr>
          <p:cNvSpPr/>
          <p:nvPr/>
        </p:nvSpPr>
        <p:spPr>
          <a:xfrm>
            <a:off x="6297795" y="5452340"/>
            <a:ext cx="1673664" cy="480131"/>
          </a:xfrm>
          <a:prstGeom prst="rect">
            <a:avLst/>
          </a:prstGeom>
        </p:spPr>
        <p:txBody>
          <a:bodyPr wrap="square">
            <a:spAutoFit/>
          </a:bodyPr>
          <a:lstStyle/>
          <a:p>
            <a:pPr lvl="0" algn="ctr">
              <a:lnSpc>
                <a:spcPct val="90000"/>
              </a:lnSpc>
              <a:defRPr/>
            </a:pPr>
            <a:r>
              <a:rPr lang="en-US" sz="1400" b="1" dirty="0"/>
              <a:t>Customize networks &amp; tools </a:t>
            </a:r>
          </a:p>
        </p:txBody>
      </p:sp>
      <p:sp>
        <p:nvSpPr>
          <p:cNvPr id="75" name="Rectangle 74">
            <a:extLst>
              <a:ext uri="{FF2B5EF4-FFF2-40B4-BE49-F238E27FC236}">
                <a16:creationId xmlns:a16="http://schemas.microsoft.com/office/drawing/2014/main" id="{9C6E5DD9-158D-49DC-936C-35CD73718ED7}"/>
              </a:ext>
            </a:extLst>
          </p:cNvPr>
          <p:cNvSpPr/>
          <p:nvPr/>
        </p:nvSpPr>
        <p:spPr>
          <a:xfrm>
            <a:off x="8152654" y="5449890"/>
            <a:ext cx="1438140" cy="480131"/>
          </a:xfrm>
          <a:prstGeom prst="rect">
            <a:avLst/>
          </a:prstGeom>
        </p:spPr>
        <p:txBody>
          <a:bodyPr wrap="square">
            <a:spAutoFit/>
          </a:bodyPr>
          <a:lstStyle/>
          <a:p>
            <a:pPr lvl="0" algn="ctr">
              <a:lnSpc>
                <a:spcPct val="90000"/>
              </a:lnSpc>
              <a:defRPr/>
            </a:pPr>
            <a:r>
              <a:rPr lang="en-US" sz="1400" b="1" dirty="0"/>
              <a:t>Customize</a:t>
            </a:r>
            <a:endParaRPr lang="he-IL" sz="1400" b="1" dirty="0"/>
          </a:p>
          <a:p>
            <a:pPr lvl="0" algn="ctr">
              <a:lnSpc>
                <a:spcPct val="90000"/>
              </a:lnSpc>
              <a:defRPr/>
            </a:pPr>
            <a:r>
              <a:rPr lang="en-US" sz="1400" b="1" dirty="0"/>
              <a:t>scenarios</a:t>
            </a:r>
          </a:p>
        </p:txBody>
      </p:sp>
      <p:sp>
        <p:nvSpPr>
          <p:cNvPr id="76" name="Rectangle 75">
            <a:extLst>
              <a:ext uri="{FF2B5EF4-FFF2-40B4-BE49-F238E27FC236}">
                <a16:creationId xmlns:a16="http://schemas.microsoft.com/office/drawing/2014/main" id="{F3C1E330-59B4-4E54-843F-001BAC425039}"/>
              </a:ext>
            </a:extLst>
          </p:cNvPr>
          <p:cNvSpPr/>
          <p:nvPr/>
        </p:nvSpPr>
        <p:spPr>
          <a:xfrm>
            <a:off x="9769916" y="5449889"/>
            <a:ext cx="1438140" cy="480131"/>
          </a:xfrm>
          <a:prstGeom prst="rect">
            <a:avLst/>
          </a:prstGeom>
        </p:spPr>
        <p:txBody>
          <a:bodyPr wrap="square">
            <a:spAutoFit/>
          </a:bodyPr>
          <a:lstStyle/>
          <a:p>
            <a:pPr lvl="0" algn="ctr">
              <a:lnSpc>
                <a:spcPct val="90000"/>
              </a:lnSpc>
              <a:defRPr/>
            </a:pPr>
            <a:r>
              <a:rPr lang="en-US" sz="1400" b="1" dirty="0"/>
              <a:t>Practice OT </a:t>
            </a:r>
            <a:br>
              <a:rPr lang="he-IL" sz="1400" b="1" dirty="0"/>
            </a:br>
            <a:r>
              <a:rPr lang="en-US" sz="1400" b="1" dirty="0"/>
              <a:t>attacks</a:t>
            </a:r>
          </a:p>
        </p:txBody>
      </p:sp>
      <p:grpSp>
        <p:nvGrpSpPr>
          <p:cNvPr id="82" name="Group 81">
            <a:extLst>
              <a:ext uri="{FF2B5EF4-FFF2-40B4-BE49-F238E27FC236}">
                <a16:creationId xmlns:a16="http://schemas.microsoft.com/office/drawing/2014/main" id="{3C738762-F7DC-49B3-9A34-5E44043E5AC5}"/>
              </a:ext>
            </a:extLst>
          </p:cNvPr>
          <p:cNvGrpSpPr/>
          <p:nvPr/>
        </p:nvGrpSpPr>
        <p:grpSpPr>
          <a:xfrm>
            <a:off x="3317529" y="3718563"/>
            <a:ext cx="332444" cy="351827"/>
            <a:chOff x="11067247" y="4428996"/>
            <a:chExt cx="477992" cy="634126"/>
          </a:xfrm>
        </p:grpSpPr>
        <p:sp>
          <p:nvSpPr>
            <p:cNvPr id="83" name="Freeform: Shape 939">
              <a:extLst>
                <a:ext uri="{FF2B5EF4-FFF2-40B4-BE49-F238E27FC236}">
                  <a16:creationId xmlns:a16="http://schemas.microsoft.com/office/drawing/2014/main" id="{ABAE0309-8144-4CB8-9FE3-4325260018B2}"/>
                </a:ext>
              </a:extLst>
            </p:cNvPr>
            <p:cNvSpPr/>
            <p:nvPr/>
          </p:nvSpPr>
          <p:spPr>
            <a:xfrm>
              <a:off x="11070475" y="4455326"/>
              <a:ext cx="457439" cy="558951"/>
            </a:xfrm>
            <a:custGeom>
              <a:avLst/>
              <a:gdLst>
                <a:gd name="connsiteX0" fmla="*/ 119387 w 350022"/>
                <a:gd name="connsiteY0" fmla="*/ 48840 h 558951"/>
                <a:gd name="connsiteX1" fmla="*/ 116674 w 350022"/>
                <a:gd name="connsiteY1" fmla="*/ 132954 h 558951"/>
                <a:gd name="connsiteX2" fmla="*/ 143807 w 350022"/>
                <a:gd name="connsiteY2" fmla="*/ 157374 h 558951"/>
                <a:gd name="connsiteX3" fmla="*/ 165514 w 350022"/>
                <a:gd name="connsiteY3" fmla="*/ 236062 h 558951"/>
                <a:gd name="connsiteX4" fmla="*/ 168228 w 350022"/>
                <a:gd name="connsiteY4" fmla="*/ 260482 h 558951"/>
                <a:gd name="connsiteX5" fmla="*/ 173654 w 350022"/>
                <a:gd name="connsiteY5" fmla="*/ 282189 h 558951"/>
                <a:gd name="connsiteX6" fmla="*/ 43413 w 350022"/>
                <a:gd name="connsiteY6" fmla="*/ 314749 h 558951"/>
                <a:gd name="connsiteX7" fmla="*/ 0 w 350022"/>
                <a:gd name="connsiteY7" fmla="*/ 504683 h 558951"/>
                <a:gd name="connsiteX8" fmla="*/ 89540 w 350022"/>
                <a:gd name="connsiteY8" fmla="*/ 558951 h 558951"/>
                <a:gd name="connsiteX9" fmla="*/ 350022 w 350022"/>
                <a:gd name="connsiteY9" fmla="*/ 539957 h 558951"/>
                <a:gd name="connsiteX10" fmla="*/ 301182 w 350022"/>
                <a:gd name="connsiteY10" fmla="*/ 276762 h 558951"/>
                <a:gd name="connsiteX11" fmla="*/ 309322 w 350022"/>
                <a:gd name="connsiteY11" fmla="*/ 37987 h 558951"/>
                <a:gd name="connsiteX12" fmla="*/ 274048 w 350022"/>
                <a:gd name="connsiteY12" fmla="*/ 0 h 558951"/>
                <a:gd name="connsiteX13" fmla="*/ 179081 w 350022"/>
                <a:gd name="connsiteY13" fmla="*/ 10853 h 558951"/>
                <a:gd name="connsiteX14" fmla="*/ 119387 w 350022"/>
                <a:gd name="connsiteY14" fmla="*/ 48840 h 558951"/>
                <a:gd name="connsiteX0" fmla="*/ 119387 w 350022"/>
                <a:gd name="connsiteY0" fmla="*/ 48840 h 558951"/>
                <a:gd name="connsiteX1" fmla="*/ 116674 w 350022"/>
                <a:gd name="connsiteY1" fmla="*/ 132954 h 558951"/>
                <a:gd name="connsiteX2" fmla="*/ 143807 w 350022"/>
                <a:gd name="connsiteY2" fmla="*/ 157374 h 558951"/>
                <a:gd name="connsiteX3" fmla="*/ 165514 w 350022"/>
                <a:gd name="connsiteY3" fmla="*/ 236062 h 558951"/>
                <a:gd name="connsiteX4" fmla="*/ 168228 w 350022"/>
                <a:gd name="connsiteY4" fmla="*/ 260482 h 558951"/>
                <a:gd name="connsiteX5" fmla="*/ 173654 w 350022"/>
                <a:gd name="connsiteY5" fmla="*/ 282189 h 558951"/>
                <a:gd name="connsiteX6" fmla="*/ 43413 w 350022"/>
                <a:gd name="connsiteY6" fmla="*/ 314749 h 558951"/>
                <a:gd name="connsiteX7" fmla="*/ 0 w 350022"/>
                <a:gd name="connsiteY7" fmla="*/ 504683 h 558951"/>
                <a:gd name="connsiteX8" fmla="*/ 89540 w 350022"/>
                <a:gd name="connsiteY8" fmla="*/ 558951 h 558951"/>
                <a:gd name="connsiteX9" fmla="*/ 350022 w 350022"/>
                <a:gd name="connsiteY9" fmla="*/ 539957 h 558951"/>
                <a:gd name="connsiteX10" fmla="*/ 301182 w 350022"/>
                <a:gd name="connsiteY10" fmla="*/ 276762 h 558951"/>
                <a:gd name="connsiteX11" fmla="*/ 321482 w 350022"/>
                <a:gd name="connsiteY11" fmla="*/ 6889 h 558951"/>
                <a:gd name="connsiteX12" fmla="*/ 274048 w 350022"/>
                <a:gd name="connsiteY12" fmla="*/ 0 h 558951"/>
                <a:gd name="connsiteX13" fmla="*/ 179081 w 350022"/>
                <a:gd name="connsiteY13" fmla="*/ 10853 h 558951"/>
                <a:gd name="connsiteX14" fmla="*/ 119387 w 350022"/>
                <a:gd name="connsiteY14" fmla="*/ 48840 h 558951"/>
                <a:gd name="connsiteX0" fmla="*/ 119387 w 350022"/>
                <a:gd name="connsiteY0" fmla="*/ 48840 h 558951"/>
                <a:gd name="connsiteX1" fmla="*/ 116674 w 350022"/>
                <a:gd name="connsiteY1" fmla="*/ 132954 h 558951"/>
                <a:gd name="connsiteX2" fmla="*/ 143807 w 350022"/>
                <a:gd name="connsiteY2" fmla="*/ 157374 h 558951"/>
                <a:gd name="connsiteX3" fmla="*/ 165514 w 350022"/>
                <a:gd name="connsiteY3" fmla="*/ 236062 h 558951"/>
                <a:gd name="connsiteX4" fmla="*/ 168228 w 350022"/>
                <a:gd name="connsiteY4" fmla="*/ 260482 h 558951"/>
                <a:gd name="connsiteX5" fmla="*/ 173654 w 350022"/>
                <a:gd name="connsiteY5" fmla="*/ 282189 h 558951"/>
                <a:gd name="connsiteX6" fmla="*/ 43413 w 350022"/>
                <a:gd name="connsiteY6" fmla="*/ 314749 h 558951"/>
                <a:gd name="connsiteX7" fmla="*/ 0 w 350022"/>
                <a:gd name="connsiteY7" fmla="*/ 504683 h 558951"/>
                <a:gd name="connsiteX8" fmla="*/ 89540 w 350022"/>
                <a:gd name="connsiteY8" fmla="*/ 558951 h 558951"/>
                <a:gd name="connsiteX9" fmla="*/ 350022 w 350022"/>
                <a:gd name="connsiteY9" fmla="*/ 539957 h 558951"/>
                <a:gd name="connsiteX10" fmla="*/ 301182 w 350022"/>
                <a:gd name="connsiteY10" fmla="*/ 276762 h 558951"/>
                <a:gd name="connsiteX11" fmla="*/ 321482 w 350022"/>
                <a:gd name="connsiteY11" fmla="*/ 6889 h 558951"/>
                <a:gd name="connsiteX12" fmla="*/ 274048 w 350022"/>
                <a:gd name="connsiteY12" fmla="*/ 0 h 558951"/>
                <a:gd name="connsiteX13" fmla="*/ 179081 w 350022"/>
                <a:gd name="connsiteY13" fmla="*/ 10853 h 558951"/>
                <a:gd name="connsiteX14" fmla="*/ 119387 w 350022"/>
                <a:gd name="connsiteY14" fmla="*/ 48840 h 558951"/>
                <a:gd name="connsiteX0" fmla="*/ 119387 w 350022"/>
                <a:gd name="connsiteY0" fmla="*/ 48840 h 558951"/>
                <a:gd name="connsiteX1" fmla="*/ 116674 w 350022"/>
                <a:gd name="connsiteY1" fmla="*/ 132954 h 558951"/>
                <a:gd name="connsiteX2" fmla="*/ 143807 w 350022"/>
                <a:gd name="connsiteY2" fmla="*/ 157374 h 558951"/>
                <a:gd name="connsiteX3" fmla="*/ 165514 w 350022"/>
                <a:gd name="connsiteY3" fmla="*/ 236062 h 558951"/>
                <a:gd name="connsiteX4" fmla="*/ 168228 w 350022"/>
                <a:gd name="connsiteY4" fmla="*/ 260482 h 558951"/>
                <a:gd name="connsiteX5" fmla="*/ 173654 w 350022"/>
                <a:gd name="connsiteY5" fmla="*/ 282189 h 558951"/>
                <a:gd name="connsiteX6" fmla="*/ 43413 w 350022"/>
                <a:gd name="connsiteY6" fmla="*/ 314749 h 558951"/>
                <a:gd name="connsiteX7" fmla="*/ 0 w 350022"/>
                <a:gd name="connsiteY7" fmla="*/ 504683 h 558951"/>
                <a:gd name="connsiteX8" fmla="*/ 89540 w 350022"/>
                <a:gd name="connsiteY8" fmla="*/ 558951 h 558951"/>
                <a:gd name="connsiteX9" fmla="*/ 350022 w 350022"/>
                <a:gd name="connsiteY9" fmla="*/ 539957 h 558951"/>
                <a:gd name="connsiteX10" fmla="*/ 299156 w 350022"/>
                <a:gd name="connsiteY10" fmla="*/ 243721 h 558951"/>
                <a:gd name="connsiteX11" fmla="*/ 321482 w 350022"/>
                <a:gd name="connsiteY11" fmla="*/ 6889 h 558951"/>
                <a:gd name="connsiteX12" fmla="*/ 274048 w 350022"/>
                <a:gd name="connsiteY12" fmla="*/ 0 h 558951"/>
                <a:gd name="connsiteX13" fmla="*/ 179081 w 350022"/>
                <a:gd name="connsiteY13" fmla="*/ 10853 h 558951"/>
                <a:gd name="connsiteX14" fmla="*/ 119387 w 350022"/>
                <a:gd name="connsiteY14" fmla="*/ 48840 h 558951"/>
                <a:gd name="connsiteX0" fmla="*/ 119387 w 430482"/>
                <a:gd name="connsiteY0" fmla="*/ 48840 h 558951"/>
                <a:gd name="connsiteX1" fmla="*/ 116674 w 430482"/>
                <a:gd name="connsiteY1" fmla="*/ 132954 h 558951"/>
                <a:gd name="connsiteX2" fmla="*/ 143807 w 430482"/>
                <a:gd name="connsiteY2" fmla="*/ 157374 h 558951"/>
                <a:gd name="connsiteX3" fmla="*/ 165514 w 430482"/>
                <a:gd name="connsiteY3" fmla="*/ 236062 h 558951"/>
                <a:gd name="connsiteX4" fmla="*/ 168228 w 430482"/>
                <a:gd name="connsiteY4" fmla="*/ 260482 h 558951"/>
                <a:gd name="connsiteX5" fmla="*/ 173654 w 430482"/>
                <a:gd name="connsiteY5" fmla="*/ 282189 h 558951"/>
                <a:gd name="connsiteX6" fmla="*/ 43413 w 430482"/>
                <a:gd name="connsiteY6" fmla="*/ 314749 h 558951"/>
                <a:gd name="connsiteX7" fmla="*/ 0 w 430482"/>
                <a:gd name="connsiteY7" fmla="*/ 504683 h 558951"/>
                <a:gd name="connsiteX8" fmla="*/ 89540 w 430482"/>
                <a:gd name="connsiteY8" fmla="*/ 558951 h 558951"/>
                <a:gd name="connsiteX9" fmla="*/ 350022 w 430482"/>
                <a:gd name="connsiteY9" fmla="*/ 539957 h 558951"/>
                <a:gd name="connsiteX10" fmla="*/ 299156 w 430482"/>
                <a:gd name="connsiteY10" fmla="*/ 243721 h 558951"/>
                <a:gd name="connsiteX11" fmla="*/ 321482 w 430482"/>
                <a:gd name="connsiteY11" fmla="*/ 6889 h 558951"/>
                <a:gd name="connsiteX12" fmla="*/ 274048 w 430482"/>
                <a:gd name="connsiteY12" fmla="*/ 0 h 558951"/>
                <a:gd name="connsiteX13" fmla="*/ 179081 w 430482"/>
                <a:gd name="connsiteY13" fmla="*/ 10853 h 558951"/>
                <a:gd name="connsiteX14" fmla="*/ 119387 w 430482"/>
                <a:gd name="connsiteY14" fmla="*/ 48840 h 558951"/>
                <a:gd name="connsiteX0" fmla="*/ 119387 w 474345"/>
                <a:gd name="connsiteY0" fmla="*/ 48840 h 558951"/>
                <a:gd name="connsiteX1" fmla="*/ 116674 w 474345"/>
                <a:gd name="connsiteY1" fmla="*/ 132954 h 558951"/>
                <a:gd name="connsiteX2" fmla="*/ 143807 w 474345"/>
                <a:gd name="connsiteY2" fmla="*/ 157374 h 558951"/>
                <a:gd name="connsiteX3" fmla="*/ 165514 w 474345"/>
                <a:gd name="connsiteY3" fmla="*/ 236062 h 558951"/>
                <a:gd name="connsiteX4" fmla="*/ 168228 w 474345"/>
                <a:gd name="connsiteY4" fmla="*/ 260482 h 558951"/>
                <a:gd name="connsiteX5" fmla="*/ 173654 w 474345"/>
                <a:gd name="connsiteY5" fmla="*/ 282189 h 558951"/>
                <a:gd name="connsiteX6" fmla="*/ 43413 w 474345"/>
                <a:gd name="connsiteY6" fmla="*/ 314749 h 558951"/>
                <a:gd name="connsiteX7" fmla="*/ 0 w 474345"/>
                <a:gd name="connsiteY7" fmla="*/ 504683 h 558951"/>
                <a:gd name="connsiteX8" fmla="*/ 89540 w 474345"/>
                <a:gd name="connsiteY8" fmla="*/ 558951 h 558951"/>
                <a:gd name="connsiteX9" fmla="*/ 457439 w 474345"/>
                <a:gd name="connsiteY9" fmla="*/ 557449 h 558951"/>
                <a:gd name="connsiteX10" fmla="*/ 299156 w 474345"/>
                <a:gd name="connsiteY10" fmla="*/ 243721 h 558951"/>
                <a:gd name="connsiteX11" fmla="*/ 321482 w 474345"/>
                <a:gd name="connsiteY11" fmla="*/ 6889 h 558951"/>
                <a:gd name="connsiteX12" fmla="*/ 274048 w 474345"/>
                <a:gd name="connsiteY12" fmla="*/ 0 h 558951"/>
                <a:gd name="connsiteX13" fmla="*/ 179081 w 474345"/>
                <a:gd name="connsiteY13" fmla="*/ 10853 h 558951"/>
                <a:gd name="connsiteX14" fmla="*/ 119387 w 474345"/>
                <a:gd name="connsiteY14" fmla="*/ 48840 h 558951"/>
                <a:gd name="connsiteX0" fmla="*/ 119387 w 457439"/>
                <a:gd name="connsiteY0" fmla="*/ 48840 h 558951"/>
                <a:gd name="connsiteX1" fmla="*/ 116674 w 457439"/>
                <a:gd name="connsiteY1" fmla="*/ 132954 h 558951"/>
                <a:gd name="connsiteX2" fmla="*/ 143807 w 457439"/>
                <a:gd name="connsiteY2" fmla="*/ 157374 h 558951"/>
                <a:gd name="connsiteX3" fmla="*/ 165514 w 457439"/>
                <a:gd name="connsiteY3" fmla="*/ 236062 h 558951"/>
                <a:gd name="connsiteX4" fmla="*/ 168228 w 457439"/>
                <a:gd name="connsiteY4" fmla="*/ 260482 h 558951"/>
                <a:gd name="connsiteX5" fmla="*/ 173654 w 457439"/>
                <a:gd name="connsiteY5" fmla="*/ 282189 h 558951"/>
                <a:gd name="connsiteX6" fmla="*/ 43413 w 457439"/>
                <a:gd name="connsiteY6" fmla="*/ 314749 h 558951"/>
                <a:gd name="connsiteX7" fmla="*/ 0 w 457439"/>
                <a:gd name="connsiteY7" fmla="*/ 504683 h 558951"/>
                <a:gd name="connsiteX8" fmla="*/ 89540 w 457439"/>
                <a:gd name="connsiteY8" fmla="*/ 558951 h 558951"/>
                <a:gd name="connsiteX9" fmla="*/ 457439 w 457439"/>
                <a:gd name="connsiteY9" fmla="*/ 557449 h 558951"/>
                <a:gd name="connsiteX10" fmla="*/ 299156 w 457439"/>
                <a:gd name="connsiteY10" fmla="*/ 243721 h 558951"/>
                <a:gd name="connsiteX11" fmla="*/ 321482 w 457439"/>
                <a:gd name="connsiteY11" fmla="*/ 6889 h 558951"/>
                <a:gd name="connsiteX12" fmla="*/ 274048 w 457439"/>
                <a:gd name="connsiteY12" fmla="*/ 0 h 558951"/>
                <a:gd name="connsiteX13" fmla="*/ 179081 w 457439"/>
                <a:gd name="connsiteY13" fmla="*/ 10853 h 558951"/>
                <a:gd name="connsiteX14" fmla="*/ 119387 w 457439"/>
                <a:gd name="connsiteY14" fmla="*/ 48840 h 558951"/>
                <a:gd name="connsiteX0" fmla="*/ 119387 w 457439"/>
                <a:gd name="connsiteY0" fmla="*/ 48840 h 558951"/>
                <a:gd name="connsiteX1" fmla="*/ 116674 w 457439"/>
                <a:gd name="connsiteY1" fmla="*/ 132954 h 558951"/>
                <a:gd name="connsiteX2" fmla="*/ 143807 w 457439"/>
                <a:gd name="connsiteY2" fmla="*/ 157374 h 558951"/>
                <a:gd name="connsiteX3" fmla="*/ 165514 w 457439"/>
                <a:gd name="connsiteY3" fmla="*/ 236062 h 558951"/>
                <a:gd name="connsiteX4" fmla="*/ 168228 w 457439"/>
                <a:gd name="connsiteY4" fmla="*/ 260482 h 558951"/>
                <a:gd name="connsiteX5" fmla="*/ 173654 w 457439"/>
                <a:gd name="connsiteY5" fmla="*/ 282189 h 558951"/>
                <a:gd name="connsiteX6" fmla="*/ 43413 w 457439"/>
                <a:gd name="connsiteY6" fmla="*/ 314749 h 558951"/>
                <a:gd name="connsiteX7" fmla="*/ 0 w 457439"/>
                <a:gd name="connsiteY7" fmla="*/ 504683 h 558951"/>
                <a:gd name="connsiteX8" fmla="*/ 89540 w 457439"/>
                <a:gd name="connsiteY8" fmla="*/ 558951 h 558951"/>
                <a:gd name="connsiteX9" fmla="*/ 457439 w 457439"/>
                <a:gd name="connsiteY9" fmla="*/ 557449 h 558951"/>
                <a:gd name="connsiteX10" fmla="*/ 299156 w 457439"/>
                <a:gd name="connsiteY10" fmla="*/ 243721 h 558951"/>
                <a:gd name="connsiteX11" fmla="*/ 321482 w 457439"/>
                <a:gd name="connsiteY11" fmla="*/ 6889 h 558951"/>
                <a:gd name="connsiteX12" fmla="*/ 319471 w 457439"/>
                <a:gd name="connsiteY12" fmla="*/ 5273 h 558951"/>
                <a:gd name="connsiteX13" fmla="*/ 274048 w 457439"/>
                <a:gd name="connsiteY13" fmla="*/ 0 h 558951"/>
                <a:gd name="connsiteX14" fmla="*/ 179081 w 457439"/>
                <a:gd name="connsiteY14" fmla="*/ 10853 h 558951"/>
                <a:gd name="connsiteX15" fmla="*/ 119387 w 457439"/>
                <a:gd name="connsiteY15" fmla="*/ 48840 h 558951"/>
                <a:gd name="connsiteX0" fmla="*/ 119387 w 457439"/>
                <a:gd name="connsiteY0" fmla="*/ 96044 h 606155"/>
                <a:gd name="connsiteX1" fmla="*/ 116674 w 457439"/>
                <a:gd name="connsiteY1" fmla="*/ 180158 h 606155"/>
                <a:gd name="connsiteX2" fmla="*/ 143807 w 457439"/>
                <a:gd name="connsiteY2" fmla="*/ 204578 h 606155"/>
                <a:gd name="connsiteX3" fmla="*/ 165514 w 457439"/>
                <a:gd name="connsiteY3" fmla="*/ 283266 h 606155"/>
                <a:gd name="connsiteX4" fmla="*/ 168228 w 457439"/>
                <a:gd name="connsiteY4" fmla="*/ 307686 h 606155"/>
                <a:gd name="connsiteX5" fmla="*/ 173654 w 457439"/>
                <a:gd name="connsiteY5" fmla="*/ 329393 h 606155"/>
                <a:gd name="connsiteX6" fmla="*/ 43413 w 457439"/>
                <a:gd name="connsiteY6" fmla="*/ 361953 h 606155"/>
                <a:gd name="connsiteX7" fmla="*/ 0 w 457439"/>
                <a:gd name="connsiteY7" fmla="*/ 551887 h 606155"/>
                <a:gd name="connsiteX8" fmla="*/ 89540 w 457439"/>
                <a:gd name="connsiteY8" fmla="*/ 606155 h 606155"/>
                <a:gd name="connsiteX9" fmla="*/ 457439 w 457439"/>
                <a:gd name="connsiteY9" fmla="*/ 604653 h 606155"/>
                <a:gd name="connsiteX10" fmla="*/ 299156 w 457439"/>
                <a:gd name="connsiteY10" fmla="*/ 290925 h 606155"/>
                <a:gd name="connsiteX11" fmla="*/ 321482 w 457439"/>
                <a:gd name="connsiteY11" fmla="*/ 54093 h 606155"/>
                <a:gd name="connsiteX12" fmla="*/ 343792 w 457439"/>
                <a:gd name="connsiteY12" fmla="*/ 0 h 606155"/>
                <a:gd name="connsiteX13" fmla="*/ 274048 w 457439"/>
                <a:gd name="connsiteY13" fmla="*/ 47204 h 606155"/>
                <a:gd name="connsiteX14" fmla="*/ 179081 w 457439"/>
                <a:gd name="connsiteY14" fmla="*/ 58057 h 606155"/>
                <a:gd name="connsiteX15" fmla="*/ 119387 w 457439"/>
                <a:gd name="connsiteY15" fmla="*/ 96044 h 606155"/>
                <a:gd name="connsiteX0" fmla="*/ 119387 w 457439"/>
                <a:gd name="connsiteY0" fmla="*/ 96044 h 606155"/>
                <a:gd name="connsiteX1" fmla="*/ 116674 w 457439"/>
                <a:gd name="connsiteY1" fmla="*/ 180158 h 606155"/>
                <a:gd name="connsiteX2" fmla="*/ 143807 w 457439"/>
                <a:gd name="connsiteY2" fmla="*/ 204578 h 606155"/>
                <a:gd name="connsiteX3" fmla="*/ 165514 w 457439"/>
                <a:gd name="connsiteY3" fmla="*/ 283266 h 606155"/>
                <a:gd name="connsiteX4" fmla="*/ 168228 w 457439"/>
                <a:gd name="connsiteY4" fmla="*/ 307686 h 606155"/>
                <a:gd name="connsiteX5" fmla="*/ 173654 w 457439"/>
                <a:gd name="connsiteY5" fmla="*/ 329393 h 606155"/>
                <a:gd name="connsiteX6" fmla="*/ 43413 w 457439"/>
                <a:gd name="connsiteY6" fmla="*/ 361953 h 606155"/>
                <a:gd name="connsiteX7" fmla="*/ 0 w 457439"/>
                <a:gd name="connsiteY7" fmla="*/ 551887 h 606155"/>
                <a:gd name="connsiteX8" fmla="*/ 89540 w 457439"/>
                <a:gd name="connsiteY8" fmla="*/ 606155 h 606155"/>
                <a:gd name="connsiteX9" fmla="*/ 457439 w 457439"/>
                <a:gd name="connsiteY9" fmla="*/ 604653 h 606155"/>
                <a:gd name="connsiteX10" fmla="*/ 299156 w 457439"/>
                <a:gd name="connsiteY10" fmla="*/ 290925 h 606155"/>
                <a:gd name="connsiteX11" fmla="*/ 359990 w 457439"/>
                <a:gd name="connsiteY11" fmla="*/ 143498 h 606155"/>
                <a:gd name="connsiteX12" fmla="*/ 343792 w 457439"/>
                <a:gd name="connsiteY12" fmla="*/ 0 h 606155"/>
                <a:gd name="connsiteX13" fmla="*/ 274048 w 457439"/>
                <a:gd name="connsiteY13" fmla="*/ 47204 h 606155"/>
                <a:gd name="connsiteX14" fmla="*/ 179081 w 457439"/>
                <a:gd name="connsiteY14" fmla="*/ 58057 h 606155"/>
                <a:gd name="connsiteX15" fmla="*/ 119387 w 457439"/>
                <a:gd name="connsiteY15" fmla="*/ 96044 h 606155"/>
                <a:gd name="connsiteX0" fmla="*/ 119387 w 457439"/>
                <a:gd name="connsiteY0" fmla="*/ 48840 h 558951"/>
                <a:gd name="connsiteX1" fmla="*/ 116674 w 457439"/>
                <a:gd name="connsiteY1" fmla="*/ 132954 h 558951"/>
                <a:gd name="connsiteX2" fmla="*/ 143807 w 457439"/>
                <a:gd name="connsiteY2" fmla="*/ 157374 h 558951"/>
                <a:gd name="connsiteX3" fmla="*/ 165514 w 457439"/>
                <a:gd name="connsiteY3" fmla="*/ 236062 h 558951"/>
                <a:gd name="connsiteX4" fmla="*/ 168228 w 457439"/>
                <a:gd name="connsiteY4" fmla="*/ 260482 h 558951"/>
                <a:gd name="connsiteX5" fmla="*/ 173654 w 457439"/>
                <a:gd name="connsiteY5" fmla="*/ 282189 h 558951"/>
                <a:gd name="connsiteX6" fmla="*/ 43413 w 457439"/>
                <a:gd name="connsiteY6" fmla="*/ 314749 h 558951"/>
                <a:gd name="connsiteX7" fmla="*/ 0 w 457439"/>
                <a:gd name="connsiteY7" fmla="*/ 504683 h 558951"/>
                <a:gd name="connsiteX8" fmla="*/ 89540 w 457439"/>
                <a:gd name="connsiteY8" fmla="*/ 558951 h 558951"/>
                <a:gd name="connsiteX9" fmla="*/ 457439 w 457439"/>
                <a:gd name="connsiteY9" fmla="*/ 557449 h 558951"/>
                <a:gd name="connsiteX10" fmla="*/ 299156 w 457439"/>
                <a:gd name="connsiteY10" fmla="*/ 243721 h 558951"/>
                <a:gd name="connsiteX11" fmla="*/ 359990 w 457439"/>
                <a:gd name="connsiteY11" fmla="*/ 96294 h 558951"/>
                <a:gd name="connsiteX12" fmla="*/ 339738 w 457439"/>
                <a:gd name="connsiteY12" fmla="*/ 11103 h 558951"/>
                <a:gd name="connsiteX13" fmla="*/ 274048 w 457439"/>
                <a:gd name="connsiteY13" fmla="*/ 0 h 558951"/>
                <a:gd name="connsiteX14" fmla="*/ 179081 w 457439"/>
                <a:gd name="connsiteY14" fmla="*/ 10853 h 558951"/>
                <a:gd name="connsiteX15" fmla="*/ 119387 w 457439"/>
                <a:gd name="connsiteY15" fmla="*/ 48840 h 558951"/>
                <a:gd name="connsiteX0" fmla="*/ 119387 w 457439"/>
                <a:gd name="connsiteY0" fmla="*/ 48840 h 558951"/>
                <a:gd name="connsiteX1" fmla="*/ 116674 w 457439"/>
                <a:gd name="connsiteY1" fmla="*/ 132954 h 558951"/>
                <a:gd name="connsiteX2" fmla="*/ 143807 w 457439"/>
                <a:gd name="connsiteY2" fmla="*/ 157374 h 558951"/>
                <a:gd name="connsiteX3" fmla="*/ 165514 w 457439"/>
                <a:gd name="connsiteY3" fmla="*/ 236062 h 558951"/>
                <a:gd name="connsiteX4" fmla="*/ 168228 w 457439"/>
                <a:gd name="connsiteY4" fmla="*/ 260482 h 558951"/>
                <a:gd name="connsiteX5" fmla="*/ 173654 w 457439"/>
                <a:gd name="connsiteY5" fmla="*/ 282189 h 558951"/>
                <a:gd name="connsiteX6" fmla="*/ 43413 w 457439"/>
                <a:gd name="connsiteY6" fmla="*/ 314749 h 558951"/>
                <a:gd name="connsiteX7" fmla="*/ 0 w 457439"/>
                <a:gd name="connsiteY7" fmla="*/ 504683 h 558951"/>
                <a:gd name="connsiteX8" fmla="*/ 89540 w 457439"/>
                <a:gd name="connsiteY8" fmla="*/ 558951 h 558951"/>
                <a:gd name="connsiteX9" fmla="*/ 457439 w 457439"/>
                <a:gd name="connsiteY9" fmla="*/ 557449 h 558951"/>
                <a:gd name="connsiteX10" fmla="*/ 325503 w 457439"/>
                <a:gd name="connsiteY10" fmla="*/ 268988 h 558951"/>
                <a:gd name="connsiteX11" fmla="*/ 359990 w 457439"/>
                <a:gd name="connsiteY11" fmla="*/ 96294 h 558951"/>
                <a:gd name="connsiteX12" fmla="*/ 339738 w 457439"/>
                <a:gd name="connsiteY12" fmla="*/ 11103 h 558951"/>
                <a:gd name="connsiteX13" fmla="*/ 274048 w 457439"/>
                <a:gd name="connsiteY13" fmla="*/ 0 h 558951"/>
                <a:gd name="connsiteX14" fmla="*/ 179081 w 457439"/>
                <a:gd name="connsiteY14" fmla="*/ 10853 h 558951"/>
                <a:gd name="connsiteX15" fmla="*/ 119387 w 457439"/>
                <a:gd name="connsiteY15" fmla="*/ 48840 h 558951"/>
                <a:gd name="connsiteX0" fmla="*/ 119387 w 457439"/>
                <a:gd name="connsiteY0" fmla="*/ 48840 h 558951"/>
                <a:gd name="connsiteX1" fmla="*/ 116674 w 457439"/>
                <a:gd name="connsiteY1" fmla="*/ 132954 h 558951"/>
                <a:gd name="connsiteX2" fmla="*/ 143807 w 457439"/>
                <a:gd name="connsiteY2" fmla="*/ 157374 h 558951"/>
                <a:gd name="connsiteX3" fmla="*/ 165514 w 457439"/>
                <a:gd name="connsiteY3" fmla="*/ 236062 h 558951"/>
                <a:gd name="connsiteX4" fmla="*/ 168228 w 457439"/>
                <a:gd name="connsiteY4" fmla="*/ 260482 h 558951"/>
                <a:gd name="connsiteX5" fmla="*/ 173654 w 457439"/>
                <a:gd name="connsiteY5" fmla="*/ 282189 h 558951"/>
                <a:gd name="connsiteX6" fmla="*/ 43413 w 457439"/>
                <a:gd name="connsiteY6" fmla="*/ 314749 h 558951"/>
                <a:gd name="connsiteX7" fmla="*/ 0 w 457439"/>
                <a:gd name="connsiteY7" fmla="*/ 504683 h 558951"/>
                <a:gd name="connsiteX8" fmla="*/ 89540 w 457439"/>
                <a:gd name="connsiteY8" fmla="*/ 558951 h 558951"/>
                <a:gd name="connsiteX9" fmla="*/ 457439 w 457439"/>
                <a:gd name="connsiteY9" fmla="*/ 557449 h 558951"/>
                <a:gd name="connsiteX10" fmla="*/ 299155 w 457439"/>
                <a:gd name="connsiteY10" fmla="*/ 278706 h 558951"/>
                <a:gd name="connsiteX11" fmla="*/ 359990 w 457439"/>
                <a:gd name="connsiteY11" fmla="*/ 96294 h 558951"/>
                <a:gd name="connsiteX12" fmla="*/ 339738 w 457439"/>
                <a:gd name="connsiteY12" fmla="*/ 11103 h 558951"/>
                <a:gd name="connsiteX13" fmla="*/ 274048 w 457439"/>
                <a:gd name="connsiteY13" fmla="*/ 0 h 558951"/>
                <a:gd name="connsiteX14" fmla="*/ 179081 w 457439"/>
                <a:gd name="connsiteY14" fmla="*/ 10853 h 558951"/>
                <a:gd name="connsiteX15" fmla="*/ 119387 w 457439"/>
                <a:gd name="connsiteY15" fmla="*/ 48840 h 558951"/>
                <a:gd name="connsiteX0" fmla="*/ 119387 w 457439"/>
                <a:gd name="connsiteY0" fmla="*/ 48840 h 558951"/>
                <a:gd name="connsiteX1" fmla="*/ 116674 w 457439"/>
                <a:gd name="connsiteY1" fmla="*/ 132954 h 558951"/>
                <a:gd name="connsiteX2" fmla="*/ 143807 w 457439"/>
                <a:gd name="connsiteY2" fmla="*/ 157374 h 558951"/>
                <a:gd name="connsiteX3" fmla="*/ 165514 w 457439"/>
                <a:gd name="connsiteY3" fmla="*/ 236062 h 558951"/>
                <a:gd name="connsiteX4" fmla="*/ 168228 w 457439"/>
                <a:gd name="connsiteY4" fmla="*/ 260482 h 558951"/>
                <a:gd name="connsiteX5" fmla="*/ 173654 w 457439"/>
                <a:gd name="connsiteY5" fmla="*/ 282189 h 558951"/>
                <a:gd name="connsiteX6" fmla="*/ 43413 w 457439"/>
                <a:gd name="connsiteY6" fmla="*/ 314749 h 558951"/>
                <a:gd name="connsiteX7" fmla="*/ 0 w 457439"/>
                <a:gd name="connsiteY7" fmla="*/ 504683 h 558951"/>
                <a:gd name="connsiteX8" fmla="*/ 89540 w 457439"/>
                <a:gd name="connsiteY8" fmla="*/ 558951 h 558951"/>
                <a:gd name="connsiteX9" fmla="*/ 457439 w 457439"/>
                <a:gd name="connsiteY9" fmla="*/ 557449 h 558951"/>
                <a:gd name="connsiteX10" fmla="*/ 299155 w 457439"/>
                <a:gd name="connsiteY10" fmla="*/ 278706 h 558951"/>
                <a:gd name="connsiteX11" fmla="*/ 333643 w 457439"/>
                <a:gd name="connsiteY11" fmla="*/ 150715 h 558951"/>
                <a:gd name="connsiteX12" fmla="*/ 339738 w 457439"/>
                <a:gd name="connsiteY12" fmla="*/ 11103 h 558951"/>
                <a:gd name="connsiteX13" fmla="*/ 274048 w 457439"/>
                <a:gd name="connsiteY13" fmla="*/ 0 h 558951"/>
                <a:gd name="connsiteX14" fmla="*/ 179081 w 457439"/>
                <a:gd name="connsiteY14" fmla="*/ 10853 h 558951"/>
                <a:gd name="connsiteX15" fmla="*/ 119387 w 457439"/>
                <a:gd name="connsiteY15" fmla="*/ 48840 h 558951"/>
                <a:gd name="connsiteX0" fmla="*/ 119387 w 457439"/>
                <a:gd name="connsiteY0" fmla="*/ 48840 h 558951"/>
                <a:gd name="connsiteX1" fmla="*/ 116674 w 457439"/>
                <a:gd name="connsiteY1" fmla="*/ 132954 h 558951"/>
                <a:gd name="connsiteX2" fmla="*/ 143807 w 457439"/>
                <a:gd name="connsiteY2" fmla="*/ 157374 h 558951"/>
                <a:gd name="connsiteX3" fmla="*/ 165514 w 457439"/>
                <a:gd name="connsiteY3" fmla="*/ 236062 h 558951"/>
                <a:gd name="connsiteX4" fmla="*/ 168228 w 457439"/>
                <a:gd name="connsiteY4" fmla="*/ 260482 h 558951"/>
                <a:gd name="connsiteX5" fmla="*/ 173654 w 457439"/>
                <a:gd name="connsiteY5" fmla="*/ 282189 h 558951"/>
                <a:gd name="connsiteX6" fmla="*/ 43413 w 457439"/>
                <a:gd name="connsiteY6" fmla="*/ 314749 h 558951"/>
                <a:gd name="connsiteX7" fmla="*/ 0 w 457439"/>
                <a:gd name="connsiteY7" fmla="*/ 504683 h 558951"/>
                <a:gd name="connsiteX8" fmla="*/ 89540 w 457439"/>
                <a:gd name="connsiteY8" fmla="*/ 558951 h 558951"/>
                <a:gd name="connsiteX9" fmla="*/ 457439 w 457439"/>
                <a:gd name="connsiteY9" fmla="*/ 557449 h 558951"/>
                <a:gd name="connsiteX10" fmla="*/ 299155 w 457439"/>
                <a:gd name="connsiteY10" fmla="*/ 278706 h 558951"/>
                <a:gd name="connsiteX11" fmla="*/ 333643 w 457439"/>
                <a:gd name="connsiteY11" fmla="*/ 150715 h 558951"/>
                <a:gd name="connsiteX12" fmla="*/ 339738 w 457439"/>
                <a:gd name="connsiteY12" fmla="*/ 11103 h 558951"/>
                <a:gd name="connsiteX13" fmla="*/ 274048 w 457439"/>
                <a:gd name="connsiteY13" fmla="*/ 0 h 558951"/>
                <a:gd name="connsiteX14" fmla="*/ 179081 w 457439"/>
                <a:gd name="connsiteY14" fmla="*/ 10853 h 558951"/>
                <a:gd name="connsiteX15" fmla="*/ 119387 w 457439"/>
                <a:gd name="connsiteY15" fmla="*/ 48840 h 558951"/>
                <a:gd name="connsiteX0" fmla="*/ 119387 w 457439"/>
                <a:gd name="connsiteY0" fmla="*/ 48840 h 558951"/>
                <a:gd name="connsiteX1" fmla="*/ 116674 w 457439"/>
                <a:gd name="connsiteY1" fmla="*/ 132954 h 558951"/>
                <a:gd name="connsiteX2" fmla="*/ 143807 w 457439"/>
                <a:gd name="connsiteY2" fmla="*/ 157374 h 558951"/>
                <a:gd name="connsiteX3" fmla="*/ 165514 w 457439"/>
                <a:gd name="connsiteY3" fmla="*/ 236062 h 558951"/>
                <a:gd name="connsiteX4" fmla="*/ 168228 w 457439"/>
                <a:gd name="connsiteY4" fmla="*/ 260482 h 558951"/>
                <a:gd name="connsiteX5" fmla="*/ 173654 w 457439"/>
                <a:gd name="connsiteY5" fmla="*/ 282189 h 558951"/>
                <a:gd name="connsiteX6" fmla="*/ 43413 w 457439"/>
                <a:gd name="connsiteY6" fmla="*/ 314749 h 558951"/>
                <a:gd name="connsiteX7" fmla="*/ 0 w 457439"/>
                <a:gd name="connsiteY7" fmla="*/ 504683 h 558951"/>
                <a:gd name="connsiteX8" fmla="*/ 89540 w 457439"/>
                <a:gd name="connsiteY8" fmla="*/ 558951 h 558951"/>
                <a:gd name="connsiteX9" fmla="*/ 457439 w 457439"/>
                <a:gd name="connsiteY9" fmla="*/ 557449 h 558951"/>
                <a:gd name="connsiteX10" fmla="*/ 299155 w 457439"/>
                <a:gd name="connsiteY10" fmla="*/ 278706 h 558951"/>
                <a:gd name="connsiteX11" fmla="*/ 333643 w 457439"/>
                <a:gd name="connsiteY11" fmla="*/ 150715 h 558951"/>
                <a:gd name="connsiteX12" fmla="*/ 339738 w 457439"/>
                <a:gd name="connsiteY12" fmla="*/ 11103 h 558951"/>
                <a:gd name="connsiteX13" fmla="*/ 274048 w 457439"/>
                <a:gd name="connsiteY13" fmla="*/ 0 h 558951"/>
                <a:gd name="connsiteX14" fmla="*/ 179081 w 457439"/>
                <a:gd name="connsiteY14" fmla="*/ 10853 h 558951"/>
                <a:gd name="connsiteX15" fmla="*/ 119387 w 457439"/>
                <a:gd name="connsiteY15" fmla="*/ 48840 h 55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7439" h="558951">
                  <a:moveTo>
                    <a:pt x="119387" y="48840"/>
                  </a:moveTo>
                  <a:cubicBezTo>
                    <a:pt x="118483" y="76878"/>
                    <a:pt x="117578" y="104916"/>
                    <a:pt x="116674" y="132954"/>
                  </a:cubicBezTo>
                  <a:lnTo>
                    <a:pt x="143807" y="157374"/>
                  </a:lnTo>
                  <a:lnTo>
                    <a:pt x="165514" y="236062"/>
                  </a:lnTo>
                  <a:lnTo>
                    <a:pt x="168228" y="260482"/>
                  </a:lnTo>
                  <a:lnTo>
                    <a:pt x="173654" y="282189"/>
                  </a:lnTo>
                  <a:lnTo>
                    <a:pt x="43413" y="314749"/>
                  </a:lnTo>
                  <a:lnTo>
                    <a:pt x="0" y="504683"/>
                  </a:lnTo>
                  <a:lnTo>
                    <a:pt x="89540" y="558951"/>
                  </a:lnTo>
                  <a:lnTo>
                    <a:pt x="457439" y="557449"/>
                  </a:lnTo>
                  <a:cubicBezTo>
                    <a:pt x="345228" y="524786"/>
                    <a:pt x="571478" y="385226"/>
                    <a:pt x="299155" y="278706"/>
                  </a:cubicBezTo>
                  <a:cubicBezTo>
                    <a:pt x="305922" y="188748"/>
                    <a:pt x="326875" y="180422"/>
                    <a:pt x="333643" y="150715"/>
                  </a:cubicBezTo>
                  <a:cubicBezTo>
                    <a:pt x="364049" y="135275"/>
                    <a:pt x="337706" y="57640"/>
                    <a:pt x="339738" y="11103"/>
                  </a:cubicBezTo>
                  <a:lnTo>
                    <a:pt x="274048" y="0"/>
                  </a:lnTo>
                  <a:lnTo>
                    <a:pt x="179081" y="10853"/>
                  </a:lnTo>
                  <a:lnTo>
                    <a:pt x="119387" y="4884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4" name="Group 83">
              <a:extLst>
                <a:ext uri="{FF2B5EF4-FFF2-40B4-BE49-F238E27FC236}">
                  <a16:creationId xmlns:a16="http://schemas.microsoft.com/office/drawing/2014/main" id="{A055C30D-5AF5-4214-9962-D6F59D75CD9D}"/>
                </a:ext>
              </a:extLst>
            </p:cNvPr>
            <p:cNvGrpSpPr/>
            <p:nvPr/>
          </p:nvGrpSpPr>
          <p:grpSpPr>
            <a:xfrm>
              <a:off x="11067247" y="4428996"/>
              <a:ext cx="477992" cy="634126"/>
              <a:chOff x="11067247" y="4428996"/>
              <a:chExt cx="477992" cy="634126"/>
            </a:xfrm>
          </p:grpSpPr>
          <p:grpSp>
            <p:nvGrpSpPr>
              <p:cNvPr id="85" name="Group 84">
                <a:extLst>
                  <a:ext uri="{FF2B5EF4-FFF2-40B4-BE49-F238E27FC236}">
                    <a16:creationId xmlns:a16="http://schemas.microsoft.com/office/drawing/2014/main" id="{BB76AE04-51E2-4C7C-947A-D5459490F9BB}"/>
                  </a:ext>
                </a:extLst>
              </p:cNvPr>
              <p:cNvGrpSpPr/>
              <p:nvPr/>
            </p:nvGrpSpPr>
            <p:grpSpPr>
              <a:xfrm>
                <a:off x="11067247" y="4428996"/>
                <a:ext cx="477992" cy="585814"/>
                <a:chOff x="1893889" y="4678363"/>
                <a:chExt cx="692150" cy="990601"/>
              </a:xfrm>
              <a:solidFill>
                <a:schemeClr val="tx2"/>
              </a:solidFill>
            </p:grpSpPr>
            <p:sp>
              <p:nvSpPr>
                <p:cNvPr id="89" name="Freeform 5">
                  <a:extLst>
                    <a:ext uri="{FF2B5EF4-FFF2-40B4-BE49-F238E27FC236}">
                      <a16:creationId xmlns:a16="http://schemas.microsoft.com/office/drawing/2014/main" id="{13630B25-5D8A-4106-8962-AF8FFAC41C5F}"/>
                    </a:ext>
                  </a:extLst>
                </p:cNvPr>
                <p:cNvSpPr>
                  <a:spLocks/>
                </p:cNvSpPr>
                <p:nvPr/>
              </p:nvSpPr>
              <p:spPr bwMode="auto">
                <a:xfrm>
                  <a:off x="2062163" y="4716463"/>
                  <a:ext cx="355600" cy="261938"/>
                </a:xfrm>
                <a:custGeom>
                  <a:avLst/>
                  <a:gdLst>
                    <a:gd name="T0" fmla="*/ 12 w 224"/>
                    <a:gd name="T1" fmla="*/ 133 h 165"/>
                    <a:gd name="T2" fmla="*/ 12 w 224"/>
                    <a:gd name="T3" fmla="*/ 63 h 165"/>
                    <a:gd name="T4" fmla="*/ 16 w 224"/>
                    <a:gd name="T5" fmla="*/ 51 h 165"/>
                    <a:gd name="T6" fmla="*/ 24 w 224"/>
                    <a:gd name="T7" fmla="*/ 44 h 165"/>
                    <a:gd name="T8" fmla="*/ 36 w 224"/>
                    <a:gd name="T9" fmla="*/ 40 h 165"/>
                    <a:gd name="T10" fmla="*/ 44 w 224"/>
                    <a:gd name="T11" fmla="*/ 38 h 165"/>
                    <a:gd name="T12" fmla="*/ 46 w 224"/>
                    <a:gd name="T13" fmla="*/ 36 h 165"/>
                    <a:gd name="T14" fmla="*/ 48 w 224"/>
                    <a:gd name="T15" fmla="*/ 24 h 165"/>
                    <a:gd name="T16" fmla="*/ 58 w 224"/>
                    <a:gd name="T17" fmla="*/ 14 h 165"/>
                    <a:gd name="T18" fmla="*/ 158 w 224"/>
                    <a:gd name="T19" fmla="*/ 12 h 165"/>
                    <a:gd name="T20" fmla="*/ 180 w 224"/>
                    <a:gd name="T21" fmla="*/ 18 h 165"/>
                    <a:gd name="T22" fmla="*/ 196 w 224"/>
                    <a:gd name="T23" fmla="*/ 30 h 165"/>
                    <a:gd name="T24" fmla="*/ 206 w 224"/>
                    <a:gd name="T25" fmla="*/ 47 h 165"/>
                    <a:gd name="T26" fmla="*/ 212 w 224"/>
                    <a:gd name="T27" fmla="*/ 69 h 165"/>
                    <a:gd name="T28" fmla="*/ 210 w 224"/>
                    <a:gd name="T29" fmla="*/ 137 h 165"/>
                    <a:gd name="T30" fmla="*/ 198 w 224"/>
                    <a:gd name="T31" fmla="*/ 165 h 165"/>
                    <a:gd name="T32" fmla="*/ 210 w 224"/>
                    <a:gd name="T33" fmla="*/ 159 h 165"/>
                    <a:gd name="T34" fmla="*/ 222 w 224"/>
                    <a:gd name="T35" fmla="*/ 143 h 165"/>
                    <a:gd name="T36" fmla="*/ 224 w 224"/>
                    <a:gd name="T37" fmla="*/ 69 h 165"/>
                    <a:gd name="T38" fmla="*/ 218 w 224"/>
                    <a:gd name="T39" fmla="*/ 44 h 165"/>
                    <a:gd name="T40" fmla="*/ 204 w 224"/>
                    <a:gd name="T41" fmla="*/ 22 h 165"/>
                    <a:gd name="T42" fmla="*/ 184 w 224"/>
                    <a:gd name="T43" fmla="*/ 6 h 165"/>
                    <a:gd name="T44" fmla="*/ 158 w 224"/>
                    <a:gd name="T45" fmla="*/ 0 h 165"/>
                    <a:gd name="T46" fmla="*/ 56 w 224"/>
                    <a:gd name="T47" fmla="*/ 2 h 165"/>
                    <a:gd name="T48" fmla="*/ 42 w 224"/>
                    <a:gd name="T49" fmla="*/ 14 h 165"/>
                    <a:gd name="T50" fmla="*/ 36 w 224"/>
                    <a:gd name="T51" fmla="*/ 26 h 165"/>
                    <a:gd name="T52" fmla="*/ 26 w 224"/>
                    <a:gd name="T53" fmla="*/ 30 h 165"/>
                    <a:gd name="T54" fmla="*/ 14 w 224"/>
                    <a:gd name="T55" fmla="*/ 38 h 165"/>
                    <a:gd name="T56" fmla="*/ 6 w 224"/>
                    <a:gd name="T57" fmla="*/ 47 h 165"/>
                    <a:gd name="T58" fmla="*/ 0 w 224"/>
                    <a:gd name="T59" fmla="*/ 69 h 165"/>
                    <a:gd name="T60" fmla="*/ 2 w 224"/>
                    <a:gd name="T61" fmla="*/ 143 h 165"/>
                    <a:gd name="T62" fmla="*/ 12 w 224"/>
                    <a:gd name="T63" fmla="*/ 159 h 165"/>
                    <a:gd name="T64" fmla="*/ 24 w 224"/>
                    <a:gd name="T65" fmla="*/ 165 h 165"/>
                    <a:gd name="T66" fmla="*/ 12 w 224"/>
                    <a:gd name="T67" fmla="*/ 13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4" h="165">
                      <a:moveTo>
                        <a:pt x="12" y="137"/>
                      </a:moveTo>
                      <a:lnTo>
                        <a:pt x="12" y="133"/>
                      </a:lnTo>
                      <a:lnTo>
                        <a:pt x="12" y="69"/>
                      </a:lnTo>
                      <a:lnTo>
                        <a:pt x="12" y="63"/>
                      </a:lnTo>
                      <a:lnTo>
                        <a:pt x="14" y="57"/>
                      </a:lnTo>
                      <a:lnTo>
                        <a:pt x="16" y="51"/>
                      </a:lnTo>
                      <a:lnTo>
                        <a:pt x="20" y="47"/>
                      </a:lnTo>
                      <a:lnTo>
                        <a:pt x="24" y="44"/>
                      </a:lnTo>
                      <a:lnTo>
                        <a:pt x="30" y="40"/>
                      </a:lnTo>
                      <a:lnTo>
                        <a:pt x="36" y="40"/>
                      </a:lnTo>
                      <a:lnTo>
                        <a:pt x="42" y="38"/>
                      </a:lnTo>
                      <a:lnTo>
                        <a:pt x="44" y="38"/>
                      </a:lnTo>
                      <a:lnTo>
                        <a:pt x="46" y="36"/>
                      </a:lnTo>
                      <a:lnTo>
                        <a:pt x="46" y="36"/>
                      </a:lnTo>
                      <a:lnTo>
                        <a:pt x="46" y="32"/>
                      </a:lnTo>
                      <a:lnTo>
                        <a:pt x="48" y="24"/>
                      </a:lnTo>
                      <a:lnTo>
                        <a:pt x="52" y="18"/>
                      </a:lnTo>
                      <a:lnTo>
                        <a:pt x="58" y="14"/>
                      </a:lnTo>
                      <a:lnTo>
                        <a:pt x="64" y="12"/>
                      </a:lnTo>
                      <a:lnTo>
                        <a:pt x="158" y="12"/>
                      </a:lnTo>
                      <a:lnTo>
                        <a:pt x="168" y="14"/>
                      </a:lnTo>
                      <a:lnTo>
                        <a:pt x="180" y="18"/>
                      </a:lnTo>
                      <a:lnTo>
                        <a:pt x="188" y="24"/>
                      </a:lnTo>
                      <a:lnTo>
                        <a:pt x="196" y="30"/>
                      </a:lnTo>
                      <a:lnTo>
                        <a:pt x="202" y="38"/>
                      </a:lnTo>
                      <a:lnTo>
                        <a:pt x="206" y="47"/>
                      </a:lnTo>
                      <a:lnTo>
                        <a:pt x="210" y="57"/>
                      </a:lnTo>
                      <a:lnTo>
                        <a:pt x="212" y="69"/>
                      </a:lnTo>
                      <a:lnTo>
                        <a:pt x="212" y="133"/>
                      </a:lnTo>
                      <a:lnTo>
                        <a:pt x="210" y="137"/>
                      </a:lnTo>
                      <a:lnTo>
                        <a:pt x="210" y="143"/>
                      </a:lnTo>
                      <a:lnTo>
                        <a:pt x="198" y="165"/>
                      </a:lnTo>
                      <a:lnTo>
                        <a:pt x="202" y="163"/>
                      </a:lnTo>
                      <a:lnTo>
                        <a:pt x="210" y="159"/>
                      </a:lnTo>
                      <a:lnTo>
                        <a:pt x="218" y="153"/>
                      </a:lnTo>
                      <a:lnTo>
                        <a:pt x="222" y="143"/>
                      </a:lnTo>
                      <a:lnTo>
                        <a:pt x="224" y="133"/>
                      </a:lnTo>
                      <a:lnTo>
                        <a:pt x="224" y="69"/>
                      </a:lnTo>
                      <a:lnTo>
                        <a:pt x="222" y="57"/>
                      </a:lnTo>
                      <a:lnTo>
                        <a:pt x="218" y="44"/>
                      </a:lnTo>
                      <a:lnTo>
                        <a:pt x="212" y="32"/>
                      </a:lnTo>
                      <a:lnTo>
                        <a:pt x="204" y="22"/>
                      </a:lnTo>
                      <a:lnTo>
                        <a:pt x="194" y="12"/>
                      </a:lnTo>
                      <a:lnTo>
                        <a:pt x="184" y="6"/>
                      </a:lnTo>
                      <a:lnTo>
                        <a:pt x="172" y="2"/>
                      </a:lnTo>
                      <a:lnTo>
                        <a:pt x="158" y="0"/>
                      </a:lnTo>
                      <a:lnTo>
                        <a:pt x="64" y="0"/>
                      </a:lnTo>
                      <a:lnTo>
                        <a:pt x="56" y="2"/>
                      </a:lnTo>
                      <a:lnTo>
                        <a:pt x="48" y="6"/>
                      </a:lnTo>
                      <a:lnTo>
                        <a:pt x="42" y="14"/>
                      </a:lnTo>
                      <a:lnTo>
                        <a:pt x="38" y="24"/>
                      </a:lnTo>
                      <a:lnTo>
                        <a:pt x="36" y="26"/>
                      </a:lnTo>
                      <a:lnTo>
                        <a:pt x="34" y="28"/>
                      </a:lnTo>
                      <a:lnTo>
                        <a:pt x="26" y="30"/>
                      </a:lnTo>
                      <a:lnTo>
                        <a:pt x="20" y="34"/>
                      </a:lnTo>
                      <a:lnTo>
                        <a:pt x="14" y="38"/>
                      </a:lnTo>
                      <a:lnTo>
                        <a:pt x="10" y="42"/>
                      </a:lnTo>
                      <a:lnTo>
                        <a:pt x="6" y="47"/>
                      </a:lnTo>
                      <a:lnTo>
                        <a:pt x="4" y="55"/>
                      </a:lnTo>
                      <a:lnTo>
                        <a:pt x="0" y="69"/>
                      </a:lnTo>
                      <a:lnTo>
                        <a:pt x="0" y="133"/>
                      </a:lnTo>
                      <a:lnTo>
                        <a:pt x="2" y="143"/>
                      </a:lnTo>
                      <a:lnTo>
                        <a:pt x="6" y="153"/>
                      </a:lnTo>
                      <a:lnTo>
                        <a:pt x="12" y="159"/>
                      </a:lnTo>
                      <a:lnTo>
                        <a:pt x="20" y="163"/>
                      </a:lnTo>
                      <a:lnTo>
                        <a:pt x="24" y="165"/>
                      </a:lnTo>
                      <a:lnTo>
                        <a:pt x="14" y="143"/>
                      </a:lnTo>
                      <a:lnTo>
                        <a:pt x="12" y="13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0" name="Freeform 6">
                  <a:extLst>
                    <a:ext uri="{FF2B5EF4-FFF2-40B4-BE49-F238E27FC236}">
                      <a16:creationId xmlns:a16="http://schemas.microsoft.com/office/drawing/2014/main" id="{4E778D51-7A01-4F01-A516-B96F489F600E}"/>
                    </a:ext>
                  </a:extLst>
                </p:cNvPr>
                <p:cNvSpPr>
                  <a:spLocks noEditPoints="1"/>
                </p:cNvSpPr>
                <p:nvPr/>
              </p:nvSpPr>
              <p:spPr bwMode="auto">
                <a:xfrm>
                  <a:off x="1893889" y="4857750"/>
                  <a:ext cx="692150" cy="811214"/>
                </a:xfrm>
                <a:custGeom>
                  <a:avLst/>
                  <a:gdLst>
                    <a:gd name="T0" fmla="*/ 402 w 436"/>
                    <a:gd name="T1" fmla="*/ 270 h 511"/>
                    <a:gd name="T2" fmla="*/ 392 w 436"/>
                    <a:gd name="T3" fmla="*/ 250 h 511"/>
                    <a:gd name="T4" fmla="*/ 376 w 436"/>
                    <a:gd name="T5" fmla="*/ 238 h 511"/>
                    <a:gd name="T6" fmla="*/ 288 w 436"/>
                    <a:gd name="T7" fmla="*/ 204 h 511"/>
                    <a:gd name="T8" fmla="*/ 282 w 436"/>
                    <a:gd name="T9" fmla="*/ 172 h 511"/>
                    <a:gd name="T10" fmla="*/ 304 w 436"/>
                    <a:gd name="T11" fmla="*/ 126 h 511"/>
                    <a:gd name="T12" fmla="*/ 304 w 436"/>
                    <a:gd name="T13" fmla="*/ 20 h 511"/>
                    <a:gd name="T14" fmla="*/ 292 w 436"/>
                    <a:gd name="T15" fmla="*/ 6 h 511"/>
                    <a:gd name="T16" fmla="*/ 276 w 436"/>
                    <a:gd name="T17" fmla="*/ 0 h 511"/>
                    <a:gd name="T18" fmla="*/ 148 w 436"/>
                    <a:gd name="T19" fmla="*/ 2 h 511"/>
                    <a:gd name="T20" fmla="*/ 134 w 436"/>
                    <a:gd name="T21" fmla="*/ 14 h 511"/>
                    <a:gd name="T22" fmla="*/ 130 w 436"/>
                    <a:gd name="T23" fmla="*/ 32 h 511"/>
                    <a:gd name="T24" fmla="*/ 136 w 436"/>
                    <a:gd name="T25" fmla="*/ 140 h 511"/>
                    <a:gd name="T26" fmla="*/ 154 w 436"/>
                    <a:gd name="T27" fmla="*/ 172 h 511"/>
                    <a:gd name="T28" fmla="*/ 146 w 436"/>
                    <a:gd name="T29" fmla="*/ 206 h 511"/>
                    <a:gd name="T30" fmla="*/ 54 w 436"/>
                    <a:gd name="T31" fmla="*/ 242 h 511"/>
                    <a:gd name="T32" fmla="*/ 38 w 436"/>
                    <a:gd name="T33" fmla="*/ 256 h 511"/>
                    <a:gd name="T34" fmla="*/ 32 w 436"/>
                    <a:gd name="T35" fmla="*/ 278 h 511"/>
                    <a:gd name="T36" fmla="*/ 0 w 436"/>
                    <a:gd name="T37" fmla="*/ 481 h 511"/>
                    <a:gd name="T38" fmla="*/ 18 w 436"/>
                    <a:gd name="T39" fmla="*/ 511 h 511"/>
                    <a:gd name="T40" fmla="*/ 34 w 436"/>
                    <a:gd name="T41" fmla="*/ 509 h 511"/>
                    <a:gd name="T42" fmla="*/ 26 w 436"/>
                    <a:gd name="T43" fmla="*/ 503 h 511"/>
                    <a:gd name="T44" fmla="*/ 12 w 436"/>
                    <a:gd name="T45" fmla="*/ 479 h 511"/>
                    <a:gd name="T46" fmla="*/ 42 w 436"/>
                    <a:gd name="T47" fmla="*/ 280 h 511"/>
                    <a:gd name="T48" fmla="*/ 60 w 436"/>
                    <a:gd name="T49" fmla="*/ 250 h 511"/>
                    <a:gd name="T50" fmla="*/ 142 w 436"/>
                    <a:gd name="T51" fmla="*/ 226 h 511"/>
                    <a:gd name="T52" fmla="*/ 158 w 436"/>
                    <a:gd name="T53" fmla="*/ 266 h 511"/>
                    <a:gd name="T54" fmla="*/ 190 w 436"/>
                    <a:gd name="T55" fmla="*/ 290 h 511"/>
                    <a:gd name="T56" fmla="*/ 232 w 436"/>
                    <a:gd name="T57" fmla="*/ 292 h 511"/>
                    <a:gd name="T58" fmla="*/ 268 w 436"/>
                    <a:gd name="T59" fmla="*/ 274 h 511"/>
                    <a:gd name="T60" fmla="*/ 290 w 436"/>
                    <a:gd name="T61" fmla="*/ 240 h 511"/>
                    <a:gd name="T62" fmla="*/ 366 w 436"/>
                    <a:gd name="T63" fmla="*/ 246 h 511"/>
                    <a:gd name="T64" fmla="*/ 390 w 436"/>
                    <a:gd name="T65" fmla="*/ 268 h 511"/>
                    <a:gd name="T66" fmla="*/ 426 w 436"/>
                    <a:gd name="T67" fmla="*/ 467 h 511"/>
                    <a:gd name="T68" fmla="*/ 416 w 436"/>
                    <a:gd name="T69" fmla="*/ 495 h 511"/>
                    <a:gd name="T70" fmla="*/ 404 w 436"/>
                    <a:gd name="T71" fmla="*/ 507 h 511"/>
                    <a:gd name="T72" fmla="*/ 424 w 436"/>
                    <a:gd name="T73" fmla="*/ 503 h 511"/>
                    <a:gd name="T74" fmla="*/ 436 w 436"/>
                    <a:gd name="T75" fmla="*/ 467 h 511"/>
                    <a:gd name="T76" fmla="*/ 144 w 436"/>
                    <a:gd name="T77" fmla="*/ 122 h 511"/>
                    <a:gd name="T78" fmla="*/ 144 w 436"/>
                    <a:gd name="T79" fmla="*/ 24 h 511"/>
                    <a:gd name="T80" fmla="*/ 160 w 436"/>
                    <a:gd name="T81" fmla="*/ 12 h 511"/>
                    <a:gd name="T82" fmla="*/ 288 w 436"/>
                    <a:gd name="T83" fmla="*/ 18 h 511"/>
                    <a:gd name="T84" fmla="*/ 294 w 436"/>
                    <a:gd name="T85" fmla="*/ 108 h 511"/>
                    <a:gd name="T86" fmla="*/ 280 w 436"/>
                    <a:gd name="T87" fmla="*/ 156 h 511"/>
                    <a:gd name="T88" fmla="*/ 246 w 436"/>
                    <a:gd name="T89" fmla="*/ 186 h 511"/>
                    <a:gd name="T90" fmla="*/ 216 w 436"/>
                    <a:gd name="T91" fmla="*/ 192 h 511"/>
                    <a:gd name="T92" fmla="*/ 174 w 436"/>
                    <a:gd name="T93" fmla="*/ 176 h 511"/>
                    <a:gd name="T94" fmla="*/ 148 w 436"/>
                    <a:gd name="T95" fmla="*/ 138 h 511"/>
                    <a:gd name="T96" fmla="*/ 274 w 436"/>
                    <a:gd name="T97" fmla="*/ 246 h 511"/>
                    <a:gd name="T98" fmla="*/ 252 w 436"/>
                    <a:gd name="T99" fmla="*/ 272 h 511"/>
                    <a:gd name="T100" fmla="*/ 218 w 436"/>
                    <a:gd name="T101" fmla="*/ 282 h 511"/>
                    <a:gd name="T102" fmla="*/ 184 w 436"/>
                    <a:gd name="T103" fmla="*/ 272 h 511"/>
                    <a:gd name="T104" fmla="*/ 160 w 436"/>
                    <a:gd name="T105" fmla="*/ 246 h 511"/>
                    <a:gd name="T106" fmla="*/ 152 w 436"/>
                    <a:gd name="T107" fmla="*/ 216 h 511"/>
                    <a:gd name="T108" fmla="*/ 160 w 436"/>
                    <a:gd name="T109" fmla="*/ 216 h 511"/>
                    <a:gd name="T110" fmla="*/ 164 w 436"/>
                    <a:gd name="T111" fmla="*/ 184 h 511"/>
                    <a:gd name="T112" fmla="*/ 194 w 436"/>
                    <a:gd name="T113" fmla="*/ 200 h 511"/>
                    <a:gd name="T114" fmla="*/ 228 w 436"/>
                    <a:gd name="T115" fmla="*/ 204 h 511"/>
                    <a:gd name="T116" fmla="*/ 262 w 436"/>
                    <a:gd name="T117" fmla="*/ 192 h 511"/>
                    <a:gd name="T118" fmla="*/ 272 w 436"/>
                    <a:gd name="T119" fmla="*/ 216 h 511"/>
                    <a:gd name="T120" fmla="*/ 282 w 436"/>
                    <a:gd name="T121" fmla="*/ 218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36" h="511">
                      <a:moveTo>
                        <a:pt x="436" y="455"/>
                      </a:moveTo>
                      <a:lnTo>
                        <a:pt x="404" y="278"/>
                      </a:lnTo>
                      <a:lnTo>
                        <a:pt x="402" y="270"/>
                      </a:lnTo>
                      <a:lnTo>
                        <a:pt x="400" y="264"/>
                      </a:lnTo>
                      <a:lnTo>
                        <a:pt x="396" y="256"/>
                      </a:lnTo>
                      <a:lnTo>
                        <a:pt x="392" y="250"/>
                      </a:lnTo>
                      <a:lnTo>
                        <a:pt x="388" y="246"/>
                      </a:lnTo>
                      <a:lnTo>
                        <a:pt x="382" y="242"/>
                      </a:lnTo>
                      <a:lnTo>
                        <a:pt x="376" y="238"/>
                      </a:lnTo>
                      <a:lnTo>
                        <a:pt x="368" y="234"/>
                      </a:lnTo>
                      <a:lnTo>
                        <a:pt x="290" y="206"/>
                      </a:lnTo>
                      <a:lnTo>
                        <a:pt x="288" y="204"/>
                      </a:lnTo>
                      <a:lnTo>
                        <a:pt x="282" y="206"/>
                      </a:lnTo>
                      <a:lnTo>
                        <a:pt x="282" y="174"/>
                      </a:lnTo>
                      <a:lnTo>
                        <a:pt x="282" y="172"/>
                      </a:lnTo>
                      <a:lnTo>
                        <a:pt x="292" y="158"/>
                      </a:lnTo>
                      <a:lnTo>
                        <a:pt x="300" y="142"/>
                      </a:lnTo>
                      <a:lnTo>
                        <a:pt x="304" y="126"/>
                      </a:lnTo>
                      <a:lnTo>
                        <a:pt x="304" y="108"/>
                      </a:lnTo>
                      <a:lnTo>
                        <a:pt x="304" y="26"/>
                      </a:lnTo>
                      <a:lnTo>
                        <a:pt x="304" y="20"/>
                      </a:lnTo>
                      <a:lnTo>
                        <a:pt x="300" y="14"/>
                      </a:lnTo>
                      <a:lnTo>
                        <a:pt x="296" y="8"/>
                      </a:lnTo>
                      <a:lnTo>
                        <a:pt x="292" y="6"/>
                      </a:lnTo>
                      <a:lnTo>
                        <a:pt x="288" y="2"/>
                      </a:lnTo>
                      <a:lnTo>
                        <a:pt x="282" y="2"/>
                      </a:lnTo>
                      <a:lnTo>
                        <a:pt x="276" y="0"/>
                      </a:lnTo>
                      <a:lnTo>
                        <a:pt x="160" y="0"/>
                      </a:lnTo>
                      <a:lnTo>
                        <a:pt x="152" y="2"/>
                      </a:lnTo>
                      <a:lnTo>
                        <a:pt x="148" y="2"/>
                      </a:lnTo>
                      <a:lnTo>
                        <a:pt x="144" y="6"/>
                      </a:lnTo>
                      <a:lnTo>
                        <a:pt x="140" y="8"/>
                      </a:lnTo>
                      <a:lnTo>
                        <a:pt x="134" y="14"/>
                      </a:lnTo>
                      <a:lnTo>
                        <a:pt x="132" y="20"/>
                      </a:lnTo>
                      <a:lnTo>
                        <a:pt x="130" y="26"/>
                      </a:lnTo>
                      <a:lnTo>
                        <a:pt x="130" y="32"/>
                      </a:lnTo>
                      <a:lnTo>
                        <a:pt x="130" y="106"/>
                      </a:lnTo>
                      <a:lnTo>
                        <a:pt x="132" y="124"/>
                      </a:lnTo>
                      <a:lnTo>
                        <a:pt x="136" y="140"/>
                      </a:lnTo>
                      <a:lnTo>
                        <a:pt x="144" y="156"/>
                      </a:lnTo>
                      <a:lnTo>
                        <a:pt x="152" y="170"/>
                      </a:lnTo>
                      <a:lnTo>
                        <a:pt x="154" y="172"/>
                      </a:lnTo>
                      <a:lnTo>
                        <a:pt x="154" y="206"/>
                      </a:lnTo>
                      <a:lnTo>
                        <a:pt x="148" y="204"/>
                      </a:lnTo>
                      <a:lnTo>
                        <a:pt x="146" y="206"/>
                      </a:lnTo>
                      <a:lnTo>
                        <a:pt x="66" y="234"/>
                      </a:lnTo>
                      <a:lnTo>
                        <a:pt x="60" y="238"/>
                      </a:lnTo>
                      <a:lnTo>
                        <a:pt x="54" y="242"/>
                      </a:lnTo>
                      <a:lnTo>
                        <a:pt x="48" y="246"/>
                      </a:lnTo>
                      <a:lnTo>
                        <a:pt x="44" y="250"/>
                      </a:lnTo>
                      <a:lnTo>
                        <a:pt x="38" y="256"/>
                      </a:lnTo>
                      <a:lnTo>
                        <a:pt x="36" y="264"/>
                      </a:lnTo>
                      <a:lnTo>
                        <a:pt x="34" y="270"/>
                      </a:lnTo>
                      <a:lnTo>
                        <a:pt x="32" y="278"/>
                      </a:lnTo>
                      <a:lnTo>
                        <a:pt x="0" y="455"/>
                      </a:lnTo>
                      <a:lnTo>
                        <a:pt x="0" y="467"/>
                      </a:lnTo>
                      <a:lnTo>
                        <a:pt x="0" y="481"/>
                      </a:lnTo>
                      <a:lnTo>
                        <a:pt x="4" y="493"/>
                      </a:lnTo>
                      <a:lnTo>
                        <a:pt x="10" y="503"/>
                      </a:lnTo>
                      <a:lnTo>
                        <a:pt x="18" y="511"/>
                      </a:lnTo>
                      <a:lnTo>
                        <a:pt x="30" y="511"/>
                      </a:lnTo>
                      <a:lnTo>
                        <a:pt x="30" y="511"/>
                      </a:lnTo>
                      <a:lnTo>
                        <a:pt x="34" y="509"/>
                      </a:lnTo>
                      <a:lnTo>
                        <a:pt x="34" y="509"/>
                      </a:lnTo>
                      <a:lnTo>
                        <a:pt x="34" y="507"/>
                      </a:lnTo>
                      <a:lnTo>
                        <a:pt x="26" y="503"/>
                      </a:lnTo>
                      <a:lnTo>
                        <a:pt x="20" y="495"/>
                      </a:lnTo>
                      <a:lnTo>
                        <a:pt x="16" y="487"/>
                      </a:lnTo>
                      <a:lnTo>
                        <a:pt x="12" y="479"/>
                      </a:lnTo>
                      <a:lnTo>
                        <a:pt x="10" y="467"/>
                      </a:lnTo>
                      <a:lnTo>
                        <a:pt x="12" y="457"/>
                      </a:lnTo>
                      <a:lnTo>
                        <a:pt x="42" y="280"/>
                      </a:lnTo>
                      <a:lnTo>
                        <a:pt x="46" y="268"/>
                      </a:lnTo>
                      <a:lnTo>
                        <a:pt x="52" y="260"/>
                      </a:lnTo>
                      <a:lnTo>
                        <a:pt x="60" y="250"/>
                      </a:lnTo>
                      <a:lnTo>
                        <a:pt x="70" y="246"/>
                      </a:lnTo>
                      <a:lnTo>
                        <a:pt x="142" y="220"/>
                      </a:lnTo>
                      <a:lnTo>
                        <a:pt x="142" y="226"/>
                      </a:lnTo>
                      <a:lnTo>
                        <a:pt x="146" y="240"/>
                      </a:lnTo>
                      <a:lnTo>
                        <a:pt x="152" y="254"/>
                      </a:lnTo>
                      <a:lnTo>
                        <a:pt x="158" y="266"/>
                      </a:lnTo>
                      <a:lnTo>
                        <a:pt x="168" y="274"/>
                      </a:lnTo>
                      <a:lnTo>
                        <a:pt x="178" y="284"/>
                      </a:lnTo>
                      <a:lnTo>
                        <a:pt x="190" y="290"/>
                      </a:lnTo>
                      <a:lnTo>
                        <a:pt x="204" y="292"/>
                      </a:lnTo>
                      <a:lnTo>
                        <a:pt x="218" y="294"/>
                      </a:lnTo>
                      <a:lnTo>
                        <a:pt x="232" y="292"/>
                      </a:lnTo>
                      <a:lnTo>
                        <a:pt x="244" y="290"/>
                      </a:lnTo>
                      <a:lnTo>
                        <a:pt x="258" y="284"/>
                      </a:lnTo>
                      <a:lnTo>
                        <a:pt x="268" y="274"/>
                      </a:lnTo>
                      <a:lnTo>
                        <a:pt x="278" y="266"/>
                      </a:lnTo>
                      <a:lnTo>
                        <a:pt x="284" y="254"/>
                      </a:lnTo>
                      <a:lnTo>
                        <a:pt x="290" y="240"/>
                      </a:lnTo>
                      <a:lnTo>
                        <a:pt x="292" y="226"/>
                      </a:lnTo>
                      <a:lnTo>
                        <a:pt x="294" y="220"/>
                      </a:lnTo>
                      <a:lnTo>
                        <a:pt x="366" y="246"/>
                      </a:lnTo>
                      <a:lnTo>
                        <a:pt x="376" y="250"/>
                      </a:lnTo>
                      <a:lnTo>
                        <a:pt x="384" y="260"/>
                      </a:lnTo>
                      <a:lnTo>
                        <a:pt x="390" y="268"/>
                      </a:lnTo>
                      <a:lnTo>
                        <a:pt x="392" y="280"/>
                      </a:lnTo>
                      <a:lnTo>
                        <a:pt x="424" y="457"/>
                      </a:lnTo>
                      <a:lnTo>
                        <a:pt x="426" y="467"/>
                      </a:lnTo>
                      <a:lnTo>
                        <a:pt x="424" y="479"/>
                      </a:lnTo>
                      <a:lnTo>
                        <a:pt x="420" y="487"/>
                      </a:lnTo>
                      <a:lnTo>
                        <a:pt x="416" y="495"/>
                      </a:lnTo>
                      <a:lnTo>
                        <a:pt x="410" y="503"/>
                      </a:lnTo>
                      <a:lnTo>
                        <a:pt x="404" y="507"/>
                      </a:lnTo>
                      <a:lnTo>
                        <a:pt x="404" y="507"/>
                      </a:lnTo>
                      <a:lnTo>
                        <a:pt x="404" y="511"/>
                      </a:lnTo>
                      <a:lnTo>
                        <a:pt x="418" y="511"/>
                      </a:lnTo>
                      <a:lnTo>
                        <a:pt x="424" y="503"/>
                      </a:lnTo>
                      <a:lnTo>
                        <a:pt x="430" y="493"/>
                      </a:lnTo>
                      <a:lnTo>
                        <a:pt x="436" y="481"/>
                      </a:lnTo>
                      <a:lnTo>
                        <a:pt x="436" y="467"/>
                      </a:lnTo>
                      <a:lnTo>
                        <a:pt x="436" y="455"/>
                      </a:lnTo>
                      <a:close/>
                      <a:moveTo>
                        <a:pt x="148" y="138"/>
                      </a:moveTo>
                      <a:lnTo>
                        <a:pt x="144" y="122"/>
                      </a:lnTo>
                      <a:lnTo>
                        <a:pt x="142" y="106"/>
                      </a:lnTo>
                      <a:lnTo>
                        <a:pt x="142" y="32"/>
                      </a:lnTo>
                      <a:lnTo>
                        <a:pt x="144" y="24"/>
                      </a:lnTo>
                      <a:lnTo>
                        <a:pt x="146" y="18"/>
                      </a:lnTo>
                      <a:lnTo>
                        <a:pt x="152" y="14"/>
                      </a:lnTo>
                      <a:lnTo>
                        <a:pt x="160" y="12"/>
                      </a:lnTo>
                      <a:lnTo>
                        <a:pt x="276" y="12"/>
                      </a:lnTo>
                      <a:lnTo>
                        <a:pt x="282" y="14"/>
                      </a:lnTo>
                      <a:lnTo>
                        <a:pt x="288" y="18"/>
                      </a:lnTo>
                      <a:lnTo>
                        <a:pt x="292" y="24"/>
                      </a:lnTo>
                      <a:lnTo>
                        <a:pt x="294" y="32"/>
                      </a:lnTo>
                      <a:lnTo>
                        <a:pt x="294" y="108"/>
                      </a:lnTo>
                      <a:lnTo>
                        <a:pt x="292" y="126"/>
                      </a:lnTo>
                      <a:lnTo>
                        <a:pt x="288" y="140"/>
                      </a:lnTo>
                      <a:lnTo>
                        <a:pt x="280" y="156"/>
                      </a:lnTo>
                      <a:lnTo>
                        <a:pt x="270" y="170"/>
                      </a:lnTo>
                      <a:lnTo>
                        <a:pt x="260" y="180"/>
                      </a:lnTo>
                      <a:lnTo>
                        <a:pt x="246" y="186"/>
                      </a:lnTo>
                      <a:lnTo>
                        <a:pt x="232" y="192"/>
                      </a:lnTo>
                      <a:lnTo>
                        <a:pt x="218" y="192"/>
                      </a:lnTo>
                      <a:lnTo>
                        <a:pt x="216" y="192"/>
                      </a:lnTo>
                      <a:lnTo>
                        <a:pt x="200" y="190"/>
                      </a:lnTo>
                      <a:lnTo>
                        <a:pt x="186" y="186"/>
                      </a:lnTo>
                      <a:lnTo>
                        <a:pt x="174" y="176"/>
                      </a:lnTo>
                      <a:lnTo>
                        <a:pt x="164" y="166"/>
                      </a:lnTo>
                      <a:lnTo>
                        <a:pt x="154" y="152"/>
                      </a:lnTo>
                      <a:lnTo>
                        <a:pt x="148" y="138"/>
                      </a:lnTo>
                      <a:close/>
                      <a:moveTo>
                        <a:pt x="282" y="224"/>
                      </a:moveTo>
                      <a:lnTo>
                        <a:pt x="280" y="236"/>
                      </a:lnTo>
                      <a:lnTo>
                        <a:pt x="274" y="246"/>
                      </a:lnTo>
                      <a:lnTo>
                        <a:pt x="270" y="256"/>
                      </a:lnTo>
                      <a:lnTo>
                        <a:pt x="262" y="266"/>
                      </a:lnTo>
                      <a:lnTo>
                        <a:pt x="252" y="272"/>
                      </a:lnTo>
                      <a:lnTo>
                        <a:pt x="240" y="278"/>
                      </a:lnTo>
                      <a:lnTo>
                        <a:pt x="230" y="280"/>
                      </a:lnTo>
                      <a:lnTo>
                        <a:pt x="218" y="282"/>
                      </a:lnTo>
                      <a:lnTo>
                        <a:pt x="206" y="280"/>
                      </a:lnTo>
                      <a:lnTo>
                        <a:pt x="194" y="278"/>
                      </a:lnTo>
                      <a:lnTo>
                        <a:pt x="184" y="272"/>
                      </a:lnTo>
                      <a:lnTo>
                        <a:pt x="174" y="266"/>
                      </a:lnTo>
                      <a:lnTo>
                        <a:pt x="166" y="256"/>
                      </a:lnTo>
                      <a:lnTo>
                        <a:pt x="160" y="246"/>
                      </a:lnTo>
                      <a:lnTo>
                        <a:pt x="156" y="236"/>
                      </a:lnTo>
                      <a:lnTo>
                        <a:pt x="152" y="224"/>
                      </a:lnTo>
                      <a:lnTo>
                        <a:pt x="152" y="216"/>
                      </a:lnTo>
                      <a:lnTo>
                        <a:pt x="160" y="216"/>
                      </a:lnTo>
                      <a:lnTo>
                        <a:pt x="160" y="218"/>
                      </a:lnTo>
                      <a:lnTo>
                        <a:pt x="160" y="216"/>
                      </a:lnTo>
                      <a:lnTo>
                        <a:pt x="164" y="216"/>
                      </a:lnTo>
                      <a:lnTo>
                        <a:pt x="164" y="214"/>
                      </a:lnTo>
                      <a:lnTo>
                        <a:pt x="164" y="184"/>
                      </a:lnTo>
                      <a:lnTo>
                        <a:pt x="172" y="190"/>
                      </a:lnTo>
                      <a:lnTo>
                        <a:pt x="182" y="196"/>
                      </a:lnTo>
                      <a:lnTo>
                        <a:pt x="194" y="200"/>
                      </a:lnTo>
                      <a:lnTo>
                        <a:pt x="204" y="204"/>
                      </a:lnTo>
                      <a:lnTo>
                        <a:pt x="216" y="204"/>
                      </a:lnTo>
                      <a:lnTo>
                        <a:pt x="228" y="204"/>
                      </a:lnTo>
                      <a:lnTo>
                        <a:pt x="240" y="202"/>
                      </a:lnTo>
                      <a:lnTo>
                        <a:pt x="252" y="198"/>
                      </a:lnTo>
                      <a:lnTo>
                        <a:pt x="262" y="192"/>
                      </a:lnTo>
                      <a:lnTo>
                        <a:pt x="270" y="186"/>
                      </a:lnTo>
                      <a:lnTo>
                        <a:pt x="270" y="214"/>
                      </a:lnTo>
                      <a:lnTo>
                        <a:pt x="272" y="216"/>
                      </a:lnTo>
                      <a:lnTo>
                        <a:pt x="274" y="216"/>
                      </a:lnTo>
                      <a:lnTo>
                        <a:pt x="276" y="218"/>
                      </a:lnTo>
                      <a:lnTo>
                        <a:pt x="282" y="218"/>
                      </a:lnTo>
                      <a:lnTo>
                        <a:pt x="282" y="22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1" name="Line 8">
                  <a:extLst>
                    <a:ext uri="{FF2B5EF4-FFF2-40B4-BE49-F238E27FC236}">
                      <a16:creationId xmlns:a16="http://schemas.microsoft.com/office/drawing/2014/main" id="{23A034E2-9805-4622-A94E-BD3C1D1217AC}"/>
                    </a:ext>
                  </a:extLst>
                </p:cNvPr>
                <p:cNvSpPr>
                  <a:spLocks noChangeShapeType="1"/>
                </p:cNvSpPr>
                <p:nvPr/>
              </p:nvSpPr>
              <p:spPr bwMode="auto">
                <a:xfrm>
                  <a:off x="1935163" y="4678363"/>
                  <a:ext cx="0" cy="0"/>
                </a:xfrm>
                <a:prstGeom prst="line">
                  <a:avLst/>
                </a:prstGeom>
                <a:grpFill/>
                <a:ln w="5080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86" name="Group 85">
                <a:extLst>
                  <a:ext uri="{FF2B5EF4-FFF2-40B4-BE49-F238E27FC236}">
                    <a16:creationId xmlns:a16="http://schemas.microsoft.com/office/drawing/2014/main" id="{3D27BFAF-C2DB-4B48-BBD0-6466217DAE32}"/>
                  </a:ext>
                </a:extLst>
              </p:cNvPr>
              <p:cNvGrpSpPr/>
              <p:nvPr/>
            </p:nvGrpSpPr>
            <p:grpSpPr>
              <a:xfrm>
                <a:off x="11115302" y="4777917"/>
                <a:ext cx="382606" cy="285205"/>
                <a:chOff x="1414079" y="5229246"/>
                <a:chExt cx="804748" cy="700523"/>
              </a:xfrm>
            </p:grpSpPr>
            <p:sp>
              <p:nvSpPr>
                <p:cNvPr id="87" name="Rectangle 73">
                  <a:extLst>
                    <a:ext uri="{FF2B5EF4-FFF2-40B4-BE49-F238E27FC236}">
                      <a16:creationId xmlns:a16="http://schemas.microsoft.com/office/drawing/2014/main" id="{6A613F3C-BB7F-4AA9-A39A-46F18FA31214}"/>
                    </a:ext>
                  </a:extLst>
                </p:cNvPr>
                <p:cNvSpPr>
                  <a:spLocks noChangeArrowheads="1"/>
                </p:cNvSpPr>
                <p:nvPr/>
              </p:nvSpPr>
              <p:spPr bwMode="auto">
                <a:xfrm>
                  <a:off x="1414079" y="5229246"/>
                  <a:ext cx="804748" cy="623210"/>
                </a:xfrm>
                <a:prstGeom prst="rect">
                  <a:avLst/>
                </a:prstGeom>
                <a:solidFill>
                  <a:schemeClr val="bg1"/>
                </a:solidFill>
                <a:ln w="9525">
                  <a:solidFill>
                    <a:schemeClr val="bg2">
                      <a:lumMod val="1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8" name="Line 74">
                  <a:extLst>
                    <a:ext uri="{FF2B5EF4-FFF2-40B4-BE49-F238E27FC236}">
                      <a16:creationId xmlns:a16="http://schemas.microsoft.com/office/drawing/2014/main" id="{FB52F4C0-00C1-4176-8A25-C9AC4FB6CEEF}"/>
                    </a:ext>
                  </a:extLst>
                </p:cNvPr>
                <p:cNvSpPr>
                  <a:spLocks noChangeShapeType="1"/>
                </p:cNvSpPr>
                <p:nvPr/>
              </p:nvSpPr>
              <p:spPr bwMode="auto">
                <a:xfrm>
                  <a:off x="1530264" y="5929769"/>
                  <a:ext cx="572379" cy="0"/>
                </a:xfrm>
                <a:prstGeom prst="line">
                  <a:avLst/>
                </a:prstGeom>
                <a:noFill/>
                <a:ln w="9525">
                  <a:solidFill>
                    <a:schemeClr val="bg2">
                      <a:lumMod val="10000"/>
                    </a:scheme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grpSp>
      <p:grpSp>
        <p:nvGrpSpPr>
          <p:cNvPr id="92" name="Group 91">
            <a:extLst>
              <a:ext uri="{FF2B5EF4-FFF2-40B4-BE49-F238E27FC236}">
                <a16:creationId xmlns:a16="http://schemas.microsoft.com/office/drawing/2014/main" id="{E6BA604C-2E2B-48CC-BFC8-8FE142A1F1B6}"/>
              </a:ext>
            </a:extLst>
          </p:cNvPr>
          <p:cNvGrpSpPr/>
          <p:nvPr/>
        </p:nvGrpSpPr>
        <p:grpSpPr>
          <a:xfrm>
            <a:off x="4452254" y="3633905"/>
            <a:ext cx="332444" cy="351827"/>
            <a:chOff x="11067247" y="4428996"/>
            <a:chExt cx="477992" cy="634126"/>
          </a:xfrm>
        </p:grpSpPr>
        <p:sp>
          <p:nvSpPr>
            <p:cNvPr id="93" name="Freeform: Shape 939">
              <a:extLst>
                <a:ext uri="{FF2B5EF4-FFF2-40B4-BE49-F238E27FC236}">
                  <a16:creationId xmlns:a16="http://schemas.microsoft.com/office/drawing/2014/main" id="{8F87AD4E-E049-41A1-B27A-0DC04596ED88}"/>
                </a:ext>
              </a:extLst>
            </p:cNvPr>
            <p:cNvSpPr/>
            <p:nvPr/>
          </p:nvSpPr>
          <p:spPr>
            <a:xfrm>
              <a:off x="11070475" y="4455326"/>
              <a:ext cx="457439" cy="558951"/>
            </a:xfrm>
            <a:custGeom>
              <a:avLst/>
              <a:gdLst>
                <a:gd name="connsiteX0" fmla="*/ 119387 w 350022"/>
                <a:gd name="connsiteY0" fmla="*/ 48840 h 558951"/>
                <a:gd name="connsiteX1" fmla="*/ 116674 w 350022"/>
                <a:gd name="connsiteY1" fmla="*/ 132954 h 558951"/>
                <a:gd name="connsiteX2" fmla="*/ 143807 w 350022"/>
                <a:gd name="connsiteY2" fmla="*/ 157374 h 558951"/>
                <a:gd name="connsiteX3" fmla="*/ 165514 w 350022"/>
                <a:gd name="connsiteY3" fmla="*/ 236062 h 558951"/>
                <a:gd name="connsiteX4" fmla="*/ 168228 w 350022"/>
                <a:gd name="connsiteY4" fmla="*/ 260482 h 558951"/>
                <a:gd name="connsiteX5" fmla="*/ 173654 w 350022"/>
                <a:gd name="connsiteY5" fmla="*/ 282189 h 558951"/>
                <a:gd name="connsiteX6" fmla="*/ 43413 w 350022"/>
                <a:gd name="connsiteY6" fmla="*/ 314749 h 558951"/>
                <a:gd name="connsiteX7" fmla="*/ 0 w 350022"/>
                <a:gd name="connsiteY7" fmla="*/ 504683 h 558951"/>
                <a:gd name="connsiteX8" fmla="*/ 89540 w 350022"/>
                <a:gd name="connsiteY8" fmla="*/ 558951 h 558951"/>
                <a:gd name="connsiteX9" fmla="*/ 350022 w 350022"/>
                <a:gd name="connsiteY9" fmla="*/ 539957 h 558951"/>
                <a:gd name="connsiteX10" fmla="*/ 301182 w 350022"/>
                <a:gd name="connsiteY10" fmla="*/ 276762 h 558951"/>
                <a:gd name="connsiteX11" fmla="*/ 309322 w 350022"/>
                <a:gd name="connsiteY11" fmla="*/ 37987 h 558951"/>
                <a:gd name="connsiteX12" fmla="*/ 274048 w 350022"/>
                <a:gd name="connsiteY12" fmla="*/ 0 h 558951"/>
                <a:gd name="connsiteX13" fmla="*/ 179081 w 350022"/>
                <a:gd name="connsiteY13" fmla="*/ 10853 h 558951"/>
                <a:gd name="connsiteX14" fmla="*/ 119387 w 350022"/>
                <a:gd name="connsiteY14" fmla="*/ 48840 h 558951"/>
                <a:gd name="connsiteX0" fmla="*/ 119387 w 350022"/>
                <a:gd name="connsiteY0" fmla="*/ 48840 h 558951"/>
                <a:gd name="connsiteX1" fmla="*/ 116674 w 350022"/>
                <a:gd name="connsiteY1" fmla="*/ 132954 h 558951"/>
                <a:gd name="connsiteX2" fmla="*/ 143807 w 350022"/>
                <a:gd name="connsiteY2" fmla="*/ 157374 h 558951"/>
                <a:gd name="connsiteX3" fmla="*/ 165514 w 350022"/>
                <a:gd name="connsiteY3" fmla="*/ 236062 h 558951"/>
                <a:gd name="connsiteX4" fmla="*/ 168228 w 350022"/>
                <a:gd name="connsiteY4" fmla="*/ 260482 h 558951"/>
                <a:gd name="connsiteX5" fmla="*/ 173654 w 350022"/>
                <a:gd name="connsiteY5" fmla="*/ 282189 h 558951"/>
                <a:gd name="connsiteX6" fmla="*/ 43413 w 350022"/>
                <a:gd name="connsiteY6" fmla="*/ 314749 h 558951"/>
                <a:gd name="connsiteX7" fmla="*/ 0 w 350022"/>
                <a:gd name="connsiteY7" fmla="*/ 504683 h 558951"/>
                <a:gd name="connsiteX8" fmla="*/ 89540 w 350022"/>
                <a:gd name="connsiteY8" fmla="*/ 558951 h 558951"/>
                <a:gd name="connsiteX9" fmla="*/ 350022 w 350022"/>
                <a:gd name="connsiteY9" fmla="*/ 539957 h 558951"/>
                <a:gd name="connsiteX10" fmla="*/ 301182 w 350022"/>
                <a:gd name="connsiteY10" fmla="*/ 276762 h 558951"/>
                <a:gd name="connsiteX11" fmla="*/ 321482 w 350022"/>
                <a:gd name="connsiteY11" fmla="*/ 6889 h 558951"/>
                <a:gd name="connsiteX12" fmla="*/ 274048 w 350022"/>
                <a:gd name="connsiteY12" fmla="*/ 0 h 558951"/>
                <a:gd name="connsiteX13" fmla="*/ 179081 w 350022"/>
                <a:gd name="connsiteY13" fmla="*/ 10853 h 558951"/>
                <a:gd name="connsiteX14" fmla="*/ 119387 w 350022"/>
                <a:gd name="connsiteY14" fmla="*/ 48840 h 558951"/>
                <a:gd name="connsiteX0" fmla="*/ 119387 w 350022"/>
                <a:gd name="connsiteY0" fmla="*/ 48840 h 558951"/>
                <a:gd name="connsiteX1" fmla="*/ 116674 w 350022"/>
                <a:gd name="connsiteY1" fmla="*/ 132954 h 558951"/>
                <a:gd name="connsiteX2" fmla="*/ 143807 w 350022"/>
                <a:gd name="connsiteY2" fmla="*/ 157374 h 558951"/>
                <a:gd name="connsiteX3" fmla="*/ 165514 w 350022"/>
                <a:gd name="connsiteY3" fmla="*/ 236062 h 558951"/>
                <a:gd name="connsiteX4" fmla="*/ 168228 w 350022"/>
                <a:gd name="connsiteY4" fmla="*/ 260482 h 558951"/>
                <a:gd name="connsiteX5" fmla="*/ 173654 w 350022"/>
                <a:gd name="connsiteY5" fmla="*/ 282189 h 558951"/>
                <a:gd name="connsiteX6" fmla="*/ 43413 w 350022"/>
                <a:gd name="connsiteY6" fmla="*/ 314749 h 558951"/>
                <a:gd name="connsiteX7" fmla="*/ 0 w 350022"/>
                <a:gd name="connsiteY7" fmla="*/ 504683 h 558951"/>
                <a:gd name="connsiteX8" fmla="*/ 89540 w 350022"/>
                <a:gd name="connsiteY8" fmla="*/ 558951 h 558951"/>
                <a:gd name="connsiteX9" fmla="*/ 350022 w 350022"/>
                <a:gd name="connsiteY9" fmla="*/ 539957 h 558951"/>
                <a:gd name="connsiteX10" fmla="*/ 301182 w 350022"/>
                <a:gd name="connsiteY10" fmla="*/ 276762 h 558951"/>
                <a:gd name="connsiteX11" fmla="*/ 321482 w 350022"/>
                <a:gd name="connsiteY11" fmla="*/ 6889 h 558951"/>
                <a:gd name="connsiteX12" fmla="*/ 274048 w 350022"/>
                <a:gd name="connsiteY12" fmla="*/ 0 h 558951"/>
                <a:gd name="connsiteX13" fmla="*/ 179081 w 350022"/>
                <a:gd name="connsiteY13" fmla="*/ 10853 h 558951"/>
                <a:gd name="connsiteX14" fmla="*/ 119387 w 350022"/>
                <a:gd name="connsiteY14" fmla="*/ 48840 h 558951"/>
                <a:gd name="connsiteX0" fmla="*/ 119387 w 350022"/>
                <a:gd name="connsiteY0" fmla="*/ 48840 h 558951"/>
                <a:gd name="connsiteX1" fmla="*/ 116674 w 350022"/>
                <a:gd name="connsiteY1" fmla="*/ 132954 h 558951"/>
                <a:gd name="connsiteX2" fmla="*/ 143807 w 350022"/>
                <a:gd name="connsiteY2" fmla="*/ 157374 h 558951"/>
                <a:gd name="connsiteX3" fmla="*/ 165514 w 350022"/>
                <a:gd name="connsiteY3" fmla="*/ 236062 h 558951"/>
                <a:gd name="connsiteX4" fmla="*/ 168228 w 350022"/>
                <a:gd name="connsiteY4" fmla="*/ 260482 h 558951"/>
                <a:gd name="connsiteX5" fmla="*/ 173654 w 350022"/>
                <a:gd name="connsiteY5" fmla="*/ 282189 h 558951"/>
                <a:gd name="connsiteX6" fmla="*/ 43413 w 350022"/>
                <a:gd name="connsiteY6" fmla="*/ 314749 h 558951"/>
                <a:gd name="connsiteX7" fmla="*/ 0 w 350022"/>
                <a:gd name="connsiteY7" fmla="*/ 504683 h 558951"/>
                <a:gd name="connsiteX8" fmla="*/ 89540 w 350022"/>
                <a:gd name="connsiteY8" fmla="*/ 558951 h 558951"/>
                <a:gd name="connsiteX9" fmla="*/ 350022 w 350022"/>
                <a:gd name="connsiteY9" fmla="*/ 539957 h 558951"/>
                <a:gd name="connsiteX10" fmla="*/ 299156 w 350022"/>
                <a:gd name="connsiteY10" fmla="*/ 243721 h 558951"/>
                <a:gd name="connsiteX11" fmla="*/ 321482 w 350022"/>
                <a:gd name="connsiteY11" fmla="*/ 6889 h 558951"/>
                <a:gd name="connsiteX12" fmla="*/ 274048 w 350022"/>
                <a:gd name="connsiteY12" fmla="*/ 0 h 558951"/>
                <a:gd name="connsiteX13" fmla="*/ 179081 w 350022"/>
                <a:gd name="connsiteY13" fmla="*/ 10853 h 558951"/>
                <a:gd name="connsiteX14" fmla="*/ 119387 w 350022"/>
                <a:gd name="connsiteY14" fmla="*/ 48840 h 558951"/>
                <a:gd name="connsiteX0" fmla="*/ 119387 w 430482"/>
                <a:gd name="connsiteY0" fmla="*/ 48840 h 558951"/>
                <a:gd name="connsiteX1" fmla="*/ 116674 w 430482"/>
                <a:gd name="connsiteY1" fmla="*/ 132954 h 558951"/>
                <a:gd name="connsiteX2" fmla="*/ 143807 w 430482"/>
                <a:gd name="connsiteY2" fmla="*/ 157374 h 558951"/>
                <a:gd name="connsiteX3" fmla="*/ 165514 w 430482"/>
                <a:gd name="connsiteY3" fmla="*/ 236062 h 558951"/>
                <a:gd name="connsiteX4" fmla="*/ 168228 w 430482"/>
                <a:gd name="connsiteY4" fmla="*/ 260482 h 558951"/>
                <a:gd name="connsiteX5" fmla="*/ 173654 w 430482"/>
                <a:gd name="connsiteY5" fmla="*/ 282189 h 558951"/>
                <a:gd name="connsiteX6" fmla="*/ 43413 w 430482"/>
                <a:gd name="connsiteY6" fmla="*/ 314749 h 558951"/>
                <a:gd name="connsiteX7" fmla="*/ 0 w 430482"/>
                <a:gd name="connsiteY7" fmla="*/ 504683 h 558951"/>
                <a:gd name="connsiteX8" fmla="*/ 89540 w 430482"/>
                <a:gd name="connsiteY8" fmla="*/ 558951 h 558951"/>
                <a:gd name="connsiteX9" fmla="*/ 350022 w 430482"/>
                <a:gd name="connsiteY9" fmla="*/ 539957 h 558951"/>
                <a:gd name="connsiteX10" fmla="*/ 299156 w 430482"/>
                <a:gd name="connsiteY10" fmla="*/ 243721 h 558951"/>
                <a:gd name="connsiteX11" fmla="*/ 321482 w 430482"/>
                <a:gd name="connsiteY11" fmla="*/ 6889 h 558951"/>
                <a:gd name="connsiteX12" fmla="*/ 274048 w 430482"/>
                <a:gd name="connsiteY12" fmla="*/ 0 h 558951"/>
                <a:gd name="connsiteX13" fmla="*/ 179081 w 430482"/>
                <a:gd name="connsiteY13" fmla="*/ 10853 h 558951"/>
                <a:gd name="connsiteX14" fmla="*/ 119387 w 430482"/>
                <a:gd name="connsiteY14" fmla="*/ 48840 h 558951"/>
                <a:gd name="connsiteX0" fmla="*/ 119387 w 474345"/>
                <a:gd name="connsiteY0" fmla="*/ 48840 h 558951"/>
                <a:gd name="connsiteX1" fmla="*/ 116674 w 474345"/>
                <a:gd name="connsiteY1" fmla="*/ 132954 h 558951"/>
                <a:gd name="connsiteX2" fmla="*/ 143807 w 474345"/>
                <a:gd name="connsiteY2" fmla="*/ 157374 h 558951"/>
                <a:gd name="connsiteX3" fmla="*/ 165514 w 474345"/>
                <a:gd name="connsiteY3" fmla="*/ 236062 h 558951"/>
                <a:gd name="connsiteX4" fmla="*/ 168228 w 474345"/>
                <a:gd name="connsiteY4" fmla="*/ 260482 h 558951"/>
                <a:gd name="connsiteX5" fmla="*/ 173654 w 474345"/>
                <a:gd name="connsiteY5" fmla="*/ 282189 h 558951"/>
                <a:gd name="connsiteX6" fmla="*/ 43413 w 474345"/>
                <a:gd name="connsiteY6" fmla="*/ 314749 h 558951"/>
                <a:gd name="connsiteX7" fmla="*/ 0 w 474345"/>
                <a:gd name="connsiteY7" fmla="*/ 504683 h 558951"/>
                <a:gd name="connsiteX8" fmla="*/ 89540 w 474345"/>
                <a:gd name="connsiteY8" fmla="*/ 558951 h 558951"/>
                <a:gd name="connsiteX9" fmla="*/ 457439 w 474345"/>
                <a:gd name="connsiteY9" fmla="*/ 557449 h 558951"/>
                <a:gd name="connsiteX10" fmla="*/ 299156 w 474345"/>
                <a:gd name="connsiteY10" fmla="*/ 243721 h 558951"/>
                <a:gd name="connsiteX11" fmla="*/ 321482 w 474345"/>
                <a:gd name="connsiteY11" fmla="*/ 6889 h 558951"/>
                <a:gd name="connsiteX12" fmla="*/ 274048 w 474345"/>
                <a:gd name="connsiteY12" fmla="*/ 0 h 558951"/>
                <a:gd name="connsiteX13" fmla="*/ 179081 w 474345"/>
                <a:gd name="connsiteY13" fmla="*/ 10853 h 558951"/>
                <a:gd name="connsiteX14" fmla="*/ 119387 w 474345"/>
                <a:gd name="connsiteY14" fmla="*/ 48840 h 558951"/>
                <a:gd name="connsiteX0" fmla="*/ 119387 w 457439"/>
                <a:gd name="connsiteY0" fmla="*/ 48840 h 558951"/>
                <a:gd name="connsiteX1" fmla="*/ 116674 w 457439"/>
                <a:gd name="connsiteY1" fmla="*/ 132954 h 558951"/>
                <a:gd name="connsiteX2" fmla="*/ 143807 w 457439"/>
                <a:gd name="connsiteY2" fmla="*/ 157374 h 558951"/>
                <a:gd name="connsiteX3" fmla="*/ 165514 w 457439"/>
                <a:gd name="connsiteY3" fmla="*/ 236062 h 558951"/>
                <a:gd name="connsiteX4" fmla="*/ 168228 w 457439"/>
                <a:gd name="connsiteY4" fmla="*/ 260482 h 558951"/>
                <a:gd name="connsiteX5" fmla="*/ 173654 w 457439"/>
                <a:gd name="connsiteY5" fmla="*/ 282189 h 558951"/>
                <a:gd name="connsiteX6" fmla="*/ 43413 w 457439"/>
                <a:gd name="connsiteY6" fmla="*/ 314749 h 558951"/>
                <a:gd name="connsiteX7" fmla="*/ 0 w 457439"/>
                <a:gd name="connsiteY7" fmla="*/ 504683 h 558951"/>
                <a:gd name="connsiteX8" fmla="*/ 89540 w 457439"/>
                <a:gd name="connsiteY8" fmla="*/ 558951 h 558951"/>
                <a:gd name="connsiteX9" fmla="*/ 457439 w 457439"/>
                <a:gd name="connsiteY9" fmla="*/ 557449 h 558951"/>
                <a:gd name="connsiteX10" fmla="*/ 299156 w 457439"/>
                <a:gd name="connsiteY10" fmla="*/ 243721 h 558951"/>
                <a:gd name="connsiteX11" fmla="*/ 321482 w 457439"/>
                <a:gd name="connsiteY11" fmla="*/ 6889 h 558951"/>
                <a:gd name="connsiteX12" fmla="*/ 274048 w 457439"/>
                <a:gd name="connsiteY12" fmla="*/ 0 h 558951"/>
                <a:gd name="connsiteX13" fmla="*/ 179081 w 457439"/>
                <a:gd name="connsiteY13" fmla="*/ 10853 h 558951"/>
                <a:gd name="connsiteX14" fmla="*/ 119387 w 457439"/>
                <a:gd name="connsiteY14" fmla="*/ 48840 h 558951"/>
                <a:gd name="connsiteX0" fmla="*/ 119387 w 457439"/>
                <a:gd name="connsiteY0" fmla="*/ 48840 h 558951"/>
                <a:gd name="connsiteX1" fmla="*/ 116674 w 457439"/>
                <a:gd name="connsiteY1" fmla="*/ 132954 h 558951"/>
                <a:gd name="connsiteX2" fmla="*/ 143807 w 457439"/>
                <a:gd name="connsiteY2" fmla="*/ 157374 h 558951"/>
                <a:gd name="connsiteX3" fmla="*/ 165514 w 457439"/>
                <a:gd name="connsiteY3" fmla="*/ 236062 h 558951"/>
                <a:gd name="connsiteX4" fmla="*/ 168228 w 457439"/>
                <a:gd name="connsiteY4" fmla="*/ 260482 h 558951"/>
                <a:gd name="connsiteX5" fmla="*/ 173654 w 457439"/>
                <a:gd name="connsiteY5" fmla="*/ 282189 h 558951"/>
                <a:gd name="connsiteX6" fmla="*/ 43413 w 457439"/>
                <a:gd name="connsiteY6" fmla="*/ 314749 h 558951"/>
                <a:gd name="connsiteX7" fmla="*/ 0 w 457439"/>
                <a:gd name="connsiteY7" fmla="*/ 504683 h 558951"/>
                <a:gd name="connsiteX8" fmla="*/ 89540 w 457439"/>
                <a:gd name="connsiteY8" fmla="*/ 558951 h 558951"/>
                <a:gd name="connsiteX9" fmla="*/ 457439 w 457439"/>
                <a:gd name="connsiteY9" fmla="*/ 557449 h 558951"/>
                <a:gd name="connsiteX10" fmla="*/ 299156 w 457439"/>
                <a:gd name="connsiteY10" fmla="*/ 243721 h 558951"/>
                <a:gd name="connsiteX11" fmla="*/ 321482 w 457439"/>
                <a:gd name="connsiteY11" fmla="*/ 6889 h 558951"/>
                <a:gd name="connsiteX12" fmla="*/ 319471 w 457439"/>
                <a:gd name="connsiteY12" fmla="*/ 5273 h 558951"/>
                <a:gd name="connsiteX13" fmla="*/ 274048 w 457439"/>
                <a:gd name="connsiteY13" fmla="*/ 0 h 558951"/>
                <a:gd name="connsiteX14" fmla="*/ 179081 w 457439"/>
                <a:gd name="connsiteY14" fmla="*/ 10853 h 558951"/>
                <a:gd name="connsiteX15" fmla="*/ 119387 w 457439"/>
                <a:gd name="connsiteY15" fmla="*/ 48840 h 558951"/>
                <a:gd name="connsiteX0" fmla="*/ 119387 w 457439"/>
                <a:gd name="connsiteY0" fmla="*/ 96044 h 606155"/>
                <a:gd name="connsiteX1" fmla="*/ 116674 w 457439"/>
                <a:gd name="connsiteY1" fmla="*/ 180158 h 606155"/>
                <a:gd name="connsiteX2" fmla="*/ 143807 w 457439"/>
                <a:gd name="connsiteY2" fmla="*/ 204578 h 606155"/>
                <a:gd name="connsiteX3" fmla="*/ 165514 w 457439"/>
                <a:gd name="connsiteY3" fmla="*/ 283266 h 606155"/>
                <a:gd name="connsiteX4" fmla="*/ 168228 w 457439"/>
                <a:gd name="connsiteY4" fmla="*/ 307686 h 606155"/>
                <a:gd name="connsiteX5" fmla="*/ 173654 w 457439"/>
                <a:gd name="connsiteY5" fmla="*/ 329393 h 606155"/>
                <a:gd name="connsiteX6" fmla="*/ 43413 w 457439"/>
                <a:gd name="connsiteY6" fmla="*/ 361953 h 606155"/>
                <a:gd name="connsiteX7" fmla="*/ 0 w 457439"/>
                <a:gd name="connsiteY7" fmla="*/ 551887 h 606155"/>
                <a:gd name="connsiteX8" fmla="*/ 89540 w 457439"/>
                <a:gd name="connsiteY8" fmla="*/ 606155 h 606155"/>
                <a:gd name="connsiteX9" fmla="*/ 457439 w 457439"/>
                <a:gd name="connsiteY9" fmla="*/ 604653 h 606155"/>
                <a:gd name="connsiteX10" fmla="*/ 299156 w 457439"/>
                <a:gd name="connsiteY10" fmla="*/ 290925 h 606155"/>
                <a:gd name="connsiteX11" fmla="*/ 321482 w 457439"/>
                <a:gd name="connsiteY11" fmla="*/ 54093 h 606155"/>
                <a:gd name="connsiteX12" fmla="*/ 343792 w 457439"/>
                <a:gd name="connsiteY12" fmla="*/ 0 h 606155"/>
                <a:gd name="connsiteX13" fmla="*/ 274048 w 457439"/>
                <a:gd name="connsiteY13" fmla="*/ 47204 h 606155"/>
                <a:gd name="connsiteX14" fmla="*/ 179081 w 457439"/>
                <a:gd name="connsiteY14" fmla="*/ 58057 h 606155"/>
                <a:gd name="connsiteX15" fmla="*/ 119387 w 457439"/>
                <a:gd name="connsiteY15" fmla="*/ 96044 h 606155"/>
                <a:gd name="connsiteX0" fmla="*/ 119387 w 457439"/>
                <a:gd name="connsiteY0" fmla="*/ 96044 h 606155"/>
                <a:gd name="connsiteX1" fmla="*/ 116674 w 457439"/>
                <a:gd name="connsiteY1" fmla="*/ 180158 h 606155"/>
                <a:gd name="connsiteX2" fmla="*/ 143807 w 457439"/>
                <a:gd name="connsiteY2" fmla="*/ 204578 h 606155"/>
                <a:gd name="connsiteX3" fmla="*/ 165514 w 457439"/>
                <a:gd name="connsiteY3" fmla="*/ 283266 h 606155"/>
                <a:gd name="connsiteX4" fmla="*/ 168228 w 457439"/>
                <a:gd name="connsiteY4" fmla="*/ 307686 h 606155"/>
                <a:gd name="connsiteX5" fmla="*/ 173654 w 457439"/>
                <a:gd name="connsiteY5" fmla="*/ 329393 h 606155"/>
                <a:gd name="connsiteX6" fmla="*/ 43413 w 457439"/>
                <a:gd name="connsiteY6" fmla="*/ 361953 h 606155"/>
                <a:gd name="connsiteX7" fmla="*/ 0 w 457439"/>
                <a:gd name="connsiteY7" fmla="*/ 551887 h 606155"/>
                <a:gd name="connsiteX8" fmla="*/ 89540 w 457439"/>
                <a:gd name="connsiteY8" fmla="*/ 606155 h 606155"/>
                <a:gd name="connsiteX9" fmla="*/ 457439 w 457439"/>
                <a:gd name="connsiteY9" fmla="*/ 604653 h 606155"/>
                <a:gd name="connsiteX10" fmla="*/ 299156 w 457439"/>
                <a:gd name="connsiteY10" fmla="*/ 290925 h 606155"/>
                <a:gd name="connsiteX11" fmla="*/ 359990 w 457439"/>
                <a:gd name="connsiteY11" fmla="*/ 143498 h 606155"/>
                <a:gd name="connsiteX12" fmla="*/ 343792 w 457439"/>
                <a:gd name="connsiteY12" fmla="*/ 0 h 606155"/>
                <a:gd name="connsiteX13" fmla="*/ 274048 w 457439"/>
                <a:gd name="connsiteY13" fmla="*/ 47204 h 606155"/>
                <a:gd name="connsiteX14" fmla="*/ 179081 w 457439"/>
                <a:gd name="connsiteY14" fmla="*/ 58057 h 606155"/>
                <a:gd name="connsiteX15" fmla="*/ 119387 w 457439"/>
                <a:gd name="connsiteY15" fmla="*/ 96044 h 606155"/>
                <a:gd name="connsiteX0" fmla="*/ 119387 w 457439"/>
                <a:gd name="connsiteY0" fmla="*/ 48840 h 558951"/>
                <a:gd name="connsiteX1" fmla="*/ 116674 w 457439"/>
                <a:gd name="connsiteY1" fmla="*/ 132954 h 558951"/>
                <a:gd name="connsiteX2" fmla="*/ 143807 w 457439"/>
                <a:gd name="connsiteY2" fmla="*/ 157374 h 558951"/>
                <a:gd name="connsiteX3" fmla="*/ 165514 w 457439"/>
                <a:gd name="connsiteY3" fmla="*/ 236062 h 558951"/>
                <a:gd name="connsiteX4" fmla="*/ 168228 w 457439"/>
                <a:gd name="connsiteY4" fmla="*/ 260482 h 558951"/>
                <a:gd name="connsiteX5" fmla="*/ 173654 w 457439"/>
                <a:gd name="connsiteY5" fmla="*/ 282189 h 558951"/>
                <a:gd name="connsiteX6" fmla="*/ 43413 w 457439"/>
                <a:gd name="connsiteY6" fmla="*/ 314749 h 558951"/>
                <a:gd name="connsiteX7" fmla="*/ 0 w 457439"/>
                <a:gd name="connsiteY7" fmla="*/ 504683 h 558951"/>
                <a:gd name="connsiteX8" fmla="*/ 89540 w 457439"/>
                <a:gd name="connsiteY8" fmla="*/ 558951 h 558951"/>
                <a:gd name="connsiteX9" fmla="*/ 457439 w 457439"/>
                <a:gd name="connsiteY9" fmla="*/ 557449 h 558951"/>
                <a:gd name="connsiteX10" fmla="*/ 299156 w 457439"/>
                <a:gd name="connsiteY10" fmla="*/ 243721 h 558951"/>
                <a:gd name="connsiteX11" fmla="*/ 359990 w 457439"/>
                <a:gd name="connsiteY11" fmla="*/ 96294 h 558951"/>
                <a:gd name="connsiteX12" fmla="*/ 339738 w 457439"/>
                <a:gd name="connsiteY12" fmla="*/ 11103 h 558951"/>
                <a:gd name="connsiteX13" fmla="*/ 274048 w 457439"/>
                <a:gd name="connsiteY13" fmla="*/ 0 h 558951"/>
                <a:gd name="connsiteX14" fmla="*/ 179081 w 457439"/>
                <a:gd name="connsiteY14" fmla="*/ 10853 h 558951"/>
                <a:gd name="connsiteX15" fmla="*/ 119387 w 457439"/>
                <a:gd name="connsiteY15" fmla="*/ 48840 h 558951"/>
                <a:gd name="connsiteX0" fmla="*/ 119387 w 457439"/>
                <a:gd name="connsiteY0" fmla="*/ 48840 h 558951"/>
                <a:gd name="connsiteX1" fmla="*/ 116674 w 457439"/>
                <a:gd name="connsiteY1" fmla="*/ 132954 h 558951"/>
                <a:gd name="connsiteX2" fmla="*/ 143807 w 457439"/>
                <a:gd name="connsiteY2" fmla="*/ 157374 h 558951"/>
                <a:gd name="connsiteX3" fmla="*/ 165514 w 457439"/>
                <a:gd name="connsiteY3" fmla="*/ 236062 h 558951"/>
                <a:gd name="connsiteX4" fmla="*/ 168228 w 457439"/>
                <a:gd name="connsiteY4" fmla="*/ 260482 h 558951"/>
                <a:gd name="connsiteX5" fmla="*/ 173654 w 457439"/>
                <a:gd name="connsiteY5" fmla="*/ 282189 h 558951"/>
                <a:gd name="connsiteX6" fmla="*/ 43413 w 457439"/>
                <a:gd name="connsiteY6" fmla="*/ 314749 h 558951"/>
                <a:gd name="connsiteX7" fmla="*/ 0 w 457439"/>
                <a:gd name="connsiteY7" fmla="*/ 504683 h 558951"/>
                <a:gd name="connsiteX8" fmla="*/ 89540 w 457439"/>
                <a:gd name="connsiteY8" fmla="*/ 558951 h 558951"/>
                <a:gd name="connsiteX9" fmla="*/ 457439 w 457439"/>
                <a:gd name="connsiteY9" fmla="*/ 557449 h 558951"/>
                <a:gd name="connsiteX10" fmla="*/ 325503 w 457439"/>
                <a:gd name="connsiteY10" fmla="*/ 268988 h 558951"/>
                <a:gd name="connsiteX11" fmla="*/ 359990 w 457439"/>
                <a:gd name="connsiteY11" fmla="*/ 96294 h 558951"/>
                <a:gd name="connsiteX12" fmla="*/ 339738 w 457439"/>
                <a:gd name="connsiteY12" fmla="*/ 11103 h 558951"/>
                <a:gd name="connsiteX13" fmla="*/ 274048 w 457439"/>
                <a:gd name="connsiteY13" fmla="*/ 0 h 558951"/>
                <a:gd name="connsiteX14" fmla="*/ 179081 w 457439"/>
                <a:gd name="connsiteY14" fmla="*/ 10853 h 558951"/>
                <a:gd name="connsiteX15" fmla="*/ 119387 w 457439"/>
                <a:gd name="connsiteY15" fmla="*/ 48840 h 558951"/>
                <a:gd name="connsiteX0" fmla="*/ 119387 w 457439"/>
                <a:gd name="connsiteY0" fmla="*/ 48840 h 558951"/>
                <a:gd name="connsiteX1" fmla="*/ 116674 w 457439"/>
                <a:gd name="connsiteY1" fmla="*/ 132954 h 558951"/>
                <a:gd name="connsiteX2" fmla="*/ 143807 w 457439"/>
                <a:gd name="connsiteY2" fmla="*/ 157374 h 558951"/>
                <a:gd name="connsiteX3" fmla="*/ 165514 w 457439"/>
                <a:gd name="connsiteY3" fmla="*/ 236062 h 558951"/>
                <a:gd name="connsiteX4" fmla="*/ 168228 w 457439"/>
                <a:gd name="connsiteY4" fmla="*/ 260482 h 558951"/>
                <a:gd name="connsiteX5" fmla="*/ 173654 w 457439"/>
                <a:gd name="connsiteY5" fmla="*/ 282189 h 558951"/>
                <a:gd name="connsiteX6" fmla="*/ 43413 w 457439"/>
                <a:gd name="connsiteY6" fmla="*/ 314749 h 558951"/>
                <a:gd name="connsiteX7" fmla="*/ 0 w 457439"/>
                <a:gd name="connsiteY7" fmla="*/ 504683 h 558951"/>
                <a:gd name="connsiteX8" fmla="*/ 89540 w 457439"/>
                <a:gd name="connsiteY8" fmla="*/ 558951 h 558951"/>
                <a:gd name="connsiteX9" fmla="*/ 457439 w 457439"/>
                <a:gd name="connsiteY9" fmla="*/ 557449 h 558951"/>
                <a:gd name="connsiteX10" fmla="*/ 299155 w 457439"/>
                <a:gd name="connsiteY10" fmla="*/ 278706 h 558951"/>
                <a:gd name="connsiteX11" fmla="*/ 359990 w 457439"/>
                <a:gd name="connsiteY11" fmla="*/ 96294 h 558951"/>
                <a:gd name="connsiteX12" fmla="*/ 339738 w 457439"/>
                <a:gd name="connsiteY12" fmla="*/ 11103 h 558951"/>
                <a:gd name="connsiteX13" fmla="*/ 274048 w 457439"/>
                <a:gd name="connsiteY13" fmla="*/ 0 h 558951"/>
                <a:gd name="connsiteX14" fmla="*/ 179081 w 457439"/>
                <a:gd name="connsiteY14" fmla="*/ 10853 h 558951"/>
                <a:gd name="connsiteX15" fmla="*/ 119387 w 457439"/>
                <a:gd name="connsiteY15" fmla="*/ 48840 h 558951"/>
                <a:gd name="connsiteX0" fmla="*/ 119387 w 457439"/>
                <a:gd name="connsiteY0" fmla="*/ 48840 h 558951"/>
                <a:gd name="connsiteX1" fmla="*/ 116674 w 457439"/>
                <a:gd name="connsiteY1" fmla="*/ 132954 h 558951"/>
                <a:gd name="connsiteX2" fmla="*/ 143807 w 457439"/>
                <a:gd name="connsiteY2" fmla="*/ 157374 h 558951"/>
                <a:gd name="connsiteX3" fmla="*/ 165514 w 457439"/>
                <a:gd name="connsiteY3" fmla="*/ 236062 h 558951"/>
                <a:gd name="connsiteX4" fmla="*/ 168228 w 457439"/>
                <a:gd name="connsiteY4" fmla="*/ 260482 h 558951"/>
                <a:gd name="connsiteX5" fmla="*/ 173654 w 457439"/>
                <a:gd name="connsiteY5" fmla="*/ 282189 h 558951"/>
                <a:gd name="connsiteX6" fmla="*/ 43413 w 457439"/>
                <a:gd name="connsiteY6" fmla="*/ 314749 h 558951"/>
                <a:gd name="connsiteX7" fmla="*/ 0 w 457439"/>
                <a:gd name="connsiteY7" fmla="*/ 504683 h 558951"/>
                <a:gd name="connsiteX8" fmla="*/ 89540 w 457439"/>
                <a:gd name="connsiteY8" fmla="*/ 558951 h 558951"/>
                <a:gd name="connsiteX9" fmla="*/ 457439 w 457439"/>
                <a:gd name="connsiteY9" fmla="*/ 557449 h 558951"/>
                <a:gd name="connsiteX10" fmla="*/ 299155 w 457439"/>
                <a:gd name="connsiteY10" fmla="*/ 278706 h 558951"/>
                <a:gd name="connsiteX11" fmla="*/ 333643 w 457439"/>
                <a:gd name="connsiteY11" fmla="*/ 150715 h 558951"/>
                <a:gd name="connsiteX12" fmla="*/ 339738 w 457439"/>
                <a:gd name="connsiteY12" fmla="*/ 11103 h 558951"/>
                <a:gd name="connsiteX13" fmla="*/ 274048 w 457439"/>
                <a:gd name="connsiteY13" fmla="*/ 0 h 558951"/>
                <a:gd name="connsiteX14" fmla="*/ 179081 w 457439"/>
                <a:gd name="connsiteY14" fmla="*/ 10853 h 558951"/>
                <a:gd name="connsiteX15" fmla="*/ 119387 w 457439"/>
                <a:gd name="connsiteY15" fmla="*/ 48840 h 558951"/>
                <a:gd name="connsiteX0" fmla="*/ 119387 w 457439"/>
                <a:gd name="connsiteY0" fmla="*/ 48840 h 558951"/>
                <a:gd name="connsiteX1" fmla="*/ 116674 w 457439"/>
                <a:gd name="connsiteY1" fmla="*/ 132954 h 558951"/>
                <a:gd name="connsiteX2" fmla="*/ 143807 w 457439"/>
                <a:gd name="connsiteY2" fmla="*/ 157374 h 558951"/>
                <a:gd name="connsiteX3" fmla="*/ 165514 w 457439"/>
                <a:gd name="connsiteY3" fmla="*/ 236062 h 558951"/>
                <a:gd name="connsiteX4" fmla="*/ 168228 w 457439"/>
                <a:gd name="connsiteY4" fmla="*/ 260482 h 558951"/>
                <a:gd name="connsiteX5" fmla="*/ 173654 w 457439"/>
                <a:gd name="connsiteY5" fmla="*/ 282189 h 558951"/>
                <a:gd name="connsiteX6" fmla="*/ 43413 w 457439"/>
                <a:gd name="connsiteY6" fmla="*/ 314749 h 558951"/>
                <a:gd name="connsiteX7" fmla="*/ 0 w 457439"/>
                <a:gd name="connsiteY7" fmla="*/ 504683 h 558951"/>
                <a:gd name="connsiteX8" fmla="*/ 89540 w 457439"/>
                <a:gd name="connsiteY8" fmla="*/ 558951 h 558951"/>
                <a:gd name="connsiteX9" fmla="*/ 457439 w 457439"/>
                <a:gd name="connsiteY9" fmla="*/ 557449 h 558951"/>
                <a:gd name="connsiteX10" fmla="*/ 299155 w 457439"/>
                <a:gd name="connsiteY10" fmla="*/ 278706 h 558951"/>
                <a:gd name="connsiteX11" fmla="*/ 333643 w 457439"/>
                <a:gd name="connsiteY11" fmla="*/ 150715 h 558951"/>
                <a:gd name="connsiteX12" fmla="*/ 339738 w 457439"/>
                <a:gd name="connsiteY12" fmla="*/ 11103 h 558951"/>
                <a:gd name="connsiteX13" fmla="*/ 274048 w 457439"/>
                <a:gd name="connsiteY13" fmla="*/ 0 h 558951"/>
                <a:gd name="connsiteX14" fmla="*/ 179081 w 457439"/>
                <a:gd name="connsiteY14" fmla="*/ 10853 h 558951"/>
                <a:gd name="connsiteX15" fmla="*/ 119387 w 457439"/>
                <a:gd name="connsiteY15" fmla="*/ 48840 h 558951"/>
                <a:gd name="connsiteX0" fmla="*/ 119387 w 457439"/>
                <a:gd name="connsiteY0" fmla="*/ 48840 h 558951"/>
                <a:gd name="connsiteX1" fmla="*/ 116674 w 457439"/>
                <a:gd name="connsiteY1" fmla="*/ 132954 h 558951"/>
                <a:gd name="connsiteX2" fmla="*/ 143807 w 457439"/>
                <a:gd name="connsiteY2" fmla="*/ 157374 h 558951"/>
                <a:gd name="connsiteX3" fmla="*/ 165514 w 457439"/>
                <a:gd name="connsiteY3" fmla="*/ 236062 h 558951"/>
                <a:gd name="connsiteX4" fmla="*/ 168228 w 457439"/>
                <a:gd name="connsiteY4" fmla="*/ 260482 h 558951"/>
                <a:gd name="connsiteX5" fmla="*/ 173654 w 457439"/>
                <a:gd name="connsiteY5" fmla="*/ 282189 h 558951"/>
                <a:gd name="connsiteX6" fmla="*/ 43413 w 457439"/>
                <a:gd name="connsiteY6" fmla="*/ 314749 h 558951"/>
                <a:gd name="connsiteX7" fmla="*/ 0 w 457439"/>
                <a:gd name="connsiteY7" fmla="*/ 504683 h 558951"/>
                <a:gd name="connsiteX8" fmla="*/ 89540 w 457439"/>
                <a:gd name="connsiteY8" fmla="*/ 558951 h 558951"/>
                <a:gd name="connsiteX9" fmla="*/ 457439 w 457439"/>
                <a:gd name="connsiteY9" fmla="*/ 557449 h 558951"/>
                <a:gd name="connsiteX10" fmla="*/ 299155 w 457439"/>
                <a:gd name="connsiteY10" fmla="*/ 278706 h 558951"/>
                <a:gd name="connsiteX11" fmla="*/ 333643 w 457439"/>
                <a:gd name="connsiteY11" fmla="*/ 150715 h 558951"/>
                <a:gd name="connsiteX12" fmla="*/ 339738 w 457439"/>
                <a:gd name="connsiteY12" fmla="*/ 11103 h 558951"/>
                <a:gd name="connsiteX13" fmla="*/ 274048 w 457439"/>
                <a:gd name="connsiteY13" fmla="*/ 0 h 558951"/>
                <a:gd name="connsiteX14" fmla="*/ 179081 w 457439"/>
                <a:gd name="connsiteY14" fmla="*/ 10853 h 558951"/>
                <a:gd name="connsiteX15" fmla="*/ 119387 w 457439"/>
                <a:gd name="connsiteY15" fmla="*/ 48840 h 55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7439" h="558951">
                  <a:moveTo>
                    <a:pt x="119387" y="48840"/>
                  </a:moveTo>
                  <a:cubicBezTo>
                    <a:pt x="118483" y="76878"/>
                    <a:pt x="117578" y="104916"/>
                    <a:pt x="116674" y="132954"/>
                  </a:cubicBezTo>
                  <a:lnTo>
                    <a:pt x="143807" y="157374"/>
                  </a:lnTo>
                  <a:lnTo>
                    <a:pt x="165514" y="236062"/>
                  </a:lnTo>
                  <a:lnTo>
                    <a:pt x="168228" y="260482"/>
                  </a:lnTo>
                  <a:lnTo>
                    <a:pt x="173654" y="282189"/>
                  </a:lnTo>
                  <a:lnTo>
                    <a:pt x="43413" y="314749"/>
                  </a:lnTo>
                  <a:lnTo>
                    <a:pt x="0" y="504683"/>
                  </a:lnTo>
                  <a:lnTo>
                    <a:pt x="89540" y="558951"/>
                  </a:lnTo>
                  <a:lnTo>
                    <a:pt x="457439" y="557449"/>
                  </a:lnTo>
                  <a:cubicBezTo>
                    <a:pt x="345228" y="524786"/>
                    <a:pt x="571478" y="385226"/>
                    <a:pt x="299155" y="278706"/>
                  </a:cubicBezTo>
                  <a:cubicBezTo>
                    <a:pt x="305922" y="188748"/>
                    <a:pt x="326875" y="180422"/>
                    <a:pt x="333643" y="150715"/>
                  </a:cubicBezTo>
                  <a:cubicBezTo>
                    <a:pt x="364049" y="135275"/>
                    <a:pt x="337706" y="57640"/>
                    <a:pt x="339738" y="11103"/>
                  </a:cubicBezTo>
                  <a:lnTo>
                    <a:pt x="274048" y="0"/>
                  </a:lnTo>
                  <a:lnTo>
                    <a:pt x="179081" y="10853"/>
                  </a:lnTo>
                  <a:lnTo>
                    <a:pt x="119387" y="4884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4" name="Group 93">
              <a:extLst>
                <a:ext uri="{FF2B5EF4-FFF2-40B4-BE49-F238E27FC236}">
                  <a16:creationId xmlns:a16="http://schemas.microsoft.com/office/drawing/2014/main" id="{9FB77976-8CB1-4C6E-8B10-3857390DA332}"/>
                </a:ext>
              </a:extLst>
            </p:cNvPr>
            <p:cNvGrpSpPr/>
            <p:nvPr/>
          </p:nvGrpSpPr>
          <p:grpSpPr>
            <a:xfrm>
              <a:off x="11067247" y="4428996"/>
              <a:ext cx="477992" cy="634126"/>
              <a:chOff x="11067247" y="4428996"/>
              <a:chExt cx="477992" cy="634126"/>
            </a:xfrm>
          </p:grpSpPr>
          <p:grpSp>
            <p:nvGrpSpPr>
              <p:cNvPr id="95" name="Group 94">
                <a:extLst>
                  <a:ext uri="{FF2B5EF4-FFF2-40B4-BE49-F238E27FC236}">
                    <a16:creationId xmlns:a16="http://schemas.microsoft.com/office/drawing/2014/main" id="{1B9BA409-FDDA-4A7B-A85A-9A5DB2A83F6A}"/>
                  </a:ext>
                </a:extLst>
              </p:cNvPr>
              <p:cNvGrpSpPr/>
              <p:nvPr/>
            </p:nvGrpSpPr>
            <p:grpSpPr>
              <a:xfrm>
                <a:off x="11067247" y="4428996"/>
                <a:ext cx="477992" cy="585814"/>
                <a:chOff x="1893889" y="4678363"/>
                <a:chExt cx="692150" cy="990601"/>
              </a:xfrm>
              <a:solidFill>
                <a:schemeClr val="tx2"/>
              </a:solidFill>
            </p:grpSpPr>
            <p:sp>
              <p:nvSpPr>
                <p:cNvPr id="99" name="Freeform 5">
                  <a:extLst>
                    <a:ext uri="{FF2B5EF4-FFF2-40B4-BE49-F238E27FC236}">
                      <a16:creationId xmlns:a16="http://schemas.microsoft.com/office/drawing/2014/main" id="{64158BAD-1793-427A-BECE-18343D7769A4}"/>
                    </a:ext>
                  </a:extLst>
                </p:cNvPr>
                <p:cNvSpPr>
                  <a:spLocks/>
                </p:cNvSpPr>
                <p:nvPr/>
              </p:nvSpPr>
              <p:spPr bwMode="auto">
                <a:xfrm>
                  <a:off x="2062163" y="4716463"/>
                  <a:ext cx="355600" cy="261938"/>
                </a:xfrm>
                <a:custGeom>
                  <a:avLst/>
                  <a:gdLst>
                    <a:gd name="T0" fmla="*/ 12 w 224"/>
                    <a:gd name="T1" fmla="*/ 133 h 165"/>
                    <a:gd name="T2" fmla="*/ 12 w 224"/>
                    <a:gd name="T3" fmla="*/ 63 h 165"/>
                    <a:gd name="T4" fmla="*/ 16 w 224"/>
                    <a:gd name="T5" fmla="*/ 51 h 165"/>
                    <a:gd name="T6" fmla="*/ 24 w 224"/>
                    <a:gd name="T7" fmla="*/ 44 h 165"/>
                    <a:gd name="T8" fmla="*/ 36 w 224"/>
                    <a:gd name="T9" fmla="*/ 40 h 165"/>
                    <a:gd name="T10" fmla="*/ 44 w 224"/>
                    <a:gd name="T11" fmla="*/ 38 h 165"/>
                    <a:gd name="T12" fmla="*/ 46 w 224"/>
                    <a:gd name="T13" fmla="*/ 36 h 165"/>
                    <a:gd name="T14" fmla="*/ 48 w 224"/>
                    <a:gd name="T15" fmla="*/ 24 h 165"/>
                    <a:gd name="T16" fmla="*/ 58 w 224"/>
                    <a:gd name="T17" fmla="*/ 14 h 165"/>
                    <a:gd name="T18" fmla="*/ 158 w 224"/>
                    <a:gd name="T19" fmla="*/ 12 h 165"/>
                    <a:gd name="T20" fmla="*/ 180 w 224"/>
                    <a:gd name="T21" fmla="*/ 18 h 165"/>
                    <a:gd name="T22" fmla="*/ 196 w 224"/>
                    <a:gd name="T23" fmla="*/ 30 h 165"/>
                    <a:gd name="T24" fmla="*/ 206 w 224"/>
                    <a:gd name="T25" fmla="*/ 47 h 165"/>
                    <a:gd name="T26" fmla="*/ 212 w 224"/>
                    <a:gd name="T27" fmla="*/ 69 h 165"/>
                    <a:gd name="T28" fmla="*/ 210 w 224"/>
                    <a:gd name="T29" fmla="*/ 137 h 165"/>
                    <a:gd name="T30" fmla="*/ 198 w 224"/>
                    <a:gd name="T31" fmla="*/ 165 h 165"/>
                    <a:gd name="T32" fmla="*/ 210 w 224"/>
                    <a:gd name="T33" fmla="*/ 159 h 165"/>
                    <a:gd name="T34" fmla="*/ 222 w 224"/>
                    <a:gd name="T35" fmla="*/ 143 h 165"/>
                    <a:gd name="T36" fmla="*/ 224 w 224"/>
                    <a:gd name="T37" fmla="*/ 69 h 165"/>
                    <a:gd name="T38" fmla="*/ 218 w 224"/>
                    <a:gd name="T39" fmla="*/ 44 h 165"/>
                    <a:gd name="T40" fmla="*/ 204 w 224"/>
                    <a:gd name="T41" fmla="*/ 22 h 165"/>
                    <a:gd name="T42" fmla="*/ 184 w 224"/>
                    <a:gd name="T43" fmla="*/ 6 h 165"/>
                    <a:gd name="T44" fmla="*/ 158 w 224"/>
                    <a:gd name="T45" fmla="*/ 0 h 165"/>
                    <a:gd name="T46" fmla="*/ 56 w 224"/>
                    <a:gd name="T47" fmla="*/ 2 h 165"/>
                    <a:gd name="T48" fmla="*/ 42 w 224"/>
                    <a:gd name="T49" fmla="*/ 14 h 165"/>
                    <a:gd name="T50" fmla="*/ 36 w 224"/>
                    <a:gd name="T51" fmla="*/ 26 h 165"/>
                    <a:gd name="T52" fmla="*/ 26 w 224"/>
                    <a:gd name="T53" fmla="*/ 30 h 165"/>
                    <a:gd name="T54" fmla="*/ 14 w 224"/>
                    <a:gd name="T55" fmla="*/ 38 h 165"/>
                    <a:gd name="T56" fmla="*/ 6 w 224"/>
                    <a:gd name="T57" fmla="*/ 47 h 165"/>
                    <a:gd name="T58" fmla="*/ 0 w 224"/>
                    <a:gd name="T59" fmla="*/ 69 h 165"/>
                    <a:gd name="T60" fmla="*/ 2 w 224"/>
                    <a:gd name="T61" fmla="*/ 143 h 165"/>
                    <a:gd name="T62" fmla="*/ 12 w 224"/>
                    <a:gd name="T63" fmla="*/ 159 h 165"/>
                    <a:gd name="T64" fmla="*/ 24 w 224"/>
                    <a:gd name="T65" fmla="*/ 165 h 165"/>
                    <a:gd name="T66" fmla="*/ 12 w 224"/>
                    <a:gd name="T67" fmla="*/ 13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4" h="165">
                      <a:moveTo>
                        <a:pt x="12" y="137"/>
                      </a:moveTo>
                      <a:lnTo>
                        <a:pt x="12" y="133"/>
                      </a:lnTo>
                      <a:lnTo>
                        <a:pt x="12" y="69"/>
                      </a:lnTo>
                      <a:lnTo>
                        <a:pt x="12" y="63"/>
                      </a:lnTo>
                      <a:lnTo>
                        <a:pt x="14" y="57"/>
                      </a:lnTo>
                      <a:lnTo>
                        <a:pt x="16" y="51"/>
                      </a:lnTo>
                      <a:lnTo>
                        <a:pt x="20" y="47"/>
                      </a:lnTo>
                      <a:lnTo>
                        <a:pt x="24" y="44"/>
                      </a:lnTo>
                      <a:lnTo>
                        <a:pt x="30" y="40"/>
                      </a:lnTo>
                      <a:lnTo>
                        <a:pt x="36" y="40"/>
                      </a:lnTo>
                      <a:lnTo>
                        <a:pt x="42" y="38"/>
                      </a:lnTo>
                      <a:lnTo>
                        <a:pt x="44" y="38"/>
                      </a:lnTo>
                      <a:lnTo>
                        <a:pt x="46" y="36"/>
                      </a:lnTo>
                      <a:lnTo>
                        <a:pt x="46" y="36"/>
                      </a:lnTo>
                      <a:lnTo>
                        <a:pt x="46" y="32"/>
                      </a:lnTo>
                      <a:lnTo>
                        <a:pt x="48" y="24"/>
                      </a:lnTo>
                      <a:lnTo>
                        <a:pt x="52" y="18"/>
                      </a:lnTo>
                      <a:lnTo>
                        <a:pt x="58" y="14"/>
                      </a:lnTo>
                      <a:lnTo>
                        <a:pt x="64" y="12"/>
                      </a:lnTo>
                      <a:lnTo>
                        <a:pt x="158" y="12"/>
                      </a:lnTo>
                      <a:lnTo>
                        <a:pt x="168" y="14"/>
                      </a:lnTo>
                      <a:lnTo>
                        <a:pt x="180" y="18"/>
                      </a:lnTo>
                      <a:lnTo>
                        <a:pt x="188" y="24"/>
                      </a:lnTo>
                      <a:lnTo>
                        <a:pt x="196" y="30"/>
                      </a:lnTo>
                      <a:lnTo>
                        <a:pt x="202" y="38"/>
                      </a:lnTo>
                      <a:lnTo>
                        <a:pt x="206" y="47"/>
                      </a:lnTo>
                      <a:lnTo>
                        <a:pt x="210" y="57"/>
                      </a:lnTo>
                      <a:lnTo>
                        <a:pt x="212" y="69"/>
                      </a:lnTo>
                      <a:lnTo>
                        <a:pt x="212" y="133"/>
                      </a:lnTo>
                      <a:lnTo>
                        <a:pt x="210" y="137"/>
                      </a:lnTo>
                      <a:lnTo>
                        <a:pt x="210" y="143"/>
                      </a:lnTo>
                      <a:lnTo>
                        <a:pt x="198" y="165"/>
                      </a:lnTo>
                      <a:lnTo>
                        <a:pt x="202" y="163"/>
                      </a:lnTo>
                      <a:lnTo>
                        <a:pt x="210" y="159"/>
                      </a:lnTo>
                      <a:lnTo>
                        <a:pt x="218" y="153"/>
                      </a:lnTo>
                      <a:lnTo>
                        <a:pt x="222" y="143"/>
                      </a:lnTo>
                      <a:lnTo>
                        <a:pt x="224" y="133"/>
                      </a:lnTo>
                      <a:lnTo>
                        <a:pt x="224" y="69"/>
                      </a:lnTo>
                      <a:lnTo>
                        <a:pt x="222" y="57"/>
                      </a:lnTo>
                      <a:lnTo>
                        <a:pt x="218" y="44"/>
                      </a:lnTo>
                      <a:lnTo>
                        <a:pt x="212" y="32"/>
                      </a:lnTo>
                      <a:lnTo>
                        <a:pt x="204" y="22"/>
                      </a:lnTo>
                      <a:lnTo>
                        <a:pt x="194" y="12"/>
                      </a:lnTo>
                      <a:lnTo>
                        <a:pt x="184" y="6"/>
                      </a:lnTo>
                      <a:lnTo>
                        <a:pt x="172" y="2"/>
                      </a:lnTo>
                      <a:lnTo>
                        <a:pt x="158" y="0"/>
                      </a:lnTo>
                      <a:lnTo>
                        <a:pt x="64" y="0"/>
                      </a:lnTo>
                      <a:lnTo>
                        <a:pt x="56" y="2"/>
                      </a:lnTo>
                      <a:lnTo>
                        <a:pt x="48" y="6"/>
                      </a:lnTo>
                      <a:lnTo>
                        <a:pt x="42" y="14"/>
                      </a:lnTo>
                      <a:lnTo>
                        <a:pt x="38" y="24"/>
                      </a:lnTo>
                      <a:lnTo>
                        <a:pt x="36" y="26"/>
                      </a:lnTo>
                      <a:lnTo>
                        <a:pt x="34" y="28"/>
                      </a:lnTo>
                      <a:lnTo>
                        <a:pt x="26" y="30"/>
                      </a:lnTo>
                      <a:lnTo>
                        <a:pt x="20" y="34"/>
                      </a:lnTo>
                      <a:lnTo>
                        <a:pt x="14" y="38"/>
                      </a:lnTo>
                      <a:lnTo>
                        <a:pt x="10" y="42"/>
                      </a:lnTo>
                      <a:lnTo>
                        <a:pt x="6" y="47"/>
                      </a:lnTo>
                      <a:lnTo>
                        <a:pt x="4" y="55"/>
                      </a:lnTo>
                      <a:lnTo>
                        <a:pt x="0" y="69"/>
                      </a:lnTo>
                      <a:lnTo>
                        <a:pt x="0" y="133"/>
                      </a:lnTo>
                      <a:lnTo>
                        <a:pt x="2" y="143"/>
                      </a:lnTo>
                      <a:lnTo>
                        <a:pt x="6" y="153"/>
                      </a:lnTo>
                      <a:lnTo>
                        <a:pt x="12" y="159"/>
                      </a:lnTo>
                      <a:lnTo>
                        <a:pt x="20" y="163"/>
                      </a:lnTo>
                      <a:lnTo>
                        <a:pt x="24" y="165"/>
                      </a:lnTo>
                      <a:lnTo>
                        <a:pt x="14" y="143"/>
                      </a:lnTo>
                      <a:lnTo>
                        <a:pt x="12" y="13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0" name="Freeform 6">
                  <a:extLst>
                    <a:ext uri="{FF2B5EF4-FFF2-40B4-BE49-F238E27FC236}">
                      <a16:creationId xmlns:a16="http://schemas.microsoft.com/office/drawing/2014/main" id="{6B726D5B-CC84-468F-B2FB-31CAA92CA5F9}"/>
                    </a:ext>
                  </a:extLst>
                </p:cNvPr>
                <p:cNvSpPr>
                  <a:spLocks noEditPoints="1"/>
                </p:cNvSpPr>
                <p:nvPr/>
              </p:nvSpPr>
              <p:spPr bwMode="auto">
                <a:xfrm>
                  <a:off x="1893889" y="4857750"/>
                  <a:ext cx="692150" cy="811214"/>
                </a:xfrm>
                <a:custGeom>
                  <a:avLst/>
                  <a:gdLst>
                    <a:gd name="T0" fmla="*/ 402 w 436"/>
                    <a:gd name="T1" fmla="*/ 270 h 511"/>
                    <a:gd name="T2" fmla="*/ 392 w 436"/>
                    <a:gd name="T3" fmla="*/ 250 h 511"/>
                    <a:gd name="T4" fmla="*/ 376 w 436"/>
                    <a:gd name="T5" fmla="*/ 238 h 511"/>
                    <a:gd name="T6" fmla="*/ 288 w 436"/>
                    <a:gd name="T7" fmla="*/ 204 h 511"/>
                    <a:gd name="T8" fmla="*/ 282 w 436"/>
                    <a:gd name="T9" fmla="*/ 172 h 511"/>
                    <a:gd name="T10" fmla="*/ 304 w 436"/>
                    <a:gd name="T11" fmla="*/ 126 h 511"/>
                    <a:gd name="T12" fmla="*/ 304 w 436"/>
                    <a:gd name="T13" fmla="*/ 20 h 511"/>
                    <a:gd name="T14" fmla="*/ 292 w 436"/>
                    <a:gd name="T15" fmla="*/ 6 h 511"/>
                    <a:gd name="T16" fmla="*/ 276 w 436"/>
                    <a:gd name="T17" fmla="*/ 0 h 511"/>
                    <a:gd name="T18" fmla="*/ 148 w 436"/>
                    <a:gd name="T19" fmla="*/ 2 h 511"/>
                    <a:gd name="T20" fmla="*/ 134 w 436"/>
                    <a:gd name="T21" fmla="*/ 14 h 511"/>
                    <a:gd name="T22" fmla="*/ 130 w 436"/>
                    <a:gd name="T23" fmla="*/ 32 h 511"/>
                    <a:gd name="T24" fmla="*/ 136 w 436"/>
                    <a:gd name="T25" fmla="*/ 140 h 511"/>
                    <a:gd name="T26" fmla="*/ 154 w 436"/>
                    <a:gd name="T27" fmla="*/ 172 h 511"/>
                    <a:gd name="T28" fmla="*/ 146 w 436"/>
                    <a:gd name="T29" fmla="*/ 206 h 511"/>
                    <a:gd name="T30" fmla="*/ 54 w 436"/>
                    <a:gd name="T31" fmla="*/ 242 h 511"/>
                    <a:gd name="T32" fmla="*/ 38 w 436"/>
                    <a:gd name="T33" fmla="*/ 256 h 511"/>
                    <a:gd name="T34" fmla="*/ 32 w 436"/>
                    <a:gd name="T35" fmla="*/ 278 h 511"/>
                    <a:gd name="T36" fmla="*/ 0 w 436"/>
                    <a:gd name="T37" fmla="*/ 481 h 511"/>
                    <a:gd name="T38" fmla="*/ 18 w 436"/>
                    <a:gd name="T39" fmla="*/ 511 h 511"/>
                    <a:gd name="T40" fmla="*/ 34 w 436"/>
                    <a:gd name="T41" fmla="*/ 509 h 511"/>
                    <a:gd name="T42" fmla="*/ 26 w 436"/>
                    <a:gd name="T43" fmla="*/ 503 h 511"/>
                    <a:gd name="T44" fmla="*/ 12 w 436"/>
                    <a:gd name="T45" fmla="*/ 479 h 511"/>
                    <a:gd name="T46" fmla="*/ 42 w 436"/>
                    <a:gd name="T47" fmla="*/ 280 h 511"/>
                    <a:gd name="T48" fmla="*/ 60 w 436"/>
                    <a:gd name="T49" fmla="*/ 250 h 511"/>
                    <a:gd name="T50" fmla="*/ 142 w 436"/>
                    <a:gd name="T51" fmla="*/ 226 h 511"/>
                    <a:gd name="T52" fmla="*/ 158 w 436"/>
                    <a:gd name="T53" fmla="*/ 266 h 511"/>
                    <a:gd name="T54" fmla="*/ 190 w 436"/>
                    <a:gd name="T55" fmla="*/ 290 h 511"/>
                    <a:gd name="T56" fmla="*/ 232 w 436"/>
                    <a:gd name="T57" fmla="*/ 292 h 511"/>
                    <a:gd name="T58" fmla="*/ 268 w 436"/>
                    <a:gd name="T59" fmla="*/ 274 h 511"/>
                    <a:gd name="T60" fmla="*/ 290 w 436"/>
                    <a:gd name="T61" fmla="*/ 240 h 511"/>
                    <a:gd name="T62" fmla="*/ 366 w 436"/>
                    <a:gd name="T63" fmla="*/ 246 h 511"/>
                    <a:gd name="T64" fmla="*/ 390 w 436"/>
                    <a:gd name="T65" fmla="*/ 268 h 511"/>
                    <a:gd name="T66" fmla="*/ 426 w 436"/>
                    <a:gd name="T67" fmla="*/ 467 h 511"/>
                    <a:gd name="T68" fmla="*/ 416 w 436"/>
                    <a:gd name="T69" fmla="*/ 495 h 511"/>
                    <a:gd name="T70" fmla="*/ 404 w 436"/>
                    <a:gd name="T71" fmla="*/ 507 h 511"/>
                    <a:gd name="T72" fmla="*/ 424 w 436"/>
                    <a:gd name="T73" fmla="*/ 503 h 511"/>
                    <a:gd name="T74" fmla="*/ 436 w 436"/>
                    <a:gd name="T75" fmla="*/ 467 h 511"/>
                    <a:gd name="T76" fmla="*/ 144 w 436"/>
                    <a:gd name="T77" fmla="*/ 122 h 511"/>
                    <a:gd name="T78" fmla="*/ 144 w 436"/>
                    <a:gd name="T79" fmla="*/ 24 h 511"/>
                    <a:gd name="T80" fmla="*/ 160 w 436"/>
                    <a:gd name="T81" fmla="*/ 12 h 511"/>
                    <a:gd name="T82" fmla="*/ 288 w 436"/>
                    <a:gd name="T83" fmla="*/ 18 h 511"/>
                    <a:gd name="T84" fmla="*/ 294 w 436"/>
                    <a:gd name="T85" fmla="*/ 108 h 511"/>
                    <a:gd name="T86" fmla="*/ 280 w 436"/>
                    <a:gd name="T87" fmla="*/ 156 h 511"/>
                    <a:gd name="T88" fmla="*/ 246 w 436"/>
                    <a:gd name="T89" fmla="*/ 186 h 511"/>
                    <a:gd name="T90" fmla="*/ 216 w 436"/>
                    <a:gd name="T91" fmla="*/ 192 h 511"/>
                    <a:gd name="T92" fmla="*/ 174 w 436"/>
                    <a:gd name="T93" fmla="*/ 176 h 511"/>
                    <a:gd name="T94" fmla="*/ 148 w 436"/>
                    <a:gd name="T95" fmla="*/ 138 h 511"/>
                    <a:gd name="T96" fmla="*/ 274 w 436"/>
                    <a:gd name="T97" fmla="*/ 246 h 511"/>
                    <a:gd name="T98" fmla="*/ 252 w 436"/>
                    <a:gd name="T99" fmla="*/ 272 h 511"/>
                    <a:gd name="T100" fmla="*/ 218 w 436"/>
                    <a:gd name="T101" fmla="*/ 282 h 511"/>
                    <a:gd name="T102" fmla="*/ 184 w 436"/>
                    <a:gd name="T103" fmla="*/ 272 h 511"/>
                    <a:gd name="T104" fmla="*/ 160 w 436"/>
                    <a:gd name="T105" fmla="*/ 246 h 511"/>
                    <a:gd name="T106" fmla="*/ 152 w 436"/>
                    <a:gd name="T107" fmla="*/ 216 h 511"/>
                    <a:gd name="T108" fmla="*/ 160 w 436"/>
                    <a:gd name="T109" fmla="*/ 216 h 511"/>
                    <a:gd name="T110" fmla="*/ 164 w 436"/>
                    <a:gd name="T111" fmla="*/ 184 h 511"/>
                    <a:gd name="T112" fmla="*/ 194 w 436"/>
                    <a:gd name="T113" fmla="*/ 200 h 511"/>
                    <a:gd name="T114" fmla="*/ 228 w 436"/>
                    <a:gd name="T115" fmla="*/ 204 h 511"/>
                    <a:gd name="T116" fmla="*/ 262 w 436"/>
                    <a:gd name="T117" fmla="*/ 192 h 511"/>
                    <a:gd name="T118" fmla="*/ 272 w 436"/>
                    <a:gd name="T119" fmla="*/ 216 h 511"/>
                    <a:gd name="T120" fmla="*/ 282 w 436"/>
                    <a:gd name="T121" fmla="*/ 218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36" h="511">
                      <a:moveTo>
                        <a:pt x="436" y="455"/>
                      </a:moveTo>
                      <a:lnTo>
                        <a:pt x="404" y="278"/>
                      </a:lnTo>
                      <a:lnTo>
                        <a:pt x="402" y="270"/>
                      </a:lnTo>
                      <a:lnTo>
                        <a:pt x="400" y="264"/>
                      </a:lnTo>
                      <a:lnTo>
                        <a:pt x="396" y="256"/>
                      </a:lnTo>
                      <a:lnTo>
                        <a:pt x="392" y="250"/>
                      </a:lnTo>
                      <a:lnTo>
                        <a:pt x="388" y="246"/>
                      </a:lnTo>
                      <a:lnTo>
                        <a:pt x="382" y="242"/>
                      </a:lnTo>
                      <a:lnTo>
                        <a:pt x="376" y="238"/>
                      </a:lnTo>
                      <a:lnTo>
                        <a:pt x="368" y="234"/>
                      </a:lnTo>
                      <a:lnTo>
                        <a:pt x="290" y="206"/>
                      </a:lnTo>
                      <a:lnTo>
                        <a:pt x="288" y="204"/>
                      </a:lnTo>
                      <a:lnTo>
                        <a:pt x="282" y="206"/>
                      </a:lnTo>
                      <a:lnTo>
                        <a:pt x="282" y="174"/>
                      </a:lnTo>
                      <a:lnTo>
                        <a:pt x="282" y="172"/>
                      </a:lnTo>
                      <a:lnTo>
                        <a:pt x="292" y="158"/>
                      </a:lnTo>
                      <a:lnTo>
                        <a:pt x="300" y="142"/>
                      </a:lnTo>
                      <a:lnTo>
                        <a:pt x="304" y="126"/>
                      </a:lnTo>
                      <a:lnTo>
                        <a:pt x="304" y="108"/>
                      </a:lnTo>
                      <a:lnTo>
                        <a:pt x="304" y="26"/>
                      </a:lnTo>
                      <a:lnTo>
                        <a:pt x="304" y="20"/>
                      </a:lnTo>
                      <a:lnTo>
                        <a:pt x="300" y="14"/>
                      </a:lnTo>
                      <a:lnTo>
                        <a:pt x="296" y="8"/>
                      </a:lnTo>
                      <a:lnTo>
                        <a:pt x="292" y="6"/>
                      </a:lnTo>
                      <a:lnTo>
                        <a:pt x="288" y="2"/>
                      </a:lnTo>
                      <a:lnTo>
                        <a:pt x="282" y="2"/>
                      </a:lnTo>
                      <a:lnTo>
                        <a:pt x="276" y="0"/>
                      </a:lnTo>
                      <a:lnTo>
                        <a:pt x="160" y="0"/>
                      </a:lnTo>
                      <a:lnTo>
                        <a:pt x="152" y="2"/>
                      </a:lnTo>
                      <a:lnTo>
                        <a:pt x="148" y="2"/>
                      </a:lnTo>
                      <a:lnTo>
                        <a:pt x="144" y="6"/>
                      </a:lnTo>
                      <a:lnTo>
                        <a:pt x="140" y="8"/>
                      </a:lnTo>
                      <a:lnTo>
                        <a:pt x="134" y="14"/>
                      </a:lnTo>
                      <a:lnTo>
                        <a:pt x="132" y="20"/>
                      </a:lnTo>
                      <a:lnTo>
                        <a:pt x="130" y="26"/>
                      </a:lnTo>
                      <a:lnTo>
                        <a:pt x="130" y="32"/>
                      </a:lnTo>
                      <a:lnTo>
                        <a:pt x="130" y="106"/>
                      </a:lnTo>
                      <a:lnTo>
                        <a:pt x="132" y="124"/>
                      </a:lnTo>
                      <a:lnTo>
                        <a:pt x="136" y="140"/>
                      </a:lnTo>
                      <a:lnTo>
                        <a:pt x="144" y="156"/>
                      </a:lnTo>
                      <a:lnTo>
                        <a:pt x="152" y="170"/>
                      </a:lnTo>
                      <a:lnTo>
                        <a:pt x="154" y="172"/>
                      </a:lnTo>
                      <a:lnTo>
                        <a:pt x="154" y="206"/>
                      </a:lnTo>
                      <a:lnTo>
                        <a:pt x="148" y="204"/>
                      </a:lnTo>
                      <a:lnTo>
                        <a:pt x="146" y="206"/>
                      </a:lnTo>
                      <a:lnTo>
                        <a:pt x="66" y="234"/>
                      </a:lnTo>
                      <a:lnTo>
                        <a:pt x="60" y="238"/>
                      </a:lnTo>
                      <a:lnTo>
                        <a:pt x="54" y="242"/>
                      </a:lnTo>
                      <a:lnTo>
                        <a:pt x="48" y="246"/>
                      </a:lnTo>
                      <a:lnTo>
                        <a:pt x="44" y="250"/>
                      </a:lnTo>
                      <a:lnTo>
                        <a:pt x="38" y="256"/>
                      </a:lnTo>
                      <a:lnTo>
                        <a:pt x="36" y="264"/>
                      </a:lnTo>
                      <a:lnTo>
                        <a:pt x="34" y="270"/>
                      </a:lnTo>
                      <a:lnTo>
                        <a:pt x="32" y="278"/>
                      </a:lnTo>
                      <a:lnTo>
                        <a:pt x="0" y="455"/>
                      </a:lnTo>
                      <a:lnTo>
                        <a:pt x="0" y="467"/>
                      </a:lnTo>
                      <a:lnTo>
                        <a:pt x="0" y="481"/>
                      </a:lnTo>
                      <a:lnTo>
                        <a:pt x="4" y="493"/>
                      </a:lnTo>
                      <a:lnTo>
                        <a:pt x="10" y="503"/>
                      </a:lnTo>
                      <a:lnTo>
                        <a:pt x="18" y="511"/>
                      </a:lnTo>
                      <a:lnTo>
                        <a:pt x="30" y="511"/>
                      </a:lnTo>
                      <a:lnTo>
                        <a:pt x="30" y="511"/>
                      </a:lnTo>
                      <a:lnTo>
                        <a:pt x="34" y="509"/>
                      </a:lnTo>
                      <a:lnTo>
                        <a:pt x="34" y="509"/>
                      </a:lnTo>
                      <a:lnTo>
                        <a:pt x="34" y="507"/>
                      </a:lnTo>
                      <a:lnTo>
                        <a:pt x="26" y="503"/>
                      </a:lnTo>
                      <a:lnTo>
                        <a:pt x="20" y="495"/>
                      </a:lnTo>
                      <a:lnTo>
                        <a:pt x="16" y="487"/>
                      </a:lnTo>
                      <a:lnTo>
                        <a:pt x="12" y="479"/>
                      </a:lnTo>
                      <a:lnTo>
                        <a:pt x="10" y="467"/>
                      </a:lnTo>
                      <a:lnTo>
                        <a:pt x="12" y="457"/>
                      </a:lnTo>
                      <a:lnTo>
                        <a:pt x="42" y="280"/>
                      </a:lnTo>
                      <a:lnTo>
                        <a:pt x="46" y="268"/>
                      </a:lnTo>
                      <a:lnTo>
                        <a:pt x="52" y="260"/>
                      </a:lnTo>
                      <a:lnTo>
                        <a:pt x="60" y="250"/>
                      </a:lnTo>
                      <a:lnTo>
                        <a:pt x="70" y="246"/>
                      </a:lnTo>
                      <a:lnTo>
                        <a:pt x="142" y="220"/>
                      </a:lnTo>
                      <a:lnTo>
                        <a:pt x="142" y="226"/>
                      </a:lnTo>
                      <a:lnTo>
                        <a:pt x="146" y="240"/>
                      </a:lnTo>
                      <a:lnTo>
                        <a:pt x="152" y="254"/>
                      </a:lnTo>
                      <a:lnTo>
                        <a:pt x="158" y="266"/>
                      </a:lnTo>
                      <a:lnTo>
                        <a:pt x="168" y="274"/>
                      </a:lnTo>
                      <a:lnTo>
                        <a:pt x="178" y="284"/>
                      </a:lnTo>
                      <a:lnTo>
                        <a:pt x="190" y="290"/>
                      </a:lnTo>
                      <a:lnTo>
                        <a:pt x="204" y="292"/>
                      </a:lnTo>
                      <a:lnTo>
                        <a:pt x="218" y="294"/>
                      </a:lnTo>
                      <a:lnTo>
                        <a:pt x="232" y="292"/>
                      </a:lnTo>
                      <a:lnTo>
                        <a:pt x="244" y="290"/>
                      </a:lnTo>
                      <a:lnTo>
                        <a:pt x="258" y="284"/>
                      </a:lnTo>
                      <a:lnTo>
                        <a:pt x="268" y="274"/>
                      </a:lnTo>
                      <a:lnTo>
                        <a:pt x="278" y="266"/>
                      </a:lnTo>
                      <a:lnTo>
                        <a:pt x="284" y="254"/>
                      </a:lnTo>
                      <a:lnTo>
                        <a:pt x="290" y="240"/>
                      </a:lnTo>
                      <a:lnTo>
                        <a:pt x="292" y="226"/>
                      </a:lnTo>
                      <a:lnTo>
                        <a:pt x="294" y="220"/>
                      </a:lnTo>
                      <a:lnTo>
                        <a:pt x="366" y="246"/>
                      </a:lnTo>
                      <a:lnTo>
                        <a:pt x="376" y="250"/>
                      </a:lnTo>
                      <a:lnTo>
                        <a:pt x="384" y="260"/>
                      </a:lnTo>
                      <a:lnTo>
                        <a:pt x="390" y="268"/>
                      </a:lnTo>
                      <a:lnTo>
                        <a:pt x="392" y="280"/>
                      </a:lnTo>
                      <a:lnTo>
                        <a:pt x="424" y="457"/>
                      </a:lnTo>
                      <a:lnTo>
                        <a:pt x="426" y="467"/>
                      </a:lnTo>
                      <a:lnTo>
                        <a:pt x="424" y="479"/>
                      </a:lnTo>
                      <a:lnTo>
                        <a:pt x="420" y="487"/>
                      </a:lnTo>
                      <a:lnTo>
                        <a:pt x="416" y="495"/>
                      </a:lnTo>
                      <a:lnTo>
                        <a:pt x="410" y="503"/>
                      </a:lnTo>
                      <a:lnTo>
                        <a:pt x="404" y="507"/>
                      </a:lnTo>
                      <a:lnTo>
                        <a:pt x="404" y="507"/>
                      </a:lnTo>
                      <a:lnTo>
                        <a:pt x="404" y="511"/>
                      </a:lnTo>
                      <a:lnTo>
                        <a:pt x="418" y="511"/>
                      </a:lnTo>
                      <a:lnTo>
                        <a:pt x="424" y="503"/>
                      </a:lnTo>
                      <a:lnTo>
                        <a:pt x="430" y="493"/>
                      </a:lnTo>
                      <a:lnTo>
                        <a:pt x="436" y="481"/>
                      </a:lnTo>
                      <a:lnTo>
                        <a:pt x="436" y="467"/>
                      </a:lnTo>
                      <a:lnTo>
                        <a:pt x="436" y="455"/>
                      </a:lnTo>
                      <a:close/>
                      <a:moveTo>
                        <a:pt x="148" y="138"/>
                      </a:moveTo>
                      <a:lnTo>
                        <a:pt x="144" y="122"/>
                      </a:lnTo>
                      <a:lnTo>
                        <a:pt x="142" y="106"/>
                      </a:lnTo>
                      <a:lnTo>
                        <a:pt x="142" y="32"/>
                      </a:lnTo>
                      <a:lnTo>
                        <a:pt x="144" y="24"/>
                      </a:lnTo>
                      <a:lnTo>
                        <a:pt x="146" y="18"/>
                      </a:lnTo>
                      <a:lnTo>
                        <a:pt x="152" y="14"/>
                      </a:lnTo>
                      <a:lnTo>
                        <a:pt x="160" y="12"/>
                      </a:lnTo>
                      <a:lnTo>
                        <a:pt x="276" y="12"/>
                      </a:lnTo>
                      <a:lnTo>
                        <a:pt x="282" y="14"/>
                      </a:lnTo>
                      <a:lnTo>
                        <a:pt x="288" y="18"/>
                      </a:lnTo>
                      <a:lnTo>
                        <a:pt x="292" y="24"/>
                      </a:lnTo>
                      <a:lnTo>
                        <a:pt x="294" y="32"/>
                      </a:lnTo>
                      <a:lnTo>
                        <a:pt x="294" y="108"/>
                      </a:lnTo>
                      <a:lnTo>
                        <a:pt x="292" y="126"/>
                      </a:lnTo>
                      <a:lnTo>
                        <a:pt x="288" y="140"/>
                      </a:lnTo>
                      <a:lnTo>
                        <a:pt x="280" y="156"/>
                      </a:lnTo>
                      <a:lnTo>
                        <a:pt x="270" y="170"/>
                      </a:lnTo>
                      <a:lnTo>
                        <a:pt x="260" y="180"/>
                      </a:lnTo>
                      <a:lnTo>
                        <a:pt x="246" y="186"/>
                      </a:lnTo>
                      <a:lnTo>
                        <a:pt x="232" y="192"/>
                      </a:lnTo>
                      <a:lnTo>
                        <a:pt x="218" y="192"/>
                      </a:lnTo>
                      <a:lnTo>
                        <a:pt x="216" y="192"/>
                      </a:lnTo>
                      <a:lnTo>
                        <a:pt x="200" y="190"/>
                      </a:lnTo>
                      <a:lnTo>
                        <a:pt x="186" y="186"/>
                      </a:lnTo>
                      <a:lnTo>
                        <a:pt x="174" y="176"/>
                      </a:lnTo>
                      <a:lnTo>
                        <a:pt x="164" y="166"/>
                      </a:lnTo>
                      <a:lnTo>
                        <a:pt x="154" y="152"/>
                      </a:lnTo>
                      <a:lnTo>
                        <a:pt x="148" y="138"/>
                      </a:lnTo>
                      <a:close/>
                      <a:moveTo>
                        <a:pt x="282" y="224"/>
                      </a:moveTo>
                      <a:lnTo>
                        <a:pt x="280" y="236"/>
                      </a:lnTo>
                      <a:lnTo>
                        <a:pt x="274" y="246"/>
                      </a:lnTo>
                      <a:lnTo>
                        <a:pt x="270" y="256"/>
                      </a:lnTo>
                      <a:lnTo>
                        <a:pt x="262" y="266"/>
                      </a:lnTo>
                      <a:lnTo>
                        <a:pt x="252" y="272"/>
                      </a:lnTo>
                      <a:lnTo>
                        <a:pt x="240" y="278"/>
                      </a:lnTo>
                      <a:lnTo>
                        <a:pt x="230" y="280"/>
                      </a:lnTo>
                      <a:lnTo>
                        <a:pt x="218" y="282"/>
                      </a:lnTo>
                      <a:lnTo>
                        <a:pt x="206" y="280"/>
                      </a:lnTo>
                      <a:lnTo>
                        <a:pt x="194" y="278"/>
                      </a:lnTo>
                      <a:lnTo>
                        <a:pt x="184" y="272"/>
                      </a:lnTo>
                      <a:lnTo>
                        <a:pt x="174" y="266"/>
                      </a:lnTo>
                      <a:lnTo>
                        <a:pt x="166" y="256"/>
                      </a:lnTo>
                      <a:lnTo>
                        <a:pt x="160" y="246"/>
                      </a:lnTo>
                      <a:lnTo>
                        <a:pt x="156" y="236"/>
                      </a:lnTo>
                      <a:lnTo>
                        <a:pt x="152" y="224"/>
                      </a:lnTo>
                      <a:lnTo>
                        <a:pt x="152" y="216"/>
                      </a:lnTo>
                      <a:lnTo>
                        <a:pt x="160" y="216"/>
                      </a:lnTo>
                      <a:lnTo>
                        <a:pt x="160" y="218"/>
                      </a:lnTo>
                      <a:lnTo>
                        <a:pt x="160" y="216"/>
                      </a:lnTo>
                      <a:lnTo>
                        <a:pt x="164" y="216"/>
                      </a:lnTo>
                      <a:lnTo>
                        <a:pt x="164" y="214"/>
                      </a:lnTo>
                      <a:lnTo>
                        <a:pt x="164" y="184"/>
                      </a:lnTo>
                      <a:lnTo>
                        <a:pt x="172" y="190"/>
                      </a:lnTo>
                      <a:lnTo>
                        <a:pt x="182" y="196"/>
                      </a:lnTo>
                      <a:lnTo>
                        <a:pt x="194" y="200"/>
                      </a:lnTo>
                      <a:lnTo>
                        <a:pt x="204" y="204"/>
                      </a:lnTo>
                      <a:lnTo>
                        <a:pt x="216" y="204"/>
                      </a:lnTo>
                      <a:lnTo>
                        <a:pt x="228" y="204"/>
                      </a:lnTo>
                      <a:lnTo>
                        <a:pt x="240" y="202"/>
                      </a:lnTo>
                      <a:lnTo>
                        <a:pt x="252" y="198"/>
                      </a:lnTo>
                      <a:lnTo>
                        <a:pt x="262" y="192"/>
                      </a:lnTo>
                      <a:lnTo>
                        <a:pt x="270" y="186"/>
                      </a:lnTo>
                      <a:lnTo>
                        <a:pt x="270" y="214"/>
                      </a:lnTo>
                      <a:lnTo>
                        <a:pt x="272" y="216"/>
                      </a:lnTo>
                      <a:lnTo>
                        <a:pt x="274" y="216"/>
                      </a:lnTo>
                      <a:lnTo>
                        <a:pt x="276" y="218"/>
                      </a:lnTo>
                      <a:lnTo>
                        <a:pt x="282" y="218"/>
                      </a:lnTo>
                      <a:lnTo>
                        <a:pt x="282" y="22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1" name="Line 8">
                  <a:extLst>
                    <a:ext uri="{FF2B5EF4-FFF2-40B4-BE49-F238E27FC236}">
                      <a16:creationId xmlns:a16="http://schemas.microsoft.com/office/drawing/2014/main" id="{154D23EF-951D-4040-9550-CD9A2AF2B296}"/>
                    </a:ext>
                  </a:extLst>
                </p:cNvPr>
                <p:cNvSpPr>
                  <a:spLocks noChangeShapeType="1"/>
                </p:cNvSpPr>
                <p:nvPr/>
              </p:nvSpPr>
              <p:spPr bwMode="auto">
                <a:xfrm>
                  <a:off x="1935163" y="4678363"/>
                  <a:ext cx="0" cy="0"/>
                </a:xfrm>
                <a:prstGeom prst="line">
                  <a:avLst/>
                </a:prstGeom>
                <a:grpFill/>
                <a:ln w="5080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96" name="Group 95">
                <a:extLst>
                  <a:ext uri="{FF2B5EF4-FFF2-40B4-BE49-F238E27FC236}">
                    <a16:creationId xmlns:a16="http://schemas.microsoft.com/office/drawing/2014/main" id="{932BC85D-E910-41D8-B2B6-4D8A734387CD}"/>
                  </a:ext>
                </a:extLst>
              </p:cNvPr>
              <p:cNvGrpSpPr/>
              <p:nvPr/>
            </p:nvGrpSpPr>
            <p:grpSpPr>
              <a:xfrm>
                <a:off x="11115302" y="4777917"/>
                <a:ext cx="382606" cy="285205"/>
                <a:chOff x="1414079" y="5229246"/>
                <a:chExt cx="804748" cy="700523"/>
              </a:xfrm>
            </p:grpSpPr>
            <p:sp>
              <p:nvSpPr>
                <p:cNvPr id="97" name="Rectangle 73">
                  <a:extLst>
                    <a:ext uri="{FF2B5EF4-FFF2-40B4-BE49-F238E27FC236}">
                      <a16:creationId xmlns:a16="http://schemas.microsoft.com/office/drawing/2014/main" id="{8067F5D4-6B37-4765-8F42-6EE2B812185B}"/>
                    </a:ext>
                  </a:extLst>
                </p:cNvPr>
                <p:cNvSpPr>
                  <a:spLocks noChangeArrowheads="1"/>
                </p:cNvSpPr>
                <p:nvPr/>
              </p:nvSpPr>
              <p:spPr bwMode="auto">
                <a:xfrm>
                  <a:off x="1414079" y="5229246"/>
                  <a:ext cx="804748" cy="623210"/>
                </a:xfrm>
                <a:prstGeom prst="rect">
                  <a:avLst/>
                </a:prstGeom>
                <a:solidFill>
                  <a:schemeClr val="bg1"/>
                </a:solidFill>
                <a:ln w="9525">
                  <a:solidFill>
                    <a:schemeClr val="bg2">
                      <a:lumMod val="1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8" name="Line 74">
                  <a:extLst>
                    <a:ext uri="{FF2B5EF4-FFF2-40B4-BE49-F238E27FC236}">
                      <a16:creationId xmlns:a16="http://schemas.microsoft.com/office/drawing/2014/main" id="{E17635DE-650E-4AFB-B0B2-E7B258BD54B0}"/>
                    </a:ext>
                  </a:extLst>
                </p:cNvPr>
                <p:cNvSpPr>
                  <a:spLocks noChangeShapeType="1"/>
                </p:cNvSpPr>
                <p:nvPr/>
              </p:nvSpPr>
              <p:spPr bwMode="auto">
                <a:xfrm>
                  <a:off x="1530264" y="5929769"/>
                  <a:ext cx="572379" cy="0"/>
                </a:xfrm>
                <a:prstGeom prst="line">
                  <a:avLst/>
                </a:prstGeom>
                <a:noFill/>
                <a:ln w="9525">
                  <a:solidFill>
                    <a:schemeClr val="bg2">
                      <a:lumMod val="10000"/>
                    </a:scheme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grpSp>
      <p:grpSp>
        <p:nvGrpSpPr>
          <p:cNvPr id="102" name="Group 101">
            <a:extLst>
              <a:ext uri="{FF2B5EF4-FFF2-40B4-BE49-F238E27FC236}">
                <a16:creationId xmlns:a16="http://schemas.microsoft.com/office/drawing/2014/main" id="{6011544E-E7C5-4181-BC0E-5BB427B4452D}"/>
              </a:ext>
            </a:extLst>
          </p:cNvPr>
          <p:cNvGrpSpPr/>
          <p:nvPr/>
        </p:nvGrpSpPr>
        <p:grpSpPr>
          <a:xfrm>
            <a:off x="2566253" y="2754943"/>
            <a:ext cx="316596" cy="343932"/>
            <a:chOff x="3768883" y="4032177"/>
            <a:chExt cx="499400" cy="505468"/>
          </a:xfrm>
        </p:grpSpPr>
        <p:grpSp>
          <p:nvGrpSpPr>
            <p:cNvPr id="103" name="Group 102">
              <a:extLst>
                <a:ext uri="{FF2B5EF4-FFF2-40B4-BE49-F238E27FC236}">
                  <a16:creationId xmlns:a16="http://schemas.microsoft.com/office/drawing/2014/main" id="{019D743B-C09A-4E95-8E62-0EE3694347E6}"/>
                </a:ext>
              </a:extLst>
            </p:cNvPr>
            <p:cNvGrpSpPr/>
            <p:nvPr/>
          </p:nvGrpSpPr>
          <p:grpSpPr>
            <a:xfrm>
              <a:off x="3768883" y="4032177"/>
              <a:ext cx="499400" cy="318339"/>
              <a:chOff x="4304064" y="3247751"/>
              <a:chExt cx="483667" cy="308310"/>
            </a:xfrm>
          </p:grpSpPr>
          <p:sp>
            <p:nvSpPr>
              <p:cNvPr id="105" name="Freeform 102">
                <a:extLst>
                  <a:ext uri="{FF2B5EF4-FFF2-40B4-BE49-F238E27FC236}">
                    <a16:creationId xmlns:a16="http://schemas.microsoft.com/office/drawing/2014/main" id="{C2A984EF-7EFF-4DBB-9460-1D9D40F3AD31}"/>
                  </a:ext>
                </a:extLst>
              </p:cNvPr>
              <p:cNvSpPr>
                <a:spLocks/>
              </p:cNvSpPr>
              <p:nvPr/>
            </p:nvSpPr>
            <p:spPr bwMode="auto">
              <a:xfrm>
                <a:off x="4639062" y="3247751"/>
                <a:ext cx="132810" cy="267429"/>
              </a:xfrm>
              <a:custGeom>
                <a:avLst/>
                <a:gdLst>
                  <a:gd name="T0" fmla="*/ 134 w 134"/>
                  <a:gd name="T1" fmla="*/ 315 h 315"/>
                  <a:gd name="T2" fmla="*/ 134 w 134"/>
                  <a:gd name="T3" fmla="*/ 32 h 315"/>
                  <a:gd name="T4" fmla="*/ 134 w 134"/>
                  <a:gd name="T5" fmla="*/ 32 h 315"/>
                  <a:gd name="T6" fmla="*/ 134 w 134"/>
                  <a:gd name="T7" fmla="*/ 25 h 315"/>
                  <a:gd name="T8" fmla="*/ 132 w 134"/>
                  <a:gd name="T9" fmla="*/ 19 h 315"/>
                  <a:gd name="T10" fmla="*/ 129 w 134"/>
                  <a:gd name="T11" fmla="*/ 14 h 315"/>
                  <a:gd name="T12" fmla="*/ 126 w 134"/>
                  <a:gd name="T13" fmla="*/ 10 h 315"/>
                  <a:gd name="T14" fmla="*/ 121 w 134"/>
                  <a:gd name="T15" fmla="*/ 5 h 315"/>
                  <a:gd name="T16" fmla="*/ 116 w 134"/>
                  <a:gd name="T17" fmla="*/ 2 h 315"/>
                  <a:gd name="T18" fmla="*/ 109 w 134"/>
                  <a:gd name="T19" fmla="*/ 1 h 315"/>
                  <a:gd name="T20" fmla="*/ 103 w 134"/>
                  <a:gd name="T21" fmla="*/ 0 h 315"/>
                  <a:gd name="T22" fmla="*/ 0 w 134"/>
                  <a:gd name="T23" fmla="*/ 0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4" h="315">
                    <a:moveTo>
                      <a:pt x="134" y="315"/>
                    </a:moveTo>
                    <a:lnTo>
                      <a:pt x="134" y="32"/>
                    </a:lnTo>
                    <a:lnTo>
                      <a:pt x="134" y="32"/>
                    </a:lnTo>
                    <a:lnTo>
                      <a:pt x="134" y="25"/>
                    </a:lnTo>
                    <a:lnTo>
                      <a:pt x="132" y="19"/>
                    </a:lnTo>
                    <a:lnTo>
                      <a:pt x="129" y="14"/>
                    </a:lnTo>
                    <a:lnTo>
                      <a:pt x="126" y="10"/>
                    </a:lnTo>
                    <a:lnTo>
                      <a:pt x="121" y="5"/>
                    </a:lnTo>
                    <a:lnTo>
                      <a:pt x="116" y="2"/>
                    </a:lnTo>
                    <a:lnTo>
                      <a:pt x="109" y="1"/>
                    </a:lnTo>
                    <a:lnTo>
                      <a:pt x="103" y="0"/>
                    </a:lnTo>
                    <a:lnTo>
                      <a:pt x="0" y="0"/>
                    </a:lnTo>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106" name="Freeform 103">
                <a:extLst>
                  <a:ext uri="{FF2B5EF4-FFF2-40B4-BE49-F238E27FC236}">
                    <a16:creationId xmlns:a16="http://schemas.microsoft.com/office/drawing/2014/main" id="{5401C9B8-FA65-4482-A5F8-B018F14924EB}"/>
                  </a:ext>
                </a:extLst>
              </p:cNvPr>
              <p:cNvSpPr>
                <a:spLocks/>
              </p:cNvSpPr>
              <p:nvPr/>
            </p:nvSpPr>
            <p:spPr bwMode="auto">
              <a:xfrm>
                <a:off x="4319922" y="3247751"/>
                <a:ext cx="324387" cy="267429"/>
              </a:xfrm>
              <a:custGeom>
                <a:avLst/>
                <a:gdLst>
                  <a:gd name="T0" fmla="*/ 134 w 134"/>
                  <a:gd name="T1" fmla="*/ 0 h 315"/>
                  <a:gd name="T2" fmla="*/ 32 w 134"/>
                  <a:gd name="T3" fmla="*/ 0 h 315"/>
                  <a:gd name="T4" fmla="*/ 32 w 134"/>
                  <a:gd name="T5" fmla="*/ 0 h 315"/>
                  <a:gd name="T6" fmla="*/ 25 w 134"/>
                  <a:gd name="T7" fmla="*/ 1 h 315"/>
                  <a:gd name="T8" fmla="*/ 19 w 134"/>
                  <a:gd name="T9" fmla="*/ 2 h 315"/>
                  <a:gd name="T10" fmla="*/ 14 w 134"/>
                  <a:gd name="T11" fmla="*/ 5 h 315"/>
                  <a:gd name="T12" fmla="*/ 8 w 134"/>
                  <a:gd name="T13" fmla="*/ 10 h 315"/>
                  <a:gd name="T14" fmla="*/ 5 w 134"/>
                  <a:gd name="T15" fmla="*/ 14 h 315"/>
                  <a:gd name="T16" fmla="*/ 2 w 134"/>
                  <a:gd name="T17" fmla="*/ 19 h 315"/>
                  <a:gd name="T18" fmla="*/ 0 w 134"/>
                  <a:gd name="T19" fmla="*/ 25 h 315"/>
                  <a:gd name="T20" fmla="*/ 0 w 134"/>
                  <a:gd name="T21" fmla="*/ 32 h 315"/>
                  <a:gd name="T22" fmla="*/ 0 w 134"/>
                  <a:gd name="T23" fmla="*/ 315 h 315"/>
                  <a:gd name="connsiteX0" fmla="*/ 24425 w 24425"/>
                  <a:gd name="connsiteY0" fmla="*/ 0 h 10000"/>
                  <a:gd name="connsiteX1" fmla="*/ 2388 w 24425"/>
                  <a:gd name="connsiteY1" fmla="*/ 0 h 10000"/>
                  <a:gd name="connsiteX2" fmla="*/ 2388 w 24425"/>
                  <a:gd name="connsiteY2" fmla="*/ 0 h 10000"/>
                  <a:gd name="connsiteX3" fmla="*/ 1866 w 24425"/>
                  <a:gd name="connsiteY3" fmla="*/ 32 h 10000"/>
                  <a:gd name="connsiteX4" fmla="*/ 1418 w 24425"/>
                  <a:gd name="connsiteY4" fmla="*/ 63 h 10000"/>
                  <a:gd name="connsiteX5" fmla="*/ 1045 w 24425"/>
                  <a:gd name="connsiteY5" fmla="*/ 159 h 10000"/>
                  <a:gd name="connsiteX6" fmla="*/ 597 w 24425"/>
                  <a:gd name="connsiteY6" fmla="*/ 317 h 10000"/>
                  <a:gd name="connsiteX7" fmla="*/ 373 w 24425"/>
                  <a:gd name="connsiteY7" fmla="*/ 444 h 10000"/>
                  <a:gd name="connsiteX8" fmla="*/ 149 w 24425"/>
                  <a:gd name="connsiteY8" fmla="*/ 603 h 10000"/>
                  <a:gd name="connsiteX9" fmla="*/ 0 w 24425"/>
                  <a:gd name="connsiteY9" fmla="*/ 794 h 10000"/>
                  <a:gd name="connsiteX10" fmla="*/ 0 w 24425"/>
                  <a:gd name="connsiteY10" fmla="*/ 1016 h 10000"/>
                  <a:gd name="connsiteX11" fmla="*/ 0 w 24425"/>
                  <a:gd name="connsiteY11"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425" h="10000">
                    <a:moveTo>
                      <a:pt x="24425" y="0"/>
                    </a:moveTo>
                    <a:lnTo>
                      <a:pt x="2388" y="0"/>
                    </a:lnTo>
                    <a:lnTo>
                      <a:pt x="2388" y="0"/>
                    </a:lnTo>
                    <a:lnTo>
                      <a:pt x="1866" y="32"/>
                    </a:lnTo>
                    <a:lnTo>
                      <a:pt x="1418" y="63"/>
                    </a:lnTo>
                    <a:lnTo>
                      <a:pt x="1045" y="159"/>
                    </a:lnTo>
                    <a:lnTo>
                      <a:pt x="597" y="317"/>
                    </a:lnTo>
                    <a:lnTo>
                      <a:pt x="373" y="444"/>
                    </a:lnTo>
                    <a:lnTo>
                      <a:pt x="149" y="603"/>
                    </a:lnTo>
                    <a:lnTo>
                      <a:pt x="0" y="794"/>
                    </a:lnTo>
                    <a:lnTo>
                      <a:pt x="0" y="1016"/>
                    </a:lnTo>
                    <a:lnTo>
                      <a:pt x="0" y="10000"/>
                    </a:lnTo>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107" name="Freeform 104">
                <a:extLst>
                  <a:ext uri="{FF2B5EF4-FFF2-40B4-BE49-F238E27FC236}">
                    <a16:creationId xmlns:a16="http://schemas.microsoft.com/office/drawing/2014/main" id="{B837F73A-E0FD-4201-9B56-DCC0E0A73269}"/>
                  </a:ext>
                </a:extLst>
              </p:cNvPr>
              <p:cNvSpPr>
                <a:spLocks/>
              </p:cNvSpPr>
              <p:nvPr/>
            </p:nvSpPr>
            <p:spPr bwMode="auto">
              <a:xfrm>
                <a:off x="4351638" y="3275005"/>
                <a:ext cx="388519" cy="214625"/>
              </a:xfrm>
              <a:custGeom>
                <a:avLst/>
                <a:gdLst>
                  <a:gd name="T0" fmla="*/ 96 w 392"/>
                  <a:gd name="T1" fmla="*/ 0 h 251"/>
                  <a:gd name="T2" fmla="*/ 0 w 392"/>
                  <a:gd name="T3" fmla="*/ 0 h 251"/>
                  <a:gd name="T4" fmla="*/ 0 w 392"/>
                  <a:gd name="T5" fmla="*/ 251 h 251"/>
                  <a:gd name="T6" fmla="*/ 392 w 392"/>
                  <a:gd name="T7" fmla="*/ 251 h 251"/>
                  <a:gd name="T8" fmla="*/ 392 w 392"/>
                  <a:gd name="T9" fmla="*/ 0 h 251"/>
                  <a:gd name="T10" fmla="*/ 295 w 392"/>
                  <a:gd name="T11" fmla="*/ 0 h 251"/>
                  <a:gd name="connsiteX0" fmla="*/ 7728 w 10000"/>
                  <a:gd name="connsiteY0" fmla="*/ 0 h 10000"/>
                  <a:gd name="connsiteX1" fmla="*/ 0 w 10000"/>
                  <a:gd name="connsiteY1" fmla="*/ 0 h 10000"/>
                  <a:gd name="connsiteX2" fmla="*/ 0 w 10000"/>
                  <a:gd name="connsiteY2" fmla="*/ 10000 h 10000"/>
                  <a:gd name="connsiteX3" fmla="*/ 10000 w 10000"/>
                  <a:gd name="connsiteY3" fmla="*/ 10000 h 10000"/>
                  <a:gd name="connsiteX4" fmla="*/ 10000 w 10000"/>
                  <a:gd name="connsiteY4" fmla="*/ 0 h 10000"/>
                  <a:gd name="connsiteX5" fmla="*/ 7526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7728" y="0"/>
                    </a:moveTo>
                    <a:lnTo>
                      <a:pt x="0" y="0"/>
                    </a:lnTo>
                    <a:lnTo>
                      <a:pt x="0" y="10000"/>
                    </a:lnTo>
                    <a:lnTo>
                      <a:pt x="10000" y="10000"/>
                    </a:lnTo>
                    <a:lnTo>
                      <a:pt x="10000" y="0"/>
                    </a:lnTo>
                    <a:lnTo>
                      <a:pt x="7526" y="0"/>
                    </a:lnTo>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108" name="Freeform 105">
                <a:extLst>
                  <a:ext uri="{FF2B5EF4-FFF2-40B4-BE49-F238E27FC236}">
                    <a16:creationId xmlns:a16="http://schemas.microsoft.com/office/drawing/2014/main" id="{C8265321-A8B2-49E7-919A-16A103160AC0}"/>
                  </a:ext>
                </a:extLst>
              </p:cNvPr>
              <p:cNvSpPr>
                <a:spLocks/>
              </p:cNvSpPr>
              <p:nvPr/>
            </p:nvSpPr>
            <p:spPr bwMode="auto">
              <a:xfrm>
                <a:off x="4304064" y="3515180"/>
                <a:ext cx="483667" cy="40881"/>
              </a:xfrm>
              <a:custGeom>
                <a:avLst/>
                <a:gdLst>
                  <a:gd name="T0" fmla="*/ 487 w 487"/>
                  <a:gd name="T1" fmla="*/ 0 h 47"/>
                  <a:gd name="T2" fmla="*/ 487 w 487"/>
                  <a:gd name="T3" fmla="*/ 0 h 47"/>
                  <a:gd name="T4" fmla="*/ 487 w 487"/>
                  <a:gd name="T5" fmla="*/ 0 h 47"/>
                  <a:gd name="T6" fmla="*/ 486 w 487"/>
                  <a:gd name="T7" fmla="*/ 9 h 47"/>
                  <a:gd name="T8" fmla="*/ 484 w 487"/>
                  <a:gd name="T9" fmla="*/ 18 h 47"/>
                  <a:gd name="T10" fmla="*/ 480 w 487"/>
                  <a:gd name="T11" fmla="*/ 26 h 47"/>
                  <a:gd name="T12" fmla="*/ 474 w 487"/>
                  <a:gd name="T13" fmla="*/ 33 h 47"/>
                  <a:gd name="T14" fmla="*/ 467 w 487"/>
                  <a:gd name="T15" fmla="*/ 39 h 47"/>
                  <a:gd name="T16" fmla="*/ 459 w 487"/>
                  <a:gd name="T17" fmla="*/ 43 h 47"/>
                  <a:gd name="T18" fmla="*/ 449 w 487"/>
                  <a:gd name="T19" fmla="*/ 46 h 47"/>
                  <a:gd name="T20" fmla="*/ 440 w 487"/>
                  <a:gd name="T21" fmla="*/ 47 h 47"/>
                  <a:gd name="T22" fmla="*/ 48 w 487"/>
                  <a:gd name="T23" fmla="*/ 47 h 47"/>
                  <a:gd name="T24" fmla="*/ 48 w 487"/>
                  <a:gd name="T25" fmla="*/ 47 h 47"/>
                  <a:gd name="T26" fmla="*/ 38 w 487"/>
                  <a:gd name="T27" fmla="*/ 46 h 47"/>
                  <a:gd name="T28" fmla="*/ 29 w 487"/>
                  <a:gd name="T29" fmla="*/ 43 h 47"/>
                  <a:gd name="T30" fmla="*/ 20 w 487"/>
                  <a:gd name="T31" fmla="*/ 39 h 47"/>
                  <a:gd name="T32" fmla="*/ 14 w 487"/>
                  <a:gd name="T33" fmla="*/ 33 h 47"/>
                  <a:gd name="T34" fmla="*/ 8 w 487"/>
                  <a:gd name="T35" fmla="*/ 26 h 47"/>
                  <a:gd name="T36" fmla="*/ 3 w 487"/>
                  <a:gd name="T37" fmla="*/ 18 h 47"/>
                  <a:gd name="T38" fmla="*/ 1 w 487"/>
                  <a:gd name="T39" fmla="*/ 9 h 47"/>
                  <a:gd name="T40" fmla="*/ 0 w 487"/>
                  <a:gd name="T41" fmla="*/ 0 h 47"/>
                  <a:gd name="T42" fmla="*/ 0 w 487"/>
                  <a:gd name="T43" fmla="*/ 0 h 47"/>
                  <a:gd name="T44" fmla="*/ 189 w 487"/>
                  <a:gd name="T45" fmla="*/ 0 h 47"/>
                  <a:gd name="T46" fmla="*/ 205 w 487"/>
                  <a:gd name="T47" fmla="*/ 15 h 47"/>
                  <a:gd name="T48" fmla="*/ 283 w 487"/>
                  <a:gd name="T49" fmla="*/ 15 h 47"/>
                  <a:gd name="T50" fmla="*/ 298 w 487"/>
                  <a:gd name="T51" fmla="*/ 0 h 47"/>
                  <a:gd name="T52" fmla="*/ 487 w 487"/>
                  <a:gd name="T53"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7" h="47">
                    <a:moveTo>
                      <a:pt x="487" y="0"/>
                    </a:moveTo>
                    <a:lnTo>
                      <a:pt x="487" y="0"/>
                    </a:lnTo>
                    <a:lnTo>
                      <a:pt x="487" y="0"/>
                    </a:lnTo>
                    <a:lnTo>
                      <a:pt x="486" y="9"/>
                    </a:lnTo>
                    <a:lnTo>
                      <a:pt x="484" y="18"/>
                    </a:lnTo>
                    <a:lnTo>
                      <a:pt x="480" y="26"/>
                    </a:lnTo>
                    <a:lnTo>
                      <a:pt x="474" y="33"/>
                    </a:lnTo>
                    <a:lnTo>
                      <a:pt x="467" y="39"/>
                    </a:lnTo>
                    <a:lnTo>
                      <a:pt x="459" y="43"/>
                    </a:lnTo>
                    <a:lnTo>
                      <a:pt x="449" y="46"/>
                    </a:lnTo>
                    <a:lnTo>
                      <a:pt x="440" y="47"/>
                    </a:lnTo>
                    <a:lnTo>
                      <a:pt x="48" y="47"/>
                    </a:lnTo>
                    <a:lnTo>
                      <a:pt x="48" y="47"/>
                    </a:lnTo>
                    <a:lnTo>
                      <a:pt x="38" y="46"/>
                    </a:lnTo>
                    <a:lnTo>
                      <a:pt x="29" y="43"/>
                    </a:lnTo>
                    <a:lnTo>
                      <a:pt x="20" y="39"/>
                    </a:lnTo>
                    <a:lnTo>
                      <a:pt x="14" y="33"/>
                    </a:lnTo>
                    <a:lnTo>
                      <a:pt x="8" y="26"/>
                    </a:lnTo>
                    <a:lnTo>
                      <a:pt x="3" y="18"/>
                    </a:lnTo>
                    <a:lnTo>
                      <a:pt x="1" y="9"/>
                    </a:lnTo>
                    <a:lnTo>
                      <a:pt x="0" y="0"/>
                    </a:lnTo>
                    <a:lnTo>
                      <a:pt x="0" y="0"/>
                    </a:lnTo>
                    <a:lnTo>
                      <a:pt x="189" y="0"/>
                    </a:lnTo>
                    <a:lnTo>
                      <a:pt x="205" y="15"/>
                    </a:lnTo>
                    <a:lnTo>
                      <a:pt x="283" y="15"/>
                    </a:lnTo>
                    <a:lnTo>
                      <a:pt x="298" y="0"/>
                    </a:lnTo>
                    <a:lnTo>
                      <a:pt x="487" y="0"/>
                    </a:lnTo>
                    <a:close/>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grpSp>
        <p:sp>
          <p:nvSpPr>
            <p:cNvPr id="104" name="Rectangle 103">
              <a:extLst>
                <a:ext uri="{FF2B5EF4-FFF2-40B4-BE49-F238E27FC236}">
                  <a16:creationId xmlns:a16="http://schemas.microsoft.com/office/drawing/2014/main" id="{09B74D0F-2202-4930-A9E6-2935E3989B3F}"/>
                </a:ext>
              </a:extLst>
            </p:cNvPr>
            <p:cNvSpPr/>
            <p:nvPr/>
          </p:nvSpPr>
          <p:spPr>
            <a:xfrm>
              <a:off x="3934094" y="4340575"/>
              <a:ext cx="168977" cy="19707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800" b="0" i="0" u="none" strike="noStrike" kern="1200" cap="none" spc="0" normalizeH="0" baseline="0" noProof="0" dirty="0">
                <a:ln>
                  <a:noFill/>
                </a:ln>
                <a:solidFill>
                  <a:srgbClr val="44546A"/>
                </a:solidFill>
                <a:effectLst/>
                <a:uLnTx/>
                <a:uFillTx/>
                <a:latin typeface="Open Sans"/>
                <a:ea typeface="+mn-ea"/>
                <a:cs typeface="+mn-cs"/>
              </a:endParaRPr>
            </a:p>
          </p:txBody>
        </p:sp>
      </p:grpSp>
      <p:grpSp>
        <p:nvGrpSpPr>
          <p:cNvPr id="111" name="Group 110">
            <a:extLst>
              <a:ext uri="{FF2B5EF4-FFF2-40B4-BE49-F238E27FC236}">
                <a16:creationId xmlns:a16="http://schemas.microsoft.com/office/drawing/2014/main" id="{E4DF7FA9-5CFB-4637-BE0B-F69F46391B4B}"/>
              </a:ext>
            </a:extLst>
          </p:cNvPr>
          <p:cNvGrpSpPr/>
          <p:nvPr/>
        </p:nvGrpSpPr>
        <p:grpSpPr>
          <a:xfrm>
            <a:off x="3270397" y="2663686"/>
            <a:ext cx="362069" cy="322748"/>
            <a:chOff x="1022298" y="3925809"/>
            <a:chExt cx="368300" cy="373062"/>
          </a:xfrm>
          <a:solidFill>
            <a:schemeClr val="accent6"/>
          </a:solidFill>
        </p:grpSpPr>
        <p:sp>
          <p:nvSpPr>
            <p:cNvPr id="112" name="Freeform 408">
              <a:extLst>
                <a:ext uri="{FF2B5EF4-FFF2-40B4-BE49-F238E27FC236}">
                  <a16:creationId xmlns:a16="http://schemas.microsoft.com/office/drawing/2014/main" id="{17E9FE1A-2939-46CE-9BE3-C57B95BB6C3A}"/>
                </a:ext>
              </a:extLst>
            </p:cNvPr>
            <p:cNvSpPr>
              <a:spLocks noEditPoints="1"/>
            </p:cNvSpPr>
            <p:nvPr/>
          </p:nvSpPr>
          <p:spPr bwMode="auto">
            <a:xfrm>
              <a:off x="1200098" y="4189334"/>
              <a:ext cx="130175" cy="60325"/>
            </a:xfrm>
            <a:custGeom>
              <a:avLst/>
              <a:gdLst>
                <a:gd name="T0" fmla="*/ 62 w 64"/>
                <a:gd name="T1" fmla="*/ 30 h 30"/>
                <a:gd name="T2" fmla="*/ 3 w 64"/>
                <a:gd name="T3" fmla="*/ 30 h 30"/>
                <a:gd name="T4" fmla="*/ 0 w 64"/>
                <a:gd name="T5" fmla="*/ 27 h 30"/>
                <a:gd name="T6" fmla="*/ 0 w 64"/>
                <a:gd name="T7" fmla="*/ 3 h 30"/>
                <a:gd name="T8" fmla="*/ 3 w 64"/>
                <a:gd name="T9" fmla="*/ 0 h 30"/>
                <a:gd name="T10" fmla="*/ 62 w 64"/>
                <a:gd name="T11" fmla="*/ 0 h 30"/>
                <a:gd name="T12" fmla="*/ 64 w 64"/>
                <a:gd name="T13" fmla="*/ 3 h 30"/>
                <a:gd name="T14" fmla="*/ 64 w 64"/>
                <a:gd name="T15" fmla="*/ 27 h 30"/>
                <a:gd name="T16" fmla="*/ 62 w 64"/>
                <a:gd name="T17" fmla="*/ 30 h 30"/>
                <a:gd name="T18" fmla="*/ 5 w 64"/>
                <a:gd name="T19" fmla="*/ 25 h 30"/>
                <a:gd name="T20" fmla="*/ 59 w 64"/>
                <a:gd name="T21" fmla="*/ 25 h 30"/>
                <a:gd name="T22" fmla="*/ 59 w 64"/>
                <a:gd name="T23" fmla="*/ 6 h 30"/>
                <a:gd name="T24" fmla="*/ 5 w 64"/>
                <a:gd name="T25" fmla="*/ 6 h 30"/>
                <a:gd name="T26" fmla="*/ 5 w 64"/>
                <a:gd name="T27" fmla="*/ 2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30">
                  <a:moveTo>
                    <a:pt x="62" y="30"/>
                  </a:moveTo>
                  <a:cubicBezTo>
                    <a:pt x="3" y="30"/>
                    <a:pt x="3" y="30"/>
                    <a:pt x="3" y="30"/>
                  </a:cubicBezTo>
                  <a:cubicBezTo>
                    <a:pt x="1" y="30"/>
                    <a:pt x="0" y="29"/>
                    <a:pt x="0" y="27"/>
                  </a:cubicBezTo>
                  <a:cubicBezTo>
                    <a:pt x="0" y="3"/>
                    <a:pt x="0" y="3"/>
                    <a:pt x="0" y="3"/>
                  </a:cubicBezTo>
                  <a:cubicBezTo>
                    <a:pt x="0" y="2"/>
                    <a:pt x="1" y="0"/>
                    <a:pt x="3" y="0"/>
                  </a:cubicBezTo>
                  <a:cubicBezTo>
                    <a:pt x="62" y="0"/>
                    <a:pt x="62" y="0"/>
                    <a:pt x="62" y="0"/>
                  </a:cubicBezTo>
                  <a:cubicBezTo>
                    <a:pt x="63" y="0"/>
                    <a:pt x="64" y="2"/>
                    <a:pt x="64" y="3"/>
                  </a:cubicBezTo>
                  <a:cubicBezTo>
                    <a:pt x="64" y="27"/>
                    <a:pt x="64" y="27"/>
                    <a:pt x="64" y="27"/>
                  </a:cubicBezTo>
                  <a:cubicBezTo>
                    <a:pt x="64" y="29"/>
                    <a:pt x="63" y="30"/>
                    <a:pt x="62" y="30"/>
                  </a:cubicBezTo>
                  <a:close/>
                  <a:moveTo>
                    <a:pt x="5" y="25"/>
                  </a:moveTo>
                  <a:cubicBezTo>
                    <a:pt x="59" y="25"/>
                    <a:pt x="59" y="25"/>
                    <a:pt x="59" y="25"/>
                  </a:cubicBezTo>
                  <a:cubicBezTo>
                    <a:pt x="59" y="6"/>
                    <a:pt x="59" y="6"/>
                    <a:pt x="59" y="6"/>
                  </a:cubicBezTo>
                  <a:cubicBezTo>
                    <a:pt x="5" y="6"/>
                    <a:pt x="5" y="6"/>
                    <a:pt x="5" y="6"/>
                  </a:cubicBezTo>
                  <a:lnTo>
                    <a:pt x="5" y="2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113" name="Freeform 409">
              <a:extLst>
                <a:ext uri="{FF2B5EF4-FFF2-40B4-BE49-F238E27FC236}">
                  <a16:creationId xmlns:a16="http://schemas.microsoft.com/office/drawing/2014/main" id="{3E4AF4A7-2C38-4393-9B19-697BB9988115}"/>
                </a:ext>
              </a:extLst>
            </p:cNvPr>
            <p:cNvSpPr>
              <a:spLocks noEditPoints="1"/>
            </p:cNvSpPr>
            <p:nvPr/>
          </p:nvSpPr>
          <p:spPr bwMode="auto">
            <a:xfrm>
              <a:off x="1081036" y="4189334"/>
              <a:ext cx="128587" cy="60325"/>
            </a:xfrm>
            <a:custGeom>
              <a:avLst/>
              <a:gdLst>
                <a:gd name="T0" fmla="*/ 62 w 64"/>
                <a:gd name="T1" fmla="*/ 30 h 30"/>
                <a:gd name="T2" fmla="*/ 3 w 64"/>
                <a:gd name="T3" fmla="*/ 30 h 30"/>
                <a:gd name="T4" fmla="*/ 0 w 64"/>
                <a:gd name="T5" fmla="*/ 27 h 30"/>
                <a:gd name="T6" fmla="*/ 0 w 64"/>
                <a:gd name="T7" fmla="*/ 3 h 30"/>
                <a:gd name="T8" fmla="*/ 3 w 64"/>
                <a:gd name="T9" fmla="*/ 0 h 30"/>
                <a:gd name="T10" fmla="*/ 62 w 64"/>
                <a:gd name="T11" fmla="*/ 0 h 30"/>
                <a:gd name="T12" fmla="*/ 64 w 64"/>
                <a:gd name="T13" fmla="*/ 3 h 30"/>
                <a:gd name="T14" fmla="*/ 64 w 64"/>
                <a:gd name="T15" fmla="*/ 27 h 30"/>
                <a:gd name="T16" fmla="*/ 62 w 64"/>
                <a:gd name="T17" fmla="*/ 30 h 30"/>
                <a:gd name="T18" fmla="*/ 6 w 64"/>
                <a:gd name="T19" fmla="*/ 25 h 30"/>
                <a:gd name="T20" fmla="*/ 59 w 64"/>
                <a:gd name="T21" fmla="*/ 25 h 30"/>
                <a:gd name="T22" fmla="*/ 59 w 64"/>
                <a:gd name="T23" fmla="*/ 6 h 30"/>
                <a:gd name="T24" fmla="*/ 6 w 64"/>
                <a:gd name="T25" fmla="*/ 6 h 30"/>
                <a:gd name="T26" fmla="*/ 6 w 64"/>
                <a:gd name="T27" fmla="*/ 2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30">
                  <a:moveTo>
                    <a:pt x="62" y="30"/>
                  </a:moveTo>
                  <a:cubicBezTo>
                    <a:pt x="3" y="30"/>
                    <a:pt x="3" y="30"/>
                    <a:pt x="3" y="30"/>
                  </a:cubicBezTo>
                  <a:cubicBezTo>
                    <a:pt x="1" y="30"/>
                    <a:pt x="0" y="29"/>
                    <a:pt x="0" y="27"/>
                  </a:cubicBezTo>
                  <a:cubicBezTo>
                    <a:pt x="0" y="3"/>
                    <a:pt x="0" y="3"/>
                    <a:pt x="0" y="3"/>
                  </a:cubicBezTo>
                  <a:cubicBezTo>
                    <a:pt x="0" y="2"/>
                    <a:pt x="1" y="0"/>
                    <a:pt x="3" y="0"/>
                  </a:cubicBezTo>
                  <a:cubicBezTo>
                    <a:pt x="62" y="0"/>
                    <a:pt x="62" y="0"/>
                    <a:pt x="62" y="0"/>
                  </a:cubicBezTo>
                  <a:cubicBezTo>
                    <a:pt x="63" y="0"/>
                    <a:pt x="64" y="2"/>
                    <a:pt x="64" y="3"/>
                  </a:cubicBezTo>
                  <a:cubicBezTo>
                    <a:pt x="64" y="27"/>
                    <a:pt x="64" y="27"/>
                    <a:pt x="64" y="27"/>
                  </a:cubicBezTo>
                  <a:cubicBezTo>
                    <a:pt x="64" y="29"/>
                    <a:pt x="63" y="30"/>
                    <a:pt x="62" y="30"/>
                  </a:cubicBezTo>
                  <a:close/>
                  <a:moveTo>
                    <a:pt x="6" y="25"/>
                  </a:moveTo>
                  <a:cubicBezTo>
                    <a:pt x="59" y="25"/>
                    <a:pt x="59" y="25"/>
                    <a:pt x="59" y="25"/>
                  </a:cubicBezTo>
                  <a:cubicBezTo>
                    <a:pt x="59" y="6"/>
                    <a:pt x="59" y="6"/>
                    <a:pt x="59" y="6"/>
                  </a:cubicBezTo>
                  <a:cubicBezTo>
                    <a:pt x="6" y="6"/>
                    <a:pt x="6" y="6"/>
                    <a:pt x="6" y="6"/>
                  </a:cubicBezTo>
                  <a:lnTo>
                    <a:pt x="6" y="2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114" name="Freeform 410">
              <a:extLst>
                <a:ext uri="{FF2B5EF4-FFF2-40B4-BE49-F238E27FC236}">
                  <a16:creationId xmlns:a16="http://schemas.microsoft.com/office/drawing/2014/main" id="{07510040-C3A0-463D-BF7E-A38305F054C7}"/>
                </a:ext>
              </a:extLst>
            </p:cNvPr>
            <p:cNvSpPr>
              <a:spLocks noEditPoints="1"/>
            </p:cNvSpPr>
            <p:nvPr/>
          </p:nvSpPr>
          <p:spPr bwMode="auto">
            <a:xfrm>
              <a:off x="1141361" y="4240134"/>
              <a:ext cx="130175" cy="58737"/>
            </a:xfrm>
            <a:custGeom>
              <a:avLst/>
              <a:gdLst>
                <a:gd name="T0" fmla="*/ 61 w 64"/>
                <a:gd name="T1" fmla="*/ 29 h 29"/>
                <a:gd name="T2" fmla="*/ 2 w 64"/>
                <a:gd name="T3" fmla="*/ 29 h 29"/>
                <a:gd name="T4" fmla="*/ 0 w 64"/>
                <a:gd name="T5" fmla="*/ 27 h 29"/>
                <a:gd name="T6" fmla="*/ 0 w 64"/>
                <a:gd name="T7" fmla="*/ 2 h 29"/>
                <a:gd name="T8" fmla="*/ 2 w 64"/>
                <a:gd name="T9" fmla="*/ 0 h 29"/>
                <a:gd name="T10" fmla="*/ 61 w 64"/>
                <a:gd name="T11" fmla="*/ 0 h 29"/>
                <a:gd name="T12" fmla="*/ 64 w 64"/>
                <a:gd name="T13" fmla="*/ 2 h 29"/>
                <a:gd name="T14" fmla="*/ 64 w 64"/>
                <a:gd name="T15" fmla="*/ 27 h 29"/>
                <a:gd name="T16" fmla="*/ 61 w 64"/>
                <a:gd name="T17" fmla="*/ 29 h 29"/>
                <a:gd name="T18" fmla="*/ 5 w 64"/>
                <a:gd name="T19" fmla="*/ 24 h 29"/>
                <a:gd name="T20" fmla="*/ 59 w 64"/>
                <a:gd name="T21" fmla="*/ 24 h 29"/>
                <a:gd name="T22" fmla="*/ 59 w 64"/>
                <a:gd name="T23" fmla="*/ 5 h 29"/>
                <a:gd name="T24" fmla="*/ 5 w 64"/>
                <a:gd name="T25" fmla="*/ 5 h 29"/>
                <a:gd name="T26" fmla="*/ 5 w 64"/>
                <a:gd name="T27" fmla="*/ 2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29">
                  <a:moveTo>
                    <a:pt x="61" y="29"/>
                  </a:moveTo>
                  <a:cubicBezTo>
                    <a:pt x="2" y="29"/>
                    <a:pt x="2" y="29"/>
                    <a:pt x="2" y="29"/>
                  </a:cubicBezTo>
                  <a:cubicBezTo>
                    <a:pt x="1" y="29"/>
                    <a:pt x="0" y="28"/>
                    <a:pt x="0" y="27"/>
                  </a:cubicBezTo>
                  <a:cubicBezTo>
                    <a:pt x="0" y="2"/>
                    <a:pt x="0" y="2"/>
                    <a:pt x="0" y="2"/>
                  </a:cubicBezTo>
                  <a:cubicBezTo>
                    <a:pt x="0" y="1"/>
                    <a:pt x="1" y="0"/>
                    <a:pt x="2" y="0"/>
                  </a:cubicBezTo>
                  <a:cubicBezTo>
                    <a:pt x="61" y="0"/>
                    <a:pt x="61" y="0"/>
                    <a:pt x="61" y="0"/>
                  </a:cubicBezTo>
                  <a:cubicBezTo>
                    <a:pt x="63" y="0"/>
                    <a:pt x="64" y="1"/>
                    <a:pt x="64" y="2"/>
                  </a:cubicBezTo>
                  <a:cubicBezTo>
                    <a:pt x="64" y="27"/>
                    <a:pt x="64" y="27"/>
                    <a:pt x="64" y="27"/>
                  </a:cubicBezTo>
                  <a:cubicBezTo>
                    <a:pt x="64" y="28"/>
                    <a:pt x="63" y="29"/>
                    <a:pt x="61" y="29"/>
                  </a:cubicBezTo>
                  <a:close/>
                  <a:moveTo>
                    <a:pt x="5" y="24"/>
                  </a:moveTo>
                  <a:cubicBezTo>
                    <a:pt x="59" y="24"/>
                    <a:pt x="59" y="24"/>
                    <a:pt x="59" y="24"/>
                  </a:cubicBezTo>
                  <a:cubicBezTo>
                    <a:pt x="59" y="5"/>
                    <a:pt x="59" y="5"/>
                    <a:pt x="59" y="5"/>
                  </a:cubicBezTo>
                  <a:cubicBezTo>
                    <a:pt x="5" y="5"/>
                    <a:pt x="5" y="5"/>
                    <a:pt x="5" y="5"/>
                  </a:cubicBezTo>
                  <a:lnTo>
                    <a:pt x="5" y="2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115" name="Freeform 411">
              <a:extLst>
                <a:ext uri="{FF2B5EF4-FFF2-40B4-BE49-F238E27FC236}">
                  <a16:creationId xmlns:a16="http://schemas.microsoft.com/office/drawing/2014/main" id="{B7993DCF-43B1-4B4F-A55C-1B0482DE4610}"/>
                </a:ext>
              </a:extLst>
            </p:cNvPr>
            <p:cNvSpPr>
              <a:spLocks noEditPoints="1"/>
            </p:cNvSpPr>
            <p:nvPr/>
          </p:nvSpPr>
          <p:spPr bwMode="auto">
            <a:xfrm>
              <a:off x="1022298" y="4240134"/>
              <a:ext cx="128587" cy="58737"/>
            </a:xfrm>
            <a:custGeom>
              <a:avLst/>
              <a:gdLst>
                <a:gd name="T0" fmla="*/ 61 w 64"/>
                <a:gd name="T1" fmla="*/ 29 h 29"/>
                <a:gd name="T2" fmla="*/ 3 w 64"/>
                <a:gd name="T3" fmla="*/ 29 h 29"/>
                <a:gd name="T4" fmla="*/ 0 w 64"/>
                <a:gd name="T5" fmla="*/ 27 h 29"/>
                <a:gd name="T6" fmla="*/ 0 w 64"/>
                <a:gd name="T7" fmla="*/ 2 h 29"/>
                <a:gd name="T8" fmla="*/ 3 w 64"/>
                <a:gd name="T9" fmla="*/ 0 h 29"/>
                <a:gd name="T10" fmla="*/ 61 w 64"/>
                <a:gd name="T11" fmla="*/ 0 h 29"/>
                <a:gd name="T12" fmla="*/ 64 w 64"/>
                <a:gd name="T13" fmla="*/ 2 h 29"/>
                <a:gd name="T14" fmla="*/ 64 w 64"/>
                <a:gd name="T15" fmla="*/ 27 h 29"/>
                <a:gd name="T16" fmla="*/ 61 w 64"/>
                <a:gd name="T17" fmla="*/ 29 h 29"/>
                <a:gd name="T18" fmla="*/ 5 w 64"/>
                <a:gd name="T19" fmla="*/ 24 h 29"/>
                <a:gd name="T20" fmla="*/ 59 w 64"/>
                <a:gd name="T21" fmla="*/ 24 h 29"/>
                <a:gd name="T22" fmla="*/ 59 w 64"/>
                <a:gd name="T23" fmla="*/ 5 h 29"/>
                <a:gd name="T24" fmla="*/ 5 w 64"/>
                <a:gd name="T25" fmla="*/ 5 h 29"/>
                <a:gd name="T26" fmla="*/ 5 w 64"/>
                <a:gd name="T27" fmla="*/ 2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29">
                  <a:moveTo>
                    <a:pt x="61" y="29"/>
                  </a:moveTo>
                  <a:cubicBezTo>
                    <a:pt x="3" y="29"/>
                    <a:pt x="3" y="29"/>
                    <a:pt x="3" y="29"/>
                  </a:cubicBezTo>
                  <a:cubicBezTo>
                    <a:pt x="1" y="29"/>
                    <a:pt x="0" y="28"/>
                    <a:pt x="0" y="27"/>
                  </a:cubicBezTo>
                  <a:cubicBezTo>
                    <a:pt x="0" y="2"/>
                    <a:pt x="0" y="2"/>
                    <a:pt x="0" y="2"/>
                  </a:cubicBezTo>
                  <a:cubicBezTo>
                    <a:pt x="0" y="1"/>
                    <a:pt x="1" y="0"/>
                    <a:pt x="3" y="0"/>
                  </a:cubicBezTo>
                  <a:cubicBezTo>
                    <a:pt x="61" y="0"/>
                    <a:pt x="61" y="0"/>
                    <a:pt x="61" y="0"/>
                  </a:cubicBezTo>
                  <a:cubicBezTo>
                    <a:pt x="63" y="0"/>
                    <a:pt x="64" y="1"/>
                    <a:pt x="64" y="2"/>
                  </a:cubicBezTo>
                  <a:cubicBezTo>
                    <a:pt x="64" y="27"/>
                    <a:pt x="64" y="27"/>
                    <a:pt x="64" y="27"/>
                  </a:cubicBezTo>
                  <a:cubicBezTo>
                    <a:pt x="64" y="28"/>
                    <a:pt x="63" y="29"/>
                    <a:pt x="61" y="29"/>
                  </a:cubicBezTo>
                  <a:close/>
                  <a:moveTo>
                    <a:pt x="5" y="24"/>
                  </a:moveTo>
                  <a:cubicBezTo>
                    <a:pt x="59" y="24"/>
                    <a:pt x="59" y="24"/>
                    <a:pt x="59" y="24"/>
                  </a:cubicBezTo>
                  <a:cubicBezTo>
                    <a:pt x="59" y="5"/>
                    <a:pt x="59" y="5"/>
                    <a:pt x="59" y="5"/>
                  </a:cubicBezTo>
                  <a:cubicBezTo>
                    <a:pt x="5" y="5"/>
                    <a:pt x="5" y="5"/>
                    <a:pt x="5" y="5"/>
                  </a:cubicBezTo>
                  <a:lnTo>
                    <a:pt x="5" y="2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116" name="Freeform 412">
              <a:extLst>
                <a:ext uri="{FF2B5EF4-FFF2-40B4-BE49-F238E27FC236}">
                  <a16:creationId xmlns:a16="http://schemas.microsoft.com/office/drawing/2014/main" id="{A54C1AE0-C019-48CE-9828-4BEF7D5EDBDC}"/>
                </a:ext>
              </a:extLst>
            </p:cNvPr>
            <p:cNvSpPr>
              <a:spLocks noEditPoints="1"/>
            </p:cNvSpPr>
            <p:nvPr/>
          </p:nvSpPr>
          <p:spPr bwMode="auto">
            <a:xfrm>
              <a:off x="1260423" y="4240134"/>
              <a:ext cx="130175" cy="58737"/>
            </a:xfrm>
            <a:custGeom>
              <a:avLst/>
              <a:gdLst>
                <a:gd name="T0" fmla="*/ 61 w 64"/>
                <a:gd name="T1" fmla="*/ 29 h 29"/>
                <a:gd name="T2" fmla="*/ 2 w 64"/>
                <a:gd name="T3" fmla="*/ 29 h 29"/>
                <a:gd name="T4" fmla="*/ 0 w 64"/>
                <a:gd name="T5" fmla="*/ 27 h 29"/>
                <a:gd name="T6" fmla="*/ 0 w 64"/>
                <a:gd name="T7" fmla="*/ 2 h 29"/>
                <a:gd name="T8" fmla="*/ 2 w 64"/>
                <a:gd name="T9" fmla="*/ 0 h 29"/>
                <a:gd name="T10" fmla="*/ 61 w 64"/>
                <a:gd name="T11" fmla="*/ 0 h 29"/>
                <a:gd name="T12" fmla="*/ 64 w 64"/>
                <a:gd name="T13" fmla="*/ 2 h 29"/>
                <a:gd name="T14" fmla="*/ 64 w 64"/>
                <a:gd name="T15" fmla="*/ 27 h 29"/>
                <a:gd name="T16" fmla="*/ 61 w 64"/>
                <a:gd name="T17" fmla="*/ 29 h 29"/>
                <a:gd name="T18" fmla="*/ 5 w 64"/>
                <a:gd name="T19" fmla="*/ 24 h 29"/>
                <a:gd name="T20" fmla="*/ 59 w 64"/>
                <a:gd name="T21" fmla="*/ 24 h 29"/>
                <a:gd name="T22" fmla="*/ 59 w 64"/>
                <a:gd name="T23" fmla="*/ 5 h 29"/>
                <a:gd name="T24" fmla="*/ 5 w 64"/>
                <a:gd name="T25" fmla="*/ 5 h 29"/>
                <a:gd name="T26" fmla="*/ 5 w 64"/>
                <a:gd name="T27" fmla="*/ 2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29">
                  <a:moveTo>
                    <a:pt x="61" y="29"/>
                  </a:moveTo>
                  <a:cubicBezTo>
                    <a:pt x="2" y="29"/>
                    <a:pt x="2" y="29"/>
                    <a:pt x="2" y="29"/>
                  </a:cubicBezTo>
                  <a:cubicBezTo>
                    <a:pt x="1" y="29"/>
                    <a:pt x="0" y="28"/>
                    <a:pt x="0" y="27"/>
                  </a:cubicBezTo>
                  <a:cubicBezTo>
                    <a:pt x="0" y="2"/>
                    <a:pt x="0" y="2"/>
                    <a:pt x="0" y="2"/>
                  </a:cubicBezTo>
                  <a:cubicBezTo>
                    <a:pt x="0" y="1"/>
                    <a:pt x="1" y="0"/>
                    <a:pt x="2" y="0"/>
                  </a:cubicBezTo>
                  <a:cubicBezTo>
                    <a:pt x="61" y="0"/>
                    <a:pt x="61" y="0"/>
                    <a:pt x="61" y="0"/>
                  </a:cubicBezTo>
                  <a:cubicBezTo>
                    <a:pt x="63" y="0"/>
                    <a:pt x="64" y="1"/>
                    <a:pt x="64" y="2"/>
                  </a:cubicBezTo>
                  <a:cubicBezTo>
                    <a:pt x="64" y="27"/>
                    <a:pt x="64" y="27"/>
                    <a:pt x="64" y="27"/>
                  </a:cubicBezTo>
                  <a:cubicBezTo>
                    <a:pt x="64" y="28"/>
                    <a:pt x="63" y="29"/>
                    <a:pt x="61" y="29"/>
                  </a:cubicBezTo>
                  <a:close/>
                  <a:moveTo>
                    <a:pt x="5" y="24"/>
                  </a:moveTo>
                  <a:cubicBezTo>
                    <a:pt x="59" y="24"/>
                    <a:pt x="59" y="24"/>
                    <a:pt x="59" y="24"/>
                  </a:cubicBezTo>
                  <a:cubicBezTo>
                    <a:pt x="59" y="5"/>
                    <a:pt x="59" y="5"/>
                    <a:pt x="59" y="5"/>
                  </a:cubicBezTo>
                  <a:cubicBezTo>
                    <a:pt x="5" y="5"/>
                    <a:pt x="5" y="5"/>
                    <a:pt x="5" y="5"/>
                  </a:cubicBezTo>
                  <a:lnTo>
                    <a:pt x="5" y="2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117" name="Freeform 413">
              <a:extLst>
                <a:ext uri="{FF2B5EF4-FFF2-40B4-BE49-F238E27FC236}">
                  <a16:creationId xmlns:a16="http://schemas.microsoft.com/office/drawing/2014/main" id="{2ACC6527-657C-4588-8687-14D897E22F07}"/>
                </a:ext>
              </a:extLst>
            </p:cNvPr>
            <p:cNvSpPr>
              <a:spLocks noEditPoints="1"/>
            </p:cNvSpPr>
            <p:nvPr/>
          </p:nvSpPr>
          <p:spPr bwMode="auto">
            <a:xfrm>
              <a:off x="1092148" y="3925809"/>
              <a:ext cx="219075" cy="249237"/>
            </a:xfrm>
            <a:custGeom>
              <a:avLst/>
              <a:gdLst>
                <a:gd name="T0" fmla="*/ 43 w 108"/>
                <a:gd name="T1" fmla="*/ 123 h 123"/>
                <a:gd name="T2" fmla="*/ 42 w 108"/>
                <a:gd name="T3" fmla="*/ 123 h 123"/>
                <a:gd name="T4" fmla="*/ 38 w 108"/>
                <a:gd name="T5" fmla="*/ 122 h 123"/>
                <a:gd name="T6" fmla="*/ 8 w 108"/>
                <a:gd name="T7" fmla="*/ 101 h 123"/>
                <a:gd name="T8" fmla="*/ 6 w 108"/>
                <a:gd name="T9" fmla="*/ 62 h 123"/>
                <a:gd name="T10" fmla="*/ 17 w 108"/>
                <a:gd name="T11" fmla="*/ 45 h 123"/>
                <a:gd name="T12" fmla="*/ 20 w 108"/>
                <a:gd name="T13" fmla="*/ 44 h 123"/>
                <a:gd name="T14" fmla="*/ 22 w 108"/>
                <a:gd name="T15" fmla="*/ 46 h 123"/>
                <a:gd name="T16" fmla="*/ 34 w 108"/>
                <a:gd name="T17" fmla="*/ 66 h 123"/>
                <a:gd name="T18" fmla="*/ 45 w 108"/>
                <a:gd name="T19" fmla="*/ 22 h 123"/>
                <a:gd name="T20" fmla="*/ 66 w 108"/>
                <a:gd name="T21" fmla="*/ 1 h 123"/>
                <a:gd name="T22" fmla="*/ 69 w 108"/>
                <a:gd name="T23" fmla="*/ 1 h 123"/>
                <a:gd name="T24" fmla="*/ 70 w 108"/>
                <a:gd name="T25" fmla="*/ 3 h 123"/>
                <a:gd name="T26" fmla="*/ 78 w 108"/>
                <a:gd name="T27" fmla="*/ 66 h 123"/>
                <a:gd name="T28" fmla="*/ 84 w 108"/>
                <a:gd name="T29" fmla="*/ 71 h 123"/>
                <a:gd name="T30" fmla="*/ 85 w 108"/>
                <a:gd name="T31" fmla="*/ 70 h 123"/>
                <a:gd name="T32" fmla="*/ 84 w 108"/>
                <a:gd name="T33" fmla="*/ 49 h 123"/>
                <a:gd name="T34" fmla="*/ 85 w 108"/>
                <a:gd name="T35" fmla="*/ 46 h 123"/>
                <a:gd name="T36" fmla="*/ 88 w 108"/>
                <a:gd name="T37" fmla="*/ 46 h 123"/>
                <a:gd name="T38" fmla="*/ 98 w 108"/>
                <a:gd name="T39" fmla="*/ 54 h 123"/>
                <a:gd name="T40" fmla="*/ 108 w 108"/>
                <a:gd name="T41" fmla="*/ 84 h 123"/>
                <a:gd name="T42" fmla="*/ 103 w 108"/>
                <a:gd name="T43" fmla="*/ 102 h 123"/>
                <a:gd name="T44" fmla="*/ 78 w 108"/>
                <a:gd name="T45" fmla="*/ 122 h 123"/>
                <a:gd name="T46" fmla="*/ 75 w 108"/>
                <a:gd name="T47" fmla="*/ 123 h 123"/>
                <a:gd name="T48" fmla="*/ 72 w 108"/>
                <a:gd name="T49" fmla="*/ 122 h 123"/>
                <a:gd name="T50" fmla="*/ 72 w 108"/>
                <a:gd name="T51" fmla="*/ 119 h 123"/>
                <a:gd name="T52" fmla="*/ 56 w 108"/>
                <a:gd name="T53" fmla="*/ 79 h 123"/>
                <a:gd name="T54" fmla="*/ 47 w 108"/>
                <a:gd name="T55" fmla="*/ 99 h 123"/>
                <a:gd name="T56" fmla="*/ 42 w 108"/>
                <a:gd name="T57" fmla="*/ 99 h 123"/>
                <a:gd name="T58" fmla="*/ 31 w 108"/>
                <a:gd name="T59" fmla="*/ 95 h 123"/>
                <a:gd name="T60" fmla="*/ 44 w 108"/>
                <a:gd name="T61" fmla="*/ 118 h 123"/>
                <a:gd name="T62" fmla="*/ 45 w 108"/>
                <a:gd name="T63" fmla="*/ 120 h 123"/>
                <a:gd name="T64" fmla="*/ 43 w 108"/>
                <a:gd name="T65" fmla="*/ 123 h 123"/>
                <a:gd name="T66" fmla="*/ 43 w 108"/>
                <a:gd name="T67" fmla="*/ 123 h 123"/>
                <a:gd name="T68" fmla="*/ 54 w 108"/>
                <a:gd name="T69" fmla="*/ 71 h 123"/>
                <a:gd name="T70" fmla="*/ 56 w 108"/>
                <a:gd name="T71" fmla="*/ 71 h 123"/>
                <a:gd name="T72" fmla="*/ 76 w 108"/>
                <a:gd name="T73" fmla="*/ 95 h 123"/>
                <a:gd name="T74" fmla="*/ 79 w 108"/>
                <a:gd name="T75" fmla="*/ 116 h 123"/>
                <a:gd name="T76" fmla="*/ 103 w 108"/>
                <a:gd name="T77" fmla="*/ 84 h 123"/>
                <a:gd name="T78" fmla="*/ 91 w 108"/>
                <a:gd name="T79" fmla="*/ 54 h 123"/>
                <a:gd name="T80" fmla="*/ 89 w 108"/>
                <a:gd name="T81" fmla="*/ 74 h 123"/>
                <a:gd name="T82" fmla="*/ 84 w 108"/>
                <a:gd name="T83" fmla="*/ 76 h 123"/>
                <a:gd name="T84" fmla="*/ 84 w 108"/>
                <a:gd name="T85" fmla="*/ 76 h 123"/>
                <a:gd name="T86" fmla="*/ 74 w 108"/>
                <a:gd name="T87" fmla="*/ 70 h 123"/>
                <a:gd name="T88" fmla="*/ 64 w 108"/>
                <a:gd name="T89" fmla="*/ 9 h 123"/>
                <a:gd name="T90" fmla="*/ 49 w 108"/>
                <a:gd name="T91" fmla="*/ 25 h 123"/>
                <a:gd name="T92" fmla="*/ 41 w 108"/>
                <a:gd name="T93" fmla="*/ 70 h 123"/>
                <a:gd name="T94" fmla="*/ 40 w 108"/>
                <a:gd name="T95" fmla="*/ 73 h 123"/>
                <a:gd name="T96" fmla="*/ 37 w 108"/>
                <a:gd name="T97" fmla="*/ 74 h 123"/>
                <a:gd name="T98" fmla="*/ 27 w 108"/>
                <a:gd name="T99" fmla="*/ 68 h 123"/>
                <a:gd name="T100" fmla="*/ 17 w 108"/>
                <a:gd name="T101" fmla="*/ 53 h 123"/>
                <a:gd name="T102" fmla="*/ 11 w 108"/>
                <a:gd name="T103" fmla="*/ 64 h 123"/>
                <a:gd name="T104" fmla="*/ 12 w 108"/>
                <a:gd name="T105" fmla="*/ 99 h 123"/>
                <a:gd name="T106" fmla="*/ 12 w 108"/>
                <a:gd name="T107" fmla="*/ 99 h 123"/>
                <a:gd name="T108" fmla="*/ 35 w 108"/>
                <a:gd name="T109" fmla="*/ 116 h 123"/>
                <a:gd name="T110" fmla="*/ 26 w 108"/>
                <a:gd name="T111" fmla="*/ 87 h 123"/>
                <a:gd name="T112" fmla="*/ 28 w 108"/>
                <a:gd name="T113" fmla="*/ 84 h 123"/>
                <a:gd name="T114" fmla="*/ 31 w 108"/>
                <a:gd name="T115" fmla="*/ 86 h 123"/>
                <a:gd name="T116" fmla="*/ 42 w 108"/>
                <a:gd name="T117" fmla="*/ 94 h 123"/>
                <a:gd name="T118" fmla="*/ 45 w 108"/>
                <a:gd name="T119" fmla="*/ 94 h 123"/>
                <a:gd name="T120" fmla="*/ 51 w 108"/>
                <a:gd name="T121" fmla="*/ 74 h 123"/>
                <a:gd name="T122" fmla="*/ 53 w 108"/>
                <a:gd name="T123" fmla="*/ 71 h 123"/>
                <a:gd name="T124" fmla="*/ 54 w 108"/>
                <a:gd name="T125" fmla="*/ 7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8" h="123">
                  <a:moveTo>
                    <a:pt x="43" y="123"/>
                  </a:moveTo>
                  <a:cubicBezTo>
                    <a:pt x="43" y="123"/>
                    <a:pt x="42" y="123"/>
                    <a:pt x="42" y="123"/>
                  </a:cubicBezTo>
                  <a:cubicBezTo>
                    <a:pt x="41" y="123"/>
                    <a:pt x="39" y="123"/>
                    <a:pt x="38" y="122"/>
                  </a:cubicBezTo>
                  <a:cubicBezTo>
                    <a:pt x="16" y="116"/>
                    <a:pt x="8" y="103"/>
                    <a:pt x="8" y="101"/>
                  </a:cubicBezTo>
                  <a:cubicBezTo>
                    <a:pt x="0" y="90"/>
                    <a:pt x="0" y="76"/>
                    <a:pt x="6" y="62"/>
                  </a:cubicBezTo>
                  <a:cubicBezTo>
                    <a:pt x="10" y="52"/>
                    <a:pt x="17" y="45"/>
                    <a:pt x="17" y="45"/>
                  </a:cubicBezTo>
                  <a:cubicBezTo>
                    <a:pt x="18" y="44"/>
                    <a:pt x="19" y="44"/>
                    <a:pt x="20" y="44"/>
                  </a:cubicBezTo>
                  <a:cubicBezTo>
                    <a:pt x="21" y="44"/>
                    <a:pt x="22" y="45"/>
                    <a:pt x="22" y="46"/>
                  </a:cubicBezTo>
                  <a:cubicBezTo>
                    <a:pt x="23" y="57"/>
                    <a:pt x="29" y="63"/>
                    <a:pt x="34" y="66"/>
                  </a:cubicBezTo>
                  <a:cubicBezTo>
                    <a:pt x="30" y="52"/>
                    <a:pt x="34" y="37"/>
                    <a:pt x="45" y="22"/>
                  </a:cubicBezTo>
                  <a:cubicBezTo>
                    <a:pt x="54" y="9"/>
                    <a:pt x="65" y="1"/>
                    <a:pt x="66" y="1"/>
                  </a:cubicBezTo>
                  <a:cubicBezTo>
                    <a:pt x="67" y="0"/>
                    <a:pt x="68" y="0"/>
                    <a:pt x="69" y="1"/>
                  </a:cubicBezTo>
                  <a:cubicBezTo>
                    <a:pt x="70" y="1"/>
                    <a:pt x="70" y="2"/>
                    <a:pt x="70" y="3"/>
                  </a:cubicBezTo>
                  <a:cubicBezTo>
                    <a:pt x="66" y="42"/>
                    <a:pt x="72" y="59"/>
                    <a:pt x="78" y="66"/>
                  </a:cubicBezTo>
                  <a:cubicBezTo>
                    <a:pt x="81" y="70"/>
                    <a:pt x="84" y="71"/>
                    <a:pt x="84" y="71"/>
                  </a:cubicBezTo>
                  <a:cubicBezTo>
                    <a:pt x="85" y="71"/>
                    <a:pt x="85" y="71"/>
                    <a:pt x="85" y="70"/>
                  </a:cubicBezTo>
                  <a:cubicBezTo>
                    <a:pt x="87" y="68"/>
                    <a:pt x="86" y="56"/>
                    <a:pt x="84" y="49"/>
                  </a:cubicBezTo>
                  <a:cubicBezTo>
                    <a:pt x="84" y="48"/>
                    <a:pt x="84" y="47"/>
                    <a:pt x="85" y="46"/>
                  </a:cubicBezTo>
                  <a:cubicBezTo>
                    <a:pt x="86" y="46"/>
                    <a:pt x="87" y="45"/>
                    <a:pt x="88" y="46"/>
                  </a:cubicBezTo>
                  <a:cubicBezTo>
                    <a:pt x="88" y="46"/>
                    <a:pt x="93" y="48"/>
                    <a:pt x="98" y="54"/>
                  </a:cubicBezTo>
                  <a:cubicBezTo>
                    <a:pt x="103" y="60"/>
                    <a:pt x="108" y="70"/>
                    <a:pt x="108" y="84"/>
                  </a:cubicBezTo>
                  <a:cubicBezTo>
                    <a:pt x="108" y="87"/>
                    <a:pt x="107" y="94"/>
                    <a:pt x="103" y="102"/>
                  </a:cubicBezTo>
                  <a:cubicBezTo>
                    <a:pt x="98" y="113"/>
                    <a:pt x="89" y="120"/>
                    <a:pt x="78" y="122"/>
                  </a:cubicBezTo>
                  <a:cubicBezTo>
                    <a:pt x="78" y="122"/>
                    <a:pt x="77" y="122"/>
                    <a:pt x="75" y="123"/>
                  </a:cubicBezTo>
                  <a:cubicBezTo>
                    <a:pt x="74" y="123"/>
                    <a:pt x="73" y="123"/>
                    <a:pt x="72" y="122"/>
                  </a:cubicBezTo>
                  <a:cubicBezTo>
                    <a:pt x="72" y="121"/>
                    <a:pt x="72" y="120"/>
                    <a:pt x="72" y="119"/>
                  </a:cubicBezTo>
                  <a:cubicBezTo>
                    <a:pt x="78" y="107"/>
                    <a:pt x="73" y="94"/>
                    <a:pt x="56" y="79"/>
                  </a:cubicBezTo>
                  <a:cubicBezTo>
                    <a:pt x="56" y="86"/>
                    <a:pt x="54" y="97"/>
                    <a:pt x="47" y="99"/>
                  </a:cubicBezTo>
                  <a:cubicBezTo>
                    <a:pt x="45" y="99"/>
                    <a:pt x="44" y="99"/>
                    <a:pt x="42" y="99"/>
                  </a:cubicBezTo>
                  <a:cubicBezTo>
                    <a:pt x="39" y="99"/>
                    <a:pt x="35" y="98"/>
                    <a:pt x="31" y="95"/>
                  </a:cubicBezTo>
                  <a:cubicBezTo>
                    <a:pt x="32" y="100"/>
                    <a:pt x="35" y="109"/>
                    <a:pt x="44" y="118"/>
                  </a:cubicBezTo>
                  <a:cubicBezTo>
                    <a:pt x="45" y="119"/>
                    <a:pt x="45" y="119"/>
                    <a:pt x="45" y="120"/>
                  </a:cubicBezTo>
                  <a:cubicBezTo>
                    <a:pt x="45" y="122"/>
                    <a:pt x="44" y="123"/>
                    <a:pt x="43" y="123"/>
                  </a:cubicBezTo>
                  <a:cubicBezTo>
                    <a:pt x="43" y="123"/>
                    <a:pt x="43" y="123"/>
                    <a:pt x="43" y="123"/>
                  </a:cubicBezTo>
                  <a:close/>
                  <a:moveTo>
                    <a:pt x="54" y="71"/>
                  </a:moveTo>
                  <a:cubicBezTo>
                    <a:pt x="55" y="71"/>
                    <a:pt x="55" y="71"/>
                    <a:pt x="56" y="71"/>
                  </a:cubicBezTo>
                  <a:cubicBezTo>
                    <a:pt x="66" y="80"/>
                    <a:pt x="73" y="88"/>
                    <a:pt x="76" y="95"/>
                  </a:cubicBezTo>
                  <a:cubicBezTo>
                    <a:pt x="80" y="102"/>
                    <a:pt x="81" y="109"/>
                    <a:pt x="79" y="116"/>
                  </a:cubicBezTo>
                  <a:cubicBezTo>
                    <a:pt x="101" y="110"/>
                    <a:pt x="103" y="84"/>
                    <a:pt x="103" y="84"/>
                  </a:cubicBezTo>
                  <a:cubicBezTo>
                    <a:pt x="103" y="68"/>
                    <a:pt x="96" y="59"/>
                    <a:pt x="91" y="54"/>
                  </a:cubicBezTo>
                  <a:cubicBezTo>
                    <a:pt x="92" y="61"/>
                    <a:pt x="92" y="70"/>
                    <a:pt x="89" y="74"/>
                  </a:cubicBezTo>
                  <a:cubicBezTo>
                    <a:pt x="88" y="75"/>
                    <a:pt x="86" y="76"/>
                    <a:pt x="84" y="76"/>
                  </a:cubicBezTo>
                  <a:cubicBezTo>
                    <a:pt x="84" y="76"/>
                    <a:pt x="84" y="76"/>
                    <a:pt x="84" y="76"/>
                  </a:cubicBezTo>
                  <a:cubicBezTo>
                    <a:pt x="84" y="76"/>
                    <a:pt x="79" y="76"/>
                    <a:pt x="74" y="70"/>
                  </a:cubicBezTo>
                  <a:cubicBezTo>
                    <a:pt x="68" y="62"/>
                    <a:pt x="61" y="46"/>
                    <a:pt x="64" y="9"/>
                  </a:cubicBezTo>
                  <a:cubicBezTo>
                    <a:pt x="60" y="12"/>
                    <a:pt x="54" y="18"/>
                    <a:pt x="49" y="25"/>
                  </a:cubicBezTo>
                  <a:cubicBezTo>
                    <a:pt x="37" y="41"/>
                    <a:pt x="35" y="56"/>
                    <a:pt x="41" y="70"/>
                  </a:cubicBezTo>
                  <a:cubicBezTo>
                    <a:pt x="41" y="71"/>
                    <a:pt x="41" y="72"/>
                    <a:pt x="40" y="73"/>
                  </a:cubicBezTo>
                  <a:cubicBezTo>
                    <a:pt x="39" y="74"/>
                    <a:pt x="38" y="74"/>
                    <a:pt x="37" y="74"/>
                  </a:cubicBezTo>
                  <a:cubicBezTo>
                    <a:pt x="37" y="74"/>
                    <a:pt x="32" y="72"/>
                    <a:pt x="27" y="68"/>
                  </a:cubicBezTo>
                  <a:cubicBezTo>
                    <a:pt x="24" y="65"/>
                    <a:pt x="19" y="60"/>
                    <a:pt x="17" y="53"/>
                  </a:cubicBezTo>
                  <a:cubicBezTo>
                    <a:pt x="15" y="56"/>
                    <a:pt x="13" y="60"/>
                    <a:pt x="11" y="64"/>
                  </a:cubicBezTo>
                  <a:cubicBezTo>
                    <a:pt x="5" y="77"/>
                    <a:pt x="6" y="88"/>
                    <a:pt x="12" y="99"/>
                  </a:cubicBezTo>
                  <a:cubicBezTo>
                    <a:pt x="12" y="99"/>
                    <a:pt x="12" y="99"/>
                    <a:pt x="12" y="99"/>
                  </a:cubicBezTo>
                  <a:cubicBezTo>
                    <a:pt x="12" y="99"/>
                    <a:pt x="18" y="109"/>
                    <a:pt x="35" y="116"/>
                  </a:cubicBezTo>
                  <a:cubicBezTo>
                    <a:pt x="23" y="101"/>
                    <a:pt x="26" y="87"/>
                    <a:pt x="26" y="87"/>
                  </a:cubicBezTo>
                  <a:cubicBezTo>
                    <a:pt x="26" y="85"/>
                    <a:pt x="27" y="85"/>
                    <a:pt x="28" y="84"/>
                  </a:cubicBezTo>
                  <a:cubicBezTo>
                    <a:pt x="29" y="84"/>
                    <a:pt x="30" y="85"/>
                    <a:pt x="31" y="86"/>
                  </a:cubicBezTo>
                  <a:cubicBezTo>
                    <a:pt x="34" y="91"/>
                    <a:pt x="38" y="94"/>
                    <a:pt x="42" y="94"/>
                  </a:cubicBezTo>
                  <a:cubicBezTo>
                    <a:pt x="43" y="94"/>
                    <a:pt x="44" y="94"/>
                    <a:pt x="45" y="94"/>
                  </a:cubicBezTo>
                  <a:cubicBezTo>
                    <a:pt x="50" y="92"/>
                    <a:pt x="51" y="79"/>
                    <a:pt x="51" y="74"/>
                  </a:cubicBezTo>
                  <a:cubicBezTo>
                    <a:pt x="51" y="72"/>
                    <a:pt x="52" y="72"/>
                    <a:pt x="53" y="71"/>
                  </a:cubicBezTo>
                  <a:cubicBezTo>
                    <a:pt x="53" y="71"/>
                    <a:pt x="54" y="71"/>
                    <a:pt x="54" y="7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grpSp>
      <p:grpSp>
        <p:nvGrpSpPr>
          <p:cNvPr id="119" name="Group 118">
            <a:extLst>
              <a:ext uri="{FF2B5EF4-FFF2-40B4-BE49-F238E27FC236}">
                <a16:creationId xmlns:a16="http://schemas.microsoft.com/office/drawing/2014/main" id="{3421D0A1-6B86-4560-BBAE-43265AE69CDF}"/>
              </a:ext>
            </a:extLst>
          </p:cNvPr>
          <p:cNvGrpSpPr/>
          <p:nvPr/>
        </p:nvGrpSpPr>
        <p:grpSpPr>
          <a:xfrm>
            <a:off x="3281265" y="2371790"/>
            <a:ext cx="335772" cy="133641"/>
            <a:chOff x="7051675" y="3232150"/>
            <a:chExt cx="1081088" cy="488950"/>
          </a:xfrm>
        </p:grpSpPr>
        <p:sp>
          <p:nvSpPr>
            <p:cNvPr id="121" name="Freeform 5">
              <a:extLst>
                <a:ext uri="{FF2B5EF4-FFF2-40B4-BE49-F238E27FC236}">
                  <a16:creationId xmlns:a16="http://schemas.microsoft.com/office/drawing/2014/main" id="{6781A22C-6082-4376-A6B1-BBE21FDBCC65}"/>
                </a:ext>
              </a:extLst>
            </p:cNvPr>
            <p:cNvSpPr>
              <a:spLocks/>
            </p:cNvSpPr>
            <p:nvPr/>
          </p:nvSpPr>
          <p:spPr bwMode="auto">
            <a:xfrm>
              <a:off x="7051675" y="3232150"/>
              <a:ext cx="1081088" cy="488950"/>
            </a:xfrm>
            <a:custGeom>
              <a:avLst/>
              <a:gdLst>
                <a:gd name="T0" fmla="*/ 1907 w 2043"/>
                <a:gd name="T1" fmla="*/ 12 h 924"/>
                <a:gd name="T2" fmla="*/ 1903 w 2043"/>
                <a:gd name="T3" fmla="*/ 4 h 924"/>
                <a:gd name="T4" fmla="*/ 148 w 2043"/>
                <a:gd name="T5" fmla="*/ 0 h 924"/>
                <a:gd name="T6" fmla="*/ 140 w 2043"/>
                <a:gd name="T7" fmla="*/ 4 h 924"/>
                <a:gd name="T8" fmla="*/ 136 w 2043"/>
                <a:gd name="T9" fmla="*/ 122 h 924"/>
                <a:gd name="T10" fmla="*/ 7 w 2043"/>
                <a:gd name="T11" fmla="*/ 123 h 924"/>
                <a:gd name="T12" fmla="*/ 0 w 2043"/>
                <a:gd name="T13" fmla="*/ 134 h 924"/>
                <a:gd name="T14" fmla="*/ 1 w 2043"/>
                <a:gd name="T15" fmla="*/ 597 h 924"/>
                <a:gd name="T16" fmla="*/ 12 w 2043"/>
                <a:gd name="T17" fmla="*/ 604 h 924"/>
                <a:gd name="T18" fmla="*/ 20 w 2043"/>
                <a:gd name="T19" fmla="*/ 601 h 924"/>
                <a:gd name="T20" fmla="*/ 24 w 2043"/>
                <a:gd name="T21" fmla="*/ 146 h 924"/>
                <a:gd name="T22" fmla="*/ 245 w 2043"/>
                <a:gd name="T23" fmla="*/ 145 h 924"/>
                <a:gd name="T24" fmla="*/ 253 w 2043"/>
                <a:gd name="T25" fmla="*/ 134 h 924"/>
                <a:gd name="T26" fmla="*/ 249 w 2043"/>
                <a:gd name="T27" fmla="*/ 126 h 924"/>
                <a:gd name="T28" fmla="*/ 160 w 2043"/>
                <a:gd name="T29" fmla="*/ 122 h 924"/>
                <a:gd name="T30" fmla="*/ 1883 w 2043"/>
                <a:gd name="T31" fmla="*/ 122 h 924"/>
                <a:gd name="T32" fmla="*/ 367 w 2043"/>
                <a:gd name="T33" fmla="*/ 123 h 924"/>
                <a:gd name="T34" fmla="*/ 359 w 2043"/>
                <a:gd name="T35" fmla="*/ 134 h 924"/>
                <a:gd name="T36" fmla="*/ 364 w 2043"/>
                <a:gd name="T37" fmla="*/ 143 h 924"/>
                <a:gd name="T38" fmla="*/ 2019 w 2043"/>
                <a:gd name="T39" fmla="*/ 146 h 924"/>
                <a:gd name="T40" fmla="*/ 1802 w 2043"/>
                <a:gd name="T41" fmla="*/ 778 h 924"/>
                <a:gd name="T42" fmla="*/ 1791 w 2043"/>
                <a:gd name="T43" fmla="*/ 786 h 924"/>
                <a:gd name="T44" fmla="*/ 1791 w 2043"/>
                <a:gd name="T45" fmla="*/ 795 h 924"/>
                <a:gd name="T46" fmla="*/ 1802 w 2043"/>
                <a:gd name="T47" fmla="*/ 802 h 924"/>
                <a:gd name="T48" fmla="*/ 160 w 2043"/>
                <a:gd name="T49" fmla="*/ 900 h 924"/>
                <a:gd name="T50" fmla="*/ 1670 w 2043"/>
                <a:gd name="T51" fmla="*/ 802 h 924"/>
                <a:gd name="T52" fmla="*/ 1682 w 2043"/>
                <a:gd name="T53" fmla="*/ 795 h 924"/>
                <a:gd name="T54" fmla="*/ 1682 w 2043"/>
                <a:gd name="T55" fmla="*/ 786 h 924"/>
                <a:gd name="T56" fmla="*/ 1670 w 2043"/>
                <a:gd name="T57" fmla="*/ 778 h 924"/>
                <a:gd name="T58" fmla="*/ 24 w 2043"/>
                <a:gd name="T59" fmla="*/ 721 h 924"/>
                <a:gd name="T60" fmla="*/ 17 w 2043"/>
                <a:gd name="T61" fmla="*/ 710 h 924"/>
                <a:gd name="T62" fmla="*/ 7 w 2043"/>
                <a:gd name="T63" fmla="*/ 710 h 924"/>
                <a:gd name="T64" fmla="*/ 0 w 2043"/>
                <a:gd name="T65" fmla="*/ 721 h 924"/>
                <a:gd name="T66" fmla="*/ 1 w 2043"/>
                <a:gd name="T67" fmla="*/ 795 h 924"/>
                <a:gd name="T68" fmla="*/ 12 w 2043"/>
                <a:gd name="T69" fmla="*/ 802 h 924"/>
                <a:gd name="T70" fmla="*/ 136 w 2043"/>
                <a:gd name="T71" fmla="*/ 912 h 924"/>
                <a:gd name="T72" fmla="*/ 143 w 2043"/>
                <a:gd name="T73" fmla="*/ 923 h 924"/>
                <a:gd name="T74" fmla="*/ 1895 w 2043"/>
                <a:gd name="T75" fmla="*/ 924 h 924"/>
                <a:gd name="T76" fmla="*/ 1906 w 2043"/>
                <a:gd name="T77" fmla="*/ 917 h 924"/>
                <a:gd name="T78" fmla="*/ 2031 w 2043"/>
                <a:gd name="T79" fmla="*/ 802 h 924"/>
                <a:gd name="T80" fmla="*/ 2039 w 2043"/>
                <a:gd name="T81" fmla="*/ 799 h 924"/>
                <a:gd name="T82" fmla="*/ 2043 w 2043"/>
                <a:gd name="T83" fmla="*/ 134 h 924"/>
                <a:gd name="T84" fmla="*/ 2039 w 2043"/>
                <a:gd name="T85" fmla="*/ 126 h 924"/>
                <a:gd name="T86" fmla="*/ 2031 w 2043"/>
                <a:gd name="T87" fmla="*/ 122 h 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43" h="924">
                  <a:moveTo>
                    <a:pt x="2031" y="122"/>
                  </a:moveTo>
                  <a:lnTo>
                    <a:pt x="1907" y="122"/>
                  </a:lnTo>
                  <a:lnTo>
                    <a:pt x="1907" y="12"/>
                  </a:lnTo>
                  <a:lnTo>
                    <a:pt x="1907" y="12"/>
                  </a:lnTo>
                  <a:lnTo>
                    <a:pt x="1906" y="8"/>
                  </a:lnTo>
                  <a:lnTo>
                    <a:pt x="1903" y="4"/>
                  </a:lnTo>
                  <a:lnTo>
                    <a:pt x="1900" y="1"/>
                  </a:lnTo>
                  <a:lnTo>
                    <a:pt x="1895" y="0"/>
                  </a:lnTo>
                  <a:lnTo>
                    <a:pt x="148" y="0"/>
                  </a:lnTo>
                  <a:lnTo>
                    <a:pt x="148" y="0"/>
                  </a:lnTo>
                  <a:lnTo>
                    <a:pt x="143" y="1"/>
                  </a:lnTo>
                  <a:lnTo>
                    <a:pt x="140" y="4"/>
                  </a:lnTo>
                  <a:lnTo>
                    <a:pt x="137" y="8"/>
                  </a:lnTo>
                  <a:lnTo>
                    <a:pt x="136" y="12"/>
                  </a:lnTo>
                  <a:lnTo>
                    <a:pt x="136" y="122"/>
                  </a:lnTo>
                  <a:lnTo>
                    <a:pt x="12" y="122"/>
                  </a:lnTo>
                  <a:lnTo>
                    <a:pt x="12" y="122"/>
                  </a:lnTo>
                  <a:lnTo>
                    <a:pt x="7" y="123"/>
                  </a:lnTo>
                  <a:lnTo>
                    <a:pt x="4" y="126"/>
                  </a:lnTo>
                  <a:lnTo>
                    <a:pt x="1" y="130"/>
                  </a:lnTo>
                  <a:lnTo>
                    <a:pt x="0" y="134"/>
                  </a:lnTo>
                  <a:lnTo>
                    <a:pt x="0" y="592"/>
                  </a:lnTo>
                  <a:lnTo>
                    <a:pt x="0" y="592"/>
                  </a:lnTo>
                  <a:lnTo>
                    <a:pt x="1" y="597"/>
                  </a:lnTo>
                  <a:lnTo>
                    <a:pt x="4" y="601"/>
                  </a:lnTo>
                  <a:lnTo>
                    <a:pt x="7" y="603"/>
                  </a:lnTo>
                  <a:lnTo>
                    <a:pt x="12" y="604"/>
                  </a:lnTo>
                  <a:lnTo>
                    <a:pt x="12" y="604"/>
                  </a:lnTo>
                  <a:lnTo>
                    <a:pt x="17" y="603"/>
                  </a:lnTo>
                  <a:lnTo>
                    <a:pt x="20" y="601"/>
                  </a:lnTo>
                  <a:lnTo>
                    <a:pt x="23" y="597"/>
                  </a:lnTo>
                  <a:lnTo>
                    <a:pt x="24" y="592"/>
                  </a:lnTo>
                  <a:lnTo>
                    <a:pt x="24" y="146"/>
                  </a:lnTo>
                  <a:lnTo>
                    <a:pt x="241" y="146"/>
                  </a:lnTo>
                  <a:lnTo>
                    <a:pt x="241" y="146"/>
                  </a:lnTo>
                  <a:lnTo>
                    <a:pt x="245" y="145"/>
                  </a:lnTo>
                  <a:lnTo>
                    <a:pt x="249" y="143"/>
                  </a:lnTo>
                  <a:lnTo>
                    <a:pt x="252" y="139"/>
                  </a:lnTo>
                  <a:lnTo>
                    <a:pt x="253" y="134"/>
                  </a:lnTo>
                  <a:lnTo>
                    <a:pt x="253" y="134"/>
                  </a:lnTo>
                  <a:lnTo>
                    <a:pt x="252" y="130"/>
                  </a:lnTo>
                  <a:lnTo>
                    <a:pt x="249" y="126"/>
                  </a:lnTo>
                  <a:lnTo>
                    <a:pt x="245" y="123"/>
                  </a:lnTo>
                  <a:lnTo>
                    <a:pt x="241" y="122"/>
                  </a:lnTo>
                  <a:lnTo>
                    <a:pt x="160" y="122"/>
                  </a:lnTo>
                  <a:lnTo>
                    <a:pt x="160" y="24"/>
                  </a:lnTo>
                  <a:lnTo>
                    <a:pt x="1883" y="24"/>
                  </a:lnTo>
                  <a:lnTo>
                    <a:pt x="1883" y="122"/>
                  </a:lnTo>
                  <a:lnTo>
                    <a:pt x="372" y="122"/>
                  </a:lnTo>
                  <a:lnTo>
                    <a:pt x="372" y="122"/>
                  </a:lnTo>
                  <a:lnTo>
                    <a:pt x="367" y="123"/>
                  </a:lnTo>
                  <a:lnTo>
                    <a:pt x="364" y="126"/>
                  </a:lnTo>
                  <a:lnTo>
                    <a:pt x="360" y="130"/>
                  </a:lnTo>
                  <a:lnTo>
                    <a:pt x="359" y="134"/>
                  </a:lnTo>
                  <a:lnTo>
                    <a:pt x="359" y="134"/>
                  </a:lnTo>
                  <a:lnTo>
                    <a:pt x="360" y="139"/>
                  </a:lnTo>
                  <a:lnTo>
                    <a:pt x="364" y="143"/>
                  </a:lnTo>
                  <a:lnTo>
                    <a:pt x="367" y="145"/>
                  </a:lnTo>
                  <a:lnTo>
                    <a:pt x="372" y="146"/>
                  </a:lnTo>
                  <a:lnTo>
                    <a:pt x="2019" y="146"/>
                  </a:lnTo>
                  <a:lnTo>
                    <a:pt x="2019" y="778"/>
                  </a:lnTo>
                  <a:lnTo>
                    <a:pt x="1802" y="778"/>
                  </a:lnTo>
                  <a:lnTo>
                    <a:pt x="1802" y="778"/>
                  </a:lnTo>
                  <a:lnTo>
                    <a:pt x="1797" y="779"/>
                  </a:lnTo>
                  <a:lnTo>
                    <a:pt x="1794" y="782"/>
                  </a:lnTo>
                  <a:lnTo>
                    <a:pt x="1791" y="786"/>
                  </a:lnTo>
                  <a:lnTo>
                    <a:pt x="1790" y="790"/>
                  </a:lnTo>
                  <a:lnTo>
                    <a:pt x="1790" y="790"/>
                  </a:lnTo>
                  <a:lnTo>
                    <a:pt x="1791" y="795"/>
                  </a:lnTo>
                  <a:lnTo>
                    <a:pt x="1794" y="799"/>
                  </a:lnTo>
                  <a:lnTo>
                    <a:pt x="1797" y="801"/>
                  </a:lnTo>
                  <a:lnTo>
                    <a:pt x="1802" y="802"/>
                  </a:lnTo>
                  <a:lnTo>
                    <a:pt x="1883" y="802"/>
                  </a:lnTo>
                  <a:lnTo>
                    <a:pt x="1883" y="900"/>
                  </a:lnTo>
                  <a:lnTo>
                    <a:pt x="160" y="900"/>
                  </a:lnTo>
                  <a:lnTo>
                    <a:pt x="160" y="802"/>
                  </a:lnTo>
                  <a:lnTo>
                    <a:pt x="1670" y="802"/>
                  </a:lnTo>
                  <a:lnTo>
                    <a:pt x="1670" y="802"/>
                  </a:lnTo>
                  <a:lnTo>
                    <a:pt x="1675" y="801"/>
                  </a:lnTo>
                  <a:lnTo>
                    <a:pt x="1678" y="799"/>
                  </a:lnTo>
                  <a:lnTo>
                    <a:pt x="1682" y="795"/>
                  </a:lnTo>
                  <a:lnTo>
                    <a:pt x="1683" y="790"/>
                  </a:lnTo>
                  <a:lnTo>
                    <a:pt x="1683" y="790"/>
                  </a:lnTo>
                  <a:lnTo>
                    <a:pt x="1682" y="786"/>
                  </a:lnTo>
                  <a:lnTo>
                    <a:pt x="1678" y="782"/>
                  </a:lnTo>
                  <a:lnTo>
                    <a:pt x="1675" y="779"/>
                  </a:lnTo>
                  <a:lnTo>
                    <a:pt x="1670" y="778"/>
                  </a:lnTo>
                  <a:lnTo>
                    <a:pt x="24" y="778"/>
                  </a:lnTo>
                  <a:lnTo>
                    <a:pt x="24" y="721"/>
                  </a:lnTo>
                  <a:lnTo>
                    <a:pt x="24" y="721"/>
                  </a:lnTo>
                  <a:lnTo>
                    <a:pt x="23" y="717"/>
                  </a:lnTo>
                  <a:lnTo>
                    <a:pt x="20" y="713"/>
                  </a:lnTo>
                  <a:lnTo>
                    <a:pt x="17" y="710"/>
                  </a:lnTo>
                  <a:lnTo>
                    <a:pt x="12" y="709"/>
                  </a:lnTo>
                  <a:lnTo>
                    <a:pt x="12" y="709"/>
                  </a:lnTo>
                  <a:lnTo>
                    <a:pt x="7" y="710"/>
                  </a:lnTo>
                  <a:lnTo>
                    <a:pt x="4" y="713"/>
                  </a:lnTo>
                  <a:lnTo>
                    <a:pt x="1" y="717"/>
                  </a:lnTo>
                  <a:lnTo>
                    <a:pt x="0" y="721"/>
                  </a:lnTo>
                  <a:lnTo>
                    <a:pt x="0" y="790"/>
                  </a:lnTo>
                  <a:lnTo>
                    <a:pt x="0" y="790"/>
                  </a:lnTo>
                  <a:lnTo>
                    <a:pt x="1" y="795"/>
                  </a:lnTo>
                  <a:lnTo>
                    <a:pt x="4" y="799"/>
                  </a:lnTo>
                  <a:lnTo>
                    <a:pt x="7" y="801"/>
                  </a:lnTo>
                  <a:lnTo>
                    <a:pt x="12" y="802"/>
                  </a:lnTo>
                  <a:lnTo>
                    <a:pt x="136" y="802"/>
                  </a:lnTo>
                  <a:lnTo>
                    <a:pt x="136" y="912"/>
                  </a:lnTo>
                  <a:lnTo>
                    <a:pt x="136" y="912"/>
                  </a:lnTo>
                  <a:lnTo>
                    <a:pt x="137" y="917"/>
                  </a:lnTo>
                  <a:lnTo>
                    <a:pt x="140" y="921"/>
                  </a:lnTo>
                  <a:lnTo>
                    <a:pt x="143" y="923"/>
                  </a:lnTo>
                  <a:lnTo>
                    <a:pt x="148" y="924"/>
                  </a:lnTo>
                  <a:lnTo>
                    <a:pt x="1895" y="924"/>
                  </a:lnTo>
                  <a:lnTo>
                    <a:pt x="1895" y="924"/>
                  </a:lnTo>
                  <a:lnTo>
                    <a:pt x="1900" y="923"/>
                  </a:lnTo>
                  <a:lnTo>
                    <a:pt x="1903" y="921"/>
                  </a:lnTo>
                  <a:lnTo>
                    <a:pt x="1906" y="917"/>
                  </a:lnTo>
                  <a:lnTo>
                    <a:pt x="1907" y="912"/>
                  </a:lnTo>
                  <a:lnTo>
                    <a:pt x="1907" y="802"/>
                  </a:lnTo>
                  <a:lnTo>
                    <a:pt x="2031" y="802"/>
                  </a:lnTo>
                  <a:lnTo>
                    <a:pt x="2031" y="802"/>
                  </a:lnTo>
                  <a:lnTo>
                    <a:pt x="2036" y="801"/>
                  </a:lnTo>
                  <a:lnTo>
                    <a:pt x="2039" y="799"/>
                  </a:lnTo>
                  <a:lnTo>
                    <a:pt x="2042" y="795"/>
                  </a:lnTo>
                  <a:lnTo>
                    <a:pt x="2043" y="790"/>
                  </a:lnTo>
                  <a:lnTo>
                    <a:pt x="2043" y="134"/>
                  </a:lnTo>
                  <a:lnTo>
                    <a:pt x="2043" y="134"/>
                  </a:lnTo>
                  <a:lnTo>
                    <a:pt x="2042" y="130"/>
                  </a:lnTo>
                  <a:lnTo>
                    <a:pt x="2039" y="126"/>
                  </a:lnTo>
                  <a:lnTo>
                    <a:pt x="2036" y="123"/>
                  </a:lnTo>
                  <a:lnTo>
                    <a:pt x="2031" y="122"/>
                  </a:lnTo>
                  <a:lnTo>
                    <a:pt x="2031" y="122"/>
                  </a:lnTo>
                  <a:close/>
                </a:path>
              </a:pathLst>
            </a:custGeom>
            <a:solidFill>
              <a:schemeClr val="accent6"/>
            </a:solidFill>
            <a:ln w="0">
              <a:solidFill>
                <a:schemeClr val="accent6"/>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22" name="Freeform 6">
              <a:extLst>
                <a:ext uri="{FF2B5EF4-FFF2-40B4-BE49-F238E27FC236}">
                  <a16:creationId xmlns:a16="http://schemas.microsoft.com/office/drawing/2014/main" id="{DCD53576-018D-4AE6-A41F-398AAE9E8C3E}"/>
                </a:ext>
              </a:extLst>
            </p:cNvPr>
            <p:cNvSpPr>
              <a:spLocks noEditPoints="1"/>
            </p:cNvSpPr>
            <p:nvPr/>
          </p:nvSpPr>
          <p:spPr bwMode="auto">
            <a:xfrm>
              <a:off x="7510463" y="3402013"/>
              <a:ext cx="158750" cy="149225"/>
            </a:xfrm>
            <a:custGeom>
              <a:avLst/>
              <a:gdLst>
                <a:gd name="T0" fmla="*/ 54 w 301"/>
                <a:gd name="T1" fmla="*/ 272 h 284"/>
                <a:gd name="T2" fmla="*/ 54 w 301"/>
                <a:gd name="T3" fmla="*/ 272 h 284"/>
                <a:gd name="T4" fmla="*/ 55 w 301"/>
                <a:gd name="T5" fmla="*/ 277 h 284"/>
                <a:gd name="T6" fmla="*/ 58 w 301"/>
                <a:gd name="T7" fmla="*/ 281 h 284"/>
                <a:gd name="T8" fmla="*/ 62 w 301"/>
                <a:gd name="T9" fmla="*/ 283 h 284"/>
                <a:gd name="T10" fmla="*/ 66 w 301"/>
                <a:gd name="T11" fmla="*/ 284 h 284"/>
                <a:gd name="T12" fmla="*/ 235 w 301"/>
                <a:gd name="T13" fmla="*/ 284 h 284"/>
                <a:gd name="T14" fmla="*/ 235 w 301"/>
                <a:gd name="T15" fmla="*/ 284 h 284"/>
                <a:gd name="T16" fmla="*/ 240 w 301"/>
                <a:gd name="T17" fmla="*/ 283 h 284"/>
                <a:gd name="T18" fmla="*/ 244 w 301"/>
                <a:gd name="T19" fmla="*/ 281 h 284"/>
                <a:gd name="T20" fmla="*/ 246 w 301"/>
                <a:gd name="T21" fmla="*/ 277 h 284"/>
                <a:gd name="T22" fmla="*/ 247 w 301"/>
                <a:gd name="T23" fmla="*/ 272 h 284"/>
                <a:gd name="T24" fmla="*/ 247 w 301"/>
                <a:gd name="T25" fmla="*/ 211 h 284"/>
                <a:gd name="T26" fmla="*/ 289 w 301"/>
                <a:gd name="T27" fmla="*/ 211 h 284"/>
                <a:gd name="T28" fmla="*/ 289 w 301"/>
                <a:gd name="T29" fmla="*/ 211 h 284"/>
                <a:gd name="T30" fmla="*/ 294 w 301"/>
                <a:gd name="T31" fmla="*/ 210 h 284"/>
                <a:gd name="T32" fmla="*/ 298 w 301"/>
                <a:gd name="T33" fmla="*/ 208 h 284"/>
                <a:gd name="T34" fmla="*/ 300 w 301"/>
                <a:gd name="T35" fmla="*/ 204 h 284"/>
                <a:gd name="T36" fmla="*/ 301 w 301"/>
                <a:gd name="T37" fmla="*/ 199 h 284"/>
                <a:gd name="T38" fmla="*/ 301 w 301"/>
                <a:gd name="T39" fmla="*/ 12 h 284"/>
                <a:gd name="T40" fmla="*/ 301 w 301"/>
                <a:gd name="T41" fmla="*/ 12 h 284"/>
                <a:gd name="T42" fmla="*/ 300 w 301"/>
                <a:gd name="T43" fmla="*/ 8 h 284"/>
                <a:gd name="T44" fmla="*/ 298 w 301"/>
                <a:gd name="T45" fmla="*/ 4 h 284"/>
                <a:gd name="T46" fmla="*/ 294 w 301"/>
                <a:gd name="T47" fmla="*/ 1 h 284"/>
                <a:gd name="T48" fmla="*/ 289 w 301"/>
                <a:gd name="T49" fmla="*/ 0 h 284"/>
                <a:gd name="T50" fmla="*/ 12 w 301"/>
                <a:gd name="T51" fmla="*/ 0 h 284"/>
                <a:gd name="T52" fmla="*/ 12 w 301"/>
                <a:gd name="T53" fmla="*/ 0 h 284"/>
                <a:gd name="T54" fmla="*/ 8 w 301"/>
                <a:gd name="T55" fmla="*/ 1 h 284"/>
                <a:gd name="T56" fmla="*/ 4 w 301"/>
                <a:gd name="T57" fmla="*/ 4 h 284"/>
                <a:gd name="T58" fmla="*/ 1 w 301"/>
                <a:gd name="T59" fmla="*/ 8 h 284"/>
                <a:gd name="T60" fmla="*/ 0 w 301"/>
                <a:gd name="T61" fmla="*/ 12 h 284"/>
                <a:gd name="T62" fmla="*/ 0 w 301"/>
                <a:gd name="T63" fmla="*/ 199 h 284"/>
                <a:gd name="T64" fmla="*/ 0 w 301"/>
                <a:gd name="T65" fmla="*/ 199 h 284"/>
                <a:gd name="T66" fmla="*/ 1 w 301"/>
                <a:gd name="T67" fmla="*/ 204 h 284"/>
                <a:gd name="T68" fmla="*/ 4 w 301"/>
                <a:gd name="T69" fmla="*/ 208 h 284"/>
                <a:gd name="T70" fmla="*/ 8 w 301"/>
                <a:gd name="T71" fmla="*/ 210 h 284"/>
                <a:gd name="T72" fmla="*/ 12 w 301"/>
                <a:gd name="T73" fmla="*/ 211 h 284"/>
                <a:gd name="T74" fmla="*/ 54 w 301"/>
                <a:gd name="T75" fmla="*/ 211 h 284"/>
                <a:gd name="T76" fmla="*/ 54 w 301"/>
                <a:gd name="T77" fmla="*/ 272 h 284"/>
                <a:gd name="T78" fmla="*/ 25 w 301"/>
                <a:gd name="T79" fmla="*/ 187 h 284"/>
                <a:gd name="T80" fmla="*/ 25 w 301"/>
                <a:gd name="T81" fmla="*/ 24 h 284"/>
                <a:gd name="T82" fmla="*/ 276 w 301"/>
                <a:gd name="T83" fmla="*/ 24 h 284"/>
                <a:gd name="T84" fmla="*/ 276 w 301"/>
                <a:gd name="T85" fmla="*/ 187 h 284"/>
                <a:gd name="T86" fmla="*/ 235 w 301"/>
                <a:gd name="T87" fmla="*/ 187 h 284"/>
                <a:gd name="T88" fmla="*/ 235 w 301"/>
                <a:gd name="T89" fmla="*/ 187 h 284"/>
                <a:gd name="T90" fmla="*/ 231 w 301"/>
                <a:gd name="T91" fmla="*/ 188 h 284"/>
                <a:gd name="T92" fmla="*/ 227 w 301"/>
                <a:gd name="T93" fmla="*/ 191 h 284"/>
                <a:gd name="T94" fmla="*/ 224 w 301"/>
                <a:gd name="T95" fmla="*/ 195 h 284"/>
                <a:gd name="T96" fmla="*/ 223 w 301"/>
                <a:gd name="T97" fmla="*/ 199 h 284"/>
                <a:gd name="T98" fmla="*/ 223 w 301"/>
                <a:gd name="T99" fmla="*/ 260 h 284"/>
                <a:gd name="T100" fmla="*/ 78 w 301"/>
                <a:gd name="T101" fmla="*/ 260 h 284"/>
                <a:gd name="T102" fmla="*/ 78 w 301"/>
                <a:gd name="T103" fmla="*/ 199 h 284"/>
                <a:gd name="T104" fmla="*/ 78 w 301"/>
                <a:gd name="T105" fmla="*/ 199 h 284"/>
                <a:gd name="T106" fmla="*/ 77 w 301"/>
                <a:gd name="T107" fmla="*/ 195 h 284"/>
                <a:gd name="T108" fmla="*/ 75 w 301"/>
                <a:gd name="T109" fmla="*/ 191 h 284"/>
                <a:gd name="T110" fmla="*/ 71 w 301"/>
                <a:gd name="T111" fmla="*/ 188 h 284"/>
                <a:gd name="T112" fmla="*/ 66 w 301"/>
                <a:gd name="T113" fmla="*/ 187 h 284"/>
                <a:gd name="T114" fmla="*/ 25 w 301"/>
                <a:gd name="T115" fmla="*/ 187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1" h="284">
                  <a:moveTo>
                    <a:pt x="54" y="272"/>
                  </a:moveTo>
                  <a:lnTo>
                    <a:pt x="54" y="272"/>
                  </a:lnTo>
                  <a:lnTo>
                    <a:pt x="55" y="277"/>
                  </a:lnTo>
                  <a:lnTo>
                    <a:pt x="58" y="281"/>
                  </a:lnTo>
                  <a:lnTo>
                    <a:pt x="62" y="283"/>
                  </a:lnTo>
                  <a:lnTo>
                    <a:pt x="66" y="284"/>
                  </a:lnTo>
                  <a:lnTo>
                    <a:pt x="235" y="284"/>
                  </a:lnTo>
                  <a:lnTo>
                    <a:pt x="235" y="284"/>
                  </a:lnTo>
                  <a:lnTo>
                    <a:pt x="240" y="283"/>
                  </a:lnTo>
                  <a:lnTo>
                    <a:pt x="244" y="281"/>
                  </a:lnTo>
                  <a:lnTo>
                    <a:pt x="246" y="277"/>
                  </a:lnTo>
                  <a:lnTo>
                    <a:pt x="247" y="272"/>
                  </a:lnTo>
                  <a:lnTo>
                    <a:pt x="247" y="211"/>
                  </a:lnTo>
                  <a:lnTo>
                    <a:pt x="289" y="211"/>
                  </a:lnTo>
                  <a:lnTo>
                    <a:pt x="289" y="211"/>
                  </a:lnTo>
                  <a:lnTo>
                    <a:pt x="294" y="210"/>
                  </a:lnTo>
                  <a:lnTo>
                    <a:pt x="298" y="208"/>
                  </a:lnTo>
                  <a:lnTo>
                    <a:pt x="300" y="204"/>
                  </a:lnTo>
                  <a:lnTo>
                    <a:pt x="301" y="199"/>
                  </a:lnTo>
                  <a:lnTo>
                    <a:pt x="301" y="12"/>
                  </a:lnTo>
                  <a:lnTo>
                    <a:pt x="301" y="12"/>
                  </a:lnTo>
                  <a:lnTo>
                    <a:pt x="300" y="8"/>
                  </a:lnTo>
                  <a:lnTo>
                    <a:pt x="298" y="4"/>
                  </a:lnTo>
                  <a:lnTo>
                    <a:pt x="294" y="1"/>
                  </a:lnTo>
                  <a:lnTo>
                    <a:pt x="289" y="0"/>
                  </a:lnTo>
                  <a:lnTo>
                    <a:pt x="12" y="0"/>
                  </a:lnTo>
                  <a:lnTo>
                    <a:pt x="12" y="0"/>
                  </a:lnTo>
                  <a:lnTo>
                    <a:pt x="8" y="1"/>
                  </a:lnTo>
                  <a:lnTo>
                    <a:pt x="4" y="4"/>
                  </a:lnTo>
                  <a:lnTo>
                    <a:pt x="1" y="8"/>
                  </a:lnTo>
                  <a:lnTo>
                    <a:pt x="0" y="12"/>
                  </a:lnTo>
                  <a:lnTo>
                    <a:pt x="0" y="199"/>
                  </a:lnTo>
                  <a:lnTo>
                    <a:pt x="0" y="199"/>
                  </a:lnTo>
                  <a:lnTo>
                    <a:pt x="1" y="204"/>
                  </a:lnTo>
                  <a:lnTo>
                    <a:pt x="4" y="208"/>
                  </a:lnTo>
                  <a:lnTo>
                    <a:pt x="8" y="210"/>
                  </a:lnTo>
                  <a:lnTo>
                    <a:pt x="12" y="211"/>
                  </a:lnTo>
                  <a:lnTo>
                    <a:pt x="54" y="211"/>
                  </a:lnTo>
                  <a:lnTo>
                    <a:pt x="54" y="272"/>
                  </a:lnTo>
                  <a:close/>
                  <a:moveTo>
                    <a:pt x="25" y="187"/>
                  </a:moveTo>
                  <a:lnTo>
                    <a:pt x="25" y="24"/>
                  </a:lnTo>
                  <a:lnTo>
                    <a:pt x="276" y="24"/>
                  </a:lnTo>
                  <a:lnTo>
                    <a:pt x="276" y="187"/>
                  </a:lnTo>
                  <a:lnTo>
                    <a:pt x="235" y="187"/>
                  </a:lnTo>
                  <a:lnTo>
                    <a:pt x="235" y="187"/>
                  </a:lnTo>
                  <a:lnTo>
                    <a:pt x="231" y="188"/>
                  </a:lnTo>
                  <a:lnTo>
                    <a:pt x="227" y="191"/>
                  </a:lnTo>
                  <a:lnTo>
                    <a:pt x="224" y="195"/>
                  </a:lnTo>
                  <a:lnTo>
                    <a:pt x="223" y="199"/>
                  </a:lnTo>
                  <a:lnTo>
                    <a:pt x="223" y="260"/>
                  </a:lnTo>
                  <a:lnTo>
                    <a:pt x="78" y="260"/>
                  </a:lnTo>
                  <a:lnTo>
                    <a:pt x="78" y="199"/>
                  </a:lnTo>
                  <a:lnTo>
                    <a:pt x="78" y="199"/>
                  </a:lnTo>
                  <a:lnTo>
                    <a:pt x="77" y="195"/>
                  </a:lnTo>
                  <a:lnTo>
                    <a:pt x="75" y="191"/>
                  </a:lnTo>
                  <a:lnTo>
                    <a:pt x="71" y="188"/>
                  </a:lnTo>
                  <a:lnTo>
                    <a:pt x="66" y="187"/>
                  </a:lnTo>
                  <a:lnTo>
                    <a:pt x="25" y="187"/>
                  </a:lnTo>
                  <a:close/>
                </a:path>
              </a:pathLst>
            </a:custGeom>
            <a:solidFill>
              <a:schemeClr val="accent6"/>
            </a:solidFill>
            <a:ln w="0">
              <a:solidFill>
                <a:schemeClr val="accent6"/>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23" name="Freeform 7">
              <a:extLst>
                <a:ext uri="{FF2B5EF4-FFF2-40B4-BE49-F238E27FC236}">
                  <a16:creationId xmlns:a16="http://schemas.microsoft.com/office/drawing/2014/main" id="{F016A64E-C4DA-4D6E-9702-F33C6052617C}"/>
                </a:ext>
              </a:extLst>
            </p:cNvPr>
            <p:cNvSpPr>
              <a:spLocks noEditPoints="1"/>
            </p:cNvSpPr>
            <p:nvPr/>
          </p:nvSpPr>
          <p:spPr bwMode="auto">
            <a:xfrm>
              <a:off x="7310438" y="3402013"/>
              <a:ext cx="160338" cy="149225"/>
            </a:xfrm>
            <a:custGeom>
              <a:avLst/>
              <a:gdLst>
                <a:gd name="T0" fmla="*/ 54 w 301"/>
                <a:gd name="T1" fmla="*/ 272 h 284"/>
                <a:gd name="T2" fmla="*/ 54 w 301"/>
                <a:gd name="T3" fmla="*/ 272 h 284"/>
                <a:gd name="T4" fmla="*/ 55 w 301"/>
                <a:gd name="T5" fmla="*/ 277 h 284"/>
                <a:gd name="T6" fmla="*/ 58 w 301"/>
                <a:gd name="T7" fmla="*/ 281 h 284"/>
                <a:gd name="T8" fmla="*/ 61 w 301"/>
                <a:gd name="T9" fmla="*/ 283 h 284"/>
                <a:gd name="T10" fmla="*/ 66 w 301"/>
                <a:gd name="T11" fmla="*/ 284 h 284"/>
                <a:gd name="T12" fmla="*/ 235 w 301"/>
                <a:gd name="T13" fmla="*/ 284 h 284"/>
                <a:gd name="T14" fmla="*/ 235 w 301"/>
                <a:gd name="T15" fmla="*/ 284 h 284"/>
                <a:gd name="T16" fmla="*/ 240 w 301"/>
                <a:gd name="T17" fmla="*/ 283 h 284"/>
                <a:gd name="T18" fmla="*/ 243 w 301"/>
                <a:gd name="T19" fmla="*/ 281 h 284"/>
                <a:gd name="T20" fmla="*/ 246 w 301"/>
                <a:gd name="T21" fmla="*/ 277 h 284"/>
                <a:gd name="T22" fmla="*/ 247 w 301"/>
                <a:gd name="T23" fmla="*/ 272 h 284"/>
                <a:gd name="T24" fmla="*/ 247 w 301"/>
                <a:gd name="T25" fmla="*/ 211 h 284"/>
                <a:gd name="T26" fmla="*/ 289 w 301"/>
                <a:gd name="T27" fmla="*/ 211 h 284"/>
                <a:gd name="T28" fmla="*/ 289 w 301"/>
                <a:gd name="T29" fmla="*/ 211 h 284"/>
                <a:gd name="T30" fmla="*/ 294 w 301"/>
                <a:gd name="T31" fmla="*/ 210 h 284"/>
                <a:gd name="T32" fmla="*/ 298 w 301"/>
                <a:gd name="T33" fmla="*/ 208 h 284"/>
                <a:gd name="T34" fmla="*/ 300 w 301"/>
                <a:gd name="T35" fmla="*/ 204 h 284"/>
                <a:gd name="T36" fmla="*/ 301 w 301"/>
                <a:gd name="T37" fmla="*/ 199 h 284"/>
                <a:gd name="T38" fmla="*/ 301 w 301"/>
                <a:gd name="T39" fmla="*/ 12 h 284"/>
                <a:gd name="T40" fmla="*/ 301 w 301"/>
                <a:gd name="T41" fmla="*/ 12 h 284"/>
                <a:gd name="T42" fmla="*/ 300 w 301"/>
                <a:gd name="T43" fmla="*/ 8 h 284"/>
                <a:gd name="T44" fmla="*/ 298 w 301"/>
                <a:gd name="T45" fmla="*/ 4 h 284"/>
                <a:gd name="T46" fmla="*/ 294 w 301"/>
                <a:gd name="T47" fmla="*/ 1 h 284"/>
                <a:gd name="T48" fmla="*/ 289 w 301"/>
                <a:gd name="T49" fmla="*/ 0 h 284"/>
                <a:gd name="T50" fmla="*/ 13 w 301"/>
                <a:gd name="T51" fmla="*/ 0 h 284"/>
                <a:gd name="T52" fmla="*/ 13 w 301"/>
                <a:gd name="T53" fmla="*/ 0 h 284"/>
                <a:gd name="T54" fmla="*/ 8 w 301"/>
                <a:gd name="T55" fmla="*/ 1 h 284"/>
                <a:gd name="T56" fmla="*/ 5 w 301"/>
                <a:gd name="T57" fmla="*/ 4 h 284"/>
                <a:gd name="T58" fmla="*/ 1 w 301"/>
                <a:gd name="T59" fmla="*/ 8 h 284"/>
                <a:gd name="T60" fmla="*/ 0 w 301"/>
                <a:gd name="T61" fmla="*/ 12 h 284"/>
                <a:gd name="T62" fmla="*/ 0 w 301"/>
                <a:gd name="T63" fmla="*/ 199 h 284"/>
                <a:gd name="T64" fmla="*/ 0 w 301"/>
                <a:gd name="T65" fmla="*/ 199 h 284"/>
                <a:gd name="T66" fmla="*/ 1 w 301"/>
                <a:gd name="T67" fmla="*/ 204 h 284"/>
                <a:gd name="T68" fmla="*/ 5 w 301"/>
                <a:gd name="T69" fmla="*/ 208 h 284"/>
                <a:gd name="T70" fmla="*/ 8 w 301"/>
                <a:gd name="T71" fmla="*/ 210 h 284"/>
                <a:gd name="T72" fmla="*/ 13 w 301"/>
                <a:gd name="T73" fmla="*/ 211 h 284"/>
                <a:gd name="T74" fmla="*/ 54 w 301"/>
                <a:gd name="T75" fmla="*/ 211 h 284"/>
                <a:gd name="T76" fmla="*/ 54 w 301"/>
                <a:gd name="T77" fmla="*/ 272 h 284"/>
                <a:gd name="T78" fmla="*/ 25 w 301"/>
                <a:gd name="T79" fmla="*/ 187 h 284"/>
                <a:gd name="T80" fmla="*/ 25 w 301"/>
                <a:gd name="T81" fmla="*/ 24 h 284"/>
                <a:gd name="T82" fmla="*/ 277 w 301"/>
                <a:gd name="T83" fmla="*/ 24 h 284"/>
                <a:gd name="T84" fmla="*/ 277 w 301"/>
                <a:gd name="T85" fmla="*/ 187 h 284"/>
                <a:gd name="T86" fmla="*/ 235 w 301"/>
                <a:gd name="T87" fmla="*/ 187 h 284"/>
                <a:gd name="T88" fmla="*/ 235 w 301"/>
                <a:gd name="T89" fmla="*/ 187 h 284"/>
                <a:gd name="T90" fmla="*/ 230 w 301"/>
                <a:gd name="T91" fmla="*/ 188 h 284"/>
                <a:gd name="T92" fmla="*/ 227 w 301"/>
                <a:gd name="T93" fmla="*/ 191 h 284"/>
                <a:gd name="T94" fmla="*/ 224 w 301"/>
                <a:gd name="T95" fmla="*/ 195 h 284"/>
                <a:gd name="T96" fmla="*/ 223 w 301"/>
                <a:gd name="T97" fmla="*/ 199 h 284"/>
                <a:gd name="T98" fmla="*/ 223 w 301"/>
                <a:gd name="T99" fmla="*/ 260 h 284"/>
                <a:gd name="T100" fmla="*/ 79 w 301"/>
                <a:gd name="T101" fmla="*/ 260 h 284"/>
                <a:gd name="T102" fmla="*/ 79 w 301"/>
                <a:gd name="T103" fmla="*/ 199 h 284"/>
                <a:gd name="T104" fmla="*/ 79 w 301"/>
                <a:gd name="T105" fmla="*/ 199 h 284"/>
                <a:gd name="T106" fmla="*/ 78 w 301"/>
                <a:gd name="T107" fmla="*/ 195 h 284"/>
                <a:gd name="T108" fmla="*/ 76 w 301"/>
                <a:gd name="T109" fmla="*/ 191 h 284"/>
                <a:gd name="T110" fmla="*/ 72 w 301"/>
                <a:gd name="T111" fmla="*/ 188 h 284"/>
                <a:gd name="T112" fmla="*/ 66 w 301"/>
                <a:gd name="T113" fmla="*/ 187 h 284"/>
                <a:gd name="T114" fmla="*/ 25 w 301"/>
                <a:gd name="T115" fmla="*/ 187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1" h="284">
                  <a:moveTo>
                    <a:pt x="54" y="272"/>
                  </a:moveTo>
                  <a:lnTo>
                    <a:pt x="54" y="272"/>
                  </a:lnTo>
                  <a:lnTo>
                    <a:pt x="55" y="277"/>
                  </a:lnTo>
                  <a:lnTo>
                    <a:pt x="58" y="281"/>
                  </a:lnTo>
                  <a:lnTo>
                    <a:pt x="61" y="283"/>
                  </a:lnTo>
                  <a:lnTo>
                    <a:pt x="66" y="284"/>
                  </a:lnTo>
                  <a:lnTo>
                    <a:pt x="235" y="284"/>
                  </a:lnTo>
                  <a:lnTo>
                    <a:pt x="235" y="284"/>
                  </a:lnTo>
                  <a:lnTo>
                    <a:pt x="240" y="283"/>
                  </a:lnTo>
                  <a:lnTo>
                    <a:pt x="243" y="281"/>
                  </a:lnTo>
                  <a:lnTo>
                    <a:pt x="246" y="277"/>
                  </a:lnTo>
                  <a:lnTo>
                    <a:pt x="247" y="272"/>
                  </a:lnTo>
                  <a:lnTo>
                    <a:pt x="247" y="211"/>
                  </a:lnTo>
                  <a:lnTo>
                    <a:pt x="289" y="211"/>
                  </a:lnTo>
                  <a:lnTo>
                    <a:pt x="289" y="211"/>
                  </a:lnTo>
                  <a:lnTo>
                    <a:pt x="294" y="210"/>
                  </a:lnTo>
                  <a:lnTo>
                    <a:pt x="298" y="208"/>
                  </a:lnTo>
                  <a:lnTo>
                    <a:pt x="300" y="204"/>
                  </a:lnTo>
                  <a:lnTo>
                    <a:pt x="301" y="199"/>
                  </a:lnTo>
                  <a:lnTo>
                    <a:pt x="301" y="12"/>
                  </a:lnTo>
                  <a:lnTo>
                    <a:pt x="301" y="12"/>
                  </a:lnTo>
                  <a:lnTo>
                    <a:pt x="300" y="8"/>
                  </a:lnTo>
                  <a:lnTo>
                    <a:pt x="298" y="4"/>
                  </a:lnTo>
                  <a:lnTo>
                    <a:pt x="294" y="1"/>
                  </a:lnTo>
                  <a:lnTo>
                    <a:pt x="289" y="0"/>
                  </a:lnTo>
                  <a:lnTo>
                    <a:pt x="13" y="0"/>
                  </a:lnTo>
                  <a:lnTo>
                    <a:pt x="13" y="0"/>
                  </a:lnTo>
                  <a:lnTo>
                    <a:pt x="8" y="1"/>
                  </a:lnTo>
                  <a:lnTo>
                    <a:pt x="5" y="4"/>
                  </a:lnTo>
                  <a:lnTo>
                    <a:pt x="1" y="8"/>
                  </a:lnTo>
                  <a:lnTo>
                    <a:pt x="0" y="12"/>
                  </a:lnTo>
                  <a:lnTo>
                    <a:pt x="0" y="199"/>
                  </a:lnTo>
                  <a:lnTo>
                    <a:pt x="0" y="199"/>
                  </a:lnTo>
                  <a:lnTo>
                    <a:pt x="1" y="204"/>
                  </a:lnTo>
                  <a:lnTo>
                    <a:pt x="5" y="208"/>
                  </a:lnTo>
                  <a:lnTo>
                    <a:pt x="8" y="210"/>
                  </a:lnTo>
                  <a:lnTo>
                    <a:pt x="13" y="211"/>
                  </a:lnTo>
                  <a:lnTo>
                    <a:pt x="54" y="211"/>
                  </a:lnTo>
                  <a:lnTo>
                    <a:pt x="54" y="272"/>
                  </a:lnTo>
                  <a:close/>
                  <a:moveTo>
                    <a:pt x="25" y="187"/>
                  </a:moveTo>
                  <a:lnTo>
                    <a:pt x="25" y="24"/>
                  </a:lnTo>
                  <a:lnTo>
                    <a:pt x="277" y="24"/>
                  </a:lnTo>
                  <a:lnTo>
                    <a:pt x="277" y="187"/>
                  </a:lnTo>
                  <a:lnTo>
                    <a:pt x="235" y="187"/>
                  </a:lnTo>
                  <a:lnTo>
                    <a:pt x="235" y="187"/>
                  </a:lnTo>
                  <a:lnTo>
                    <a:pt x="230" y="188"/>
                  </a:lnTo>
                  <a:lnTo>
                    <a:pt x="227" y="191"/>
                  </a:lnTo>
                  <a:lnTo>
                    <a:pt x="224" y="195"/>
                  </a:lnTo>
                  <a:lnTo>
                    <a:pt x="223" y="199"/>
                  </a:lnTo>
                  <a:lnTo>
                    <a:pt x="223" y="260"/>
                  </a:lnTo>
                  <a:lnTo>
                    <a:pt x="79" y="260"/>
                  </a:lnTo>
                  <a:lnTo>
                    <a:pt x="79" y="199"/>
                  </a:lnTo>
                  <a:lnTo>
                    <a:pt x="79" y="199"/>
                  </a:lnTo>
                  <a:lnTo>
                    <a:pt x="78" y="195"/>
                  </a:lnTo>
                  <a:lnTo>
                    <a:pt x="76" y="191"/>
                  </a:lnTo>
                  <a:lnTo>
                    <a:pt x="72" y="188"/>
                  </a:lnTo>
                  <a:lnTo>
                    <a:pt x="66" y="187"/>
                  </a:lnTo>
                  <a:lnTo>
                    <a:pt x="25" y="187"/>
                  </a:lnTo>
                  <a:close/>
                </a:path>
              </a:pathLst>
            </a:custGeom>
            <a:solidFill>
              <a:schemeClr val="accent6"/>
            </a:solidFill>
            <a:ln w="0">
              <a:solidFill>
                <a:schemeClr val="accent6"/>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24" name="Freeform 8">
              <a:extLst>
                <a:ext uri="{FF2B5EF4-FFF2-40B4-BE49-F238E27FC236}">
                  <a16:creationId xmlns:a16="http://schemas.microsoft.com/office/drawing/2014/main" id="{66BAF82A-3EB5-4733-986B-183423052EBE}"/>
                </a:ext>
              </a:extLst>
            </p:cNvPr>
            <p:cNvSpPr>
              <a:spLocks noEditPoints="1"/>
            </p:cNvSpPr>
            <p:nvPr/>
          </p:nvSpPr>
          <p:spPr bwMode="auto">
            <a:xfrm>
              <a:off x="7710488" y="3402013"/>
              <a:ext cx="158750" cy="149225"/>
            </a:xfrm>
            <a:custGeom>
              <a:avLst/>
              <a:gdLst>
                <a:gd name="T0" fmla="*/ 54 w 300"/>
                <a:gd name="T1" fmla="*/ 272 h 284"/>
                <a:gd name="T2" fmla="*/ 54 w 300"/>
                <a:gd name="T3" fmla="*/ 272 h 284"/>
                <a:gd name="T4" fmla="*/ 55 w 300"/>
                <a:gd name="T5" fmla="*/ 277 h 284"/>
                <a:gd name="T6" fmla="*/ 58 w 300"/>
                <a:gd name="T7" fmla="*/ 281 h 284"/>
                <a:gd name="T8" fmla="*/ 62 w 300"/>
                <a:gd name="T9" fmla="*/ 283 h 284"/>
                <a:gd name="T10" fmla="*/ 66 w 300"/>
                <a:gd name="T11" fmla="*/ 284 h 284"/>
                <a:gd name="T12" fmla="*/ 234 w 300"/>
                <a:gd name="T13" fmla="*/ 284 h 284"/>
                <a:gd name="T14" fmla="*/ 234 w 300"/>
                <a:gd name="T15" fmla="*/ 284 h 284"/>
                <a:gd name="T16" fmla="*/ 240 w 300"/>
                <a:gd name="T17" fmla="*/ 283 h 284"/>
                <a:gd name="T18" fmla="*/ 244 w 300"/>
                <a:gd name="T19" fmla="*/ 281 h 284"/>
                <a:gd name="T20" fmla="*/ 246 w 300"/>
                <a:gd name="T21" fmla="*/ 277 h 284"/>
                <a:gd name="T22" fmla="*/ 247 w 300"/>
                <a:gd name="T23" fmla="*/ 272 h 284"/>
                <a:gd name="T24" fmla="*/ 247 w 300"/>
                <a:gd name="T25" fmla="*/ 211 h 284"/>
                <a:gd name="T26" fmla="*/ 288 w 300"/>
                <a:gd name="T27" fmla="*/ 211 h 284"/>
                <a:gd name="T28" fmla="*/ 288 w 300"/>
                <a:gd name="T29" fmla="*/ 211 h 284"/>
                <a:gd name="T30" fmla="*/ 293 w 300"/>
                <a:gd name="T31" fmla="*/ 210 h 284"/>
                <a:gd name="T32" fmla="*/ 297 w 300"/>
                <a:gd name="T33" fmla="*/ 208 h 284"/>
                <a:gd name="T34" fmla="*/ 299 w 300"/>
                <a:gd name="T35" fmla="*/ 204 h 284"/>
                <a:gd name="T36" fmla="*/ 300 w 300"/>
                <a:gd name="T37" fmla="*/ 199 h 284"/>
                <a:gd name="T38" fmla="*/ 300 w 300"/>
                <a:gd name="T39" fmla="*/ 12 h 284"/>
                <a:gd name="T40" fmla="*/ 300 w 300"/>
                <a:gd name="T41" fmla="*/ 12 h 284"/>
                <a:gd name="T42" fmla="*/ 299 w 300"/>
                <a:gd name="T43" fmla="*/ 8 h 284"/>
                <a:gd name="T44" fmla="*/ 297 w 300"/>
                <a:gd name="T45" fmla="*/ 4 h 284"/>
                <a:gd name="T46" fmla="*/ 293 w 300"/>
                <a:gd name="T47" fmla="*/ 1 h 284"/>
                <a:gd name="T48" fmla="*/ 288 w 300"/>
                <a:gd name="T49" fmla="*/ 0 h 284"/>
                <a:gd name="T50" fmla="*/ 12 w 300"/>
                <a:gd name="T51" fmla="*/ 0 h 284"/>
                <a:gd name="T52" fmla="*/ 12 w 300"/>
                <a:gd name="T53" fmla="*/ 0 h 284"/>
                <a:gd name="T54" fmla="*/ 7 w 300"/>
                <a:gd name="T55" fmla="*/ 1 h 284"/>
                <a:gd name="T56" fmla="*/ 4 w 300"/>
                <a:gd name="T57" fmla="*/ 4 h 284"/>
                <a:gd name="T58" fmla="*/ 1 w 300"/>
                <a:gd name="T59" fmla="*/ 8 h 284"/>
                <a:gd name="T60" fmla="*/ 0 w 300"/>
                <a:gd name="T61" fmla="*/ 12 h 284"/>
                <a:gd name="T62" fmla="*/ 0 w 300"/>
                <a:gd name="T63" fmla="*/ 199 h 284"/>
                <a:gd name="T64" fmla="*/ 0 w 300"/>
                <a:gd name="T65" fmla="*/ 199 h 284"/>
                <a:gd name="T66" fmla="*/ 1 w 300"/>
                <a:gd name="T67" fmla="*/ 204 h 284"/>
                <a:gd name="T68" fmla="*/ 4 w 300"/>
                <a:gd name="T69" fmla="*/ 208 h 284"/>
                <a:gd name="T70" fmla="*/ 7 w 300"/>
                <a:gd name="T71" fmla="*/ 210 h 284"/>
                <a:gd name="T72" fmla="*/ 12 w 300"/>
                <a:gd name="T73" fmla="*/ 211 h 284"/>
                <a:gd name="T74" fmla="*/ 54 w 300"/>
                <a:gd name="T75" fmla="*/ 211 h 284"/>
                <a:gd name="T76" fmla="*/ 54 w 300"/>
                <a:gd name="T77" fmla="*/ 272 h 284"/>
                <a:gd name="T78" fmla="*/ 24 w 300"/>
                <a:gd name="T79" fmla="*/ 187 h 284"/>
                <a:gd name="T80" fmla="*/ 24 w 300"/>
                <a:gd name="T81" fmla="*/ 24 h 284"/>
                <a:gd name="T82" fmla="*/ 276 w 300"/>
                <a:gd name="T83" fmla="*/ 24 h 284"/>
                <a:gd name="T84" fmla="*/ 276 w 300"/>
                <a:gd name="T85" fmla="*/ 187 h 284"/>
                <a:gd name="T86" fmla="*/ 234 w 300"/>
                <a:gd name="T87" fmla="*/ 187 h 284"/>
                <a:gd name="T88" fmla="*/ 234 w 300"/>
                <a:gd name="T89" fmla="*/ 187 h 284"/>
                <a:gd name="T90" fmla="*/ 229 w 300"/>
                <a:gd name="T91" fmla="*/ 188 h 284"/>
                <a:gd name="T92" fmla="*/ 226 w 300"/>
                <a:gd name="T93" fmla="*/ 191 h 284"/>
                <a:gd name="T94" fmla="*/ 223 w 300"/>
                <a:gd name="T95" fmla="*/ 195 h 284"/>
                <a:gd name="T96" fmla="*/ 222 w 300"/>
                <a:gd name="T97" fmla="*/ 199 h 284"/>
                <a:gd name="T98" fmla="*/ 222 w 300"/>
                <a:gd name="T99" fmla="*/ 260 h 284"/>
                <a:gd name="T100" fmla="*/ 78 w 300"/>
                <a:gd name="T101" fmla="*/ 260 h 284"/>
                <a:gd name="T102" fmla="*/ 78 w 300"/>
                <a:gd name="T103" fmla="*/ 199 h 284"/>
                <a:gd name="T104" fmla="*/ 78 w 300"/>
                <a:gd name="T105" fmla="*/ 199 h 284"/>
                <a:gd name="T106" fmla="*/ 77 w 300"/>
                <a:gd name="T107" fmla="*/ 195 h 284"/>
                <a:gd name="T108" fmla="*/ 75 w 300"/>
                <a:gd name="T109" fmla="*/ 191 h 284"/>
                <a:gd name="T110" fmla="*/ 71 w 300"/>
                <a:gd name="T111" fmla="*/ 188 h 284"/>
                <a:gd name="T112" fmla="*/ 66 w 300"/>
                <a:gd name="T113" fmla="*/ 187 h 284"/>
                <a:gd name="T114" fmla="*/ 24 w 300"/>
                <a:gd name="T115" fmla="*/ 187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0" h="284">
                  <a:moveTo>
                    <a:pt x="54" y="272"/>
                  </a:moveTo>
                  <a:lnTo>
                    <a:pt x="54" y="272"/>
                  </a:lnTo>
                  <a:lnTo>
                    <a:pt x="55" y="277"/>
                  </a:lnTo>
                  <a:lnTo>
                    <a:pt x="58" y="281"/>
                  </a:lnTo>
                  <a:lnTo>
                    <a:pt x="62" y="283"/>
                  </a:lnTo>
                  <a:lnTo>
                    <a:pt x="66" y="284"/>
                  </a:lnTo>
                  <a:lnTo>
                    <a:pt x="234" y="284"/>
                  </a:lnTo>
                  <a:lnTo>
                    <a:pt x="234" y="284"/>
                  </a:lnTo>
                  <a:lnTo>
                    <a:pt x="240" y="283"/>
                  </a:lnTo>
                  <a:lnTo>
                    <a:pt x="244" y="281"/>
                  </a:lnTo>
                  <a:lnTo>
                    <a:pt x="246" y="277"/>
                  </a:lnTo>
                  <a:lnTo>
                    <a:pt x="247" y="272"/>
                  </a:lnTo>
                  <a:lnTo>
                    <a:pt x="247" y="211"/>
                  </a:lnTo>
                  <a:lnTo>
                    <a:pt x="288" y="211"/>
                  </a:lnTo>
                  <a:lnTo>
                    <a:pt x="288" y="211"/>
                  </a:lnTo>
                  <a:lnTo>
                    <a:pt x="293" y="210"/>
                  </a:lnTo>
                  <a:lnTo>
                    <a:pt x="297" y="208"/>
                  </a:lnTo>
                  <a:lnTo>
                    <a:pt x="299" y="204"/>
                  </a:lnTo>
                  <a:lnTo>
                    <a:pt x="300" y="199"/>
                  </a:lnTo>
                  <a:lnTo>
                    <a:pt x="300" y="12"/>
                  </a:lnTo>
                  <a:lnTo>
                    <a:pt x="300" y="12"/>
                  </a:lnTo>
                  <a:lnTo>
                    <a:pt x="299" y="8"/>
                  </a:lnTo>
                  <a:lnTo>
                    <a:pt x="297" y="4"/>
                  </a:lnTo>
                  <a:lnTo>
                    <a:pt x="293" y="1"/>
                  </a:lnTo>
                  <a:lnTo>
                    <a:pt x="288" y="0"/>
                  </a:lnTo>
                  <a:lnTo>
                    <a:pt x="12" y="0"/>
                  </a:lnTo>
                  <a:lnTo>
                    <a:pt x="12" y="0"/>
                  </a:lnTo>
                  <a:lnTo>
                    <a:pt x="7" y="1"/>
                  </a:lnTo>
                  <a:lnTo>
                    <a:pt x="4" y="4"/>
                  </a:lnTo>
                  <a:lnTo>
                    <a:pt x="1" y="8"/>
                  </a:lnTo>
                  <a:lnTo>
                    <a:pt x="0" y="12"/>
                  </a:lnTo>
                  <a:lnTo>
                    <a:pt x="0" y="199"/>
                  </a:lnTo>
                  <a:lnTo>
                    <a:pt x="0" y="199"/>
                  </a:lnTo>
                  <a:lnTo>
                    <a:pt x="1" y="204"/>
                  </a:lnTo>
                  <a:lnTo>
                    <a:pt x="4" y="208"/>
                  </a:lnTo>
                  <a:lnTo>
                    <a:pt x="7" y="210"/>
                  </a:lnTo>
                  <a:lnTo>
                    <a:pt x="12" y="211"/>
                  </a:lnTo>
                  <a:lnTo>
                    <a:pt x="54" y="211"/>
                  </a:lnTo>
                  <a:lnTo>
                    <a:pt x="54" y="272"/>
                  </a:lnTo>
                  <a:close/>
                  <a:moveTo>
                    <a:pt x="24" y="187"/>
                  </a:moveTo>
                  <a:lnTo>
                    <a:pt x="24" y="24"/>
                  </a:lnTo>
                  <a:lnTo>
                    <a:pt x="276" y="24"/>
                  </a:lnTo>
                  <a:lnTo>
                    <a:pt x="276" y="187"/>
                  </a:lnTo>
                  <a:lnTo>
                    <a:pt x="234" y="187"/>
                  </a:lnTo>
                  <a:lnTo>
                    <a:pt x="234" y="187"/>
                  </a:lnTo>
                  <a:lnTo>
                    <a:pt x="229" y="188"/>
                  </a:lnTo>
                  <a:lnTo>
                    <a:pt x="226" y="191"/>
                  </a:lnTo>
                  <a:lnTo>
                    <a:pt x="223" y="195"/>
                  </a:lnTo>
                  <a:lnTo>
                    <a:pt x="222" y="199"/>
                  </a:lnTo>
                  <a:lnTo>
                    <a:pt x="222" y="260"/>
                  </a:lnTo>
                  <a:lnTo>
                    <a:pt x="78" y="260"/>
                  </a:lnTo>
                  <a:lnTo>
                    <a:pt x="78" y="199"/>
                  </a:lnTo>
                  <a:lnTo>
                    <a:pt x="78" y="199"/>
                  </a:lnTo>
                  <a:lnTo>
                    <a:pt x="77" y="195"/>
                  </a:lnTo>
                  <a:lnTo>
                    <a:pt x="75" y="191"/>
                  </a:lnTo>
                  <a:lnTo>
                    <a:pt x="71" y="188"/>
                  </a:lnTo>
                  <a:lnTo>
                    <a:pt x="66" y="187"/>
                  </a:lnTo>
                  <a:lnTo>
                    <a:pt x="24" y="187"/>
                  </a:lnTo>
                  <a:close/>
                </a:path>
              </a:pathLst>
            </a:custGeom>
            <a:solidFill>
              <a:schemeClr val="accent6"/>
            </a:solidFill>
            <a:ln w="0">
              <a:solidFill>
                <a:schemeClr val="accent6"/>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25" name="Freeform 9">
              <a:extLst>
                <a:ext uri="{FF2B5EF4-FFF2-40B4-BE49-F238E27FC236}">
                  <a16:creationId xmlns:a16="http://schemas.microsoft.com/office/drawing/2014/main" id="{DD1A214C-1E3A-4097-BE59-8FA0A1BF8ACE}"/>
                </a:ext>
              </a:extLst>
            </p:cNvPr>
            <p:cNvSpPr>
              <a:spLocks noEditPoints="1"/>
            </p:cNvSpPr>
            <p:nvPr/>
          </p:nvSpPr>
          <p:spPr bwMode="auto">
            <a:xfrm>
              <a:off x="7908925" y="3402013"/>
              <a:ext cx="158750" cy="149225"/>
            </a:xfrm>
            <a:custGeom>
              <a:avLst/>
              <a:gdLst>
                <a:gd name="T0" fmla="*/ 53 w 300"/>
                <a:gd name="T1" fmla="*/ 272 h 284"/>
                <a:gd name="T2" fmla="*/ 53 w 300"/>
                <a:gd name="T3" fmla="*/ 272 h 284"/>
                <a:gd name="T4" fmla="*/ 54 w 300"/>
                <a:gd name="T5" fmla="*/ 277 h 284"/>
                <a:gd name="T6" fmla="*/ 57 w 300"/>
                <a:gd name="T7" fmla="*/ 281 h 284"/>
                <a:gd name="T8" fmla="*/ 61 w 300"/>
                <a:gd name="T9" fmla="*/ 283 h 284"/>
                <a:gd name="T10" fmla="*/ 66 w 300"/>
                <a:gd name="T11" fmla="*/ 284 h 284"/>
                <a:gd name="T12" fmla="*/ 234 w 300"/>
                <a:gd name="T13" fmla="*/ 284 h 284"/>
                <a:gd name="T14" fmla="*/ 234 w 300"/>
                <a:gd name="T15" fmla="*/ 284 h 284"/>
                <a:gd name="T16" fmla="*/ 239 w 300"/>
                <a:gd name="T17" fmla="*/ 283 h 284"/>
                <a:gd name="T18" fmla="*/ 242 w 300"/>
                <a:gd name="T19" fmla="*/ 281 h 284"/>
                <a:gd name="T20" fmla="*/ 245 w 300"/>
                <a:gd name="T21" fmla="*/ 277 h 284"/>
                <a:gd name="T22" fmla="*/ 246 w 300"/>
                <a:gd name="T23" fmla="*/ 272 h 284"/>
                <a:gd name="T24" fmla="*/ 246 w 300"/>
                <a:gd name="T25" fmla="*/ 211 h 284"/>
                <a:gd name="T26" fmla="*/ 288 w 300"/>
                <a:gd name="T27" fmla="*/ 211 h 284"/>
                <a:gd name="T28" fmla="*/ 288 w 300"/>
                <a:gd name="T29" fmla="*/ 211 h 284"/>
                <a:gd name="T30" fmla="*/ 293 w 300"/>
                <a:gd name="T31" fmla="*/ 210 h 284"/>
                <a:gd name="T32" fmla="*/ 296 w 300"/>
                <a:gd name="T33" fmla="*/ 208 h 284"/>
                <a:gd name="T34" fmla="*/ 299 w 300"/>
                <a:gd name="T35" fmla="*/ 204 h 284"/>
                <a:gd name="T36" fmla="*/ 300 w 300"/>
                <a:gd name="T37" fmla="*/ 199 h 284"/>
                <a:gd name="T38" fmla="*/ 300 w 300"/>
                <a:gd name="T39" fmla="*/ 12 h 284"/>
                <a:gd name="T40" fmla="*/ 300 w 300"/>
                <a:gd name="T41" fmla="*/ 12 h 284"/>
                <a:gd name="T42" fmla="*/ 299 w 300"/>
                <a:gd name="T43" fmla="*/ 8 h 284"/>
                <a:gd name="T44" fmla="*/ 296 w 300"/>
                <a:gd name="T45" fmla="*/ 4 h 284"/>
                <a:gd name="T46" fmla="*/ 293 w 300"/>
                <a:gd name="T47" fmla="*/ 1 h 284"/>
                <a:gd name="T48" fmla="*/ 288 w 300"/>
                <a:gd name="T49" fmla="*/ 0 h 284"/>
                <a:gd name="T50" fmla="*/ 12 w 300"/>
                <a:gd name="T51" fmla="*/ 0 h 284"/>
                <a:gd name="T52" fmla="*/ 12 w 300"/>
                <a:gd name="T53" fmla="*/ 0 h 284"/>
                <a:gd name="T54" fmla="*/ 7 w 300"/>
                <a:gd name="T55" fmla="*/ 1 h 284"/>
                <a:gd name="T56" fmla="*/ 4 w 300"/>
                <a:gd name="T57" fmla="*/ 4 h 284"/>
                <a:gd name="T58" fmla="*/ 1 w 300"/>
                <a:gd name="T59" fmla="*/ 8 h 284"/>
                <a:gd name="T60" fmla="*/ 0 w 300"/>
                <a:gd name="T61" fmla="*/ 12 h 284"/>
                <a:gd name="T62" fmla="*/ 0 w 300"/>
                <a:gd name="T63" fmla="*/ 199 h 284"/>
                <a:gd name="T64" fmla="*/ 0 w 300"/>
                <a:gd name="T65" fmla="*/ 199 h 284"/>
                <a:gd name="T66" fmla="*/ 1 w 300"/>
                <a:gd name="T67" fmla="*/ 204 h 284"/>
                <a:gd name="T68" fmla="*/ 4 w 300"/>
                <a:gd name="T69" fmla="*/ 208 h 284"/>
                <a:gd name="T70" fmla="*/ 7 w 300"/>
                <a:gd name="T71" fmla="*/ 210 h 284"/>
                <a:gd name="T72" fmla="*/ 12 w 300"/>
                <a:gd name="T73" fmla="*/ 211 h 284"/>
                <a:gd name="T74" fmla="*/ 53 w 300"/>
                <a:gd name="T75" fmla="*/ 211 h 284"/>
                <a:gd name="T76" fmla="*/ 53 w 300"/>
                <a:gd name="T77" fmla="*/ 272 h 284"/>
                <a:gd name="T78" fmla="*/ 24 w 300"/>
                <a:gd name="T79" fmla="*/ 187 h 284"/>
                <a:gd name="T80" fmla="*/ 24 w 300"/>
                <a:gd name="T81" fmla="*/ 24 h 284"/>
                <a:gd name="T82" fmla="*/ 276 w 300"/>
                <a:gd name="T83" fmla="*/ 24 h 284"/>
                <a:gd name="T84" fmla="*/ 276 w 300"/>
                <a:gd name="T85" fmla="*/ 187 h 284"/>
                <a:gd name="T86" fmla="*/ 234 w 300"/>
                <a:gd name="T87" fmla="*/ 187 h 284"/>
                <a:gd name="T88" fmla="*/ 234 w 300"/>
                <a:gd name="T89" fmla="*/ 187 h 284"/>
                <a:gd name="T90" fmla="*/ 229 w 300"/>
                <a:gd name="T91" fmla="*/ 188 h 284"/>
                <a:gd name="T92" fmla="*/ 225 w 300"/>
                <a:gd name="T93" fmla="*/ 191 h 284"/>
                <a:gd name="T94" fmla="*/ 223 w 300"/>
                <a:gd name="T95" fmla="*/ 195 h 284"/>
                <a:gd name="T96" fmla="*/ 222 w 300"/>
                <a:gd name="T97" fmla="*/ 199 h 284"/>
                <a:gd name="T98" fmla="*/ 222 w 300"/>
                <a:gd name="T99" fmla="*/ 260 h 284"/>
                <a:gd name="T100" fmla="*/ 78 w 300"/>
                <a:gd name="T101" fmla="*/ 260 h 284"/>
                <a:gd name="T102" fmla="*/ 78 w 300"/>
                <a:gd name="T103" fmla="*/ 199 h 284"/>
                <a:gd name="T104" fmla="*/ 78 w 300"/>
                <a:gd name="T105" fmla="*/ 199 h 284"/>
                <a:gd name="T106" fmla="*/ 77 w 300"/>
                <a:gd name="T107" fmla="*/ 195 h 284"/>
                <a:gd name="T108" fmla="*/ 75 w 300"/>
                <a:gd name="T109" fmla="*/ 191 h 284"/>
                <a:gd name="T110" fmla="*/ 71 w 300"/>
                <a:gd name="T111" fmla="*/ 188 h 284"/>
                <a:gd name="T112" fmla="*/ 66 w 300"/>
                <a:gd name="T113" fmla="*/ 187 h 284"/>
                <a:gd name="T114" fmla="*/ 24 w 300"/>
                <a:gd name="T115" fmla="*/ 187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0" h="284">
                  <a:moveTo>
                    <a:pt x="53" y="272"/>
                  </a:moveTo>
                  <a:lnTo>
                    <a:pt x="53" y="272"/>
                  </a:lnTo>
                  <a:lnTo>
                    <a:pt x="54" y="277"/>
                  </a:lnTo>
                  <a:lnTo>
                    <a:pt x="57" y="281"/>
                  </a:lnTo>
                  <a:lnTo>
                    <a:pt x="61" y="283"/>
                  </a:lnTo>
                  <a:lnTo>
                    <a:pt x="66" y="284"/>
                  </a:lnTo>
                  <a:lnTo>
                    <a:pt x="234" y="284"/>
                  </a:lnTo>
                  <a:lnTo>
                    <a:pt x="234" y="284"/>
                  </a:lnTo>
                  <a:lnTo>
                    <a:pt x="239" y="283"/>
                  </a:lnTo>
                  <a:lnTo>
                    <a:pt x="242" y="281"/>
                  </a:lnTo>
                  <a:lnTo>
                    <a:pt x="245" y="277"/>
                  </a:lnTo>
                  <a:lnTo>
                    <a:pt x="246" y="272"/>
                  </a:lnTo>
                  <a:lnTo>
                    <a:pt x="246" y="211"/>
                  </a:lnTo>
                  <a:lnTo>
                    <a:pt x="288" y="211"/>
                  </a:lnTo>
                  <a:lnTo>
                    <a:pt x="288" y="211"/>
                  </a:lnTo>
                  <a:lnTo>
                    <a:pt x="293" y="210"/>
                  </a:lnTo>
                  <a:lnTo>
                    <a:pt x="296" y="208"/>
                  </a:lnTo>
                  <a:lnTo>
                    <a:pt x="299" y="204"/>
                  </a:lnTo>
                  <a:lnTo>
                    <a:pt x="300" y="199"/>
                  </a:lnTo>
                  <a:lnTo>
                    <a:pt x="300" y="12"/>
                  </a:lnTo>
                  <a:lnTo>
                    <a:pt x="300" y="12"/>
                  </a:lnTo>
                  <a:lnTo>
                    <a:pt x="299" y="8"/>
                  </a:lnTo>
                  <a:lnTo>
                    <a:pt x="296" y="4"/>
                  </a:lnTo>
                  <a:lnTo>
                    <a:pt x="293" y="1"/>
                  </a:lnTo>
                  <a:lnTo>
                    <a:pt x="288" y="0"/>
                  </a:lnTo>
                  <a:lnTo>
                    <a:pt x="12" y="0"/>
                  </a:lnTo>
                  <a:lnTo>
                    <a:pt x="12" y="0"/>
                  </a:lnTo>
                  <a:lnTo>
                    <a:pt x="7" y="1"/>
                  </a:lnTo>
                  <a:lnTo>
                    <a:pt x="4" y="4"/>
                  </a:lnTo>
                  <a:lnTo>
                    <a:pt x="1" y="8"/>
                  </a:lnTo>
                  <a:lnTo>
                    <a:pt x="0" y="12"/>
                  </a:lnTo>
                  <a:lnTo>
                    <a:pt x="0" y="199"/>
                  </a:lnTo>
                  <a:lnTo>
                    <a:pt x="0" y="199"/>
                  </a:lnTo>
                  <a:lnTo>
                    <a:pt x="1" y="204"/>
                  </a:lnTo>
                  <a:lnTo>
                    <a:pt x="4" y="208"/>
                  </a:lnTo>
                  <a:lnTo>
                    <a:pt x="7" y="210"/>
                  </a:lnTo>
                  <a:lnTo>
                    <a:pt x="12" y="211"/>
                  </a:lnTo>
                  <a:lnTo>
                    <a:pt x="53" y="211"/>
                  </a:lnTo>
                  <a:lnTo>
                    <a:pt x="53" y="272"/>
                  </a:lnTo>
                  <a:close/>
                  <a:moveTo>
                    <a:pt x="24" y="187"/>
                  </a:moveTo>
                  <a:lnTo>
                    <a:pt x="24" y="24"/>
                  </a:lnTo>
                  <a:lnTo>
                    <a:pt x="276" y="24"/>
                  </a:lnTo>
                  <a:lnTo>
                    <a:pt x="276" y="187"/>
                  </a:lnTo>
                  <a:lnTo>
                    <a:pt x="234" y="187"/>
                  </a:lnTo>
                  <a:lnTo>
                    <a:pt x="234" y="187"/>
                  </a:lnTo>
                  <a:lnTo>
                    <a:pt x="229" y="188"/>
                  </a:lnTo>
                  <a:lnTo>
                    <a:pt x="225" y="191"/>
                  </a:lnTo>
                  <a:lnTo>
                    <a:pt x="223" y="195"/>
                  </a:lnTo>
                  <a:lnTo>
                    <a:pt x="222" y="199"/>
                  </a:lnTo>
                  <a:lnTo>
                    <a:pt x="222" y="260"/>
                  </a:lnTo>
                  <a:lnTo>
                    <a:pt x="78" y="260"/>
                  </a:lnTo>
                  <a:lnTo>
                    <a:pt x="78" y="199"/>
                  </a:lnTo>
                  <a:lnTo>
                    <a:pt x="78" y="199"/>
                  </a:lnTo>
                  <a:lnTo>
                    <a:pt x="77" y="195"/>
                  </a:lnTo>
                  <a:lnTo>
                    <a:pt x="75" y="191"/>
                  </a:lnTo>
                  <a:lnTo>
                    <a:pt x="71" y="188"/>
                  </a:lnTo>
                  <a:lnTo>
                    <a:pt x="66" y="187"/>
                  </a:lnTo>
                  <a:lnTo>
                    <a:pt x="24" y="187"/>
                  </a:lnTo>
                  <a:close/>
                </a:path>
              </a:pathLst>
            </a:custGeom>
            <a:solidFill>
              <a:schemeClr val="accent6"/>
            </a:solidFill>
            <a:ln w="0">
              <a:solidFill>
                <a:schemeClr val="accent6"/>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26" name="Freeform 10">
              <a:extLst>
                <a:ext uri="{FF2B5EF4-FFF2-40B4-BE49-F238E27FC236}">
                  <a16:creationId xmlns:a16="http://schemas.microsoft.com/office/drawing/2014/main" id="{DAB1C44E-58F7-4361-B88D-D283A46F2084}"/>
                </a:ext>
              </a:extLst>
            </p:cNvPr>
            <p:cNvSpPr>
              <a:spLocks/>
            </p:cNvSpPr>
            <p:nvPr/>
          </p:nvSpPr>
          <p:spPr bwMode="auto">
            <a:xfrm>
              <a:off x="7124700" y="3405188"/>
              <a:ext cx="134938" cy="12700"/>
            </a:xfrm>
            <a:custGeom>
              <a:avLst/>
              <a:gdLst>
                <a:gd name="T0" fmla="*/ 255 w 255"/>
                <a:gd name="T1" fmla="*/ 12 h 25"/>
                <a:gd name="T2" fmla="*/ 255 w 255"/>
                <a:gd name="T3" fmla="*/ 12 h 25"/>
                <a:gd name="T4" fmla="*/ 254 w 255"/>
                <a:gd name="T5" fmla="*/ 7 h 25"/>
                <a:gd name="T6" fmla="*/ 251 w 255"/>
                <a:gd name="T7" fmla="*/ 4 h 25"/>
                <a:gd name="T8" fmla="*/ 247 w 255"/>
                <a:gd name="T9" fmla="*/ 1 h 25"/>
                <a:gd name="T10" fmla="*/ 243 w 255"/>
                <a:gd name="T11" fmla="*/ 0 h 25"/>
                <a:gd name="T12" fmla="*/ 12 w 255"/>
                <a:gd name="T13" fmla="*/ 0 h 25"/>
                <a:gd name="T14" fmla="*/ 12 w 255"/>
                <a:gd name="T15" fmla="*/ 0 h 25"/>
                <a:gd name="T16" fmla="*/ 7 w 255"/>
                <a:gd name="T17" fmla="*/ 1 h 25"/>
                <a:gd name="T18" fmla="*/ 4 w 255"/>
                <a:gd name="T19" fmla="*/ 4 h 25"/>
                <a:gd name="T20" fmla="*/ 1 w 255"/>
                <a:gd name="T21" fmla="*/ 7 h 25"/>
                <a:gd name="T22" fmla="*/ 0 w 255"/>
                <a:gd name="T23" fmla="*/ 12 h 25"/>
                <a:gd name="T24" fmla="*/ 0 w 255"/>
                <a:gd name="T25" fmla="*/ 12 h 25"/>
                <a:gd name="T26" fmla="*/ 1 w 255"/>
                <a:gd name="T27" fmla="*/ 17 h 25"/>
                <a:gd name="T28" fmla="*/ 4 w 255"/>
                <a:gd name="T29" fmla="*/ 22 h 25"/>
                <a:gd name="T30" fmla="*/ 7 w 255"/>
                <a:gd name="T31" fmla="*/ 24 h 25"/>
                <a:gd name="T32" fmla="*/ 12 w 255"/>
                <a:gd name="T33" fmla="*/ 25 h 25"/>
                <a:gd name="T34" fmla="*/ 243 w 255"/>
                <a:gd name="T35" fmla="*/ 25 h 25"/>
                <a:gd name="T36" fmla="*/ 243 w 255"/>
                <a:gd name="T37" fmla="*/ 25 h 25"/>
                <a:gd name="T38" fmla="*/ 247 w 255"/>
                <a:gd name="T39" fmla="*/ 24 h 25"/>
                <a:gd name="T40" fmla="*/ 251 w 255"/>
                <a:gd name="T41" fmla="*/ 22 h 25"/>
                <a:gd name="T42" fmla="*/ 254 w 255"/>
                <a:gd name="T43" fmla="*/ 17 h 25"/>
                <a:gd name="T44" fmla="*/ 255 w 255"/>
                <a:gd name="T45" fmla="*/ 12 h 25"/>
                <a:gd name="T46" fmla="*/ 255 w 255"/>
                <a:gd name="T47"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5" h="25">
                  <a:moveTo>
                    <a:pt x="255" y="12"/>
                  </a:moveTo>
                  <a:lnTo>
                    <a:pt x="255" y="12"/>
                  </a:lnTo>
                  <a:lnTo>
                    <a:pt x="254" y="7"/>
                  </a:lnTo>
                  <a:lnTo>
                    <a:pt x="251" y="4"/>
                  </a:lnTo>
                  <a:lnTo>
                    <a:pt x="247" y="1"/>
                  </a:lnTo>
                  <a:lnTo>
                    <a:pt x="243" y="0"/>
                  </a:lnTo>
                  <a:lnTo>
                    <a:pt x="12" y="0"/>
                  </a:lnTo>
                  <a:lnTo>
                    <a:pt x="12" y="0"/>
                  </a:lnTo>
                  <a:lnTo>
                    <a:pt x="7" y="1"/>
                  </a:lnTo>
                  <a:lnTo>
                    <a:pt x="4" y="4"/>
                  </a:lnTo>
                  <a:lnTo>
                    <a:pt x="1" y="7"/>
                  </a:lnTo>
                  <a:lnTo>
                    <a:pt x="0" y="12"/>
                  </a:lnTo>
                  <a:lnTo>
                    <a:pt x="0" y="12"/>
                  </a:lnTo>
                  <a:lnTo>
                    <a:pt x="1" y="17"/>
                  </a:lnTo>
                  <a:lnTo>
                    <a:pt x="4" y="22"/>
                  </a:lnTo>
                  <a:lnTo>
                    <a:pt x="7" y="24"/>
                  </a:lnTo>
                  <a:lnTo>
                    <a:pt x="12" y="25"/>
                  </a:lnTo>
                  <a:lnTo>
                    <a:pt x="243" y="25"/>
                  </a:lnTo>
                  <a:lnTo>
                    <a:pt x="243" y="25"/>
                  </a:lnTo>
                  <a:lnTo>
                    <a:pt x="247" y="24"/>
                  </a:lnTo>
                  <a:lnTo>
                    <a:pt x="251" y="22"/>
                  </a:lnTo>
                  <a:lnTo>
                    <a:pt x="254" y="17"/>
                  </a:lnTo>
                  <a:lnTo>
                    <a:pt x="255" y="12"/>
                  </a:lnTo>
                  <a:lnTo>
                    <a:pt x="255" y="12"/>
                  </a:lnTo>
                  <a:close/>
                </a:path>
              </a:pathLst>
            </a:custGeom>
            <a:solidFill>
              <a:schemeClr val="accent6"/>
            </a:solidFill>
            <a:ln w="0">
              <a:solidFill>
                <a:schemeClr val="accent6"/>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27" name="Freeform 11">
              <a:extLst>
                <a:ext uri="{FF2B5EF4-FFF2-40B4-BE49-F238E27FC236}">
                  <a16:creationId xmlns:a16="http://schemas.microsoft.com/office/drawing/2014/main" id="{020064BC-B9A6-46F5-8A26-6D76FC1B9F40}"/>
                </a:ext>
              </a:extLst>
            </p:cNvPr>
            <p:cNvSpPr>
              <a:spLocks/>
            </p:cNvSpPr>
            <p:nvPr/>
          </p:nvSpPr>
          <p:spPr bwMode="auto">
            <a:xfrm>
              <a:off x="7124700" y="3448050"/>
              <a:ext cx="134938" cy="14288"/>
            </a:xfrm>
            <a:custGeom>
              <a:avLst/>
              <a:gdLst>
                <a:gd name="T0" fmla="*/ 255 w 255"/>
                <a:gd name="T1" fmla="*/ 12 h 25"/>
                <a:gd name="T2" fmla="*/ 255 w 255"/>
                <a:gd name="T3" fmla="*/ 12 h 25"/>
                <a:gd name="T4" fmla="*/ 254 w 255"/>
                <a:gd name="T5" fmla="*/ 7 h 25"/>
                <a:gd name="T6" fmla="*/ 251 w 255"/>
                <a:gd name="T7" fmla="*/ 3 h 25"/>
                <a:gd name="T8" fmla="*/ 247 w 255"/>
                <a:gd name="T9" fmla="*/ 0 h 25"/>
                <a:gd name="T10" fmla="*/ 243 w 255"/>
                <a:gd name="T11" fmla="*/ 0 h 25"/>
                <a:gd name="T12" fmla="*/ 12 w 255"/>
                <a:gd name="T13" fmla="*/ 0 h 25"/>
                <a:gd name="T14" fmla="*/ 12 w 255"/>
                <a:gd name="T15" fmla="*/ 0 h 25"/>
                <a:gd name="T16" fmla="*/ 7 w 255"/>
                <a:gd name="T17" fmla="*/ 0 h 25"/>
                <a:gd name="T18" fmla="*/ 4 w 255"/>
                <a:gd name="T19" fmla="*/ 3 h 25"/>
                <a:gd name="T20" fmla="*/ 1 w 255"/>
                <a:gd name="T21" fmla="*/ 7 h 25"/>
                <a:gd name="T22" fmla="*/ 0 w 255"/>
                <a:gd name="T23" fmla="*/ 12 h 25"/>
                <a:gd name="T24" fmla="*/ 0 w 255"/>
                <a:gd name="T25" fmla="*/ 12 h 25"/>
                <a:gd name="T26" fmla="*/ 1 w 255"/>
                <a:gd name="T27" fmla="*/ 17 h 25"/>
                <a:gd name="T28" fmla="*/ 4 w 255"/>
                <a:gd name="T29" fmla="*/ 21 h 25"/>
                <a:gd name="T30" fmla="*/ 7 w 255"/>
                <a:gd name="T31" fmla="*/ 24 h 25"/>
                <a:gd name="T32" fmla="*/ 12 w 255"/>
                <a:gd name="T33" fmla="*/ 25 h 25"/>
                <a:gd name="T34" fmla="*/ 243 w 255"/>
                <a:gd name="T35" fmla="*/ 25 h 25"/>
                <a:gd name="T36" fmla="*/ 243 w 255"/>
                <a:gd name="T37" fmla="*/ 25 h 25"/>
                <a:gd name="T38" fmla="*/ 247 w 255"/>
                <a:gd name="T39" fmla="*/ 24 h 25"/>
                <a:gd name="T40" fmla="*/ 251 w 255"/>
                <a:gd name="T41" fmla="*/ 21 h 25"/>
                <a:gd name="T42" fmla="*/ 254 w 255"/>
                <a:gd name="T43" fmla="*/ 17 h 25"/>
                <a:gd name="T44" fmla="*/ 255 w 255"/>
                <a:gd name="T45" fmla="*/ 12 h 25"/>
                <a:gd name="T46" fmla="*/ 255 w 255"/>
                <a:gd name="T47"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5" h="25">
                  <a:moveTo>
                    <a:pt x="255" y="12"/>
                  </a:moveTo>
                  <a:lnTo>
                    <a:pt x="255" y="12"/>
                  </a:lnTo>
                  <a:lnTo>
                    <a:pt x="254" y="7"/>
                  </a:lnTo>
                  <a:lnTo>
                    <a:pt x="251" y="3"/>
                  </a:lnTo>
                  <a:lnTo>
                    <a:pt x="247" y="0"/>
                  </a:lnTo>
                  <a:lnTo>
                    <a:pt x="243" y="0"/>
                  </a:lnTo>
                  <a:lnTo>
                    <a:pt x="12" y="0"/>
                  </a:lnTo>
                  <a:lnTo>
                    <a:pt x="12" y="0"/>
                  </a:lnTo>
                  <a:lnTo>
                    <a:pt x="7" y="0"/>
                  </a:lnTo>
                  <a:lnTo>
                    <a:pt x="4" y="3"/>
                  </a:lnTo>
                  <a:lnTo>
                    <a:pt x="1" y="7"/>
                  </a:lnTo>
                  <a:lnTo>
                    <a:pt x="0" y="12"/>
                  </a:lnTo>
                  <a:lnTo>
                    <a:pt x="0" y="12"/>
                  </a:lnTo>
                  <a:lnTo>
                    <a:pt x="1" y="17"/>
                  </a:lnTo>
                  <a:lnTo>
                    <a:pt x="4" y="21"/>
                  </a:lnTo>
                  <a:lnTo>
                    <a:pt x="7" y="24"/>
                  </a:lnTo>
                  <a:lnTo>
                    <a:pt x="12" y="25"/>
                  </a:lnTo>
                  <a:lnTo>
                    <a:pt x="243" y="25"/>
                  </a:lnTo>
                  <a:lnTo>
                    <a:pt x="243" y="25"/>
                  </a:lnTo>
                  <a:lnTo>
                    <a:pt x="247" y="24"/>
                  </a:lnTo>
                  <a:lnTo>
                    <a:pt x="251" y="21"/>
                  </a:lnTo>
                  <a:lnTo>
                    <a:pt x="254" y="17"/>
                  </a:lnTo>
                  <a:lnTo>
                    <a:pt x="255" y="12"/>
                  </a:lnTo>
                  <a:lnTo>
                    <a:pt x="255" y="12"/>
                  </a:lnTo>
                  <a:close/>
                </a:path>
              </a:pathLst>
            </a:custGeom>
            <a:solidFill>
              <a:schemeClr val="accent6"/>
            </a:solidFill>
            <a:ln w="0">
              <a:solidFill>
                <a:schemeClr val="accent6"/>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28" name="Freeform 12">
              <a:extLst>
                <a:ext uri="{FF2B5EF4-FFF2-40B4-BE49-F238E27FC236}">
                  <a16:creationId xmlns:a16="http://schemas.microsoft.com/office/drawing/2014/main" id="{54E034BF-28BC-442F-943C-A62F54F7666F}"/>
                </a:ext>
              </a:extLst>
            </p:cNvPr>
            <p:cNvSpPr>
              <a:spLocks/>
            </p:cNvSpPr>
            <p:nvPr/>
          </p:nvSpPr>
          <p:spPr bwMode="auto">
            <a:xfrm>
              <a:off x="7124700" y="3492500"/>
              <a:ext cx="134938" cy="12700"/>
            </a:xfrm>
            <a:custGeom>
              <a:avLst/>
              <a:gdLst>
                <a:gd name="T0" fmla="*/ 255 w 255"/>
                <a:gd name="T1" fmla="*/ 13 h 25"/>
                <a:gd name="T2" fmla="*/ 255 w 255"/>
                <a:gd name="T3" fmla="*/ 13 h 25"/>
                <a:gd name="T4" fmla="*/ 254 w 255"/>
                <a:gd name="T5" fmla="*/ 7 h 25"/>
                <a:gd name="T6" fmla="*/ 251 w 255"/>
                <a:gd name="T7" fmla="*/ 4 h 25"/>
                <a:gd name="T8" fmla="*/ 247 w 255"/>
                <a:gd name="T9" fmla="*/ 1 h 25"/>
                <a:gd name="T10" fmla="*/ 243 w 255"/>
                <a:gd name="T11" fmla="*/ 0 h 25"/>
                <a:gd name="T12" fmla="*/ 12 w 255"/>
                <a:gd name="T13" fmla="*/ 0 h 25"/>
                <a:gd name="T14" fmla="*/ 12 w 255"/>
                <a:gd name="T15" fmla="*/ 0 h 25"/>
                <a:gd name="T16" fmla="*/ 7 w 255"/>
                <a:gd name="T17" fmla="*/ 1 h 25"/>
                <a:gd name="T18" fmla="*/ 4 w 255"/>
                <a:gd name="T19" fmla="*/ 4 h 25"/>
                <a:gd name="T20" fmla="*/ 1 w 255"/>
                <a:gd name="T21" fmla="*/ 7 h 25"/>
                <a:gd name="T22" fmla="*/ 0 w 255"/>
                <a:gd name="T23" fmla="*/ 13 h 25"/>
                <a:gd name="T24" fmla="*/ 0 w 255"/>
                <a:gd name="T25" fmla="*/ 13 h 25"/>
                <a:gd name="T26" fmla="*/ 1 w 255"/>
                <a:gd name="T27" fmla="*/ 18 h 25"/>
                <a:gd name="T28" fmla="*/ 4 w 255"/>
                <a:gd name="T29" fmla="*/ 21 h 25"/>
                <a:gd name="T30" fmla="*/ 7 w 255"/>
                <a:gd name="T31" fmla="*/ 24 h 25"/>
                <a:gd name="T32" fmla="*/ 12 w 255"/>
                <a:gd name="T33" fmla="*/ 25 h 25"/>
                <a:gd name="T34" fmla="*/ 243 w 255"/>
                <a:gd name="T35" fmla="*/ 25 h 25"/>
                <a:gd name="T36" fmla="*/ 243 w 255"/>
                <a:gd name="T37" fmla="*/ 25 h 25"/>
                <a:gd name="T38" fmla="*/ 247 w 255"/>
                <a:gd name="T39" fmla="*/ 24 h 25"/>
                <a:gd name="T40" fmla="*/ 251 w 255"/>
                <a:gd name="T41" fmla="*/ 21 h 25"/>
                <a:gd name="T42" fmla="*/ 254 w 255"/>
                <a:gd name="T43" fmla="*/ 18 h 25"/>
                <a:gd name="T44" fmla="*/ 255 w 255"/>
                <a:gd name="T45" fmla="*/ 13 h 25"/>
                <a:gd name="T46" fmla="*/ 255 w 255"/>
                <a:gd name="T47" fmla="*/ 1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5" h="25">
                  <a:moveTo>
                    <a:pt x="255" y="13"/>
                  </a:moveTo>
                  <a:lnTo>
                    <a:pt x="255" y="13"/>
                  </a:lnTo>
                  <a:lnTo>
                    <a:pt x="254" y="7"/>
                  </a:lnTo>
                  <a:lnTo>
                    <a:pt x="251" y="4"/>
                  </a:lnTo>
                  <a:lnTo>
                    <a:pt x="247" y="1"/>
                  </a:lnTo>
                  <a:lnTo>
                    <a:pt x="243" y="0"/>
                  </a:lnTo>
                  <a:lnTo>
                    <a:pt x="12" y="0"/>
                  </a:lnTo>
                  <a:lnTo>
                    <a:pt x="12" y="0"/>
                  </a:lnTo>
                  <a:lnTo>
                    <a:pt x="7" y="1"/>
                  </a:lnTo>
                  <a:lnTo>
                    <a:pt x="4" y="4"/>
                  </a:lnTo>
                  <a:lnTo>
                    <a:pt x="1" y="7"/>
                  </a:lnTo>
                  <a:lnTo>
                    <a:pt x="0" y="13"/>
                  </a:lnTo>
                  <a:lnTo>
                    <a:pt x="0" y="13"/>
                  </a:lnTo>
                  <a:lnTo>
                    <a:pt x="1" y="18"/>
                  </a:lnTo>
                  <a:lnTo>
                    <a:pt x="4" y="21"/>
                  </a:lnTo>
                  <a:lnTo>
                    <a:pt x="7" y="24"/>
                  </a:lnTo>
                  <a:lnTo>
                    <a:pt x="12" y="25"/>
                  </a:lnTo>
                  <a:lnTo>
                    <a:pt x="243" y="25"/>
                  </a:lnTo>
                  <a:lnTo>
                    <a:pt x="243" y="25"/>
                  </a:lnTo>
                  <a:lnTo>
                    <a:pt x="247" y="24"/>
                  </a:lnTo>
                  <a:lnTo>
                    <a:pt x="251" y="21"/>
                  </a:lnTo>
                  <a:lnTo>
                    <a:pt x="254" y="18"/>
                  </a:lnTo>
                  <a:lnTo>
                    <a:pt x="255" y="13"/>
                  </a:lnTo>
                  <a:lnTo>
                    <a:pt x="255" y="13"/>
                  </a:lnTo>
                  <a:close/>
                </a:path>
              </a:pathLst>
            </a:custGeom>
            <a:solidFill>
              <a:schemeClr val="accent6"/>
            </a:solidFill>
            <a:ln w="0">
              <a:solidFill>
                <a:schemeClr val="accent6"/>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29" name="Freeform 13">
              <a:extLst>
                <a:ext uri="{FF2B5EF4-FFF2-40B4-BE49-F238E27FC236}">
                  <a16:creationId xmlns:a16="http://schemas.microsoft.com/office/drawing/2014/main" id="{06CF4EE9-3D49-453D-899C-4595917B78E2}"/>
                </a:ext>
              </a:extLst>
            </p:cNvPr>
            <p:cNvSpPr>
              <a:spLocks/>
            </p:cNvSpPr>
            <p:nvPr/>
          </p:nvSpPr>
          <p:spPr bwMode="auto">
            <a:xfrm>
              <a:off x="7124700" y="3535363"/>
              <a:ext cx="134938" cy="12700"/>
            </a:xfrm>
            <a:custGeom>
              <a:avLst/>
              <a:gdLst>
                <a:gd name="T0" fmla="*/ 12 w 255"/>
                <a:gd name="T1" fmla="*/ 25 h 25"/>
                <a:gd name="T2" fmla="*/ 243 w 255"/>
                <a:gd name="T3" fmla="*/ 25 h 25"/>
                <a:gd name="T4" fmla="*/ 243 w 255"/>
                <a:gd name="T5" fmla="*/ 25 h 25"/>
                <a:gd name="T6" fmla="*/ 247 w 255"/>
                <a:gd name="T7" fmla="*/ 25 h 25"/>
                <a:gd name="T8" fmla="*/ 251 w 255"/>
                <a:gd name="T9" fmla="*/ 22 h 25"/>
                <a:gd name="T10" fmla="*/ 254 w 255"/>
                <a:gd name="T11" fmla="*/ 18 h 25"/>
                <a:gd name="T12" fmla="*/ 255 w 255"/>
                <a:gd name="T13" fmla="*/ 13 h 25"/>
                <a:gd name="T14" fmla="*/ 255 w 255"/>
                <a:gd name="T15" fmla="*/ 13 h 25"/>
                <a:gd name="T16" fmla="*/ 254 w 255"/>
                <a:gd name="T17" fmla="*/ 9 h 25"/>
                <a:gd name="T18" fmla="*/ 251 w 255"/>
                <a:gd name="T19" fmla="*/ 5 h 25"/>
                <a:gd name="T20" fmla="*/ 247 w 255"/>
                <a:gd name="T21" fmla="*/ 1 h 25"/>
                <a:gd name="T22" fmla="*/ 243 w 255"/>
                <a:gd name="T23" fmla="*/ 0 h 25"/>
                <a:gd name="T24" fmla="*/ 12 w 255"/>
                <a:gd name="T25" fmla="*/ 0 h 25"/>
                <a:gd name="T26" fmla="*/ 12 w 255"/>
                <a:gd name="T27" fmla="*/ 0 h 25"/>
                <a:gd name="T28" fmla="*/ 7 w 255"/>
                <a:gd name="T29" fmla="*/ 1 h 25"/>
                <a:gd name="T30" fmla="*/ 4 w 255"/>
                <a:gd name="T31" fmla="*/ 5 h 25"/>
                <a:gd name="T32" fmla="*/ 1 w 255"/>
                <a:gd name="T33" fmla="*/ 9 h 25"/>
                <a:gd name="T34" fmla="*/ 0 w 255"/>
                <a:gd name="T35" fmla="*/ 13 h 25"/>
                <a:gd name="T36" fmla="*/ 0 w 255"/>
                <a:gd name="T37" fmla="*/ 13 h 25"/>
                <a:gd name="T38" fmla="*/ 1 w 255"/>
                <a:gd name="T39" fmla="*/ 18 h 25"/>
                <a:gd name="T40" fmla="*/ 4 w 255"/>
                <a:gd name="T41" fmla="*/ 22 h 25"/>
                <a:gd name="T42" fmla="*/ 7 w 255"/>
                <a:gd name="T43" fmla="*/ 25 h 25"/>
                <a:gd name="T44" fmla="*/ 12 w 255"/>
                <a:gd name="T45" fmla="*/ 25 h 25"/>
                <a:gd name="T46" fmla="*/ 12 w 255"/>
                <a:gd name="T4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5" h="25">
                  <a:moveTo>
                    <a:pt x="12" y="25"/>
                  </a:moveTo>
                  <a:lnTo>
                    <a:pt x="243" y="25"/>
                  </a:lnTo>
                  <a:lnTo>
                    <a:pt x="243" y="25"/>
                  </a:lnTo>
                  <a:lnTo>
                    <a:pt x="247" y="25"/>
                  </a:lnTo>
                  <a:lnTo>
                    <a:pt x="251" y="22"/>
                  </a:lnTo>
                  <a:lnTo>
                    <a:pt x="254" y="18"/>
                  </a:lnTo>
                  <a:lnTo>
                    <a:pt x="255" y="13"/>
                  </a:lnTo>
                  <a:lnTo>
                    <a:pt x="255" y="13"/>
                  </a:lnTo>
                  <a:lnTo>
                    <a:pt x="254" y="9"/>
                  </a:lnTo>
                  <a:lnTo>
                    <a:pt x="251" y="5"/>
                  </a:lnTo>
                  <a:lnTo>
                    <a:pt x="247" y="1"/>
                  </a:lnTo>
                  <a:lnTo>
                    <a:pt x="243" y="0"/>
                  </a:lnTo>
                  <a:lnTo>
                    <a:pt x="12" y="0"/>
                  </a:lnTo>
                  <a:lnTo>
                    <a:pt x="12" y="0"/>
                  </a:lnTo>
                  <a:lnTo>
                    <a:pt x="7" y="1"/>
                  </a:lnTo>
                  <a:lnTo>
                    <a:pt x="4" y="5"/>
                  </a:lnTo>
                  <a:lnTo>
                    <a:pt x="1" y="9"/>
                  </a:lnTo>
                  <a:lnTo>
                    <a:pt x="0" y="13"/>
                  </a:lnTo>
                  <a:lnTo>
                    <a:pt x="0" y="13"/>
                  </a:lnTo>
                  <a:lnTo>
                    <a:pt x="1" y="18"/>
                  </a:lnTo>
                  <a:lnTo>
                    <a:pt x="4" y="22"/>
                  </a:lnTo>
                  <a:lnTo>
                    <a:pt x="7" y="25"/>
                  </a:lnTo>
                  <a:lnTo>
                    <a:pt x="12" y="25"/>
                  </a:lnTo>
                  <a:lnTo>
                    <a:pt x="12" y="25"/>
                  </a:lnTo>
                  <a:close/>
                </a:path>
              </a:pathLst>
            </a:custGeom>
            <a:solidFill>
              <a:schemeClr val="accent6"/>
            </a:solidFill>
            <a:ln w="0">
              <a:solidFill>
                <a:schemeClr val="accent6"/>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130" name="Group 129">
            <a:extLst>
              <a:ext uri="{FF2B5EF4-FFF2-40B4-BE49-F238E27FC236}">
                <a16:creationId xmlns:a16="http://schemas.microsoft.com/office/drawing/2014/main" id="{133FFF62-4ED9-43C3-A36F-A642E0CD09AF}"/>
              </a:ext>
            </a:extLst>
          </p:cNvPr>
          <p:cNvGrpSpPr/>
          <p:nvPr/>
        </p:nvGrpSpPr>
        <p:grpSpPr>
          <a:xfrm>
            <a:off x="4080454" y="2678468"/>
            <a:ext cx="334532" cy="368620"/>
            <a:chOff x="3899914" y="4089871"/>
            <a:chExt cx="2040407" cy="1591464"/>
          </a:xfrm>
          <a:solidFill>
            <a:srgbClr val="C7C8CD"/>
          </a:solidFill>
        </p:grpSpPr>
        <p:sp>
          <p:nvSpPr>
            <p:cNvPr id="131" name="Can 1864">
              <a:extLst>
                <a:ext uri="{FF2B5EF4-FFF2-40B4-BE49-F238E27FC236}">
                  <a16:creationId xmlns:a16="http://schemas.microsoft.com/office/drawing/2014/main" id="{C54273CA-8AB9-404C-A052-7F6966A411C2}"/>
                </a:ext>
              </a:extLst>
            </p:cNvPr>
            <p:cNvSpPr/>
            <p:nvPr/>
          </p:nvSpPr>
          <p:spPr>
            <a:xfrm>
              <a:off x="3899914" y="4974476"/>
              <a:ext cx="2040407" cy="706859"/>
            </a:xfrm>
            <a:prstGeom prst="can">
              <a:avLst>
                <a:gd name="adj" fmla="val 50000"/>
              </a:avLst>
            </a:prstGeom>
            <a:grp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32" name="Can 1862">
              <a:extLst>
                <a:ext uri="{FF2B5EF4-FFF2-40B4-BE49-F238E27FC236}">
                  <a16:creationId xmlns:a16="http://schemas.microsoft.com/office/drawing/2014/main" id="{E5FBCE26-7D9D-4D6A-ADA1-1757F5482D09}"/>
                </a:ext>
              </a:extLst>
            </p:cNvPr>
            <p:cNvSpPr/>
            <p:nvPr/>
          </p:nvSpPr>
          <p:spPr>
            <a:xfrm>
              <a:off x="3899914" y="4529451"/>
              <a:ext cx="2040407" cy="706859"/>
            </a:xfrm>
            <a:prstGeom prst="can">
              <a:avLst>
                <a:gd name="adj" fmla="val 50000"/>
              </a:avLst>
            </a:prstGeom>
            <a:grp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33" name="Can 1863">
              <a:extLst>
                <a:ext uri="{FF2B5EF4-FFF2-40B4-BE49-F238E27FC236}">
                  <a16:creationId xmlns:a16="http://schemas.microsoft.com/office/drawing/2014/main" id="{824596A6-758F-4671-8D2E-4EB3DC7BFB1C}"/>
                </a:ext>
              </a:extLst>
            </p:cNvPr>
            <p:cNvSpPr/>
            <p:nvPr/>
          </p:nvSpPr>
          <p:spPr>
            <a:xfrm>
              <a:off x="3899914" y="4089871"/>
              <a:ext cx="2040407" cy="706859"/>
            </a:xfrm>
            <a:prstGeom prst="can">
              <a:avLst>
                <a:gd name="adj" fmla="val 50000"/>
              </a:avLst>
            </a:prstGeom>
            <a:grp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grpSp>
      <p:cxnSp>
        <p:nvCxnSpPr>
          <p:cNvPr id="134" name="Straight Connector 133">
            <a:extLst>
              <a:ext uri="{FF2B5EF4-FFF2-40B4-BE49-F238E27FC236}">
                <a16:creationId xmlns:a16="http://schemas.microsoft.com/office/drawing/2014/main" id="{B06C93DC-CB6C-47AB-B490-DA3C73074E7D}"/>
              </a:ext>
            </a:extLst>
          </p:cNvPr>
          <p:cNvCxnSpPr>
            <a:cxnSpLocks/>
          </p:cNvCxnSpPr>
          <p:nvPr/>
        </p:nvCxnSpPr>
        <p:spPr>
          <a:xfrm flipV="1">
            <a:off x="2906560" y="2872232"/>
            <a:ext cx="470710" cy="1"/>
          </a:xfrm>
          <a:prstGeom prst="line">
            <a:avLst/>
          </a:prstGeom>
          <a:ln w="762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09F2269-036B-487E-8E04-FC7147623BEB}"/>
              </a:ext>
            </a:extLst>
          </p:cNvPr>
          <p:cNvCxnSpPr>
            <a:cxnSpLocks/>
          </p:cNvCxnSpPr>
          <p:nvPr/>
        </p:nvCxnSpPr>
        <p:spPr>
          <a:xfrm flipV="1">
            <a:off x="3561423" y="2872233"/>
            <a:ext cx="470710" cy="1"/>
          </a:xfrm>
          <a:prstGeom prst="line">
            <a:avLst/>
          </a:prstGeom>
          <a:ln w="762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5D72D11A-0A20-44A4-B24C-942AE56268DA}"/>
              </a:ext>
            </a:extLst>
          </p:cNvPr>
          <p:cNvCxnSpPr>
            <a:cxnSpLocks/>
          </p:cNvCxnSpPr>
          <p:nvPr/>
        </p:nvCxnSpPr>
        <p:spPr>
          <a:xfrm flipH="1">
            <a:off x="3453814" y="2556340"/>
            <a:ext cx="6124" cy="138699"/>
          </a:xfrm>
          <a:prstGeom prst="line">
            <a:avLst/>
          </a:prstGeom>
          <a:ln w="7620">
            <a:solidFill>
              <a:schemeClr val="accent2"/>
            </a:solidFill>
            <a:prstDash val="dash"/>
          </a:ln>
        </p:spPr>
        <p:style>
          <a:lnRef idx="1">
            <a:schemeClr val="accent1"/>
          </a:lnRef>
          <a:fillRef idx="0">
            <a:schemeClr val="accent1"/>
          </a:fillRef>
          <a:effectRef idx="0">
            <a:schemeClr val="accent1"/>
          </a:effectRef>
          <a:fontRef idx="minor">
            <a:schemeClr val="tx1"/>
          </a:fontRef>
        </p:style>
      </p:cxnSp>
      <p:pic>
        <p:nvPicPr>
          <p:cNvPr id="139" name="Picture 138" descr="Image result for palo alto logo">
            <a:extLst>
              <a:ext uri="{FF2B5EF4-FFF2-40B4-BE49-F238E27FC236}">
                <a16:creationId xmlns:a16="http://schemas.microsoft.com/office/drawing/2014/main" id="{284E5446-9925-44C8-BAE2-CE1D3E9C70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2937" y="3140670"/>
            <a:ext cx="573808" cy="143452"/>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E9D5AEA0-7B9C-4FC5-B957-4FFC7CEB0740}"/>
              </a:ext>
            </a:extLst>
          </p:cNvPr>
          <p:cNvCxnSpPr>
            <a:cxnSpLocks/>
          </p:cNvCxnSpPr>
          <p:nvPr/>
        </p:nvCxnSpPr>
        <p:spPr>
          <a:xfrm flipV="1">
            <a:off x="2587833" y="3303232"/>
            <a:ext cx="220478" cy="263774"/>
          </a:xfrm>
          <a:prstGeom prst="line">
            <a:avLst/>
          </a:prstGeom>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02A19B7A-1E9D-4842-B89E-6BDF895A543D}"/>
              </a:ext>
            </a:extLst>
          </p:cNvPr>
          <p:cNvCxnSpPr>
            <a:cxnSpLocks/>
          </p:cNvCxnSpPr>
          <p:nvPr/>
        </p:nvCxnSpPr>
        <p:spPr>
          <a:xfrm flipV="1">
            <a:off x="3477364" y="3407279"/>
            <a:ext cx="0" cy="263869"/>
          </a:xfrm>
          <a:prstGeom prst="line">
            <a:avLst/>
          </a:prstGeom>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1E9311C-61DC-479F-9E3C-C2C6B96B62FC}"/>
              </a:ext>
            </a:extLst>
          </p:cNvPr>
          <p:cNvCxnSpPr>
            <a:cxnSpLocks/>
          </p:cNvCxnSpPr>
          <p:nvPr/>
        </p:nvCxnSpPr>
        <p:spPr>
          <a:xfrm flipH="1" flipV="1">
            <a:off x="4198697" y="3303232"/>
            <a:ext cx="333913" cy="311308"/>
          </a:xfrm>
          <a:prstGeom prst="line">
            <a:avLst/>
          </a:prstGeom>
        </p:spPr>
        <p:style>
          <a:lnRef idx="1">
            <a:schemeClr val="accent1"/>
          </a:lnRef>
          <a:fillRef idx="0">
            <a:schemeClr val="accent1"/>
          </a:fillRef>
          <a:effectRef idx="0">
            <a:schemeClr val="accent1"/>
          </a:effectRef>
          <a:fontRef idx="minor">
            <a:schemeClr val="tx1"/>
          </a:fontRef>
        </p:style>
      </p:cxnSp>
      <p:grpSp>
        <p:nvGrpSpPr>
          <p:cNvPr id="144" name="Group 143">
            <a:extLst>
              <a:ext uri="{FF2B5EF4-FFF2-40B4-BE49-F238E27FC236}">
                <a16:creationId xmlns:a16="http://schemas.microsoft.com/office/drawing/2014/main" id="{FE1114CF-2B7C-4930-B644-1FF63856B6DC}"/>
              </a:ext>
            </a:extLst>
          </p:cNvPr>
          <p:cNvGrpSpPr/>
          <p:nvPr/>
        </p:nvGrpSpPr>
        <p:grpSpPr>
          <a:xfrm>
            <a:off x="2982162" y="2679418"/>
            <a:ext cx="198112" cy="414491"/>
            <a:chOff x="13347445" y="961551"/>
            <a:chExt cx="1259967" cy="2856992"/>
          </a:xfrm>
          <a:solidFill>
            <a:schemeClr val="bg1"/>
          </a:solidFill>
        </p:grpSpPr>
        <p:sp>
          <p:nvSpPr>
            <p:cNvPr id="147" name="Freeform 6">
              <a:extLst>
                <a:ext uri="{FF2B5EF4-FFF2-40B4-BE49-F238E27FC236}">
                  <a16:creationId xmlns:a16="http://schemas.microsoft.com/office/drawing/2014/main" id="{A6C4DFDE-8E44-4FA7-93AB-BC66C3AFCA4D}"/>
                </a:ext>
              </a:extLst>
            </p:cNvPr>
            <p:cNvSpPr>
              <a:spLocks/>
            </p:cNvSpPr>
            <p:nvPr/>
          </p:nvSpPr>
          <p:spPr bwMode="auto">
            <a:xfrm>
              <a:off x="13347445" y="961551"/>
              <a:ext cx="1259967" cy="2295224"/>
            </a:xfrm>
            <a:custGeom>
              <a:avLst/>
              <a:gdLst>
                <a:gd name="T0" fmla="*/ 290 w 314"/>
                <a:gd name="T1" fmla="*/ 0 h 572"/>
                <a:gd name="T2" fmla="*/ 24 w 314"/>
                <a:gd name="T3" fmla="*/ 0 h 572"/>
                <a:gd name="T4" fmla="*/ 24 w 314"/>
                <a:gd name="T5" fmla="*/ 0 h 572"/>
                <a:gd name="T6" fmla="*/ 14 w 314"/>
                <a:gd name="T7" fmla="*/ 2 h 572"/>
                <a:gd name="T8" fmla="*/ 6 w 314"/>
                <a:gd name="T9" fmla="*/ 8 h 572"/>
                <a:gd name="T10" fmla="*/ 2 w 314"/>
                <a:gd name="T11" fmla="*/ 14 h 572"/>
                <a:gd name="T12" fmla="*/ 0 w 314"/>
                <a:gd name="T13" fmla="*/ 24 h 572"/>
                <a:gd name="T14" fmla="*/ 0 w 314"/>
                <a:gd name="T15" fmla="*/ 548 h 572"/>
                <a:gd name="T16" fmla="*/ 0 w 314"/>
                <a:gd name="T17" fmla="*/ 548 h 572"/>
                <a:gd name="T18" fmla="*/ 2 w 314"/>
                <a:gd name="T19" fmla="*/ 558 h 572"/>
                <a:gd name="T20" fmla="*/ 6 w 314"/>
                <a:gd name="T21" fmla="*/ 564 h 572"/>
                <a:gd name="T22" fmla="*/ 14 w 314"/>
                <a:gd name="T23" fmla="*/ 570 h 572"/>
                <a:gd name="T24" fmla="*/ 24 w 314"/>
                <a:gd name="T25" fmla="*/ 572 h 572"/>
                <a:gd name="T26" fmla="*/ 46 w 314"/>
                <a:gd name="T27" fmla="*/ 572 h 572"/>
                <a:gd name="T28" fmla="*/ 46 w 314"/>
                <a:gd name="T29" fmla="*/ 572 h 572"/>
                <a:gd name="T30" fmla="*/ 50 w 314"/>
                <a:gd name="T31" fmla="*/ 570 h 572"/>
                <a:gd name="T32" fmla="*/ 52 w 314"/>
                <a:gd name="T33" fmla="*/ 566 h 572"/>
                <a:gd name="T34" fmla="*/ 52 w 314"/>
                <a:gd name="T35" fmla="*/ 566 h 572"/>
                <a:gd name="T36" fmla="*/ 52 w 314"/>
                <a:gd name="T37" fmla="*/ 566 h 572"/>
                <a:gd name="T38" fmla="*/ 54 w 314"/>
                <a:gd name="T39" fmla="*/ 562 h 572"/>
                <a:gd name="T40" fmla="*/ 58 w 314"/>
                <a:gd name="T41" fmla="*/ 562 h 572"/>
                <a:gd name="T42" fmla="*/ 254 w 314"/>
                <a:gd name="T43" fmla="*/ 562 h 572"/>
                <a:gd name="T44" fmla="*/ 254 w 314"/>
                <a:gd name="T45" fmla="*/ 562 h 572"/>
                <a:gd name="T46" fmla="*/ 258 w 314"/>
                <a:gd name="T47" fmla="*/ 562 h 572"/>
                <a:gd name="T48" fmla="*/ 260 w 314"/>
                <a:gd name="T49" fmla="*/ 566 h 572"/>
                <a:gd name="T50" fmla="*/ 260 w 314"/>
                <a:gd name="T51" fmla="*/ 566 h 572"/>
                <a:gd name="T52" fmla="*/ 260 w 314"/>
                <a:gd name="T53" fmla="*/ 566 h 572"/>
                <a:gd name="T54" fmla="*/ 260 w 314"/>
                <a:gd name="T55" fmla="*/ 570 h 572"/>
                <a:gd name="T56" fmla="*/ 264 w 314"/>
                <a:gd name="T57" fmla="*/ 572 h 572"/>
                <a:gd name="T58" fmla="*/ 290 w 314"/>
                <a:gd name="T59" fmla="*/ 572 h 572"/>
                <a:gd name="T60" fmla="*/ 290 w 314"/>
                <a:gd name="T61" fmla="*/ 572 h 572"/>
                <a:gd name="T62" fmla="*/ 300 w 314"/>
                <a:gd name="T63" fmla="*/ 570 h 572"/>
                <a:gd name="T64" fmla="*/ 308 w 314"/>
                <a:gd name="T65" fmla="*/ 564 h 572"/>
                <a:gd name="T66" fmla="*/ 314 w 314"/>
                <a:gd name="T67" fmla="*/ 558 h 572"/>
                <a:gd name="T68" fmla="*/ 314 w 314"/>
                <a:gd name="T69" fmla="*/ 548 h 572"/>
                <a:gd name="T70" fmla="*/ 314 w 314"/>
                <a:gd name="T71" fmla="*/ 24 h 572"/>
                <a:gd name="T72" fmla="*/ 314 w 314"/>
                <a:gd name="T73" fmla="*/ 24 h 572"/>
                <a:gd name="T74" fmla="*/ 314 w 314"/>
                <a:gd name="T75" fmla="*/ 14 h 572"/>
                <a:gd name="T76" fmla="*/ 308 w 314"/>
                <a:gd name="T77" fmla="*/ 8 h 572"/>
                <a:gd name="T78" fmla="*/ 300 w 314"/>
                <a:gd name="T79" fmla="*/ 2 h 572"/>
                <a:gd name="T80" fmla="*/ 290 w 314"/>
                <a:gd name="T81" fmla="*/ 0 h 572"/>
                <a:gd name="T82" fmla="*/ 290 w 314"/>
                <a:gd name="T83" fmla="*/ 0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4" h="572">
                  <a:moveTo>
                    <a:pt x="290" y="0"/>
                  </a:moveTo>
                  <a:lnTo>
                    <a:pt x="24" y="0"/>
                  </a:lnTo>
                  <a:lnTo>
                    <a:pt x="24" y="0"/>
                  </a:lnTo>
                  <a:lnTo>
                    <a:pt x="14" y="2"/>
                  </a:lnTo>
                  <a:lnTo>
                    <a:pt x="6" y="8"/>
                  </a:lnTo>
                  <a:lnTo>
                    <a:pt x="2" y="14"/>
                  </a:lnTo>
                  <a:lnTo>
                    <a:pt x="0" y="24"/>
                  </a:lnTo>
                  <a:lnTo>
                    <a:pt x="0" y="548"/>
                  </a:lnTo>
                  <a:lnTo>
                    <a:pt x="0" y="548"/>
                  </a:lnTo>
                  <a:lnTo>
                    <a:pt x="2" y="558"/>
                  </a:lnTo>
                  <a:lnTo>
                    <a:pt x="6" y="564"/>
                  </a:lnTo>
                  <a:lnTo>
                    <a:pt x="14" y="570"/>
                  </a:lnTo>
                  <a:lnTo>
                    <a:pt x="24" y="572"/>
                  </a:lnTo>
                  <a:lnTo>
                    <a:pt x="46" y="572"/>
                  </a:lnTo>
                  <a:lnTo>
                    <a:pt x="46" y="572"/>
                  </a:lnTo>
                  <a:lnTo>
                    <a:pt x="50" y="570"/>
                  </a:lnTo>
                  <a:lnTo>
                    <a:pt x="52" y="566"/>
                  </a:lnTo>
                  <a:lnTo>
                    <a:pt x="52" y="566"/>
                  </a:lnTo>
                  <a:lnTo>
                    <a:pt x="52" y="566"/>
                  </a:lnTo>
                  <a:lnTo>
                    <a:pt x="54" y="562"/>
                  </a:lnTo>
                  <a:lnTo>
                    <a:pt x="58" y="562"/>
                  </a:lnTo>
                  <a:lnTo>
                    <a:pt x="254" y="562"/>
                  </a:lnTo>
                  <a:lnTo>
                    <a:pt x="254" y="562"/>
                  </a:lnTo>
                  <a:lnTo>
                    <a:pt x="258" y="562"/>
                  </a:lnTo>
                  <a:lnTo>
                    <a:pt x="260" y="566"/>
                  </a:lnTo>
                  <a:lnTo>
                    <a:pt x="260" y="566"/>
                  </a:lnTo>
                  <a:lnTo>
                    <a:pt x="260" y="566"/>
                  </a:lnTo>
                  <a:lnTo>
                    <a:pt x="260" y="570"/>
                  </a:lnTo>
                  <a:lnTo>
                    <a:pt x="264" y="572"/>
                  </a:lnTo>
                  <a:lnTo>
                    <a:pt x="290" y="572"/>
                  </a:lnTo>
                  <a:lnTo>
                    <a:pt x="290" y="572"/>
                  </a:lnTo>
                  <a:lnTo>
                    <a:pt x="300" y="570"/>
                  </a:lnTo>
                  <a:lnTo>
                    <a:pt x="308" y="564"/>
                  </a:lnTo>
                  <a:lnTo>
                    <a:pt x="314" y="558"/>
                  </a:lnTo>
                  <a:lnTo>
                    <a:pt x="314" y="548"/>
                  </a:lnTo>
                  <a:lnTo>
                    <a:pt x="314" y="24"/>
                  </a:lnTo>
                  <a:lnTo>
                    <a:pt x="314" y="24"/>
                  </a:lnTo>
                  <a:lnTo>
                    <a:pt x="314" y="14"/>
                  </a:lnTo>
                  <a:lnTo>
                    <a:pt x="308" y="8"/>
                  </a:lnTo>
                  <a:lnTo>
                    <a:pt x="300" y="2"/>
                  </a:lnTo>
                  <a:lnTo>
                    <a:pt x="290" y="0"/>
                  </a:lnTo>
                  <a:lnTo>
                    <a:pt x="290" y="0"/>
                  </a:lnTo>
                  <a:close/>
                </a:path>
              </a:pathLst>
            </a:custGeom>
            <a:solidFill>
              <a:srgbClr val="E9E9EB"/>
            </a:solidFill>
            <a:ln w="9525">
              <a:solidFill>
                <a:schemeClr val="accent6"/>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8" name="Freeform 8">
              <a:extLst>
                <a:ext uri="{FF2B5EF4-FFF2-40B4-BE49-F238E27FC236}">
                  <a16:creationId xmlns:a16="http://schemas.microsoft.com/office/drawing/2014/main" id="{EDA143B1-23E2-4F5A-8728-CEA6DC254846}"/>
                </a:ext>
              </a:extLst>
            </p:cNvPr>
            <p:cNvSpPr>
              <a:spLocks/>
            </p:cNvSpPr>
            <p:nvPr/>
          </p:nvSpPr>
          <p:spPr bwMode="auto">
            <a:xfrm>
              <a:off x="13499925" y="1106006"/>
              <a:ext cx="946982" cy="264834"/>
            </a:xfrm>
            <a:custGeom>
              <a:avLst/>
              <a:gdLst>
                <a:gd name="T0" fmla="*/ 228 w 236"/>
                <a:gd name="T1" fmla="*/ 66 h 66"/>
                <a:gd name="T2" fmla="*/ 8 w 236"/>
                <a:gd name="T3" fmla="*/ 66 h 66"/>
                <a:gd name="T4" fmla="*/ 8 w 236"/>
                <a:gd name="T5" fmla="*/ 66 h 66"/>
                <a:gd name="T6" fmla="*/ 4 w 236"/>
                <a:gd name="T7" fmla="*/ 66 h 66"/>
                <a:gd name="T8" fmla="*/ 2 w 236"/>
                <a:gd name="T9" fmla="*/ 64 h 66"/>
                <a:gd name="T10" fmla="*/ 0 w 236"/>
                <a:gd name="T11" fmla="*/ 60 h 66"/>
                <a:gd name="T12" fmla="*/ 0 w 236"/>
                <a:gd name="T13" fmla="*/ 58 h 66"/>
                <a:gd name="T14" fmla="*/ 0 w 236"/>
                <a:gd name="T15" fmla="*/ 8 h 66"/>
                <a:gd name="T16" fmla="*/ 0 w 236"/>
                <a:gd name="T17" fmla="*/ 8 h 66"/>
                <a:gd name="T18" fmla="*/ 0 w 236"/>
                <a:gd name="T19" fmla="*/ 6 h 66"/>
                <a:gd name="T20" fmla="*/ 2 w 236"/>
                <a:gd name="T21" fmla="*/ 2 h 66"/>
                <a:gd name="T22" fmla="*/ 4 w 236"/>
                <a:gd name="T23" fmla="*/ 2 h 66"/>
                <a:gd name="T24" fmla="*/ 8 w 236"/>
                <a:gd name="T25" fmla="*/ 0 h 66"/>
                <a:gd name="T26" fmla="*/ 228 w 236"/>
                <a:gd name="T27" fmla="*/ 0 h 66"/>
                <a:gd name="T28" fmla="*/ 228 w 236"/>
                <a:gd name="T29" fmla="*/ 0 h 66"/>
                <a:gd name="T30" fmla="*/ 232 w 236"/>
                <a:gd name="T31" fmla="*/ 2 h 66"/>
                <a:gd name="T32" fmla="*/ 234 w 236"/>
                <a:gd name="T33" fmla="*/ 2 h 66"/>
                <a:gd name="T34" fmla="*/ 236 w 236"/>
                <a:gd name="T35" fmla="*/ 6 h 66"/>
                <a:gd name="T36" fmla="*/ 236 w 236"/>
                <a:gd name="T37" fmla="*/ 8 h 66"/>
                <a:gd name="T38" fmla="*/ 236 w 236"/>
                <a:gd name="T39" fmla="*/ 58 h 66"/>
                <a:gd name="T40" fmla="*/ 236 w 236"/>
                <a:gd name="T41" fmla="*/ 58 h 66"/>
                <a:gd name="T42" fmla="*/ 236 w 236"/>
                <a:gd name="T43" fmla="*/ 60 h 66"/>
                <a:gd name="T44" fmla="*/ 234 w 236"/>
                <a:gd name="T45" fmla="*/ 64 h 66"/>
                <a:gd name="T46" fmla="*/ 232 w 236"/>
                <a:gd name="T47" fmla="*/ 66 h 66"/>
                <a:gd name="T48" fmla="*/ 228 w 236"/>
                <a:gd name="T49" fmla="*/ 66 h 66"/>
                <a:gd name="T50" fmla="*/ 228 w 236"/>
                <a:gd name="T51"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6" h="66">
                  <a:moveTo>
                    <a:pt x="228" y="66"/>
                  </a:moveTo>
                  <a:lnTo>
                    <a:pt x="8" y="66"/>
                  </a:lnTo>
                  <a:lnTo>
                    <a:pt x="8" y="66"/>
                  </a:lnTo>
                  <a:lnTo>
                    <a:pt x="4" y="66"/>
                  </a:lnTo>
                  <a:lnTo>
                    <a:pt x="2" y="64"/>
                  </a:lnTo>
                  <a:lnTo>
                    <a:pt x="0" y="60"/>
                  </a:lnTo>
                  <a:lnTo>
                    <a:pt x="0" y="58"/>
                  </a:lnTo>
                  <a:lnTo>
                    <a:pt x="0" y="8"/>
                  </a:lnTo>
                  <a:lnTo>
                    <a:pt x="0" y="8"/>
                  </a:lnTo>
                  <a:lnTo>
                    <a:pt x="0" y="6"/>
                  </a:lnTo>
                  <a:lnTo>
                    <a:pt x="2" y="2"/>
                  </a:lnTo>
                  <a:lnTo>
                    <a:pt x="4" y="2"/>
                  </a:lnTo>
                  <a:lnTo>
                    <a:pt x="8" y="0"/>
                  </a:lnTo>
                  <a:lnTo>
                    <a:pt x="228" y="0"/>
                  </a:lnTo>
                  <a:lnTo>
                    <a:pt x="228" y="0"/>
                  </a:lnTo>
                  <a:lnTo>
                    <a:pt x="232" y="2"/>
                  </a:lnTo>
                  <a:lnTo>
                    <a:pt x="234" y="2"/>
                  </a:lnTo>
                  <a:lnTo>
                    <a:pt x="236" y="6"/>
                  </a:lnTo>
                  <a:lnTo>
                    <a:pt x="236" y="8"/>
                  </a:lnTo>
                  <a:lnTo>
                    <a:pt x="236" y="58"/>
                  </a:lnTo>
                  <a:lnTo>
                    <a:pt x="236" y="58"/>
                  </a:lnTo>
                  <a:lnTo>
                    <a:pt x="236" y="60"/>
                  </a:lnTo>
                  <a:lnTo>
                    <a:pt x="234" y="64"/>
                  </a:lnTo>
                  <a:lnTo>
                    <a:pt x="232" y="66"/>
                  </a:lnTo>
                  <a:lnTo>
                    <a:pt x="228" y="66"/>
                  </a:lnTo>
                  <a:lnTo>
                    <a:pt x="228" y="66"/>
                  </a:lnTo>
                  <a:close/>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9" name="Freeform 10">
              <a:extLst>
                <a:ext uri="{FF2B5EF4-FFF2-40B4-BE49-F238E27FC236}">
                  <a16:creationId xmlns:a16="http://schemas.microsoft.com/office/drawing/2014/main" id="{D3ADD5C2-B4E1-4F21-A921-71F241C6F8BC}"/>
                </a:ext>
              </a:extLst>
            </p:cNvPr>
            <p:cNvSpPr>
              <a:spLocks/>
            </p:cNvSpPr>
            <p:nvPr/>
          </p:nvSpPr>
          <p:spPr bwMode="auto">
            <a:xfrm>
              <a:off x="13499925" y="1467142"/>
              <a:ext cx="946982" cy="256808"/>
            </a:xfrm>
            <a:custGeom>
              <a:avLst/>
              <a:gdLst>
                <a:gd name="T0" fmla="*/ 228 w 236"/>
                <a:gd name="T1" fmla="*/ 64 h 64"/>
                <a:gd name="T2" fmla="*/ 8 w 236"/>
                <a:gd name="T3" fmla="*/ 64 h 64"/>
                <a:gd name="T4" fmla="*/ 8 w 236"/>
                <a:gd name="T5" fmla="*/ 64 h 64"/>
                <a:gd name="T6" fmla="*/ 4 w 236"/>
                <a:gd name="T7" fmla="*/ 64 h 64"/>
                <a:gd name="T8" fmla="*/ 2 w 236"/>
                <a:gd name="T9" fmla="*/ 62 h 64"/>
                <a:gd name="T10" fmla="*/ 0 w 236"/>
                <a:gd name="T11" fmla="*/ 60 h 64"/>
                <a:gd name="T12" fmla="*/ 0 w 236"/>
                <a:gd name="T13" fmla="*/ 56 h 64"/>
                <a:gd name="T14" fmla="*/ 0 w 236"/>
                <a:gd name="T15" fmla="*/ 6 h 64"/>
                <a:gd name="T16" fmla="*/ 0 w 236"/>
                <a:gd name="T17" fmla="*/ 6 h 64"/>
                <a:gd name="T18" fmla="*/ 0 w 236"/>
                <a:gd name="T19" fmla="*/ 4 h 64"/>
                <a:gd name="T20" fmla="*/ 2 w 236"/>
                <a:gd name="T21" fmla="*/ 2 h 64"/>
                <a:gd name="T22" fmla="*/ 4 w 236"/>
                <a:gd name="T23" fmla="*/ 0 h 64"/>
                <a:gd name="T24" fmla="*/ 8 w 236"/>
                <a:gd name="T25" fmla="*/ 0 h 64"/>
                <a:gd name="T26" fmla="*/ 228 w 236"/>
                <a:gd name="T27" fmla="*/ 0 h 64"/>
                <a:gd name="T28" fmla="*/ 228 w 236"/>
                <a:gd name="T29" fmla="*/ 0 h 64"/>
                <a:gd name="T30" fmla="*/ 232 w 236"/>
                <a:gd name="T31" fmla="*/ 0 h 64"/>
                <a:gd name="T32" fmla="*/ 234 w 236"/>
                <a:gd name="T33" fmla="*/ 2 h 64"/>
                <a:gd name="T34" fmla="*/ 236 w 236"/>
                <a:gd name="T35" fmla="*/ 4 h 64"/>
                <a:gd name="T36" fmla="*/ 236 w 236"/>
                <a:gd name="T37" fmla="*/ 6 h 64"/>
                <a:gd name="T38" fmla="*/ 236 w 236"/>
                <a:gd name="T39" fmla="*/ 56 h 64"/>
                <a:gd name="T40" fmla="*/ 236 w 236"/>
                <a:gd name="T41" fmla="*/ 56 h 64"/>
                <a:gd name="T42" fmla="*/ 236 w 236"/>
                <a:gd name="T43" fmla="*/ 60 h 64"/>
                <a:gd name="T44" fmla="*/ 234 w 236"/>
                <a:gd name="T45" fmla="*/ 62 h 64"/>
                <a:gd name="T46" fmla="*/ 232 w 236"/>
                <a:gd name="T47" fmla="*/ 64 h 64"/>
                <a:gd name="T48" fmla="*/ 228 w 236"/>
                <a:gd name="T49" fmla="*/ 64 h 64"/>
                <a:gd name="T50" fmla="*/ 228 w 236"/>
                <a:gd name="T5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6" h="64">
                  <a:moveTo>
                    <a:pt x="228" y="64"/>
                  </a:moveTo>
                  <a:lnTo>
                    <a:pt x="8" y="64"/>
                  </a:lnTo>
                  <a:lnTo>
                    <a:pt x="8" y="64"/>
                  </a:lnTo>
                  <a:lnTo>
                    <a:pt x="4" y="64"/>
                  </a:lnTo>
                  <a:lnTo>
                    <a:pt x="2" y="62"/>
                  </a:lnTo>
                  <a:lnTo>
                    <a:pt x="0" y="60"/>
                  </a:lnTo>
                  <a:lnTo>
                    <a:pt x="0" y="56"/>
                  </a:lnTo>
                  <a:lnTo>
                    <a:pt x="0" y="6"/>
                  </a:lnTo>
                  <a:lnTo>
                    <a:pt x="0" y="6"/>
                  </a:lnTo>
                  <a:lnTo>
                    <a:pt x="0" y="4"/>
                  </a:lnTo>
                  <a:lnTo>
                    <a:pt x="2" y="2"/>
                  </a:lnTo>
                  <a:lnTo>
                    <a:pt x="4" y="0"/>
                  </a:lnTo>
                  <a:lnTo>
                    <a:pt x="8" y="0"/>
                  </a:lnTo>
                  <a:lnTo>
                    <a:pt x="228" y="0"/>
                  </a:lnTo>
                  <a:lnTo>
                    <a:pt x="228" y="0"/>
                  </a:lnTo>
                  <a:lnTo>
                    <a:pt x="232" y="0"/>
                  </a:lnTo>
                  <a:lnTo>
                    <a:pt x="234" y="2"/>
                  </a:lnTo>
                  <a:lnTo>
                    <a:pt x="236" y="4"/>
                  </a:lnTo>
                  <a:lnTo>
                    <a:pt x="236" y="6"/>
                  </a:lnTo>
                  <a:lnTo>
                    <a:pt x="236" y="56"/>
                  </a:lnTo>
                  <a:lnTo>
                    <a:pt x="236" y="56"/>
                  </a:lnTo>
                  <a:lnTo>
                    <a:pt x="236" y="60"/>
                  </a:lnTo>
                  <a:lnTo>
                    <a:pt x="234" y="62"/>
                  </a:lnTo>
                  <a:lnTo>
                    <a:pt x="232" y="64"/>
                  </a:lnTo>
                  <a:lnTo>
                    <a:pt x="228" y="64"/>
                  </a:lnTo>
                  <a:lnTo>
                    <a:pt x="228" y="64"/>
                  </a:lnTo>
                  <a:close/>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0" name="Freeform 12">
              <a:extLst>
                <a:ext uri="{FF2B5EF4-FFF2-40B4-BE49-F238E27FC236}">
                  <a16:creationId xmlns:a16="http://schemas.microsoft.com/office/drawing/2014/main" id="{75169F41-4082-4609-B2B1-2EC9EAE095E4}"/>
                </a:ext>
              </a:extLst>
            </p:cNvPr>
            <p:cNvSpPr>
              <a:spLocks/>
            </p:cNvSpPr>
            <p:nvPr/>
          </p:nvSpPr>
          <p:spPr bwMode="auto">
            <a:xfrm>
              <a:off x="13499925" y="1820254"/>
              <a:ext cx="946982" cy="256808"/>
            </a:xfrm>
            <a:custGeom>
              <a:avLst/>
              <a:gdLst>
                <a:gd name="T0" fmla="*/ 228 w 236"/>
                <a:gd name="T1" fmla="*/ 64 h 64"/>
                <a:gd name="T2" fmla="*/ 8 w 236"/>
                <a:gd name="T3" fmla="*/ 64 h 64"/>
                <a:gd name="T4" fmla="*/ 8 w 236"/>
                <a:gd name="T5" fmla="*/ 64 h 64"/>
                <a:gd name="T6" fmla="*/ 4 w 236"/>
                <a:gd name="T7" fmla="*/ 64 h 64"/>
                <a:gd name="T8" fmla="*/ 2 w 236"/>
                <a:gd name="T9" fmla="*/ 62 h 64"/>
                <a:gd name="T10" fmla="*/ 0 w 236"/>
                <a:gd name="T11" fmla="*/ 60 h 64"/>
                <a:gd name="T12" fmla="*/ 0 w 236"/>
                <a:gd name="T13" fmla="*/ 56 h 64"/>
                <a:gd name="T14" fmla="*/ 0 w 236"/>
                <a:gd name="T15" fmla="*/ 8 h 64"/>
                <a:gd name="T16" fmla="*/ 0 w 236"/>
                <a:gd name="T17" fmla="*/ 8 h 64"/>
                <a:gd name="T18" fmla="*/ 0 w 236"/>
                <a:gd name="T19" fmla="*/ 4 h 64"/>
                <a:gd name="T20" fmla="*/ 2 w 236"/>
                <a:gd name="T21" fmla="*/ 2 h 64"/>
                <a:gd name="T22" fmla="*/ 4 w 236"/>
                <a:gd name="T23" fmla="*/ 0 h 64"/>
                <a:gd name="T24" fmla="*/ 8 w 236"/>
                <a:gd name="T25" fmla="*/ 0 h 64"/>
                <a:gd name="T26" fmla="*/ 228 w 236"/>
                <a:gd name="T27" fmla="*/ 0 h 64"/>
                <a:gd name="T28" fmla="*/ 228 w 236"/>
                <a:gd name="T29" fmla="*/ 0 h 64"/>
                <a:gd name="T30" fmla="*/ 232 w 236"/>
                <a:gd name="T31" fmla="*/ 0 h 64"/>
                <a:gd name="T32" fmla="*/ 234 w 236"/>
                <a:gd name="T33" fmla="*/ 2 h 64"/>
                <a:gd name="T34" fmla="*/ 236 w 236"/>
                <a:gd name="T35" fmla="*/ 4 h 64"/>
                <a:gd name="T36" fmla="*/ 236 w 236"/>
                <a:gd name="T37" fmla="*/ 8 h 64"/>
                <a:gd name="T38" fmla="*/ 236 w 236"/>
                <a:gd name="T39" fmla="*/ 56 h 64"/>
                <a:gd name="T40" fmla="*/ 236 w 236"/>
                <a:gd name="T41" fmla="*/ 56 h 64"/>
                <a:gd name="T42" fmla="*/ 236 w 236"/>
                <a:gd name="T43" fmla="*/ 60 h 64"/>
                <a:gd name="T44" fmla="*/ 234 w 236"/>
                <a:gd name="T45" fmla="*/ 62 h 64"/>
                <a:gd name="T46" fmla="*/ 232 w 236"/>
                <a:gd name="T47" fmla="*/ 64 h 64"/>
                <a:gd name="T48" fmla="*/ 228 w 236"/>
                <a:gd name="T49" fmla="*/ 64 h 64"/>
                <a:gd name="T50" fmla="*/ 228 w 236"/>
                <a:gd name="T5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6" h="64">
                  <a:moveTo>
                    <a:pt x="228" y="64"/>
                  </a:moveTo>
                  <a:lnTo>
                    <a:pt x="8" y="64"/>
                  </a:lnTo>
                  <a:lnTo>
                    <a:pt x="8" y="64"/>
                  </a:lnTo>
                  <a:lnTo>
                    <a:pt x="4" y="64"/>
                  </a:lnTo>
                  <a:lnTo>
                    <a:pt x="2" y="62"/>
                  </a:lnTo>
                  <a:lnTo>
                    <a:pt x="0" y="60"/>
                  </a:lnTo>
                  <a:lnTo>
                    <a:pt x="0" y="56"/>
                  </a:lnTo>
                  <a:lnTo>
                    <a:pt x="0" y="8"/>
                  </a:lnTo>
                  <a:lnTo>
                    <a:pt x="0" y="8"/>
                  </a:lnTo>
                  <a:lnTo>
                    <a:pt x="0" y="4"/>
                  </a:lnTo>
                  <a:lnTo>
                    <a:pt x="2" y="2"/>
                  </a:lnTo>
                  <a:lnTo>
                    <a:pt x="4" y="0"/>
                  </a:lnTo>
                  <a:lnTo>
                    <a:pt x="8" y="0"/>
                  </a:lnTo>
                  <a:lnTo>
                    <a:pt x="228" y="0"/>
                  </a:lnTo>
                  <a:lnTo>
                    <a:pt x="228" y="0"/>
                  </a:lnTo>
                  <a:lnTo>
                    <a:pt x="232" y="0"/>
                  </a:lnTo>
                  <a:lnTo>
                    <a:pt x="234" y="2"/>
                  </a:lnTo>
                  <a:lnTo>
                    <a:pt x="236" y="4"/>
                  </a:lnTo>
                  <a:lnTo>
                    <a:pt x="236" y="8"/>
                  </a:lnTo>
                  <a:lnTo>
                    <a:pt x="236" y="56"/>
                  </a:lnTo>
                  <a:lnTo>
                    <a:pt x="236" y="56"/>
                  </a:lnTo>
                  <a:lnTo>
                    <a:pt x="236" y="60"/>
                  </a:lnTo>
                  <a:lnTo>
                    <a:pt x="234" y="62"/>
                  </a:lnTo>
                  <a:lnTo>
                    <a:pt x="232" y="64"/>
                  </a:lnTo>
                  <a:lnTo>
                    <a:pt x="228" y="64"/>
                  </a:lnTo>
                  <a:lnTo>
                    <a:pt x="228" y="64"/>
                  </a:lnTo>
                  <a:close/>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1" name="Freeform 14">
              <a:extLst>
                <a:ext uri="{FF2B5EF4-FFF2-40B4-BE49-F238E27FC236}">
                  <a16:creationId xmlns:a16="http://schemas.microsoft.com/office/drawing/2014/main" id="{6B58CFFA-0988-4234-AFBF-ADAFB5774F08}"/>
                </a:ext>
              </a:extLst>
            </p:cNvPr>
            <p:cNvSpPr>
              <a:spLocks/>
            </p:cNvSpPr>
            <p:nvPr/>
          </p:nvSpPr>
          <p:spPr bwMode="auto">
            <a:xfrm>
              <a:off x="14246275" y="2333870"/>
              <a:ext cx="200632" cy="192606"/>
            </a:xfrm>
            <a:custGeom>
              <a:avLst/>
              <a:gdLst>
                <a:gd name="T0" fmla="*/ 50 w 50"/>
                <a:gd name="T1" fmla="*/ 24 h 48"/>
                <a:gd name="T2" fmla="*/ 50 w 50"/>
                <a:gd name="T3" fmla="*/ 24 h 48"/>
                <a:gd name="T4" fmla="*/ 48 w 50"/>
                <a:gd name="T5" fmla="*/ 34 h 48"/>
                <a:gd name="T6" fmla="*/ 42 w 50"/>
                <a:gd name="T7" fmla="*/ 42 h 48"/>
                <a:gd name="T8" fmla="*/ 34 w 50"/>
                <a:gd name="T9" fmla="*/ 48 h 48"/>
                <a:gd name="T10" fmla="*/ 26 w 50"/>
                <a:gd name="T11" fmla="*/ 48 h 48"/>
                <a:gd name="T12" fmla="*/ 26 w 50"/>
                <a:gd name="T13" fmla="*/ 48 h 48"/>
                <a:gd name="T14" fmla="*/ 16 w 50"/>
                <a:gd name="T15" fmla="*/ 48 h 48"/>
                <a:gd name="T16" fmla="*/ 8 w 50"/>
                <a:gd name="T17" fmla="*/ 42 h 48"/>
                <a:gd name="T18" fmla="*/ 2 w 50"/>
                <a:gd name="T19" fmla="*/ 34 h 48"/>
                <a:gd name="T20" fmla="*/ 0 w 50"/>
                <a:gd name="T21" fmla="*/ 24 h 48"/>
                <a:gd name="T22" fmla="*/ 0 w 50"/>
                <a:gd name="T23" fmla="*/ 24 h 48"/>
                <a:gd name="T24" fmla="*/ 2 w 50"/>
                <a:gd name="T25" fmla="*/ 14 h 48"/>
                <a:gd name="T26" fmla="*/ 8 w 50"/>
                <a:gd name="T27" fmla="*/ 6 h 48"/>
                <a:gd name="T28" fmla="*/ 16 w 50"/>
                <a:gd name="T29" fmla="*/ 2 h 48"/>
                <a:gd name="T30" fmla="*/ 26 w 50"/>
                <a:gd name="T31" fmla="*/ 0 h 48"/>
                <a:gd name="T32" fmla="*/ 26 w 50"/>
                <a:gd name="T33" fmla="*/ 0 h 48"/>
                <a:gd name="T34" fmla="*/ 34 w 50"/>
                <a:gd name="T35" fmla="*/ 2 h 48"/>
                <a:gd name="T36" fmla="*/ 42 w 50"/>
                <a:gd name="T37" fmla="*/ 6 h 48"/>
                <a:gd name="T38" fmla="*/ 48 w 50"/>
                <a:gd name="T39" fmla="*/ 14 h 48"/>
                <a:gd name="T40" fmla="*/ 50 w 50"/>
                <a:gd name="T41" fmla="*/ 24 h 48"/>
                <a:gd name="T42" fmla="*/ 50 w 50"/>
                <a:gd name="T43"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0" h="48">
                  <a:moveTo>
                    <a:pt x="50" y="24"/>
                  </a:moveTo>
                  <a:lnTo>
                    <a:pt x="50" y="24"/>
                  </a:lnTo>
                  <a:lnTo>
                    <a:pt x="48" y="34"/>
                  </a:lnTo>
                  <a:lnTo>
                    <a:pt x="42" y="42"/>
                  </a:lnTo>
                  <a:lnTo>
                    <a:pt x="34" y="48"/>
                  </a:lnTo>
                  <a:lnTo>
                    <a:pt x="26" y="48"/>
                  </a:lnTo>
                  <a:lnTo>
                    <a:pt x="26" y="48"/>
                  </a:lnTo>
                  <a:lnTo>
                    <a:pt x="16" y="48"/>
                  </a:lnTo>
                  <a:lnTo>
                    <a:pt x="8" y="42"/>
                  </a:lnTo>
                  <a:lnTo>
                    <a:pt x="2" y="34"/>
                  </a:lnTo>
                  <a:lnTo>
                    <a:pt x="0" y="24"/>
                  </a:lnTo>
                  <a:lnTo>
                    <a:pt x="0" y="24"/>
                  </a:lnTo>
                  <a:lnTo>
                    <a:pt x="2" y="14"/>
                  </a:lnTo>
                  <a:lnTo>
                    <a:pt x="8" y="6"/>
                  </a:lnTo>
                  <a:lnTo>
                    <a:pt x="16" y="2"/>
                  </a:lnTo>
                  <a:lnTo>
                    <a:pt x="26" y="0"/>
                  </a:lnTo>
                  <a:lnTo>
                    <a:pt x="26" y="0"/>
                  </a:lnTo>
                  <a:lnTo>
                    <a:pt x="34" y="2"/>
                  </a:lnTo>
                  <a:lnTo>
                    <a:pt x="42" y="6"/>
                  </a:lnTo>
                  <a:lnTo>
                    <a:pt x="48" y="14"/>
                  </a:lnTo>
                  <a:lnTo>
                    <a:pt x="50" y="24"/>
                  </a:lnTo>
                  <a:lnTo>
                    <a:pt x="50" y="24"/>
                  </a:lnTo>
                  <a:close/>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2" name="Rectangle 15">
              <a:extLst>
                <a:ext uri="{FF2B5EF4-FFF2-40B4-BE49-F238E27FC236}">
                  <a16:creationId xmlns:a16="http://schemas.microsoft.com/office/drawing/2014/main" id="{D9AA1B46-D339-4B98-BA86-1B5324A1A35F}"/>
                </a:ext>
              </a:extLst>
            </p:cNvPr>
            <p:cNvSpPr>
              <a:spLocks noChangeArrowheads="1"/>
            </p:cNvSpPr>
            <p:nvPr/>
          </p:nvSpPr>
          <p:spPr bwMode="auto">
            <a:xfrm>
              <a:off x="14262325" y="2165340"/>
              <a:ext cx="112354" cy="32101"/>
            </a:xfrm>
            <a:prstGeom prst="rect">
              <a:avLst/>
            </a:prstGeom>
            <a:grpFill/>
            <a:ln w="9525">
              <a:solidFill>
                <a:schemeClr val="accent6"/>
              </a:solidFill>
              <a:prstDash val="solid"/>
              <a:miter lim="800000"/>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3" name="Line 16">
              <a:extLst>
                <a:ext uri="{FF2B5EF4-FFF2-40B4-BE49-F238E27FC236}">
                  <a16:creationId xmlns:a16="http://schemas.microsoft.com/office/drawing/2014/main" id="{16A2C726-809F-4000-97C1-EE72B4A45DF5}"/>
                </a:ext>
              </a:extLst>
            </p:cNvPr>
            <p:cNvSpPr>
              <a:spLocks noChangeShapeType="1"/>
            </p:cNvSpPr>
            <p:nvPr/>
          </p:nvSpPr>
          <p:spPr bwMode="auto">
            <a:xfrm>
              <a:off x="13973416" y="3216649"/>
              <a:ext cx="0" cy="481516"/>
            </a:xfrm>
            <a:prstGeom prst="line">
              <a:avLst/>
            </a:prstGeom>
            <a:grpFill/>
            <a:ln w="9525">
              <a:solidFill>
                <a:schemeClr val="accent6"/>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4" name="Rectangle 19">
              <a:extLst>
                <a:ext uri="{FF2B5EF4-FFF2-40B4-BE49-F238E27FC236}">
                  <a16:creationId xmlns:a16="http://schemas.microsoft.com/office/drawing/2014/main" id="{8C383EC6-DE76-4650-B56C-78DB3CCC7915}"/>
                </a:ext>
              </a:extLst>
            </p:cNvPr>
            <p:cNvSpPr>
              <a:spLocks noChangeArrowheads="1"/>
            </p:cNvSpPr>
            <p:nvPr/>
          </p:nvSpPr>
          <p:spPr bwMode="auto">
            <a:xfrm>
              <a:off x="13684506" y="3585811"/>
              <a:ext cx="569794" cy="232732"/>
            </a:xfrm>
            <a:prstGeom prst="rect">
              <a:avLst/>
            </a:prstGeom>
            <a:solidFill>
              <a:srgbClr val="C7C8CD"/>
            </a:solidFill>
            <a:ln w="9525">
              <a:solidFill>
                <a:schemeClr val="accent6"/>
              </a:solidFill>
              <a:prstDash val="solid"/>
              <a:miter lim="800000"/>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155" name="Group 154">
            <a:extLst>
              <a:ext uri="{FF2B5EF4-FFF2-40B4-BE49-F238E27FC236}">
                <a16:creationId xmlns:a16="http://schemas.microsoft.com/office/drawing/2014/main" id="{FD41CB76-0A03-433E-AD06-61AFDDD44585}"/>
              </a:ext>
            </a:extLst>
          </p:cNvPr>
          <p:cNvGrpSpPr/>
          <p:nvPr/>
        </p:nvGrpSpPr>
        <p:grpSpPr>
          <a:xfrm>
            <a:off x="3717809" y="2654740"/>
            <a:ext cx="236593" cy="420469"/>
            <a:chOff x="13347445" y="961551"/>
            <a:chExt cx="1259967" cy="2856992"/>
          </a:xfrm>
          <a:solidFill>
            <a:schemeClr val="bg1"/>
          </a:solidFill>
        </p:grpSpPr>
        <p:sp>
          <p:nvSpPr>
            <p:cNvPr id="156" name="Freeform 6">
              <a:extLst>
                <a:ext uri="{FF2B5EF4-FFF2-40B4-BE49-F238E27FC236}">
                  <a16:creationId xmlns:a16="http://schemas.microsoft.com/office/drawing/2014/main" id="{00EA9AB5-6626-4804-8D2A-010CB813A5BD}"/>
                </a:ext>
              </a:extLst>
            </p:cNvPr>
            <p:cNvSpPr>
              <a:spLocks/>
            </p:cNvSpPr>
            <p:nvPr/>
          </p:nvSpPr>
          <p:spPr bwMode="auto">
            <a:xfrm>
              <a:off x="13347445" y="961551"/>
              <a:ext cx="1259967" cy="2295224"/>
            </a:xfrm>
            <a:custGeom>
              <a:avLst/>
              <a:gdLst>
                <a:gd name="T0" fmla="*/ 290 w 314"/>
                <a:gd name="T1" fmla="*/ 0 h 572"/>
                <a:gd name="T2" fmla="*/ 24 w 314"/>
                <a:gd name="T3" fmla="*/ 0 h 572"/>
                <a:gd name="T4" fmla="*/ 24 w 314"/>
                <a:gd name="T5" fmla="*/ 0 h 572"/>
                <a:gd name="T6" fmla="*/ 14 w 314"/>
                <a:gd name="T7" fmla="*/ 2 h 572"/>
                <a:gd name="T8" fmla="*/ 6 w 314"/>
                <a:gd name="T9" fmla="*/ 8 h 572"/>
                <a:gd name="T10" fmla="*/ 2 w 314"/>
                <a:gd name="T11" fmla="*/ 14 h 572"/>
                <a:gd name="T12" fmla="*/ 0 w 314"/>
                <a:gd name="T13" fmla="*/ 24 h 572"/>
                <a:gd name="T14" fmla="*/ 0 w 314"/>
                <a:gd name="T15" fmla="*/ 548 h 572"/>
                <a:gd name="T16" fmla="*/ 0 w 314"/>
                <a:gd name="T17" fmla="*/ 548 h 572"/>
                <a:gd name="T18" fmla="*/ 2 w 314"/>
                <a:gd name="T19" fmla="*/ 558 h 572"/>
                <a:gd name="T20" fmla="*/ 6 w 314"/>
                <a:gd name="T21" fmla="*/ 564 h 572"/>
                <a:gd name="T22" fmla="*/ 14 w 314"/>
                <a:gd name="T23" fmla="*/ 570 h 572"/>
                <a:gd name="T24" fmla="*/ 24 w 314"/>
                <a:gd name="T25" fmla="*/ 572 h 572"/>
                <a:gd name="T26" fmla="*/ 46 w 314"/>
                <a:gd name="T27" fmla="*/ 572 h 572"/>
                <a:gd name="T28" fmla="*/ 46 w 314"/>
                <a:gd name="T29" fmla="*/ 572 h 572"/>
                <a:gd name="T30" fmla="*/ 50 w 314"/>
                <a:gd name="T31" fmla="*/ 570 h 572"/>
                <a:gd name="T32" fmla="*/ 52 w 314"/>
                <a:gd name="T33" fmla="*/ 566 h 572"/>
                <a:gd name="T34" fmla="*/ 52 w 314"/>
                <a:gd name="T35" fmla="*/ 566 h 572"/>
                <a:gd name="T36" fmla="*/ 52 w 314"/>
                <a:gd name="T37" fmla="*/ 566 h 572"/>
                <a:gd name="T38" fmla="*/ 54 w 314"/>
                <a:gd name="T39" fmla="*/ 562 h 572"/>
                <a:gd name="T40" fmla="*/ 58 w 314"/>
                <a:gd name="T41" fmla="*/ 562 h 572"/>
                <a:gd name="T42" fmla="*/ 254 w 314"/>
                <a:gd name="T43" fmla="*/ 562 h 572"/>
                <a:gd name="T44" fmla="*/ 254 w 314"/>
                <a:gd name="T45" fmla="*/ 562 h 572"/>
                <a:gd name="T46" fmla="*/ 258 w 314"/>
                <a:gd name="T47" fmla="*/ 562 h 572"/>
                <a:gd name="T48" fmla="*/ 260 w 314"/>
                <a:gd name="T49" fmla="*/ 566 h 572"/>
                <a:gd name="T50" fmla="*/ 260 w 314"/>
                <a:gd name="T51" fmla="*/ 566 h 572"/>
                <a:gd name="T52" fmla="*/ 260 w 314"/>
                <a:gd name="T53" fmla="*/ 566 h 572"/>
                <a:gd name="T54" fmla="*/ 260 w 314"/>
                <a:gd name="T55" fmla="*/ 570 h 572"/>
                <a:gd name="T56" fmla="*/ 264 w 314"/>
                <a:gd name="T57" fmla="*/ 572 h 572"/>
                <a:gd name="T58" fmla="*/ 290 w 314"/>
                <a:gd name="T59" fmla="*/ 572 h 572"/>
                <a:gd name="T60" fmla="*/ 290 w 314"/>
                <a:gd name="T61" fmla="*/ 572 h 572"/>
                <a:gd name="T62" fmla="*/ 300 w 314"/>
                <a:gd name="T63" fmla="*/ 570 h 572"/>
                <a:gd name="T64" fmla="*/ 308 w 314"/>
                <a:gd name="T65" fmla="*/ 564 h 572"/>
                <a:gd name="T66" fmla="*/ 314 w 314"/>
                <a:gd name="T67" fmla="*/ 558 h 572"/>
                <a:gd name="T68" fmla="*/ 314 w 314"/>
                <a:gd name="T69" fmla="*/ 548 h 572"/>
                <a:gd name="T70" fmla="*/ 314 w 314"/>
                <a:gd name="T71" fmla="*/ 24 h 572"/>
                <a:gd name="T72" fmla="*/ 314 w 314"/>
                <a:gd name="T73" fmla="*/ 24 h 572"/>
                <a:gd name="T74" fmla="*/ 314 w 314"/>
                <a:gd name="T75" fmla="*/ 14 h 572"/>
                <a:gd name="T76" fmla="*/ 308 w 314"/>
                <a:gd name="T77" fmla="*/ 8 h 572"/>
                <a:gd name="T78" fmla="*/ 300 w 314"/>
                <a:gd name="T79" fmla="*/ 2 h 572"/>
                <a:gd name="T80" fmla="*/ 290 w 314"/>
                <a:gd name="T81" fmla="*/ 0 h 572"/>
                <a:gd name="T82" fmla="*/ 290 w 314"/>
                <a:gd name="T83" fmla="*/ 0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4" h="572">
                  <a:moveTo>
                    <a:pt x="290" y="0"/>
                  </a:moveTo>
                  <a:lnTo>
                    <a:pt x="24" y="0"/>
                  </a:lnTo>
                  <a:lnTo>
                    <a:pt x="24" y="0"/>
                  </a:lnTo>
                  <a:lnTo>
                    <a:pt x="14" y="2"/>
                  </a:lnTo>
                  <a:lnTo>
                    <a:pt x="6" y="8"/>
                  </a:lnTo>
                  <a:lnTo>
                    <a:pt x="2" y="14"/>
                  </a:lnTo>
                  <a:lnTo>
                    <a:pt x="0" y="24"/>
                  </a:lnTo>
                  <a:lnTo>
                    <a:pt x="0" y="548"/>
                  </a:lnTo>
                  <a:lnTo>
                    <a:pt x="0" y="548"/>
                  </a:lnTo>
                  <a:lnTo>
                    <a:pt x="2" y="558"/>
                  </a:lnTo>
                  <a:lnTo>
                    <a:pt x="6" y="564"/>
                  </a:lnTo>
                  <a:lnTo>
                    <a:pt x="14" y="570"/>
                  </a:lnTo>
                  <a:lnTo>
                    <a:pt x="24" y="572"/>
                  </a:lnTo>
                  <a:lnTo>
                    <a:pt x="46" y="572"/>
                  </a:lnTo>
                  <a:lnTo>
                    <a:pt x="46" y="572"/>
                  </a:lnTo>
                  <a:lnTo>
                    <a:pt x="50" y="570"/>
                  </a:lnTo>
                  <a:lnTo>
                    <a:pt x="52" y="566"/>
                  </a:lnTo>
                  <a:lnTo>
                    <a:pt x="52" y="566"/>
                  </a:lnTo>
                  <a:lnTo>
                    <a:pt x="52" y="566"/>
                  </a:lnTo>
                  <a:lnTo>
                    <a:pt x="54" y="562"/>
                  </a:lnTo>
                  <a:lnTo>
                    <a:pt x="58" y="562"/>
                  </a:lnTo>
                  <a:lnTo>
                    <a:pt x="254" y="562"/>
                  </a:lnTo>
                  <a:lnTo>
                    <a:pt x="254" y="562"/>
                  </a:lnTo>
                  <a:lnTo>
                    <a:pt x="258" y="562"/>
                  </a:lnTo>
                  <a:lnTo>
                    <a:pt x="260" y="566"/>
                  </a:lnTo>
                  <a:lnTo>
                    <a:pt x="260" y="566"/>
                  </a:lnTo>
                  <a:lnTo>
                    <a:pt x="260" y="566"/>
                  </a:lnTo>
                  <a:lnTo>
                    <a:pt x="260" y="570"/>
                  </a:lnTo>
                  <a:lnTo>
                    <a:pt x="264" y="572"/>
                  </a:lnTo>
                  <a:lnTo>
                    <a:pt x="290" y="572"/>
                  </a:lnTo>
                  <a:lnTo>
                    <a:pt x="290" y="572"/>
                  </a:lnTo>
                  <a:lnTo>
                    <a:pt x="300" y="570"/>
                  </a:lnTo>
                  <a:lnTo>
                    <a:pt x="308" y="564"/>
                  </a:lnTo>
                  <a:lnTo>
                    <a:pt x="314" y="558"/>
                  </a:lnTo>
                  <a:lnTo>
                    <a:pt x="314" y="548"/>
                  </a:lnTo>
                  <a:lnTo>
                    <a:pt x="314" y="24"/>
                  </a:lnTo>
                  <a:lnTo>
                    <a:pt x="314" y="24"/>
                  </a:lnTo>
                  <a:lnTo>
                    <a:pt x="314" y="14"/>
                  </a:lnTo>
                  <a:lnTo>
                    <a:pt x="308" y="8"/>
                  </a:lnTo>
                  <a:lnTo>
                    <a:pt x="300" y="2"/>
                  </a:lnTo>
                  <a:lnTo>
                    <a:pt x="290" y="0"/>
                  </a:lnTo>
                  <a:lnTo>
                    <a:pt x="290" y="0"/>
                  </a:lnTo>
                  <a:close/>
                </a:path>
              </a:pathLst>
            </a:custGeom>
            <a:solidFill>
              <a:srgbClr val="E9E9EB"/>
            </a:solidFill>
            <a:ln w="9525">
              <a:solidFill>
                <a:schemeClr val="accent6"/>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7" name="Freeform 8">
              <a:extLst>
                <a:ext uri="{FF2B5EF4-FFF2-40B4-BE49-F238E27FC236}">
                  <a16:creationId xmlns:a16="http://schemas.microsoft.com/office/drawing/2014/main" id="{1E6ECC74-A253-433A-9AC7-1F45F4F087ED}"/>
                </a:ext>
              </a:extLst>
            </p:cNvPr>
            <p:cNvSpPr>
              <a:spLocks/>
            </p:cNvSpPr>
            <p:nvPr/>
          </p:nvSpPr>
          <p:spPr bwMode="auto">
            <a:xfrm>
              <a:off x="13499925" y="1106006"/>
              <a:ext cx="946982" cy="264834"/>
            </a:xfrm>
            <a:custGeom>
              <a:avLst/>
              <a:gdLst>
                <a:gd name="T0" fmla="*/ 228 w 236"/>
                <a:gd name="T1" fmla="*/ 66 h 66"/>
                <a:gd name="T2" fmla="*/ 8 w 236"/>
                <a:gd name="T3" fmla="*/ 66 h 66"/>
                <a:gd name="T4" fmla="*/ 8 w 236"/>
                <a:gd name="T5" fmla="*/ 66 h 66"/>
                <a:gd name="T6" fmla="*/ 4 w 236"/>
                <a:gd name="T7" fmla="*/ 66 h 66"/>
                <a:gd name="T8" fmla="*/ 2 w 236"/>
                <a:gd name="T9" fmla="*/ 64 h 66"/>
                <a:gd name="T10" fmla="*/ 0 w 236"/>
                <a:gd name="T11" fmla="*/ 60 h 66"/>
                <a:gd name="T12" fmla="*/ 0 w 236"/>
                <a:gd name="T13" fmla="*/ 58 h 66"/>
                <a:gd name="T14" fmla="*/ 0 w 236"/>
                <a:gd name="T15" fmla="*/ 8 h 66"/>
                <a:gd name="T16" fmla="*/ 0 w 236"/>
                <a:gd name="T17" fmla="*/ 8 h 66"/>
                <a:gd name="T18" fmla="*/ 0 w 236"/>
                <a:gd name="T19" fmla="*/ 6 h 66"/>
                <a:gd name="T20" fmla="*/ 2 w 236"/>
                <a:gd name="T21" fmla="*/ 2 h 66"/>
                <a:gd name="T22" fmla="*/ 4 w 236"/>
                <a:gd name="T23" fmla="*/ 2 h 66"/>
                <a:gd name="T24" fmla="*/ 8 w 236"/>
                <a:gd name="T25" fmla="*/ 0 h 66"/>
                <a:gd name="T26" fmla="*/ 228 w 236"/>
                <a:gd name="T27" fmla="*/ 0 h 66"/>
                <a:gd name="T28" fmla="*/ 228 w 236"/>
                <a:gd name="T29" fmla="*/ 0 h 66"/>
                <a:gd name="T30" fmla="*/ 232 w 236"/>
                <a:gd name="T31" fmla="*/ 2 h 66"/>
                <a:gd name="T32" fmla="*/ 234 w 236"/>
                <a:gd name="T33" fmla="*/ 2 h 66"/>
                <a:gd name="T34" fmla="*/ 236 w 236"/>
                <a:gd name="T35" fmla="*/ 6 h 66"/>
                <a:gd name="T36" fmla="*/ 236 w 236"/>
                <a:gd name="T37" fmla="*/ 8 h 66"/>
                <a:gd name="T38" fmla="*/ 236 w 236"/>
                <a:gd name="T39" fmla="*/ 58 h 66"/>
                <a:gd name="T40" fmla="*/ 236 w 236"/>
                <a:gd name="T41" fmla="*/ 58 h 66"/>
                <a:gd name="T42" fmla="*/ 236 w 236"/>
                <a:gd name="T43" fmla="*/ 60 h 66"/>
                <a:gd name="T44" fmla="*/ 234 w 236"/>
                <a:gd name="T45" fmla="*/ 64 h 66"/>
                <a:gd name="T46" fmla="*/ 232 w 236"/>
                <a:gd name="T47" fmla="*/ 66 h 66"/>
                <a:gd name="T48" fmla="*/ 228 w 236"/>
                <a:gd name="T49" fmla="*/ 66 h 66"/>
                <a:gd name="T50" fmla="*/ 228 w 236"/>
                <a:gd name="T51"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6" h="66">
                  <a:moveTo>
                    <a:pt x="228" y="66"/>
                  </a:moveTo>
                  <a:lnTo>
                    <a:pt x="8" y="66"/>
                  </a:lnTo>
                  <a:lnTo>
                    <a:pt x="8" y="66"/>
                  </a:lnTo>
                  <a:lnTo>
                    <a:pt x="4" y="66"/>
                  </a:lnTo>
                  <a:lnTo>
                    <a:pt x="2" y="64"/>
                  </a:lnTo>
                  <a:lnTo>
                    <a:pt x="0" y="60"/>
                  </a:lnTo>
                  <a:lnTo>
                    <a:pt x="0" y="58"/>
                  </a:lnTo>
                  <a:lnTo>
                    <a:pt x="0" y="8"/>
                  </a:lnTo>
                  <a:lnTo>
                    <a:pt x="0" y="8"/>
                  </a:lnTo>
                  <a:lnTo>
                    <a:pt x="0" y="6"/>
                  </a:lnTo>
                  <a:lnTo>
                    <a:pt x="2" y="2"/>
                  </a:lnTo>
                  <a:lnTo>
                    <a:pt x="4" y="2"/>
                  </a:lnTo>
                  <a:lnTo>
                    <a:pt x="8" y="0"/>
                  </a:lnTo>
                  <a:lnTo>
                    <a:pt x="228" y="0"/>
                  </a:lnTo>
                  <a:lnTo>
                    <a:pt x="228" y="0"/>
                  </a:lnTo>
                  <a:lnTo>
                    <a:pt x="232" y="2"/>
                  </a:lnTo>
                  <a:lnTo>
                    <a:pt x="234" y="2"/>
                  </a:lnTo>
                  <a:lnTo>
                    <a:pt x="236" y="6"/>
                  </a:lnTo>
                  <a:lnTo>
                    <a:pt x="236" y="8"/>
                  </a:lnTo>
                  <a:lnTo>
                    <a:pt x="236" y="58"/>
                  </a:lnTo>
                  <a:lnTo>
                    <a:pt x="236" y="58"/>
                  </a:lnTo>
                  <a:lnTo>
                    <a:pt x="236" y="60"/>
                  </a:lnTo>
                  <a:lnTo>
                    <a:pt x="234" y="64"/>
                  </a:lnTo>
                  <a:lnTo>
                    <a:pt x="232" y="66"/>
                  </a:lnTo>
                  <a:lnTo>
                    <a:pt x="228" y="66"/>
                  </a:lnTo>
                  <a:lnTo>
                    <a:pt x="228" y="66"/>
                  </a:lnTo>
                  <a:close/>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8" name="Freeform 10">
              <a:extLst>
                <a:ext uri="{FF2B5EF4-FFF2-40B4-BE49-F238E27FC236}">
                  <a16:creationId xmlns:a16="http://schemas.microsoft.com/office/drawing/2014/main" id="{E90324AB-A1CD-493E-904A-0478D3B97850}"/>
                </a:ext>
              </a:extLst>
            </p:cNvPr>
            <p:cNvSpPr>
              <a:spLocks/>
            </p:cNvSpPr>
            <p:nvPr/>
          </p:nvSpPr>
          <p:spPr bwMode="auto">
            <a:xfrm>
              <a:off x="13499925" y="1467142"/>
              <a:ext cx="946982" cy="256808"/>
            </a:xfrm>
            <a:custGeom>
              <a:avLst/>
              <a:gdLst>
                <a:gd name="T0" fmla="*/ 228 w 236"/>
                <a:gd name="T1" fmla="*/ 64 h 64"/>
                <a:gd name="T2" fmla="*/ 8 w 236"/>
                <a:gd name="T3" fmla="*/ 64 h 64"/>
                <a:gd name="T4" fmla="*/ 8 w 236"/>
                <a:gd name="T5" fmla="*/ 64 h 64"/>
                <a:gd name="T6" fmla="*/ 4 w 236"/>
                <a:gd name="T7" fmla="*/ 64 h 64"/>
                <a:gd name="T8" fmla="*/ 2 w 236"/>
                <a:gd name="T9" fmla="*/ 62 h 64"/>
                <a:gd name="T10" fmla="*/ 0 w 236"/>
                <a:gd name="T11" fmla="*/ 60 h 64"/>
                <a:gd name="T12" fmla="*/ 0 w 236"/>
                <a:gd name="T13" fmla="*/ 56 h 64"/>
                <a:gd name="T14" fmla="*/ 0 w 236"/>
                <a:gd name="T15" fmla="*/ 6 h 64"/>
                <a:gd name="T16" fmla="*/ 0 w 236"/>
                <a:gd name="T17" fmla="*/ 6 h 64"/>
                <a:gd name="T18" fmla="*/ 0 w 236"/>
                <a:gd name="T19" fmla="*/ 4 h 64"/>
                <a:gd name="T20" fmla="*/ 2 w 236"/>
                <a:gd name="T21" fmla="*/ 2 h 64"/>
                <a:gd name="T22" fmla="*/ 4 w 236"/>
                <a:gd name="T23" fmla="*/ 0 h 64"/>
                <a:gd name="T24" fmla="*/ 8 w 236"/>
                <a:gd name="T25" fmla="*/ 0 h 64"/>
                <a:gd name="T26" fmla="*/ 228 w 236"/>
                <a:gd name="T27" fmla="*/ 0 h 64"/>
                <a:gd name="T28" fmla="*/ 228 w 236"/>
                <a:gd name="T29" fmla="*/ 0 h 64"/>
                <a:gd name="T30" fmla="*/ 232 w 236"/>
                <a:gd name="T31" fmla="*/ 0 h 64"/>
                <a:gd name="T32" fmla="*/ 234 w 236"/>
                <a:gd name="T33" fmla="*/ 2 h 64"/>
                <a:gd name="T34" fmla="*/ 236 w 236"/>
                <a:gd name="T35" fmla="*/ 4 h 64"/>
                <a:gd name="T36" fmla="*/ 236 w 236"/>
                <a:gd name="T37" fmla="*/ 6 h 64"/>
                <a:gd name="T38" fmla="*/ 236 w 236"/>
                <a:gd name="T39" fmla="*/ 56 h 64"/>
                <a:gd name="T40" fmla="*/ 236 w 236"/>
                <a:gd name="T41" fmla="*/ 56 h 64"/>
                <a:gd name="T42" fmla="*/ 236 w 236"/>
                <a:gd name="T43" fmla="*/ 60 h 64"/>
                <a:gd name="T44" fmla="*/ 234 w 236"/>
                <a:gd name="T45" fmla="*/ 62 h 64"/>
                <a:gd name="T46" fmla="*/ 232 w 236"/>
                <a:gd name="T47" fmla="*/ 64 h 64"/>
                <a:gd name="T48" fmla="*/ 228 w 236"/>
                <a:gd name="T49" fmla="*/ 64 h 64"/>
                <a:gd name="T50" fmla="*/ 228 w 236"/>
                <a:gd name="T5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6" h="64">
                  <a:moveTo>
                    <a:pt x="228" y="64"/>
                  </a:moveTo>
                  <a:lnTo>
                    <a:pt x="8" y="64"/>
                  </a:lnTo>
                  <a:lnTo>
                    <a:pt x="8" y="64"/>
                  </a:lnTo>
                  <a:lnTo>
                    <a:pt x="4" y="64"/>
                  </a:lnTo>
                  <a:lnTo>
                    <a:pt x="2" y="62"/>
                  </a:lnTo>
                  <a:lnTo>
                    <a:pt x="0" y="60"/>
                  </a:lnTo>
                  <a:lnTo>
                    <a:pt x="0" y="56"/>
                  </a:lnTo>
                  <a:lnTo>
                    <a:pt x="0" y="6"/>
                  </a:lnTo>
                  <a:lnTo>
                    <a:pt x="0" y="6"/>
                  </a:lnTo>
                  <a:lnTo>
                    <a:pt x="0" y="4"/>
                  </a:lnTo>
                  <a:lnTo>
                    <a:pt x="2" y="2"/>
                  </a:lnTo>
                  <a:lnTo>
                    <a:pt x="4" y="0"/>
                  </a:lnTo>
                  <a:lnTo>
                    <a:pt x="8" y="0"/>
                  </a:lnTo>
                  <a:lnTo>
                    <a:pt x="228" y="0"/>
                  </a:lnTo>
                  <a:lnTo>
                    <a:pt x="228" y="0"/>
                  </a:lnTo>
                  <a:lnTo>
                    <a:pt x="232" y="0"/>
                  </a:lnTo>
                  <a:lnTo>
                    <a:pt x="234" y="2"/>
                  </a:lnTo>
                  <a:lnTo>
                    <a:pt x="236" y="4"/>
                  </a:lnTo>
                  <a:lnTo>
                    <a:pt x="236" y="6"/>
                  </a:lnTo>
                  <a:lnTo>
                    <a:pt x="236" y="56"/>
                  </a:lnTo>
                  <a:lnTo>
                    <a:pt x="236" y="56"/>
                  </a:lnTo>
                  <a:lnTo>
                    <a:pt x="236" y="60"/>
                  </a:lnTo>
                  <a:lnTo>
                    <a:pt x="234" y="62"/>
                  </a:lnTo>
                  <a:lnTo>
                    <a:pt x="232" y="64"/>
                  </a:lnTo>
                  <a:lnTo>
                    <a:pt x="228" y="64"/>
                  </a:lnTo>
                  <a:lnTo>
                    <a:pt x="228" y="64"/>
                  </a:lnTo>
                  <a:close/>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9" name="Freeform 12">
              <a:extLst>
                <a:ext uri="{FF2B5EF4-FFF2-40B4-BE49-F238E27FC236}">
                  <a16:creationId xmlns:a16="http://schemas.microsoft.com/office/drawing/2014/main" id="{DAED4548-DB8E-4E2E-B899-D68753B54AEC}"/>
                </a:ext>
              </a:extLst>
            </p:cNvPr>
            <p:cNvSpPr>
              <a:spLocks/>
            </p:cNvSpPr>
            <p:nvPr/>
          </p:nvSpPr>
          <p:spPr bwMode="auto">
            <a:xfrm>
              <a:off x="13499925" y="1820254"/>
              <a:ext cx="946982" cy="256808"/>
            </a:xfrm>
            <a:custGeom>
              <a:avLst/>
              <a:gdLst>
                <a:gd name="T0" fmla="*/ 228 w 236"/>
                <a:gd name="T1" fmla="*/ 64 h 64"/>
                <a:gd name="T2" fmla="*/ 8 w 236"/>
                <a:gd name="T3" fmla="*/ 64 h 64"/>
                <a:gd name="T4" fmla="*/ 8 w 236"/>
                <a:gd name="T5" fmla="*/ 64 h 64"/>
                <a:gd name="T6" fmla="*/ 4 w 236"/>
                <a:gd name="T7" fmla="*/ 64 h 64"/>
                <a:gd name="T8" fmla="*/ 2 w 236"/>
                <a:gd name="T9" fmla="*/ 62 h 64"/>
                <a:gd name="T10" fmla="*/ 0 w 236"/>
                <a:gd name="T11" fmla="*/ 60 h 64"/>
                <a:gd name="T12" fmla="*/ 0 w 236"/>
                <a:gd name="T13" fmla="*/ 56 h 64"/>
                <a:gd name="T14" fmla="*/ 0 w 236"/>
                <a:gd name="T15" fmla="*/ 8 h 64"/>
                <a:gd name="T16" fmla="*/ 0 w 236"/>
                <a:gd name="T17" fmla="*/ 8 h 64"/>
                <a:gd name="T18" fmla="*/ 0 w 236"/>
                <a:gd name="T19" fmla="*/ 4 h 64"/>
                <a:gd name="T20" fmla="*/ 2 w 236"/>
                <a:gd name="T21" fmla="*/ 2 h 64"/>
                <a:gd name="T22" fmla="*/ 4 w 236"/>
                <a:gd name="T23" fmla="*/ 0 h 64"/>
                <a:gd name="T24" fmla="*/ 8 w 236"/>
                <a:gd name="T25" fmla="*/ 0 h 64"/>
                <a:gd name="T26" fmla="*/ 228 w 236"/>
                <a:gd name="T27" fmla="*/ 0 h 64"/>
                <a:gd name="T28" fmla="*/ 228 w 236"/>
                <a:gd name="T29" fmla="*/ 0 h 64"/>
                <a:gd name="T30" fmla="*/ 232 w 236"/>
                <a:gd name="T31" fmla="*/ 0 h 64"/>
                <a:gd name="T32" fmla="*/ 234 w 236"/>
                <a:gd name="T33" fmla="*/ 2 h 64"/>
                <a:gd name="T34" fmla="*/ 236 w 236"/>
                <a:gd name="T35" fmla="*/ 4 h 64"/>
                <a:gd name="T36" fmla="*/ 236 w 236"/>
                <a:gd name="T37" fmla="*/ 8 h 64"/>
                <a:gd name="T38" fmla="*/ 236 w 236"/>
                <a:gd name="T39" fmla="*/ 56 h 64"/>
                <a:gd name="T40" fmla="*/ 236 w 236"/>
                <a:gd name="T41" fmla="*/ 56 h 64"/>
                <a:gd name="T42" fmla="*/ 236 w 236"/>
                <a:gd name="T43" fmla="*/ 60 h 64"/>
                <a:gd name="T44" fmla="*/ 234 w 236"/>
                <a:gd name="T45" fmla="*/ 62 h 64"/>
                <a:gd name="T46" fmla="*/ 232 w 236"/>
                <a:gd name="T47" fmla="*/ 64 h 64"/>
                <a:gd name="T48" fmla="*/ 228 w 236"/>
                <a:gd name="T49" fmla="*/ 64 h 64"/>
                <a:gd name="T50" fmla="*/ 228 w 236"/>
                <a:gd name="T5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6" h="64">
                  <a:moveTo>
                    <a:pt x="228" y="64"/>
                  </a:moveTo>
                  <a:lnTo>
                    <a:pt x="8" y="64"/>
                  </a:lnTo>
                  <a:lnTo>
                    <a:pt x="8" y="64"/>
                  </a:lnTo>
                  <a:lnTo>
                    <a:pt x="4" y="64"/>
                  </a:lnTo>
                  <a:lnTo>
                    <a:pt x="2" y="62"/>
                  </a:lnTo>
                  <a:lnTo>
                    <a:pt x="0" y="60"/>
                  </a:lnTo>
                  <a:lnTo>
                    <a:pt x="0" y="56"/>
                  </a:lnTo>
                  <a:lnTo>
                    <a:pt x="0" y="8"/>
                  </a:lnTo>
                  <a:lnTo>
                    <a:pt x="0" y="8"/>
                  </a:lnTo>
                  <a:lnTo>
                    <a:pt x="0" y="4"/>
                  </a:lnTo>
                  <a:lnTo>
                    <a:pt x="2" y="2"/>
                  </a:lnTo>
                  <a:lnTo>
                    <a:pt x="4" y="0"/>
                  </a:lnTo>
                  <a:lnTo>
                    <a:pt x="8" y="0"/>
                  </a:lnTo>
                  <a:lnTo>
                    <a:pt x="228" y="0"/>
                  </a:lnTo>
                  <a:lnTo>
                    <a:pt x="228" y="0"/>
                  </a:lnTo>
                  <a:lnTo>
                    <a:pt x="232" y="0"/>
                  </a:lnTo>
                  <a:lnTo>
                    <a:pt x="234" y="2"/>
                  </a:lnTo>
                  <a:lnTo>
                    <a:pt x="236" y="4"/>
                  </a:lnTo>
                  <a:lnTo>
                    <a:pt x="236" y="8"/>
                  </a:lnTo>
                  <a:lnTo>
                    <a:pt x="236" y="56"/>
                  </a:lnTo>
                  <a:lnTo>
                    <a:pt x="236" y="56"/>
                  </a:lnTo>
                  <a:lnTo>
                    <a:pt x="236" y="60"/>
                  </a:lnTo>
                  <a:lnTo>
                    <a:pt x="234" y="62"/>
                  </a:lnTo>
                  <a:lnTo>
                    <a:pt x="232" y="64"/>
                  </a:lnTo>
                  <a:lnTo>
                    <a:pt x="228" y="64"/>
                  </a:lnTo>
                  <a:lnTo>
                    <a:pt x="228" y="64"/>
                  </a:lnTo>
                  <a:close/>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60" name="Freeform 14">
              <a:extLst>
                <a:ext uri="{FF2B5EF4-FFF2-40B4-BE49-F238E27FC236}">
                  <a16:creationId xmlns:a16="http://schemas.microsoft.com/office/drawing/2014/main" id="{F3B3C201-C317-4C41-94B1-B70C07D6C0D2}"/>
                </a:ext>
              </a:extLst>
            </p:cNvPr>
            <p:cNvSpPr>
              <a:spLocks/>
            </p:cNvSpPr>
            <p:nvPr/>
          </p:nvSpPr>
          <p:spPr bwMode="auto">
            <a:xfrm>
              <a:off x="14246275" y="2333870"/>
              <a:ext cx="200632" cy="192606"/>
            </a:xfrm>
            <a:custGeom>
              <a:avLst/>
              <a:gdLst>
                <a:gd name="T0" fmla="*/ 50 w 50"/>
                <a:gd name="T1" fmla="*/ 24 h 48"/>
                <a:gd name="T2" fmla="*/ 50 w 50"/>
                <a:gd name="T3" fmla="*/ 24 h 48"/>
                <a:gd name="T4" fmla="*/ 48 w 50"/>
                <a:gd name="T5" fmla="*/ 34 h 48"/>
                <a:gd name="T6" fmla="*/ 42 w 50"/>
                <a:gd name="T7" fmla="*/ 42 h 48"/>
                <a:gd name="T8" fmla="*/ 34 w 50"/>
                <a:gd name="T9" fmla="*/ 48 h 48"/>
                <a:gd name="T10" fmla="*/ 26 w 50"/>
                <a:gd name="T11" fmla="*/ 48 h 48"/>
                <a:gd name="T12" fmla="*/ 26 w 50"/>
                <a:gd name="T13" fmla="*/ 48 h 48"/>
                <a:gd name="T14" fmla="*/ 16 w 50"/>
                <a:gd name="T15" fmla="*/ 48 h 48"/>
                <a:gd name="T16" fmla="*/ 8 w 50"/>
                <a:gd name="T17" fmla="*/ 42 h 48"/>
                <a:gd name="T18" fmla="*/ 2 w 50"/>
                <a:gd name="T19" fmla="*/ 34 h 48"/>
                <a:gd name="T20" fmla="*/ 0 w 50"/>
                <a:gd name="T21" fmla="*/ 24 h 48"/>
                <a:gd name="T22" fmla="*/ 0 w 50"/>
                <a:gd name="T23" fmla="*/ 24 h 48"/>
                <a:gd name="T24" fmla="*/ 2 w 50"/>
                <a:gd name="T25" fmla="*/ 14 h 48"/>
                <a:gd name="T26" fmla="*/ 8 w 50"/>
                <a:gd name="T27" fmla="*/ 6 h 48"/>
                <a:gd name="T28" fmla="*/ 16 w 50"/>
                <a:gd name="T29" fmla="*/ 2 h 48"/>
                <a:gd name="T30" fmla="*/ 26 w 50"/>
                <a:gd name="T31" fmla="*/ 0 h 48"/>
                <a:gd name="T32" fmla="*/ 26 w 50"/>
                <a:gd name="T33" fmla="*/ 0 h 48"/>
                <a:gd name="T34" fmla="*/ 34 w 50"/>
                <a:gd name="T35" fmla="*/ 2 h 48"/>
                <a:gd name="T36" fmla="*/ 42 w 50"/>
                <a:gd name="T37" fmla="*/ 6 h 48"/>
                <a:gd name="T38" fmla="*/ 48 w 50"/>
                <a:gd name="T39" fmla="*/ 14 h 48"/>
                <a:gd name="T40" fmla="*/ 50 w 50"/>
                <a:gd name="T41" fmla="*/ 24 h 48"/>
                <a:gd name="T42" fmla="*/ 50 w 50"/>
                <a:gd name="T43"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0" h="48">
                  <a:moveTo>
                    <a:pt x="50" y="24"/>
                  </a:moveTo>
                  <a:lnTo>
                    <a:pt x="50" y="24"/>
                  </a:lnTo>
                  <a:lnTo>
                    <a:pt x="48" y="34"/>
                  </a:lnTo>
                  <a:lnTo>
                    <a:pt x="42" y="42"/>
                  </a:lnTo>
                  <a:lnTo>
                    <a:pt x="34" y="48"/>
                  </a:lnTo>
                  <a:lnTo>
                    <a:pt x="26" y="48"/>
                  </a:lnTo>
                  <a:lnTo>
                    <a:pt x="26" y="48"/>
                  </a:lnTo>
                  <a:lnTo>
                    <a:pt x="16" y="48"/>
                  </a:lnTo>
                  <a:lnTo>
                    <a:pt x="8" y="42"/>
                  </a:lnTo>
                  <a:lnTo>
                    <a:pt x="2" y="34"/>
                  </a:lnTo>
                  <a:lnTo>
                    <a:pt x="0" y="24"/>
                  </a:lnTo>
                  <a:lnTo>
                    <a:pt x="0" y="24"/>
                  </a:lnTo>
                  <a:lnTo>
                    <a:pt x="2" y="14"/>
                  </a:lnTo>
                  <a:lnTo>
                    <a:pt x="8" y="6"/>
                  </a:lnTo>
                  <a:lnTo>
                    <a:pt x="16" y="2"/>
                  </a:lnTo>
                  <a:lnTo>
                    <a:pt x="26" y="0"/>
                  </a:lnTo>
                  <a:lnTo>
                    <a:pt x="26" y="0"/>
                  </a:lnTo>
                  <a:lnTo>
                    <a:pt x="34" y="2"/>
                  </a:lnTo>
                  <a:lnTo>
                    <a:pt x="42" y="6"/>
                  </a:lnTo>
                  <a:lnTo>
                    <a:pt x="48" y="14"/>
                  </a:lnTo>
                  <a:lnTo>
                    <a:pt x="50" y="24"/>
                  </a:lnTo>
                  <a:lnTo>
                    <a:pt x="50" y="24"/>
                  </a:lnTo>
                  <a:close/>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61" name="Rectangle 15">
              <a:extLst>
                <a:ext uri="{FF2B5EF4-FFF2-40B4-BE49-F238E27FC236}">
                  <a16:creationId xmlns:a16="http://schemas.microsoft.com/office/drawing/2014/main" id="{F2301F64-2FD8-4CB0-9DCA-D260E41009CA}"/>
                </a:ext>
              </a:extLst>
            </p:cNvPr>
            <p:cNvSpPr>
              <a:spLocks noChangeArrowheads="1"/>
            </p:cNvSpPr>
            <p:nvPr/>
          </p:nvSpPr>
          <p:spPr bwMode="auto">
            <a:xfrm>
              <a:off x="14262325" y="2165340"/>
              <a:ext cx="112354" cy="32101"/>
            </a:xfrm>
            <a:prstGeom prst="rect">
              <a:avLst/>
            </a:prstGeom>
            <a:grpFill/>
            <a:ln w="9525">
              <a:solidFill>
                <a:schemeClr val="accent6"/>
              </a:solidFill>
              <a:prstDash val="solid"/>
              <a:miter lim="800000"/>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62" name="Line 16">
              <a:extLst>
                <a:ext uri="{FF2B5EF4-FFF2-40B4-BE49-F238E27FC236}">
                  <a16:creationId xmlns:a16="http://schemas.microsoft.com/office/drawing/2014/main" id="{AF046455-6004-47EA-9A9C-04D509F5DA61}"/>
                </a:ext>
              </a:extLst>
            </p:cNvPr>
            <p:cNvSpPr>
              <a:spLocks noChangeShapeType="1"/>
            </p:cNvSpPr>
            <p:nvPr/>
          </p:nvSpPr>
          <p:spPr bwMode="auto">
            <a:xfrm>
              <a:off x="13973416" y="3216649"/>
              <a:ext cx="0" cy="481516"/>
            </a:xfrm>
            <a:prstGeom prst="line">
              <a:avLst/>
            </a:prstGeom>
            <a:grpFill/>
            <a:ln w="9525">
              <a:solidFill>
                <a:schemeClr val="accent6"/>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63" name="Rectangle 19">
              <a:extLst>
                <a:ext uri="{FF2B5EF4-FFF2-40B4-BE49-F238E27FC236}">
                  <a16:creationId xmlns:a16="http://schemas.microsoft.com/office/drawing/2014/main" id="{FD402473-2B4A-4FE9-A9E2-E9D0AD475EB6}"/>
                </a:ext>
              </a:extLst>
            </p:cNvPr>
            <p:cNvSpPr>
              <a:spLocks noChangeArrowheads="1"/>
            </p:cNvSpPr>
            <p:nvPr/>
          </p:nvSpPr>
          <p:spPr bwMode="auto">
            <a:xfrm>
              <a:off x="13684506" y="3585811"/>
              <a:ext cx="569794" cy="232732"/>
            </a:xfrm>
            <a:prstGeom prst="rect">
              <a:avLst/>
            </a:prstGeom>
            <a:solidFill>
              <a:srgbClr val="C7C8CD"/>
            </a:solidFill>
            <a:ln w="9525">
              <a:solidFill>
                <a:schemeClr val="accent6"/>
              </a:solidFill>
              <a:prstDash val="solid"/>
              <a:miter lim="800000"/>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165" name="Group 164">
            <a:extLst>
              <a:ext uri="{FF2B5EF4-FFF2-40B4-BE49-F238E27FC236}">
                <a16:creationId xmlns:a16="http://schemas.microsoft.com/office/drawing/2014/main" id="{8EC391B4-2919-49DA-8DE4-C534183AD2CD}"/>
              </a:ext>
            </a:extLst>
          </p:cNvPr>
          <p:cNvGrpSpPr/>
          <p:nvPr/>
        </p:nvGrpSpPr>
        <p:grpSpPr>
          <a:xfrm>
            <a:off x="8015302" y="3687558"/>
            <a:ext cx="332444" cy="354853"/>
            <a:chOff x="11067250" y="4429006"/>
            <a:chExt cx="477993" cy="634107"/>
          </a:xfrm>
        </p:grpSpPr>
        <p:sp>
          <p:nvSpPr>
            <p:cNvPr id="166" name="Freeform: Shape 939">
              <a:extLst>
                <a:ext uri="{FF2B5EF4-FFF2-40B4-BE49-F238E27FC236}">
                  <a16:creationId xmlns:a16="http://schemas.microsoft.com/office/drawing/2014/main" id="{240D137A-4C7B-4ED0-9570-45D0DDB99792}"/>
                </a:ext>
              </a:extLst>
            </p:cNvPr>
            <p:cNvSpPr/>
            <p:nvPr/>
          </p:nvSpPr>
          <p:spPr>
            <a:xfrm>
              <a:off x="11070475" y="4455326"/>
              <a:ext cx="457439" cy="558951"/>
            </a:xfrm>
            <a:custGeom>
              <a:avLst/>
              <a:gdLst>
                <a:gd name="connsiteX0" fmla="*/ 119387 w 350022"/>
                <a:gd name="connsiteY0" fmla="*/ 48840 h 558951"/>
                <a:gd name="connsiteX1" fmla="*/ 116674 w 350022"/>
                <a:gd name="connsiteY1" fmla="*/ 132954 h 558951"/>
                <a:gd name="connsiteX2" fmla="*/ 143807 w 350022"/>
                <a:gd name="connsiteY2" fmla="*/ 157374 h 558951"/>
                <a:gd name="connsiteX3" fmla="*/ 165514 w 350022"/>
                <a:gd name="connsiteY3" fmla="*/ 236062 h 558951"/>
                <a:gd name="connsiteX4" fmla="*/ 168228 w 350022"/>
                <a:gd name="connsiteY4" fmla="*/ 260482 h 558951"/>
                <a:gd name="connsiteX5" fmla="*/ 173654 w 350022"/>
                <a:gd name="connsiteY5" fmla="*/ 282189 h 558951"/>
                <a:gd name="connsiteX6" fmla="*/ 43413 w 350022"/>
                <a:gd name="connsiteY6" fmla="*/ 314749 h 558951"/>
                <a:gd name="connsiteX7" fmla="*/ 0 w 350022"/>
                <a:gd name="connsiteY7" fmla="*/ 504683 h 558951"/>
                <a:gd name="connsiteX8" fmla="*/ 89540 w 350022"/>
                <a:gd name="connsiteY8" fmla="*/ 558951 h 558951"/>
                <a:gd name="connsiteX9" fmla="*/ 350022 w 350022"/>
                <a:gd name="connsiteY9" fmla="*/ 539957 h 558951"/>
                <a:gd name="connsiteX10" fmla="*/ 301182 w 350022"/>
                <a:gd name="connsiteY10" fmla="*/ 276762 h 558951"/>
                <a:gd name="connsiteX11" fmla="*/ 309322 w 350022"/>
                <a:gd name="connsiteY11" fmla="*/ 37987 h 558951"/>
                <a:gd name="connsiteX12" fmla="*/ 274048 w 350022"/>
                <a:gd name="connsiteY12" fmla="*/ 0 h 558951"/>
                <a:gd name="connsiteX13" fmla="*/ 179081 w 350022"/>
                <a:gd name="connsiteY13" fmla="*/ 10853 h 558951"/>
                <a:gd name="connsiteX14" fmla="*/ 119387 w 350022"/>
                <a:gd name="connsiteY14" fmla="*/ 48840 h 558951"/>
                <a:gd name="connsiteX0" fmla="*/ 119387 w 350022"/>
                <a:gd name="connsiteY0" fmla="*/ 48840 h 558951"/>
                <a:gd name="connsiteX1" fmla="*/ 116674 w 350022"/>
                <a:gd name="connsiteY1" fmla="*/ 132954 h 558951"/>
                <a:gd name="connsiteX2" fmla="*/ 143807 w 350022"/>
                <a:gd name="connsiteY2" fmla="*/ 157374 h 558951"/>
                <a:gd name="connsiteX3" fmla="*/ 165514 w 350022"/>
                <a:gd name="connsiteY3" fmla="*/ 236062 h 558951"/>
                <a:gd name="connsiteX4" fmla="*/ 168228 w 350022"/>
                <a:gd name="connsiteY4" fmla="*/ 260482 h 558951"/>
                <a:gd name="connsiteX5" fmla="*/ 173654 w 350022"/>
                <a:gd name="connsiteY5" fmla="*/ 282189 h 558951"/>
                <a:gd name="connsiteX6" fmla="*/ 43413 w 350022"/>
                <a:gd name="connsiteY6" fmla="*/ 314749 h 558951"/>
                <a:gd name="connsiteX7" fmla="*/ 0 w 350022"/>
                <a:gd name="connsiteY7" fmla="*/ 504683 h 558951"/>
                <a:gd name="connsiteX8" fmla="*/ 89540 w 350022"/>
                <a:gd name="connsiteY8" fmla="*/ 558951 h 558951"/>
                <a:gd name="connsiteX9" fmla="*/ 350022 w 350022"/>
                <a:gd name="connsiteY9" fmla="*/ 539957 h 558951"/>
                <a:gd name="connsiteX10" fmla="*/ 301182 w 350022"/>
                <a:gd name="connsiteY10" fmla="*/ 276762 h 558951"/>
                <a:gd name="connsiteX11" fmla="*/ 321482 w 350022"/>
                <a:gd name="connsiteY11" fmla="*/ 6889 h 558951"/>
                <a:gd name="connsiteX12" fmla="*/ 274048 w 350022"/>
                <a:gd name="connsiteY12" fmla="*/ 0 h 558951"/>
                <a:gd name="connsiteX13" fmla="*/ 179081 w 350022"/>
                <a:gd name="connsiteY13" fmla="*/ 10853 h 558951"/>
                <a:gd name="connsiteX14" fmla="*/ 119387 w 350022"/>
                <a:gd name="connsiteY14" fmla="*/ 48840 h 558951"/>
                <a:gd name="connsiteX0" fmla="*/ 119387 w 350022"/>
                <a:gd name="connsiteY0" fmla="*/ 48840 h 558951"/>
                <a:gd name="connsiteX1" fmla="*/ 116674 w 350022"/>
                <a:gd name="connsiteY1" fmla="*/ 132954 h 558951"/>
                <a:gd name="connsiteX2" fmla="*/ 143807 w 350022"/>
                <a:gd name="connsiteY2" fmla="*/ 157374 h 558951"/>
                <a:gd name="connsiteX3" fmla="*/ 165514 w 350022"/>
                <a:gd name="connsiteY3" fmla="*/ 236062 h 558951"/>
                <a:gd name="connsiteX4" fmla="*/ 168228 w 350022"/>
                <a:gd name="connsiteY4" fmla="*/ 260482 h 558951"/>
                <a:gd name="connsiteX5" fmla="*/ 173654 w 350022"/>
                <a:gd name="connsiteY5" fmla="*/ 282189 h 558951"/>
                <a:gd name="connsiteX6" fmla="*/ 43413 w 350022"/>
                <a:gd name="connsiteY6" fmla="*/ 314749 h 558951"/>
                <a:gd name="connsiteX7" fmla="*/ 0 w 350022"/>
                <a:gd name="connsiteY7" fmla="*/ 504683 h 558951"/>
                <a:gd name="connsiteX8" fmla="*/ 89540 w 350022"/>
                <a:gd name="connsiteY8" fmla="*/ 558951 h 558951"/>
                <a:gd name="connsiteX9" fmla="*/ 350022 w 350022"/>
                <a:gd name="connsiteY9" fmla="*/ 539957 h 558951"/>
                <a:gd name="connsiteX10" fmla="*/ 301182 w 350022"/>
                <a:gd name="connsiteY10" fmla="*/ 276762 h 558951"/>
                <a:gd name="connsiteX11" fmla="*/ 321482 w 350022"/>
                <a:gd name="connsiteY11" fmla="*/ 6889 h 558951"/>
                <a:gd name="connsiteX12" fmla="*/ 274048 w 350022"/>
                <a:gd name="connsiteY12" fmla="*/ 0 h 558951"/>
                <a:gd name="connsiteX13" fmla="*/ 179081 w 350022"/>
                <a:gd name="connsiteY13" fmla="*/ 10853 h 558951"/>
                <a:gd name="connsiteX14" fmla="*/ 119387 w 350022"/>
                <a:gd name="connsiteY14" fmla="*/ 48840 h 558951"/>
                <a:gd name="connsiteX0" fmla="*/ 119387 w 350022"/>
                <a:gd name="connsiteY0" fmla="*/ 48840 h 558951"/>
                <a:gd name="connsiteX1" fmla="*/ 116674 w 350022"/>
                <a:gd name="connsiteY1" fmla="*/ 132954 h 558951"/>
                <a:gd name="connsiteX2" fmla="*/ 143807 w 350022"/>
                <a:gd name="connsiteY2" fmla="*/ 157374 h 558951"/>
                <a:gd name="connsiteX3" fmla="*/ 165514 w 350022"/>
                <a:gd name="connsiteY3" fmla="*/ 236062 h 558951"/>
                <a:gd name="connsiteX4" fmla="*/ 168228 w 350022"/>
                <a:gd name="connsiteY4" fmla="*/ 260482 h 558951"/>
                <a:gd name="connsiteX5" fmla="*/ 173654 w 350022"/>
                <a:gd name="connsiteY5" fmla="*/ 282189 h 558951"/>
                <a:gd name="connsiteX6" fmla="*/ 43413 w 350022"/>
                <a:gd name="connsiteY6" fmla="*/ 314749 h 558951"/>
                <a:gd name="connsiteX7" fmla="*/ 0 w 350022"/>
                <a:gd name="connsiteY7" fmla="*/ 504683 h 558951"/>
                <a:gd name="connsiteX8" fmla="*/ 89540 w 350022"/>
                <a:gd name="connsiteY8" fmla="*/ 558951 h 558951"/>
                <a:gd name="connsiteX9" fmla="*/ 350022 w 350022"/>
                <a:gd name="connsiteY9" fmla="*/ 539957 h 558951"/>
                <a:gd name="connsiteX10" fmla="*/ 299156 w 350022"/>
                <a:gd name="connsiteY10" fmla="*/ 243721 h 558951"/>
                <a:gd name="connsiteX11" fmla="*/ 321482 w 350022"/>
                <a:gd name="connsiteY11" fmla="*/ 6889 h 558951"/>
                <a:gd name="connsiteX12" fmla="*/ 274048 w 350022"/>
                <a:gd name="connsiteY12" fmla="*/ 0 h 558951"/>
                <a:gd name="connsiteX13" fmla="*/ 179081 w 350022"/>
                <a:gd name="connsiteY13" fmla="*/ 10853 h 558951"/>
                <a:gd name="connsiteX14" fmla="*/ 119387 w 350022"/>
                <a:gd name="connsiteY14" fmla="*/ 48840 h 558951"/>
                <a:gd name="connsiteX0" fmla="*/ 119387 w 430482"/>
                <a:gd name="connsiteY0" fmla="*/ 48840 h 558951"/>
                <a:gd name="connsiteX1" fmla="*/ 116674 w 430482"/>
                <a:gd name="connsiteY1" fmla="*/ 132954 h 558951"/>
                <a:gd name="connsiteX2" fmla="*/ 143807 w 430482"/>
                <a:gd name="connsiteY2" fmla="*/ 157374 h 558951"/>
                <a:gd name="connsiteX3" fmla="*/ 165514 w 430482"/>
                <a:gd name="connsiteY3" fmla="*/ 236062 h 558951"/>
                <a:gd name="connsiteX4" fmla="*/ 168228 w 430482"/>
                <a:gd name="connsiteY4" fmla="*/ 260482 h 558951"/>
                <a:gd name="connsiteX5" fmla="*/ 173654 w 430482"/>
                <a:gd name="connsiteY5" fmla="*/ 282189 h 558951"/>
                <a:gd name="connsiteX6" fmla="*/ 43413 w 430482"/>
                <a:gd name="connsiteY6" fmla="*/ 314749 h 558951"/>
                <a:gd name="connsiteX7" fmla="*/ 0 w 430482"/>
                <a:gd name="connsiteY7" fmla="*/ 504683 h 558951"/>
                <a:gd name="connsiteX8" fmla="*/ 89540 w 430482"/>
                <a:gd name="connsiteY8" fmla="*/ 558951 h 558951"/>
                <a:gd name="connsiteX9" fmla="*/ 350022 w 430482"/>
                <a:gd name="connsiteY9" fmla="*/ 539957 h 558951"/>
                <a:gd name="connsiteX10" fmla="*/ 299156 w 430482"/>
                <a:gd name="connsiteY10" fmla="*/ 243721 h 558951"/>
                <a:gd name="connsiteX11" fmla="*/ 321482 w 430482"/>
                <a:gd name="connsiteY11" fmla="*/ 6889 h 558951"/>
                <a:gd name="connsiteX12" fmla="*/ 274048 w 430482"/>
                <a:gd name="connsiteY12" fmla="*/ 0 h 558951"/>
                <a:gd name="connsiteX13" fmla="*/ 179081 w 430482"/>
                <a:gd name="connsiteY13" fmla="*/ 10853 h 558951"/>
                <a:gd name="connsiteX14" fmla="*/ 119387 w 430482"/>
                <a:gd name="connsiteY14" fmla="*/ 48840 h 558951"/>
                <a:gd name="connsiteX0" fmla="*/ 119387 w 474345"/>
                <a:gd name="connsiteY0" fmla="*/ 48840 h 558951"/>
                <a:gd name="connsiteX1" fmla="*/ 116674 w 474345"/>
                <a:gd name="connsiteY1" fmla="*/ 132954 h 558951"/>
                <a:gd name="connsiteX2" fmla="*/ 143807 w 474345"/>
                <a:gd name="connsiteY2" fmla="*/ 157374 h 558951"/>
                <a:gd name="connsiteX3" fmla="*/ 165514 w 474345"/>
                <a:gd name="connsiteY3" fmla="*/ 236062 h 558951"/>
                <a:gd name="connsiteX4" fmla="*/ 168228 w 474345"/>
                <a:gd name="connsiteY4" fmla="*/ 260482 h 558951"/>
                <a:gd name="connsiteX5" fmla="*/ 173654 w 474345"/>
                <a:gd name="connsiteY5" fmla="*/ 282189 h 558951"/>
                <a:gd name="connsiteX6" fmla="*/ 43413 w 474345"/>
                <a:gd name="connsiteY6" fmla="*/ 314749 h 558951"/>
                <a:gd name="connsiteX7" fmla="*/ 0 w 474345"/>
                <a:gd name="connsiteY7" fmla="*/ 504683 h 558951"/>
                <a:gd name="connsiteX8" fmla="*/ 89540 w 474345"/>
                <a:gd name="connsiteY8" fmla="*/ 558951 h 558951"/>
                <a:gd name="connsiteX9" fmla="*/ 457439 w 474345"/>
                <a:gd name="connsiteY9" fmla="*/ 557449 h 558951"/>
                <a:gd name="connsiteX10" fmla="*/ 299156 w 474345"/>
                <a:gd name="connsiteY10" fmla="*/ 243721 h 558951"/>
                <a:gd name="connsiteX11" fmla="*/ 321482 w 474345"/>
                <a:gd name="connsiteY11" fmla="*/ 6889 h 558951"/>
                <a:gd name="connsiteX12" fmla="*/ 274048 w 474345"/>
                <a:gd name="connsiteY12" fmla="*/ 0 h 558951"/>
                <a:gd name="connsiteX13" fmla="*/ 179081 w 474345"/>
                <a:gd name="connsiteY13" fmla="*/ 10853 h 558951"/>
                <a:gd name="connsiteX14" fmla="*/ 119387 w 474345"/>
                <a:gd name="connsiteY14" fmla="*/ 48840 h 558951"/>
                <a:gd name="connsiteX0" fmla="*/ 119387 w 457439"/>
                <a:gd name="connsiteY0" fmla="*/ 48840 h 558951"/>
                <a:gd name="connsiteX1" fmla="*/ 116674 w 457439"/>
                <a:gd name="connsiteY1" fmla="*/ 132954 h 558951"/>
                <a:gd name="connsiteX2" fmla="*/ 143807 w 457439"/>
                <a:gd name="connsiteY2" fmla="*/ 157374 h 558951"/>
                <a:gd name="connsiteX3" fmla="*/ 165514 w 457439"/>
                <a:gd name="connsiteY3" fmla="*/ 236062 h 558951"/>
                <a:gd name="connsiteX4" fmla="*/ 168228 w 457439"/>
                <a:gd name="connsiteY4" fmla="*/ 260482 h 558951"/>
                <a:gd name="connsiteX5" fmla="*/ 173654 w 457439"/>
                <a:gd name="connsiteY5" fmla="*/ 282189 h 558951"/>
                <a:gd name="connsiteX6" fmla="*/ 43413 w 457439"/>
                <a:gd name="connsiteY6" fmla="*/ 314749 h 558951"/>
                <a:gd name="connsiteX7" fmla="*/ 0 w 457439"/>
                <a:gd name="connsiteY7" fmla="*/ 504683 h 558951"/>
                <a:gd name="connsiteX8" fmla="*/ 89540 w 457439"/>
                <a:gd name="connsiteY8" fmla="*/ 558951 h 558951"/>
                <a:gd name="connsiteX9" fmla="*/ 457439 w 457439"/>
                <a:gd name="connsiteY9" fmla="*/ 557449 h 558951"/>
                <a:gd name="connsiteX10" fmla="*/ 299156 w 457439"/>
                <a:gd name="connsiteY10" fmla="*/ 243721 h 558951"/>
                <a:gd name="connsiteX11" fmla="*/ 321482 w 457439"/>
                <a:gd name="connsiteY11" fmla="*/ 6889 h 558951"/>
                <a:gd name="connsiteX12" fmla="*/ 274048 w 457439"/>
                <a:gd name="connsiteY12" fmla="*/ 0 h 558951"/>
                <a:gd name="connsiteX13" fmla="*/ 179081 w 457439"/>
                <a:gd name="connsiteY13" fmla="*/ 10853 h 558951"/>
                <a:gd name="connsiteX14" fmla="*/ 119387 w 457439"/>
                <a:gd name="connsiteY14" fmla="*/ 48840 h 558951"/>
                <a:gd name="connsiteX0" fmla="*/ 119387 w 457439"/>
                <a:gd name="connsiteY0" fmla="*/ 48840 h 558951"/>
                <a:gd name="connsiteX1" fmla="*/ 116674 w 457439"/>
                <a:gd name="connsiteY1" fmla="*/ 132954 h 558951"/>
                <a:gd name="connsiteX2" fmla="*/ 143807 w 457439"/>
                <a:gd name="connsiteY2" fmla="*/ 157374 h 558951"/>
                <a:gd name="connsiteX3" fmla="*/ 165514 w 457439"/>
                <a:gd name="connsiteY3" fmla="*/ 236062 h 558951"/>
                <a:gd name="connsiteX4" fmla="*/ 168228 w 457439"/>
                <a:gd name="connsiteY4" fmla="*/ 260482 h 558951"/>
                <a:gd name="connsiteX5" fmla="*/ 173654 w 457439"/>
                <a:gd name="connsiteY5" fmla="*/ 282189 h 558951"/>
                <a:gd name="connsiteX6" fmla="*/ 43413 w 457439"/>
                <a:gd name="connsiteY6" fmla="*/ 314749 h 558951"/>
                <a:gd name="connsiteX7" fmla="*/ 0 w 457439"/>
                <a:gd name="connsiteY7" fmla="*/ 504683 h 558951"/>
                <a:gd name="connsiteX8" fmla="*/ 89540 w 457439"/>
                <a:gd name="connsiteY8" fmla="*/ 558951 h 558951"/>
                <a:gd name="connsiteX9" fmla="*/ 457439 w 457439"/>
                <a:gd name="connsiteY9" fmla="*/ 557449 h 558951"/>
                <a:gd name="connsiteX10" fmla="*/ 299156 w 457439"/>
                <a:gd name="connsiteY10" fmla="*/ 243721 h 558951"/>
                <a:gd name="connsiteX11" fmla="*/ 321482 w 457439"/>
                <a:gd name="connsiteY11" fmla="*/ 6889 h 558951"/>
                <a:gd name="connsiteX12" fmla="*/ 319471 w 457439"/>
                <a:gd name="connsiteY12" fmla="*/ 5273 h 558951"/>
                <a:gd name="connsiteX13" fmla="*/ 274048 w 457439"/>
                <a:gd name="connsiteY13" fmla="*/ 0 h 558951"/>
                <a:gd name="connsiteX14" fmla="*/ 179081 w 457439"/>
                <a:gd name="connsiteY14" fmla="*/ 10853 h 558951"/>
                <a:gd name="connsiteX15" fmla="*/ 119387 w 457439"/>
                <a:gd name="connsiteY15" fmla="*/ 48840 h 558951"/>
                <a:gd name="connsiteX0" fmla="*/ 119387 w 457439"/>
                <a:gd name="connsiteY0" fmla="*/ 96044 h 606155"/>
                <a:gd name="connsiteX1" fmla="*/ 116674 w 457439"/>
                <a:gd name="connsiteY1" fmla="*/ 180158 h 606155"/>
                <a:gd name="connsiteX2" fmla="*/ 143807 w 457439"/>
                <a:gd name="connsiteY2" fmla="*/ 204578 h 606155"/>
                <a:gd name="connsiteX3" fmla="*/ 165514 w 457439"/>
                <a:gd name="connsiteY3" fmla="*/ 283266 h 606155"/>
                <a:gd name="connsiteX4" fmla="*/ 168228 w 457439"/>
                <a:gd name="connsiteY4" fmla="*/ 307686 h 606155"/>
                <a:gd name="connsiteX5" fmla="*/ 173654 w 457439"/>
                <a:gd name="connsiteY5" fmla="*/ 329393 h 606155"/>
                <a:gd name="connsiteX6" fmla="*/ 43413 w 457439"/>
                <a:gd name="connsiteY6" fmla="*/ 361953 h 606155"/>
                <a:gd name="connsiteX7" fmla="*/ 0 w 457439"/>
                <a:gd name="connsiteY7" fmla="*/ 551887 h 606155"/>
                <a:gd name="connsiteX8" fmla="*/ 89540 w 457439"/>
                <a:gd name="connsiteY8" fmla="*/ 606155 h 606155"/>
                <a:gd name="connsiteX9" fmla="*/ 457439 w 457439"/>
                <a:gd name="connsiteY9" fmla="*/ 604653 h 606155"/>
                <a:gd name="connsiteX10" fmla="*/ 299156 w 457439"/>
                <a:gd name="connsiteY10" fmla="*/ 290925 h 606155"/>
                <a:gd name="connsiteX11" fmla="*/ 321482 w 457439"/>
                <a:gd name="connsiteY11" fmla="*/ 54093 h 606155"/>
                <a:gd name="connsiteX12" fmla="*/ 343792 w 457439"/>
                <a:gd name="connsiteY12" fmla="*/ 0 h 606155"/>
                <a:gd name="connsiteX13" fmla="*/ 274048 w 457439"/>
                <a:gd name="connsiteY13" fmla="*/ 47204 h 606155"/>
                <a:gd name="connsiteX14" fmla="*/ 179081 w 457439"/>
                <a:gd name="connsiteY14" fmla="*/ 58057 h 606155"/>
                <a:gd name="connsiteX15" fmla="*/ 119387 w 457439"/>
                <a:gd name="connsiteY15" fmla="*/ 96044 h 606155"/>
                <a:gd name="connsiteX0" fmla="*/ 119387 w 457439"/>
                <a:gd name="connsiteY0" fmla="*/ 96044 h 606155"/>
                <a:gd name="connsiteX1" fmla="*/ 116674 w 457439"/>
                <a:gd name="connsiteY1" fmla="*/ 180158 h 606155"/>
                <a:gd name="connsiteX2" fmla="*/ 143807 w 457439"/>
                <a:gd name="connsiteY2" fmla="*/ 204578 h 606155"/>
                <a:gd name="connsiteX3" fmla="*/ 165514 w 457439"/>
                <a:gd name="connsiteY3" fmla="*/ 283266 h 606155"/>
                <a:gd name="connsiteX4" fmla="*/ 168228 w 457439"/>
                <a:gd name="connsiteY4" fmla="*/ 307686 h 606155"/>
                <a:gd name="connsiteX5" fmla="*/ 173654 w 457439"/>
                <a:gd name="connsiteY5" fmla="*/ 329393 h 606155"/>
                <a:gd name="connsiteX6" fmla="*/ 43413 w 457439"/>
                <a:gd name="connsiteY6" fmla="*/ 361953 h 606155"/>
                <a:gd name="connsiteX7" fmla="*/ 0 w 457439"/>
                <a:gd name="connsiteY7" fmla="*/ 551887 h 606155"/>
                <a:gd name="connsiteX8" fmla="*/ 89540 w 457439"/>
                <a:gd name="connsiteY8" fmla="*/ 606155 h 606155"/>
                <a:gd name="connsiteX9" fmla="*/ 457439 w 457439"/>
                <a:gd name="connsiteY9" fmla="*/ 604653 h 606155"/>
                <a:gd name="connsiteX10" fmla="*/ 299156 w 457439"/>
                <a:gd name="connsiteY10" fmla="*/ 290925 h 606155"/>
                <a:gd name="connsiteX11" fmla="*/ 359990 w 457439"/>
                <a:gd name="connsiteY11" fmla="*/ 143498 h 606155"/>
                <a:gd name="connsiteX12" fmla="*/ 343792 w 457439"/>
                <a:gd name="connsiteY12" fmla="*/ 0 h 606155"/>
                <a:gd name="connsiteX13" fmla="*/ 274048 w 457439"/>
                <a:gd name="connsiteY13" fmla="*/ 47204 h 606155"/>
                <a:gd name="connsiteX14" fmla="*/ 179081 w 457439"/>
                <a:gd name="connsiteY14" fmla="*/ 58057 h 606155"/>
                <a:gd name="connsiteX15" fmla="*/ 119387 w 457439"/>
                <a:gd name="connsiteY15" fmla="*/ 96044 h 606155"/>
                <a:gd name="connsiteX0" fmla="*/ 119387 w 457439"/>
                <a:gd name="connsiteY0" fmla="*/ 48840 h 558951"/>
                <a:gd name="connsiteX1" fmla="*/ 116674 w 457439"/>
                <a:gd name="connsiteY1" fmla="*/ 132954 h 558951"/>
                <a:gd name="connsiteX2" fmla="*/ 143807 w 457439"/>
                <a:gd name="connsiteY2" fmla="*/ 157374 h 558951"/>
                <a:gd name="connsiteX3" fmla="*/ 165514 w 457439"/>
                <a:gd name="connsiteY3" fmla="*/ 236062 h 558951"/>
                <a:gd name="connsiteX4" fmla="*/ 168228 w 457439"/>
                <a:gd name="connsiteY4" fmla="*/ 260482 h 558951"/>
                <a:gd name="connsiteX5" fmla="*/ 173654 w 457439"/>
                <a:gd name="connsiteY5" fmla="*/ 282189 h 558951"/>
                <a:gd name="connsiteX6" fmla="*/ 43413 w 457439"/>
                <a:gd name="connsiteY6" fmla="*/ 314749 h 558951"/>
                <a:gd name="connsiteX7" fmla="*/ 0 w 457439"/>
                <a:gd name="connsiteY7" fmla="*/ 504683 h 558951"/>
                <a:gd name="connsiteX8" fmla="*/ 89540 w 457439"/>
                <a:gd name="connsiteY8" fmla="*/ 558951 h 558951"/>
                <a:gd name="connsiteX9" fmla="*/ 457439 w 457439"/>
                <a:gd name="connsiteY9" fmla="*/ 557449 h 558951"/>
                <a:gd name="connsiteX10" fmla="*/ 299156 w 457439"/>
                <a:gd name="connsiteY10" fmla="*/ 243721 h 558951"/>
                <a:gd name="connsiteX11" fmla="*/ 359990 w 457439"/>
                <a:gd name="connsiteY11" fmla="*/ 96294 h 558951"/>
                <a:gd name="connsiteX12" fmla="*/ 339738 w 457439"/>
                <a:gd name="connsiteY12" fmla="*/ 11103 h 558951"/>
                <a:gd name="connsiteX13" fmla="*/ 274048 w 457439"/>
                <a:gd name="connsiteY13" fmla="*/ 0 h 558951"/>
                <a:gd name="connsiteX14" fmla="*/ 179081 w 457439"/>
                <a:gd name="connsiteY14" fmla="*/ 10853 h 558951"/>
                <a:gd name="connsiteX15" fmla="*/ 119387 w 457439"/>
                <a:gd name="connsiteY15" fmla="*/ 48840 h 558951"/>
                <a:gd name="connsiteX0" fmla="*/ 119387 w 457439"/>
                <a:gd name="connsiteY0" fmla="*/ 48840 h 558951"/>
                <a:gd name="connsiteX1" fmla="*/ 116674 w 457439"/>
                <a:gd name="connsiteY1" fmla="*/ 132954 h 558951"/>
                <a:gd name="connsiteX2" fmla="*/ 143807 w 457439"/>
                <a:gd name="connsiteY2" fmla="*/ 157374 h 558951"/>
                <a:gd name="connsiteX3" fmla="*/ 165514 w 457439"/>
                <a:gd name="connsiteY3" fmla="*/ 236062 h 558951"/>
                <a:gd name="connsiteX4" fmla="*/ 168228 w 457439"/>
                <a:gd name="connsiteY4" fmla="*/ 260482 h 558951"/>
                <a:gd name="connsiteX5" fmla="*/ 173654 w 457439"/>
                <a:gd name="connsiteY5" fmla="*/ 282189 h 558951"/>
                <a:gd name="connsiteX6" fmla="*/ 43413 w 457439"/>
                <a:gd name="connsiteY6" fmla="*/ 314749 h 558951"/>
                <a:gd name="connsiteX7" fmla="*/ 0 w 457439"/>
                <a:gd name="connsiteY7" fmla="*/ 504683 h 558951"/>
                <a:gd name="connsiteX8" fmla="*/ 89540 w 457439"/>
                <a:gd name="connsiteY8" fmla="*/ 558951 h 558951"/>
                <a:gd name="connsiteX9" fmla="*/ 457439 w 457439"/>
                <a:gd name="connsiteY9" fmla="*/ 557449 h 558951"/>
                <a:gd name="connsiteX10" fmla="*/ 325503 w 457439"/>
                <a:gd name="connsiteY10" fmla="*/ 268988 h 558951"/>
                <a:gd name="connsiteX11" fmla="*/ 359990 w 457439"/>
                <a:gd name="connsiteY11" fmla="*/ 96294 h 558951"/>
                <a:gd name="connsiteX12" fmla="*/ 339738 w 457439"/>
                <a:gd name="connsiteY12" fmla="*/ 11103 h 558951"/>
                <a:gd name="connsiteX13" fmla="*/ 274048 w 457439"/>
                <a:gd name="connsiteY13" fmla="*/ 0 h 558951"/>
                <a:gd name="connsiteX14" fmla="*/ 179081 w 457439"/>
                <a:gd name="connsiteY14" fmla="*/ 10853 h 558951"/>
                <a:gd name="connsiteX15" fmla="*/ 119387 w 457439"/>
                <a:gd name="connsiteY15" fmla="*/ 48840 h 558951"/>
                <a:gd name="connsiteX0" fmla="*/ 119387 w 457439"/>
                <a:gd name="connsiteY0" fmla="*/ 48840 h 558951"/>
                <a:gd name="connsiteX1" fmla="*/ 116674 w 457439"/>
                <a:gd name="connsiteY1" fmla="*/ 132954 h 558951"/>
                <a:gd name="connsiteX2" fmla="*/ 143807 w 457439"/>
                <a:gd name="connsiteY2" fmla="*/ 157374 h 558951"/>
                <a:gd name="connsiteX3" fmla="*/ 165514 w 457439"/>
                <a:gd name="connsiteY3" fmla="*/ 236062 h 558951"/>
                <a:gd name="connsiteX4" fmla="*/ 168228 w 457439"/>
                <a:gd name="connsiteY4" fmla="*/ 260482 h 558951"/>
                <a:gd name="connsiteX5" fmla="*/ 173654 w 457439"/>
                <a:gd name="connsiteY5" fmla="*/ 282189 h 558951"/>
                <a:gd name="connsiteX6" fmla="*/ 43413 w 457439"/>
                <a:gd name="connsiteY6" fmla="*/ 314749 h 558951"/>
                <a:gd name="connsiteX7" fmla="*/ 0 w 457439"/>
                <a:gd name="connsiteY7" fmla="*/ 504683 h 558951"/>
                <a:gd name="connsiteX8" fmla="*/ 89540 w 457439"/>
                <a:gd name="connsiteY8" fmla="*/ 558951 h 558951"/>
                <a:gd name="connsiteX9" fmla="*/ 457439 w 457439"/>
                <a:gd name="connsiteY9" fmla="*/ 557449 h 558951"/>
                <a:gd name="connsiteX10" fmla="*/ 299155 w 457439"/>
                <a:gd name="connsiteY10" fmla="*/ 278706 h 558951"/>
                <a:gd name="connsiteX11" fmla="*/ 359990 w 457439"/>
                <a:gd name="connsiteY11" fmla="*/ 96294 h 558951"/>
                <a:gd name="connsiteX12" fmla="*/ 339738 w 457439"/>
                <a:gd name="connsiteY12" fmla="*/ 11103 h 558951"/>
                <a:gd name="connsiteX13" fmla="*/ 274048 w 457439"/>
                <a:gd name="connsiteY13" fmla="*/ 0 h 558951"/>
                <a:gd name="connsiteX14" fmla="*/ 179081 w 457439"/>
                <a:gd name="connsiteY14" fmla="*/ 10853 h 558951"/>
                <a:gd name="connsiteX15" fmla="*/ 119387 w 457439"/>
                <a:gd name="connsiteY15" fmla="*/ 48840 h 558951"/>
                <a:gd name="connsiteX0" fmla="*/ 119387 w 457439"/>
                <a:gd name="connsiteY0" fmla="*/ 48840 h 558951"/>
                <a:gd name="connsiteX1" fmla="*/ 116674 w 457439"/>
                <a:gd name="connsiteY1" fmla="*/ 132954 h 558951"/>
                <a:gd name="connsiteX2" fmla="*/ 143807 w 457439"/>
                <a:gd name="connsiteY2" fmla="*/ 157374 h 558951"/>
                <a:gd name="connsiteX3" fmla="*/ 165514 w 457439"/>
                <a:gd name="connsiteY3" fmla="*/ 236062 h 558951"/>
                <a:gd name="connsiteX4" fmla="*/ 168228 w 457439"/>
                <a:gd name="connsiteY4" fmla="*/ 260482 h 558951"/>
                <a:gd name="connsiteX5" fmla="*/ 173654 w 457439"/>
                <a:gd name="connsiteY5" fmla="*/ 282189 h 558951"/>
                <a:gd name="connsiteX6" fmla="*/ 43413 w 457439"/>
                <a:gd name="connsiteY6" fmla="*/ 314749 h 558951"/>
                <a:gd name="connsiteX7" fmla="*/ 0 w 457439"/>
                <a:gd name="connsiteY7" fmla="*/ 504683 h 558951"/>
                <a:gd name="connsiteX8" fmla="*/ 89540 w 457439"/>
                <a:gd name="connsiteY8" fmla="*/ 558951 h 558951"/>
                <a:gd name="connsiteX9" fmla="*/ 457439 w 457439"/>
                <a:gd name="connsiteY9" fmla="*/ 557449 h 558951"/>
                <a:gd name="connsiteX10" fmla="*/ 299155 w 457439"/>
                <a:gd name="connsiteY10" fmla="*/ 278706 h 558951"/>
                <a:gd name="connsiteX11" fmla="*/ 333643 w 457439"/>
                <a:gd name="connsiteY11" fmla="*/ 150715 h 558951"/>
                <a:gd name="connsiteX12" fmla="*/ 339738 w 457439"/>
                <a:gd name="connsiteY12" fmla="*/ 11103 h 558951"/>
                <a:gd name="connsiteX13" fmla="*/ 274048 w 457439"/>
                <a:gd name="connsiteY13" fmla="*/ 0 h 558951"/>
                <a:gd name="connsiteX14" fmla="*/ 179081 w 457439"/>
                <a:gd name="connsiteY14" fmla="*/ 10853 h 558951"/>
                <a:gd name="connsiteX15" fmla="*/ 119387 w 457439"/>
                <a:gd name="connsiteY15" fmla="*/ 48840 h 558951"/>
                <a:gd name="connsiteX0" fmla="*/ 119387 w 457439"/>
                <a:gd name="connsiteY0" fmla="*/ 48840 h 558951"/>
                <a:gd name="connsiteX1" fmla="*/ 116674 w 457439"/>
                <a:gd name="connsiteY1" fmla="*/ 132954 h 558951"/>
                <a:gd name="connsiteX2" fmla="*/ 143807 w 457439"/>
                <a:gd name="connsiteY2" fmla="*/ 157374 h 558951"/>
                <a:gd name="connsiteX3" fmla="*/ 165514 w 457439"/>
                <a:gd name="connsiteY3" fmla="*/ 236062 h 558951"/>
                <a:gd name="connsiteX4" fmla="*/ 168228 w 457439"/>
                <a:gd name="connsiteY4" fmla="*/ 260482 h 558951"/>
                <a:gd name="connsiteX5" fmla="*/ 173654 w 457439"/>
                <a:gd name="connsiteY5" fmla="*/ 282189 h 558951"/>
                <a:gd name="connsiteX6" fmla="*/ 43413 w 457439"/>
                <a:gd name="connsiteY6" fmla="*/ 314749 h 558951"/>
                <a:gd name="connsiteX7" fmla="*/ 0 w 457439"/>
                <a:gd name="connsiteY7" fmla="*/ 504683 h 558951"/>
                <a:gd name="connsiteX8" fmla="*/ 89540 w 457439"/>
                <a:gd name="connsiteY8" fmla="*/ 558951 h 558951"/>
                <a:gd name="connsiteX9" fmla="*/ 457439 w 457439"/>
                <a:gd name="connsiteY9" fmla="*/ 557449 h 558951"/>
                <a:gd name="connsiteX10" fmla="*/ 299155 w 457439"/>
                <a:gd name="connsiteY10" fmla="*/ 278706 h 558951"/>
                <a:gd name="connsiteX11" fmla="*/ 333643 w 457439"/>
                <a:gd name="connsiteY11" fmla="*/ 150715 h 558951"/>
                <a:gd name="connsiteX12" fmla="*/ 339738 w 457439"/>
                <a:gd name="connsiteY12" fmla="*/ 11103 h 558951"/>
                <a:gd name="connsiteX13" fmla="*/ 274048 w 457439"/>
                <a:gd name="connsiteY13" fmla="*/ 0 h 558951"/>
                <a:gd name="connsiteX14" fmla="*/ 179081 w 457439"/>
                <a:gd name="connsiteY14" fmla="*/ 10853 h 558951"/>
                <a:gd name="connsiteX15" fmla="*/ 119387 w 457439"/>
                <a:gd name="connsiteY15" fmla="*/ 48840 h 558951"/>
                <a:gd name="connsiteX0" fmla="*/ 119387 w 457439"/>
                <a:gd name="connsiteY0" fmla="*/ 48840 h 558951"/>
                <a:gd name="connsiteX1" fmla="*/ 116674 w 457439"/>
                <a:gd name="connsiteY1" fmla="*/ 132954 h 558951"/>
                <a:gd name="connsiteX2" fmla="*/ 143807 w 457439"/>
                <a:gd name="connsiteY2" fmla="*/ 157374 h 558951"/>
                <a:gd name="connsiteX3" fmla="*/ 165514 w 457439"/>
                <a:gd name="connsiteY3" fmla="*/ 236062 h 558951"/>
                <a:gd name="connsiteX4" fmla="*/ 168228 w 457439"/>
                <a:gd name="connsiteY4" fmla="*/ 260482 h 558951"/>
                <a:gd name="connsiteX5" fmla="*/ 173654 w 457439"/>
                <a:gd name="connsiteY5" fmla="*/ 282189 h 558951"/>
                <a:gd name="connsiteX6" fmla="*/ 43413 w 457439"/>
                <a:gd name="connsiteY6" fmla="*/ 314749 h 558951"/>
                <a:gd name="connsiteX7" fmla="*/ 0 w 457439"/>
                <a:gd name="connsiteY7" fmla="*/ 504683 h 558951"/>
                <a:gd name="connsiteX8" fmla="*/ 89540 w 457439"/>
                <a:gd name="connsiteY8" fmla="*/ 558951 h 558951"/>
                <a:gd name="connsiteX9" fmla="*/ 457439 w 457439"/>
                <a:gd name="connsiteY9" fmla="*/ 557449 h 558951"/>
                <a:gd name="connsiteX10" fmla="*/ 299155 w 457439"/>
                <a:gd name="connsiteY10" fmla="*/ 278706 h 558951"/>
                <a:gd name="connsiteX11" fmla="*/ 333643 w 457439"/>
                <a:gd name="connsiteY11" fmla="*/ 150715 h 558951"/>
                <a:gd name="connsiteX12" fmla="*/ 339738 w 457439"/>
                <a:gd name="connsiteY12" fmla="*/ 11103 h 558951"/>
                <a:gd name="connsiteX13" fmla="*/ 274048 w 457439"/>
                <a:gd name="connsiteY13" fmla="*/ 0 h 558951"/>
                <a:gd name="connsiteX14" fmla="*/ 179081 w 457439"/>
                <a:gd name="connsiteY14" fmla="*/ 10853 h 558951"/>
                <a:gd name="connsiteX15" fmla="*/ 119387 w 457439"/>
                <a:gd name="connsiteY15" fmla="*/ 48840 h 55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7439" h="558951">
                  <a:moveTo>
                    <a:pt x="119387" y="48840"/>
                  </a:moveTo>
                  <a:cubicBezTo>
                    <a:pt x="118483" y="76878"/>
                    <a:pt x="117578" y="104916"/>
                    <a:pt x="116674" y="132954"/>
                  </a:cubicBezTo>
                  <a:lnTo>
                    <a:pt x="143807" y="157374"/>
                  </a:lnTo>
                  <a:lnTo>
                    <a:pt x="165514" y="236062"/>
                  </a:lnTo>
                  <a:lnTo>
                    <a:pt x="168228" y="260482"/>
                  </a:lnTo>
                  <a:lnTo>
                    <a:pt x="173654" y="282189"/>
                  </a:lnTo>
                  <a:lnTo>
                    <a:pt x="43413" y="314749"/>
                  </a:lnTo>
                  <a:lnTo>
                    <a:pt x="0" y="504683"/>
                  </a:lnTo>
                  <a:lnTo>
                    <a:pt x="89540" y="558951"/>
                  </a:lnTo>
                  <a:lnTo>
                    <a:pt x="457439" y="557449"/>
                  </a:lnTo>
                  <a:cubicBezTo>
                    <a:pt x="345228" y="524786"/>
                    <a:pt x="571478" y="385226"/>
                    <a:pt x="299155" y="278706"/>
                  </a:cubicBezTo>
                  <a:cubicBezTo>
                    <a:pt x="305922" y="188748"/>
                    <a:pt x="326875" y="180422"/>
                    <a:pt x="333643" y="150715"/>
                  </a:cubicBezTo>
                  <a:cubicBezTo>
                    <a:pt x="364049" y="135275"/>
                    <a:pt x="337706" y="57640"/>
                    <a:pt x="339738" y="11103"/>
                  </a:cubicBezTo>
                  <a:lnTo>
                    <a:pt x="274048" y="0"/>
                  </a:lnTo>
                  <a:lnTo>
                    <a:pt x="179081" y="10853"/>
                  </a:lnTo>
                  <a:lnTo>
                    <a:pt x="119387" y="4884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7" name="Group 166">
              <a:extLst>
                <a:ext uri="{FF2B5EF4-FFF2-40B4-BE49-F238E27FC236}">
                  <a16:creationId xmlns:a16="http://schemas.microsoft.com/office/drawing/2014/main" id="{DF84CB47-F8F0-4F1F-9BC5-735DBBA4D4C7}"/>
                </a:ext>
              </a:extLst>
            </p:cNvPr>
            <p:cNvGrpSpPr/>
            <p:nvPr/>
          </p:nvGrpSpPr>
          <p:grpSpPr>
            <a:xfrm>
              <a:off x="11067250" y="4429006"/>
              <a:ext cx="477993" cy="634107"/>
              <a:chOff x="11067250" y="4429006"/>
              <a:chExt cx="477993" cy="634107"/>
            </a:xfrm>
          </p:grpSpPr>
          <p:grpSp>
            <p:nvGrpSpPr>
              <p:cNvPr id="168" name="Group 167">
                <a:extLst>
                  <a:ext uri="{FF2B5EF4-FFF2-40B4-BE49-F238E27FC236}">
                    <a16:creationId xmlns:a16="http://schemas.microsoft.com/office/drawing/2014/main" id="{87C97B18-31A5-41E2-8DEF-6827FEBC8D4B}"/>
                  </a:ext>
                </a:extLst>
              </p:cNvPr>
              <p:cNvGrpSpPr/>
              <p:nvPr/>
            </p:nvGrpSpPr>
            <p:grpSpPr>
              <a:xfrm>
                <a:off x="11067250" y="4429006"/>
                <a:ext cx="477993" cy="585816"/>
                <a:chOff x="1893889" y="4678363"/>
                <a:chExt cx="692150" cy="990601"/>
              </a:xfrm>
              <a:solidFill>
                <a:schemeClr val="tx2"/>
              </a:solidFill>
            </p:grpSpPr>
            <p:sp>
              <p:nvSpPr>
                <p:cNvPr id="172" name="Freeform 5">
                  <a:extLst>
                    <a:ext uri="{FF2B5EF4-FFF2-40B4-BE49-F238E27FC236}">
                      <a16:creationId xmlns:a16="http://schemas.microsoft.com/office/drawing/2014/main" id="{7DB35185-1C3D-49B1-9137-1A128CD66ADD}"/>
                    </a:ext>
                  </a:extLst>
                </p:cNvPr>
                <p:cNvSpPr>
                  <a:spLocks/>
                </p:cNvSpPr>
                <p:nvPr/>
              </p:nvSpPr>
              <p:spPr bwMode="auto">
                <a:xfrm>
                  <a:off x="2062163" y="4716463"/>
                  <a:ext cx="355600" cy="261938"/>
                </a:xfrm>
                <a:custGeom>
                  <a:avLst/>
                  <a:gdLst>
                    <a:gd name="T0" fmla="*/ 12 w 224"/>
                    <a:gd name="T1" fmla="*/ 133 h 165"/>
                    <a:gd name="T2" fmla="*/ 12 w 224"/>
                    <a:gd name="T3" fmla="*/ 63 h 165"/>
                    <a:gd name="T4" fmla="*/ 16 w 224"/>
                    <a:gd name="T5" fmla="*/ 51 h 165"/>
                    <a:gd name="T6" fmla="*/ 24 w 224"/>
                    <a:gd name="T7" fmla="*/ 44 h 165"/>
                    <a:gd name="T8" fmla="*/ 36 w 224"/>
                    <a:gd name="T9" fmla="*/ 40 h 165"/>
                    <a:gd name="T10" fmla="*/ 44 w 224"/>
                    <a:gd name="T11" fmla="*/ 38 h 165"/>
                    <a:gd name="T12" fmla="*/ 46 w 224"/>
                    <a:gd name="T13" fmla="*/ 36 h 165"/>
                    <a:gd name="T14" fmla="*/ 48 w 224"/>
                    <a:gd name="T15" fmla="*/ 24 h 165"/>
                    <a:gd name="T16" fmla="*/ 58 w 224"/>
                    <a:gd name="T17" fmla="*/ 14 h 165"/>
                    <a:gd name="T18" fmla="*/ 158 w 224"/>
                    <a:gd name="T19" fmla="*/ 12 h 165"/>
                    <a:gd name="T20" fmla="*/ 180 w 224"/>
                    <a:gd name="T21" fmla="*/ 18 h 165"/>
                    <a:gd name="T22" fmla="*/ 196 w 224"/>
                    <a:gd name="T23" fmla="*/ 30 h 165"/>
                    <a:gd name="T24" fmla="*/ 206 w 224"/>
                    <a:gd name="T25" fmla="*/ 47 h 165"/>
                    <a:gd name="T26" fmla="*/ 212 w 224"/>
                    <a:gd name="T27" fmla="*/ 69 h 165"/>
                    <a:gd name="T28" fmla="*/ 210 w 224"/>
                    <a:gd name="T29" fmla="*/ 137 h 165"/>
                    <a:gd name="T30" fmla="*/ 198 w 224"/>
                    <a:gd name="T31" fmla="*/ 165 h 165"/>
                    <a:gd name="T32" fmla="*/ 210 w 224"/>
                    <a:gd name="T33" fmla="*/ 159 h 165"/>
                    <a:gd name="T34" fmla="*/ 222 w 224"/>
                    <a:gd name="T35" fmla="*/ 143 h 165"/>
                    <a:gd name="T36" fmla="*/ 224 w 224"/>
                    <a:gd name="T37" fmla="*/ 69 h 165"/>
                    <a:gd name="T38" fmla="*/ 218 w 224"/>
                    <a:gd name="T39" fmla="*/ 44 h 165"/>
                    <a:gd name="T40" fmla="*/ 204 w 224"/>
                    <a:gd name="T41" fmla="*/ 22 h 165"/>
                    <a:gd name="T42" fmla="*/ 184 w 224"/>
                    <a:gd name="T43" fmla="*/ 6 h 165"/>
                    <a:gd name="T44" fmla="*/ 158 w 224"/>
                    <a:gd name="T45" fmla="*/ 0 h 165"/>
                    <a:gd name="T46" fmla="*/ 56 w 224"/>
                    <a:gd name="T47" fmla="*/ 2 h 165"/>
                    <a:gd name="T48" fmla="*/ 42 w 224"/>
                    <a:gd name="T49" fmla="*/ 14 h 165"/>
                    <a:gd name="T50" fmla="*/ 36 w 224"/>
                    <a:gd name="T51" fmla="*/ 26 h 165"/>
                    <a:gd name="T52" fmla="*/ 26 w 224"/>
                    <a:gd name="T53" fmla="*/ 30 h 165"/>
                    <a:gd name="T54" fmla="*/ 14 w 224"/>
                    <a:gd name="T55" fmla="*/ 38 h 165"/>
                    <a:gd name="T56" fmla="*/ 6 w 224"/>
                    <a:gd name="T57" fmla="*/ 47 h 165"/>
                    <a:gd name="T58" fmla="*/ 0 w 224"/>
                    <a:gd name="T59" fmla="*/ 69 h 165"/>
                    <a:gd name="T60" fmla="*/ 2 w 224"/>
                    <a:gd name="T61" fmla="*/ 143 h 165"/>
                    <a:gd name="T62" fmla="*/ 12 w 224"/>
                    <a:gd name="T63" fmla="*/ 159 h 165"/>
                    <a:gd name="T64" fmla="*/ 24 w 224"/>
                    <a:gd name="T65" fmla="*/ 165 h 165"/>
                    <a:gd name="T66" fmla="*/ 12 w 224"/>
                    <a:gd name="T67" fmla="*/ 13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4" h="165">
                      <a:moveTo>
                        <a:pt x="12" y="137"/>
                      </a:moveTo>
                      <a:lnTo>
                        <a:pt x="12" y="133"/>
                      </a:lnTo>
                      <a:lnTo>
                        <a:pt x="12" y="69"/>
                      </a:lnTo>
                      <a:lnTo>
                        <a:pt x="12" y="63"/>
                      </a:lnTo>
                      <a:lnTo>
                        <a:pt x="14" y="57"/>
                      </a:lnTo>
                      <a:lnTo>
                        <a:pt x="16" y="51"/>
                      </a:lnTo>
                      <a:lnTo>
                        <a:pt x="20" y="47"/>
                      </a:lnTo>
                      <a:lnTo>
                        <a:pt x="24" y="44"/>
                      </a:lnTo>
                      <a:lnTo>
                        <a:pt x="30" y="40"/>
                      </a:lnTo>
                      <a:lnTo>
                        <a:pt x="36" y="40"/>
                      </a:lnTo>
                      <a:lnTo>
                        <a:pt x="42" y="38"/>
                      </a:lnTo>
                      <a:lnTo>
                        <a:pt x="44" y="38"/>
                      </a:lnTo>
                      <a:lnTo>
                        <a:pt x="46" y="36"/>
                      </a:lnTo>
                      <a:lnTo>
                        <a:pt x="46" y="36"/>
                      </a:lnTo>
                      <a:lnTo>
                        <a:pt x="46" y="32"/>
                      </a:lnTo>
                      <a:lnTo>
                        <a:pt x="48" y="24"/>
                      </a:lnTo>
                      <a:lnTo>
                        <a:pt x="52" y="18"/>
                      </a:lnTo>
                      <a:lnTo>
                        <a:pt x="58" y="14"/>
                      </a:lnTo>
                      <a:lnTo>
                        <a:pt x="64" y="12"/>
                      </a:lnTo>
                      <a:lnTo>
                        <a:pt x="158" y="12"/>
                      </a:lnTo>
                      <a:lnTo>
                        <a:pt x="168" y="14"/>
                      </a:lnTo>
                      <a:lnTo>
                        <a:pt x="180" y="18"/>
                      </a:lnTo>
                      <a:lnTo>
                        <a:pt x="188" y="24"/>
                      </a:lnTo>
                      <a:lnTo>
                        <a:pt x="196" y="30"/>
                      </a:lnTo>
                      <a:lnTo>
                        <a:pt x="202" y="38"/>
                      </a:lnTo>
                      <a:lnTo>
                        <a:pt x="206" y="47"/>
                      </a:lnTo>
                      <a:lnTo>
                        <a:pt x="210" y="57"/>
                      </a:lnTo>
                      <a:lnTo>
                        <a:pt x="212" y="69"/>
                      </a:lnTo>
                      <a:lnTo>
                        <a:pt x="212" y="133"/>
                      </a:lnTo>
                      <a:lnTo>
                        <a:pt x="210" y="137"/>
                      </a:lnTo>
                      <a:lnTo>
                        <a:pt x="210" y="143"/>
                      </a:lnTo>
                      <a:lnTo>
                        <a:pt x="198" y="165"/>
                      </a:lnTo>
                      <a:lnTo>
                        <a:pt x="202" y="163"/>
                      </a:lnTo>
                      <a:lnTo>
                        <a:pt x="210" y="159"/>
                      </a:lnTo>
                      <a:lnTo>
                        <a:pt x="218" y="153"/>
                      </a:lnTo>
                      <a:lnTo>
                        <a:pt x="222" y="143"/>
                      </a:lnTo>
                      <a:lnTo>
                        <a:pt x="224" y="133"/>
                      </a:lnTo>
                      <a:lnTo>
                        <a:pt x="224" y="69"/>
                      </a:lnTo>
                      <a:lnTo>
                        <a:pt x="222" y="57"/>
                      </a:lnTo>
                      <a:lnTo>
                        <a:pt x="218" y="44"/>
                      </a:lnTo>
                      <a:lnTo>
                        <a:pt x="212" y="32"/>
                      </a:lnTo>
                      <a:lnTo>
                        <a:pt x="204" y="22"/>
                      </a:lnTo>
                      <a:lnTo>
                        <a:pt x="194" y="12"/>
                      </a:lnTo>
                      <a:lnTo>
                        <a:pt x="184" y="6"/>
                      </a:lnTo>
                      <a:lnTo>
                        <a:pt x="172" y="2"/>
                      </a:lnTo>
                      <a:lnTo>
                        <a:pt x="158" y="0"/>
                      </a:lnTo>
                      <a:lnTo>
                        <a:pt x="64" y="0"/>
                      </a:lnTo>
                      <a:lnTo>
                        <a:pt x="56" y="2"/>
                      </a:lnTo>
                      <a:lnTo>
                        <a:pt x="48" y="6"/>
                      </a:lnTo>
                      <a:lnTo>
                        <a:pt x="42" y="14"/>
                      </a:lnTo>
                      <a:lnTo>
                        <a:pt x="38" y="24"/>
                      </a:lnTo>
                      <a:lnTo>
                        <a:pt x="36" y="26"/>
                      </a:lnTo>
                      <a:lnTo>
                        <a:pt x="34" y="28"/>
                      </a:lnTo>
                      <a:lnTo>
                        <a:pt x="26" y="30"/>
                      </a:lnTo>
                      <a:lnTo>
                        <a:pt x="20" y="34"/>
                      </a:lnTo>
                      <a:lnTo>
                        <a:pt x="14" y="38"/>
                      </a:lnTo>
                      <a:lnTo>
                        <a:pt x="10" y="42"/>
                      </a:lnTo>
                      <a:lnTo>
                        <a:pt x="6" y="47"/>
                      </a:lnTo>
                      <a:lnTo>
                        <a:pt x="4" y="55"/>
                      </a:lnTo>
                      <a:lnTo>
                        <a:pt x="0" y="69"/>
                      </a:lnTo>
                      <a:lnTo>
                        <a:pt x="0" y="133"/>
                      </a:lnTo>
                      <a:lnTo>
                        <a:pt x="2" y="143"/>
                      </a:lnTo>
                      <a:lnTo>
                        <a:pt x="6" y="153"/>
                      </a:lnTo>
                      <a:lnTo>
                        <a:pt x="12" y="159"/>
                      </a:lnTo>
                      <a:lnTo>
                        <a:pt x="20" y="163"/>
                      </a:lnTo>
                      <a:lnTo>
                        <a:pt x="24" y="165"/>
                      </a:lnTo>
                      <a:lnTo>
                        <a:pt x="14" y="143"/>
                      </a:lnTo>
                      <a:lnTo>
                        <a:pt x="12" y="13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73" name="Freeform 6">
                  <a:extLst>
                    <a:ext uri="{FF2B5EF4-FFF2-40B4-BE49-F238E27FC236}">
                      <a16:creationId xmlns:a16="http://schemas.microsoft.com/office/drawing/2014/main" id="{FD7AB963-D9C6-470A-86D7-B6F5B4582A8C}"/>
                    </a:ext>
                  </a:extLst>
                </p:cNvPr>
                <p:cNvSpPr>
                  <a:spLocks noEditPoints="1"/>
                </p:cNvSpPr>
                <p:nvPr/>
              </p:nvSpPr>
              <p:spPr bwMode="auto">
                <a:xfrm>
                  <a:off x="1893889" y="4857750"/>
                  <a:ext cx="692150" cy="811214"/>
                </a:xfrm>
                <a:custGeom>
                  <a:avLst/>
                  <a:gdLst>
                    <a:gd name="T0" fmla="*/ 402 w 436"/>
                    <a:gd name="T1" fmla="*/ 270 h 511"/>
                    <a:gd name="T2" fmla="*/ 392 w 436"/>
                    <a:gd name="T3" fmla="*/ 250 h 511"/>
                    <a:gd name="T4" fmla="*/ 376 w 436"/>
                    <a:gd name="T5" fmla="*/ 238 h 511"/>
                    <a:gd name="T6" fmla="*/ 288 w 436"/>
                    <a:gd name="T7" fmla="*/ 204 h 511"/>
                    <a:gd name="T8" fmla="*/ 282 w 436"/>
                    <a:gd name="T9" fmla="*/ 172 h 511"/>
                    <a:gd name="T10" fmla="*/ 304 w 436"/>
                    <a:gd name="T11" fmla="*/ 126 h 511"/>
                    <a:gd name="T12" fmla="*/ 304 w 436"/>
                    <a:gd name="T13" fmla="*/ 20 h 511"/>
                    <a:gd name="T14" fmla="*/ 292 w 436"/>
                    <a:gd name="T15" fmla="*/ 6 h 511"/>
                    <a:gd name="T16" fmla="*/ 276 w 436"/>
                    <a:gd name="T17" fmla="*/ 0 h 511"/>
                    <a:gd name="T18" fmla="*/ 148 w 436"/>
                    <a:gd name="T19" fmla="*/ 2 h 511"/>
                    <a:gd name="T20" fmla="*/ 134 w 436"/>
                    <a:gd name="T21" fmla="*/ 14 h 511"/>
                    <a:gd name="T22" fmla="*/ 130 w 436"/>
                    <a:gd name="T23" fmla="*/ 32 h 511"/>
                    <a:gd name="T24" fmla="*/ 136 w 436"/>
                    <a:gd name="T25" fmla="*/ 140 h 511"/>
                    <a:gd name="T26" fmla="*/ 154 w 436"/>
                    <a:gd name="T27" fmla="*/ 172 h 511"/>
                    <a:gd name="T28" fmla="*/ 146 w 436"/>
                    <a:gd name="T29" fmla="*/ 206 h 511"/>
                    <a:gd name="T30" fmla="*/ 54 w 436"/>
                    <a:gd name="T31" fmla="*/ 242 h 511"/>
                    <a:gd name="T32" fmla="*/ 38 w 436"/>
                    <a:gd name="T33" fmla="*/ 256 h 511"/>
                    <a:gd name="T34" fmla="*/ 32 w 436"/>
                    <a:gd name="T35" fmla="*/ 278 h 511"/>
                    <a:gd name="T36" fmla="*/ 0 w 436"/>
                    <a:gd name="T37" fmla="*/ 481 h 511"/>
                    <a:gd name="T38" fmla="*/ 18 w 436"/>
                    <a:gd name="T39" fmla="*/ 511 h 511"/>
                    <a:gd name="T40" fmla="*/ 34 w 436"/>
                    <a:gd name="T41" fmla="*/ 509 h 511"/>
                    <a:gd name="T42" fmla="*/ 26 w 436"/>
                    <a:gd name="T43" fmla="*/ 503 h 511"/>
                    <a:gd name="T44" fmla="*/ 12 w 436"/>
                    <a:gd name="T45" fmla="*/ 479 h 511"/>
                    <a:gd name="T46" fmla="*/ 42 w 436"/>
                    <a:gd name="T47" fmla="*/ 280 h 511"/>
                    <a:gd name="T48" fmla="*/ 60 w 436"/>
                    <a:gd name="T49" fmla="*/ 250 h 511"/>
                    <a:gd name="T50" fmla="*/ 142 w 436"/>
                    <a:gd name="T51" fmla="*/ 226 h 511"/>
                    <a:gd name="T52" fmla="*/ 158 w 436"/>
                    <a:gd name="T53" fmla="*/ 266 h 511"/>
                    <a:gd name="T54" fmla="*/ 190 w 436"/>
                    <a:gd name="T55" fmla="*/ 290 h 511"/>
                    <a:gd name="T56" fmla="*/ 232 w 436"/>
                    <a:gd name="T57" fmla="*/ 292 h 511"/>
                    <a:gd name="T58" fmla="*/ 268 w 436"/>
                    <a:gd name="T59" fmla="*/ 274 h 511"/>
                    <a:gd name="T60" fmla="*/ 290 w 436"/>
                    <a:gd name="T61" fmla="*/ 240 h 511"/>
                    <a:gd name="T62" fmla="*/ 366 w 436"/>
                    <a:gd name="T63" fmla="*/ 246 h 511"/>
                    <a:gd name="T64" fmla="*/ 390 w 436"/>
                    <a:gd name="T65" fmla="*/ 268 h 511"/>
                    <a:gd name="T66" fmla="*/ 426 w 436"/>
                    <a:gd name="T67" fmla="*/ 467 h 511"/>
                    <a:gd name="T68" fmla="*/ 416 w 436"/>
                    <a:gd name="T69" fmla="*/ 495 h 511"/>
                    <a:gd name="T70" fmla="*/ 404 w 436"/>
                    <a:gd name="T71" fmla="*/ 507 h 511"/>
                    <a:gd name="T72" fmla="*/ 424 w 436"/>
                    <a:gd name="T73" fmla="*/ 503 h 511"/>
                    <a:gd name="T74" fmla="*/ 436 w 436"/>
                    <a:gd name="T75" fmla="*/ 467 h 511"/>
                    <a:gd name="T76" fmla="*/ 144 w 436"/>
                    <a:gd name="T77" fmla="*/ 122 h 511"/>
                    <a:gd name="T78" fmla="*/ 144 w 436"/>
                    <a:gd name="T79" fmla="*/ 24 h 511"/>
                    <a:gd name="T80" fmla="*/ 160 w 436"/>
                    <a:gd name="T81" fmla="*/ 12 h 511"/>
                    <a:gd name="T82" fmla="*/ 288 w 436"/>
                    <a:gd name="T83" fmla="*/ 18 h 511"/>
                    <a:gd name="T84" fmla="*/ 294 w 436"/>
                    <a:gd name="T85" fmla="*/ 108 h 511"/>
                    <a:gd name="T86" fmla="*/ 280 w 436"/>
                    <a:gd name="T87" fmla="*/ 156 h 511"/>
                    <a:gd name="T88" fmla="*/ 246 w 436"/>
                    <a:gd name="T89" fmla="*/ 186 h 511"/>
                    <a:gd name="T90" fmla="*/ 216 w 436"/>
                    <a:gd name="T91" fmla="*/ 192 h 511"/>
                    <a:gd name="T92" fmla="*/ 174 w 436"/>
                    <a:gd name="T93" fmla="*/ 176 h 511"/>
                    <a:gd name="T94" fmla="*/ 148 w 436"/>
                    <a:gd name="T95" fmla="*/ 138 h 511"/>
                    <a:gd name="T96" fmla="*/ 274 w 436"/>
                    <a:gd name="T97" fmla="*/ 246 h 511"/>
                    <a:gd name="T98" fmla="*/ 252 w 436"/>
                    <a:gd name="T99" fmla="*/ 272 h 511"/>
                    <a:gd name="T100" fmla="*/ 218 w 436"/>
                    <a:gd name="T101" fmla="*/ 282 h 511"/>
                    <a:gd name="T102" fmla="*/ 184 w 436"/>
                    <a:gd name="T103" fmla="*/ 272 h 511"/>
                    <a:gd name="T104" fmla="*/ 160 w 436"/>
                    <a:gd name="T105" fmla="*/ 246 h 511"/>
                    <a:gd name="T106" fmla="*/ 152 w 436"/>
                    <a:gd name="T107" fmla="*/ 216 h 511"/>
                    <a:gd name="T108" fmla="*/ 160 w 436"/>
                    <a:gd name="T109" fmla="*/ 216 h 511"/>
                    <a:gd name="T110" fmla="*/ 164 w 436"/>
                    <a:gd name="T111" fmla="*/ 184 h 511"/>
                    <a:gd name="T112" fmla="*/ 194 w 436"/>
                    <a:gd name="T113" fmla="*/ 200 h 511"/>
                    <a:gd name="T114" fmla="*/ 228 w 436"/>
                    <a:gd name="T115" fmla="*/ 204 h 511"/>
                    <a:gd name="T116" fmla="*/ 262 w 436"/>
                    <a:gd name="T117" fmla="*/ 192 h 511"/>
                    <a:gd name="T118" fmla="*/ 272 w 436"/>
                    <a:gd name="T119" fmla="*/ 216 h 511"/>
                    <a:gd name="T120" fmla="*/ 282 w 436"/>
                    <a:gd name="T121" fmla="*/ 218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36" h="511">
                      <a:moveTo>
                        <a:pt x="436" y="455"/>
                      </a:moveTo>
                      <a:lnTo>
                        <a:pt x="404" y="278"/>
                      </a:lnTo>
                      <a:lnTo>
                        <a:pt x="402" y="270"/>
                      </a:lnTo>
                      <a:lnTo>
                        <a:pt x="400" y="264"/>
                      </a:lnTo>
                      <a:lnTo>
                        <a:pt x="396" y="256"/>
                      </a:lnTo>
                      <a:lnTo>
                        <a:pt x="392" y="250"/>
                      </a:lnTo>
                      <a:lnTo>
                        <a:pt x="388" y="246"/>
                      </a:lnTo>
                      <a:lnTo>
                        <a:pt x="382" y="242"/>
                      </a:lnTo>
                      <a:lnTo>
                        <a:pt x="376" y="238"/>
                      </a:lnTo>
                      <a:lnTo>
                        <a:pt x="368" y="234"/>
                      </a:lnTo>
                      <a:lnTo>
                        <a:pt x="290" y="206"/>
                      </a:lnTo>
                      <a:lnTo>
                        <a:pt x="288" y="204"/>
                      </a:lnTo>
                      <a:lnTo>
                        <a:pt x="282" y="206"/>
                      </a:lnTo>
                      <a:lnTo>
                        <a:pt x="282" y="174"/>
                      </a:lnTo>
                      <a:lnTo>
                        <a:pt x="282" y="172"/>
                      </a:lnTo>
                      <a:lnTo>
                        <a:pt x="292" y="158"/>
                      </a:lnTo>
                      <a:lnTo>
                        <a:pt x="300" y="142"/>
                      </a:lnTo>
                      <a:lnTo>
                        <a:pt x="304" y="126"/>
                      </a:lnTo>
                      <a:lnTo>
                        <a:pt x="304" y="108"/>
                      </a:lnTo>
                      <a:lnTo>
                        <a:pt x="304" y="26"/>
                      </a:lnTo>
                      <a:lnTo>
                        <a:pt x="304" y="20"/>
                      </a:lnTo>
                      <a:lnTo>
                        <a:pt x="300" y="14"/>
                      </a:lnTo>
                      <a:lnTo>
                        <a:pt x="296" y="8"/>
                      </a:lnTo>
                      <a:lnTo>
                        <a:pt x="292" y="6"/>
                      </a:lnTo>
                      <a:lnTo>
                        <a:pt x="288" y="2"/>
                      </a:lnTo>
                      <a:lnTo>
                        <a:pt x="282" y="2"/>
                      </a:lnTo>
                      <a:lnTo>
                        <a:pt x="276" y="0"/>
                      </a:lnTo>
                      <a:lnTo>
                        <a:pt x="160" y="0"/>
                      </a:lnTo>
                      <a:lnTo>
                        <a:pt x="152" y="2"/>
                      </a:lnTo>
                      <a:lnTo>
                        <a:pt x="148" y="2"/>
                      </a:lnTo>
                      <a:lnTo>
                        <a:pt x="144" y="6"/>
                      </a:lnTo>
                      <a:lnTo>
                        <a:pt x="140" y="8"/>
                      </a:lnTo>
                      <a:lnTo>
                        <a:pt x="134" y="14"/>
                      </a:lnTo>
                      <a:lnTo>
                        <a:pt x="132" y="20"/>
                      </a:lnTo>
                      <a:lnTo>
                        <a:pt x="130" y="26"/>
                      </a:lnTo>
                      <a:lnTo>
                        <a:pt x="130" y="32"/>
                      </a:lnTo>
                      <a:lnTo>
                        <a:pt x="130" y="106"/>
                      </a:lnTo>
                      <a:lnTo>
                        <a:pt x="132" y="124"/>
                      </a:lnTo>
                      <a:lnTo>
                        <a:pt x="136" y="140"/>
                      </a:lnTo>
                      <a:lnTo>
                        <a:pt x="144" y="156"/>
                      </a:lnTo>
                      <a:lnTo>
                        <a:pt x="152" y="170"/>
                      </a:lnTo>
                      <a:lnTo>
                        <a:pt x="154" y="172"/>
                      </a:lnTo>
                      <a:lnTo>
                        <a:pt x="154" y="206"/>
                      </a:lnTo>
                      <a:lnTo>
                        <a:pt x="148" y="204"/>
                      </a:lnTo>
                      <a:lnTo>
                        <a:pt x="146" y="206"/>
                      </a:lnTo>
                      <a:lnTo>
                        <a:pt x="66" y="234"/>
                      </a:lnTo>
                      <a:lnTo>
                        <a:pt x="60" y="238"/>
                      </a:lnTo>
                      <a:lnTo>
                        <a:pt x="54" y="242"/>
                      </a:lnTo>
                      <a:lnTo>
                        <a:pt x="48" y="246"/>
                      </a:lnTo>
                      <a:lnTo>
                        <a:pt x="44" y="250"/>
                      </a:lnTo>
                      <a:lnTo>
                        <a:pt x="38" y="256"/>
                      </a:lnTo>
                      <a:lnTo>
                        <a:pt x="36" y="264"/>
                      </a:lnTo>
                      <a:lnTo>
                        <a:pt x="34" y="270"/>
                      </a:lnTo>
                      <a:lnTo>
                        <a:pt x="32" y="278"/>
                      </a:lnTo>
                      <a:lnTo>
                        <a:pt x="0" y="455"/>
                      </a:lnTo>
                      <a:lnTo>
                        <a:pt x="0" y="467"/>
                      </a:lnTo>
                      <a:lnTo>
                        <a:pt x="0" y="481"/>
                      </a:lnTo>
                      <a:lnTo>
                        <a:pt x="4" y="493"/>
                      </a:lnTo>
                      <a:lnTo>
                        <a:pt x="10" y="503"/>
                      </a:lnTo>
                      <a:lnTo>
                        <a:pt x="18" y="511"/>
                      </a:lnTo>
                      <a:lnTo>
                        <a:pt x="30" y="511"/>
                      </a:lnTo>
                      <a:lnTo>
                        <a:pt x="30" y="511"/>
                      </a:lnTo>
                      <a:lnTo>
                        <a:pt x="34" y="509"/>
                      </a:lnTo>
                      <a:lnTo>
                        <a:pt x="34" y="509"/>
                      </a:lnTo>
                      <a:lnTo>
                        <a:pt x="34" y="507"/>
                      </a:lnTo>
                      <a:lnTo>
                        <a:pt x="26" y="503"/>
                      </a:lnTo>
                      <a:lnTo>
                        <a:pt x="20" y="495"/>
                      </a:lnTo>
                      <a:lnTo>
                        <a:pt x="16" y="487"/>
                      </a:lnTo>
                      <a:lnTo>
                        <a:pt x="12" y="479"/>
                      </a:lnTo>
                      <a:lnTo>
                        <a:pt x="10" y="467"/>
                      </a:lnTo>
                      <a:lnTo>
                        <a:pt x="12" y="457"/>
                      </a:lnTo>
                      <a:lnTo>
                        <a:pt x="42" y="280"/>
                      </a:lnTo>
                      <a:lnTo>
                        <a:pt x="46" y="268"/>
                      </a:lnTo>
                      <a:lnTo>
                        <a:pt x="52" y="260"/>
                      </a:lnTo>
                      <a:lnTo>
                        <a:pt x="60" y="250"/>
                      </a:lnTo>
                      <a:lnTo>
                        <a:pt x="70" y="246"/>
                      </a:lnTo>
                      <a:lnTo>
                        <a:pt x="142" y="220"/>
                      </a:lnTo>
                      <a:lnTo>
                        <a:pt x="142" y="226"/>
                      </a:lnTo>
                      <a:lnTo>
                        <a:pt x="146" y="240"/>
                      </a:lnTo>
                      <a:lnTo>
                        <a:pt x="152" y="254"/>
                      </a:lnTo>
                      <a:lnTo>
                        <a:pt x="158" y="266"/>
                      </a:lnTo>
                      <a:lnTo>
                        <a:pt x="168" y="274"/>
                      </a:lnTo>
                      <a:lnTo>
                        <a:pt x="178" y="284"/>
                      </a:lnTo>
                      <a:lnTo>
                        <a:pt x="190" y="290"/>
                      </a:lnTo>
                      <a:lnTo>
                        <a:pt x="204" y="292"/>
                      </a:lnTo>
                      <a:lnTo>
                        <a:pt x="218" y="294"/>
                      </a:lnTo>
                      <a:lnTo>
                        <a:pt x="232" y="292"/>
                      </a:lnTo>
                      <a:lnTo>
                        <a:pt x="244" y="290"/>
                      </a:lnTo>
                      <a:lnTo>
                        <a:pt x="258" y="284"/>
                      </a:lnTo>
                      <a:lnTo>
                        <a:pt x="268" y="274"/>
                      </a:lnTo>
                      <a:lnTo>
                        <a:pt x="278" y="266"/>
                      </a:lnTo>
                      <a:lnTo>
                        <a:pt x="284" y="254"/>
                      </a:lnTo>
                      <a:lnTo>
                        <a:pt x="290" y="240"/>
                      </a:lnTo>
                      <a:lnTo>
                        <a:pt x="292" y="226"/>
                      </a:lnTo>
                      <a:lnTo>
                        <a:pt x="294" y="220"/>
                      </a:lnTo>
                      <a:lnTo>
                        <a:pt x="366" y="246"/>
                      </a:lnTo>
                      <a:lnTo>
                        <a:pt x="376" y="250"/>
                      </a:lnTo>
                      <a:lnTo>
                        <a:pt x="384" y="260"/>
                      </a:lnTo>
                      <a:lnTo>
                        <a:pt x="390" y="268"/>
                      </a:lnTo>
                      <a:lnTo>
                        <a:pt x="392" y="280"/>
                      </a:lnTo>
                      <a:lnTo>
                        <a:pt x="424" y="457"/>
                      </a:lnTo>
                      <a:lnTo>
                        <a:pt x="426" y="467"/>
                      </a:lnTo>
                      <a:lnTo>
                        <a:pt x="424" y="479"/>
                      </a:lnTo>
                      <a:lnTo>
                        <a:pt x="420" y="487"/>
                      </a:lnTo>
                      <a:lnTo>
                        <a:pt x="416" y="495"/>
                      </a:lnTo>
                      <a:lnTo>
                        <a:pt x="410" y="503"/>
                      </a:lnTo>
                      <a:lnTo>
                        <a:pt x="404" y="507"/>
                      </a:lnTo>
                      <a:lnTo>
                        <a:pt x="404" y="507"/>
                      </a:lnTo>
                      <a:lnTo>
                        <a:pt x="404" y="511"/>
                      </a:lnTo>
                      <a:lnTo>
                        <a:pt x="418" y="511"/>
                      </a:lnTo>
                      <a:lnTo>
                        <a:pt x="424" y="503"/>
                      </a:lnTo>
                      <a:lnTo>
                        <a:pt x="430" y="493"/>
                      </a:lnTo>
                      <a:lnTo>
                        <a:pt x="436" y="481"/>
                      </a:lnTo>
                      <a:lnTo>
                        <a:pt x="436" y="467"/>
                      </a:lnTo>
                      <a:lnTo>
                        <a:pt x="436" y="455"/>
                      </a:lnTo>
                      <a:close/>
                      <a:moveTo>
                        <a:pt x="148" y="138"/>
                      </a:moveTo>
                      <a:lnTo>
                        <a:pt x="144" y="122"/>
                      </a:lnTo>
                      <a:lnTo>
                        <a:pt x="142" y="106"/>
                      </a:lnTo>
                      <a:lnTo>
                        <a:pt x="142" y="32"/>
                      </a:lnTo>
                      <a:lnTo>
                        <a:pt x="144" y="24"/>
                      </a:lnTo>
                      <a:lnTo>
                        <a:pt x="146" y="18"/>
                      </a:lnTo>
                      <a:lnTo>
                        <a:pt x="152" y="14"/>
                      </a:lnTo>
                      <a:lnTo>
                        <a:pt x="160" y="12"/>
                      </a:lnTo>
                      <a:lnTo>
                        <a:pt x="276" y="12"/>
                      </a:lnTo>
                      <a:lnTo>
                        <a:pt x="282" y="14"/>
                      </a:lnTo>
                      <a:lnTo>
                        <a:pt x="288" y="18"/>
                      </a:lnTo>
                      <a:lnTo>
                        <a:pt x="292" y="24"/>
                      </a:lnTo>
                      <a:lnTo>
                        <a:pt x="294" y="32"/>
                      </a:lnTo>
                      <a:lnTo>
                        <a:pt x="294" y="108"/>
                      </a:lnTo>
                      <a:lnTo>
                        <a:pt x="292" y="126"/>
                      </a:lnTo>
                      <a:lnTo>
                        <a:pt x="288" y="140"/>
                      </a:lnTo>
                      <a:lnTo>
                        <a:pt x="280" y="156"/>
                      </a:lnTo>
                      <a:lnTo>
                        <a:pt x="270" y="170"/>
                      </a:lnTo>
                      <a:lnTo>
                        <a:pt x="260" y="180"/>
                      </a:lnTo>
                      <a:lnTo>
                        <a:pt x="246" y="186"/>
                      </a:lnTo>
                      <a:lnTo>
                        <a:pt x="232" y="192"/>
                      </a:lnTo>
                      <a:lnTo>
                        <a:pt x="218" y="192"/>
                      </a:lnTo>
                      <a:lnTo>
                        <a:pt x="216" y="192"/>
                      </a:lnTo>
                      <a:lnTo>
                        <a:pt x="200" y="190"/>
                      </a:lnTo>
                      <a:lnTo>
                        <a:pt x="186" y="186"/>
                      </a:lnTo>
                      <a:lnTo>
                        <a:pt x="174" y="176"/>
                      </a:lnTo>
                      <a:lnTo>
                        <a:pt x="164" y="166"/>
                      </a:lnTo>
                      <a:lnTo>
                        <a:pt x="154" y="152"/>
                      </a:lnTo>
                      <a:lnTo>
                        <a:pt x="148" y="138"/>
                      </a:lnTo>
                      <a:close/>
                      <a:moveTo>
                        <a:pt x="282" y="224"/>
                      </a:moveTo>
                      <a:lnTo>
                        <a:pt x="280" y="236"/>
                      </a:lnTo>
                      <a:lnTo>
                        <a:pt x="274" y="246"/>
                      </a:lnTo>
                      <a:lnTo>
                        <a:pt x="270" y="256"/>
                      </a:lnTo>
                      <a:lnTo>
                        <a:pt x="262" y="266"/>
                      </a:lnTo>
                      <a:lnTo>
                        <a:pt x="252" y="272"/>
                      </a:lnTo>
                      <a:lnTo>
                        <a:pt x="240" y="278"/>
                      </a:lnTo>
                      <a:lnTo>
                        <a:pt x="230" y="280"/>
                      </a:lnTo>
                      <a:lnTo>
                        <a:pt x="218" y="282"/>
                      </a:lnTo>
                      <a:lnTo>
                        <a:pt x="206" y="280"/>
                      </a:lnTo>
                      <a:lnTo>
                        <a:pt x="194" y="278"/>
                      </a:lnTo>
                      <a:lnTo>
                        <a:pt x="184" y="272"/>
                      </a:lnTo>
                      <a:lnTo>
                        <a:pt x="174" y="266"/>
                      </a:lnTo>
                      <a:lnTo>
                        <a:pt x="166" y="256"/>
                      </a:lnTo>
                      <a:lnTo>
                        <a:pt x="160" y="246"/>
                      </a:lnTo>
                      <a:lnTo>
                        <a:pt x="156" y="236"/>
                      </a:lnTo>
                      <a:lnTo>
                        <a:pt x="152" y="224"/>
                      </a:lnTo>
                      <a:lnTo>
                        <a:pt x="152" y="216"/>
                      </a:lnTo>
                      <a:lnTo>
                        <a:pt x="160" y="216"/>
                      </a:lnTo>
                      <a:lnTo>
                        <a:pt x="160" y="218"/>
                      </a:lnTo>
                      <a:lnTo>
                        <a:pt x="160" y="216"/>
                      </a:lnTo>
                      <a:lnTo>
                        <a:pt x="164" y="216"/>
                      </a:lnTo>
                      <a:lnTo>
                        <a:pt x="164" y="214"/>
                      </a:lnTo>
                      <a:lnTo>
                        <a:pt x="164" y="184"/>
                      </a:lnTo>
                      <a:lnTo>
                        <a:pt x="172" y="190"/>
                      </a:lnTo>
                      <a:lnTo>
                        <a:pt x="182" y="196"/>
                      </a:lnTo>
                      <a:lnTo>
                        <a:pt x="194" y="200"/>
                      </a:lnTo>
                      <a:lnTo>
                        <a:pt x="204" y="204"/>
                      </a:lnTo>
                      <a:lnTo>
                        <a:pt x="216" y="204"/>
                      </a:lnTo>
                      <a:lnTo>
                        <a:pt x="228" y="204"/>
                      </a:lnTo>
                      <a:lnTo>
                        <a:pt x="240" y="202"/>
                      </a:lnTo>
                      <a:lnTo>
                        <a:pt x="252" y="198"/>
                      </a:lnTo>
                      <a:lnTo>
                        <a:pt x="262" y="192"/>
                      </a:lnTo>
                      <a:lnTo>
                        <a:pt x="270" y="186"/>
                      </a:lnTo>
                      <a:lnTo>
                        <a:pt x="270" y="214"/>
                      </a:lnTo>
                      <a:lnTo>
                        <a:pt x="272" y="216"/>
                      </a:lnTo>
                      <a:lnTo>
                        <a:pt x="274" y="216"/>
                      </a:lnTo>
                      <a:lnTo>
                        <a:pt x="276" y="218"/>
                      </a:lnTo>
                      <a:lnTo>
                        <a:pt x="282" y="218"/>
                      </a:lnTo>
                      <a:lnTo>
                        <a:pt x="282" y="22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74" name="Line 8">
                  <a:extLst>
                    <a:ext uri="{FF2B5EF4-FFF2-40B4-BE49-F238E27FC236}">
                      <a16:creationId xmlns:a16="http://schemas.microsoft.com/office/drawing/2014/main" id="{C2062B83-790B-4299-AA91-77B3B7016526}"/>
                    </a:ext>
                  </a:extLst>
                </p:cNvPr>
                <p:cNvSpPr>
                  <a:spLocks noChangeShapeType="1"/>
                </p:cNvSpPr>
                <p:nvPr/>
              </p:nvSpPr>
              <p:spPr bwMode="auto">
                <a:xfrm>
                  <a:off x="1935163" y="4678363"/>
                  <a:ext cx="0" cy="0"/>
                </a:xfrm>
                <a:prstGeom prst="line">
                  <a:avLst/>
                </a:prstGeom>
                <a:grpFill/>
                <a:ln w="5080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169" name="Group 168">
                <a:extLst>
                  <a:ext uri="{FF2B5EF4-FFF2-40B4-BE49-F238E27FC236}">
                    <a16:creationId xmlns:a16="http://schemas.microsoft.com/office/drawing/2014/main" id="{A77000FF-516B-4D51-AC91-BAB214198246}"/>
                  </a:ext>
                </a:extLst>
              </p:cNvPr>
              <p:cNvGrpSpPr/>
              <p:nvPr/>
            </p:nvGrpSpPr>
            <p:grpSpPr>
              <a:xfrm>
                <a:off x="11115302" y="4777909"/>
                <a:ext cx="382606" cy="285204"/>
                <a:chOff x="1414079" y="5229246"/>
                <a:chExt cx="804748" cy="700523"/>
              </a:xfrm>
            </p:grpSpPr>
            <p:sp>
              <p:nvSpPr>
                <p:cNvPr id="170" name="Rectangle 73">
                  <a:extLst>
                    <a:ext uri="{FF2B5EF4-FFF2-40B4-BE49-F238E27FC236}">
                      <a16:creationId xmlns:a16="http://schemas.microsoft.com/office/drawing/2014/main" id="{C6667F5A-9923-4C29-A24F-353D31AB94C2}"/>
                    </a:ext>
                  </a:extLst>
                </p:cNvPr>
                <p:cNvSpPr>
                  <a:spLocks noChangeArrowheads="1"/>
                </p:cNvSpPr>
                <p:nvPr/>
              </p:nvSpPr>
              <p:spPr bwMode="auto">
                <a:xfrm>
                  <a:off x="1414079" y="5229246"/>
                  <a:ext cx="804748" cy="623210"/>
                </a:xfrm>
                <a:prstGeom prst="rect">
                  <a:avLst/>
                </a:prstGeom>
                <a:solidFill>
                  <a:schemeClr val="bg1"/>
                </a:solidFill>
                <a:ln w="9525">
                  <a:solidFill>
                    <a:schemeClr val="bg2">
                      <a:lumMod val="1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71" name="Line 74">
                  <a:extLst>
                    <a:ext uri="{FF2B5EF4-FFF2-40B4-BE49-F238E27FC236}">
                      <a16:creationId xmlns:a16="http://schemas.microsoft.com/office/drawing/2014/main" id="{B6CB55A7-173F-4FD5-9ED4-E586C727C500}"/>
                    </a:ext>
                  </a:extLst>
                </p:cNvPr>
                <p:cNvSpPr>
                  <a:spLocks noChangeShapeType="1"/>
                </p:cNvSpPr>
                <p:nvPr/>
              </p:nvSpPr>
              <p:spPr bwMode="auto">
                <a:xfrm>
                  <a:off x="1530264" y="5929769"/>
                  <a:ext cx="572379" cy="0"/>
                </a:xfrm>
                <a:prstGeom prst="line">
                  <a:avLst/>
                </a:prstGeom>
                <a:noFill/>
                <a:ln w="9525">
                  <a:solidFill>
                    <a:schemeClr val="bg2">
                      <a:lumMod val="10000"/>
                    </a:scheme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grpSp>
      <p:grpSp>
        <p:nvGrpSpPr>
          <p:cNvPr id="175" name="Group 174">
            <a:extLst>
              <a:ext uri="{FF2B5EF4-FFF2-40B4-BE49-F238E27FC236}">
                <a16:creationId xmlns:a16="http://schemas.microsoft.com/office/drawing/2014/main" id="{A6CDC212-84A0-4521-81FB-45E6B393632B}"/>
              </a:ext>
            </a:extLst>
          </p:cNvPr>
          <p:cNvGrpSpPr/>
          <p:nvPr/>
        </p:nvGrpSpPr>
        <p:grpSpPr>
          <a:xfrm>
            <a:off x="8759325" y="3700163"/>
            <a:ext cx="332444" cy="351817"/>
            <a:chOff x="11067250" y="4429006"/>
            <a:chExt cx="477993" cy="634110"/>
          </a:xfrm>
        </p:grpSpPr>
        <p:sp>
          <p:nvSpPr>
            <p:cNvPr id="176" name="Freeform: Shape 939">
              <a:extLst>
                <a:ext uri="{FF2B5EF4-FFF2-40B4-BE49-F238E27FC236}">
                  <a16:creationId xmlns:a16="http://schemas.microsoft.com/office/drawing/2014/main" id="{AC96281C-4177-462E-B5A2-655453D11EEE}"/>
                </a:ext>
              </a:extLst>
            </p:cNvPr>
            <p:cNvSpPr/>
            <p:nvPr/>
          </p:nvSpPr>
          <p:spPr>
            <a:xfrm>
              <a:off x="11070475" y="4455326"/>
              <a:ext cx="457439" cy="558951"/>
            </a:xfrm>
            <a:custGeom>
              <a:avLst/>
              <a:gdLst>
                <a:gd name="connsiteX0" fmla="*/ 119387 w 350022"/>
                <a:gd name="connsiteY0" fmla="*/ 48840 h 558951"/>
                <a:gd name="connsiteX1" fmla="*/ 116674 w 350022"/>
                <a:gd name="connsiteY1" fmla="*/ 132954 h 558951"/>
                <a:gd name="connsiteX2" fmla="*/ 143807 w 350022"/>
                <a:gd name="connsiteY2" fmla="*/ 157374 h 558951"/>
                <a:gd name="connsiteX3" fmla="*/ 165514 w 350022"/>
                <a:gd name="connsiteY3" fmla="*/ 236062 h 558951"/>
                <a:gd name="connsiteX4" fmla="*/ 168228 w 350022"/>
                <a:gd name="connsiteY4" fmla="*/ 260482 h 558951"/>
                <a:gd name="connsiteX5" fmla="*/ 173654 w 350022"/>
                <a:gd name="connsiteY5" fmla="*/ 282189 h 558951"/>
                <a:gd name="connsiteX6" fmla="*/ 43413 w 350022"/>
                <a:gd name="connsiteY6" fmla="*/ 314749 h 558951"/>
                <a:gd name="connsiteX7" fmla="*/ 0 w 350022"/>
                <a:gd name="connsiteY7" fmla="*/ 504683 h 558951"/>
                <a:gd name="connsiteX8" fmla="*/ 89540 w 350022"/>
                <a:gd name="connsiteY8" fmla="*/ 558951 h 558951"/>
                <a:gd name="connsiteX9" fmla="*/ 350022 w 350022"/>
                <a:gd name="connsiteY9" fmla="*/ 539957 h 558951"/>
                <a:gd name="connsiteX10" fmla="*/ 301182 w 350022"/>
                <a:gd name="connsiteY10" fmla="*/ 276762 h 558951"/>
                <a:gd name="connsiteX11" fmla="*/ 309322 w 350022"/>
                <a:gd name="connsiteY11" fmla="*/ 37987 h 558951"/>
                <a:gd name="connsiteX12" fmla="*/ 274048 w 350022"/>
                <a:gd name="connsiteY12" fmla="*/ 0 h 558951"/>
                <a:gd name="connsiteX13" fmla="*/ 179081 w 350022"/>
                <a:gd name="connsiteY13" fmla="*/ 10853 h 558951"/>
                <a:gd name="connsiteX14" fmla="*/ 119387 w 350022"/>
                <a:gd name="connsiteY14" fmla="*/ 48840 h 558951"/>
                <a:gd name="connsiteX0" fmla="*/ 119387 w 350022"/>
                <a:gd name="connsiteY0" fmla="*/ 48840 h 558951"/>
                <a:gd name="connsiteX1" fmla="*/ 116674 w 350022"/>
                <a:gd name="connsiteY1" fmla="*/ 132954 h 558951"/>
                <a:gd name="connsiteX2" fmla="*/ 143807 w 350022"/>
                <a:gd name="connsiteY2" fmla="*/ 157374 h 558951"/>
                <a:gd name="connsiteX3" fmla="*/ 165514 w 350022"/>
                <a:gd name="connsiteY3" fmla="*/ 236062 h 558951"/>
                <a:gd name="connsiteX4" fmla="*/ 168228 w 350022"/>
                <a:gd name="connsiteY4" fmla="*/ 260482 h 558951"/>
                <a:gd name="connsiteX5" fmla="*/ 173654 w 350022"/>
                <a:gd name="connsiteY5" fmla="*/ 282189 h 558951"/>
                <a:gd name="connsiteX6" fmla="*/ 43413 w 350022"/>
                <a:gd name="connsiteY6" fmla="*/ 314749 h 558951"/>
                <a:gd name="connsiteX7" fmla="*/ 0 w 350022"/>
                <a:gd name="connsiteY7" fmla="*/ 504683 h 558951"/>
                <a:gd name="connsiteX8" fmla="*/ 89540 w 350022"/>
                <a:gd name="connsiteY8" fmla="*/ 558951 h 558951"/>
                <a:gd name="connsiteX9" fmla="*/ 350022 w 350022"/>
                <a:gd name="connsiteY9" fmla="*/ 539957 h 558951"/>
                <a:gd name="connsiteX10" fmla="*/ 301182 w 350022"/>
                <a:gd name="connsiteY10" fmla="*/ 276762 h 558951"/>
                <a:gd name="connsiteX11" fmla="*/ 321482 w 350022"/>
                <a:gd name="connsiteY11" fmla="*/ 6889 h 558951"/>
                <a:gd name="connsiteX12" fmla="*/ 274048 w 350022"/>
                <a:gd name="connsiteY12" fmla="*/ 0 h 558951"/>
                <a:gd name="connsiteX13" fmla="*/ 179081 w 350022"/>
                <a:gd name="connsiteY13" fmla="*/ 10853 h 558951"/>
                <a:gd name="connsiteX14" fmla="*/ 119387 w 350022"/>
                <a:gd name="connsiteY14" fmla="*/ 48840 h 558951"/>
                <a:gd name="connsiteX0" fmla="*/ 119387 w 350022"/>
                <a:gd name="connsiteY0" fmla="*/ 48840 h 558951"/>
                <a:gd name="connsiteX1" fmla="*/ 116674 w 350022"/>
                <a:gd name="connsiteY1" fmla="*/ 132954 h 558951"/>
                <a:gd name="connsiteX2" fmla="*/ 143807 w 350022"/>
                <a:gd name="connsiteY2" fmla="*/ 157374 h 558951"/>
                <a:gd name="connsiteX3" fmla="*/ 165514 w 350022"/>
                <a:gd name="connsiteY3" fmla="*/ 236062 h 558951"/>
                <a:gd name="connsiteX4" fmla="*/ 168228 w 350022"/>
                <a:gd name="connsiteY4" fmla="*/ 260482 h 558951"/>
                <a:gd name="connsiteX5" fmla="*/ 173654 w 350022"/>
                <a:gd name="connsiteY5" fmla="*/ 282189 h 558951"/>
                <a:gd name="connsiteX6" fmla="*/ 43413 w 350022"/>
                <a:gd name="connsiteY6" fmla="*/ 314749 h 558951"/>
                <a:gd name="connsiteX7" fmla="*/ 0 w 350022"/>
                <a:gd name="connsiteY7" fmla="*/ 504683 h 558951"/>
                <a:gd name="connsiteX8" fmla="*/ 89540 w 350022"/>
                <a:gd name="connsiteY8" fmla="*/ 558951 h 558951"/>
                <a:gd name="connsiteX9" fmla="*/ 350022 w 350022"/>
                <a:gd name="connsiteY9" fmla="*/ 539957 h 558951"/>
                <a:gd name="connsiteX10" fmla="*/ 301182 w 350022"/>
                <a:gd name="connsiteY10" fmla="*/ 276762 h 558951"/>
                <a:gd name="connsiteX11" fmla="*/ 321482 w 350022"/>
                <a:gd name="connsiteY11" fmla="*/ 6889 h 558951"/>
                <a:gd name="connsiteX12" fmla="*/ 274048 w 350022"/>
                <a:gd name="connsiteY12" fmla="*/ 0 h 558951"/>
                <a:gd name="connsiteX13" fmla="*/ 179081 w 350022"/>
                <a:gd name="connsiteY13" fmla="*/ 10853 h 558951"/>
                <a:gd name="connsiteX14" fmla="*/ 119387 w 350022"/>
                <a:gd name="connsiteY14" fmla="*/ 48840 h 558951"/>
                <a:gd name="connsiteX0" fmla="*/ 119387 w 350022"/>
                <a:gd name="connsiteY0" fmla="*/ 48840 h 558951"/>
                <a:gd name="connsiteX1" fmla="*/ 116674 w 350022"/>
                <a:gd name="connsiteY1" fmla="*/ 132954 h 558951"/>
                <a:gd name="connsiteX2" fmla="*/ 143807 w 350022"/>
                <a:gd name="connsiteY2" fmla="*/ 157374 h 558951"/>
                <a:gd name="connsiteX3" fmla="*/ 165514 w 350022"/>
                <a:gd name="connsiteY3" fmla="*/ 236062 h 558951"/>
                <a:gd name="connsiteX4" fmla="*/ 168228 w 350022"/>
                <a:gd name="connsiteY4" fmla="*/ 260482 h 558951"/>
                <a:gd name="connsiteX5" fmla="*/ 173654 w 350022"/>
                <a:gd name="connsiteY5" fmla="*/ 282189 h 558951"/>
                <a:gd name="connsiteX6" fmla="*/ 43413 w 350022"/>
                <a:gd name="connsiteY6" fmla="*/ 314749 h 558951"/>
                <a:gd name="connsiteX7" fmla="*/ 0 w 350022"/>
                <a:gd name="connsiteY7" fmla="*/ 504683 h 558951"/>
                <a:gd name="connsiteX8" fmla="*/ 89540 w 350022"/>
                <a:gd name="connsiteY8" fmla="*/ 558951 h 558951"/>
                <a:gd name="connsiteX9" fmla="*/ 350022 w 350022"/>
                <a:gd name="connsiteY9" fmla="*/ 539957 h 558951"/>
                <a:gd name="connsiteX10" fmla="*/ 299156 w 350022"/>
                <a:gd name="connsiteY10" fmla="*/ 243721 h 558951"/>
                <a:gd name="connsiteX11" fmla="*/ 321482 w 350022"/>
                <a:gd name="connsiteY11" fmla="*/ 6889 h 558951"/>
                <a:gd name="connsiteX12" fmla="*/ 274048 w 350022"/>
                <a:gd name="connsiteY12" fmla="*/ 0 h 558951"/>
                <a:gd name="connsiteX13" fmla="*/ 179081 w 350022"/>
                <a:gd name="connsiteY13" fmla="*/ 10853 h 558951"/>
                <a:gd name="connsiteX14" fmla="*/ 119387 w 350022"/>
                <a:gd name="connsiteY14" fmla="*/ 48840 h 558951"/>
                <a:gd name="connsiteX0" fmla="*/ 119387 w 430482"/>
                <a:gd name="connsiteY0" fmla="*/ 48840 h 558951"/>
                <a:gd name="connsiteX1" fmla="*/ 116674 w 430482"/>
                <a:gd name="connsiteY1" fmla="*/ 132954 h 558951"/>
                <a:gd name="connsiteX2" fmla="*/ 143807 w 430482"/>
                <a:gd name="connsiteY2" fmla="*/ 157374 h 558951"/>
                <a:gd name="connsiteX3" fmla="*/ 165514 w 430482"/>
                <a:gd name="connsiteY3" fmla="*/ 236062 h 558951"/>
                <a:gd name="connsiteX4" fmla="*/ 168228 w 430482"/>
                <a:gd name="connsiteY4" fmla="*/ 260482 h 558951"/>
                <a:gd name="connsiteX5" fmla="*/ 173654 w 430482"/>
                <a:gd name="connsiteY5" fmla="*/ 282189 h 558951"/>
                <a:gd name="connsiteX6" fmla="*/ 43413 w 430482"/>
                <a:gd name="connsiteY6" fmla="*/ 314749 h 558951"/>
                <a:gd name="connsiteX7" fmla="*/ 0 w 430482"/>
                <a:gd name="connsiteY7" fmla="*/ 504683 h 558951"/>
                <a:gd name="connsiteX8" fmla="*/ 89540 w 430482"/>
                <a:gd name="connsiteY8" fmla="*/ 558951 h 558951"/>
                <a:gd name="connsiteX9" fmla="*/ 350022 w 430482"/>
                <a:gd name="connsiteY9" fmla="*/ 539957 h 558951"/>
                <a:gd name="connsiteX10" fmla="*/ 299156 w 430482"/>
                <a:gd name="connsiteY10" fmla="*/ 243721 h 558951"/>
                <a:gd name="connsiteX11" fmla="*/ 321482 w 430482"/>
                <a:gd name="connsiteY11" fmla="*/ 6889 h 558951"/>
                <a:gd name="connsiteX12" fmla="*/ 274048 w 430482"/>
                <a:gd name="connsiteY12" fmla="*/ 0 h 558951"/>
                <a:gd name="connsiteX13" fmla="*/ 179081 w 430482"/>
                <a:gd name="connsiteY13" fmla="*/ 10853 h 558951"/>
                <a:gd name="connsiteX14" fmla="*/ 119387 w 430482"/>
                <a:gd name="connsiteY14" fmla="*/ 48840 h 558951"/>
                <a:gd name="connsiteX0" fmla="*/ 119387 w 474345"/>
                <a:gd name="connsiteY0" fmla="*/ 48840 h 558951"/>
                <a:gd name="connsiteX1" fmla="*/ 116674 w 474345"/>
                <a:gd name="connsiteY1" fmla="*/ 132954 h 558951"/>
                <a:gd name="connsiteX2" fmla="*/ 143807 w 474345"/>
                <a:gd name="connsiteY2" fmla="*/ 157374 h 558951"/>
                <a:gd name="connsiteX3" fmla="*/ 165514 w 474345"/>
                <a:gd name="connsiteY3" fmla="*/ 236062 h 558951"/>
                <a:gd name="connsiteX4" fmla="*/ 168228 w 474345"/>
                <a:gd name="connsiteY4" fmla="*/ 260482 h 558951"/>
                <a:gd name="connsiteX5" fmla="*/ 173654 w 474345"/>
                <a:gd name="connsiteY5" fmla="*/ 282189 h 558951"/>
                <a:gd name="connsiteX6" fmla="*/ 43413 w 474345"/>
                <a:gd name="connsiteY6" fmla="*/ 314749 h 558951"/>
                <a:gd name="connsiteX7" fmla="*/ 0 w 474345"/>
                <a:gd name="connsiteY7" fmla="*/ 504683 h 558951"/>
                <a:gd name="connsiteX8" fmla="*/ 89540 w 474345"/>
                <a:gd name="connsiteY8" fmla="*/ 558951 h 558951"/>
                <a:gd name="connsiteX9" fmla="*/ 457439 w 474345"/>
                <a:gd name="connsiteY9" fmla="*/ 557449 h 558951"/>
                <a:gd name="connsiteX10" fmla="*/ 299156 w 474345"/>
                <a:gd name="connsiteY10" fmla="*/ 243721 h 558951"/>
                <a:gd name="connsiteX11" fmla="*/ 321482 w 474345"/>
                <a:gd name="connsiteY11" fmla="*/ 6889 h 558951"/>
                <a:gd name="connsiteX12" fmla="*/ 274048 w 474345"/>
                <a:gd name="connsiteY12" fmla="*/ 0 h 558951"/>
                <a:gd name="connsiteX13" fmla="*/ 179081 w 474345"/>
                <a:gd name="connsiteY13" fmla="*/ 10853 h 558951"/>
                <a:gd name="connsiteX14" fmla="*/ 119387 w 474345"/>
                <a:gd name="connsiteY14" fmla="*/ 48840 h 558951"/>
                <a:gd name="connsiteX0" fmla="*/ 119387 w 457439"/>
                <a:gd name="connsiteY0" fmla="*/ 48840 h 558951"/>
                <a:gd name="connsiteX1" fmla="*/ 116674 w 457439"/>
                <a:gd name="connsiteY1" fmla="*/ 132954 h 558951"/>
                <a:gd name="connsiteX2" fmla="*/ 143807 w 457439"/>
                <a:gd name="connsiteY2" fmla="*/ 157374 h 558951"/>
                <a:gd name="connsiteX3" fmla="*/ 165514 w 457439"/>
                <a:gd name="connsiteY3" fmla="*/ 236062 h 558951"/>
                <a:gd name="connsiteX4" fmla="*/ 168228 w 457439"/>
                <a:gd name="connsiteY4" fmla="*/ 260482 h 558951"/>
                <a:gd name="connsiteX5" fmla="*/ 173654 w 457439"/>
                <a:gd name="connsiteY5" fmla="*/ 282189 h 558951"/>
                <a:gd name="connsiteX6" fmla="*/ 43413 w 457439"/>
                <a:gd name="connsiteY6" fmla="*/ 314749 h 558951"/>
                <a:gd name="connsiteX7" fmla="*/ 0 w 457439"/>
                <a:gd name="connsiteY7" fmla="*/ 504683 h 558951"/>
                <a:gd name="connsiteX8" fmla="*/ 89540 w 457439"/>
                <a:gd name="connsiteY8" fmla="*/ 558951 h 558951"/>
                <a:gd name="connsiteX9" fmla="*/ 457439 w 457439"/>
                <a:gd name="connsiteY9" fmla="*/ 557449 h 558951"/>
                <a:gd name="connsiteX10" fmla="*/ 299156 w 457439"/>
                <a:gd name="connsiteY10" fmla="*/ 243721 h 558951"/>
                <a:gd name="connsiteX11" fmla="*/ 321482 w 457439"/>
                <a:gd name="connsiteY11" fmla="*/ 6889 h 558951"/>
                <a:gd name="connsiteX12" fmla="*/ 274048 w 457439"/>
                <a:gd name="connsiteY12" fmla="*/ 0 h 558951"/>
                <a:gd name="connsiteX13" fmla="*/ 179081 w 457439"/>
                <a:gd name="connsiteY13" fmla="*/ 10853 h 558951"/>
                <a:gd name="connsiteX14" fmla="*/ 119387 w 457439"/>
                <a:gd name="connsiteY14" fmla="*/ 48840 h 558951"/>
                <a:gd name="connsiteX0" fmla="*/ 119387 w 457439"/>
                <a:gd name="connsiteY0" fmla="*/ 48840 h 558951"/>
                <a:gd name="connsiteX1" fmla="*/ 116674 w 457439"/>
                <a:gd name="connsiteY1" fmla="*/ 132954 h 558951"/>
                <a:gd name="connsiteX2" fmla="*/ 143807 w 457439"/>
                <a:gd name="connsiteY2" fmla="*/ 157374 h 558951"/>
                <a:gd name="connsiteX3" fmla="*/ 165514 w 457439"/>
                <a:gd name="connsiteY3" fmla="*/ 236062 h 558951"/>
                <a:gd name="connsiteX4" fmla="*/ 168228 w 457439"/>
                <a:gd name="connsiteY4" fmla="*/ 260482 h 558951"/>
                <a:gd name="connsiteX5" fmla="*/ 173654 w 457439"/>
                <a:gd name="connsiteY5" fmla="*/ 282189 h 558951"/>
                <a:gd name="connsiteX6" fmla="*/ 43413 w 457439"/>
                <a:gd name="connsiteY6" fmla="*/ 314749 h 558951"/>
                <a:gd name="connsiteX7" fmla="*/ 0 w 457439"/>
                <a:gd name="connsiteY7" fmla="*/ 504683 h 558951"/>
                <a:gd name="connsiteX8" fmla="*/ 89540 w 457439"/>
                <a:gd name="connsiteY8" fmla="*/ 558951 h 558951"/>
                <a:gd name="connsiteX9" fmla="*/ 457439 w 457439"/>
                <a:gd name="connsiteY9" fmla="*/ 557449 h 558951"/>
                <a:gd name="connsiteX10" fmla="*/ 299156 w 457439"/>
                <a:gd name="connsiteY10" fmla="*/ 243721 h 558951"/>
                <a:gd name="connsiteX11" fmla="*/ 321482 w 457439"/>
                <a:gd name="connsiteY11" fmla="*/ 6889 h 558951"/>
                <a:gd name="connsiteX12" fmla="*/ 319471 w 457439"/>
                <a:gd name="connsiteY12" fmla="*/ 5273 h 558951"/>
                <a:gd name="connsiteX13" fmla="*/ 274048 w 457439"/>
                <a:gd name="connsiteY13" fmla="*/ 0 h 558951"/>
                <a:gd name="connsiteX14" fmla="*/ 179081 w 457439"/>
                <a:gd name="connsiteY14" fmla="*/ 10853 h 558951"/>
                <a:gd name="connsiteX15" fmla="*/ 119387 w 457439"/>
                <a:gd name="connsiteY15" fmla="*/ 48840 h 558951"/>
                <a:gd name="connsiteX0" fmla="*/ 119387 w 457439"/>
                <a:gd name="connsiteY0" fmla="*/ 96044 h 606155"/>
                <a:gd name="connsiteX1" fmla="*/ 116674 w 457439"/>
                <a:gd name="connsiteY1" fmla="*/ 180158 h 606155"/>
                <a:gd name="connsiteX2" fmla="*/ 143807 w 457439"/>
                <a:gd name="connsiteY2" fmla="*/ 204578 h 606155"/>
                <a:gd name="connsiteX3" fmla="*/ 165514 w 457439"/>
                <a:gd name="connsiteY3" fmla="*/ 283266 h 606155"/>
                <a:gd name="connsiteX4" fmla="*/ 168228 w 457439"/>
                <a:gd name="connsiteY4" fmla="*/ 307686 h 606155"/>
                <a:gd name="connsiteX5" fmla="*/ 173654 w 457439"/>
                <a:gd name="connsiteY5" fmla="*/ 329393 h 606155"/>
                <a:gd name="connsiteX6" fmla="*/ 43413 w 457439"/>
                <a:gd name="connsiteY6" fmla="*/ 361953 h 606155"/>
                <a:gd name="connsiteX7" fmla="*/ 0 w 457439"/>
                <a:gd name="connsiteY7" fmla="*/ 551887 h 606155"/>
                <a:gd name="connsiteX8" fmla="*/ 89540 w 457439"/>
                <a:gd name="connsiteY8" fmla="*/ 606155 h 606155"/>
                <a:gd name="connsiteX9" fmla="*/ 457439 w 457439"/>
                <a:gd name="connsiteY9" fmla="*/ 604653 h 606155"/>
                <a:gd name="connsiteX10" fmla="*/ 299156 w 457439"/>
                <a:gd name="connsiteY10" fmla="*/ 290925 h 606155"/>
                <a:gd name="connsiteX11" fmla="*/ 321482 w 457439"/>
                <a:gd name="connsiteY11" fmla="*/ 54093 h 606155"/>
                <a:gd name="connsiteX12" fmla="*/ 343792 w 457439"/>
                <a:gd name="connsiteY12" fmla="*/ 0 h 606155"/>
                <a:gd name="connsiteX13" fmla="*/ 274048 w 457439"/>
                <a:gd name="connsiteY13" fmla="*/ 47204 h 606155"/>
                <a:gd name="connsiteX14" fmla="*/ 179081 w 457439"/>
                <a:gd name="connsiteY14" fmla="*/ 58057 h 606155"/>
                <a:gd name="connsiteX15" fmla="*/ 119387 w 457439"/>
                <a:gd name="connsiteY15" fmla="*/ 96044 h 606155"/>
                <a:gd name="connsiteX0" fmla="*/ 119387 w 457439"/>
                <a:gd name="connsiteY0" fmla="*/ 96044 h 606155"/>
                <a:gd name="connsiteX1" fmla="*/ 116674 w 457439"/>
                <a:gd name="connsiteY1" fmla="*/ 180158 h 606155"/>
                <a:gd name="connsiteX2" fmla="*/ 143807 w 457439"/>
                <a:gd name="connsiteY2" fmla="*/ 204578 h 606155"/>
                <a:gd name="connsiteX3" fmla="*/ 165514 w 457439"/>
                <a:gd name="connsiteY3" fmla="*/ 283266 h 606155"/>
                <a:gd name="connsiteX4" fmla="*/ 168228 w 457439"/>
                <a:gd name="connsiteY4" fmla="*/ 307686 h 606155"/>
                <a:gd name="connsiteX5" fmla="*/ 173654 w 457439"/>
                <a:gd name="connsiteY5" fmla="*/ 329393 h 606155"/>
                <a:gd name="connsiteX6" fmla="*/ 43413 w 457439"/>
                <a:gd name="connsiteY6" fmla="*/ 361953 h 606155"/>
                <a:gd name="connsiteX7" fmla="*/ 0 w 457439"/>
                <a:gd name="connsiteY7" fmla="*/ 551887 h 606155"/>
                <a:gd name="connsiteX8" fmla="*/ 89540 w 457439"/>
                <a:gd name="connsiteY8" fmla="*/ 606155 h 606155"/>
                <a:gd name="connsiteX9" fmla="*/ 457439 w 457439"/>
                <a:gd name="connsiteY9" fmla="*/ 604653 h 606155"/>
                <a:gd name="connsiteX10" fmla="*/ 299156 w 457439"/>
                <a:gd name="connsiteY10" fmla="*/ 290925 h 606155"/>
                <a:gd name="connsiteX11" fmla="*/ 359990 w 457439"/>
                <a:gd name="connsiteY11" fmla="*/ 143498 h 606155"/>
                <a:gd name="connsiteX12" fmla="*/ 343792 w 457439"/>
                <a:gd name="connsiteY12" fmla="*/ 0 h 606155"/>
                <a:gd name="connsiteX13" fmla="*/ 274048 w 457439"/>
                <a:gd name="connsiteY13" fmla="*/ 47204 h 606155"/>
                <a:gd name="connsiteX14" fmla="*/ 179081 w 457439"/>
                <a:gd name="connsiteY14" fmla="*/ 58057 h 606155"/>
                <a:gd name="connsiteX15" fmla="*/ 119387 w 457439"/>
                <a:gd name="connsiteY15" fmla="*/ 96044 h 606155"/>
                <a:gd name="connsiteX0" fmla="*/ 119387 w 457439"/>
                <a:gd name="connsiteY0" fmla="*/ 48840 h 558951"/>
                <a:gd name="connsiteX1" fmla="*/ 116674 w 457439"/>
                <a:gd name="connsiteY1" fmla="*/ 132954 h 558951"/>
                <a:gd name="connsiteX2" fmla="*/ 143807 w 457439"/>
                <a:gd name="connsiteY2" fmla="*/ 157374 h 558951"/>
                <a:gd name="connsiteX3" fmla="*/ 165514 w 457439"/>
                <a:gd name="connsiteY3" fmla="*/ 236062 h 558951"/>
                <a:gd name="connsiteX4" fmla="*/ 168228 w 457439"/>
                <a:gd name="connsiteY4" fmla="*/ 260482 h 558951"/>
                <a:gd name="connsiteX5" fmla="*/ 173654 w 457439"/>
                <a:gd name="connsiteY5" fmla="*/ 282189 h 558951"/>
                <a:gd name="connsiteX6" fmla="*/ 43413 w 457439"/>
                <a:gd name="connsiteY6" fmla="*/ 314749 h 558951"/>
                <a:gd name="connsiteX7" fmla="*/ 0 w 457439"/>
                <a:gd name="connsiteY7" fmla="*/ 504683 h 558951"/>
                <a:gd name="connsiteX8" fmla="*/ 89540 w 457439"/>
                <a:gd name="connsiteY8" fmla="*/ 558951 h 558951"/>
                <a:gd name="connsiteX9" fmla="*/ 457439 w 457439"/>
                <a:gd name="connsiteY9" fmla="*/ 557449 h 558951"/>
                <a:gd name="connsiteX10" fmla="*/ 299156 w 457439"/>
                <a:gd name="connsiteY10" fmla="*/ 243721 h 558951"/>
                <a:gd name="connsiteX11" fmla="*/ 359990 w 457439"/>
                <a:gd name="connsiteY11" fmla="*/ 96294 h 558951"/>
                <a:gd name="connsiteX12" fmla="*/ 339738 w 457439"/>
                <a:gd name="connsiteY12" fmla="*/ 11103 h 558951"/>
                <a:gd name="connsiteX13" fmla="*/ 274048 w 457439"/>
                <a:gd name="connsiteY13" fmla="*/ 0 h 558951"/>
                <a:gd name="connsiteX14" fmla="*/ 179081 w 457439"/>
                <a:gd name="connsiteY14" fmla="*/ 10853 h 558951"/>
                <a:gd name="connsiteX15" fmla="*/ 119387 w 457439"/>
                <a:gd name="connsiteY15" fmla="*/ 48840 h 558951"/>
                <a:gd name="connsiteX0" fmla="*/ 119387 w 457439"/>
                <a:gd name="connsiteY0" fmla="*/ 48840 h 558951"/>
                <a:gd name="connsiteX1" fmla="*/ 116674 w 457439"/>
                <a:gd name="connsiteY1" fmla="*/ 132954 h 558951"/>
                <a:gd name="connsiteX2" fmla="*/ 143807 w 457439"/>
                <a:gd name="connsiteY2" fmla="*/ 157374 h 558951"/>
                <a:gd name="connsiteX3" fmla="*/ 165514 w 457439"/>
                <a:gd name="connsiteY3" fmla="*/ 236062 h 558951"/>
                <a:gd name="connsiteX4" fmla="*/ 168228 w 457439"/>
                <a:gd name="connsiteY4" fmla="*/ 260482 h 558951"/>
                <a:gd name="connsiteX5" fmla="*/ 173654 w 457439"/>
                <a:gd name="connsiteY5" fmla="*/ 282189 h 558951"/>
                <a:gd name="connsiteX6" fmla="*/ 43413 w 457439"/>
                <a:gd name="connsiteY6" fmla="*/ 314749 h 558951"/>
                <a:gd name="connsiteX7" fmla="*/ 0 w 457439"/>
                <a:gd name="connsiteY7" fmla="*/ 504683 h 558951"/>
                <a:gd name="connsiteX8" fmla="*/ 89540 w 457439"/>
                <a:gd name="connsiteY8" fmla="*/ 558951 h 558951"/>
                <a:gd name="connsiteX9" fmla="*/ 457439 w 457439"/>
                <a:gd name="connsiteY9" fmla="*/ 557449 h 558951"/>
                <a:gd name="connsiteX10" fmla="*/ 325503 w 457439"/>
                <a:gd name="connsiteY10" fmla="*/ 268988 h 558951"/>
                <a:gd name="connsiteX11" fmla="*/ 359990 w 457439"/>
                <a:gd name="connsiteY11" fmla="*/ 96294 h 558951"/>
                <a:gd name="connsiteX12" fmla="*/ 339738 w 457439"/>
                <a:gd name="connsiteY12" fmla="*/ 11103 h 558951"/>
                <a:gd name="connsiteX13" fmla="*/ 274048 w 457439"/>
                <a:gd name="connsiteY13" fmla="*/ 0 h 558951"/>
                <a:gd name="connsiteX14" fmla="*/ 179081 w 457439"/>
                <a:gd name="connsiteY14" fmla="*/ 10853 h 558951"/>
                <a:gd name="connsiteX15" fmla="*/ 119387 w 457439"/>
                <a:gd name="connsiteY15" fmla="*/ 48840 h 558951"/>
                <a:gd name="connsiteX0" fmla="*/ 119387 w 457439"/>
                <a:gd name="connsiteY0" fmla="*/ 48840 h 558951"/>
                <a:gd name="connsiteX1" fmla="*/ 116674 w 457439"/>
                <a:gd name="connsiteY1" fmla="*/ 132954 h 558951"/>
                <a:gd name="connsiteX2" fmla="*/ 143807 w 457439"/>
                <a:gd name="connsiteY2" fmla="*/ 157374 h 558951"/>
                <a:gd name="connsiteX3" fmla="*/ 165514 w 457439"/>
                <a:gd name="connsiteY3" fmla="*/ 236062 h 558951"/>
                <a:gd name="connsiteX4" fmla="*/ 168228 w 457439"/>
                <a:gd name="connsiteY4" fmla="*/ 260482 h 558951"/>
                <a:gd name="connsiteX5" fmla="*/ 173654 w 457439"/>
                <a:gd name="connsiteY5" fmla="*/ 282189 h 558951"/>
                <a:gd name="connsiteX6" fmla="*/ 43413 w 457439"/>
                <a:gd name="connsiteY6" fmla="*/ 314749 h 558951"/>
                <a:gd name="connsiteX7" fmla="*/ 0 w 457439"/>
                <a:gd name="connsiteY7" fmla="*/ 504683 h 558951"/>
                <a:gd name="connsiteX8" fmla="*/ 89540 w 457439"/>
                <a:gd name="connsiteY8" fmla="*/ 558951 h 558951"/>
                <a:gd name="connsiteX9" fmla="*/ 457439 w 457439"/>
                <a:gd name="connsiteY9" fmla="*/ 557449 h 558951"/>
                <a:gd name="connsiteX10" fmla="*/ 299155 w 457439"/>
                <a:gd name="connsiteY10" fmla="*/ 278706 h 558951"/>
                <a:gd name="connsiteX11" fmla="*/ 359990 w 457439"/>
                <a:gd name="connsiteY11" fmla="*/ 96294 h 558951"/>
                <a:gd name="connsiteX12" fmla="*/ 339738 w 457439"/>
                <a:gd name="connsiteY12" fmla="*/ 11103 h 558951"/>
                <a:gd name="connsiteX13" fmla="*/ 274048 w 457439"/>
                <a:gd name="connsiteY13" fmla="*/ 0 h 558951"/>
                <a:gd name="connsiteX14" fmla="*/ 179081 w 457439"/>
                <a:gd name="connsiteY14" fmla="*/ 10853 h 558951"/>
                <a:gd name="connsiteX15" fmla="*/ 119387 w 457439"/>
                <a:gd name="connsiteY15" fmla="*/ 48840 h 558951"/>
                <a:gd name="connsiteX0" fmla="*/ 119387 w 457439"/>
                <a:gd name="connsiteY0" fmla="*/ 48840 h 558951"/>
                <a:gd name="connsiteX1" fmla="*/ 116674 w 457439"/>
                <a:gd name="connsiteY1" fmla="*/ 132954 h 558951"/>
                <a:gd name="connsiteX2" fmla="*/ 143807 w 457439"/>
                <a:gd name="connsiteY2" fmla="*/ 157374 h 558951"/>
                <a:gd name="connsiteX3" fmla="*/ 165514 w 457439"/>
                <a:gd name="connsiteY3" fmla="*/ 236062 h 558951"/>
                <a:gd name="connsiteX4" fmla="*/ 168228 w 457439"/>
                <a:gd name="connsiteY4" fmla="*/ 260482 h 558951"/>
                <a:gd name="connsiteX5" fmla="*/ 173654 w 457439"/>
                <a:gd name="connsiteY5" fmla="*/ 282189 h 558951"/>
                <a:gd name="connsiteX6" fmla="*/ 43413 w 457439"/>
                <a:gd name="connsiteY6" fmla="*/ 314749 h 558951"/>
                <a:gd name="connsiteX7" fmla="*/ 0 w 457439"/>
                <a:gd name="connsiteY7" fmla="*/ 504683 h 558951"/>
                <a:gd name="connsiteX8" fmla="*/ 89540 w 457439"/>
                <a:gd name="connsiteY8" fmla="*/ 558951 h 558951"/>
                <a:gd name="connsiteX9" fmla="*/ 457439 w 457439"/>
                <a:gd name="connsiteY9" fmla="*/ 557449 h 558951"/>
                <a:gd name="connsiteX10" fmla="*/ 299155 w 457439"/>
                <a:gd name="connsiteY10" fmla="*/ 278706 h 558951"/>
                <a:gd name="connsiteX11" fmla="*/ 333643 w 457439"/>
                <a:gd name="connsiteY11" fmla="*/ 150715 h 558951"/>
                <a:gd name="connsiteX12" fmla="*/ 339738 w 457439"/>
                <a:gd name="connsiteY12" fmla="*/ 11103 h 558951"/>
                <a:gd name="connsiteX13" fmla="*/ 274048 w 457439"/>
                <a:gd name="connsiteY13" fmla="*/ 0 h 558951"/>
                <a:gd name="connsiteX14" fmla="*/ 179081 w 457439"/>
                <a:gd name="connsiteY14" fmla="*/ 10853 h 558951"/>
                <a:gd name="connsiteX15" fmla="*/ 119387 w 457439"/>
                <a:gd name="connsiteY15" fmla="*/ 48840 h 558951"/>
                <a:gd name="connsiteX0" fmla="*/ 119387 w 457439"/>
                <a:gd name="connsiteY0" fmla="*/ 48840 h 558951"/>
                <a:gd name="connsiteX1" fmla="*/ 116674 w 457439"/>
                <a:gd name="connsiteY1" fmla="*/ 132954 h 558951"/>
                <a:gd name="connsiteX2" fmla="*/ 143807 w 457439"/>
                <a:gd name="connsiteY2" fmla="*/ 157374 h 558951"/>
                <a:gd name="connsiteX3" fmla="*/ 165514 w 457439"/>
                <a:gd name="connsiteY3" fmla="*/ 236062 h 558951"/>
                <a:gd name="connsiteX4" fmla="*/ 168228 w 457439"/>
                <a:gd name="connsiteY4" fmla="*/ 260482 h 558951"/>
                <a:gd name="connsiteX5" fmla="*/ 173654 w 457439"/>
                <a:gd name="connsiteY5" fmla="*/ 282189 h 558951"/>
                <a:gd name="connsiteX6" fmla="*/ 43413 w 457439"/>
                <a:gd name="connsiteY6" fmla="*/ 314749 h 558951"/>
                <a:gd name="connsiteX7" fmla="*/ 0 w 457439"/>
                <a:gd name="connsiteY7" fmla="*/ 504683 h 558951"/>
                <a:gd name="connsiteX8" fmla="*/ 89540 w 457439"/>
                <a:gd name="connsiteY8" fmla="*/ 558951 h 558951"/>
                <a:gd name="connsiteX9" fmla="*/ 457439 w 457439"/>
                <a:gd name="connsiteY9" fmla="*/ 557449 h 558951"/>
                <a:gd name="connsiteX10" fmla="*/ 299155 w 457439"/>
                <a:gd name="connsiteY10" fmla="*/ 278706 h 558951"/>
                <a:gd name="connsiteX11" fmla="*/ 333643 w 457439"/>
                <a:gd name="connsiteY11" fmla="*/ 150715 h 558951"/>
                <a:gd name="connsiteX12" fmla="*/ 339738 w 457439"/>
                <a:gd name="connsiteY12" fmla="*/ 11103 h 558951"/>
                <a:gd name="connsiteX13" fmla="*/ 274048 w 457439"/>
                <a:gd name="connsiteY13" fmla="*/ 0 h 558951"/>
                <a:gd name="connsiteX14" fmla="*/ 179081 w 457439"/>
                <a:gd name="connsiteY14" fmla="*/ 10853 h 558951"/>
                <a:gd name="connsiteX15" fmla="*/ 119387 w 457439"/>
                <a:gd name="connsiteY15" fmla="*/ 48840 h 558951"/>
                <a:gd name="connsiteX0" fmla="*/ 119387 w 457439"/>
                <a:gd name="connsiteY0" fmla="*/ 48840 h 558951"/>
                <a:gd name="connsiteX1" fmla="*/ 116674 w 457439"/>
                <a:gd name="connsiteY1" fmla="*/ 132954 h 558951"/>
                <a:gd name="connsiteX2" fmla="*/ 143807 w 457439"/>
                <a:gd name="connsiteY2" fmla="*/ 157374 h 558951"/>
                <a:gd name="connsiteX3" fmla="*/ 165514 w 457439"/>
                <a:gd name="connsiteY3" fmla="*/ 236062 h 558951"/>
                <a:gd name="connsiteX4" fmla="*/ 168228 w 457439"/>
                <a:gd name="connsiteY4" fmla="*/ 260482 h 558951"/>
                <a:gd name="connsiteX5" fmla="*/ 173654 w 457439"/>
                <a:gd name="connsiteY5" fmla="*/ 282189 h 558951"/>
                <a:gd name="connsiteX6" fmla="*/ 43413 w 457439"/>
                <a:gd name="connsiteY6" fmla="*/ 314749 h 558951"/>
                <a:gd name="connsiteX7" fmla="*/ 0 w 457439"/>
                <a:gd name="connsiteY7" fmla="*/ 504683 h 558951"/>
                <a:gd name="connsiteX8" fmla="*/ 89540 w 457439"/>
                <a:gd name="connsiteY8" fmla="*/ 558951 h 558951"/>
                <a:gd name="connsiteX9" fmla="*/ 457439 w 457439"/>
                <a:gd name="connsiteY9" fmla="*/ 557449 h 558951"/>
                <a:gd name="connsiteX10" fmla="*/ 299155 w 457439"/>
                <a:gd name="connsiteY10" fmla="*/ 278706 h 558951"/>
                <a:gd name="connsiteX11" fmla="*/ 333643 w 457439"/>
                <a:gd name="connsiteY11" fmla="*/ 150715 h 558951"/>
                <a:gd name="connsiteX12" fmla="*/ 339738 w 457439"/>
                <a:gd name="connsiteY12" fmla="*/ 11103 h 558951"/>
                <a:gd name="connsiteX13" fmla="*/ 274048 w 457439"/>
                <a:gd name="connsiteY13" fmla="*/ 0 h 558951"/>
                <a:gd name="connsiteX14" fmla="*/ 179081 w 457439"/>
                <a:gd name="connsiteY14" fmla="*/ 10853 h 558951"/>
                <a:gd name="connsiteX15" fmla="*/ 119387 w 457439"/>
                <a:gd name="connsiteY15" fmla="*/ 48840 h 55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7439" h="558951">
                  <a:moveTo>
                    <a:pt x="119387" y="48840"/>
                  </a:moveTo>
                  <a:cubicBezTo>
                    <a:pt x="118483" y="76878"/>
                    <a:pt x="117578" y="104916"/>
                    <a:pt x="116674" y="132954"/>
                  </a:cubicBezTo>
                  <a:lnTo>
                    <a:pt x="143807" y="157374"/>
                  </a:lnTo>
                  <a:lnTo>
                    <a:pt x="165514" y="236062"/>
                  </a:lnTo>
                  <a:lnTo>
                    <a:pt x="168228" y="260482"/>
                  </a:lnTo>
                  <a:lnTo>
                    <a:pt x="173654" y="282189"/>
                  </a:lnTo>
                  <a:lnTo>
                    <a:pt x="43413" y="314749"/>
                  </a:lnTo>
                  <a:lnTo>
                    <a:pt x="0" y="504683"/>
                  </a:lnTo>
                  <a:lnTo>
                    <a:pt x="89540" y="558951"/>
                  </a:lnTo>
                  <a:lnTo>
                    <a:pt x="457439" y="557449"/>
                  </a:lnTo>
                  <a:cubicBezTo>
                    <a:pt x="345228" y="524786"/>
                    <a:pt x="571478" y="385226"/>
                    <a:pt x="299155" y="278706"/>
                  </a:cubicBezTo>
                  <a:cubicBezTo>
                    <a:pt x="305922" y="188748"/>
                    <a:pt x="326875" y="180422"/>
                    <a:pt x="333643" y="150715"/>
                  </a:cubicBezTo>
                  <a:cubicBezTo>
                    <a:pt x="364049" y="135275"/>
                    <a:pt x="337706" y="57640"/>
                    <a:pt x="339738" y="11103"/>
                  </a:cubicBezTo>
                  <a:lnTo>
                    <a:pt x="274048" y="0"/>
                  </a:lnTo>
                  <a:lnTo>
                    <a:pt x="179081" y="10853"/>
                  </a:lnTo>
                  <a:lnTo>
                    <a:pt x="119387" y="4884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7" name="Group 176">
              <a:extLst>
                <a:ext uri="{FF2B5EF4-FFF2-40B4-BE49-F238E27FC236}">
                  <a16:creationId xmlns:a16="http://schemas.microsoft.com/office/drawing/2014/main" id="{1CE3A9A4-811C-434C-A6E5-50A88F823BA1}"/>
                </a:ext>
              </a:extLst>
            </p:cNvPr>
            <p:cNvGrpSpPr/>
            <p:nvPr/>
          </p:nvGrpSpPr>
          <p:grpSpPr>
            <a:xfrm>
              <a:off x="11067250" y="4429006"/>
              <a:ext cx="477993" cy="634110"/>
              <a:chOff x="11067250" y="4429006"/>
              <a:chExt cx="477993" cy="634110"/>
            </a:xfrm>
          </p:grpSpPr>
          <p:grpSp>
            <p:nvGrpSpPr>
              <p:cNvPr id="178" name="Group 177">
                <a:extLst>
                  <a:ext uri="{FF2B5EF4-FFF2-40B4-BE49-F238E27FC236}">
                    <a16:creationId xmlns:a16="http://schemas.microsoft.com/office/drawing/2014/main" id="{BD420A02-4F71-4079-B09E-21A4BE71EA40}"/>
                  </a:ext>
                </a:extLst>
              </p:cNvPr>
              <p:cNvGrpSpPr/>
              <p:nvPr/>
            </p:nvGrpSpPr>
            <p:grpSpPr>
              <a:xfrm>
                <a:off x="11067250" y="4429006"/>
                <a:ext cx="477993" cy="585816"/>
                <a:chOff x="1893889" y="4678363"/>
                <a:chExt cx="692150" cy="990601"/>
              </a:xfrm>
              <a:solidFill>
                <a:schemeClr val="tx2"/>
              </a:solidFill>
            </p:grpSpPr>
            <p:sp>
              <p:nvSpPr>
                <p:cNvPr id="182" name="Freeform 5">
                  <a:extLst>
                    <a:ext uri="{FF2B5EF4-FFF2-40B4-BE49-F238E27FC236}">
                      <a16:creationId xmlns:a16="http://schemas.microsoft.com/office/drawing/2014/main" id="{E7E2DAB8-2C75-41C3-AB34-8A579C6C0FF8}"/>
                    </a:ext>
                  </a:extLst>
                </p:cNvPr>
                <p:cNvSpPr>
                  <a:spLocks/>
                </p:cNvSpPr>
                <p:nvPr/>
              </p:nvSpPr>
              <p:spPr bwMode="auto">
                <a:xfrm>
                  <a:off x="2062163" y="4716463"/>
                  <a:ext cx="355600" cy="261938"/>
                </a:xfrm>
                <a:custGeom>
                  <a:avLst/>
                  <a:gdLst>
                    <a:gd name="T0" fmla="*/ 12 w 224"/>
                    <a:gd name="T1" fmla="*/ 133 h 165"/>
                    <a:gd name="T2" fmla="*/ 12 w 224"/>
                    <a:gd name="T3" fmla="*/ 63 h 165"/>
                    <a:gd name="T4" fmla="*/ 16 w 224"/>
                    <a:gd name="T5" fmla="*/ 51 h 165"/>
                    <a:gd name="T6" fmla="*/ 24 w 224"/>
                    <a:gd name="T7" fmla="*/ 44 h 165"/>
                    <a:gd name="T8" fmla="*/ 36 w 224"/>
                    <a:gd name="T9" fmla="*/ 40 h 165"/>
                    <a:gd name="T10" fmla="*/ 44 w 224"/>
                    <a:gd name="T11" fmla="*/ 38 h 165"/>
                    <a:gd name="T12" fmla="*/ 46 w 224"/>
                    <a:gd name="T13" fmla="*/ 36 h 165"/>
                    <a:gd name="T14" fmla="*/ 48 w 224"/>
                    <a:gd name="T15" fmla="*/ 24 h 165"/>
                    <a:gd name="T16" fmla="*/ 58 w 224"/>
                    <a:gd name="T17" fmla="*/ 14 h 165"/>
                    <a:gd name="T18" fmla="*/ 158 w 224"/>
                    <a:gd name="T19" fmla="*/ 12 h 165"/>
                    <a:gd name="T20" fmla="*/ 180 w 224"/>
                    <a:gd name="T21" fmla="*/ 18 h 165"/>
                    <a:gd name="T22" fmla="*/ 196 w 224"/>
                    <a:gd name="T23" fmla="*/ 30 h 165"/>
                    <a:gd name="T24" fmla="*/ 206 w 224"/>
                    <a:gd name="T25" fmla="*/ 47 h 165"/>
                    <a:gd name="T26" fmla="*/ 212 w 224"/>
                    <a:gd name="T27" fmla="*/ 69 h 165"/>
                    <a:gd name="T28" fmla="*/ 210 w 224"/>
                    <a:gd name="T29" fmla="*/ 137 h 165"/>
                    <a:gd name="T30" fmla="*/ 198 w 224"/>
                    <a:gd name="T31" fmla="*/ 165 h 165"/>
                    <a:gd name="T32" fmla="*/ 210 w 224"/>
                    <a:gd name="T33" fmla="*/ 159 h 165"/>
                    <a:gd name="T34" fmla="*/ 222 w 224"/>
                    <a:gd name="T35" fmla="*/ 143 h 165"/>
                    <a:gd name="T36" fmla="*/ 224 w 224"/>
                    <a:gd name="T37" fmla="*/ 69 h 165"/>
                    <a:gd name="T38" fmla="*/ 218 w 224"/>
                    <a:gd name="T39" fmla="*/ 44 h 165"/>
                    <a:gd name="T40" fmla="*/ 204 w 224"/>
                    <a:gd name="T41" fmla="*/ 22 h 165"/>
                    <a:gd name="T42" fmla="*/ 184 w 224"/>
                    <a:gd name="T43" fmla="*/ 6 h 165"/>
                    <a:gd name="T44" fmla="*/ 158 w 224"/>
                    <a:gd name="T45" fmla="*/ 0 h 165"/>
                    <a:gd name="T46" fmla="*/ 56 w 224"/>
                    <a:gd name="T47" fmla="*/ 2 h 165"/>
                    <a:gd name="T48" fmla="*/ 42 w 224"/>
                    <a:gd name="T49" fmla="*/ 14 h 165"/>
                    <a:gd name="T50" fmla="*/ 36 w 224"/>
                    <a:gd name="T51" fmla="*/ 26 h 165"/>
                    <a:gd name="T52" fmla="*/ 26 w 224"/>
                    <a:gd name="T53" fmla="*/ 30 h 165"/>
                    <a:gd name="T54" fmla="*/ 14 w 224"/>
                    <a:gd name="T55" fmla="*/ 38 h 165"/>
                    <a:gd name="T56" fmla="*/ 6 w 224"/>
                    <a:gd name="T57" fmla="*/ 47 h 165"/>
                    <a:gd name="T58" fmla="*/ 0 w 224"/>
                    <a:gd name="T59" fmla="*/ 69 h 165"/>
                    <a:gd name="T60" fmla="*/ 2 w 224"/>
                    <a:gd name="T61" fmla="*/ 143 h 165"/>
                    <a:gd name="T62" fmla="*/ 12 w 224"/>
                    <a:gd name="T63" fmla="*/ 159 h 165"/>
                    <a:gd name="T64" fmla="*/ 24 w 224"/>
                    <a:gd name="T65" fmla="*/ 165 h 165"/>
                    <a:gd name="T66" fmla="*/ 12 w 224"/>
                    <a:gd name="T67" fmla="*/ 13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4" h="165">
                      <a:moveTo>
                        <a:pt x="12" y="137"/>
                      </a:moveTo>
                      <a:lnTo>
                        <a:pt x="12" y="133"/>
                      </a:lnTo>
                      <a:lnTo>
                        <a:pt x="12" y="69"/>
                      </a:lnTo>
                      <a:lnTo>
                        <a:pt x="12" y="63"/>
                      </a:lnTo>
                      <a:lnTo>
                        <a:pt x="14" y="57"/>
                      </a:lnTo>
                      <a:lnTo>
                        <a:pt x="16" y="51"/>
                      </a:lnTo>
                      <a:lnTo>
                        <a:pt x="20" y="47"/>
                      </a:lnTo>
                      <a:lnTo>
                        <a:pt x="24" y="44"/>
                      </a:lnTo>
                      <a:lnTo>
                        <a:pt x="30" y="40"/>
                      </a:lnTo>
                      <a:lnTo>
                        <a:pt x="36" y="40"/>
                      </a:lnTo>
                      <a:lnTo>
                        <a:pt x="42" y="38"/>
                      </a:lnTo>
                      <a:lnTo>
                        <a:pt x="44" y="38"/>
                      </a:lnTo>
                      <a:lnTo>
                        <a:pt x="46" y="36"/>
                      </a:lnTo>
                      <a:lnTo>
                        <a:pt x="46" y="36"/>
                      </a:lnTo>
                      <a:lnTo>
                        <a:pt x="46" y="32"/>
                      </a:lnTo>
                      <a:lnTo>
                        <a:pt x="48" y="24"/>
                      </a:lnTo>
                      <a:lnTo>
                        <a:pt x="52" y="18"/>
                      </a:lnTo>
                      <a:lnTo>
                        <a:pt x="58" y="14"/>
                      </a:lnTo>
                      <a:lnTo>
                        <a:pt x="64" y="12"/>
                      </a:lnTo>
                      <a:lnTo>
                        <a:pt x="158" y="12"/>
                      </a:lnTo>
                      <a:lnTo>
                        <a:pt x="168" y="14"/>
                      </a:lnTo>
                      <a:lnTo>
                        <a:pt x="180" y="18"/>
                      </a:lnTo>
                      <a:lnTo>
                        <a:pt x="188" y="24"/>
                      </a:lnTo>
                      <a:lnTo>
                        <a:pt x="196" y="30"/>
                      </a:lnTo>
                      <a:lnTo>
                        <a:pt x="202" y="38"/>
                      </a:lnTo>
                      <a:lnTo>
                        <a:pt x="206" y="47"/>
                      </a:lnTo>
                      <a:lnTo>
                        <a:pt x="210" y="57"/>
                      </a:lnTo>
                      <a:lnTo>
                        <a:pt x="212" y="69"/>
                      </a:lnTo>
                      <a:lnTo>
                        <a:pt x="212" y="133"/>
                      </a:lnTo>
                      <a:lnTo>
                        <a:pt x="210" y="137"/>
                      </a:lnTo>
                      <a:lnTo>
                        <a:pt x="210" y="143"/>
                      </a:lnTo>
                      <a:lnTo>
                        <a:pt x="198" y="165"/>
                      </a:lnTo>
                      <a:lnTo>
                        <a:pt x="202" y="163"/>
                      </a:lnTo>
                      <a:lnTo>
                        <a:pt x="210" y="159"/>
                      </a:lnTo>
                      <a:lnTo>
                        <a:pt x="218" y="153"/>
                      </a:lnTo>
                      <a:lnTo>
                        <a:pt x="222" y="143"/>
                      </a:lnTo>
                      <a:lnTo>
                        <a:pt x="224" y="133"/>
                      </a:lnTo>
                      <a:lnTo>
                        <a:pt x="224" y="69"/>
                      </a:lnTo>
                      <a:lnTo>
                        <a:pt x="222" y="57"/>
                      </a:lnTo>
                      <a:lnTo>
                        <a:pt x="218" y="44"/>
                      </a:lnTo>
                      <a:lnTo>
                        <a:pt x="212" y="32"/>
                      </a:lnTo>
                      <a:lnTo>
                        <a:pt x="204" y="22"/>
                      </a:lnTo>
                      <a:lnTo>
                        <a:pt x="194" y="12"/>
                      </a:lnTo>
                      <a:lnTo>
                        <a:pt x="184" y="6"/>
                      </a:lnTo>
                      <a:lnTo>
                        <a:pt x="172" y="2"/>
                      </a:lnTo>
                      <a:lnTo>
                        <a:pt x="158" y="0"/>
                      </a:lnTo>
                      <a:lnTo>
                        <a:pt x="64" y="0"/>
                      </a:lnTo>
                      <a:lnTo>
                        <a:pt x="56" y="2"/>
                      </a:lnTo>
                      <a:lnTo>
                        <a:pt x="48" y="6"/>
                      </a:lnTo>
                      <a:lnTo>
                        <a:pt x="42" y="14"/>
                      </a:lnTo>
                      <a:lnTo>
                        <a:pt x="38" y="24"/>
                      </a:lnTo>
                      <a:lnTo>
                        <a:pt x="36" y="26"/>
                      </a:lnTo>
                      <a:lnTo>
                        <a:pt x="34" y="28"/>
                      </a:lnTo>
                      <a:lnTo>
                        <a:pt x="26" y="30"/>
                      </a:lnTo>
                      <a:lnTo>
                        <a:pt x="20" y="34"/>
                      </a:lnTo>
                      <a:lnTo>
                        <a:pt x="14" y="38"/>
                      </a:lnTo>
                      <a:lnTo>
                        <a:pt x="10" y="42"/>
                      </a:lnTo>
                      <a:lnTo>
                        <a:pt x="6" y="47"/>
                      </a:lnTo>
                      <a:lnTo>
                        <a:pt x="4" y="55"/>
                      </a:lnTo>
                      <a:lnTo>
                        <a:pt x="0" y="69"/>
                      </a:lnTo>
                      <a:lnTo>
                        <a:pt x="0" y="133"/>
                      </a:lnTo>
                      <a:lnTo>
                        <a:pt x="2" y="143"/>
                      </a:lnTo>
                      <a:lnTo>
                        <a:pt x="6" y="153"/>
                      </a:lnTo>
                      <a:lnTo>
                        <a:pt x="12" y="159"/>
                      </a:lnTo>
                      <a:lnTo>
                        <a:pt x="20" y="163"/>
                      </a:lnTo>
                      <a:lnTo>
                        <a:pt x="24" y="165"/>
                      </a:lnTo>
                      <a:lnTo>
                        <a:pt x="14" y="143"/>
                      </a:lnTo>
                      <a:lnTo>
                        <a:pt x="12" y="13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83" name="Freeform 6">
                  <a:extLst>
                    <a:ext uri="{FF2B5EF4-FFF2-40B4-BE49-F238E27FC236}">
                      <a16:creationId xmlns:a16="http://schemas.microsoft.com/office/drawing/2014/main" id="{52579885-DC0F-4503-A403-E92B4410E98D}"/>
                    </a:ext>
                  </a:extLst>
                </p:cNvPr>
                <p:cNvSpPr>
                  <a:spLocks noEditPoints="1"/>
                </p:cNvSpPr>
                <p:nvPr/>
              </p:nvSpPr>
              <p:spPr bwMode="auto">
                <a:xfrm>
                  <a:off x="1893889" y="4857750"/>
                  <a:ext cx="692150" cy="811214"/>
                </a:xfrm>
                <a:custGeom>
                  <a:avLst/>
                  <a:gdLst>
                    <a:gd name="T0" fmla="*/ 402 w 436"/>
                    <a:gd name="T1" fmla="*/ 270 h 511"/>
                    <a:gd name="T2" fmla="*/ 392 w 436"/>
                    <a:gd name="T3" fmla="*/ 250 h 511"/>
                    <a:gd name="T4" fmla="*/ 376 w 436"/>
                    <a:gd name="T5" fmla="*/ 238 h 511"/>
                    <a:gd name="T6" fmla="*/ 288 w 436"/>
                    <a:gd name="T7" fmla="*/ 204 h 511"/>
                    <a:gd name="T8" fmla="*/ 282 w 436"/>
                    <a:gd name="T9" fmla="*/ 172 h 511"/>
                    <a:gd name="T10" fmla="*/ 304 w 436"/>
                    <a:gd name="T11" fmla="*/ 126 h 511"/>
                    <a:gd name="T12" fmla="*/ 304 w 436"/>
                    <a:gd name="T13" fmla="*/ 20 h 511"/>
                    <a:gd name="T14" fmla="*/ 292 w 436"/>
                    <a:gd name="T15" fmla="*/ 6 h 511"/>
                    <a:gd name="T16" fmla="*/ 276 w 436"/>
                    <a:gd name="T17" fmla="*/ 0 h 511"/>
                    <a:gd name="T18" fmla="*/ 148 w 436"/>
                    <a:gd name="T19" fmla="*/ 2 h 511"/>
                    <a:gd name="T20" fmla="*/ 134 w 436"/>
                    <a:gd name="T21" fmla="*/ 14 h 511"/>
                    <a:gd name="T22" fmla="*/ 130 w 436"/>
                    <a:gd name="T23" fmla="*/ 32 h 511"/>
                    <a:gd name="T24" fmla="*/ 136 w 436"/>
                    <a:gd name="T25" fmla="*/ 140 h 511"/>
                    <a:gd name="T26" fmla="*/ 154 w 436"/>
                    <a:gd name="T27" fmla="*/ 172 h 511"/>
                    <a:gd name="T28" fmla="*/ 146 w 436"/>
                    <a:gd name="T29" fmla="*/ 206 h 511"/>
                    <a:gd name="T30" fmla="*/ 54 w 436"/>
                    <a:gd name="T31" fmla="*/ 242 h 511"/>
                    <a:gd name="T32" fmla="*/ 38 w 436"/>
                    <a:gd name="T33" fmla="*/ 256 h 511"/>
                    <a:gd name="T34" fmla="*/ 32 w 436"/>
                    <a:gd name="T35" fmla="*/ 278 h 511"/>
                    <a:gd name="T36" fmla="*/ 0 w 436"/>
                    <a:gd name="T37" fmla="*/ 481 h 511"/>
                    <a:gd name="T38" fmla="*/ 18 w 436"/>
                    <a:gd name="T39" fmla="*/ 511 h 511"/>
                    <a:gd name="T40" fmla="*/ 34 w 436"/>
                    <a:gd name="T41" fmla="*/ 509 h 511"/>
                    <a:gd name="T42" fmla="*/ 26 w 436"/>
                    <a:gd name="T43" fmla="*/ 503 h 511"/>
                    <a:gd name="T44" fmla="*/ 12 w 436"/>
                    <a:gd name="T45" fmla="*/ 479 h 511"/>
                    <a:gd name="T46" fmla="*/ 42 w 436"/>
                    <a:gd name="T47" fmla="*/ 280 h 511"/>
                    <a:gd name="T48" fmla="*/ 60 w 436"/>
                    <a:gd name="T49" fmla="*/ 250 h 511"/>
                    <a:gd name="T50" fmla="*/ 142 w 436"/>
                    <a:gd name="T51" fmla="*/ 226 h 511"/>
                    <a:gd name="T52" fmla="*/ 158 w 436"/>
                    <a:gd name="T53" fmla="*/ 266 h 511"/>
                    <a:gd name="T54" fmla="*/ 190 w 436"/>
                    <a:gd name="T55" fmla="*/ 290 h 511"/>
                    <a:gd name="T56" fmla="*/ 232 w 436"/>
                    <a:gd name="T57" fmla="*/ 292 h 511"/>
                    <a:gd name="T58" fmla="*/ 268 w 436"/>
                    <a:gd name="T59" fmla="*/ 274 h 511"/>
                    <a:gd name="T60" fmla="*/ 290 w 436"/>
                    <a:gd name="T61" fmla="*/ 240 h 511"/>
                    <a:gd name="T62" fmla="*/ 366 w 436"/>
                    <a:gd name="T63" fmla="*/ 246 h 511"/>
                    <a:gd name="T64" fmla="*/ 390 w 436"/>
                    <a:gd name="T65" fmla="*/ 268 h 511"/>
                    <a:gd name="T66" fmla="*/ 426 w 436"/>
                    <a:gd name="T67" fmla="*/ 467 h 511"/>
                    <a:gd name="T68" fmla="*/ 416 w 436"/>
                    <a:gd name="T69" fmla="*/ 495 h 511"/>
                    <a:gd name="T70" fmla="*/ 404 w 436"/>
                    <a:gd name="T71" fmla="*/ 507 h 511"/>
                    <a:gd name="T72" fmla="*/ 424 w 436"/>
                    <a:gd name="T73" fmla="*/ 503 h 511"/>
                    <a:gd name="T74" fmla="*/ 436 w 436"/>
                    <a:gd name="T75" fmla="*/ 467 h 511"/>
                    <a:gd name="T76" fmla="*/ 144 w 436"/>
                    <a:gd name="T77" fmla="*/ 122 h 511"/>
                    <a:gd name="T78" fmla="*/ 144 w 436"/>
                    <a:gd name="T79" fmla="*/ 24 h 511"/>
                    <a:gd name="T80" fmla="*/ 160 w 436"/>
                    <a:gd name="T81" fmla="*/ 12 h 511"/>
                    <a:gd name="T82" fmla="*/ 288 w 436"/>
                    <a:gd name="T83" fmla="*/ 18 h 511"/>
                    <a:gd name="T84" fmla="*/ 294 w 436"/>
                    <a:gd name="T85" fmla="*/ 108 h 511"/>
                    <a:gd name="T86" fmla="*/ 280 w 436"/>
                    <a:gd name="T87" fmla="*/ 156 h 511"/>
                    <a:gd name="T88" fmla="*/ 246 w 436"/>
                    <a:gd name="T89" fmla="*/ 186 h 511"/>
                    <a:gd name="T90" fmla="*/ 216 w 436"/>
                    <a:gd name="T91" fmla="*/ 192 h 511"/>
                    <a:gd name="T92" fmla="*/ 174 w 436"/>
                    <a:gd name="T93" fmla="*/ 176 h 511"/>
                    <a:gd name="T94" fmla="*/ 148 w 436"/>
                    <a:gd name="T95" fmla="*/ 138 h 511"/>
                    <a:gd name="T96" fmla="*/ 274 w 436"/>
                    <a:gd name="T97" fmla="*/ 246 h 511"/>
                    <a:gd name="T98" fmla="*/ 252 w 436"/>
                    <a:gd name="T99" fmla="*/ 272 h 511"/>
                    <a:gd name="T100" fmla="*/ 218 w 436"/>
                    <a:gd name="T101" fmla="*/ 282 h 511"/>
                    <a:gd name="T102" fmla="*/ 184 w 436"/>
                    <a:gd name="T103" fmla="*/ 272 h 511"/>
                    <a:gd name="T104" fmla="*/ 160 w 436"/>
                    <a:gd name="T105" fmla="*/ 246 h 511"/>
                    <a:gd name="T106" fmla="*/ 152 w 436"/>
                    <a:gd name="T107" fmla="*/ 216 h 511"/>
                    <a:gd name="T108" fmla="*/ 160 w 436"/>
                    <a:gd name="T109" fmla="*/ 216 h 511"/>
                    <a:gd name="T110" fmla="*/ 164 w 436"/>
                    <a:gd name="T111" fmla="*/ 184 h 511"/>
                    <a:gd name="T112" fmla="*/ 194 w 436"/>
                    <a:gd name="T113" fmla="*/ 200 h 511"/>
                    <a:gd name="T114" fmla="*/ 228 w 436"/>
                    <a:gd name="T115" fmla="*/ 204 h 511"/>
                    <a:gd name="T116" fmla="*/ 262 w 436"/>
                    <a:gd name="T117" fmla="*/ 192 h 511"/>
                    <a:gd name="T118" fmla="*/ 272 w 436"/>
                    <a:gd name="T119" fmla="*/ 216 h 511"/>
                    <a:gd name="T120" fmla="*/ 282 w 436"/>
                    <a:gd name="T121" fmla="*/ 218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36" h="511">
                      <a:moveTo>
                        <a:pt x="436" y="455"/>
                      </a:moveTo>
                      <a:lnTo>
                        <a:pt x="404" y="278"/>
                      </a:lnTo>
                      <a:lnTo>
                        <a:pt x="402" y="270"/>
                      </a:lnTo>
                      <a:lnTo>
                        <a:pt x="400" y="264"/>
                      </a:lnTo>
                      <a:lnTo>
                        <a:pt x="396" y="256"/>
                      </a:lnTo>
                      <a:lnTo>
                        <a:pt x="392" y="250"/>
                      </a:lnTo>
                      <a:lnTo>
                        <a:pt x="388" y="246"/>
                      </a:lnTo>
                      <a:lnTo>
                        <a:pt x="382" y="242"/>
                      </a:lnTo>
                      <a:lnTo>
                        <a:pt x="376" y="238"/>
                      </a:lnTo>
                      <a:lnTo>
                        <a:pt x="368" y="234"/>
                      </a:lnTo>
                      <a:lnTo>
                        <a:pt x="290" y="206"/>
                      </a:lnTo>
                      <a:lnTo>
                        <a:pt x="288" y="204"/>
                      </a:lnTo>
                      <a:lnTo>
                        <a:pt x="282" y="206"/>
                      </a:lnTo>
                      <a:lnTo>
                        <a:pt x="282" y="174"/>
                      </a:lnTo>
                      <a:lnTo>
                        <a:pt x="282" y="172"/>
                      </a:lnTo>
                      <a:lnTo>
                        <a:pt x="292" y="158"/>
                      </a:lnTo>
                      <a:lnTo>
                        <a:pt x="300" y="142"/>
                      </a:lnTo>
                      <a:lnTo>
                        <a:pt x="304" y="126"/>
                      </a:lnTo>
                      <a:lnTo>
                        <a:pt x="304" y="108"/>
                      </a:lnTo>
                      <a:lnTo>
                        <a:pt x="304" y="26"/>
                      </a:lnTo>
                      <a:lnTo>
                        <a:pt x="304" y="20"/>
                      </a:lnTo>
                      <a:lnTo>
                        <a:pt x="300" y="14"/>
                      </a:lnTo>
                      <a:lnTo>
                        <a:pt x="296" y="8"/>
                      </a:lnTo>
                      <a:lnTo>
                        <a:pt x="292" y="6"/>
                      </a:lnTo>
                      <a:lnTo>
                        <a:pt x="288" y="2"/>
                      </a:lnTo>
                      <a:lnTo>
                        <a:pt x="282" y="2"/>
                      </a:lnTo>
                      <a:lnTo>
                        <a:pt x="276" y="0"/>
                      </a:lnTo>
                      <a:lnTo>
                        <a:pt x="160" y="0"/>
                      </a:lnTo>
                      <a:lnTo>
                        <a:pt x="152" y="2"/>
                      </a:lnTo>
                      <a:lnTo>
                        <a:pt x="148" y="2"/>
                      </a:lnTo>
                      <a:lnTo>
                        <a:pt x="144" y="6"/>
                      </a:lnTo>
                      <a:lnTo>
                        <a:pt x="140" y="8"/>
                      </a:lnTo>
                      <a:lnTo>
                        <a:pt x="134" y="14"/>
                      </a:lnTo>
                      <a:lnTo>
                        <a:pt x="132" y="20"/>
                      </a:lnTo>
                      <a:lnTo>
                        <a:pt x="130" y="26"/>
                      </a:lnTo>
                      <a:lnTo>
                        <a:pt x="130" y="32"/>
                      </a:lnTo>
                      <a:lnTo>
                        <a:pt x="130" y="106"/>
                      </a:lnTo>
                      <a:lnTo>
                        <a:pt x="132" y="124"/>
                      </a:lnTo>
                      <a:lnTo>
                        <a:pt x="136" y="140"/>
                      </a:lnTo>
                      <a:lnTo>
                        <a:pt x="144" y="156"/>
                      </a:lnTo>
                      <a:lnTo>
                        <a:pt x="152" y="170"/>
                      </a:lnTo>
                      <a:lnTo>
                        <a:pt x="154" y="172"/>
                      </a:lnTo>
                      <a:lnTo>
                        <a:pt x="154" y="206"/>
                      </a:lnTo>
                      <a:lnTo>
                        <a:pt x="148" y="204"/>
                      </a:lnTo>
                      <a:lnTo>
                        <a:pt x="146" y="206"/>
                      </a:lnTo>
                      <a:lnTo>
                        <a:pt x="66" y="234"/>
                      </a:lnTo>
                      <a:lnTo>
                        <a:pt x="60" y="238"/>
                      </a:lnTo>
                      <a:lnTo>
                        <a:pt x="54" y="242"/>
                      </a:lnTo>
                      <a:lnTo>
                        <a:pt x="48" y="246"/>
                      </a:lnTo>
                      <a:lnTo>
                        <a:pt x="44" y="250"/>
                      </a:lnTo>
                      <a:lnTo>
                        <a:pt x="38" y="256"/>
                      </a:lnTo>
                      <a:lnTo>
                        <a:pt x="36" y="264"/>
                      </a:lnTo>
                      <a:lnTo>
                        <a:pt x="34" y="270"/>
                      </a:lnTo>
                      <a:lnTo>
                        <a:pt x="32" y="278"/>
                      </a:lnTo>
                      <a:lnTo>
                        <a:pt x="0" y="455"/>
                      </a:lnTo>
                      <a:lnTo>
                        <a:pt x="0" y="467"/>
                      </a:lnTo>
                      <a:lnTo>
                        <a:pt x="0" y="481"/>
                      </a:lnTo>
                      <a:lnTo>
                        <a:pt x="4" y="493"/>
                      </a:lnTo>
                      <a:lnTo>
                        <a:pt x="10" y="503"/>
                      </a:lnTo>
                      <a:lnTo>
                        <a:pt x="18" y="511"/>
                      </a:lnTo>
                      <a:lnTo>
                        <a:pt x="30" y="511"/>
                      </a:lnTo>
                      <a:lnTo>
                        <a:pt x="30" y="511"/>
                      </a:lnTo>
                      <a:lnTo>
                        <a:pt x="34" y="509"/>
                      </a:lnTo>
                      <a:lnTo>
                        <a:pt x="34" y="509"/>
                      </a:lnTo>
                      <a:lnTo>
                        <a:pt x="34" y="507"/>
                      </a:lnTo>
                      <a:lnTo>
                        <a:pt x="26" y="503"/>
                      </a:lnTo>
                      <a:lnTo>
                        <a:pt x="20" y="495"/>
                      </a:lnTo>
                      <a:lnTo>
                        <a:pt x="16" y="487"/>
                      </a:lnTo>
                      <a:lnTo>
                        <a:pt x="12" y="479"/>
                      </a:lnTo>
                      <a:lnTo>
                        <a:pt x="10" y="467"/>
                      </a:lnTo>
                      <a:lnTo>
                        <a:pt x="12" y="457"/>
                      </a:lnTo>
                      <a:lnTo>
                        <a:pt x="42" y="280"/>
                      </a:lnTo>
                      <a:lnTo>
                        <a:pt x="46" y="268"/>
                      </a:lnTo>
                      <a:lnTo>
                        <a:pt x="52" y="260"/>
                      </a:lnTo>
                      <a:lnTo>
                        <a:pt x="60" y="250"/>
                      </a:lnTo>
                      <a:lnTo>
                        <a:pt x="70" y="246"/>
                      </a:lnTo>
                      <a:lnTo>
                        <a:pt x="142" y="220"/>
                      </a:lnTo>
                      <a:lnTo>
                        <a:pt x="142" y="226"/>
                      </a:lnTo>
                      <a:lnTo>
                        <a:pt x="146" y="240"/>
                      </a:lnTo>
                      <a:lnTo>
                        <a:pt x="152" y="254"/>
                      </a:lnTo>
                      <a:lnTo>
                        <a:pt x="158" y="266"/>
                      </a:lnTo>
                      <a:lnTo>
                        <a:pt x="168" y="274"/>
                      </a:lnTo>
                      <a:lnTo>
                        <a:pt x="178" y="284"/>
                      </a:lnTo>
                      <a:lnTo>
                        <a:pt x="190" y="290"/>
                      </a:lnTo>
                      <a:lnTo>
                        <a:pt x="204" y="292"/>
                      </a:lnTo>
                      <a:lnTo>
                        <a:pt x="218" y="294"/>
                      </a:lnTo>
                      <a:lnTo>
                        <a:pt x="232" y="292"/>
                      </a:lnTo>
                      <a:lnTo>
                        <a:pt x="244" y="290"/>
                      </a:lnTo>
                      <a:lnTo>
                        <a:pt x="258" y="284"/>
                      </a:lnTo>
                      <a:lnTo>
                        <a:pt x="268" y="274"/>
                      </a:lnTo>
                      <a:lnTo>
                        <a:pt x="278" y="266"/>
                      </a:lnTo>
                      <a:lnTo>
                        <a:pt x="284" y="254"/>
                      </a:lnTo>
                      <a:lnTo>
                        <a:pt x="290" y="240"/>
                      </a:lnTo>
                      <a:lnTo>
                        <a:pt x="292" y="226"/>
                      </a:lnTo>
                      <a:lnTo>
                        <a:pt x="294" y="220"/>
                      </a:lnTo>
                      <a:lnTo>
                        <a:pt x="366" y="246"/>
                      </a:lnTo>
                      <a:lnTo>
                        <a:pt x="376" y="250"/>
                      </a:lnTo>
                      <a:lnTo>
                        <a:pt x="384" y="260"/>
                      </a:lnTo>
                      <a:lnTo>
                        <a:pt x="390" y="268"/>
                      </a:lnTo>
                      <a:lnTo>
                        <a:pt x="392" y="280"/>
                      </a:lnTo>
                      <a:lnTo>
                        <a:pt x="424" y="457"/>
                      </a:lnTo>
                      <a:lnTo>
                        <a:pt x="426" y="467"/>
                      </a:lnTo>
                      <a:lnTo>
                        <a:pt x="424" y="479"/>
                      </a:lnTo>
                      <a:lnTo>
                        <a:pt x="420" y="487"/>
                      </a:lnTo>
                      <a:lnTo>
                        <a:pt x="416" y="495"/>
                      </a:lnTo>
                      <a:lnTo>
                        <a:pt x="410" y="503"/>
                      </a:lnTo>
                      <a:lnTo>
                        <a:pt x="404" y="507"/>
                      </a:lnTo>
                      <a:lnTo>
                        <a:pt x="404" y="507"/>
                      </a:lnTo>
                      <a:lnTo>
                        <a:pt x="404" y="511"/>
                      </a:lnTo>
                      <a:lnTo>
                        <a:pt x="418" y="511"/>
                      </a:lnTo>
                      <a:lnTo>
                        <a:pt x="424" y="503"/>
                      </a:lnTo>
                      <a:lnTo>
                        <a:pt x="430" y="493"/>
                      </a:lnTo>
                      <a:lnTo>
                        <a:pt x="436" y="481"/>
                      </a:lnTo>
                      <a:lnTo>
                        <a:pt x="436" y="467"/>
                      </a:lnTo>
                      <a:lnTo>
                        <a:pt x="436" y="455"/>
                      </a:lnTo>
                      <a:close/>
                      <a:moveTo>
                        <a:pt x="148" y="138"/>
                      </a:moveTo>
                      <a:lnTo>
                        <a:pt x="144" y="122"/>
                      </a:lnTo>
                      <a:lnTo>
                        <a:pt x="142" y="106"/>
                      </a:lnTo>
                      <a:lnTo>
                        <a:pt x="142" y="32"/>
                      </a:lnTo>
                      <a:lnTo>
                        <a:pt x="144" y="24"/>
                      </a:lnTo>
                      <a:lnTo>
                        <a:pt x="146" y="18"/>
                      </a:lnTo>
                      <a:lnTo>
                        <a:pt x="152" y="14"/>
                      </a:lnTo>
                      <a:lnTo>
                        <a:pt x="160" y="12"/>
                      </a:lnTo>
                      <a:lnTo>
                        <a:pt x="276" y="12"/>
                      </a:lnTo>
                      <a:lnTo>
                        <a:pt x="282" y="14"/>
                      </a:lnTo>
                      <a:lnTo>
                        <a:pt x="288" y="18"/>
                      </a:lnTo>
                      <a:lnTo>
                        <a:pt x="292" y="24"/>
                      </a:lnTo>
                      <a:lnTo>
                        <a:pt x="294" y="32"/>
                      </a:lnTo>
                      <a:lnTo>
                        <a:pt x="294" y="108"/>
                      </a:lnTo>
                      <a:lnTo>
                        <a:pt x="292" y="126"/>
                      </a:lnTo>
                      <a:lnTo>
                        <a:pt x="288" y="140"/>
                      </a:lnTo>
                      <a:lnTo>
                        <a:pt x="280" y="156"/>
                      </a:lnTo>
                      <a:lnTo>
                        <a:pt x="270" y="170"/>
                      </a:lnTo>
                      <a:lnTo>
                        <a:pt x="260" y="180"/>
                      </a:lnTo>
                      <a:lnTo>
                        <a:pt x="246" y="186"/>
                      </a:lnTo>
                      <a:lnTo>
                        <a:pt x="232" y="192"/>
                      </a:lnTo>
                      <a:lnTo>
                        <a:pt x="218" y="192"/>
                      </a:lnTo>
                      <a:lnTo>
                        <a:pt x="216" y="192"/>
                      </a:lnTo>
                      <a:lnTo>
                        <a:pt x="200" y="190"/>
                      </a:lnTo>
                      <a:lnTo>
                        <a:pt x="186" y="186"/>
                      </a:lnTo>
                      <a:lnTo>
                        <a:pt x="174" y="176"/>
                      </a:lnTo>
                      <a:lnTo>
                        <a:pt x="164" y="166"/>
                      </a:lnTo>
                      <a:lnTo>
                        <a:pt x="154" y="152"/>
                      </a:lnTo>
                      <a:lnTo>
                        <a:pt x="148" y="138"/>
                      </a:lnTo>
                      <a:close/>
                      <a:moveTo>
                        <a:pt x="282" y="224"/>
                      </a:moveTo>
                      <a:lnTo>
                        <a:pt x="280" y="236"/>
                      </a:lnTo>
                      <a:lnTo>
                        <a:pt x="274" y="246"/>
                      </a:lnTo>
                      <a:lnTo>
                        <a:pt x="270" y="256"/>
                      </a:lnTo>
                      <a:lnTo>
                        <a:pt x="262" y="266"/>
                      </a:lnTo>
                      <a:lnTo>
                        <a:pt x="252" y="272"/>
                      </a:lnTo>
                      <a:lnTo>
                        <a:pt x="240" y="278"/>
                      </a:lnTo>
                      <a:lnTo>
                        <a:pt x="230" y="280"/>
                      </a:lnTo>
                      <a:lnTo>
                        <a:pt x="218" y="282"/>
                      </a:lnTo>
                      <a:lnTo>
                        <a:pt x="206" y="280"/>
                      </a:lnTo>
                      <a:lnTo>
                        <a:pt x="194" y="278"/>
                      </a:lnTo>
                      <a:lnTo>
                        <a:pt x="184" y="272"/>
                      </a:lnTo>
                      <a:lnTo>
                        <a:pt x="174" y="266"/>
                      </a:lnTo>
                      <a:lnTo>
                        <a:pt x="166" y="256"/>
                      </a:lnTo>
                      <a:lnTo>
                        <a:pt x="160" y="246"/>
                      </a:lnTo>
                      <a:lnTo>
                        <a:pt x="156" y="236"/>
                      </a:lnTo>
                      <a:lnTo>
                        <a:pt x="152" y="224"/>
                      </a:lnTo>
                      <a:lnTo>
                        <a:pt x="152" y="216"/>
                      </a:lnTo>
                      <a:lnTo>
                        <a:pt x="160" y="216"/>
                      </a:lnTo>
                      <a:lnTo>
                        <a:pt x="160" y="218"/>
                      </a:lnTo>
                      <a:lnTo>
                        <a:pt x="160" y="216"/>
                      </a:lnTo>
                      <a:lnTo>
                        <a:pt x="164" y="216"/>
                      </a:lnTo>
                      <a:lnTo>
                        <a:pt x="164" y="214"/>
                      </a:lnTo>
                      <a:lnTo>
                        <a:pt x="164" y="184"/>
                      </a:lnTo>
                      <a:lnTo>
                        <a:pt x="172" y="190"/>
                      </a:lnTo>
                      <a:lnTo>
                        <a:pt x="182" y="196"/>
                      </a:lnTo>
                      <a:lnTo>
                        <a:pt x="194" y="200"/>
                      </a:lnTo>
                      <a:lnTo>
                        <a:pt x="204" y="204"/>
                      </a:lnTo>
                      <a:lnTo>
                        <a:pt x="216" y="204"/>
                      </a:lnTo>
                      <a:lnTo>
                        <a:pt x="228" y="204"/>
                      </a:lnTo>
                      <a:lnTo>
                        <a:pt x="240" y="202"/>
                      </a:lnTo>
                      <a:lnTo>
                        <a:pt x="252" y="198"/>
                      </a:lnTo>
                      <a:lnTo>
                        <a:pt x="262" y="192"/>
                      </a:lnTo>
                      <a:lnTo>
                        <a:pt x="270" y="186"/>
                      </a:lnTo>
                      <a:lnTo>
                        <a:pt x="270" y="214"/>
                      </a:lnTo>
                      <a:lnTo>
                        <a:pt x="272" y="216"/>
                      </a:lnTo>
                      <a:lnTo>
                        <a:pt x="274" y="216"/>
                      </a:lnTo>
                      <a:lnTo>
                        <a:pt x="276" y="218"/>
                      </a:lnTo>
                      <a:lnTo>
                        <a:pt x="282" y="218"/>
                      </a:lnTo>
                      <a:lnTo>
                        <a:pt x="282" y="22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84" name="Line 8">
                  <a:extLst>
                    <a:ext uri="{FF2B5EF4-FFF2-40B4-BE49-F238E27FC236}">
                      <a16:creationId xmlns:a16="http://schemas.microsoft.com/office/drawing/2014/main" id="{213FC4A6-C073-4AE9-A80C-84BBF84D8DDD}"/>
                    </a:ext>
                  </a:extLst>
                </p:cNvPr>
                <p:cNvSpPr>
                  <a:spLocks noChangeShapeType="1"/>
                </p:cNvSpPr>
                <p:nvPr/>
              </p:nvSpPr>
              <p:spPr bwMode="auto">
                <a:xfrm>
                  <a:off x="1935163" y="4678363"/>
                  <a:ext cx="0" cy="0"/>
                </a:xfrm>
                <a:prstGeom prst="line">
                  <a:avLst/>
                </a:prstGeom>
                <a:grpFill/>
                <a:ln w="5080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179" name="Group 178">
                <a:extLst>
                  <a:ext uri="{FF2B5EF4-FFF2-40B4-BE49-F238E27FC236}">
                    <a16:creationId xmlns:a16="http://schemas.microsoft.com/office/drawing/2014/main" id="{8B99ADC8-07E0-49D6-BBD3-1F4B087D3433}"/>
                  </a:ext>
                </a:extLst>
              </p:cNvPr>
              <p:cNvGrpSpPr/>
              <p:nvPr/>
            </p:nvGrpSpPr>
            <p:grpSpPr>
              <a:xfrm>
                <a:off x="11115302" y="4777907"/>
                <a:ext cx="382606" cy="285209"/>
                <a:chOff x="1414079" y="5229246"/>
                <a:chExt cx="804748" cy="700536"/>
              </a:xfrm>
            </p:grpSpPr>
            <p:sp>
              <p:nvSpPr>
                <p:cNvPr id="180" name="Rectangle 73">
                  <a:extLst>
                    <a:ext uri="{FF2B5EF4-FFF2-40B4-BE49-F238E27FC236}">
                      <a16:creationId xmlns:a16="http://schemas.microsoft.com/office/drawing/2014/main" id="{143217E3-3732-4C65-B256-36C8205F8684}"/>
                    </a:ext>
                  </a:extLst>
                </p:cNvPr>
                <p:cNvSpPr>
                  <a:spLocks noChangeArrowheads="1"/>
                </p:cNvSpPr>
                <p:nvPr/>
              </p:nvSpPr>
              <p:spPr bwMode="auto">
                <a:xfrm>
                  <a:off x="1414079" y="5229246"/>
                  <a:ext cx="804748" cy="623210"/>
                </a:xfrm>
                <a:prstGeom prst="rect">
                  <a:avLst/>
                </a:prstGeom>
                <a:solidFill>
                  <a:schemeClr val="bg1"/>
                </a:solidFill>
                <a:ln w="9525">
                  <a:solidFill>
                    <a:schemeClr val="bg2">
                      <a:lumMod val="1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81" name="Line 74">
                  <a:extLst>
                    <a:ext uri="{FF2B5EF4-FFF2-40B4-BE49-F238E27FC236}">
                      <a16:creationId xmlns:a16="http://schemas.microsoft.com/office/drawing/2014/main" id="{F3DC6B49-C092-47B6-82E7-5B94B9968EFD}"/>
                    </a:ext>
                  </a:extLst>
                </p:cNvPr>
                <p:cNvSpPr>
                  <a:spLocks noChangeShapeType="1"/>
                </p:cNvSpPr>
                <p:nvPr/>
              </p:nvSpPr>
              <p:spPr bwMode="auto">
                <a:xfrm>
                  <a:off x="1530264" y="5929769"/>
                  <a:ext cx="572379" cy="0"/>
                </a:xfrm>
                <a:prstGeom prst="line">
                  <a:avLst/>
                </a:prstGeom>
                <a:noFill/>
                <a:ln w="9525">
                  <a:solidFill>
                    <a:schemeClr val="bg2">
                      <a:lumMod val="10000"/>
                    </a:scheme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grpSp>
      <p:grpSp>
        <p:nvGrpSpPr>
          <p:cNvPr id="185" name="Group 184">
            <a:extLst>
              <a:ext uri="{FF2B5EF4-FFF2-40B4-BE49-F238E27FC236}">
                <a16:creationId xmlns:a16="http://schemas.microsoft.com/office/drawing/2014/main" id="{62FFFC9A-4919-4AC2-86BF-3C5F45033EB4}"/>
              </a:ext>
            </a:extLst>
          </p:cNvPr>
          <p:cNvGrpSpPr/>
          <p:nvPr/>
        </p:nvGrpSpPr>
        <p:grpSpPr>
          <a:xfrm>
            <a:off x="9470776" y="3705243"/>
            <a:ext cx="332444" cy="351817"/>
            <a:chOff x="11067250" y="4429006"/>
            <a:chExt cx="477993" cy="634110"/>
          </a:xfrm>
        </p:grpSpPr>
        <p:sp>
          <p:nvSpPr>
            <p:cNvPr id="186" name="Freeform: Shape 939">
              <a:extLst>
                <a:ext uri="{FF2B5EF4-FFF2-40B4-BE49-F238E27FC236}">
                  <a16:creationId xmlns:a16="http://schemas.microsoft.com/office/drawing/2014/main" id="{45B8B6E7-8655-4C7E-92EF-331C75E3B832}"/>
                </a:ext>
              </a:extLst>
            </p:cNvPr>
            <p:cNvSpPr/>
            <p:nvPr/>
          </p:nvSpPr>
          <p:spPr>
            <a:xfrm>
              <a:off x="11070475" y="4455326"/>
              <a:ext cx="457439" cy="558951"/>
            </a:xfrm>
            <a:custGeom>
              <a:avLst/>
              <a:gdLst>
                <a:gd name="connsiteX0" fmla="*/ 119387 w 350022"/>
                <a:gd name="connsiteY0" fmla="*/ 48840 h 558951"/>
                <a:gd name="connsiteX1" fmla="*/ 116674 w 350022"/>
                <a:gd name="connsiteY1" fmla="*/ 132954 h 558951"/>
                <a:gd name="connsiteX2" fmla="*/ 143807 w 350022"/>
                <a:gd name="connsiteY2" fmla="*/ 157374 h 558951"/>
                <a:gd name="connsiteX3" fmla="*/ 165514 w 350022"/>
                <a:gd name="connsiteY3" fmla="*/ 236062 h 558951"/>
                <a:gd name="connsiteX4" fmla="*/ 168228 w 350022"/>
                <a:gd name="connsiteY4" fmla="*/ 260482 h 558951"/>
                <a:gd name="connsiteX5" fmla="*/ 173654 w 350022"/>
                <a:gd name="connsiteY5" fmla="*/ 282189 h 558951"/>
                <a:gd name="connsiteX6" fmla="*/ 43413 w 350022"/>
                <a:gd name="connsiteY6" fmla="*/ 314749 h 558951"/>
                <a:gd name="connsiteX7" fmla="*/ 0 w 350022"/>
                <a:gd name="connsiteY7" fmla="*/ 504683 h 558951"/>
                <a:gd name="connsiteX8" fmla="*/ 89540 w 350022"/>
                <a:gd name="connsiteY8" fmla="*/ 558951 h 558951"/>
                <a:gd name="connsiteX9" fmla="*/ 350022 w 350022"/>
                <a:gd name="connsiteY9" fmla="*/ 539957 h 558951"/>
                <a:gd name="connsiteX10" fmla="*/ 301182 w 350022"/>
                <a:gd name="connsiteY10" fmla="*/ 276762 h 558951"/>
                <a:gd name="connsiteX11" fmla="*/ 309322 w 350022"/>
                <a:gd name="connsiteY11" fmla="*/ 37987 h 558951"/>
                <a:gd name="connsiteX12" fmla="*/ 274048 w 350022"/>
                <a:gd name="connsiteY12" fmla="*/ 0 h 558951"/>
                <a:gd name="connsiteX13" fmla="*/ 179081 w 350022"/>
                <a:gd name="connsiteY13" fmla="*/ 10853 h 558951"/>
                <a:gd name="connsiteX14" fmla="*/ 119387 w 350022"/>
                <a:gd name="connsiteY14" fmla="*/ 48840 h 558951"/>
                <a:gd name="connsiteX0" fmla="*/ 119387 w 350022"/>
                <a:gd name="connsiteY0" fmla="*/ 48840 h 558951"/>
                <a:gd name="connsiteX1" fmla="*/ 116674 w 350022"/>
                <a:gd name="connsiteY1" fmla="*/ 132954 h 558951"/>
                <a:gd name="connsiteX2" fmla="*/ 143807 w 350022"/>
                <a:gd name="connsiteY2" fmla="*/ 157374 h 558951"/>
                <a:gd name="connsiteX3" fmla="*/ 165514 w 350022"/>
                <a:gd name="connsiteY3" fmla="*/ 236062 h 558951"/>
                <a:gd name="connsiteX4" fmla="*/ 168228 w 350022"/>
                <a:gd name="connsiteY4" fmla="*/ 260482 h 558951"/>
                <a:gd name="connsiteX5" fmla="*/ 173654 w 350022"/>
                <a:gd name="connsiteY5" fmla="*/ 282189 h 558951"/>
                <a:gd name="connsiteX6" fmla="*/ 43413 w 350022"/>
                <a:gd name="connsiteY6" fmla="*/ 314749 h 558951"/>
                <a:gd name="connsiteX7" fmla="*/ 0 w 350022"/>
                <a:gd name="connsiteY7" fmla="*/ 504683 h 558951"/>
                <a:gd name="connsiteX8" fmla="*/ 89540 w 350022"/>
                <a:gd name="connsiteY8" fmla="*/ 558951 h 558951"/>
                <a:gd name="connsiteX9" fmla="*/ 350022 w 350022"/>
                <a:gd name="connsiteY9" fmla="*/ 539957 h 558951"/>
                <a:gd name="connsiteX10" fmla="*/ 301182 w 350022"/>
                <a:gd name="connsiteY10" fmla="*/ 276762 h 558951"/>
                <a:gd name="connsiteX11" fmla="*/ 321482 w 350022"/>
                <a:gd name="connsiteY11" fmla="*/ 6889 h 558951"/>
                <a:gd name="connsiteX12" fmla="*/ 274048 w 350022"/>
                <a:gd name="connsiteY12" fmla="*/ 0 h 558951"/>
                <a:gd name="connsiteX13" fmla="*/ 179081 w 350022"/>
                <a:gd name="connsiteY13" fmla="*/ 10853 h 558951"/>
                <a:gd name="connsiteX14" fmla="*/ 119387 w 350022"/>
                <a:gd name="connsiteY14" fmla="*/ 48840 h 558951"/>
                <a:gd name="connsiteX0" fmla="*/ 119387 w 350022"/>
                <a:gd name="connsiteY0" fmla="*/ 48840 h 558951"/>
                <a:gd name="connsiteX1" fmla="*/ 116674 w 350022"/>
                <a:gd name="connsiteY1" fmla="*/ 132954 h 558951"/>
                <a:gd name="connsiteX2" fmla="*/ 143807 w 350022"/>
                <a:gd name="connsiteY2" fmla="*/ 157374 h 558951"/>
                <a:gd name="connsiteX3" fmla="*/ 165514 w 350022"/>
                <a:gd name="connsiteY3" fmla="*/ 236062 h 558951"/>
                <a:gd name="connsiteX4" fmla="*/ 168228 w 350022"/>
                <a:gd name="connsiteY4" fmla="*/ 260482 h 558951"/>
                <a:gd name="connsiteX5" fmla="*/ 173654 w 350022"/>
                <a:gd name="connsiteY5" fmla="*/ 282189 h 558951"/>
                <a:gd name="connsiteX6" fmla="*/ 43413 w 350022"/>
                <a:gd name="connsiteY6" fmla="*/ 314749 h 558951"/>
                <a:gd name="connsiteX7" fmla="*/ 0 w 350022"/>
                <a:gd name="connsiteY7" fmla="*/ 504683 h 558951"/>
                <a:gd name="connsiteX8" fmla="*/ 89540 w 350022"/>
                <a:gd name="connsiteY8" fmla="*/ 558951 h 558951"/>
                <a:gd name="connsiteX9" fmla="*/ 350022 w 350022"/>
                <a:gd name="connsiteY9" fmla="*/ 539957 h 558951"/>
                <a:gd name="connsiteX10" fmla="*/ 301182 w 350022"/>
                <a:gd name="connsiteY10" fmla="*/ 276762 h 558951"/>
                <a:gd name="connsiteX11" fmla="*/ 321482 w 350022"/>
                <a:gd name="connsiteY11" fmla="*/ 6889 h 558951"/>
                <a:gd name="connsiteX12" fmla="*/ 274048 w 350022"/>
                <a:gd name="connsiteY12" fmla="*/ 0 h 558951"/>
                <a:gd name="connsiteX13" fmla="*/ 179081 w 350022"/>
                <a:gd name="connsiteY13" fmla="*/ 10853 h 558951"/>
                <a:gd name="connsiteX14" fmla="*/ 119387 w 350022"/>
                <a:gd name="connsiteY14" fmla="*/ 48840 h 558951"/>
                <a:gd name="connsiteX0" fmla="*/ 119387 w 350022"/>
                <a:gd name="connsiteY0" fmla="*/ 48840 h 558951"/>
                <a:gd name="connsiteX1" fmla="*/ 116674 w 350022"/>
                <a:gd name="connsiteY1" fmla="*/ 132954 h 558951"/>
                <a:gd name="connsiteX2" fmla="*/ 143807 w 350022"/>
                <a:gd name="connsiteY2" fmla="*/ 157374 h 558951"/>
                <a:gd name="connsiteX3" fmla="*/ 165514 w 350022"/>
                <a:gd name="connsiteY3" fmla="*/ 236062 h 558951"/>
                <a:gd name="connsiteX4" fmla="*/ 168228 w 350022"/>
                <a:gd name="connsiteY4" fmla="*/ 260482 h 558951"/>
                <a:gd name="connsiteX5" fmla="*/ 173654 w 350022"/>
                <a:gd name="connsiteY5" fmla="*/ 282189 h 558951"/>
                <a:gd name="connsiteX6" fmla="*/ 43413 w 350022"/>
                <a:gd name="connsiteY6" fmla="*/ 314749 h 558951"/>
                <a:gd name="connsiteX7" fmla="*/ 0 w 350022"/>
                <a:gd name="connsiteY7" fmla="*/ 504683 h 558951"/>
                <a:gd name="connsiteX8" fmla="*/ 89540 w 350022"/>
                <a:gd name="connsiteY8" fmla="*/ 558951 h 558951"/>
                <a:gd name="connsiteX9" fmla="*/ 350022 w 350022"/>
                <a:gd name="connsiteY9" fmla="*/ 539957 h 558951"/>
                <a:gd name="connsiteX10" fmla="*/ 299156 w 350022"/>
                <a:gd name="connsiteY10" fmla="*/ 243721 h 558951"/>
                <a:gd name="connsiteX11" fmla="*/ 321482 w 350022"/>
                <a:gd name="connsiteY11" fmla="*/ 6889 h 558951"/>
                <a:gd name="connsiteX12" fmla="*/ 274048 w 350022"/>
                <a:gd name="connsiteY12" fmla="*/ 0 h 558951"/>
                <a:gd name="connsiteX13" fmla="*/ 179081 w 350022"/>
                <a:gd name="connsiteY13" fmla="*/ 10853 h 558951"/>
                <a:gd name="connsiteX14" fmla="*/ 119387 w 350022"/>
                <a:gd name="connsiteY14" fmla="*/ 48840 h 558951"/>
                <a:gd name="connsiteX0" fmla="*/ 119387 w 430482"/>
                <a:gd name="connsiteY0" fmla="*/ 48840 h 558951"/>
                <a:gd name="connsiteX1" fmla="*/ 116674 w 430482"/>
                <a:gd name="connsiteY1" fmla="*/ 132954 h 558951"/>
                <a:gd name="connsiteX2" fmla="*/ 143807 w 430482"/>
                <a:gd name="connsiteY2" fmla="*/ 157374 h 558951"/>
                <a:gd name="connsiteX3" fmla="*/ 165514 w 430482"/>
                <a:gd name="connsiteY3" fmla="*/ 236062 h 558951"/>
                <a:gd name="connsiteX4" fmla="*/ 168228 w 430482"/>
                <a:gd name="connsiteY4" fmla="*/ 260482 h 558951"/>
                <a:gd name="connsiteX5" fmla="*/ 173654 w 430482"/>
                <a:gd name="connsiteY5" fmla="*/ 282189 h 558951"/>
                <a:gd name="connsiteX6" fmla="*/ 43413 w 430482"/>
                <a:gd name="connsiteY6" fmla="*/ 314749 h 558951"/>
                <a:gd name="connsiteX7" fmla="*/ 0 w 430482"/>
                <a:gd name="connsiteY7" fmla="*/ 504683 h 558951"/>
                <a:gd name="connsiteX8" fmla="*/ 89540 w 430482"/>
                <a:gd name="connsiteY8" fmla="*/ 558951 h 558951"/>
                <a:gd name="connsiteX9" fmla="*/ 350022 w 430482"/>
                <a:gd name="connsiteY9" fmla="*/ 539957 h 558951"/>
                <a:gd name="connsiteX10" fmla="*/ 299156 w 430482"/>
                <a:gd name="connsiteY10" fmla="*/ 243721 h 558951"/>
                <a:gd name="connsiteX11" fmla="*/ 321482 w 430482"/>
                <a:gd name="connsiteY11" fmla="*/ 6889 h 558951"/>
                <a:gd name="connsiteX12" fmla="*/ 274048 w 430482"/>
                <a:gd name="connsiteY12" fmla="*/ 0 h 558951"/>
                <a:gd name="connsiteX13" fmla="*/ 179081 w 430482"/>
                <a:gd name="connsiteY13" fmla="*/ 10853 h 558951"/>
                <a:gd name="connsiteX14" fmla="*/ 119387 w 430482"/>
                <a:gd name="connsiteY14" fmla="*/ 48840 h 558951"/>
                <a:gd name="connsiteX0" fmla="*/ 119387 w 474345"/>
                <a:gd name="connsiteY0" fmla="*/ 48840 h 558951"/>
                <a:gd name="connsiteX1" fmla="*/ 116674 w 474345"/>
                <a:gd name="connsiteY1" fmla="*/ 132954 h 558951"/>
                <a:gd name="connsiteX2" fmla="*/ 143807 w 474345"/>
                <a:gd name="connsiteY2" fmla="*/ 157374 h 558951"/>
                <a:gd name="connsiteX3" fmla="*/ 165514 w 474345"/>
                <a:gd name="connsiteY3" fmla="*/ 236062 h 558951"/>
                <a:gd name="connsiteX4" fmla="*/ 168228 w 474345"/>
                <a:gd name="connsiteY4" fmla="*/ 260482 h 558951"/>
                <a:gd name="connsiteX5" fmla="*/ 173654 w 474345"/>
                <a:gd name="connsiteY5" fmla="*/ 282189 h 558951"/>
                <a:gd name="connsiteX6" fmla="*/ 43413 w 474345"/>
                <a:gd name="connsiteY6" fmla="*/ 314749 h 558951"/>
                <a:gd name="connsiteX7" fmla="*/ 0 w 474345"/>
                <a:gd name="connsiteY7" fmla="*/ 504683 h 558951"/>
                <a:gd name="connsiteX8" fmla="*/ 89540 w 474345"/>
                <a:gd name="connsiteY8" fmla="*/ 558951 h 558951"/>
                <a:gd name="connsiteX9" fmla="*/ 457439 w 474345"/>
                <a:gd name="connsiteY9" fmla="*/ 557449 h 558951"/>
                <a:gd name="connsiteX10" fmla="*/ 299156 w 474345"/>
                <a:gd name="connsiteY10" fmla="*/ 243721 h 558951"/>
                <a:gd name="connsiteX11" fmla="*/ 321482 w 474345"/>
                <a:gd name="connsiteY11" fmla="*/ 6889 h 558951"/>
                <a:gd name="connsiteX12" fmla="*/ 274048 w 474345"/>
                <a:gd name="connsiteY12" fmla="*/ 0 h 558951"/>
                <a:gd name="connsiteX13" fmla="*/ 179081 w 474345"/>
                <a:gd name="connsiteY13" fmla="*/ 10853 h 558951"/>
                <a:gd name="connsiteX14" fmla="*/ 119387 w 474345"/>
                <a:gd name="connsiteY14" fmla="*/ 48840 h 558951"/>
                <a:gd name="connsiteX0" fmla="*/ 119387 w 457439"/>
                <a:gd name="connsiteY0" fmla="*/ 48840 h 558951"/>
                <a:gd name="connsiteX1" fmla="*/ 116674 w 457439"/>
                <a:gd name="connsiteY1" fmla="*/ 132954 h 558951"/>
                <a:gd name="connsiteX2" fmla="*/ 143807 w 457439"/>
                <a:gd name="connsiteY2" fmla="*/ 157374 h 558951"/>
                <a:gd name="connsiteX3" fmla="*/ 165514 w 457439"/>
                <a:gd name="connsiteY3" fmla="*/ 236062 h 558951"/>
                <a:gd name="connsiteX4" fmla="*/ 168228 w 457439"/>
                <a:gd name="connsiteY4" fmla="*/ 260482 h 558951"/>
                <a:gd name="connsiteX5" fmla="*/ 173654 w 457439"/>
                <a:gd name="connsiteY5" fmla="*/ 282189 h 558951"/>
                <a:gd name="connsiteX6" fmla="*/ 43413 w 457439"/>
                <a:gd name="connsiteY6" fmla="*/ 314749 h 558951"/>
                <a:gd name="connsiteX7" fmla="*/ 0 w 457439"/>
                <a:gd name="connsiteY7" fmla="*/ 504683 h 558951"/>
                <a:gd name="connsiteX8" fmla="*/ 89540 w 457439"/>
                <a:gd name="connsiteY8" fmla="*/ 558951 h 558951"/>
                <a:gd name="connsiteX9" fmla="*/ 457439 w 457439"/>
                <a:gd name="connsiteY9" fmla="*/ 557449 h 558951"/>
                <a:gd name="connsiteX10" fmla="*/ 299156 w 457439"/>
                <a:gd name="connsiteY10" fmla="*/ 243721 h 558951"/>
                <a:gd name="connsiteX11" fmla="*/ 321482 w 457439"/>
                <a:gd name="connsiteY11" fmla="*/ 6889 h 558951"/>
                <a:gd name="connsiteX12" fmla="*/ 274048 w 457439"/>
                <a:gd name="connsiteY12" fmla="*/ 0 h 558951"/>
                <a:gd name="connsiteX13" fmla="*/ 179081 w 457439"/>
                <a:gd name="connsiteY13" fmla="*/ 10853 h 558951"/>
                <a:gd name="connsiteX14" fmla="*/ 119387 w 457439"/>
                <a:gd name="connsiteY14" fmla="*/ 48840 h 558951"/>
                <a:gd name="connsiteX0" fmla="*/ 119387 w 457439"/>
                <a:gd name="connsiteY0" fmla="*/ 48840 h 558951"/>
                <a:gd name="connsiteX1" fmla="*/ 116674 w 457439"/>
                <a:gd name="connsiteY1" fmla="*/ 132954 h 558951"/>
                <a:gd name="connsiteX2" fmla="*/ 143807 w 457439"/>
                <a:gd name="connsiteY2" fmla="*/ 157374 h 558951"/>
                <a:gd name="connsiteX3" fmla="*/ 165514 w 457439"/>
                <a:gd name="connsiteY3" fmla="*/ 236062 h 558951"/>
                <a:gd name="connsiteX4" fmla="*/ 168228 w 457439"/>
                <a:gd name="connsiteY4" fmla="*/ 260482 h 558951"/>
                <a:gd name="connsiteX5" fmla="*/ 173654 w 457439"/>
                <a:gd name="connsiteY5" fmla="*/ 282189 h 558951"/>
                <a:gd name="connsiteX6" fmla="*/ 43413 w 457439"/>
                <a:gd name="connsiteY6" fmla="*/ 314749 h 558951"/>
                <a:gd name="connsiteX7" fmla="*/ 0 w 457439"/>
                <a:gd name="connsiteY7" fmla="*/ 504683 h 558951"/>
                <a:gd name="connsiteX8" fmla="*/ 89540 w 457439"/>
                <a:gd name="connsiteY8" fmla="*/ 558951 h 558951"/>
                <a:gd name="connsiteX9" fmla="*/ 457439 w 457439"/>
                <a:gd name="connsiteY9" fmla="*/ 557449 h 558951"/>
                <a:gd name="connsiteX10" fmla="*/ 299156 w 457439"/>
                <a:gd name="connsiteY10" fmla="*/ 243721 h 558951"/>
                <a:gd name="connsiteX11" fmla="*/ 321482 w 457439"/>
                <a:gd name="connsiteY11" fmla="*/ 6889 h 558951"/>
                <a:gd name="connsiteX12" fmla="*/ 319471 w 457439"/>
                <a:gd name="connsiteY12" fmla="*/ 5273 h 558951"/>
                <a:gd name="connsiteX13" fmla="*/ 274048 w 457439"/>
                <a:gd name="connsiteY13" fmla="*/ 0 h 558951"/>
                <a:gd name="connsiteX14" fmla="*/ 179081 w 457439"/>
                <a:gd name="connsiteY14" fmla="*/ 10853 h 558951"/>
                <a:gd name="connsiteX15" fmla="*/ 119387 w 457439"/>
                <a:gd name="connsiteY15" fmla="*/ 48840 h 558951"/>
                <a:gd name="connsiteX0" fmla="*/ 119387 w 457439"/>
                <a:gd name="connsiteY0" fmla="*/ 96044 h 606155"/>
                <a:gd name="connsiteX1" fmla="*/ 116674 w 457439"/>
                <a:gd name="connsiteY1" fmla="*/ 180158 h 606155"/>
                <a:gd name="connsiteX2" fmla="*/ 143807 w 457439"/>
                <a:gd name="connsiteY2" fmla="*/ 204578 h 606155"/>
                <a:gd name="connsiteX3" fmla="*/ 165514 w 457439"/>
                <a:gd name="connsiteY3" fmla="*/ 283266 h 606155"/>
                <a:gd name="connsiteX4" fmla="*/ 168228 w 457439"/>
                <a:gd name="connsiteY4" fmla="*/ 307686 h 606155"/>
                <a:gd name="connsiteX5" fmla="*/ 173654 w 457439"/>
                <a:gd name="connsiteY5" fmla="*/ 329393 h 606155"/>
                <a:gd name="connsiteX6" fmla="*/ 43413 w 457439"/>
                <a:gd name="connsiteY6" fmla="*/ 361953 h 606155"/>
                <a:gd name="connsiteX7" fmla="*/ 0 w 457439"/>
                <a:gd name="connsiteY7" fmla="*/ 551887 h 606155"/>
                <a:gd name="connsiteX8" fmla="*/ 89540 w 457439"/>
                <a:gd name="connsiteY8" fmla="*/ 606155 h 606155"/>
                <a:gd name="connsiteX9" fmla="*/ 457439 w 457439"/>
                <a:gd name="connsiteY9" fmla="*/ 604653 h 606155"/>
                <a:gd name="connsiteX10" fmla="*/ 299156 w 457439"/>
                <a:gd name="connsiteY10" fmla="*/ 290925 h 606155"/>
                <a:gd name="connsiteX11" fmla="*/ 321482 w 457439"/>
                <a:gd name="connsiteY11" fmla="*/ 54093 h 606155"/>
                <a:gd name="connsiteX12" fmla="*/ 343792 w 457439"/>
                <a:gd name="connsiteY12" fmla="*/ 0 h 606155"/>
                <a:gd name="connsiteX13" fmla="*/ 274048 w 457439"/>
                <a:gd name="connsiteY13" fmla="*/ 47204 h 606155"/>
                <a:gd name="connsiteX14" fmla="*/ 179081 w 457439"/>
                <a:gd name="connsiteY14" fmla="*/ 58057 h 606155"/>
                <a:gd name="connsiteX15" fmla="*/ 119387 w 457439"/>
                <a:gd name="connsiteY15" fmla="*/ 96044 h 606155"/>
                <a:gd name="connsiteX0" fmla="*/ 119387 w 457439"/>
                <a:gd name="connsiteY0" fmla="*/ 96044 h 606155"/>
                <a:gd name="connsiteX1" fmla="*/ 116674 w 457439"/>
                <a:gd name="connsiteY1" fmla="*/ 180158 h 606155"/>
                <a:gd name="connsiteX2" fmla="*/ 143807 w 457439"/>
                <a:gd name="connsiteY2" fmla="*/ 204578 h 606155"/>
                <a:gd name="connsiteX3" fmla="*/ 165514 w 457439"/>
                <a:gd name="connsiteY3" fmla="*/ 283266 h 606155"/>
                <a:gd name="connsiteX4" fmla="*/ 168228 w 457439"/>
                <a:gd name="connsiteY4" fmla="*/ 307686 h 606155"/>
                <a:gd name="connsiteX5" fmla="*/ 173654 w 457439"/>
                <a:gd name="connsiteY5" fmla="*/ 329393 h 606155"/>
                <a:gd name="connsiteX6" fmla="*/ 43413 w 457439"/>
                <a:gd name="connsiteY6" fmla="*/ 361953 h 606155"/>
                <a:gd name="connsiteX7" fmla="*/ 0 w 457439"/>
                <a:gd name="connsiteY7" fmla="*/ 551887 h 606155"/>
                <a:gd name="connsiteX8" fmla="*/ 89540 w 457439"/>
                <a:gd name="connsiteY8" fmla="*/ 606155 h 606155"/>
                <a:gd name="connsiteX9" fmla="*/ 457439 w 457439"/>
                <a:gd name="connsiteY9" fmla="*/ 604653 h 606155"/>
                <a:gd name="connsiteX10" fmla="*/ 299156 w 457439"/>
                <a:gd name="connsiteY10" fmla="*/ 290925 h 606155"/>
                <a:gd name="connsiteX11" fmla="*/ 359990 w 457439"/>
                <a:gd name="connsiteY11" fmla="*/ 143498 h 606155"/>
                <a:gd name="connsiteX12" fmla="*/ 343792 w 457439"/>
                <a:gd name="connsiteY12" fmla="*/ 0 h 606155"/>
                <a:gd name="connsiteX13" fmla="*/ 274048 w 457439"/>
                <a:gd name="connsiteY13" fmla="*/ 47204 h 606155"/>
                <a:gd name="connsiteX14" fmla="*/ 179081 w 457439"/>
                <a:gd name="connsiteY14" fmla="*/ 58057 h 606155"/>
                <a:gd name="connsiteX15" fmla="*/ 119387 w 457439"/>
                <a:gd name="connsiteY15" fmla="*/ 96044 h 606155"/>
                <a:gd name="connsiteX0" fmla="*/ 119387 w 457439"/>
                <a:gd name="connsiteY0" fmla="*/ 48840 h 558951"/>
                <a:gd name="connsiteX1" fmla="*/ 116674 w 457439"/>
                <a:gd name="connsiteY1" fmla="*/ 132954 h 558951"/>
                <a:gd name="connsiteX2" fmla="*/ 143807 w 457439"/>
                <a:gd name="connsiteY2" fmla="*/ 157374 h 558951"/>
                <a:gd name="connsiteX3" fmla="*/ 165514 w 457439"/>
                <a:gd name="connsiteY3" fmla="*/ 236062 h 558951"/>
                <a:gd name="connsiteX4" fmla="*/ 168228 w 457439"/>
                <a:gd name="connsiteY4" fmla="*/ 260482 h 558951"/>
                <a:gd name="connsiteX5" fmla="*/ 173654 w 457439"/>
                <a:gd name="connsiteY5" fmla="*/ 282189 h 558951"/>
                <a:gd name="connsiteX6" fmla="*/ 43413 w 457439"/>
                <a:gd name="connsiteY6" fmla="*/ 314749 h 558951"/>
                <a:gd name="connsiteX7" fmla="*/ 0 w 457439"/>
                <a:gd name="connsiteY7" fmla="*/ 504683 h 558951"/>
                <a:gd name="connsiteX8" fmla="*/ 89540 w 457439"/>
                <a:gd name="connsiteY8" fmla="*/ 558951 h 558951"/>
                <a:gd name="connsiteX9" fmla="*/ 457439 w 457439"/>
                <a:gd name="connsiteY9" fmla="*/ 557449 h 558951"/>
                <a:gd name="connsiteX10" fmla="*/ 299156 w 457439"/>
                <a:gd name="connsiteY10" fmla="*/ 243721 h 558951"/>
                <a:gd name="connsiteX11" fmla="*/ 359990 w 457439"/>
                <a:gd name="connsiteY11" fmla="*/ 96294 h 558951"/>
                <a:gd name="connsiteX12" fmla="*/ 339738 w 457439"/>
                <a:gd name="connsiteY12" fmla="*/ 11103 h 558951"/>
                <a:gd name="connsiteX13" fmla="*/ 274048 w 457439"/>
                <a:gd name="connsiteY13" fmla="*/ 0 h 558951"/>
                <a:gd name="connsiteX14" fmla="*/ 179081 w 457439"/>
                <a:gd name="connsiteY14" fmla="*/ 10853 h 558951"/>
                <a:gd name="connsiteX15" fmla="*/ 119387 w 457439"/>
                <a:gd name="connsiteY15" fmla="*/ 48840 h 558951"/>
                <a:gd name="connsiteX0" fmla="*/ 119387 w 457439"/>
                <a:gd name="connsiteY0" fmla="*/ 48840 h 558951"/>
                <a:gd name="connsiteX1" fmla="*/ 116674 w 457439"/>
                <a:gd name="connsiteY1" fmla="*/ 132954 h 558951"/>
                <a:gd name="connsiteX2" fmla="*/ 143807 w 457439"/>
                <a:gd name="connsiteY2" fmla="*/ 157374 h 558951"/>
                <a:gd name="connsiteX3" fmla="*/ 165514 w 457439"/>
                <a:gd name="connsiteY3" fmla="*/ 236062 h 558951"/>
                <a:gd name="connsiteX4" fmla="*/ 168228 w 457439"/>
                <a:gd name="connsiteY4" fmla="*/ 260482 h 558951"/>
                <a:gd name="connsiteX5" fmla="*/ 173654 w 457439"/>
                <a:gd name="connsiteY5" fmla="*/ 282189 h 558951"/>
                <a:gd name="connsiteX6" fmla="*/ 43413 w 457439"/>
                <a:gd name="connsiteY6" fmla="*/ 314749 h 558951"/>
                <a:gd name="connsiteX7" fmla="*/ 0 w 457439"/>
                <a:gd name="connsiteY7" fmla="*/ 504683 h 558951"/>
                <a:gd name="connsiteX8" fmla="*/ 89540 w 457439"/>
                <a:gd name="connsiteY8" fmla="*/ 558951 h 558951"/>
                <a:gd name="connsiteX9" fmla="*/ 457439 w 457439"/>
                <a:gd name="connsiteY9" fmla="*/ 557449 h 558951"/>
                <a:gd name="connsiteX10" fmla="*/ 325503 w 457439"/>
                <a:gd name="connsiteY10" fmla="*/ 268988 h 558951"/>
                <a:gd name="connsiteX11" fmla="*/ 359990 w 457439"/>
                <a:gd name="connsiteY11" fmla="*/ 96294 h 558951"/>
                <a:gd name="connsiteX12" fmla="*/ 339738 w 457439"/>
                <a:gd name="connsiteY12" fmla="*/ 11103 h 558951"/>
                <a:gd name="connsiteX13" fmla="*/ 274048 w 457439"/>
                <a:gd name="connsiteY13" fmla="*/ 0 h 558951"/>
                <a:gd name="connsiteX14" fmla="*/ 179081 w 457439"/>
                <a:gd name="connsiteY14" fmla="*/ 10853 h 558951"/>
                <a:gd name="connsiteX15" fmla="*/ 119387 w 457439"/>
                <a:gd name="connsiteY15" fmla="*/ 48840 h 558951"/>
                <a:gd name="connsiteX0" fmla="*/ 119387 w 457439"/>
                <a:gd name="connsiteY0" fmla="*/ 48840 h 558951"/>
                <a:gd name="connsiteX1" fmla="*/ 116674 w 457439"/>
                <a:gd name="connsiteY1" fmla="*/ 132954 h 558951"/>
                <a:gd name="connsiteX2" fmla="*/ 143807 w 457439"/>
                <a:gd name="connsiteY2" fmla="*/ 157374 h 558951"/>
                <a:gd name="connsiteX3" fmla="*/ 165514 w 457439"/>
                <a:gd name="connsiteY3" fmla="*/ 236062 h 558951"/>
                <a:gd name="connsiteX4" fmla="*/ 168228 w 457439"/>
                <a:gd name="connsiteY4" fmla="*/ 260482 h 558951"/>
                <a:gd name="connsiteX5" fmla="*/ 173654 w 457439"/>
                <a:gd name="connsiteY5" fmla="*/ 282189 h 558951"/>
                <a:gd name="connsiteX6" fmla="*/ 43413 w 457439"/>
                <a:gd name="connsiteY6" fmla="*/ 314749 h 558951"/>
                <a:gd name="connsiteX7" fmla="*/ 0 w 457439"/>
                <a:gd name="connsiteY7" fmla="*/ 504683 h 558951"/>
                <a:gd name="connsiteX8" fmla="*/ 89540 w 457439"/>
                <a:gd name="connsiteY8" fmla="*/ 558951 h 558951"/>
                <a:gd name="connsiteX9" fmla="*/ 457439 w 457439"/>
                <a:gd name="connsiteY9" fmla="*/ 557449 h 558951"/>
                <a:gd name="connsiteX10" fmla="*/ 299155 w 457439"/>
                <a:gd name="connsiteY10" fmla="*/ 278706 h 558951"/>
                <a:gd name="connsiteX11" fmla="*/ 359990 w 457439"/>
                <a:gd name="connsiteY11" fmla="*/ 96294 h 558951"/>
                <a:gd name="connsiteX12" fmla="*/ 339738 w 457439"/>
                <a:gd name="connsiteY12" fmla="*/ 11103 h 558951"/>
                <a:gd name="connsiteX13" fmla="*/ 274048 w 457439"/>
                <a:gd name="connsiteY13" fmla="*/ 0 h 558951"/>
                <a:gd name="connsiteX14" fmla="*/ 179081 w 457439"/>
                <a:gd name="connsiteY14" fmla="*/ 10853 h 558951"/>
                <a:gd name="connsiteX15" fmla="*/ 119387 w 457439"/>
                <a:gd name="connsiteY15" fmla="*/ 48840 h 558951"/>
                <a:gd name="connsiteX0" fmla="*/ 119387 w 457439"/>
                <a:gd name="connsiteY0" fmla="*/ 48840 h 558951"/>
                <a:gd name="connsiteX1" fmla="*/ 116674 w 457439"/>
                <a:gd name="connsiteY1" fmla="*/ 132954 h 558951"/>
                <a:gd name="connsiteX2" fmla="*/ 143807 w 457439"/>
                <a:gd name="connsiteY2" fmla="*/ 157374 h 558951"/>
                <a:gd name="connsiteX3" fmla="*/ 165514 w 457439"/>
                <a:gd name="connsiteY3" fmla="*/ 236062 h 558951"/>
                <a:gd name="connsiteX4" fmla="*/ 168228 w 457439"/>
                <a:gd name="connsiteY4" fmla="*/ 260482 h 558951"/>
                <a:gd name="connsiteX5" fmla="*/ 173654 w 457439"/>
                <a:gd name="connsiteY5" fmla="*/ 282189 h 558951"/>
                <a:gd name="connsiteX6" fmla="*/ 43413 w 457439"/>
                <a:gd name="connsiteY6" fmla="*/ 314749 h 558951"/>
                <a:gd name="connsiteX7" fmla="*/ 0 w 457439"/>
                <a:gd name="connsiteY7" fmla="*/ 504683 h 558951"/>
                <a:gd name="connsiteX8" fmla="*/ 89540 w 457439"/>
                <a:gd name="connsiteY8" fmla="*/ 558951 h 558951"/>
                <a:gd name="connsiteX9" fmla="*/ 457439 w 457439"/>
                <a:gd name="connsiteY9" fmla="*/ 557449 h 558951"/>
                <a:gd name="connsiteX10" fmla="*/ 299155 w 457439"/>
                <a:gd name="connsiteY10" fmla="*/ 278706 h 558951"/>
                <a:gd name="connsiteX11" fmla="*/ 333643 w 457439"/>
                <a:gd name="connsiteY11" fmla="*/ 150715 h 558951"/>
                <a:gd name="connsiteX12" fmla="*/ 339738 w 457439"/>
                <a:gd name="connsiteY12" fmla="*/ 11103 h 558951"/>
                <a:gd name="connsiteX13" fmla="*/ 274048 w 457439"/>
                <a:gd name="connsiteY13" fmla="*/ 0 h 558951"/>
                <a:gd name="connsiteX14" fmla="*/ 179081 w 457439"/>
                <a:gd name="connsiteY14" fmla="*/ 10853 h 558951"/>
                <a:gd name="connsiteX15" fmla="*/ 119387 w 457439"/>
                <a:gd name="connsiteY15" fmla="*/ 48840 h 558951"/>
                <a:gd name="connsiteX0" fmla="*/ 119387 w 457439"/>
                <a:gd name="connsiteY0" fmla="*/ 48840 h 558951"/>
                <a:gd name="connsiteX1" fmla="*/ 116674 w 457439"/>
                <a:gd name="connsiteY1" fmla="*/ 132954 h 558951"/>
                <a:gd name="connsiteX2" fmla="*/ 143807 w 457439"/>
                <a:gd name="connsiteY2" fmla="*/ 157374 h 558951"/>
                <a:gd name="connsiteX3" fmla="*/ 165514 w 457439"/>
                <a:gd name="connsiteY3" fmla="*/ 236062 h 558951"/>
                <a:gd name="connsiteX4" fmla="*/ 168228 w 457439"/>
                <a:gd name="connsiteY4" fmla="*/ 260482 h 558951"/>
                <a:gd name="connsiteX5" fmla="*/ 173654 w 457439"/>
                <a:gd name="connsiteY5" fmla="*/ 282189 h 558951"/>
                <a:gd name="connsiteX6" fmla="*/ 43413 w 457439"/>
                <a:gd name="connsiteY6" fmla="*/ 314749 h 558951"/>
                <a:gd name="connsiteX7" fmla="*/ 0 w 457439"/>
                <a:gd name="connsiteY7" fmla="*/ 504683 h 558951"/>
                <a:gd name="connsiteX8" fmla="*/ 89540 w 457439"/>
                <a:gd name="connsiteY8" fmla="*/ 558951 h 558951"/>
                <a:gd name="connsiteX9" fmla="*/ 457439 w 457439"/>
                <a:gd name="connsiteY9" fmla="*/ 557449 h 558951"/>
                <a:gd name="connsiteX10" fmla="*/ 299155 w 457439"/>
                <a:gd name="connsiteY10" fmla="*/ 278706 h 558951"/>
                <a:gd name="connsiteX11" fmla="*/ 333643 w 457439"/>
                <a:gd name="connsiteY11" fmla="*/ 150715 h 558951"/>
                <a:gd name="connsiteX12" fmla="*/ 339738 w 457439"/>
                <a:gd name="connsiteY12" fmla="*/ 11103 h 558951"/>
                <a:gd name="connsiteX13" fmla="*/ 274048 w 457439"/>
                <a:gd name="connsiteY13" fmla="*/ 0 h 558951"/>
                <a:gd name="connsiteX14" fmla="*/ 179081 w 457439"/>
                <a:gd name="connsiteY14" fmla="*/ 10853 h 558951"/>
                <a:gd name="connsiteX15" fmla="*/ 119387 w 457439"/>
                <a:gd name="connsiteY15" fmla="*/ 48840 h 558951"/>
                <a:gd name="connsiteX0" fmla="*/ 119387 w 457439"/>
                <a:gd name="connsiteY0" fmla="*/ 48840 h 558951"/>
                <a:gd name="connsiteX1" fmla="*/ 116674 w 457439"/>
                <a:gd name="connsiteY1" fmla="*/ 132954 h 558951"/>
                <a:gd name="connsiteX2" fmla="*/ 143807 w 457439"/>
                <a:gd name="connsiteY2" fmla="*/ 157374 h 558951"/>
                <a:gd name="connsiteX3" fmla="*/ 165514 w 457439"/>
                <a:gd name="connsiteY3" fmla="*/ 236062 h 558951"/>
                <a:gd name="connsiteX4" fmla="*/ 168228 w 457439"/>
                <a:gd name="connsiteY4" fmla="*/ 260482 h 558951"/>
                <a:gd name="connsiteX5" fmla="*/ 173654 w 457439"/>
                <a:gd name="connsiteY5" fmla="*/ 282189 h 558951"/>
                <a:gd name="connsiteX6" fmla="*/ 43413 w 457439"/>
                <a:gd name="connsiteY6" fmla="*/ 314749 h 558951"/>
                <a:gd name="connsiteX7" fmla="*/ 0 w 457439"/>
                <a:gd name="connsiteY7" fmla="*/ 504683 h 558951"/>
                <a:gd name="connsiteX8" fmla="*/ 89540 w 457439"/>
                <a:gd name="connsiteY8" fmla="*/ 558951 h 558951"/>
                <a:gd name="connsiteX9" fmla="*/ 457439 w 457439"/>
                <a:gd name="connsiteY9" fmla="*/ 557449 h 558951"/>
                <a:gd name="connsiteX10" fmla="*/ 299155 w 457439"/>
                <a:gd name="connsiteY10" fmla="*/ 278706 h 558951"/>
                <a:gd name="connsiteX11" fmla="*/ 333643 w 457439"/>
                <a:gd name="connsiteY11" fmla="*/ 150715 h 558951"/>
                <a:gd name="connsiteX12" fmla="*/ 339738 w 457439"/>
                <a:gd name="connsiteY12" fmla="*/ 11103 h 558951"/>
                <a:gd name="connsiteX13" fmla="*/ 274048 w 457439"/>
                <a:gd name="connsiteY13" fmla="*/ 0 h 558951"/>
                <a:gd name="connsiteX14" fmla="*/ 179081 w 457439"/>
                <a:gd name="connsiteY14" fmla="*/ 10853 h 558951"/>
                <a:gd name="connsiteX15" fmla="*/ 119387 w 457439"/>
                <a:gd name="connsiteY15" fmla="*/ 48840 h 55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7439" h="558951">
                  <a:moveTo>
                    <a:pt x="119387" y="48840"/>
                  </a:moveTo>
                  <a:cubicBezTo>
                    <a:pt x="118483" y="76878"/>
                    <a:pt x="117578" y="104916"/>
                    <a:pt x="116674" y="132954"/>
                  </a:cubicBezTo>
                  <a:lnTo>
                    <a:pt x="143807" y="157374"/>
                  </a:lnTo>
                  <a:lnTo>
                    <a:pt x="165514" y="236062"/>
                  </a:lnTo>
                  <a:lnTo>
                    <a:pt x="168228" y="260482"/>
                  </a:lnTo>
                  <a:lnTo>
                    <a:pt x="173654" y="282189"/>
                  </a:lnTo>
                  <a:lnTo>
                    <a:pt x="43413" y="314749"/>
                  </a:lnTo>
                  <a:lnTo>
                    <a:pt x="0" y="504683"/>
                  </a:lnTo>
                  <a:lnTo>
                    <a:pt x="89540" y="558951"/>
                  </a:lnTo>
                  <a:lnTo>
                    <a:pt x="457439" y="557449"/>
                  </a:lnTo>
                  <a:cubicBezTo>
                    <a:pt x="345228" y="524786"/>
                    <a:pt x="571478" y="385226"/>
                    <a:pt x="299155" y="278706"/>
                  </a:cubicBezTo>
                  <a:cubicBezTo>
                    <a:pt x="305922" y="188748"/>
                    <a:pt x="326875" y="180422"/>
                    <a:pt x="333643" y="150715"/>
                  </a:cubicBezTo>
                  <a:cubicBezTo>
                    <a:pt x="364049" y="135275"/>
                    <a:pt x="337706" y="57640"/>
                    <a:pt x="339738" y="11103"/>
                  </a:cubicBezTo>
                  <a:lnTo>
                    <a:pt x="274048" y="0"/>
                  </a:lnTo>
                  <a:lnTo>
                    <a:pt x="179081" y="10853"/>
                  </a:lnTo>
                  <a:lnTo>
                    <a:pt x="119387" y="4884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7" name="Group 186">
              <a:extLst>
                <a:ext uri="{FF2B5EF4-FFF2-40B4-BE49-F238E27FC236}">
                  <a16:creationId xmlns:a16="http://schemas.microsoft.com/office/drawing/2014/main" id="{C09C1147-DDAD-477A-8F3D-6543A82D7249}"/>
                </a:ext>
              </a:extLst>
            </p:cNvPr>
            <p:cNvGrpSpPr/>
            <p:nvPr/>
          </p:nvGrpSpPr>
          <p:grpSpPr>
            <a:xfrm>
              <a:off x="11067250" y="4429006"/>
              <a:ext cx="477993" cy="634110"/>
              <a:chOff x="11067250" y="4429006"/>
              <a:chExt cx="477993" cy="634110"/>
            </a:xfrm>
          </p:grpSpPr>
          <p:grpSp>
            <p:nvGrpSpPr>
              <p:cNvPr id="188" name="Group 187">
                <a:extLst>
                  <a:ext uri="{FF2B5EF4-FFF2-40B4-BE49-F238E27FC236}">
                    <a16:creationId xmlns:a16="http://schemas.microsoft.com/office/drawing/2014/main" id="{80DEB06A-145F-45FE-A3BE-7A71B0A85EED}"/>
                  </a:ext>
                </a:extLst>
              </p:cNvPr>
              <p:cNvGrpSpPr/>
              <p:nvPr/>
            </p:nvGrpSpPr>
            <p:grpSpPr>
              <a:xfrm>
                <a:off x="11067250" y="4429006"/>
                <a:ext cx="477993" cy="585816"/>
                <a:chOff x="1893889" y="4678363"/>
                <a:chExt cx="692150" cy="990601"/>
              </a:xfrm>
              <a:solidFill>
                <a:schemeClr val="tx2"/>
              </a:solidFill>
            </p:grpSpPr>
            <p:sp>
              <p:nvSpPr>
                <p:cNvPr id="192" name="Freeform 5">
                  <a:extLst>
                    <a:ext uri="{FF2B5EF4-FFF2-40B4-BE49-F238E27FC236}">
                      <a16:creationId xmlns:a16="http://schemas.microsoft.com/office/drawing/2014/main" id="{CDD95553-57C7-42A4-8F8E-65A0E1A5A9AC}"/>
                    </a:ext>
                  </a:extLst>
                </p:cNvPr>
                <p:cNvSpPr>
                  <a:spLocks/>
                </p:cNvSpPr>
                <p:nvPr/>
              </p:nvSpPr>
              <p:spPr bwMode="auto">
                <a:xfrm>
                  <a:off x="2062163" y="4716463"/>
                  <a:ext cx="355600" cy="261938"/>
                </a:xfrm>
                <a:custGeom>
                  <a:avLst/>
                  <a:gdLst>
                    <a:gd name="T0" fmla="*/ 12 w 224"/>
                    <a:gd name="T1" fmla="*/ 133 h 165"/>
                    <a:gd name="T2" fmla="*/ 12 w 224"/>
                    <a:gd name="T3" fmla="*/ 63 h 165"/>
                    <a:gd name="T4" fmla="*/ 16 w 224"/>
                    <a:gd name="T5" fmla="*/ 51 h 165"/>
                    <a:gd name="T6" fmla="*/ 24 w 224"/>
                    <a:gd name="T7" fmla="*/ 44 h 165"/>
                    <a:gd name="T8" fmla="*/ 36 w 224"/>
                    <a:gd name="T9" fmla="*/ 40 h 165"/>
                    <a:gd name="T10" fmla="*/ 44 w 224"/>
                    <a:gd name="T11" fmla="*/ 38 h 165"/>
                    <a:gd name="T12" fmla="*/ 46 w 224"/>
                    <a:gd name="T13" fmla="*/ 36 h 165"/>
                    <a:gd name="T14" fmla="*/ 48 w 224"/>
                    <a:gd name="T15" fmla="*/ 24 h 165"/>
                    <a:gd name="T16" fmla="*/ 58 w 224"/>
                    <a:gd name="T17" fmla="*/ 14 h 165"/>
                    <a:gd name="T18" fmla="*/ 158 w 224"/>
                    <a:gd name="T19" fmla="*/ 12 h 165"/>
                    <a:gd name="T20" fmla="*/ 180 w 224"/>
                    <a:gd name="T21" fmla="*/ 18 h 165"/>
                    <a:gd name="T22" fmla="*/ 196 w 224"/>
                    <a:gd name="T23" fmla="*/ 30 h 165"/>
                    <a:gd name="T24" fmla="*/ 206 w 224"/>
                    <a:gd name="T25" fmla="*/ 47 h 165"/>
                    <a:gd name="T26" fmla="*/ 212 w 224"/>
                    <a:gd name="T27" fmla="*/ 69 h 165"/>
                    <a:gd name="T28" fmla="*/ 210 w 224"/>
                    <a:gd name="T29" fmla="*/ 137 h 165"/>
                    <a:gd name="T30" fmla="*/ 198 w 224"/>
                    <a:gd name="T31" fmla="*/ 165 h 165"/>
                    <a:gd name="T32" fmla="*/ 210 w 224"/>
                    <a:gd name="T33" fmla="*/ 159 h 165"/>
                    <a:gd name="T34" fmla="*/ 222 w 224"/>
                    <a:gd name="T35" fmla="*/ 143 h 165"/>
                    <a:gd name="T36" fmla="*/ 224 w 224"/>
                    <a:gd name="T37" fmla="*/ 69 h 165"/>
                    <a:gd name="T38" fmla="*/ 218 w 224"/>
                    <a:gd name="T39" fmla="*/ 44 h 165"/>
                    <a:gd name="T40" fmla="*/ 204 w 224"/>
                    <a:gd name="T41" fmla="*/ 22 h 165"/>
                    <a:gd name="T42" fmla="*/ 184 w 224"/>
                    <a:gd name="T43" fmla="*/ 6 h 165"/>
                    <a:gd name="T44" fmla="*/ 158 w 224"/>
                    <a:gd name="T45" fmla="*/ 0 h 165"/>
                    <a:gd name="T46" fmla="*/ 56 w 224"/>
                    <a:gd name="T47" fmla="*/ 2 h 165"/>
                    <a:gd name="T48" fmla="*/ 42 w 224"/>
                    <a:gd name="T49" fmla="*/ 14 h 165"/>
                    <a:gd name="T50" fmla="*/ 36 w 224"/>
                    <a:gd name="T51" fmla="*/ 26 h 165"/>
                    <a:gd name="T52" fmla="*/ 26 w 224"/>
                    <a:gd name="T53" fmla="*/ 30 h 165"/>
                    <a:gd name="T54" fmla="*/ 14 w 224"/>
                    <a:gd name="T55" fmla="*/ 38 h 165"/>
                    <a:gd name="T56" fmla="*/ 6 w 224"/>
                    <a:gd name="T57" fmla="*/ 47 h 165"/>
                    <a:gd name="T58" fmla="*/ 0 w 224"/>
                    <a:gd name="T59" fmla="*/ 69 h 165"/>
                    <a:gd name="T60" fmla="*/ 2 w 224"/>
                    <a:gd name="T61" fmla="*/ 143 h 165"/>
                    <a:gd name="T62" fmla="*/ 12 w 224"/>
                    <a:gd name="T63" fmla="*/ 159 h 165"/>
                    <a:gd name="T64" fmla="*/ 24 w 224"/>
                    <a:gd name="T65" fmla="*/ 165 h 165"/>
                    <a:gd name="T66" fmla="*/ 12 w 224"/>
                    <a:gd name="T67" fmla="*/ 13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4" h="165">
                      <a:moveTo>
                        <a:pt x="12" y="137"/>
                      </a:moveTo>
                      <a:lnTo>
                        <a:pt x="12" y="133"/>
                      </a:lnTo>
                      <a:lnTo>
                        <a:pt x="12" y="69"/>
                      </a:lnTo>
                      <a:lnTo>
                        <a:pt x="12" y="63"/>
                      </a:lnTo>
                      <a:lnTo>
                        <a:pt x="14" y="57"/>
                      </a:lnTo>
                      <a:lnTo>
                        <a:pt x="16" y="51"/>
                      </a:lnTo>
                      <a:lnTo>
                        <a:pt x="20" y="47"/>
                      </a:lnTo>
                      <a:lnTo>
                        <a:pt x="24" y="44"/>
                      </a:lnTo>
                      <a:lnTo>
                        <a:pt x="30" y="40"/>
                      </a:lnTo>
                      <a:lnTo>
                        <a:pt x="36" y="40"/>
                      </a:lnTo>
                      <a:lnTo>
                        <a:pt x="42" y="38"/>
                      </a:lnTo>
                      <a:lnTo>
                        <a:pt x="44" y="38"/>
                      </a:lnTo>
                      <a:lnTo>
                        <a:pt x="46" y="36"/>
                      </a:lnTo>
                      <a:lnTo>
                        <a:pt x="46" y="36"/>
                      </a:lnTo>
                      <a:lnTo>
                        <a:pt x="46" y="32"/>
                      </a:lnTo>
                      <a:lnTo>
                        <a:pt x="48" y="24"/>
                      </a:lnTo>
                      <a:lnTo>
                        <a:pt x="52" y="18"/>
                      </a:lnTo>
                      <a:lnTo>
                        <a:pt x="58" y="14"/>
                      </a:lnTo>
                      <a:lnTo>
                        <a:pt x="64" y="12"/>
                      </a:lnTo>
                      <a:lnTo>
                        <a:pt x="158" y="12"/>
                      </a:lnTo>
                      <a:lnTo>
                        <a:pt x="168" y="14"/>
                      </a:lnTo>
                      <a:lnTo>
                        <a:pt x="180" y="18"/>
                      </a:lnTo>
                      <a:lnTo>
                        <a:pt x="188" y="24"/>
                      </a:lnTo>
                      <a:lnTo>
                        <a:pt x="196" y="30"/>
                      </a:lnTo>
                      <a:lnTo>
                        <a:pt x="202" y="38"/>
                      </a:lnTo>
                      <a:lnTo>
                        <a:pt x="206" y="47"/>
                      </a:lnTo>
                      <a:lnTo>
                        <a:pt x="210" y="57"/>
                      </a:lnTo>
                      <a:lnTo>
                        <a:pt x="212" y="69"/>
                      </a:lnTo>
                      <a:lnTo>
                        <a:pt x="212" y="133"/>
                      </a:lnTo>
                      <a:lnTo>
                        <a:pt x="210" y="137"/>
                      </a:lnTo>
                      <a:lnTo>
                        <a:pt x="210" y="143"/>
                      </a:lnTo>
                      <a:lnTo>
                        <a:pt x="198" y="165"/>
                      </a:lnTo>
                      <a:lnTo>
                        <a:pt x="202" y="163"/>
                      </a:lnTo>
                      <a:lnTo>
                        <a:pt x="210" y="159"/>
                      </a:lnTo>
                      <a:lnTo>
                        <a:pt x="218" y="153"/>
                      </a:lnTo>
                      <a:lnTo>
                        <a:pt x="222" y="143"/>
                      </a:lnTo>
                      <a:lnTo>
                        <a:pt x="224" y="133"/>
                      </a:lnTo>
                      <a:lnTo>
                        <a:pt x="224" y="69"/>
                      </a:lnTo>
                      <a:lnTo>
                        <a:pt x="222" y="57"/>
                      </a:lnTo>
                      <a:lnTo>
                        <a:pt x="218" y="44"/>
                      </a:lnTo>
                      <a:lnTo>
                        <a:pt x="212" y="32"/>
                      </a:lnTo>
                      <a:lnTo>
                        <a:pt x="204" y="22"/>
                      </a:lnTo>
                      <a:lnTo>
                        <a:pt x="194" y="12"/>
                      </a:lnTo>
                      <a:lnTo>
                        <a:pt x="184" y="6"/>
                      </a:lnTo>
                      <a:lnTo>
                        <a:pt x="172" y="2"/>
                      </a:lnTo>
                      <a:lnTo>
                        <a:pt x="158" y="0"/>
                      </a:lnTo>
                      <a:lnTo>
                        <a:pt x="64" y="0"/>
                      </a:lnTo>
                      <a:lnTo>
                        <a:pt x="56" y="2"/>
                      </a:lnTo>
                      <a:lnTo>
                        <a:pt x="48" y="6"/>
                      </a:lnTo>
                      <a:lnTo>
                        <a:pt x="42" y="14"/>
                      </a:lnTo>
                      <a:lnTo>
                        <a:pt x="38" y="24"/>
                      </a:lnTo>
                      <a:lnTo>
                        <a:pt x="36" y="26"/>
                      </a:lnTo>
                      <a:lnTo>
                        <a:pt x="34" y="28"/>
                      </a:lnTo>
                      <a:lnTo>
                        <a:pt x="26" y="30"/>
                      </a:lnTo>
                      <a:lnTo>
                        <a:pt x="20" y="34"/>
                      </a:lnTo>
                      <a:lnTo>
                        <a:pt x="14" y="38"/>
                      </a:lnTo>
                      <a:lnTo>
                        <a:pt x="10" y="42"/>
                      </a:lnTo>
                      <a:lnTo>
                        <a:pt x="6" y="47"/>
                      </a:lnTo>
                      <a:lnTo>
                        <a:pt x="4" y="55"/>
                      </a:lnTo>
                      <a:lnTo>
                        <a:pt x="0" y="69"/>
                      </a:lnTo>
                      <a:lnTo>
                        <a:pt x="0" y="133"/>
                      </a:lnTo>
                      <a:lnTo>
                        <a:pt x="2" y="143"/>
                      </a:lnTo>
                      <a:lnTo>
                        <a:pt x="6" y="153"/>
                      </a:lnTo>
                      <a:lnTo>
                        <a:pt x="12" y="159"/>
                      </a:lnTo>
                      <a:lnTo>
                        <a:pt x="20" y="163"/>
                      </a:lnTo>
                      <a:lnTo>
                        <a:pt x="24" y="165"/>
                      </a:lnTo>
                      <a:lnTo>
                        <a:pt x="14" y="143"/>
                      </a:lnTo>
                      <a:lnTo>
                        <a:pt x="12" y="13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93" name="Freeform 6">
                  <a:extLst>
                    <a:ext uri="{FF2B5EF4-FFF2-40B4-BE49-F238E27FC236}">
                      <a16:creationId xmlns:a16="http://schemas.microsoft.com/office/drawing/2014/main" id="{D4143234-6286-4ACE-8D77-2EFB6915EE30}"/>
                    </a:ext>
                  </a:extLst>
                </p:cNvPr>
                <p:cNvSpPr>
                  <a:spLocks noEditPoints="1"/>
                </p:cNvSpPr>
                <p:nvPr/>
              </p:nvSpPr>
              <p:spPr bwMode="auto">
                <a:xfrm>
                  <a:off x="1893889" y="4857750"/>
                  <a:ext cx="692150" cy="811214"/>
                </a:xfrm>
                <a:custGeom>
                  <a:avLst/>
                  <a:gdLst>
                    <a:gd name="T0" fmla="*/ 402 w 436"/>
                    <a:gd name="T1" fmla="*/ 270 h 511"/>
                    <a:gd name="T2" fmla="*/ 392 w 436"/>
                    <a:gd name="T3" fmla="*/ 250 h 511"/>
                    <a:gd name="T4" fmla="*/ 376 w 436"/>
                    <a:gd name="T5" fmla="*/ 238 h 511"/>
                    <a:gd name="T6" fmla="*/ 288 w 436"/>
                    <a:gd name="T7" fmla="*/ 204 h 511"/>
                    <a:gd name="T8" fmla="*/ 282 w 436"/>
                    <a:gd name="T9" fmla="*/ 172 h 511"/>
                    <a:gd name="T10" fmla="*/ 304 w 436"/>
                    <a:gd name="T11" fmla="*/ 126 h 511"/>
                    <a:gd name="T12" fmla="*/ 304 w 436"/>
                    <a:gd name="T13" fmla="*/ 20 h 511"/>
                    <a:gd name="T14" fmla="*/ 292 w 436"/>
                    <a:gd name="T15" fmla="*/ 6 h 511"/>
                    <a:gd name="T16" fmla="*/ 276 w 436"/>
                    <a:gd name="T17" fmla="*/ 0 h 511"/>
                    <a:gd name="T18" fmla="*/ 148 w 436"/>
                    <a:gd name="T19" fmla="*/ 2 h 511"/>
                    <a:gd name="T20" fmla="*/ 134 w 436"/>
                    <a:gd name="T21" fmla="*/ 14 h 511"/>
                    <a:gd name="T22" fmla="*/ 130 w 436"/>
                    <a:gd name="T23" fmla="*/ 32 h 511"/>
                    <a:gd name="T24" fmla="*/ 136 w 436"/>
                    <a:gd name="T25" fmla="*/ 140 h 511"/>
                    <a:gd name="T26" fmla="*/ 154 w 436"/>
                    <a:gd name="T27" fmla="*/ 172 h 511"/>
                    <a:gd name="T28" fmla="*/ 146 w 436"/>
                    <a:gd name="T29" fmla="*/ 206 h 511"/>
                    <a:gd name="T30" fmla="*/ 54 w 436"/>
                    <a:gd name="T31" fmla="*/ 242 h 511"/>
                    <a:gd name="T32" fmla="*/ 38 w 436"/>
                    <a:gd name="T33" fmla="*/ 256 h 511"/>
                    <a:gd name="T34" fmla="*/ 32 w 436"/>
                    <a:gd name="T35" fmla="*/ 278 h 511"/>
                    <a:gd name="T36" fmla="*/ 0 w 436"/>
                    <a:gd name="T37" fmla="*/ 481 h 511"/>
                    <a:gd name="T38" fmla="*/ 18 w 436"/>
                    <a:gd name="T39" fmla="*/ 511 h 511"/>
                    <a:gd name="T40" fmla="*/ 34 w 436"/>
                    <a:gd name="T41" fmla="*/ 509 h 511"/>
                    <a:gd name="T42" fmla="*/ 26 w 436"/>
                    <a:gd name="T43" fmla="*/ 503 h 511"/>
                    <a:gd name="T44" fmla="*/ 12 w 436"/>
                    <a:gd name="T45" fmla="*/ 479 h 511"/>
                    <a:gd name="T46" fmla="*/ 42 w 436"/>
                    <a:gd name="T47" fmla="*/ 280 h 511"/>
                    <a:gd name="T48" fmla="*/ 60 w 436"/>
                    <a:gd name="T49" fmla="*/ 250 h 511"/>
                    <a:gd name="T50" fmla="*/ 142 w 436"/>
                    <a:gd name="T51" fmla="*/ 226 h 511"/>
                    <a:gd name="T52" fmla="*/ 158 w 436"/>
                    <a:gd name="T53" fmla="*/ 266 h 511"/>
                    <a:gd name="T54" fmla="*/ 190 w 436"/>
                    <a:gd name="T55" fmla="*/ 290 h 511"/>
                    <a:gd name="T56" fmla="*/ 232 w 436"/>
                    <a:gd name="T57" fmla="*/ 292 h 511"/>
                    <a:gd name="T58" fmla="*/ 268 w 436"/>
                    <a:gd name="T59" fmla="*/ 274 h 511"/>
                    <a:gd name="T60" fmla="*/ 290 w 436"/>
                    <a:gd name="T61" fmla="*/ 240 h 511"/>
                    <a:gd name="T62" fmla="*/ 366 w 436"/>
                    <a:gd name="T63" fmla="*/ 246 h 511"/>
                    <a:gd name="T64" fmla="*/ 390 w 436"/>
                    <a:gd name="T65" fmla="*/ 268 h 511"/>
                    <a:gd name="T66" fmla="*/ 426 w 436"/>
                    <a:gd name="T67" fmla="*/ 467 h 511"/>
                    <a:gd name="T68" fmla="*/ 416 w 436"/>
                    <a:gd name="T69" fmla="*/ 495 h 511"/>
                    <a:gd name="T70" fmla="*/ 404 w 436"/>
                    <a:gd name="T71" fmla="*/ 507 h 511"/>
                    <a:gd name="T72" fmla="*/ 424 w 436"/>
                    <a:gd name="T73" fmla="*/ 503 h 511"/>
                    <a:gd name="T74" fmla="*/ 436 w 436"/>
                    <a:gd name="T75" fmla="*/ 467 h 511"/>
                    <a:gd name="T76" fmla="*/ 144 w 436"/>
                    <a:gd name="T77" fmla="*/ 122 h 511"/>
                    <a:gd name="T78" fmla="*/ 144 w 436"/>
                    <a:gd name="T79" fmla="*/ 24 h 511"/>
                    <a:gd name="T80" fmla="*/ 160 w 436"/>
                    <a:gd name="T81" fmla="*/ 12 h 511"/>
                    <a:gd name="T82" fmla="*/ 288 w 436"/>
                    <a:gd name="T83" fmla="*/ 18 h 511"/>
                    <a:gd name="T84" fmla="*/ 294 w 436"/>
                    <a:gd name="T85" fmla="*/ 108 h 511"/>
                    <a:gd name="T86" fmla="*/ 280 w 436"/>
                    <a:gd name="T87" fmla="*/ 156 h 511"/>
                    <a:gd name="T88" fmla="*/ 246 w 436"/>
                    <a:gd name="T89" fmla="*/ 186 h 511"/>
                    <a:gd name="T90" fmla="*/ 216 w 436"/>
                    <a:gd name="T91" fmla="*/ 192 h 511"/>
                    <a:gd name="T92" fmla="*/ 174 w 436"/>
                    <a:gd name="T93" fmla="*/ 176 h 511"/>
                    <a:gd name="T94" fmla="*/ 148 w 436"/>
                    <a:gd name="T95" fmla="*/ 138 h 511"/>
                    <a:gd name="T96" fmla="*/ 274 w 436"/>
                    <a:gd name="T97" fmla="*/ 246 h 511"/>
                    <a:gd name="T98" fmla="*/ 252 w 436"/>
                    <a:gd name="T99" fmla="*/ 272 h 511"/>
                    <a:gd name="T100" fmla="*/ 218 w 436"/>
                    <a:gd name="T101" fmla="*/ 282 h 511"/>
                    <a:gd name="T102" fmla="*/ 184 w 436"/>
                    <a:gd name="T103" fmla="*/ 272 h 511"/>
                    <a:gd name="T104" fmla="*/ 160 w 436"/>
                    <a:gd name="T105" fmla="*/ 246 h 511"/>
                    <a:gd name="T106" fmla="*/ 152 w 436"/>
                    <a:gd name="T107" fmla="*/ 216 h 511"/>
                    <a:gd name="T108" fmla="*/ 160 w 436"/>
                    <a:gd name="T109" fmla="*/ 216 h 511"/>
                    <a:gd name="T110" fmla="*/ 164 w 436"/>
                    <a:gd name="T111" fmla="*/ 184 h 511"/>
                    <a:gd name="T112" fmla="*/ 194 w 436"/>
                    <a:gd name="T113" fmla="*/ 200 h 511"/>
                    <a:gd name="T114" fmla="*/ 228 w 436"/>
                    <a:gd name="T115" fmla="*/ 204 h 511"/>
                    <a:gd name="T116" fmla="*/ 262 w 436"/>
                    <a:gd name="T117" fmla="*/ 192 h 511"/>
                    <a:gd name="T118" fmla="*/ 272 w 436"/>
                    <a:gd name="T119" fmla="*/ 216 h 511"/>
                    <a:gd name="T120" fmla="*/ 282 w 436"/>
                    <a:gd name="T121" fmla="*/ 218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36" h="511">
                      <a:moveTo>
                        <a:pt x="436" y="455"/>
                      </a:moveTo>
                      <a:lnTo>
                        <a:pt x="404" y="278"/>
                      </a:lnTo>
                      <a:lnTo>
                        <a:pt x="402" y="270"/>
                      </a:lnTo>
                      <a:lnTo>
                        <a:pt x="400" y="264"/>
                      </a:lnTo>
                      <a:lnTo>
                        <a:pt x="396" y="256"/>
                      </a:lnTo>
                      <a:lnTo>
                        <a:pt x="392" y="250"/>
                      </a:lnTo>
                      <a:lnTo>
                        <a:pt x="388" y="246"/>
                      </a:lnTo>
                      <a:lnTo>
                        <a:pt x="382" y="242"/>
                      </a:lnTo>
                      <a:lnTo>
                        <a:pt x="376" y="238"/>
                      </a:lnTo>
                      <a:lnTo>
                        <a:pt x="368" y="234"/>
                      </a:lnTo>
                      <a:lnTo>
                        <a:pt x="290" y="206"/>
                      </a:lnTo>
                      <a:lnTo>
                        <a:pt x="288" y="204"/>
                      </a:lnTo>
                      <a:lnTo>
                        <a:pt x="282" y="206"/>
                      </a:lnTo>
                      <a:lnTo>
                        <a:pt x="282" y="174"/>
                      </a:lnTo>
                      <a:lnTo>
                        <a:pt x="282" y="172"/>
                      </a:lnTo>
                      <a:lnTo>
                        <a:pt x="292" y="158"/>
                      </a:lnTo>
                      <a:lnTo>
                        <a:pt x="300" y="142"/>
                      </a:lnTo>
                      <a:lnTo>
                        <a:pt x="304" y="126"/>
                      </a:lnTo>
                      <a:lnTo>
                        <a:pt x="304" y="108"/>
                      </a:lnTo>
                      <a:lnTo>
                        <a:pt x="304" y="26"/>
                      </a:lnTo>
                      <a:lnTo>
                        <a:pt x="304" y="20"/>
                      </a:lnTo>
                      <a:lnTo>
                        <a:pt x="300" y="14"/>
                      </a:lnTo>
                      <a:lnTo>
                        <a:pt x="296" y="8"/>
                      </a:lnTo>
                      <a:lnTo>
                        <a:pt x="292" y="6"/>
                      </a:lnTo>
                      <a:lnTo>
                        <a:pt x="288" y="2"/>
                      </a:lnTo>
                      <a:lnTo>
                        <a:pt x="282" y="2"/>
                      </a:lnTo>
                      <a:lnTo>
                        <a:pt x="276" y="0"/>
                      </a:lnTo>
                      <a:lnTo>
                        <a:pt x="160" y="0"/>
                      </a:lnTo>
                      <a:lnTo>
                        <a:pt x="152" y="2"/>
                      </a:lnTo>
                      <a:lnTo>
                        <a:pt x="148" y="2"/>
                      </a:lnTo>
                      <a:lnTo>
                        <a:pt x="144" y="6"/>
                      </a:lnTo>
                      <a:lnTo>
                        <a:pt x="140" y="8"/>
                      </a:lnTo>
                      <a:lnTo>
                        <a:pt x="134" y="14"/>
                      </a:lnTo>
                      <a:lnTo>
                        <a:pt x="132" y="20"/>
                      </a:lnTo>
                      <a:lnTo>
                        <a:pt x="130" y="26"/>
                      </a:lnTo>
                      <a:lnTo>
                        <a:pt x="130" y="32"/>
                      </a:lnTo>
                      <a:lnTo>
                        <a:pt x="130" y="106"/>
                      </a:lnTo>
                      <a:lnTo>
                        <a:pt x="132" y="124"/>
                      </a:lnTo>
                      <a:lnTo>
                        <a:pt x="136" y="140"/>
                      </a:lnTo>
                      <a:lnTo>
                        <a:pt x="144" y="156"/>
                      </a:lnTo>
                      <a:lnTo>
                        <a:pt x="152" y="170"/>
                      </a:lnTo>
                      <a:lnTo>
                        <a:pt x="154" y="172"/>
                      </a:lnTo>
                      <a:lnTo>
                        <a:pt x="154" y="206"/>
                      </a:lnTo>
                      <a:lnTo>
                        <a:pt x="148" y="204"/>
                      </a:lnTo>
                      <a:lnTo>
                        <a:pt x="146" y="206"/>
                      </a:lnTo>
                      <a:lnTo>
                        <a:pt x="66" y="234"/>
                      </a:lnTo>
                      <a:lnTo>
                        <a:pt x="60" y="238"/>
                      </a:lnTo>
                      <a:lnTo>
                        <a:pt x="54" y="242"/>
                      </a:lnTo>
                      <a:lnTo>
                        <a:pt x="48" y="246"/>
                      </a:lnTo>
                      <a:lnTo>
                        <a:pt x="44" y="250"/>
                      </a:lnTo>
                      <a:lnTo>
                        <a:pt x="38" y="256"/>
                      </a:lnTo>
                      <a:lnTo>
                        <a:pt x="36" y="264"/>
                      </a:lnTo>
                      <a:lnTo>
                        <a:pt x="34" y="270"/>
                      </a:lnTo>
                      <a:lnTo>
                        <a:pt x="32" y="278"/>
                      </a:lnTo>
                      <a:lnTo>
                        <a:pt x="0" y="455"/>
                      </a:lnTo>
                      <a:lnTo>
                        <a:pt x="0" y="467"/>
                      </a:lnTo>
                      <a:lnTo>
                        <a:pt x="0" y="481"/>
                      </a:lnTo>
                      <a:lnTo>
                        <a:pt x="4" y="493"/>
                      </a:lnTo>
                      <a:lnTo>
                        <a:pt x="10" y="503"/>
                      </a:lnTo>
                      <a:lnTo>
                        <a:pt x="18" y="511"/>
                      </a:lnTo>
                      <a:lnTo>
                        <a:pt x="30" y="511"/>
                      </a:lnTo>
                      <a:lnTo>
                        <a:pt x="30" y="511"/>
                      </a:lnTo>
                      <a:lnTo>
                        <a:pt x="34" y="509"/>
                      </a:lnTo>
                      <a:lnTo>
                        <a:pt x="34" y="509"/>
                      </a:lnTo>
                      <a:lnTo>
                        <a:pt x="34" y="507"/>
                      </a:lnTo>
                      <a:lnTo>
                        <a:pt x="26" y="503"/>
                      </a:lnTo>
                      <a:lnTo>
                        <a:pt x="20" y="495"/>
                      </a:lnTo>
                      <a:lnTo>
                        <a:pt x="16" y="487"/>
                      </a:lnTo>
                      <a:lnTo>
                        <a:pt x="12" y="479"/>
                      </a:lnTo>
                      <a:lnTo>
                        <a:pt x="10" y="467"/>
                      </a:lnTo>
                      <a:lnTo>
                        <a:pt x="12" y="457"/>
                      </a:lnTo>
                      <a:lnTo>
                        <a:pt x="42" y="280"/>
                      </a:lnTo>
                      <a:lnTo>
                        <a:pt x="46" y="268"/>
                      </a:lnTo>
                      <a:lnTo>
                        <a:pt x="52" y="260"/>
                      </a:lnTo>
                      <a:lnTo>
                        <a:pt x="60" y="250"/>
                      </a:lnTo>
                      <a:lnTo>
                        <a:pt x="70" y="246"/>
                      </a:lnTo>
                      <a:lnTo>
                        <a:pt x="142" y="220"/>
                      </a:lnTo>
                      <a:lnTo>
                        <a:pt x="142" y="226"/>
                      </a:lnTo>
                      <a:lnTo>
                        <a:pt x="146" y="240"/>
                      </a:lnTo>
                      <a:lnTo>
                        <a:pt x="152" y="254"/>
                      </a:lnTo>
                      <a:lnTo>
                        <a:pt x="158" y="266"/>
                      </a:lnTo>
                      <a:lnTo>
                        <a:pt x="168" y="274"/>
                      </a:lnTo>
                      <a:lnTo>
                        <a:pt x="178" y="284"/>
                      </a:lnTo>
                      <a:lnTo>
                        <a:pt x="190" y="290"/>
                      </a:lnTo>
                      <a:lnTo>
                        <a:pt x="204" y="292"/>
                      </a:lnTo>
                      <a:lnTo>
                        <a:pt x="218" y="294"/>
                      </a:lnTo>
                      <a:lnTo>
                        <a:pt x="232" y="292"/>
                      </a:lnTo>
                      <a:lnTo>
                        <a:pt x="244" y="290"/>
                      </a:lnTo>
                      <a:lnTo>
                        <a:pt x="258" y="284"/>
                      </a:lnTo>
                      <a:lnTo>
                        <a:pt x="268" y="274"/>
                      </a:lnTo>
                      <a:lnTo>
                        <a:pt x="278" y="266"/>
                      </a:lnTo>
                      <a:lnTo>
                        <a:pt x="284" y="254"/>
                      </a:lnTo>
                      <a:lnTo>
                        <a:pt x="290" y="240"/>
                      </a:lnTo>
                      <a:lnTo>
                        <a:pt x="292" y="226"/>
                      </a:lnTo>
                      <a:lnTo>
                        <a:pt x="294" y="220"/>
                      </a:lnTo>
                      <a:lnTo>
                        <a:pt x="366" y="246"/>
                      </a:lnTo>
                      <a:lnTo>
                        <a:pt x="376" y="250"/>
                      </a:lnTo>
                      <a:lnTo>
                        <a:pt x="384" y="260"/>
                      </a:lnTo>
                      <a:lnTo>
                        <a:pt x="390" y="268"/>
                      </a:lnTo>
                      <a:lnTo>
                        <a:pt x="392" y="280"/>
                      </a:lnTo>
                      <a:lnTo>
                        <a:pt x="424" y="457"/>
                      </a:lnTo>
                      <a:lnTo>
                        <a:pt x="426" y="467"/>
                      </a:lnTo>
                      <a:lnTo>
                        <a:pt x="424" y="479"/>
                      </a:lnTo>
                      <a:lnTo>
                        <a:pt x="420" y="487"/>
                      </a:lnTo>
                      <a:lnTo>
                        <a:pt x="416" y="495"/>
                      </a:lnTo>
                      <a:lnTo>
                        <a:pt x="410" y="503"/>
                      </a:lnTo>
                      <a:lnTo>
                        <a:pt x="404" y="507"/>
                      </a:lnTo>
                      <a:lnTo>
                        <a:pt x="404" y="507"/>
                      </a:lnTo>
                      <a:lnTo>
                        <a:pt x="404" y="511"/>
                      </a:lnTo>
                      <a:lnTo>
                        <a:pt x="418" y="511"/>
                      </a:lnTo>
                      <a:lnTo>
                        <a:pt x="424" y="503"/>
                      </a:lnTo>
                      <a:lnTo>
                        <a:pt x="430" y="493"/>
                      </a:lnTo>
                      <a:lnTo>
                        <a:pt x="436" y="481"/>
                      </a:lnTo>
                      <a:lnTo>
                        <a:pt x="436" y="467"/>
                      </a:lnTo>
                      <a:lnTo>
                        <a:pt x="436" y="455"/>
                      </a:lnTo>
                      <a:close/>
                      <a:moveTo>
                        <a:pt x="148" y="138"/>
                      </a:moveTo>
                      <a:lnTo>
                        <a:pt x="144" y="122"/>
                      </a:lnTo>
                      <a:lnTo>
                        <a:pt x="142" y="106"/>
                      </a:lnTo>
                      <a:lnTo>
                        <a:pt x="142" y="32"/>
                      </a:lnTo>
                      <a:lnTo>
                        <a:pt x="144" y="24"/>
                      </a:lnTo>
                      <a:lnTo>
                        <a:pt x="146" y="18"/>
                      </a:lnTo>
                      <a:lnTo>
                        <a:pt x="152" y="14"/>
                      </a:lnTo>
                      <a:lnTo>
                        <a:pt x="160" y="12"/>
                      </a:lnTo>
                      <a:lnTo>
                        <a:pt x="276" y="12"/>
                      </a:lnTo>
                      <a:lnTo>
                        <a:pt x="282" y="14"/>
                      </a:lnTo>
                      <a:lnTo>
                        <a:pt x="288" y="18"/>
                      </a:lnTo>
                      <a:lnTo>
                        <a:pt x="292" y="24"/>
                      </a:lnTo>
                      <a:lnTo>
                        <a:pt x="294" y="32"/>
                      </a:lnTo>
                      <a:lnTo>
                        <a:pt x="294" y="108"/>
                      </a:lnTo>
                      <a:lnTo>
                        <a:pt x="292" y="126"/>
                      </a:lnTo>
                      <a:lnTo>
                        <a:pt x="288" y="140"/>
                      </a:lnTo>
                      <a:lnTo>
                        <a:pt x="280" y="156"/>
                      </a:lnTo>
                      <a:lnTo>
                        <a:pt x="270" y="170"/>
                      </a:lnTo>
                      <a:lnTo>
                        <a:pt x="260" y="180"/>
                      </a:lnTo>
                      <a:lnTo>
                        <a:pt x="246" y="186"/>
                      </a:lnTo>
                      <a:lnTo>
                        <a:pt x="232" y="192"/>
                      </a:lnTo>
                      <a:lnTo>
                        <a:pt x="218" y="192"/>
                      </a:lnTo>
                      <a:lnTo>
                        <a:pt x="216" y="192"/>
                      </a:lnTo>
                      <a:lnTo>
                        <a:pt x="200" y="190"/>
                      </a:lnTo>
                      <a:lnTo>
                        <a:pt x="186" y="186"/>
                      </a:lnTo>
                      <a:lnTo>
                        <a:pt x="174" y="176"/>
                      </a:lnTo>
                      <a:lnTo>
                        <a:pt x="164" y="166"/>
                      </a:lnTo>
                      <a:lnTo>
                        <a:pt x="154" y="152"/>
                      </a:lnTo>
                      <a:lnTo>
                        <a:pt x="148" y="138"/>
                      </a:lnTo>
                      <a:close/>
                      <a:moveTo>
                        <a:pt x="282" y="224"/>
                      </a:moveTo>
                      <a:lnTo>
                        <a:pt x="280" y="236"/>
                      </a:lnTo>
                      <a:lnTo>
                        <a:pt x="274" y="246"/>
                      </a:lnTo>
                      <a:lnTo>
                        <a:pt x="270" y="256"/>
                      </a:lnTo>
                      <a:lnTo>
                        <a:pt x="262" y="266"/>
                      </a:lnTo>
                      <a:lnTo>
                        <a:pt x="252" y="272"/>
                      </a:lnTo>
                      <a:lnTo>
                        <a:pt x="240" y="278"/>
                      </a:lnTo>
                      <a:lnTo>
                        <a:pt x="230" y="280"/>
                      </a:lnTo>
                      <a:lnTo>
                        <a:pt x="218" y="282"/>
                      </a:lnTo>
                      <a:lnTo>
                        <a:pt x="206" y="280"/>
                      </a:lnTo>
                      <a:lnTo>
                        <a:pt x="194" y="278"/>
                      </a:lnTo>
                      <a:lnTo>
                        <a:pt x="184" y="272"/>
                      </a:lnTo>
                      <a:lnTo>
                        <a:pt x="174" y="266"/>
                      </a:lnTo>
                      <a:lnTo>
                        <a:pt x="166" y="256"/>
                      </a:lnTo>
                      <a:lnTo>
                        <a:pt x="160" y="246"/>
                      </a:lnTo>
                      <a:lnTo>
                        <a:pt x="156" y="236"/>
                      </a:lnTo>
                      <a:lnTo>
                        <a:pt x="152" y="224"/>
                      </a:lnTo>
                      <a:lnTo>
                        <a:pt x="152" y="216"/>
                      </a:lnTo>
                      <a:lnTo>
                        <a:pt x="160" y="216"/>
                      </a:lnTo>
                      <a:lnTo>
                        <a:pt x="160" y="218"/>
                      </a:lnTo>
                      <a:lnTo>
                        <a:pt x="160" y="216"/>
                      </a:lnTo>
                      <a:lnTo>
                        <a:pt x="164" y="216"/>
                      </a:lnTo>
                      <a:lnTo>
                        <a:pt x="164" y="214"/>
                      </a:lnTo>
                      <a:lnTo>
                        <a:pt x="164" y="184"/>
                      </a:lnTo>
                      <a:lnTo>
                        <a:pt x="172" y="190"/>
                      </a:lnTo>
                      <a:lnTo>
                        <a:pt x="182" y="196"/>
                      </a:lnTo>
                      <a:lnTo>
                        <a:pt x="194" y="200"/>
                      </a:lnTo>
                      <a:lnTo>
                        <a:pt x="204" y="204"/>
                      </a:lnTo>
                      <a:lnTo>
                        <a:pt x="216" y="204"/>
                      </a:lnTo>
                      <a:lnTo>
                        <a:pt x="228" y="204"/>
                      </a:lnTo>
                      <a:lnTo>
                        <a:pt x="240" y="202"/>
                      </a:lnTo>
                      <a:lnTo>
                        <a:pt x="252" y="198"/>
                      </a:lnTo>
                      <a:lnTo>
                        <a:pt x="262" y="192"/>
                      </a:lnTo>
                      <a:lnTo>
                        <a:pt x="270" y="186"/>
                      </a:lnTo>
                      <a:lnTo>
                        <a:pt x="270" y="214"/>
                      </a:lnTo>
                      <a:lnTo>
                        <a:pt x="272" y="216"/>
                      </a:lnTo>
                      <a:lnTo>
                        <a:pt x="274" y="216"/>
                      </a:lnTo>
                      <a:lnTo>
                        <a:pt x="276" y="218"/>
                      </a:lnTo>
                      <a:lnTo>
                        <a:pt x="282" y="218"/>
                      </a:lnTo>
                      <a:lnTo>
                        <a:pt x="282" y="22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94" name="Line 8">
                  <a:extLst>
                    <a:ext uri="{FF2B5EF4-FFF2-40B4-BE49-F238E27FC236}">
                      <a16:creationId xmlns:a16="http://schemas.microsoft.com/office/drawing/2014/main" id="{73B98880-EC85-4BB9-ABD7-5FE8503F6EEA}"/>
                    </a:ext>
                  </a:extLst>
                </p:cNvPr>
                <p:cNvSpPr>
                  <a:spLocks noChangeShapeType="1"/>
                </p:cNvSpPr>
                <p:nvPr/>
              </p:nvSpPr>
              <p:spPr bwMode="auto">
                <a:xfrm>
                  <a:off x="1935163" y="4678363"/>
                  <a:ext cx="0" cy="0"/>
                </a:xfrm>
                <a:prstGeom prst="line">
                  <a:avLst/>
                </a:prstGeom>
                <a:grpFill/>
                <a:ln w="5080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189" name="Group 188">
                <a:extLst>
                  <a:ext uri="{FF2B5EF4-FFF2-40B4-BE49-F238E27FC236}">
                    <a16:creationId xmlns:a16="http://schemas.microsoft.com/office/drawing/2014/main" id="{6FC07624-AFE3-496C-84FA-0EF964E40092}"/>
                  </a:ext>
                </a:extLst>
              </p:cNvPr>
              <p:cNvGrpSpPr/>
              <p:nvPr/>
            </p:nvGrpSpPr>
            <p:grpSpPr>
              <a:xfrm>
                <a:off x="11115302" y="4777907"/>
                <a:ext cx="382606" cy="285209"/>
                <a:chOff x="1414079" y="5229246"/>
                <a:chExt cx="804748" cy="700536"/>
              </a:xfrm>
            </p:grpSpPr>
            <p:sp>
              <p:nvSpPr>
                <p:cNvPr id="190" name="Rectangle 73">
                  <a:extLst>
                    <a:ext uri="{FF2B5EF4-FFF2-40B4-BE49-F238E27FC236}">
                      <a16:creationId xmlns:a16="http://schemas.microsoft.com/office/drawing/2014/main" id="{201442CE-59CF-4C3A-BA4D-4BFC1568A4DE}"/>
                    </a:ext>
                  </a:extLst>
                </p:cNvPr>
                <p:cNvSpPr>
                  <a:spLocks noChangeArrowheads="1"/>
                </p:cNvSpPr>
                <p:nvPr/>
              </p:nvSpPr>
              <p:spPr bwMode="auto">
                <a:xfrm>
                  <a:off x="1414079" y="5229246"/>
                  <a:ext cx="804748" cy="623210"/>
                </a:xfrm>
                <a:prstGeom prst="rect">
                  <a:avLst/>
                </a:prstGeom>
                <a:solidFill>
                  <a:schemeClr val="bg1"/>
                </a:solidFill>
                <a:ln w="9525">
                  <a:solidFill>
                    <a:schemeClr val="bg2">
                      <a:lumMod val="1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91" name="Line 74">
                  <a:extLst>
                    <a:ext uri="{FF2B5EF4-FFF2-40B4-BE49-F238E27FC236}">
                      <a16:creationId xmlns:a16="http://schemas.microsoft.com/office/drawing/2014/main" id="{8F139A65-C207-4837-B54C-2C021EC8B824}"/>
                    </a:ext>
                  </a:extLst>
                </p:cNvPr>
                <p:cNvSpPr>
                  <a:spLocks noChangeShapeType="1"/>
                </p:cNvSpPr>
                <p:nvPr/>
              </p:nvSpPr>
              <p:spPr bwMode="auto">
                <a:xfrm>
                  <a:off x="1530264" y="5929769"/>
                  <a:ext cx="572379" cy="0"/>
                </a:xfrm>
                <a:prstGeom prst="line">
                  <a:avLst/>
                </a:prstGeom>
                <a:noFill/>
                <a:ln w="9525">
                  <a:solidFill>
                    <a:schemeClr val="bg2">
                      <a:lumMod val="10000"/>
                    </a:scheme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grpSp>
      <p:grpSp>
        <p:nvGrpSpPr>
          <p:cNvPr id="195" name="Group 194">
            <a:extLst>
              <a:ext uri="{FF2B5EF4-FFF2-40B4-BE49-F238E27FC236}">
                <a16:creationId xmlns:a16="http://schemas.microsoft.com/office/drawing/2014/main" id="{798FC9D8-76C9-483C-8A27-AA7C36DDE10E}"/>
              </a:ext>
            </a:extLst>
          </p:cNvPr>
          <p:cNvGrpSpPr/>
          <p:nvPr/>
        </p:nvGrpSpPr>
        <p:grpSpPr>
          <a:xfrm>
            <a:off x="7936112" y="2744047"/>
            <a:ext cx="316596" cy="343932"/>
            <a:chOff x="3768883" y="4032177"/>
            <a:chExt cx="499400" cy="505468"/>
          </a:xfrm>
        </p:grpSpPr>
        <p:grpSp>
          <p:nvGrpSpPr>
            <p:cNvPr id="196" name="Group 195">
              <a:extLst>
                <a:ext uri="{FF2B5EF4-FFF2-40B4-BE49-F238E27FC236}">
                  <a16:creationId xmlns:a16="http://schemas.microsoft.com/office/drawing/2014/main" id="{389398B9-2F93-4DFA-9C4D-8F7C81293384}"/>
                </a:ext>
              </a:extLst>
            </p:cNvPr>
            <p:cNvGrpSpPr/>
            <p:nvPr/>
          </p:nvGrpSpPr>
          <p:grpSpPr>
            <a:xfrm>
              <a:off x="3768883" y="4032177"/>
              <a:ext cx="499400" cy="318339"/>
              <a:chOff x="4304064" y="3247751"/>
              <a:chExt cx="483667" cy="308310"/>
            </a:xfrm>
          </p:grpSpPr>
          <p:sp>
            <p:nvSpPr>
              <p:cNvPr id="198" name="Freeform 102">
                <a:extLst>
                  <a:ext uri="{FF2B5EF4-FFF2-40B4-BE49-F238E27FC236}">
                    <a16:creationId xmlns:a16="http://schemas.microsoft.com/office/drawing/2014/main" id="{CC2BFDC7-3223-4520-B39B-391DB360E45E}"/>
                  </a:ext>
                </a:extLst>
              </p:cNvPr>
              <p:cNvSpPr>
                <a:spLocks/>
              </p:cNvSpPr>
              <p:nvPr/>
            </p:nvSpPr>
            <p:spPr bwMode="auto">
              <a:xfrm>
                <a:off x="4639062" y="3247751"/>
                <a:ext cx="132810" cy="267429"/>
              </a:xfrm>
              <a:custGeom>
                <a:avLst/>
                <a:gdLst>
                  <a:gd name="T0" fmla="*/ 134 w 134"/>
                  <a:gd name="T1" fmla="*/ 315 h 315"/>
                  <a:gd name="T2" fmla="*/ 134 w 134"/>
                  <a:gd name="T3" fmla="*/ 32 h 315"/>
                  <a:gd name="T4" fmla="*/ 134 w 134"/>
                  <a:gd name="T5" fmla="*/ 32 h 315"/>
                  <a:gd name="T6" fmla="*/ 134 w 134"/>
                  <a:gd name="T7" fmla="*/ 25 h 315"/>
                  <a:gd name="T8" fmla="*/ 132 w 134"/>
                  <a:gd name="T9" fmla="*/ 19 h 315"/>
                  <a:gd name="T10" fmla="*/ 129 w 134"/>
                  <a:gd name="T11" fmla="*/ 14 h 315"/>
                  <a:gd name="T12" fmla="*/ 126 w 134"/>
                  <a:gd name="T13" fmla="*/ 10 h 315"/>
                  <a:gd name="T14" fmla="*/ 121 w 134"/>
                  <a:gd name="T15" fmla="*/ 5 h 315"/>
                  <a:gd name="T16" fmla="*/ 116 w 134"/>
                  <a:gd name="T17" fmla="*/ 2 h 315"/>
                  <a:gd name="T18" fmla="*/ 109 w 134"/>
                  <a:gd name="T19" fmla="*/ 1 h 315"/>
                  <a:gd name="T20" fmla="*/ 103 w 134"/>
                  <a:gd name="T21" fmla="*/ 0 h 315"/>
                  <a:gd name="T22" fmla="*/ 0 w 134"/>
                  <a:gd name="T23" fmla="*/ 0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4" h="315">
                    <a:moveTo>
                      <a:pt x="134" y="315"/>
                    </a:moveTo>
                    <a:lnTo>
                      <a:pt x="134" y="32"/>
                    </a:lnTo>
                    <a:lnTo>
                      <a:pt x="134" y="32"/>
                    </a:lnTo>
                    <a:lnTo>
                      <a:pt x="134" y="25"/>
                    </a:lnTo>
                    <a:lnTo>
                      <a:pt x="132" y="19"/>
                    </a:lnTo>
                    <a:lnTo>
                      <a:pt x="129" y="14"/>
                    </a:lnTo>
                    <a:lnTo>
                      <a:pt x="126" y="10"/>
                    </a:lnTo>
                    <a:lnTo>
                      <a:pt x="121" y="5"/>
                    </a:lnTo>
                    <a:lnTo>
                      <a:pt x="116" y="2"/>
                    </a:lnTo>
                    <a:lnTo>
                      <a:pt x="109" y="1"/>
                    </a:lnTo>
                    <a:lnTo>
                      <a:pt x="103" y="0"/>
                    </a:lnTo>
                    <a:lnTo>
                      <a:pt x="0" y="0"/>
                    </a:lnTo>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199" name="Freeform 103">
                <a:extLst>
                  <a:ext uri="{FF2B5EF4-FFF2-40B4-BE49-F238E27FC236}">
                    <a16:creationId xmlns:a16="http://schemas.microsoft.com/office/drawing/2014/main" id="{5C24C525-CF94-4690-89AE-3A2086EA7E38}"/>
                  </a:ext>
                </a:extLst>
              </p:cNvPr>
              <p:cNvSpPr>
                <a:spLocks/>
              </p:cNvSpPr>
              <p:nvPr/>
            </p:nvSpPr>
            <p:spPr bwMode="auto">
              <a:xfrm>
                <a:off x="4319922" y="3247751"/>
                <a:ext cx="324387" cy="267429"/>
              </a:xfrm>
              <a:custGeom>
                <a:avLst/>
                <a:gdLst>
                  <a:gd name="T0" fmla="*/ 134 w 134"/>
                  <a:gd name="T1" fmla="*/ 0 h 315"/>
                  <a:gd name="T2" fmla="*/ 32 w 134"/>
                  <a:gd name="T3" fmla="*/ 0 h 315"/>
                  <a:gd name="T4" fmla="*/ 32 w 134"/>
                  <a:gd name="T5" fmla="*/ 0 h 315"/>
                  <a:gd name="T6" fmla="*/ 25 w 134"/>
                  <a:gd name="T7" fmla="*/ 1 h 315"/>
                  <a:gd name="T8" fmla="*/ 19 w 134"/>
                  <a:gd name="T9" fmla="*/ 2 h 315"/>
                  <a:gd name="T10" fmla="*/ 14 w 134"/>
                  <a:gd name="T11" fmla="*/ 5 h 315"/>
                  <a:gd name="T12" fmla="*/ 8 w 134"/>
                  <a:gd name="T13" fmla="*/ 10 h 315"/>
                  <a:gd name="T14" fmla="*/ 5 w 134"/>
                  <a:gd name="T15" fmla="*/ 14 h 315"/>
                  <a:gd name="T16" fmla="*/ 2 w 134"/>
                  <a:gd name="T17" fmla="*/ 19 h 315"/>
                  <a:gd name="T18" fmla="*/ 0 w 134"/>
                  <a:gd name="T19" fmla="*/ 25 h 315"/>
                  <a:gd name="T20" fmla="*/ 0 w 134"/>
                  <a:gd name="T21" fmla="*/ 32 h 315"/>
                  <a:gd name="T22" fmla="*/ 0 w 134"/>
                  <a:gd name="T23" fmla="*/ 315 h 315"/>
                  <a:gd name="connsiteX0" fmla="*/ 24425 w 24425"/>
                  <a:gd name="connsiteY0" fmla="*/ 0 h 10000"/>
                  <a:gd name="connsiteX1" fmla="*/ 2388 w 24425"/>
                  <a:gd name="connsiteY1" fmla="*/ 0 h 10000"/>
                  <a:gd name="connsiteX2" fmla="*/ 2388 w 24425"/>
                  <a:gd name="connsiteY2" fmla="*/ 0 h 10000"/>
                  <a:gd name="connsiteX3" fmla="*/ 1866 w 24425"/>
                  <a:gd name="connsiteY3" fmla="*/ 32 h 10000"/>
                  <a:gd name="connsiteX4" fmla="*/ 1418 w 24425"/>
                  <a:gd name="connsiteY4" fmla="*/ 63 h 10000"/>
                  <a:gd name="connsiteX5" fmla="*/ 1045 w 24425"/>
                  <a:gd name="connsiteY5" fmla="*/ 159 h 10000"/>
                  <a:gd name="connsiteX6" fmla="*/ 597 w 24425"/>
                  <a:gd name="connsiteY6" fmla="*/ 317 h 10000"/>
                  <a:gd name="connsiteX7" fmla="*/ 373 w 24425"/>
                  <a:gd name="connsiteY7" fmla="*/ 444 h 10000"/>
                  <a:gd name="connsiteX8" fmla="*/ 149 w 24425"/>
                  <a:gd name="connsiteY8" fmla="*/ 603 h 10000"/>
                  <a:gd name="connsiteX9" fmla="*/ 0 w 24425"/>
                  <a:gd name="connsiteY9" fmla="*/ 794 h 10000"/>
                  <a:gd name="connsiteX10" fmla="*/ 0 w 24425"/>
                  <a:gd name="connsiteY10" fmla="*/ 1016 h 10000"/>
                  <a:gd name="connsiteX11" fmla="*/ 0 w 24425"/>
                  <a:gd name="connsiteY11"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425" h="10000">
                    <a:moveTo>
                      <a:pt x="24425" y="0"/>
                    </a:moveTo>
                    <a:lnTo>
                      <a:pt x="2388" y="0"/>
                    </a:lnTo>
                    <a:lnTo>
                      <a:pt x="2388" y="0"/>
                    </a:lnTo>
                    <a:lnTo>
                      <a:pt x="1866" y="32"/>
                    </a:lnTo>
                    <a:lnTo>
                      <a:pt x="1418" y="63"/>
                    </a:lnTo>
                    <a:lnTo>
                      <a:pt x="1045" y="159"/>
                    </a:lnTo>
                    <a:lnTo>
                      <a:pt x="597" y="317"/>
                    </a:lnTo>
                    <a:lnTo>
                      <a:pt x="373" y="444"/>
                    </a:lnTo>
                    <a:lnTo>
                      <a:pt x="149" y="603"/>
                    </a:lnTo>
                    <a:lnTo>
                      <a:pt x="0" y="794"/>
                    </a:lnTo>
                    <a:lnTo>
                      <a:pt x="0" y="1016"/>
                    </a:lnTo>
                    <a:lnTo>
                      <a:pt x="0" y="10000"/>
                    </a:lnTo>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200" name="Freeform 104">
                <a:extLst>
                  <a:ext uri="{FF2B5EF4-FFF2-40B4-BE49-F238E27FC236}">
                    <a16:creationId xmlns:a16="http://schemas.microsoft.com/office/drawing/2014/main" id="{01B5E2CB-B2B3-4D52-9553-1DDEC2A7D500}"/>
                  </a:ext>
                </a:extLst>
              </p:cNvPr>
              <p:cNvSpPr>
                <a:spLocks/>
              </p:cNvSpPr>
              <p:nvPr/>
            </p:nvSpPr>
            <p:spPr bwMode="auto">
              <a:xfrm>
                <a:off x="4351638" y="3275005"/>
                <a:ext cx="388519" cy="214625"/>
              </a:xfrm>
              <a:custGeom>
                <a:avLst/>
                <a:gdLst>
                  <a:gd name="T0" fmla="*/ 96 w 392"/>
                  <a:gd name="T1" fmla="*/ 0 h 251"/>
                  <a:gd name="T2" fmla="*/ 0 w 392"/>
                  <a:gd name="T3" fmla="*/ 0 h 251"/>
                  <a:gd name="T4" fmla="*/ 0 w 392"/>
                  <a:gd name="T5" fmla="*/ 251 h 251"/>
                  <a:gd name="T6" fmla="*/ 392 w 392"/>
                  <a:gd name="T7" fmla="*/ 251 h 251"/>
                  <a:gd name="T8" fmla="*/ 392 w 392"/>
                  <a:gd name="T9" fmla="*/ 0 h 251"/>
                  <a:gd name="T10" fmla="*/ 295 w 392"/>
                  <a:gd name="T11" fmla="*/ 0 h 251"/>
                  <a:gd name="connsiteX0" fmla="*/ 7728 w 10000"/>
                  <a:gd name="connsiteY0" fmla="*/ 0 h 10000"/>
                  <a:gd name="connsiteX1" fmla="*/ 0 w 10000"/>
                  <a:gd name="connsiteY1" fmla="*/ 0 h 10000"/>
                  <a:gd name="connsiteX2" fmla="*/ 0 w 10000"/>
                  <a:gd name="connsiteY2" fmla="*/ 10000 h 10000"/>
                  <a:gd name="connsiteX3" fmla="*/ 10000 w 10000"/>
                  <a:gd name="connsiteY3" fmla="*/ 10000 h 10000"/>
                  <a:gd name="connsiteX4" fmla="*/ 10000 w 10000"/>
                  <a:gd name="connsiteY4" fmla="*/ 0 h 10000"/>
                  <a:gd name="connsiteX5" fmla="*/ 7526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7728" y="0"/>
                    </a:moveTo>
                    <a:lnTo>
                      <a:pt x="0" y="0"/>
                    </a:lnTo>
                    <a:lnTo>
                      <a:pt x="0" y="10000"/>
                    </a:lnTo>
                    <a:lnTo>
                      <a:pt x="10000" y="10000"/>
                    </a:lnTo>
                    <a:lnTo>
                      <a:pt x="10000" y="0"/>
                    </a:lnTo>
                    <a:lnTo>
                      <a:pt x="7526" y="0"/>
                    </a:lnTo>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201" name="Freeform 105">
                <a:extLst>
                  <a:ext uri="{FF2B5EF4-FFF2-40B4-BE49-F238E27FC236}">
                    <a16:creationId xmlns:a16="http://schemas.microsoft.com/office/drawing/2014/main" id="{3EB9D279-3F31-420A-9307-B8BCEC3F4A61}"/>
                  </a:ext>
                </a:extLst>
              </p:cNvPr>
              <p:cNvSpPr>
                <a:spLocks/>
              </p:cNvSpPr>
              <p:nvPr/>
            </p:nvSpPr>
            <p:spPr bwMode="auto">
              <a:xfrm>
                <a:off x="4304064" y="3515180"/>
                <a:ext cx="483667" cy="40881"/>
              </a:xfrm>
              <a:custGeom>
                <a:avLst/>
                <a:gdLst>
                  <a:gd name="T0" fmla="*/ 487 w 487"/>
                  <a:gd name="T1" fmla="*/ 0 h 47"/>
                  <a:gd name="T2" fmla="*/ 487 w 487"/>
                  <a:gd name="T3" fmla="*/ 0 h 47"/>
                  <a:gd name="T4" fmla="*/ 487 w 487"/>
                  <a:gd name="T5" fmla="*/ 0 h 47"/>
                  <a:gd name="T6" fmla="*/ 486 w 487"/>
                  <a:gd name="T7" fmla="*/ 9 h 47"/>
                  <a:gd name="T8" fmla="*/ 484 w 487"/>
                  <a:gd name="T9" fmla="*/ 18 h 47"/>
                  <a:gd name="T10" fmla="*/ 480 w 487"/>
                  <a:gd name="T11" fmla="*/ 26 h 47"/>
                  <a:gd name="T12" fmla="*/ 474 w 487"/>
                  <a:gd name="T13" fmla="*/ 33 h 47"/>
                  <a:gd name="T14" fmla="*/ 467 w 487"/>
                  <a:gd name="T15" fmla="*/ 39 h 47"/>
                  <a:gd name="T16" fmla="*/ 459 w 487"/>
                  <a:gd name="T17" fmla="*/ 43 h 47"/>
                  <a:gd name="T18" fmla="*/ 449 w 487"/>
                  <a:gd name="T19" fmla="*/ 46 h 47"/>
                  <a:gd name="T20" fmla="*/ 440 w 487"/>
                  <a:gd name="T21" fmla="*/ 47 h 47"/>
                  <a:gd name="T22" fmla="*/ 48 w 487"/>
                  <a:gd name="T23" fmla="*/ 47 h 47"/>
                  <a:gd name="T24" fmla="*/ 48 w 487"/>
                  <a:gd name="T25" fmla="*/ 47 h 47"/>
                  <a:gd name="T26" fmla="*/ 38 w 487"/>
                  <a:gd name="T27" fmla="*/ 46 h 47"/>
                  <a:gd name="T28" fmla="*/ 29 w 487"/>
                  <a:gd name="T29" fmla="*/ 43 h 47"/>
                  <a:gd name="T30" fmla="*/ 20 w 487"/>
                  <a:gd name="T31" fmla="*/ 39 h 47"/>
                  <a:gd name="T32" fmla="*/ 14 w 487"/>
                  <a:gd name="T33" fmla="*/ 33 h 47"/>
                  <a:gd name="T34" fmla="*/ 8 w 487"/>
                  <a:gd name="T35" fmla="*/ 26 h 47"/>
                  <a:gd name="T36" fmla="*/ 3 w 487"/>
                  <a:gd name="T37" fmla="*/ 18 h 47"/>
                  <a:gd name="T38" fmla="*/ 1 w 487"/>
                  <a:gd name="T39" fmla="*/ 9 h 47"/>
                  <a:gd name="T40" fmla="*/ 0 w 487"/>
                  <a:gd name="T41" fmla="*/ 0 h 47"/>
                  <a:gd name="T42" fmla="*/ 0 w 487"/>
                  <a:gd name="T43" fmla="*/ 0 h 47"/>
                  <a:gd name="T44" fmla="*/ 189 w 487"/>
                  <a:gd name="T45" fmla="*/ 0 h 47"/>
                  <a:gd name="T46" fmla="*/ 205 w 487"/>
                  <a:gd name="T47" fmla="*/ 15 h 47"/>
                  <a:gd name="T48" fmla="*/ 283 w 487"/>
                  <a:gd name="T49" fmla="*/ 15 h 47"/>
                  <a:gd name="T50" fmla="*/ 298 w 487"/>
                  <a:gd name="T51" fmla="*/ 0 h 47"/>
                  <a:gd name="T52" fmla="*/ 487 w 487"/>
                  <a:gd name="T53"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7" h="47">
                    <a:moveTo>
                      <a:pt x="487" y="0"/>
                    </a:moveTo>
                    <a:lnTo>
                      <a:pt x="487" y="0"/>
                    </a:lnTo>
                    <a:lnTo>
                      <a:pt x="487" y="0"/>
                    </a:lnTo>
                    <a:lnTo>
                      <a:pt x="486" y="9"/>
                    </a:lnTo>
                    <a:lnTo>
                      <a:pt x="484" y="18"/>
                    </a:lnTo>
                    <a:lnTo>
                      <a:pt x="480" y="26"/>
                    </a:lnTo>
                    <a:lnTo>
                      <a:pt x="474" y="33"/>
                    </a:lnTo>
                    <a:lnTo>
                      <a:pt x="467" y="39"/>
                    </a:lnTo>
                    <a:lnTo>
                      <a:pt x="459" y="43"/>
                    </a:lnTo>
                    <a:lnTo>
                      <a:pt x="449" y="46"/>
                    </a:lnTo>
                    <a:lnTo>
                      <a:pt x="440" y="47"/>
                    </a:lnTo>
                    <a:lnTo>
                      <a:pt x="48" y="47"/>
                    </a:lnTo>
                    <a:lnTo>
                      <a:pt x="48" y="47"/>
                    </a:lnTo>
                    <a:lnTo>
                      <a:pt x="38" y="46"/>
                    </a:lnTo>
                    <a:lnTo>
                      <a:pt x="29" y="43"/>
                    </a:lnTo>
                    <a:lnTo>
                      <a:pt x="20" y="39"/>
                    </a:lnTo>
                    <a:lnTo>
                      <a:pt x="14" y="33"/>
                    </a:lnTo>
                    <a:lnTo>
                      <a:pt x="8" y="26"/>
                    </a:lnTo>
                    <a:lnTo>
                      <a:pt x="3" y="18"/>
                    </a:lnTo>
                    <a:lnTo>
                      <a:pt x="1" y="9"/>
                    </a:lnTo>
                    <a:lnTo>
                      <a:pt x="0" y="0"/>
                    </a:lnTo>
                    <a:lnTo>
                      <a:pt x="0" y="0"/>
                    </a:lnTo>
                    <a:lnTo>
                      <a:pt x="189" y="0"/>
                    </a:lnTo>
                    <a:lnTo>
                      <a:pt x="205" y="15"/>
                    </a:lnTo>
                    <a:lnTo>
                      <a:pt x="283" y="15"/>
                    </a:lnTo>
                    <a:lnTo>
                      <a:pt x="298" y="0"/>
                    </a:lnTo>
                    <a:lnTo>
                      <a:pt x="487" y="0"/>
                    </a:lnTo>
                    <a:close/>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grpSp>
        <p:sp>
          <p:nvSpPr>
            <p:cNvPr id="197" name="Rectangle 196">
              <a:extLst>
                <a:ext uri="{FF2B5EF4-FFF2-40B4-BE49-F238E27FC236}">
                  <a16:creationId xmlns:a16="http://schemas.microsoft.com/office/drawing/2014/main" id="{E556BD5D-B9E6-424F-B73F-5B69119FBEA9}"/>
                </a:ext>
              </a:extLst>
            </p:cNvPr>
            <p:cNvSpPr/>
            <p:nvPr/>
          </p:nvSpPr>
          <p:spPr>
            <a:xfrm>
              <a:off x="3934094" y="4340575"/>
              <a:ext cx="168977" cy="19707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800" b="0" i="0" u="none" strike="noStrike" kern="1200" cap="none" spc="0" normalizeH="0" baseline="0" noProof="0" dirty="0">
                <a:ln>
                  <a:noFill/>
                </a:ln>
                <a:solidFill>
                  <a:srgbClr val="44546A"/>
                </a:solidFill>
                <a:effectLst/>
                <a:uLnTx/>
                <a:uFillTx/>
                <a:latin typeface="Open Sans"/>
                <a:ea typeface="+mn-ea"/>
                <a:cs typeface="+mn-cs"/>
              </a:endParaRPr>
            </a:p>
          </p:txBody>
        </p:sp>
      </p:grpSp>
      <p:grpSp>
        <p:nvGrpSpPr>
          <p:cNvPr id="202" name="Group 201">
            <a:extLst>
              <a:ext uri="{FF2B5EF4-FFF2-40B4-BE49-F238E27FC236}">
                <a16:creationId xmlns:a16="http://schemas.microsoft.com/office/drawing/2014/main" id="{8614F4D9-03E1-439C-87B4-B07C6DAB75C1}"/>
              </a:ext>
            </a:extLst>
          </p:cNvPr>
          <p:cNvGrpSpPr/>
          <p:nvPr/>
        </p:nvGrpSpPr>
        <p:grpSpPr>
          <a:xfrm>
            <a:off x="8640256" y="2652790"/>
            <a:ext cx="362069" cy="322748"/>
            <a:chOff x="1022298" y="3925809"/>
            <a:chExt cx="368300" cy="373062"/>
          </a:xfrm>
          <a:solidFill>
            <a:schemeClr val="accent6"/>
          </a:solidFill>
        </p:grpSpPr>
        <p:sp>
          <p:nvSpPr>
            <p:cNvPr id="203" name="Freeform 408">
              <a:extLst>
                <a:ext uri="{FF2B5EF4-FFF2-40B4-BE49-F238E27FC236}">
                  <a16:creationId xmlns:a16="http://schemas.microsoft.com/office/drawing/2014/main" id="{A10B1D49-CF59-43F3-AB76-D019EDBDD633}"/>
                </a:ext>
              </a:extLst>
            </p:cNvPr>
            <p:cNvSpPr>
              <a:spLocks noEditPoints="1"/>
            </p:cNvSpPr>
            <p:nvPr/>
          </p:nvSpPr>
          <p:spPr bwMode="auto">
            <a:xfrm>
              <a:off x="1200098" y="4189334"/>
              <a:ext cx="130175" cy="60325"/>
            </a:xfrm>
            <a:custGeom>
              <a:avLst/>
              <a:gdLst>
                <a:gd name="T0" fmla="*/ 62 w 64"/>
                <a:gd name="T1" fmla="*/ 30 h 30"/>
                <a:gd name="T2" fmla="*/ 3 w 64"/>
                <a:gd name="T3" fmla="*/ 30 h 30"/>
                <a:gd name="T4" fmla="*/ 0 w 64"/>
                <a:gd name="T5" fmla="*/ 27 h 30"/>
                <a:gd name="T6" fmla="*/ 0 w 64"/>
                <a:gd name="T7" fmla="*/ 3 h 30"/>
                <a:gd name="T8" fmla="*/ 3 w 64"/>
                <a:gd name="T9" fmla="*/ 0 h 30"/>
                <a:gd name="T10" fmla="*/ 62 w 64"/>
                <a:gd name="T11" fmla="*/ 0 h 30"/>
                <a:gd name="T12" fmla="*/ 64 w 64"/>
                <a:gd name="T13" fmla="*/ 3 h 30"/>
                <a:gd name="T14" fmla="*/ 64 w 64"/>
                <a:gd name="T15" fmla="*/ 27 h 30"/>
                <a:gd name="T16" fmla="*/ 62 w 64"/>
                <a:gd name="T17" fmla="*/ 30 h 30"/>
                <a:gd name="T18" fmla="*/ 5 w 64"/>
                <a:gd name="T19" fmla="*/ 25 h 30"/>
                <a:gd name="T20" fmla="*/ 59 w 64"/>
                <a:gd name="T21" fmla="*/ 25 h 30"/>
                <a:gd name="T22" fmla="*/ 59 w 64"/>
                <a:gd name="T23" fmla="*/ 6 h 30"/>
                <a:gd name="T24" fmla="*/ 5 w 64"/>
                <a:gd name="T25" fmla="*/ 6 h 30"/>
                <a:gd name="T26" fmla="*/ 5 w 64"/>
                <a:gd name="T27" fmla="*/ 2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30">
                  <a:moveTo>
                    <a:pt x="62" y="30"/>
                  </a:moveTo>
                  <a:cubicBezTo>
                    <a:pt x="3" y="30"/>
                    <a:pt x="3" y="30"/>
                    <a:pt x="3" y="30"/>
                  </a:cubicBezTo>
                  <a:cubicBezTo>
                    <a:pt x="1" y="30"/>
                    <a:pt x="0" y="29"/>
                    <a:pt x="0" y="27"/>
                  </a:cubicBezTo>
                  <a:cubicBezTo>
                    <a:pt x="0" y="3"/>
                    <a:pt x="0" y="3"/>
                    <a:pt x="0" y="3"/>
                  </a:cubicBezTo>
                  <a:cubicBezTo>
                    <a:pt x="0" y="2"/>
                    <a:pt x="1" y="0"/>
                    <a:pt x="3" y="0"/>
                  </a:cubicBezTo>
                  <a:cubicBezTo>
                    <a:pt x="62" y="0"/>
                    <a:pt x="62" y="0"/>
                    <a:pt x="62" y="0"/>
                  </a:cubicBezTo>
                  <a:cubicBezTo>
                    <a:pt x="63" y="0"/>
                    <a:pt x="64" y="2"/>
                    <a:pt x="64" y="3"/>
                  </a:cubicBezTo>
                  <a:cubicBezTo>
                    <a:pt x="64" y="27"/>
                    <a:pt x="64" y="27"/>
                    <a:pt x="64" y="27"/>
                  </a:cubicBezTo>
                  <a:cubicBezTo>
                    <a:pt x="64" y="29"/>
                    <a:pt x="63" y="30"/>
                    <a:pt x="62" y="30"/>
                  </a:cubicBezTo>
                  <a:close/>
                  <a:moveTo>
                    <a:pt x="5" y="25"/>
                  </a:moveTo>
                  <a:cubicBezTo>
                    <a:pt x="59" y="25"/>
                    <a:pt x="59" y="25"/>
                    <a:pt x="59" y="25"/>
                  </a:cubicBezTo>
                  <a:cubicBezTo>
                    <a:pt x="59" y="6"/>
                    <a:pt x="59" y="6"/>
                    <a:pt x="59" y="6"/>
                  </a:cubicBezTo>
                  <a:cubicBezTo>
                    <a:pt x="5" y="6"/>
                    <a:pt x="5" y="6"/>
                    <a:pt x="5" y="6"/>
                  </a:cubicBezTo>
                  <a:lnTo>
                    <a:pt x="5" y="2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204" name="Freeform 409">
              <a:extLst>
                <a:ext uri="{FF2B5EF4-FFF2-40B4-BE49-F238E27FC236}">
                  <a16:creationId xmlns:a16="http://schemas.microsoft.com/office/drawing/2014/main" id="{3A04AD42-4043-4C66-9C20-ED9CA697A066}"/>
                </a:ext>
              </a:extLst>
            </p:cNvPr>
            <p:cNvSpPr>
              <a:spLocks noEditPoints="1"/>
            </p:cNvSpPr>
            <p:nvPr/>
          </p:nvSpPr>
          <p:spPr bwMode="auto">
            <a:xfrm>
              <a:off x="1081036" y="4189334"/>
              <a:ext cx="128587" cy="60325"/>
            </a:xfrm>
            <a:custGeom>
              <a:avLst/>
              <a:gdLst>
                <a:gd name="T0" fmla="*/ 62 w 64"/>
                <a:gd name="T1" fmla="*/ 30 h 30"/>
                <a:gd name="T2" fmla="*/ 3 w 64"/>
                <a:gd name="T3" fmla="*/ 30 h 30"/>
                <a:gd name="T4" fmla="*/ 0 w 64"/>
                <a:gd name="T5" fmla="*/ 27 h 30"/>
                <a:gd name="T6" fmla="*/ 0 w 64"/>
                <a:gd name="T7" fmla="*/ 3 h 30"/>
                <a:gd name="T8" fmla="*/ 3 w 64"/>
                <a:gd name="T9" fmla="*/ 0 h 30"/>
                <a:gd name="T10" fmla="*/ 62 w 64"/>
                <a:gd name="T11" fmla="*/ 0 h 30"/>
                <a:gd name="T12" fmla="*/ 64 w 64"/>
                <a:gd name="T13" fmla="*/ 3 h 30"/>
                <a:gd name="T14" fmla="*/ 64 w 64"/>
                <a:gd name="T15" fmla="*/ 27 h 30"/>
                <a:gd name="T16" fmla="*/ 62 w 64"/>
                <a:gd name="T17" fmla="*/ 30 h 30"/>
                <a:gd name="T18" fmla="*/ 6 w 64"/>
                <a:gd name="T19" fmla="*/ 25 h 30"/>
                <a:gd name="T20" fmla="*/ 59 w 64"/>
                <a:gd name="T21" fmla="*/ 25 h 30"/>
                <a:gd name="T22" fmla="*/ 59 w 64"/>
                <a:gd name="T23" fmla="*/ 6 h 30"/>
                <a:gd name="T24" fmla="*/ 6 w 64"/>
                <a:gd name="T25" fmla="*/ 6 h 30"/>
                <a:gd name="T26" fmla="*/ 6 w 64"/>
                <a:gd name="T27" fmla="*/ 2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30">
                  <a:moveTo>
                    <a:pt x="62" y="30"/>
                  </a:moveTo>
                  <a:cubicBezTo>
                    <a:pt x="3" y="30"/>
                    <a:pt x="3" y="30"/>
                    <a:pt x="3" y="30"/>
                  </a:cubicBezTo>
                  <a:cubicBezTo>
                    <a:pt x="1" y="30"/>
                    <a:pt x="0" y="29"/>
                    <a:pt x="0" y="27"/>
                  </a:cubicBezTo>
                  <a:cubicBezTo>
                    <a:pt x="0" y="3"/>
                    <a:pt x="0" y="3"/>
                    <a:pt x="0" y="3"/>
                  </a:cubicBezTo>
                  <a:cubicBezTo>
                    <a:pt x="0" y="2"/>
                    <a:pt x="1" y="0"/>
                    <a:pt x="3" y="0"/>
                  </a:cubicBezTo>
                  <a:cubicBezTo>
                    <a:pt x="62" y="0"/>
                    <a:pt x="62" y="0"/>
                    <a:pt x="62" y="0"/>
                  </a:cubicBezTo>
                  <a:cubicBezTo>
                    <a:pt x="63" y="0"/>
                    <a:pt x="64" y="2"/>
                    <a:pt x="64" y="3"/>
                  </a:cubicBezTo>
                  <a:cubicBezTo>
                    <a:pt x="64" y="27"/>
                    <a:pt x="64" y="27"/>
                    <a:pt x="64" y="27"/>
                  </a:cubicBezTo>
                  <a:cubicBezTo>
                    <a:pt x="64" y="29"/>
                    <a:pt x="63" y="30"/>
                    <a:pt x="62" y="30"/>
                  </a:cubicBezTo>
                  <a:close/>
                  <a:moveTo>
                    <a:pt x="6" y="25"/>
                  </a:moveTo>
                  <a:cubicBezTo>
                    <a:pt x="59" y="25"/>
                    <a:pt x="59" y="25"/>
                    <a:pt x="59" y="25"/>
                  </a:cubicBezTo>
                  <a:cubicBezTo>
                    <a:pt x="59" y="6"/>
                    <a:pt x="59" y="6"/>
                    <a:pt x="59" y="6"/>
                  </a:cubicBezTo>
                  <a:cubicBezTo>
                    <a:pt x="6" y="6"/>
                    <a:pt x="6" y="6"/>
                    <a:pt x="6" y="6"/>
                  </a:cubicBezTo>
                  <a:lnTo>
                    <a:pt x="6" y="2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205" name="Freeform 410">
              <a:extLst>
                <a:ext uri="{FF2B5EF4-FFF2-40B4-BE49-F238E27FC236}">
                  <a16:creationId xmlns:a16="http://schemas.microsoft.com/office/drawing/2014/main" id="{02046334-DA57-4A66-98D7-783670E8426E}"/>
                </a:ext>
              </a:extLst>
            </p:cNvPr>
            <p:cNvSpPr>
              <a:spLocks noEditPoints="1"/>
            </p:cNvSpPr>
            <p:nvPr/>
          </p:nvSpPr>
          <p:spPr bwMode="auto">
            <a:xfrm>
              <a:off x="1141361" y="4240134"/>
              <a:ext cx="130175" cy="58737"/>
            </a:xfrm>
            <a:custGeom>
              <a:avLst/>
              <a:gdLst>
                <a:gd name="T0" fmla="*/ 61 w 64"/>
                <a:gd name="T1" fmla="*/ 29 h 29"/>
                <a:gd name="T2" fmla="*/ 2 w 64"/>
                <a:gd name="T3" fmla="*/ 29 h 29"/>
                <a:gd name="T4" fmla="*/ 0 w 64"/>
                <a:gd name="T5" fmla="*/ 27 h 29"/>
                <a:gd name="T6" fmla="*/ 0 w 64"/>
                <a:gd name="T7" fmla="*/ 2 h 29"/>
                <a:gd name="T8" fmla="*/ 2 w 64"/>
                <a:gd name="T9" fmla="*/ 0 h 29"/>
                <a:gd name="T10" fmla="*/ 61 w 64"/>
                <a:gd name="T11" fmla="*/ 0 h 29"/>
                <a:gd name="T12" fmla="*/ 64 w 64"/>
                <a:gd name="T13" fmla="*/ 2 h 29"/>
                <a:gd name="T14" fmla="*/ 64 w 64"/>
                <a:gd name="T15" fmla="*/ 27 h 29"/>
                <a:gd name="T16" fmla="*/ 61 w 64"/>
                <a:gd name="T17" fmla="*/ 29 h 29"/>
                <a:gd name="T18" fmla="*/ 5 w 64"/>
                <a:gd name="T19" fmla="*/ 24 h 29"/>
                <a:gd name="T20" fmla="*/ 59 w 64"/>
                <a:gd name="T21" fmla="*/ 24 h 29"/>
                <a:gd name="T22" fmla="*/ 59 w 64"/>
                <a:gd name="T23" fmla="*/ 5 h 29"/>
                <a:gd name="T24" fmla="*/ 5 w 64"/>
                <a:gd name="T25" fmla="*/ 5 h 29"/>
                <a:gd name="T26" fmla="*/ 5 w 64"/>
                <a:gd name="T27" fmla="*/ 2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29">
                  <a:moveTo>
                    <a:pt x="61" y="29"/>
                  </a:moveTo>
                  <a:cubicBezTo>
                    <a:pt x="2" y="29"/>
                    <a:pt x="2" y="29"/>
                    <a:pt x="2" y="29"/>
                  </a:cubicBezTo>
                  <a:cubicBezTo>
                    <a:pt x="1" y="29"/>
                    <a:pt x="0" y="28"/>
                    <a:pt x="0" y="27"/>
                  </a:cubicBezTo>
                  <a:cubicBezTo>
                    <a:pt x="0" y="2"/>
                    <a:pt x="0" y="2"/>
                    <a:pt x="0" y="2"/>
                  </a:cubicBezTo>
                  <a:cubicBezTo>
                    <a:pt x="0" y="1"/>
                    <a:pt x="1" y="0"/>
                    <a:pt x="2" y="0"/>
                  </a:cubicBezTo>
                  <a:cubicBezTo>
                    <a:pt x="61" y="0"/>
                    <a:pt x="61" y="0"/>
                    <a:pt x="61" y="0"/>
                  </a:cubicBezTo>
                  <a:cubicBezTo>
                    <a:pt x="63" y="0"/>
                    <a:pt x="64" y="1"/>
                    <a:pt x="64" y="2"/>
                  </a:cubicBezTo>
                  <a:cubicBezTo>
                    <a:pt x="64" y="27"/>
                    <a:pt x="64" y="27"/>
                    <a:pt x="64" y="27"/>
                  </a:cubicBezTo>
                  <a:cubicBezTo>
                    <a:pt x="64" y="28"/>
                    <a:pt x="63" y="29"/>
                    <a:pt x="61" y="29"/>
                  </a:cubicBezTo>
                  <a:close/>
                  <a:moveTo>
                    <a:pt x="5" y="24"/>
                  </a:moveTo>
                  <a:cubicBezTo>
                    <a:pt x="59" y="24"/>
                    <a:pt x="59" y="24"/>
                    <a:pt x="59" y="24"/>
                  </a:cubicBezTo>
                  <a:cubicBezTo>
                    <a:pt x="59" y="5"/>
                    <a:pt x="59" y="5"/>
                    <a:pt x="59" y="5"/>
                  </a:cubicBezTo>
                  <a:cubicBezTo>
                    <a:pt x="5" y="5"/>
                    <a:pt x="5" y="5"/>
                    <a:pt x="5" y="5"/>
                  </a:cubicBezTo>
                  <a:lnTo>
                    <a:pt x="5" y="2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206" name="Freeform 411">
              <a:extLst>
                <a:ext uri="{FF2B5EF4-FFF2-40B4-BE49-F238E27FC236}">
                  <a16:creationId xmlns:a16="http://schemas.microsoft.com/office/drawing/2014/main" id="{283267C9-FBFE-4207-96E3-E3CC7710D569}"/>
                </a:ext>
              </a:extLst>
            </p:cNvPr>
            <p:cNvSpPr>
              <a:spLocks noEditPoints="1"/>
            </p:cNvSpPr>
            <p:nvPr/>
          </p:nvSpPr>
          <p:spPr bwMode="auto">
            <a:xfrm>
              <a:off x="1022298" y="4240134"/>
              <a:ext cx="128587" cy="58737"/>
            </a:xfrm>
            <a:custGeom>
              <a:avLst/>
              <a:gdLst>
                <a:gd name="T0" fmla="*/ 61 w 64"/>
                <a:gd name="T1" fmla="*/ 29 h 29"/>
                <a:gd name="T2" fmla="*/ 3 w 64"/>
                <a:gd name="T3" fmla="*/ 29 h 29"/>
                <a:gd name="T4" fmla="*/ 0 w 64"/>
                <a:gd name="T5" fmla="*/ 27 h 29"/>
                <a:gd name="T6" fmla="*/ 0 w 64"/>
                <a:gd name="T7" fmla="*/ 2 h 29"/>
                <a:gd name="T8" fmla="*/ 3 w 64"/>
                <a:gd name="T9" fmla="*/ 0 h 29"/>
                <a:gd name="T10" fmla="*/ 61 w 64"/>
                <a:gd name="T11" fmla="*/ 0 h 29"/>
                <a:gd name="T12" fmla="*/ 64 w 64"/>
                <a:gd name="T13" fmla="*/ 2 h 29"/>
                <a:gd name="T14" fmla="*/ 64 w 64"/>
                <a:gd name="T15" fmla="*/ 27 h 29"/>
                <a:gd name="T16" fmla="*/ 61 w 64"/>
                <a:gd name="T17" fmla="*/ 29 h 29"/>
                <a:gd name="T18" fmla="*/ 5 w 64"/>
                <a:gd name="T19" fmla="*/ 24 h 29"/>
                <a:gd name="T20" fmla="*/ 59 w 64"/>
                <a:gd name="T21" fmla="*/ 24 h 29"/>
                <a:gd name="T22" fmla="*/ 59 w 64"/>
                <a:gd name="T23" fmla="*/ 5 h 29"/>
                <a:gd name="T24" fmla="*/ 5 w 64"/>
                <a:gd name="T25" fmla="*/ 5 h 29"/>
                <a:gd name="T26" fmla="*/ 5 w 64"/>
                <a:gd name="T27" fmla="*/ 2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29">
                  <a:moveTo>
                    <a:pt x="61" y="29"/>
                  </a:moveTo>
                  <a:cubicBezTo>
                    <a:pt x="3" y="29"/>
                    <a:pt x="3" y="29"/>
                    <a:pt x="3" y="29"/>
                  </a:cubicBezTo>
                  <a:cubicBezTo>
                    <a:pt x="1" y="29"/>
                    <a:pt x="0" y="28"/>
                    <a:pt x="0" y="27"/>
                  </a:cubicBezTo>
                  <a:cubicBezTo>
                    <a:pt x="0" y="2"/>
                    <a:pt x="0" y="2"/>
                    <a:pt x="0" y="2"/>
                  </a:cubicBezTo>
                  <a:cubicBezTo>
                    <a:pt x="0" y="1"/>
                    <a:pt x="1" y="0"/>
                    <a:pt x="3" y="0"/>
                  </a:cubicBezTo>
                  <a:cubicBezTo>
                    <a:pt x="61" y="0"/>
                    <a:pt x="61" y="0"/>
                    <a:pt x="61" y="0"/>
                  </a:cubicBezTo>
                  <a:cubicBezTo>
                    <a:pt x="63" y="0"/>
                    <a:pt x="64" y="1"/>
                    <a:pt x="64" y="2"/>
                  </a:cubicBezTo>
                  <a:cubicBezTo>
                    <a:pt x="64" y="27"/>
                    <a:pt x="64" y="27"/>
                    <a:pt x="64" y="27"/>
                  </a:cubicBezTo>
                  <a:cubicBezTo>
                    <a:pt x="64" y="28"/>
                    <a:pt x="63" y="29"/>
                    <a:pt x="61" y="29"/>
                  </a:cubicBezTo>
                  <a:close/>
                  <a:moveTo>
                    <a:pt x="5" y="24"/>
                  </a:moveTo>
                  <a:cubicBezTo>
                    <a:pt x="59" y="24"/>
                    <a:pt x="59" y="24"/>
                    <a:pt x="59" y="24"/>
                  </a:cubicBezTo>
                  <a:cubicBezTo>
                    <a:pt x="59" y="5"/>
                    <a:pt x="59" y="5"/>
                    <a:pt x="59" y="5"/>
                  </a:cubicBezTo>
                  <a:cubicBezTo>
                    <a:pt x="5" y="5"/>
                    <a:pt x="5" y="5"/>
                    <a:pt x="5" y="5"/>
                  </a:cubicBezTo>
                  <a:lnTo>
                    <a:pt x="5" y="2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207" name="Freeform 412">
              <a:extLst>
                <a:ext uri="{FF2B5EF4-FFF2-40B4-BE49-F238E27FC236}">
                  <a16:creationId xmlns:a16="http://schemas.microsoft.com/office/drawing/2014/main" id="{0D3DC6DD-73AA-42D3-B1E9-0D1BD3135732}"/>
                </a:ext>
              </a:extLst>
            </p:cNvPr>
            <p:cNvSpPr>
              <a:spLocks noEditPoints="1"/>
            </p:cNvSpPr>
            <p:nvPr/>
          </p:nvSpPr>
          <p:spPr bwMode="auto">
            <a:xfrm>
              <a:off x="1260423" y="4240134"/>
              <a:ext cx="130175" cy="58737"/>
            </a:xfrm>
            <a:custGeom>
              <a:avLst/>
              <a:gdLst>
                <a:gd name="T0" fmla="*/ 61 w 64"/>
                <a:gd name="T1" fmla="*/ 29 h 29"/>
                <a:gd name="T2" fmla="*/ 2 w 64"/>
                <a:gd name="T3" fmla="*/ 29 h 29"/>
                <a:gd name="T4" fmla="*/ 0 w 64"/>
                <a:gd name="T5" fmla="*/ 27 h 29"/>
                <a:gd name="T6" fmla="*/ 0 w 64"/>
                <a:gd name="T7" fmla="*/ 2 h 29"/>
                <a:gd name="T8" fmla="*/ 2 w 64"/>
                <a:gd name="T9" fmla="*/ 0 h 29"/>
                <a:gd name="T10" fmla="*/ 61 w 64"/>
                <a:gd name="T11" fmla="*/ 0 h 29"/>
                <a:gd name="T12" fmla="*/ 64 w 64"/>
                <a:gd name="T13" fmla="*/ 2 h 29"/>
                <a:gd name="T14" fmla="*/ 64 w 64"/>
                <a:gd name="T15" fmla="*/ 27 h 29"/>
                <a:gd name="T16" fmla="*/ 61 w 64"/>
                <a:gd name="T17" fmla="*/ 29 h 29"/>
                <a:gd name="T18" fmla="*/ 5 w 64"/>
                <a:gd name="T19" fmla="*/ 24 h 29"/>
                <a:gd name="T20" fmla="*/ 59 w 64"/>
                <a:gd name="T21" fmla="*/ 24 h 29"/>
                <a:gd name="T22" fmla="*/ 59 w 64"/>
                <a:gd name="T23" fmla="*/ 5 h 29"/>
                <a:gd name="T24" fmla="*/ 5 w 64"/>
                <a:gd name="T25" fmla="*/ 5 h 29"/>
                <a:gd name="T26" fmla="*/ 5 w 64"/>
                <a:gd name="T27" fmla="*/ 2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29">
                  <a:moveTo>
                    <a:pt x="61" y="29"/>
                  </a:moveTo>
                  <a:cubicBezTo>
                    <a:pt x="2" y="29"/>
                    <a:pt x="2" y="29"/>
                    <a:pt x="2" y="29"/>
                  </a:cubicBezTo>
                  <a:cubicBezTo>
                    <a:pt x="1" y="29"/>
                    <a:pt x="0" y="28"/>
                    <a:pt x="0" y="27"/>
                  </a:cubicBezTo>
                  <a:cubicBezTo>
                    <a:pt x="0" y="2"/>
                    <a:pt x="0" y="2"/>
                    <a:pt x="0" y="2"/>
                  </a:cubicBezTo>
                  <a:cubicBezTo>
                    <a:pt x="0" y="1"/>
                    <a:pt x="1" y="0"/>
                    <a:pt x="2" y="0"/>
                  </a:cubicBezTo>
                  <a:cubicBezTo>
                    <a:pt x="61" y="0"/>
                    <a:pt x="61" y="0"/>
                    <a:pt x="61" y="0"/>
                  </a:cubicBezTo>
                  <a:cubicBezTo>
                    <a:pt x="63" y="0"/>
                    <a:pt x="64" y="1"/>
                    <a:pt x="64" y="2"/>
                  </a:cubicBezTo>
                  <a:cubicBezTo>
                    <a:pt x="64" y="27"/>
                    <a:pt x="64" y="27"/>
                    <a:pt x="64" y="27"/>
                  </a:cubicBezTo>
                  <a:cubicBezTo>
                    <a:pt x="64" y="28"/>
                    <a:pt x="63" y="29"/>
                    <a:pt x="61" y="29"/>
                  </a:cubicBezTo>
                  <a:close/>
                  <a:moveTo>
                    <a:pt x="5" y="24"/>
                  </a:moveTo>
                  <a:cubicBezTo>
                    <a:pt x="59" y="24"/>
                    <a:pt x="59" y="24"/>
                    <a:pt x="59" y="24"/>
                  </a:cubicBezTo>
                  <a:cubicBezTo>
                    <a:pt x="59" y="5"/>
                    <a:pt x="59" y="5"/>
                    <a:pt x="59" y="5"/>
                  </a:cubicBezTo>
                  <a:cubicBezTo>
                    <a:pt x="5" y="5"/>
                    <a:pt x="5" y="5"/>
                    <a:pt x="5" y="5"/>
                  </a:cubicBezTo>
                  <a:lnTo>
                    <a:pt x="5" y="2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208" name="Freeform 413">
              <a:extLst>
                <a:ext uri="{FF2B5EF4-FFF2-40B4-BE49-F238E27FC236}">
                  <a16:creationId xmlns:a16="http://schemas.microsoft.com/office/drawing/2014/main" id="{D8A06816-0EF2-4932-8D28-A8AB839C0BA9}"/>
                </a:ext>
              </a:extLst>
            </p:cNvPr>
            <p:cNvSpPr>
              <a:spLocks noEditPoints="1"/>
            </p:cNvSpPr>
            <p:nvPr/>
          </p:nvSpPr>
          <p:spPr bwMode="auto">
            <a:xfrm>
              <a:off x="1092148" y="3925809"/>
              <a:ext cx="219075" cy="249237"/>
            </a:xfrm>
            <a:custGeom>
              <a:avLst/>
              <a:gdLst>
                <a:gd name="T0" fmla="*/ 43 w 108"/>
                <a:gd name="T1" fmla="*/ 123 h 123"/>
                <a:gd name="T2" fmla="*/ 42 w 108"/>
                <a:gd name="T3" fmla="*/ 123 h 123"/>
                <a:gd name="T4" fmla="*/ 38 w 108"/>
                <a:gd name="T5" fmla="*/ 122 h 123"/>
                <a:gd name="T6" fmla="*/ 8 w 108"/>
                <a:gd name="T7" fmla="*/ 101 h 123"/>
                <a:gd name="T8" fmla="*/ 6 w 108"/>
                <a:gd name="T9" fmla="*/ 62 h 123"/>
                <a:gd name="T10" fmla="*/ 17 w 108"/>
                <a:gd name="T11" fmla="*/ 45 h 123"/>
                <a:gd name="T12" fmla="*/ 20 w 108"/>
                <a:gd name="T13" fmla="*/ 44 h 123"/>
                <a:gd name="T14" fmla="*/ 22 w 108"/>
                <a:gd name="T15" fmla="*/ 46 h 123"/>
                <a:gd name="T16" fmla="*/ 34 w 108"/>
                <a:gd name="T17" fmla="*/ 66 h 123"/>
                <a:gd name="T18" fmla="*/ 45 w 108"/>
                <a:gd name="T19" fmla="*/ 22 h 123"/>
                <a:gd name="T20" fmla="*/ 66 w 108"/>
                <a:gd name="T21" fmla="*/ 1 h 123"/>
                <a:gd name="T22" fmla="*/ 69 w 108"/>
                <a:gd name="T23" fmla="*/ 1 h 123"/>
                <a:gd name="T24" fmla="*/ 70 w 108"/>
                <a:gd name="T25" fmla="*/ 3 h 123"/>
                <a:gd name="T26" fmla="*/ 78 w 108"/>
                <a:gd name="T27" fmla="*/ 66 h 123"/>
                <a:gd name="T28" fmla="*/ 84 w 108"/>
                <a:gd name="T29" fmla="*/ 71 h 123"/>
                <a:gd name="T30" fmla="*/ 85 w 108"/>
                <a:gd name="T31" fmla="*/ 70 h 123"/>
                <a:gd name="T32" fmla="*/ 84 w 108"/>
                <a:gd name="T33" fmla="*/ 49 h 123"/>
                <a:gd name="T34" fmla="*/ 85 w 108"/>
                <a:gd name="T35" fmla="*/ 46 h 123"/>
                <a:gd name="T36" fmla="*/ 88 w 108"/>
                <a:gd name="T37" fmla="*/ 46 h 123"/>
                <a:gd name="T38" fmla="*/ 98 w 108"/>
                <a:gd name="T39" fmla="*/ 54 h 123"/>
                <a:gd name="T40" fmla="*/ 108 w 108"/>
                <a:gd name="T41" fmla="*/ 84 h 123"/>
                <a:gd name="T42" fmla="*/ 103 w 108"/>
                <a:gd name="T43" fmla="*/ 102 h 123"/>
                <a:gd name="T44" fmla="*/ 78 w 108"/>
                <a:gd name="T45" fmla="*/ 122 h 123"/>
                <a:gd name="T46" fmla="*/ 75 w 108"/>
                <a:gd name="T47" fmla="*/ 123 h 123"/>
                <a:gd name="T48" fmla="*/ 72 w 108"/>
                <a:gd name="T49" fmla="*/ 122 h 123"/>
                <a:gd name="T50" fmla="*/ 72 w 108"/>
                <a:gd name="T51" fmla="*/ 119 h 123"/>
                <a:gd name="T52" fmla="*/ 56 w 108"/>
                <a:gd name="T53" fmla="*/ 79 h 123"/>
                <a:gd name="T54" fmla="*/ 47 w 108"/>
                <a:gd name="T55" fmla="*/ 99 h 123"/>
                <a:gd name="T56" fmla="*/ 42 w 108"/>
                <a:gd name="T57" fmla="*/ 99 h 123"/>
                <a:gd name="T58" fmla="*/ 31 w 108"/>
                <a:gd name="T59" fmla="*/ 95 h 123"/>
                <a:gd name="T60" fmla="*/ 44 w 108"/>
                <a:gd name="T61" fmla="*/ 118 h 123"/>
                <a:gd name="T62" fmla="*/ 45 w 108"/>
                <a:gd name="T63" fmla="*/ 120 h 123"/>
                <a:gd name="T64" fmla="*/ 43 w 108"/>
                <a:gd name="T65" fmla="*/ 123 h 123"/>
                <a:gd name="T66" fmla="*/ 43 w 108"/>
                <a:gd name="T67" fmla="*/ 123 h 123"/>
                <a:gd name="T68" fmla="*/ 54 w 108"/>
                <a:gd name="T69" fmla="*/ 71 h 123"/>
                <a:gd name="T70" fmla="*/ 56 w 108"/>
                <a:gd name="T71" fmla="*/ 71 h 123"/>
                <a:gd name="T72" fmla="*/ 76 w 108"/>
                <a:gd name="T73" fmla="*/ 95 h 123"/>
                <a:gd name="T74" fmla="*/ 79 w 108"/>
                <a:gd name="T75" fmla="*/ 116 h 123"/>
                <a:gd name="T76" fmla="*/ 103 w 108"/>
                <a:gd name="T77" fmla="*/ 84 h 123"/>
                <a:gd name="T78" fmla="*/ 91 w 108"/>
                <a:gd name="T79" fmla="*/ 54 h 123"/>
                <a:gd name="T80" fmla="*/ 89 w 108"/>
                <a:gd name="T81" fmla="*/ 74 h 123"/>
                <a:gd name="T82" fmla="*/ 84 w 108"/>
                <a:gd name="T83" fmla="*/ 76 h 123"/>
                <a:gd name="T84" fmla="*/ 84 w 108"/>
                <a:gd name="T85" fmla="*/ 76 h 123"/>
                <a:gd name="T86" fmla="*/ 74 w 108"/>
                <a:gd name="T87" fmla="*/ 70 h 123"/>
                <a:gd name="T88" fmla="*/ 64 w 108"/>
                <a:gd name="T89" fmla="*/ 9 h 123"/>
                <a:gd name="T90" fmla="*/ 49 w 108"/>
                <a:gd name="T91" fmla="*/ 25 h 123"/>
                <a:gd name="T92" fmla="*/ 41 w 108"/>
                <a:gd name="T93" fmla="*/ 70 h 123"/>
                <a:gd name="T94" fmla="*/ 40 w 108"/>
                <a:gd name="T95" fmla="*/ 73 h 123"/>
                <a:gd name="T96" fmla="*/ 37 w 108"/>
                <a:gd name="T97" fmla="*/ 74 h 123"/>
                <a:gd name="T98" fmla="*/ 27 w 108"/>
                <a:gd name="T99" fmla="*/ 68 h 123"/>
                <a:gd name="T100" fmla="*/ 17 w 108"/>
                <a:gd name="T101" fmla="*/ 53 h 123"/>
                <a:gd name="T102" fmla="*/ 11 w 108"/>
                <a:gd name="T103" fmla="*/ 64 h 123"/>
                <a:gd name="T104" fmla="*/ 12 w 108"/>
                <a:gd name="T105" fmla="*/ 99 h 123"/>
                <a:gd name="T106" fmla="*/ 12 w 108"/>
                <a:gd name="T107" fmla="*/ 99 h 123"/>
                <a:gd name="T108" fmla="*/ 35 w 108"/>
                <a:gd name="T109" fmla="*/ 116 h 123"/>
                <a:gd name="T110" fmla="*/ 26 w 108"/>
                <a:gd name="T111" fmla="*/ 87 h 123"/>
                <a:gd name="T112" fmla="*/ 28 w 108"/>
                <a:gd name="T113" fmla="*/ 84 h 123"/>
                <a:gd name="T114" fmla="*/ 31 w 108"/>
                <a:gd name="T115" fmla="*/ 86 h 123"/>
                <a:gd name="T116" fmla="*/ 42 w 108"/>
                <a:gd name="T117" fmla="*/ 94 h 123"/>
                <a:gd name="T118" fmla="*/ 45 w 108"/>
                <a:gd name="T119" fmla="*/ 94 h 123"/>
                <a:gd name="T120" fmla="*/ 51 w 108"/>
                <a:gd name="T121" fmla="*/ 74 h 123"/>
                <a:gd name="T122" fmla="*/ 53 w 108"/>
                <a:gd name="T123" fmla="*/ 71 h 123"/>
                <a:gd name="T124" fmla="*/ 54 w 108"/>
                <a:gd name="T125" fmla="*/ 7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8" h="123">
                  <a:moveTo>
                    <a:pt x="43" y="123"/>
                  </a:moveTo>
                  <a:cubicBezTo>
                    <a:pt x="43" y="123"/>
                    <a:pt x="42" y="123"/>
                    <a:pt x="42" y="123"/>
                  </a:cubicBezTo>
                  <a:cubicBezTo>
                    <a:pt x="41" y="123"/>
                    <a:pt x="39" y="123"/>
                    <a:pt x="38" y="122"/>
                  </a:cubicBezTo>
                  <a:cubicBezTo>
                    <a:pt x="16" y="116"/>
                    <a:pt x="8" y="103"/>
                    <a:pt x="8" y="101"/>
                  </a:cubicBezTo>
                  <a:cubicBezTo>
                    <a:pt x="0" y="90"/>
                    <a:pt x="0" y="76"/>
                    <a:pt x="6" y="62"/>
                  </a:cubicBezTo>
                  <a:cubicBezTo>
                    <a:pt x="10" y="52"/>
                    <a:pt x="17" y="45"/>
                    <a:pt x="17" y="45"/>
                  </a:cubicBezTo>
                  <a:cubicBezTo>
                    <a:pt x="18" y="44"/>
                    <a:pt x="19" y="44"/>
                    <a:pt x="20" y="44"/>
                  </a:cubicBezTo>
                  <a:cubicBezTo>
                    <a:pt x="21" y="44"/>
                    <a:pt x="22" y="45"/>
                    <a:pt x="22" y="46"/>
                  </a:cubicBezTo>
                  <a:cubicBezTo>
                    <a:pt x="23" y="57"/>
                    <a:pt x="29" y="63"/>
                    <a:pt x="34" y="66"/>
                  </a:cubicBezTo>
                  <a:cubicBezTo>
                    <a:pt x="30" y="52"/>
                    <a:pt x="34" y="37"/>
                    <a:pt x="45" y="22"/>
                  </a:cubicBezTo>
                  <a:cubicBezTo>
                    <a:pt x="54" y="9"/>
                    <a:pt x="65" y="1"/>
                    <a:pt x="66" y="1"/>
                  </a:cubicBezTo>
                  <a:cubicBezTo>
                    <a:pt x="67" y="0"/>
                    <a:pt x="68" y="0"/>
                    <a:pt x="69" y="1"/>
                  </a:cubicBezTo>
                  <a:cubicBezTo>
                    <a:pt x="70" y="1"/>
                    <a:pt x="70" y="2"/>
                    <a:pt x="70" y="3"/>
                  </a:cubicBezTo>
                  <a:cubicBezTo>
                    <a:pt x="66" y="42"/>
                    <a:pt x="72" y="59"/>
                    <a:pt x="78" y="66"/>
                  </a:cubicBezTo>
                  <a:cubicBezTo>
                    <a:pt x="81" y="70"/>
                    <a:pt x="84" y="71"/>
                    <a:pt x="84" y="71"/>
                  </a:cubicBezTo>
                  <a:cubicBezTo>
                    <a:pt x="85" y="71"/>
                    <a:pt x="85" y="71"/>
                    <a:pt x="85" y="70"/>
                  </a:cubicBezTo>
                  <a:cubicBezTo>
                    <a:pt x="87" y="68"/>
                    <a:pt x="86" y="56"/>
                    <a:pt x="84" y="49"/>
                  </a:cubicBezTo>
                  <a:cubicBezTo>
                    <a:pt x="84" y="48"/>
                    <a:pt x="84" y="47"/>
                    <a:pt x="85" y="46"/>
                  </a:cubicBezTo>
                  <a:cubicBezTo>
                    <a:pt x="86" y="46"/>
                    <a:pt x="87" y="45"/>
                    <a:pt x="88" y="46"/>
                  </a:cubicBezTo>
                  <a:cubicBezTo>
                    <a:pt x="88" y="46"/>
                    <a:pt x="93" y="48"/>
                    <a:pt x="98" y="54"/>
                  </a:cubicBezTo>
                  <a:cubicBezTo>
                    <a:pt x="103" y="60"/>
                    <a:pt x="108" y="70"/>
                    <a:pt x="108" y="84"/>
                  </a:cubicBezTo>
                  <a:cubicBezTo>
                    <a:pt x="108" y="87"/>
                    <a:pt x="107" y="94"/>
                    <a:pt x="103" y="102"/>
                  </a:cubicBezTo>
                  <a:cubicBezTo>
                    <a:pt x="98" y="113"/>
                    <a:pt x="89" y="120"/>
                    <a:pt x="78" y="122"/>
                  </a:cubicBezTo>
                  <a:cubicBezTo>
                    <a:pt x="78" y="122"/>
                    <a:pt x="77" y="122"/>
                    <a:pt x="75" y="123"/>
                  </a:cubicBezTo>
                  <a:cubicBezTo>
                    <a:pt x="74" y="123"/>
                    <a:pt x="73" y="123"/>
                    <a:pt x="72" y="122"/>
                  </a:cubicBezTo>
                  <a:cubicBezTo>
                    <a:pt x="72" y="121"/>
                    <a:pt x="72" y="120"/>
                    <a:pt x="72" y="119"/>
                  </a:cubicBezTo>
                  <a:cubicBezTo>
                    <a:pt x="78" y="107"/>
                    <a:pt x="73" y="94"/>
                    <a:pt x="56" y="79"/>
                  </a:cubicBezTo>
                  <a:cubicBezTo>
                    <a:pt x="56" y="86"/>
                    <a:pt x="54" y="97"/>
                    <a:pt x="47" y="99"/>
                  </a:cubicBezTo>
                  <a:cubicBezTo>
                    <a:pt x="45" y="99"/>
                    <a:pt x="44" y="99"/>
                    <a:pt x="42" y="99"/>
                  </a:cubicBezTo>
                  <a:cubicBezTo>
                    <a:pt x="39" y="99"/>
                    <a:pt x="35" y="98"/>
                    <a:pt x="31" y="95"/>
                  </a:cubicBezTo>
                  <a:cubicBezTo>
                    <a:pt x="32" y="100"/>
                    <a:pt x="35" y="109"/>
                    <a:pt x="44" y="118"/>
                  </a:cubicBezTo>
                  <a:cubicBezTo>
                    <a:pt x="45" y="119"/>
                    <a:pt x="45" y="119"/>
                    <a:pt x="45" y="120"/>
                  </a:cubicBezTo>
                  <a:cubicBezTo>
                    <a:pt x="45" y="122"/>
                    <a:pt x="44" y="123"/>
                    <a:pt x="43" y="123"/>
                  </a:cubicBezTo>
                  <a:cubicBezTo>
                    <a:pt x="43" y="123"/>
                    <a:pt x="43" y="123"/>
                    <a:pt x="43" y="123"/>
                  </a:cubicBezTo>
                  <a:close/>
                  <a:moveTo>
                    <a:pt x="54" y="71"/>
                  </a:moveTo>
                  <a:cubicBezTo>
                    <a:pt x="55" y="71"/>
                    <a:pt x="55" y="71"/>
                    <a:pt x="56" y="71"/>
                  </a:cubicBezTo>
                  <a:cubicBezTo>
                    <a:pt x="66" y="80"/>
                    <a:pt x="73" y="88"/>
                    <a:pt x="76" y="95"/>
                  </a:cubicBezTo>
                  <a:cubicBezTo>
                    <a:pt x="80" y="102"/>
                    <a:pt x="81" y="109"/>
                    <a:pt x="79" y="116"/>
                  </a:cubicBezTo>
                  <a:cubicBezTo>
                    <a:pt x="101" y="110"/>
                    <a:pt x="103" y="84"/>
                    <a:pt x="103" y="84"/>
                  </a:cubicBezTo>
                  <a:cubicBezTo>
                    <a:pt x="103" y="68"/>
                    <a:pt x="96" y="59"/>
                    <a:pt x="91" y="54"/>
                  </a:cubicBezTo>
                  <a:cubicBezTo>
                    <a:pt x="92" y="61"/>
                    <a:pt x="92" y="70"/>
                    <a:pt x="89" y="74"/>
                  </a:cubicBezTo>
                  <a:cubicBezTo>
                    <a:pt x="88" y="75"/>
                    <a:pt x="86" y="76"/>
                    <a:pt x="84" y="76"/>
                  </a:cubicBezTo>
                  <a:cubicBezTo>
                    <a:pt x="84" y="76"/>
                    <a:pt x="84" y="76"/>
                    <a:pt x="84" y="76"/>
                  </a:cubicBezTo>
                  <a:cubicBezTo>
                    <a:pt x="84" y="76"/>
                    <a:pt x="79" y="76"/>
                    <a:pt x="74" y="70"/>
                  </a:cubicBezTo>
                  <a:cubicBezTo>
                    <a:pt x="68" y="62"/>
                    <a:pt x="61" y="46"/>
                    <a:pt x="64" y="9"/>
                  </a:cubicBezTo>
                  <a:cubicBezTo>
                    <a:pt x="60" y="12"/>
                    <a:pt x="54" y="18"/>
                    <a:pt x="49" y="25"/>
                  </a:cubicBezTo>
                  <a:cubicBezTo>
                    <a:pt x="37" y="41"/>
                    <a:pt x="35" y="56"/>
                    <a:pt x="41" y="70"/>
                  </a:cubicBezTo>
                  <a:cubicBezTo>
                    <a:pt x="41" y="71"/>
                    <a:pt x="41" y="72"/>
                    <a:pt x="40" y="73"/>
                  </a:cubicBezTo>
                  <a:cubicBezTo>
                    <a:pt x="39" y="74"/>
                    <a:pt x="38" y="74"/>
                    <a:pt x="37" y="74"/>
                  </a:cubicBezTo>
                  <a:cubicBezTo>
                    <a:pt x="37" y="74"/>
                    <a:pt x="32" y="72"/>
                    <a:pt x="27" y="68"/>
                  </a:cubicBezTo>
                  <a:cubicBezTo>
                    <a:pt x="24" y="65"/>
                    <a:pt x="19" y="60"/>
                    <a:pt x="17" y="53"/>
                  </a:cubicBezTo>
                  <a:cubicBezTo>
                    <a:pt x="15" y="56"/>
                    <a:pt x="13" y="60"/>
                    <a:pt x="11" y="64"/>
                  </a:cubicBezTo>
                  <a:cubicBezTo>
                    <a:pt x="5" y="77"/>
                    <a:pt x="6" y="88"/>
                    <a:pt x="12" y="99"/>
                  </a:cubicBezTo>
                  <a:cubicBezTo>
                    <a:pt x="12" y="99"/>
                    <a:pt x="12" y="99"/>
                    <a:pt x="12" y="99"/>
                  </a:cubicBezTo>
                  <a:cubicBezTo>
                    <a:pt x="12" y="99"/>
                    <a:pt x="18" y="109"/>
                    <a:pt x="35" y="116"/>
                  </a:cubicBezTo>
                  <a:cubicBezTo>
                    <a:pt x="23" y="101"/>
                    <a:pt x="26" y="87"/>
                    <a:pt x="26" y="87"/>
                  </a:cubicBezTo>
                  <a:cubicBezTo>
                    <a:pt x="26" y="85"/>
                    <a:pt x="27" y="85"/>
                    <a:pt x="28" y="84"/>
                  </a:cubicBezTo>
                  <a:cubicBezTo>
                    <a:pt x="29" y="84"/>
                    <a:pt x="30" y="85"/>
                    <a:pt x="31" y="86"/>
                  </a:cubicBezTo>
                  <a:cubicBezTo>
                    <a:pt x="34" y="91"/>
                    <a:pt x="38" y="94"/>
                    <a:pt x="42" y="94"/>
                  </a:cubicBezTo>
                  <a:cubicBezTo>
                    <a:pt x="43" y="94"/>
                    <a:pt x="44" y="94"/>
                    <a:pt x="45" y="94"/>
                  </a:cubicBezTo>
                  <a:cubicBezTo>
                    <a:pt x="50" y="92"/>
                    <a:pt x="51" y="79"/>
                    <a:pt x="51" y="74"/>
                  </a:cubicBezTo>
                  <a:cubicBezTo>
                    <a:pt x="51" y="72"/>
                    <a:pt x="52" y="72"/>
                    <a:pt x="53" y="71"/>
                  </a:cubicBezTo>
                  <a:cubicBezTo>
                    <a:pt x="53" y="71"/>
                    <a:pt x="54" y="71"/>
                    <a:pt x="54" y="7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grpSp>
      <p:grpSp>
        <p:nvGrpSpPr>
          <p:cNvPr id="209" name="Group 208">
            <a:extLst>
              <a:ext uri="{FF2B5EF4-FFF2-40B4-BE49-F238E27FC236}">
                <a16:creationId xmlns:a16="http://schemas.microsoft.com/office/drawing/2014/main" id="{774443EA-F176-45CF-B4F8-2A5C2B33E286}"/>
              </a:ext>
            </a:extLst>
          </p:cNvPr>
          <p:cNvGrpSpPr/>
          <p:nvPr/>
        </p:nvGrpSpPr>
        <p:grpSpPr>
          <a:xfrm>
            <a:off x="8667877" y="2388911"/>
            <a:ext cx="335772" cy="133641"/>
            <a:chOff x="7051675" y="3232150"/>
            <a:chExt cx="1081088" cy="488950"/>
          </a:xfrm>
        </p:grpSpPr>
        <p:sp>
          <p:nvSpPr>
            <p:cNvPr id="210" name="Freeform 5">
              <a:extLst>
                <a:ext uri="{FF2B5EF4-FFF2-40B4-BE49-F238E27FC236}">
                  <a16:creationId xmlns:a16="http://schemas.microsoft.com/office/drawing/2014/main" id="{3A82FE64-3C54-4BFB-AEB6-500416481F4D}"/>
                </a:ext>
              </a:extLst>
            </p:cNvPr>
            <p:cNvSpPr>
              <a:spLocks/>
            </p:cNvSpPr>
            <p:nvPr/>
          </p:nvSpPr>
          <p:spPr bwMode="auto">
            <a:xfrm>
              <a:off x="7051675" y="3232150"/>
              <a:ext cx="1081088" cy="488950"/>
            </a:xfrm>
            <a:custGeom>
              <a:avLst/>
              <a:gdLst>
                <a:gd name="T0" fmla="*/ 1907 w 2043"/>
                <a:gd name="T1" fmla="*/ 12 h 924"/>
                <a:gd name="T2" fmla="*/ 1903 w 2043"/>
                <a:gd name="T3" fmla="*/ 4 h 924"/>
                <a:gd name="T4" fmla="*/ 148 w 2043"/>
                <a:gd name="T5" fmla="*/ 0 h 924"/>
                <a:gd name="T6" fmla="*/ 140 w 2043"/>
                <a:gd name="T7" fmla="*/ 4 h 924"/>
                <a:gd name="T8" fmla="*/ 136 w 2043"/>
                <a:gd name="T9" fmla="*/ 122 h 924"/>
                <a:gd name="T10" fmla="*/ 7 w 2043"/>
                <a:gd name="T11" fmla="*/ 123 h 924"/>
                <a:gd name="T12" fmla="*/ 0 w 2043"/>
                <a:gd name="T13" fmla="*/ 134 h 924"/>
                <a:gd name="T14" fmla="*/ 1 w 2043"/>
                <a:gd name="T15" fmla="*/ 597 h 924"/>
                <a:gd name="T16" fmla="*/ 12 w 2043"/>
                <a:gd name="T17" fmla="*/ 604 h 924"/>
                <a:gd name="T18" fmla="*/ 20 w 2043"/>
                <a:gd name="T19" fmla="*/ 601 h 924"/>
                <a:gd name="T20" fmla="*/ 24 w 2043"/>
                <a:gd name="T21" fmla="*/ 146 h 924"/>
                <a:gd name="T22" fmla="*/ 245 w 2043"/>
                <a:gd name="T23" fmla="*/ 145 h 924"/>
                <a:gd name="T24" fmla="*/ 253 w 2043"/>
                <a:gd name="T25" fmla="*/ 134 h 924"/>
                <a:gd name="T26" fmla="*/ 249 w 2043"/>
                <a:gd name="T27" fmla="*/ 126 h 924"/>
                <a:gd name="T28" fmla="*/ 160 w 2043"/>
                <a:gd name="T29" fmla="*/ 122 h 924"/>
                <a:gd name="T30" fmla="*/ 1883 w 2043"/>
                <a:gd name="T31" fmla="*/ 122 h 924"/>
                <a:gd name="T32" fmla="*/ 367 w 2043"/>
                <a:gd name="T33" fmla="*/ 123 h 924"/>
                <a:gd name="T34" fmla="*/ 359 w 2043"/>
                <a:gd name="T35" fmla="*/ 134 h 924"/>
                <a:gd name="T36" fmla="*/ 364 w 2043"/>
                <a:gd name="T37" fmla="*/ 143 h 924"/>
                <a:gd name="T38" fmla="*/ 2019 w 2043"/>
                <a:gd name="T39" fmla="*/ 146 h 924"/>
                <a:gd name="T40" fmla="*/ 1802 w 2043"/>
                <a:gd name="T41" fmla="*/ 778 h 924"/>
                <a:gd name="T42" fmla="*/ 1791 w 2043"/>
                <a:gd name="T43" fmla="*/ 786 h 924"/>
                <a:gd name="T44" fmla="*/ 1791 w 2043"/>
                <a:gd name="T45" fmla="*/ 795 h 924"/>
                <a:gd name="T46" fmla="*/ 1802 w 2043"/>
                <a:gd name="T47" fmla="*/ 802 h 924"/>
                <a:gd name="T48" fmla="*/ 160 w 2043"/>
                <a:gd name="T49" fmla="*/ 900 h 924"/>
                <a:gd name="T50" fmla="*/ 1670 w 2043"/>
                <a:gd name="T51" fmla="*/ 802 h 924"/>
                <a:gd name="T52" fmla="*/ 1682 w 2043"/>
                <a:gd name="T53" fmla="*/ 795 h 924"/>
                <a:gd name="T54" fmla="*/ 1682 w 2043"/>
                <a:gd name="T55" fmla="*/ 786 h 924"/>
                <a:gd name="T56" fmla="*/ 1670 w 2043"/>
                <a:gd name="T57" fmla="*/ 778 h 924"/>
                <a:gd name="T58" fmla="*/ 24 w 2043"/>
                <a:gd name="T59" fmla="*/ 721 h 924"/>
                <a:gd name="T60" fmla="*/ 17 w 2043"/>
                <a:gd name="T61" fmla="*/ 710 h 924"/>
                <a:gd name="T62" fmla="*/ 7 w 2043"/>
                <a:gd name="T63" fmla="*/ 710 h 924"/>
                <a:gd name="T64" fmla="*/ 0 w 2043"/>
                <a:gd name="T65" fmla="*/ 721 h 924"/>
                <a:gd name="T66" fmla="*/ 1 w 2043"/>
                <a:gd name="T67" fmla="*/ 795 h 924"/>
                <a:gd name="T68" fmla="*/ 12 w 2043"/>
                <a:gd name="T69" fmla="*/ 802 h 924"/>
                <a:gd name="T70" fmla="*/ 136 w 2043"/>
                <a:gd name="T71" fmla="*/ 912 h 924"/>
                <a:gd name="T72" fmla="*/ 143 w 2043"/>
                <a:gd name="T73" fmla="*/ 923 h 924"/>
                <a:gd name="T74" fmla="*/ 1895 w 2043"/>
                <a:gd name="T75" fmla="*/ 924 h 924"/>
                <a:gd name="T76" fmla="*/ 1906 w 2043"/>
                <a:gd name="T77" fmla="*/ 917 h 924"/>
                <a:gd name="T78" fmla="*/ 2031 w 2043"/>
                <a:gd name="T79" fmla="*/ 802 h 924"/>
                <a:gd name="T80" fmla="*/ 2039 w 2043"/>
                <a:gd name="T81" fmla="*/ 799 h 924"/>
                <a:gd name="T82" fmla="*/ 2043 w 2043"/>
                <a:gd name="T83" fmla="*/ 134 h 924"/>
                <a:gd name="T84" fmla="*/ 2039 w 2043"/>
                <a:gd name="T85" fmla="*/ 126 h 924"/>
                <a:gd name="T86" fmla="*/ 2031 w 2043"/>
                <a:gd name="T87" fmla="*/ 122 h 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43" h="924">
                  <a:moveTo>
                    <a:pt x="2031" y="122"/>
                  </a:moveTo>
                  <a:lnTo>
                    <a:pt x="1907" y="122"/>
                  </a:lnTo>
                  <a:lnTo>
                    <a:pt x="1907" y="12"/>
                  </a:lnTo>
                  <a:lnTo>
                    <a:pt x="1907" y="12"/>
                  </a:lnTo>
                  <a:lnTo>
                    <a:pt x="1906" y="8"/>
                  </a:lnTo>
                  <a:lnTo>
                    <a:pt x="1903" y="4"/>
                  </a:lnTo>
                  <a:lnTo>
                    <a:pt x="1900" y="1"/>
                  </a:lnTo>
                  <a:lnTo>
                    <a:pt x="1895" y="0"/>
                  </a:lnTo>
                  <a:lnTo>
                    <a:pt x="148" y="0"/>
                  </a:lnTo>
                  <a:lnTo>
                    <a:pt x="148" y="0"/>
                  </a:lnTo>
                  <a:lnTo>
                    <a:pt x="143" y="1"/>
                  </a:lnTo>
                  <a:lnTo>
                    <a:pt x="140" y="4"/>
                  </a:lnTo>
                  <a:lnTo>
                    <a:pt x="137" y="8"/>
                  </a:lnTo>
                  <a:lnTo>
                    <a:pt x="136" y="12"/>
                  </a:lnTo>
                  <a:lnTo>
                    <a:pt x="136" y="122"/>
                  </a:lnTo>
                  <a:lnTo>
                    <a:pt x="12" y="122"/>
                  </a:lnTo>
                  <a:lnTo>
                    <a:pt x="12" y="122"/>
                  </a:lnTo>
                  <a:lnTo>
                    <a:pt x="7" y="123"/>
                  </a:lnTo>
                  <a:lnTo>
                    <a:pt x="4" y="126"/>
                  </a:lnTo>
                  <a:lnTo>
                    <a:pt x="1" y="130"/>
                  </a:lnTo>
                  <a:lnTo>
                    <a:pt x="0" y="134"/>
                  </a:lnTo>
                  <a:lnTo>
                    <a:pt x="0" y="592"/>
                  </a:lnTo>
                  <a:lnTo>
                    <a:pt x="0" y="592"/>
                  </a:lnTo>
                  <a:lnTo>
                    <a:pt x="1" y="597"/>
                  </a:lnTo>
                  <a:lnTo>
                    <a:pt x="4" y="601"/>
                  </a:lnTo>
                  <a:lnTo>
                    <a:pt x="7" y="603"/>
                  </a:lnTo>
                  <a:lnTo>
                    <a:pt x="12" y="604"/>
                  </a:lnTo>
                  <a:lnTo>
                    <a:pt x="12" y="604"/>
                  </a:lnTo>
                  <a:lnTo>
                    <a:pt x="17" y="603"/>
                  </a:lnTo>
                  <a:lnTo>
                    <a:pt x="20" y="601"/>
                  </a:lnTo>
                  <a:lnTo>
                    <a:pt x="23" y="597"/>
                  </a:lnTo>
                  <a:lnTo>
                    <a:pt x="24" y="592"/>
                  </a:lnTo>
                  <a:lnTo>
                    <a:pt x="24" y="146"/>
                  </a:lnTo>
                  <a:lnTo>
                    <a:pt x="241" y="146"/>
                  </a:lnTo>
                  <a:lnTo>
                    <a:pt x="241" y="146"/>
                  </a:lnTo>
                  <a:lnTo>
                    <a:pt x="245" y="145"/>
                  </a:lnTo>
                  <a:lnTo>
                    <a:pt x="249" y="143"/>
                  </a:lnTo>
                  <a:lnTo>
                    <a:pt x="252" y="139"/>
                  </a:lnTo>
                  <a:lnTo>
                    <a:pt x="253" y="134"/>
                  </a:lnTo>
                  <a:lnTo>
                    <a:pt x="253" y="134"/>
                  </a:lnTo>
                  <a:lnTo>
                    <a:pt x="252" y="130"/>
                  </a:lnTo>
                  <a:lnTo>
                    <a:pt x="249" y="126"/>
                  </a:lnTo>
                  <a:lnTo>
                    <a:pt x="245" y="123"/>
                  </a:lnTo>
                  <a:lnTo>
                    <a:pt x="241" y="122"/>
                  </a:lnTo>
                  <a:lnTo>
                    <a:pt x="160" y="122"/>
                  </a:lnTo>
                  <a:lnTo>
                    <a:pt x="160" y="24"/>
                  </a:lnTo>
                  <a:lnTo>
                    <a:pt x="1883" y="24"/>
                  </a:lnTo>
                  <a:lnTo>
                    <a:pt x="1883" y="122"/>
                  </a:lnTo>
                  <a:lnTo>
                    <a:pt x="372" y="122"/>
                  </a:lnTo>
                  <a:lnTo>
                    <a:pt x="372" y="122"/>
                  </a:lnTo>
                  <a:lnTo>
                    <a:pt x="367" y="123"/>
                  </a:lnTo>
                  <a:lnTo>
                    <a:pt x="364" y="126"/>
                  </a:lnTo>
                  <a:lnTo>
                    <a:pt x="360" y="130"/>
                  </a:lnTo>
                  <a:lnTo>
                    <a:pt x="359" y="134"/>
                  </a:lnTo>
                  <a:lnTo>
                    <a:pt x="359" y="134"/>
                  </a:lnTo>
                  <a:lnTo>
                    <a:pt x="360" y="139"/>
                  </a:lnTo>
                  <a:lnTo>
                    <a:pt x="364" y="143"/>
                  </a:lnTo>
                  <a:lnTo>
                    <a:pt x="367" y="145"/>
                  </a:lnTo>
                  <a:lnTo>
                    <a:pt x="372" y="146"/>
                  </a:lnTo>
                  <a:lnTo>
                    <a:pt x="2019" y="146"/>
                  </a:lnTo>
                  <a:lnTo>
                    <a:pt x="2019" y="778"/>
                  </a:lnTo>
                  <a:lnTo>
                    <a:pt x="1802" y="778"/>
                  </a:lnTo>
                  <a:lnTo>
                    <a:pt x="1802" y="778"/>
                  </a:lnTo>
                  <a:lnTo>
                    <a:pt x="1797" y="779"/>
                  </a:lnTo>
                  <a:lnTo>
                    <a:pt x="1794" y="782"/>
                  </a:lnTo>
                  <a:lnTo>
                    <a:pt x="1791" y="786"/>
                  </a:lnTo>
                  <a:lnTo>
                    <a:pt x="1790" y="790"/>
                  </a:lnTo>
                  <a:lnTo>
                    <a:pt x="1790" y="790"/>
                  </a:lnTo>
                  <a:lnTo>
                    <a:pt x="1791" y="795"/>
                  </a:lnTo>
                  <a:lnTo>
                    <a:pt x="1794" y="799"/>
                  </a:lnTo>
                  <a:lnTo>
                    <a:pt x="1797" y="801"/>
                  </a:lnTo>
                  <a:lnTo>
                    <a:pt x="1802" y="802"/>
                  </a:lnTo>
                  <a:lnTo>
                    <a:pt x="1883" y="802"/>
                  </a:lnTo>
                  <a:lnTo>
                    <a:pt x="1883" y="900"/>
                  </a:lnTo>
                  <a:lnTo>
                    <a:pt x="160" y="900"/>
                  </a:lnTo>
                  <a:lnTo>
                    <a:pt x="160" y="802"/>
                  </a:lnTo>
                  <a:lnTo>
                    <a:pt x="1670" y="802"/>
                  </a:lnTo>
                  <a:lnTo>
                    <a:pt x="1670" y="802"/>
                  </a:lnTo>
                  <a:lnTo>
                    <a:pt x="1675" y="801"/>
                  </a:lnTo>
                  <a:lnTo>
                    <a:pt x="1678" y="799"/>
                  </a:lnTo>
                  <a:lnTo>
                    <a:pt x="1682" y="795"/>
                  </a:lnTo>
                  <a:lnTo>
                    <a:pt x="1683" y="790"/>
                  </a:lnTo>
                  <a:lnTo>
                    <a:pt x="1683" y="790"/>
                  </a:lnTo>
                  <a:lnTo>
                    <a:pt x="1682" y="786"/>
                  </a:lnTo>
                  <a:lnTo>
                    <a:pt x="1678" y="782"/>
                  </a:lnTo>
                  <a:lnTo>
                    <a:pt x="1675" y="779"/>
                  </a:lnTo>
                  <a:lnTo>
                    <a:pt x="1670" y="778"/>
                  </a:lnTo>
                  <a:lnTo>
                    <a:pt x="24" y="778"/>
                  </a:lnTo>
                  <a:lnTo>
                    <a:pt x="24" y="721"/>
                  </a:lnTo>
                  <a:lnTo>
                    <a:pt x="24" y="721"/>
                  </a:lnTo>
                  <a:lnTo>
                    <a:pt x="23" y="717"/>
                  </a:lnTo>
                  <a:lnTo>
                    <a:pt x="20" y="713"/>
                  </a:lnTo>
                  <a:lnTo>
                    <a:pt x="17" y="710"/>
                  </a:lnTo>
                  <a:lnTo>
                    <a:pt x="12" y="709"/>
                  </a:lnTo>
                  <a:lnTo>
                    <a:pt x="12" y="709"/>
                  </a:lnTo>
                  <a:lnTo>
                    <a:pt x="7" y="710"/>
                  </a:lnTo>
                  <a:lnTo>
                    <a:pt x="4" y="713"/>
                  </a:lnTo>
                  <a:lnTo>
                    <a:pt x="1" y="717"/>
                  </a:lnTo>
                  <a:lnTo>
                    <a:pt x="0" y="721"/>
                  </a:lnTo>
                  <a:lnTo>
                    <a:pt x="0" y="790"/>
                  </a:lnTo>
                  <a:lnTo>
                    <a:pt x="0" y="790"/>
                  </a:lnTo>
                  <a:lnTo>
                    <a:pt x="1" y="795"/>
                  </a:lnTo>
                  <a:lnTo>
                    <a:pt x="4" y="799"/>
                  </a:lnTo>
                  <a:lnTo>
                    <a:pt x="7" y="801"/>
                  </a:lnTo>
                  <a:lnTo>
                    <a:pt x="12" y="802"/>
                  </a:lnTo>
                  <a:lnTo>
                    <a:pt x="136" y="802"/>
                  </a:lnTo>
                  <a:lnTo>
                    <a:pt x="136" y="912"/>
                  </a:lnTo>
                  <a:lnTo>
                    <a:pt x="136" y="912"/>
                  </a:lnTo>
                  <a:lnTo>
                    <a:pt x="137" y="917"/>
                  </a:lnTo>
                  <a:lnTo>
                    <a:pt x="140" y="921"/>
                  </a:lnTo>
                  <a:lnTo>
                    <a:pt x="143" y="923"/>
                  </a:lnTo>
                  <a:lnTo>
                    <a:pt x="148" y="924"/>
                  </a:lnTo>
                  <a:lnTo>
                    <a:pt x="1895" y="924"/>
                  </a:lnTo>
                  <a:lnTo>
                    <a:pt x="1895" y="924"/>
                  </a:lnTo>
                  <a:lnTo>
                    <a:pt x="1900" y="923"/>
                  </a:lnTo>
                  <a:lnTo>
                    <a:pt x="1903" y="921"/>
                  </a:lnTo>
                  <a:lnTo>
                    <a:pt x="1906" y="917"/>
                  </a:lnTo>
                  <a:lnTo>
                    <a:pt x="1907" y="912"/>
                  </a:lnTo>
                  <a:lnTo>
                    <a:pt x="1907" y="802"/>
                  </a:lnTo>
                  <a:lnTo>
                    <a:pt x="2031" y="802"/>
                  </a:lnTo>
                  <a:lnTo>
                    <a:pt x="2031" y="802"/>
                  </a:lnTo>
                  <a:lnTo>
                    <a:pt x="2036" y="801"/>
                  </a:lnTo>
                  <a:lnTo>
                    <a:pt x="2039" y="799"/>
                  </a:lnTo>
                  <a:lnTo>
                    <a:pt x="2042" y="795"/>
                  </a:lnTo>
                  <a:lnTo>
                    <a:pt x="2043" y="790"/>
                  </a:lnTo>
                  <a:lnTo>
                    <a:pt x="2043" y="134"/>
                  </a:lnTo>
                  <a:lnTo>
                    <a:pt x="2043" y="134"/>
                  </a:lnTo>
                  <a:lnTo>
                    <a:pt x="2042" y="130"/>
                  </a:lnTo>
                  <a:lnTo>
                    <a:pt x="2039" y="126"/>
                  </a:lnTo>
                  <a:lnTo>
                    <a:pt x="2036" y="123"/>
                  </a:lnTo>
                  <a:lnTo>
                    <a:pt x="2031" y="122"/>
                  </a:lnTo>
                  <a:lnTo>
                    <a:pt x="2031" y="122"/>
                  </a:lnTo>
                  <a:close/>
                </a:path>
              </a:pathLst>
            </a:custGeom>
            <a:solidFill>
              <a:schemeClr val="accent6"/>
            </a:solidFill>
            <a:ln w="0">
              <a:solidFill>
                <a:schemeClr val="accent6"/>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11" name="Freeform 6">
              <a:extLst>
                <a:ext uri="{FF2B5EF4-FFF2-40B4-BE49-F238E27FC236}">
                  <a16:creationId xmlns:a16="http://schemas.microsoft.com/office/drawing/2014/main" id="{A6B5EAD3-3F95-4071-BD2F-35A94BD31DDF}"/>
                </a:ext>
              </a:extLst>
            </p:cNvPr>
            <p:cNvSpPr>
              <a:spLocks noEditPoints="1"/>
            </p:cNvSpPr>
            <p:nvPr/>
          </p:nvSpPr>
          <p:spPr bwMode="auto">
            <a:xfrm>
              <a:off x="7510463" y="3402013"/>
              <a:ext cx="158750" cy="149225"/>
            </a:xfrm>
            <a:custGeom>
              <a:avLst/>
              <a:gdLst>
                <a:gd name="T0" fmla="*/ 54 w 301"/>
                <a:gd name="T1" fmla="*/ 272 h 284"/>
                <a:gd name="T2" fmla="*/ 54 w 301"/>
                <a:gd name="T3" fmla="*/ 272 h 284"/>
                <a:gd name="T4" fmla="*/ 55 w 301"/>
                <a:gd name="T5" fmla="*/ 277 h 284"/>
                <a:gd name="T6" fmla="*/ 58 w 301"/>
                <a:gd name="T7" fmla="*/ 281 h 284"/>
                <a:gd name="T8" fmla="*/ 62 w 301"/>
                <a:gd name="T9" fmla="*/ 283 h 284"/>
                <a:gd name="T10" fmla="*/ 66 w 301"/>
                <a:gd name="T11" fmla="*/ 284 h 284"/>
                <a:gd name="T12" fmla="*/ 235 w 301"/>
                <a:gd name="T13" fmla="*/ 284 h 284"/>
                <a:gd name="T14" fmla="*/ 235 w 301"/>
                <a:gd name="T15" fmla="*/ 284 h 284"/>
                <a:gd name="T16" fmla="*/ 240 w 301"/>
                <a:gd name="T17" fmla="*/ 283 h 284"/>
                <a:gd name="T18" fmla="*/ 244 w 301"/>
                <a:gd name="T19" fmla="*/ 281 h 284"/>
                <a:gd name="T20" fmla="*/ 246 w 301"/>
                <a:gd name="T21" fmla="*/ 277 h 284"/>
                <a:gd name="T22" fmla="*/ 247 w 301"/>
                <a:gd name="T23" fmla="*/ 272 h 284"/>
                <a:gd name="T24" fmla="*/ 247 w 301"/>
                <a:gd name="T25" fmla="*/ 211 h 284"/>
                <a:gd name="T26" fmla="*/ 289 w 301"/>
                <a:gd name="T27" fmla="*/ 211 h 284"/>
                <a:gd name="T28" fmla="*/ 289 w 301"/>
                <a:gd name="T29" fmla="*/ 211 h 284"/>
                <a:gd name="T30" fmla="*/ 294 w 301"/>
                <a:gd name="T31" fmla="*/ 210 h 284"/>
                <a:gd name="T32" fmla="*/ 298 w 301"/>
                <a:gd name="T33" fmla="*/ 208 h 284"/>
                <a:gd name="T34" fmla="*/ 300 w 301"/>
                <a:gd name="T35" fmla="*/ 204 h 284"/>
                <a:gd name="T36" fmla="*/ 301 w 301"/>
                <a:gd name="T37" fmla="*/ 199 h 284"/>
                <a:gd name="T38" fmla="*/ 301 w 301"/>
                <a:gd name="T39" fmla="*/ 12 h 284"/>
                <a:gd name="T40" fmla="*/ 301 w 301"/>
                <a:gd name="T41" fmla="*/ 12 h 284"/>
                <a:gd name="T42" fmla="*/ 300 w 301"/>
                <a:gd name="T43" fmla="*/ 8 h 284"/>
                <a:gd name="T44" fmla="*/ 298 w 301"/>
                <a:gd name="T45" fmla="*/ 4 h 284"/>
                <a:gd name="T46" fmla="*/ 294 w 301"/>
                <a:gd name="T47" fmla="*/ 1 h 284"/>
                <a:gd name="T48" fmla="*/ 289 w 301"/>
                <a:gd name="T49" fmla="*/ 0 h 284"/>
                <a:gd name="T50" fmla="*/ 12 w 301"/>
                <a:gd name="T51" fmla="*/ 0 h 284"/>
                <a:gd name="T52" fmla="*/ 12 w 301"/>
                <a:gd name="T53" fmla="*/ 0 h 284"/>
                <a:gd name="T54" fmla="*/ 8 w 301"/>
                <a:gd name="T55" fmla="*/ 1 h 284"/>
                <a:gd name="T56" fmla="*/ 4 w 301"/>
                <a:gd name="T57" fmla="*/ 4 h 284"/>
                <a:gd name="T58" fmla="*/ 1 w 301"/>
                <a:gd name="T59" fmla="*/ 8 h 284"/>
                <a:gd name="T60" fmla="*/ 0 w 301"/>
                <a:gd name="T61" fmla="*/ 12 h 284"/>
                <a:gd name="T62" fmla="*/ 0 w 301"/>
                <a:gd name="T63" fmla="*/ 199 h 284"/>
                <a:gd name="T64" fmla="*/ 0 w 301"/>
                <a:gd name="T65" fmla="*/ 199 h 284"/>
                <a:gd name="T66" fmla="*/ 1 w 301"/>
                <a:gd name="T67" fmla="*/ 204 h 284"/>
                <a:gd name="T68" fmla="*/ 4 w 301"/>
                <a:gd name="T69" fmla="*/ 208 h 284"/>
                <a:gd name="T70" fmla="*/ 8 w 301"/>
                <a:gd name="T71" fmla="*/ 210 h 284"/>
                <a:gd name="T72" fmla="*/ 12 w 301"/>
                <a:gd name="T73" fmla="*/ 211 h 284"/>
                <a:gd name="T74" fmla="*/ 54 w 301"/>
                <a:gd name="T75" fmla="*/ 211 h 284"/>
                <a:gd name="T76" fmla="*/ 54 w 301"/>
                <a:gd name="T77" fmla="*/ 272 h 284"/>
                <a:gd name="T78" fmla="*/ 25 w 301"/>
                <a:gd name="T79" fmla="*/ 187 h 284"/>
                <a:gd name="T80" fmla="*/ 25 w 301"/>
                <a:gd name="T81" fmla="*/ 24 h 284"/>
                <a:gd name="T82" fmla="*/ 276 w 301"/>
                <a:gd name="T83" fmla="*/ 24 h 284"/>
                <a:gd name="T84" fmla="*/ 276 w 301"/>
                <a:gd name="T85" fmla="*/ 187 h 284"/>
                <a:gd name="T86" fmla="*/ 235 w 301"/>
                <a:gd name="T87" fmla="*/ 187 h 284"/>
                <a:gd name="T88" fmla="*/ 235 w 301"/>
                <a:gd name="T89" fmla="*/ 187 h 284"/>
                <a:gd name="T90" fmla="*/ 231 w 301"/>
                <a:gd name="T91" fmla="*/ 188 h 284"/>
                <a:gd name="T92" fmla="*/ 227 w 301"/>
                <a:gd name="T93" fmla="*/ 191 h 284"/>
                <a:gd name="T94" fmla="*/ 224 w 301"/>
                <a:gd name="T95" fmla="*/ 195 h 284"/>
                <a:gd name="T96" fmla="*/ 223 w 301"/>
                <a:gd name="T97" fmla="*/ 199 h 284"/>
                <a:gd name="T98" fmla="*/ 223 w 301"/>
                <a:gd name="T99" fmla="*/ 260 h 284"/>
                <a:gd name="T100" fmla="*/ 78 w 301"/>
                <a:gd name="T101" fmla="*/ 260 h 284"/>
                <a:gd name="T102" fmla="*/ 78 w 301"/>
                <a:gd name="T103" fmla="*/ 199 h 284"/>
                <a:gd name="T104" fmla="*/ 78 w 301"/>
                <a:gd name="T105" fmla="*/ 199 h 284"/>
                <a:gd name="T106" fmla="*/ 77 w 301"/>
                <a:gd name="T107" fmla="*/ 195 h 284"/>
                <a:gd name="T108" fmla="*/ 75 w 301"/>
                <a:gd name="T109" fmla="*/ 191 h 284"/>
                <a:gd name="T110" fmla="*/ 71 w 301"/>
                <a:gd name="T111" fmla="*/ 188 h 284"/>
                <a:gd name="T112" fmla="*/ 66 w 301"/>
                <a:gd name="T113" fmla="*/ 187 h 284"/>
                <a:gd name="T114" fmla="*/ 25 w 301"/>
                <a:gd name="T115" fmla="*/ 187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1" h="284">
                  <a:moveTo>
                    <a:pt x="54" y="272"/>
                  </a:moveTo>
                  <a:lnTo>
                    <a:pt x="54" y="272"/>
                  </a:lnTo>
                  <a:lnTo>
                    <a:pt x="55" y="277"/>
                  </a:lnTo>
                  <a:lnTo>
                    <a:pt x="58" y="281"/>
                  </a:lnTo>
                  <a:lnTo>
                    <a:pt x="62" y="283"/>
                  </a:lnTo>
                  <a:lnTo>
                    <a:pt x="66" y="284"/>
                  </a:lnTo>
                  <a:lnTo>
                    <a:pt x="235" y="284"/>
                  </a:lnTo>
                  <a:lnTo>
                    <a:pt x="235" y="284"/>
                  </a:lnTo>
                  <a:lnTo>
                    <a:pt x="240" y="283"/>
                  </a:lnTo>
                  <a:lnTo>
                    <a:pt x="244" y="281"/>
                  </a:lnTo>
                  <a:lnTo>
                    <a:pt x="246" y="277"/>
                  </a:lnTo>
                  <a:lnTo>
                    <a:pt x="247" y="272"/>
                  </a:lnTo>
                  <a:lnTo>
                    <a:pt x="247" y="211"/>
                  </a:lnTo>
                  <a:lnTo>
                    <a:pt x="289" y="211"/>
                  </a:lnTo>
                  <a:lnTo>
                    <a:pt x="289" y="211"/>
                  </a:lnTo>
                  <a:lnTo>
                    <a:pt x="294" y="210"/>
                  </a:lnTo>
                  <a:lnTo>
                    <a:pt x="298" y="208"/>
                  </a:lnTo>
                  <a:lnTo>
                    <a:pt x="300" y="204"/>
                  </a:lnTo>
                  <a:lnTo>
                    <a:pt x="301" y="199"/>
                  </a:lnTo>
                  <a:lnTo>
                    <a:pt x="301" y="12"/>
                  </a:lnTo>
                  <a:lnTo>
                    <a:pt x="301" y="12"/>
                  </a:lnTo>
                  <a:lnTo>
                    <a:pt x="300" y="8"/>
                  </a:lnTo>
                  <a:lnTo>
                    <a:pt x="298" y="4"/>
                  </a:lnTo>
                  <a:lnTo>
                    <a:pt x="294" y="1"/>
                  </a:lnTo>
                  <a:lnTo>
                    <a:pt x="289" y="0"/>
                  </a:lnTo>
                  <a:lnTo>
                    <a:pt x="12" y="0"/>
                  </a:lnTo>
                  <a:lnTo>
                    <a:pt x="12" y="0"/>
                  </a:lnTo>
                  <a:lnTo>
                    <a:pt x="8" y="1"/>
                  </a:lnTo>
                  <a:lnTo>
                    <a:pt x="4" y="4"/>
                  </a:lnTo>
                  <a:lnTo>
                    <a:pt x="1" y="8"/>
                  </a:lnTo>
                  <a:lnTo>
                    <a:pt x="0" y="12"/>
                  </a:lnTo>
                  <a:lnTo>
                    <a:pt x="0" y="199"/>
                  </a:lnTo>
                  <a:lnTo>
                    <a:pt x="0" y="199"/>
                  </a:lnTo>
                  <a:lnTo>
                    <a:pt x="1" y="204"/>
                  </a:lnTo>
                  <a:lnTo>
                    <a:pt x="4" y="208"/>
                  </a:lnTo>
                  <a:lnTo>
                    <a:pt x="8" y="210"/>
                  </a:lnTo>
                  <a:lnTo>
                    <a:pt x="12" y="211"/>
                  </a:lnTo>
                  <a:lnTo>
                    <a:pt x="54" y="211"/>
                  </a:lnTo>
                  <a:lnTo>
                    <a:pt x="54" y="272"/>
                  </a:lnTo>
                  <a:close/>
                  <a:moveTo>
                    <a:pt x="25" y="187"/>
                  </a:moveTo>
                  <a:lnTo>
                    <a:pt x="25" y="24"/>
                  </a:lnTo>
                  <a:lnTo>
                    <a:pt x="276" y="24"/>
                  </a:lnTo>
                  <a:lnTo>
                    <a:pt x="276" y="187"/>
                  </a:lnTo>
                  <a:lnTo>
                    <a:pt x="235" y="187"/>
                  </a:lnTo>
                  <a:lnTo>
                    <a:pt x="235" y="187"/>
                  </a:lnTo>
                  <a:lnTo>
                    <a:pt x="231" y="188"/>
                  </a:lnTo>
                  <a:lnTo>
                    <a:pt x="227" y="191"/>
                  </a:lnTo>
                  <a:lnTo>
                    <a:pt x="224" y="195"/>
                  </a:lnTo>
                  <a:lnTo>
                    <a:pt x="223" y="199"/>
                  </a:lnTo>
                  <a:lnTo>
                    <a:pt x="223" y="260"/>
                  </a:lnTo>
                  <a:lnTo>
                    <a:pt x="78" y="260"/>
                  </a:lnTo>
                  <a:lnTo>
                    <a:pt x="78" y="199"/>
                  </a:lnTo>
                  <a:lnTo>
                    <a:pt x="78" y="199"/>
                  </a:lnTo>
                  <a:lnTo>
                    <a:pt x="77" y="195"/>
                  </a:lnTo>
                  <a:lnTo>
                    <a:pt x="75" y="191"/>
                  </a:lnTo>
                  <a:lnTo>
                    <a:pt x="71" y="188"/>
                  </a:lnTo>
                  <a:lnTo>
                    <a:pt x="66" y="187"/>
                  </a:lnTo>
                  <a:lnTo>
                    <a:pt x="25" y="187"/>
                  </a:lnTo>
                  <a:close/>
                </a:path>
              </a:pathLst>
            </a:custGeom>
            <a:solidFill>
              <a:schemeClr val="accent6"/>
            </a:solidFill>
            <a:ln w="0">
              <a:solidFill>
                <a:schemeClr val="accent6"/>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12" name="Freeform 7">
              <a:extLst>
                <a:ext uri="{FF2B5EF4-FFF2-40B4-BE49-F238E27FC236}">
                  <a16:creationId xmlns:a16="http://schemas.microsoft.com/office/drawing/2014/main" id="{F2A1D01C-F942-4E7E-92C6-EB36C225E741}"/>
                </a:ext>
              </a:extLst>
            </p:cNvPr>
            <p:cNvSpPr>
              <a:spLocks noEditPoints="1"/>
            </p:cNvSpPr>
            <p:nvPr/>
          </p:nvSpPr>
          <p:spPr bwMode="auto">
            <a:xfrm>
              <a:off x="7310438" y="3402013"/>
              <a:ext cx="160338" cy="149225"/>
            </a:xfrm>
            <a:custGeom>
              <a:avLst/>
              <a:gdLst>
                <a:gd name="T0" fmla="*/ 54 w 301"/>
                <a:gd name="T1" fmla="*/ 272 h 284"/>
                <a:gd name="T2" fmla="*/ 54 w 301"/>
                <a:gd name="T3" fmla="*/ 272 h 284"/>
                <a:gd name="T4" fmla="*/ 55 w 301"/>
                <a:gd name="T5" fmla="*/ 277 h 284"/>
                <a:gd name="T6" fmla="*/ 58 w 301"/>
                <a:gd name="T7" fmla="*/ 281 h 284"/>
                <a:gd name="T8" fmla="*/ 61 w 301"/>
                <a:gd name="T9" fmla="*/ 283 h 284"/>
                <a:gd name="T10" fmla="*/ 66 w 301"/>
                <a:gd name="T11" fmla="*/ 284 h 284"/>
                <a:gd name="T12" fmla="*/ 235 w 301"/>
                <a:gd name="T13" fmla="*/ 284 h 284"/>
                <a:gd name="T14" fmla="*/ 235 w 301"/>
                <a:gd name="T15" fmla="*/ 284 h 284"/>
                <a:gd name="T16" fmla="*/ 240 w 301"/>
                <a:gd name="T17" fmla="*/ 283 h 284"/>
                <a:gd name="T18" fmla="*/ 243 w 301"/>
                <a:gd name="T19" fmla="*/ 281 h 284"/>
                <a:gd name="T20" fmla="*/ 246 w 301"/>
                <a:gd name="T21" fmla="*/ 277 h 284"/>
                <a:gd name="T22" fmla="*/ 247 w 301"/>
                <a:gd name="T23" fmla="*/ 272 h 284"/>
                <a:gd name="T24" fmla="*/ 247 w 301"/>
                <a:gd name="T25" fmla="*/ 211 h 284"/>
                <a:gd name="T26" fmla="*/ 289 w 301"/>
                <a:gd name="T27" fmla="*/ 211 h 284"/>
                <a:gd name="T28" fmla="*/ 289 w 301"/>
                <a:gd name="T29" fmla="*/ 211 h 284"/>
                <a:gd name="T30" fmla="*/ 294 w 301"/>
                <a:gd name="T31" fmla="*/ 210 h 284"/>
                <a:gd name="T32" fmla="*/ 298 w 301"/>
                <a:gd name="T33" fmla="*/ 208 h 284"/>
                <a:gd name="T34" fmla="*/ 300 w 301"/>
                <a:gd name="T35" fmla="*/ 204 h 284"/>
                <a:gd name="T36" fmla="*/ 301 w 301"/>
                <a:gd name="T37" fmla="*/ 199 h 284"/>
                <a:gd name="T38" fmla="*/ 301 w 301"/>
                <a:gd name="T39" fmla="*/ 12 h 284"/>
                <a:gd name="T40" fmla="*/ 301 w 301"/>
                <a:gd name="T41" fmla="*/ 12 h 284"/>
                <a:gd name="T42" fmla="*/ 300 w 301"/>
                <a:gd name="T43" fmla="*/ 8 h 284"/>
                <a:gd name="T44" fmla="*/ 298 w 301"/>
                <a:gd name="T45" fmla="*/ 4 h 284"/>
                <a:gd name="T46" fmla="*/ 294 w 301"/>
                <a:gd name="T47" fmla="*/ 1 h 284"/>
                <a:gd name="T48" fmla="*/ 289 w 301"/>
                <a:gd name="T49" fmla="*/ 0 h 284"/>
                <a:gd name="T50" fmla="*/ 13 w 301"/>
                <a:gd name="T51" fmla="*/ 0 h 284"/>
                <a:gd name="T52" fmla="*/ 13 w 301"/>
                <a:gd name="T53" fmla="*/ 0 h 284"/>
                <a:gd name="T54" fmla="*/ 8 w 301"/>
                <a:gd name="T55" fmla="*/ 1 h 284"/>
                <a:gd name="T56" fmla="*/ 5 w 301"/>
                <a:gd name="T57" fmla="*/ 4 h 284"/>
                <a:gd name="T58" fmla="*/ 1 w 301"/>
                <a:gd name="T59" fmla="*/ 8 h 284"/>
                <a:gd name="T60" fmla="*/ 0 w 301"/>
                <a:gd name="T61" fmla="*/ 12 h 284"/>
                <a:gd name="T62" fmla="*/ 0 w 301"/>
                <a:gd name="T63" fmla="*/ 199 h 284"/>
                <a:gd name="T64" fmla="*/ 0 w 301"/>
                <a:gd name="T65" fmla="*/ 199 h 284"/>
                <a:gd name="T66" fmla="*/ 1 w 301"/>
                <a:gd name="T67" fmla="*/ 204 h 284"/>
                <a:gd name="T68" fmla="*/ 5 w 301"/>
                <a:gd name="T69" fmla="*/ 208 h 284"/>
                <a:gd name="T70" fmla="*/ 8 w 301"/>
                <a:gd name="T71" fmla="*/ 210 h 284"/>
                <a:gd name="T72" fmla="*/ 13 w 301"/>
                <a:gd name="T73" fmla="*/ 211 h 284"/>
                <a:gd name="T74" fmla="*/ 54 w 301"/>
                <a:gd name="T75" fmla="*/ 211 h 284"/>
                <a:gd name="T76" fmla="*/ 54 w 301"/>
                <a:gd name="T77" fmla="*/ 272 h 284"/>
                <a:gd name="T78" fmla="*/ 25 w 301"/>
                <a:gd name="T79" fmla="*/ 187 h 284"/>
                <a:gd name="T80" fmla="*/ 25 w 301"/>
                <a:gd name="T81" fmla="*/ 24 h 284"/>
                <a:gd name="T82" fmla="*/ 277 w 301"/>
                <a:gd name="T83" fmla="*/ 24 h 284"/>
                <a:gd name="T84" fmla="*/ 277 w 301"/>
                <a:gd name="T85" fmla="*/ 187 h 284"/>
                <a:gd name="T86" fmla="*/ 235 w 301"/>
                <a:gd name="T87" fmla="*/ 187 h 284"/>
                <a:gd name="T88" fmla="*/ 235 w 301"/>
                <a:gd name="T89" fmla="*/ 187 h 284"/>
                <a:gd name="T90" fmla="*/ 230 w 301"/>
                <a:gd name="T91" fmla="*/ 188 h 284"/>
                <a:gd name="T92" fmla="*/ 227 w 301"/>
                <a:gd name="T93" fmla="*/ 191 h 284"/>
                <a:gd name="T94" fmla="*/ 224 w 301"/>
                <a:gd name="T95" fmla="*/ 195 h 284"/>
                <a:gd name="T96" fmla="*/ 223 w 301"/>
                <a:gd name="T97" fmla="*/ 199 h 284"/>
                <a:gd name="T98" fmla="*/ 223 w 301"/>
                <a:gd name="T99" fmla="*/ 260 h 284"/>
                <a:gd name="T100" fmla="*/ 79 w 301"/>
                <a:gd name="T101" fmla="*/ 260 h 284"/>
                <a:gd name="T102" fmla="*/ 79 w 301"/>
                <a:gd name="T103" fmla="*/ 199 h 284"/>
                <a:gd name="T104" fmla="*/ 79 w 301"/>
                <a:gd name="T105" fmla="*/ 199 h 284"/>
                <a:gd name="T106" fmla="*/ 78 w 301"/>
                <a:gd name="T107" fmla="*/ 195 h 284"/>
                <a:gd name="T108" fmla="*/ 76 w 301"/>
                <a:gd name="T109" fmla="*/ 191 h 284"/>
                <a:gd name="T110" fmla="*/ 72 w 301"/>
                <a:gd name="T111" fmla="*/ 188 h 284"/>
                <a:gd name="T112" fmla="*/ 66 w 301"/>
                <a:gd name="T113" fmla="*/ 187 h 284"/>
                <a:gd name="T114" fmla="*/ 25 w 301"/>
                <a:gd name="T115" fmla="*/ 187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1" h="284">
                  <a:moveTo>
                    <a:pt x="54" y="272"/>
                  </a:moveTo>
                  <a:lnTo>
                    <a:pt x="54" y="272"/>
                  </a:lnTo>
                  <a:lnTo>
                    <a:pt x="55" y="277"/>
                  </a:lnTo>
                  <a:lnTo>
                    <a:pt x="58" y="281"/>
                  </a:lnTo>
                  <a:lnTo>
                    <a:pt x="61" y="283"/>
                  </a:lnTo>
                  <a:lnTo>
                    <a:pt x="66" y="284"/>
                  </a:lnTo>
                  <a:lnTo>
                    <a:pt x="235" y="284"/>
                  </a:lnTo>
                  <a:lnTo>
                    <a:pt x="235" y="284"/>
                  </a:lnTo>
                  <a:lnTo>
                    <a:pt x="240" y="283"/>
                  </a:lnTo>
                  <a:lnTo>
                    <a:pt x="243" y="281"/>
                  </a:lnTo>
                  <a:lnTo>
                    <a:pt x="246" y="277"/>
                  </a:lnTo>
                  <a:lnTo>
                    <a:pt x="247" y="272"/>
                  </a:lnTo>
                  <a:lnTo>
                    <a:pt x="247" y="211"/>
                  </a:lnTo>
                  <a:lnTo>
                    <a:pt x="289" y="211"/>
                  </a:lnTo>
                  <a:lnTo>
                    <a:pt x="289" y="211"/>
                  </a:lnTo>
                  <a:lnTo>
                    <a:pt x="294" y="210"/>
                  </a:lnTo>
                  <a:lnTo>
                    <a:pt x="298" y="208"/>
                  </a:lnTo>
                  <a:lnTo>
                    <a:pt x="300" y="204"/>
                  </a:lnTo>
                  <a:lnTo>
                    <a:pt x="301" y="199"/>
                  </a:lnTo>
                  <a:lnTo>
                    <a:pt x="301" y="12"/>
                  </a:lnTo>
                  <a:lnTo>
                    <a:pt x="301" y="12"/>
                  </a:lnTo>
                  <a:lnTo>
                    <a:pt x="300" y="8"/>
                  </a:lnTo>
                  <a:lnTo>
                    <a:pt x="298" y="4"/>
                  </a:lnTo>
                  <a:lnTo>
                    <a:pt x="294" y="1"/>
                  </a:lnTo>
                  <a:lnTo>
                    <a:pt x="289" y="0"/>
                  </a:lnTo>
                  <a:lnTo>
                    <a:pt x="13" y="0"/>
                  </a:lnTo>
                  <a:lnTo>
                    <a:pt x="13" y="0"/>
                  </a:lnTo>
                  <a:lnTo>
                    <a:pt x="8" y="1"/>
                  </a:lnTo>
                  <a:lnTo>
                    <a:pt x="5" y="4"/>
                  </a:lnTo>
                  <a:lnTo>
                    <a:pt x="1" y="8"/>
                  </a:lnTo>
                  <a:lnTo>
                    <a:pt x="0" y="12"/>
                  </a:lnTo>
                  <a:lnTo>
                    <a:pt x="0" y="199"/>
                  </a:lnTo>
                  <a:lnTo>
                    <a:pt x="0" y="199"/>
                  </a:lnTo>
                  <a:lnTo>
                    <a:pt x="1" y="204"/>
                  </a:lnTo>
                  <a:lnTo>
                    <a:pt x="5" y="208"/>
                  </a:lnTo>
                  <a:lnTo>
                    <a:pt x="8" y="210"/>
                  </a:lnTo>
                  <a:lnTo>
                    <a:pt x="13" y="211"/>
                  </a:lnTo>
                  <a:lnTo>
                    <a:pt x="54" y="211"/>
                  </a:lnTo>
                  <a:lnTo>
                    <a:pt x="54" y="272"/>
                  </a:lnTo>
                  <a:close/>
                  <a:moveTo>
                    <a:pt x="25" y="187"/>
                  </a:moveTo>
                  <a:lnTo>
                    <a:pt x="25" y="24"/>
                  </a:lnTo>
                  <a:lnTo>
                    <a:pt x="277" y="24"/>
                  </a:lnTo>
                  <a:lnTo>
                    <a:pt x="277" y="187"/>
                  </a:lnTo>
                  <a:lnTo>
                    <a:pt x="235" y="187"/>
                  </a:lnTo>
                  <a:lnTo>
                    <a:pt x="235" y="187"/>
                  </a:lnTo>
                  <a:lnTo>
                    <a:pt x="230" y="188"/>
                  </a:lnTo>
                  <a:lnTo>
                    <a:pt x="227" y="191"/>
                  </a:lnTo>
                  <a:lnTo>
                    <a:pt x="224" y="195"/>
                  </a:lnTo>
                  <a:lnTo>
                    <a:pt x="223" y="199"/>
                  </a:lnTo>
                  <a:lnTo>
                    <a:pt x="223" y="260"/>
                  </a:lnTo>
                  <a:lnTo>
                    <a:pt x="79" y="260"/>
                  </a:lnTo>
                  <a:lnTo>
                    <a:pt x="79" y="199"/>
                  </a:lnTo>
                  <a:lnTo>
                    <a:pt x="79" y="199"/>
                  </a:lnTo>
                  <a:lnTo>
                    <a:pt x="78" y="195"/>
                  </a:lnTo>
                  <a:lnTo>
                    <a:pt x="76" y="191"/>
                  </a:lnTo>
                  <a:lnTo>
                    <a:pt x="72" y="188"/>
                  </a:lnTo>
                  <a:lnTo>
                    <a:pt x="66" y="187"/>
                  </a:lnTo>
                  <a:lnTo>
                    <a:pt x="25" y="187"/>
                  </a:lnTo>
                  <a:close/>
                </a:path>
              </a:pathLst>
            </a:custGeom>
            <a:solidFill>
              <a:schemeClr val="accent6"/>
            </a:solidFill>
            <a:ln w="0">
              <a:solidFill>
                <a:schemeClr val="accent6"/>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13" name="Freeform 8">
              <a:extLst>
                <a:ext uri="{FF2B5EF4-FFF2-40B4-BE49-F238E27FC236}">
                  <a16:creationId xmlns:a16="http://schemas.microsoft.com/office/drawing/2014/main" id="{924FF19D-52C3-4671-9882-5161C5195CEA}"/>
                </a:ext>
              </a:extLst>
            </p:cNvPr>
            <p:cNvSpPr>
              <a:spLocks noEditPoints="1"/>
            </p:cNvSpPr>
            <p:nvPr/>
          </p:nvSpPr>
          <p:spPr bwMode="auto">
            <a:xfrm>
              <a:off x="7710488" y="3402013"/>
              <a:ext cx="158750" cy="149225"/>
            </a:xfrm>
            <a:custGeom>
              <a:avLst/>
              <a:gdLst>
                <a:gd name="T0" fmla="*/ 54 w 300"/>
                <a:gd name="T1" fmla="*/ 272 h 284"/>
                <a:gd name="T2" fmla="*/ 54 w 300"/>
                <a:gd name="T3" fmla="*/ 272 h 284"/>
                <a:gd name="T4" fmla="*/ 55 w 300"/>
                <a:gd name="T5" fmla="*/ 277 h 284"/>
                <a:gd name="T6" fmla="*/ 58 w 300"/>
                <a:gd name="T7" fmla="*/ 281 h 284"/>
                <a:gd name="T8" fmla="*/ 62 w 300"/>
                <a:gd name="T9" fmla="*/ 283 h 284"/>
                <a:gd name="T10" fmla="*/ 66 w 300"/>
                <a:gd name="T11" fmla="*/ 284 h 284"/>
                <a:gd name="T12" fmla="*/ 234 w 300"/>
                <a:gd name="T13" fmla="*/ 284 h 284"/>
                <a:gd name="T14" fmla="*/ 234 w 300"/>
                <a:gd name="T15" fmla="*/ 284 h 284"/>
                <a:gd name="T16" fmla="*/ 240 w 300"/>
                <a:gd name="T17" fmla="*/ 283 h 284"/>
                <a:gd name="T18" fmla="*/ 244 w 300"/>
                <a:gd name="T19" fmla="*/ 281 h 284"/>
                <a:gd name="T20" fmla="*/ 246 w 300"/>
                <a:gd name="T21" fmla="*/ 277 h 284"/>
                <a:gd name="T22" fmla="*/ 247 w 300"/>
                <a:gd name="T23" fmla="*/ 272 h 284"/>
                <a:gd name="T24" fmla="*/ 247 w 300"/>
                <a:gd name="T25" fmla="*/ 211 h 284"/>
                <a:gd name="T26" fmla="*/ 288 w 300"/>
                <a:gd name="T27" fmla="*/ 211 h 284"/>
                <a:gd name="T28" fmla="*/ 288 w 300"/>
                <a:gd name="T29" fmla="*/ 211 h 284"/>
                <a:gd name="T30" fmla="*/ 293 w 300"/>
                <a:gd name="T31" fmla="*/ 210 h 284"/>
                <a:gd name="T32" fmla="*/ 297 w 300"/>
                <a:gd name="T33" fmla="*/ 208 h 284"/>
                <a:gd name="T34" fmla="*/ 299 w 300"/>
                <a:gd name="T35" fmla="*/ 204 h 284"/>
                <a:gd name="T36" fmla="*/ 300 w 300"/>
                <a:gd name="T37" fmla="*/ 199 h 284"/>
                <a:gd name="T38" fmla="*/ 300 w 300"/>
                <a:gd name="T39" fmla="*/ 12 h 284"/>
                <a:gd name="T40" fmla="*/ 300 w 300"/>
                <a:gd name="T41" fmla="*/ 12 h 284"/>
                <a:gd name="T42" fmla="*/ 299 w 300"/>
                <a:gd name="T43" fmla="*/ 8 h 284"/>
                <a:gd name="T44" fmla="*/ 297 w 300"/>
                <a:gd name="T45" fmla="*/ 4 h 284"/>
                <a:gd name="T46" fmla="*/ 293 w 300"/>
                <a:gd name="T47" fmla="*/ 1 h 284"/>
                <a:gd name="T48" fmla="*/ 288 w 300"/>
                <a:gd name="T49" fmla="*/ 0 h 284"/>
                <a:gd name="T50" fmla="*/ 12 w 300"/>
                <a:gd name="T51" fmla="*/ 0 h 284"/>
                <a:gd name="T52" fmla="*/ 12 w 300"/>
                <a:gd name="T53" fmla="*/ 0 h 284"/>
                <a:gd name="T54" fmla="*/ 7 w 300"/>
                <a:gd name="T55" fmla="*/ 1 h 284"/>
                <a:gd name="T56" fmla="*/ 4 w 300"/>
                <a:gd name="T57" fmla="*/ 4 h 284"/>
                <a:gd name="T58" fmla="*/ 1 w 300"/>
                <a:gd name="T59" fmla="*/ 8 h 284"/>
                <a:gd name="T60" fmla="*/ 0 w 300"/>
                <a:gd name="T61" fmla="*/ 12 h 284"/>
                <a:gd name="T62" fmla="*/ 0 w 300"/>
                <a:gd name="T63" fmla="*/ 199 h 284"/>
                <a:gd name="T64" fmla="*/ 0 w 300"/>
                <a:gd name="T65" fmla="*/ 199 h 284"/>
                <a:gd name="T66" fmla="*/ 1 w 300"/>
                <a:gd name="T67" fmla="*/ 204 h 284"/>
                <a:gd name="T68" fmla="*/ 4 w 300"/>
                <a:gd name="T69" fmla="*/ 208 h 284"/>
                <a:gd name="T70" fmla="*/ 7 w 300"/>
                <a:gd name="T71" fmla="*/ 210 h 284"/>
                <a:gd name="T72" fmla="*/ 12 w 300"/>
                <a:gd name="T73" fmla="*/ 211 h 284"/>
                <a:gd name="T74" fmla="*/ 54 w 300"/>
                <a:gd name="T75" fmla="*/ 211 h 284"/>
                <a:gd name="T76" fmla="*/ 54 w 300"/>
                <a:gd name="T77" fmla="*/ 272 h 284"/>
                <a:gd name="T78" fmla="*/ 24 w 300"/>
                <a:gd name="T79" fmla="*/ 187 h 284"/>
                <a:gd name="T80" fmla="*/ 24 w 300"/>
                <a:gd name="T81" fmla="*/ 24 h 284"/>
                <a:gd name="T82" fmla="*/ 276 w 300"/>
                <a:gd name="T83" fmla="*/ 24 h 284"/>
                <a:gd name="T84" fmla="*/ 276 w 300"/>
                <a:gd name="T85" fmla="*/ 187 h 284"/>
                <a:gd name="T86" fmla="*/ 234 w 300"/>
                <a:gd name="T87" fmla="*/ 187 h 284"/>
                <a:gd name="T88" fmla="*/ 234 w 300"/>
                <a:gd name="T89" fmla="*/ 187 h 284"/>
                <a:gd name="T90" fmla="*/ 229 w 300"/>
                <a:gd name="T91" fmla="*/ 188 h 284"/>
                <a:gd name="T92" fmla="*/ 226 w 300"/>
                <a:gd name="T93" fmla="*/ 191 h 284"/>
                <a:gd name="T94" fmla="*/ 223 w 300"/>
                <a:gd name="T95" fmla="*/ 195 h 284"/>
                <a:gd name="T96" fmla="*/ 222 w 300"/>
                <a:gd name="T97" fmla="*/ 199 h 284"/>
                <a:gd name="T98" fmla="*/ 222 w 300"/>
                <a:gd name="T99" fmla="*/ 260 h 284"/>
                <a:gd name="T100" fmla="*/ 78 w 300"/>
                <a:gd name="T101" fmla="*/ 260 h 284"/>
                <a:gd name="T102" fmla="*/ 78 w 300"/>
                <a:gd name="T103" fmla="*/ 199 h 284"/>
                <a:gd name="T104" fmla="*/ 78 w 300"/>
                <a:gd name="T105" fmla="*/ 199 h 284"/>
                <a:gd name="T106" fmla="*/ 77 w 300"/>
                <a:gd name="T107" fmla="*/ 195 h 284"/>
                <a:gd name="T108" fmla="*/ 75 w 300"/>
                <a:gd name="T109" fmla="*/ 191 h 284"/>
                <a:gd name="T110" fmla="*/ 71 w 300"/>
                <a:gd name="T111" fmla="*/ 188 h 284"/>
                <a:gd name="T112" fmla="*/ 66 w 300"/>
                <a:gd name="T113" fmla="*/ 187 h 284"/>
                <a:gd name="T114" fmla="*/ 24 w 300"/>
                <a:gd name="T115" fmla="*/ 187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0" h="284">
                  <a:moveTo>
                    <a:pt x="54" y="272"/>
                  </a:moveTo>
                  <a:lnTo>
                    <a:pt x="54" y="272"/>
                  </a:lnTo>
                  <a:lnTo>
                    <a:pt x="55" y="277"/>
                  </a:lnTo>
                  <a:lnTo>
                    <a:pt x="58" y="281"/>
                  </a:lnTo>
                  <a:lnTo>
                    <a:pt x="62" y="283"/>
                  </a:lnTo>
                  <a:lnTo>
                    <a:pt x="66" y="284"/>
                  </a:lnTo>
                  <a:lnTo>
                    <a:pt x="234" y="284"/>
                  </a:lnTo>
                  <a:lnTo>
                    <a:pt x="234" y="284"/>
                  </a:lnTo>
                  <a:lnTo>
                    <a:pt x="240" y="283"/>
                  </a:lnTo>
                  <a:lnTo>
                    <a:pt x="244" y="281"/>
                  </a:lnTo>
                  <a:lnTo>
                    <a:pt x="246" y="277"/>
                  </a:lnTo>
                  <a:lnTo>
                    <a:pt x="247" y="272"/>
                  </a:lnTo>
                  <a:lnTo>
                    <a:pt x="247" y="211"/>
                  </a:lnTo>
                  <a:lnTo>
                    <a:pt x="288" y="211"/>
                  </a:lnTo>
                  <a:lnTo>
                    <a:pt x="288" y="211"/>
                  </a:lnTo>
                  <a:lnTo>
                    <a:pt x="293" y="210"/>
                  </a:lnTo>
                  <a:lnTo>
                    <a:pt x="297" y="208"/>
                  </a:lnTo>
                  <a:lnTo>
                    <a:pt x="299" y="204"/>
                  </a:lnTo>
                  <a:lnTo>
                    <a:pt x="300" y="199"/>
                  </a:lnTo>
                  <a:lnTo>
                    <a:pt x="300" y="12"/>
                  </a:lnTo>
                  <a:lnTo>
                    <a:pt x="300" y="12"/>
                  </a:lnTo>
                  <a:lnTo>
                    <a:pt x="299" y="8"/>
                  </a:lnTo>
                  <a:lnTo>
                    <a:pt x="297" y="4"/>
                  </a:lnTo>
                  <a:lnTo>
                    <a:pt x="293" y="1"/>
                  </a:lnTo>
                  <a:lnTo>
                    <a:pt x="288" y="0"/>
                  </a:lnTo>
                  <a:lnTo>
                    <a:pt x="12" y="0"/>
                  </a:lnTo>
                  <a:lnTo>
                    <a:pt x="12" y="0"/>
                  </a:lnTo>
                  <a:lnTo>
                    <a:pt x="7" y="1"/>
                  </a:lnTo>
                  <a:lnTo>
                    <a:pt x="4" y="4"/>
                  </a:lnTo>
                  <a:lnTo>
                    <a:pt x="1" y="8"/>
                  </a:lnTo>
                  <a:lnTo>
                    <a:pt x="0" y="12"/>
                  </a:lnTo>
                  <a:lnTo>
                    <a:pt x="0" y="199"/>
                  </a:lnTo>
                  <a:lnTo>
                    <a:pt x="0" y="199"/>
                  </a:lnTo>
                  <a:lnTo>
                    <a:pt x="1" y="204"/>
                  </a:lnTo>
                  <a:lnTo>
                    <a:pt x="4" y="208"/>
                  </a:lnTo>
                  <a:lnTo>
                    <a:pt x="7" y="210"/>
                  </a:lnTo>
                  <a:lnTo>
                    <a:pt x="12" y="211"/>
                  </a:lnTo>
                  <a:lnTo>
                    <a:pt x="54" y="211"/>
                  </a:lnTo>
                  <a:lnTo>
                    <a:pt x="54" y="272"/>
                  </a:lnTo>
                  <a:close/>
                  <a:moveTo>
                    <a:pt x="24" y="187"/>
                  </a:moveTo>
                  <a:lnTo>
                    <a:pt x="24" y="24"/>
                  </a:lnTo>
                  <a:lnTo>
                    <a:pt x="276" y="24"/>
                  </a:lnTo>
                  <a:lnTo>
                    <a:pt x="276" y="187"/>
                  </a:lnTo>
                  <a:lnTo>
                    <a:pt x="234" y="187"/>
                  </a:lnTo>
                  <a:lnTo>
                    <a:pt x="234" y="187"/>
                  </a:lnTo>
                  <a:lnTo>
                    <a:pt x="229" y="188"/>
                  </a:lnTo>
                  <a:lnTo>
                    <a:pt x="226" y="191"/>
                  </a:lnTo>
                  <a:lnTo>
                    <a:pt x="223" y="195"/>
                  </a:lnTo>
                  <a:lnTo>
                    <a:pt x="222" y="199"/>
                  </a:lnTo>
                  <a:lnTo>
                    <a:pt x="222" y="260"/>
                  </a:lnTo>
                  <a:lnTo>
                    <a:pt x="78" y="260"/>
                  </a:lnTo>
                  <a:lnTo>
                    <a:pt x="78" y="199"/>
                  </a:lnTo>
                  <a:lnTo>
                    <a:pt x="78" y="199"/>
                  </a:lnTo>
                  <a:lnTo>
                    <a:pt x="77" y="195"/>
                  </a:lnTo>
                  <a:lnTo>
                    <a:pt x="75" y="191"/>
                  </a:lnTo>
                  <a:lnTo>
                    <a:pt x="71" y="188"/>
                  </a:lnTo>
                  <a:lnTo>
                    <a:pt x="66" y="187"/>
                  </a:lnTo>
                  <a:lnTo>
                    <a:pt x="24" y="187"/>
                  </a:lnTo>
                  <a:close/>
                </a:path>
              </a:pathLst>
            </a:custGeom>
            <a:solidFill>
              <a:schemeClr val="accent6"/>
            </a:solidFill>
            <a:ln w="0">
              <a:solidFill>
                <a:schemeClr val="accent6"/>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14" name="Freeform 9">
              <a:extLst>
                <a:ext uri="{FF2B5EF4-FFF2-40B4-BE49-F238E27FC236}">
                  <a16:creationId xmlns:a16="http://schemas.microsoft.com/office/drawing/2014/main" id="{B5BF4970-EAA7-46E3-A2A7-5278E9DA628D}"/>
                </a:ext>
              </a:extLst>
            </p:cNvPr>
            <p:cNvSpPr>
              <a:spLocks noEditPoints="1"/>
            </p:cNvSpPr>
            <p:nvPr/>
          </p:nvSpPr>
          <p:spPr bwMode="auto">
            <a:xfrm>
              <a:off x="7908925" y="3402013"/>
              <a:ext cx="158750" cy="149225"/>
            </a:xfrm>
            <a:custGeom>
              <a:avLst/>
              <a:gdLst>
                <a:gd name="T0" fmla="*/ 53 w 300"/>
                <a:gd name="T1" fmla="*/ 272 h 284"/>
                <a:gd name="T2" fmla="*/ 53 w 300"/>
                <a:gd name="T3" fmla="*/ 272 h 284"/>
                <a:gd name="T4" fmla="*/ 54 w 300"/>
                <a:gd name="T5" fmla="*/ 277 h 284"/>
                <a:gd name="T6" fmla="*/ 57 w 300"/>
                <a:gd name="T7" fmla="*/ 281 h 284"/>
                <a:gd name="T8" fmla="*/ 61 w 300"/>
                <a:gd name="T9" fmla="*/ 283 h 284"/>
                <a:gd name="T10" fmla="*/ 66 w 300"/>
                <a:gd name="T11" fmla="*/ 284 h 284"/>
                <a:gd name="T12" fmla="*/ 234 w 300"/>
                <a:gd name="T13" fmla="*/ 284 h 284"/>
                <a:gd name="T14" fmla="*/ 234 w 300"/>
                <a:gd name="T15" fmla="*/ 284 h 284"/>
                <a:gd name="T16" fmla="*/ 239 w 300"/>
                <a:gd name="T17" fmla="*/ 283 h 284"/>
                <a:gd name="T18" fmla="*/ 242 w 300"/>
                <a:gd name="T19" fmla="*/ 281 h 284"/>
                <a:gd name="T20" fmla="*/ 245 w 300"/>
                <a:gd name="T21" fmla="*/ 277 h 284"/>
                <a:gd name="T22" fmla="*/ 246 w 300"/>
                <a:gd name="T23" fmla="*/ 272 h 284"/>
                <a:gd name="T24" fmla="*/ 246 w 300"/>
                <a:gd name="T25" fmla="*/ 211 h 284"/>
                <a:gd name="T26" fmla="*/ 288 w 300"/>
                <a:gd name="T27" fmla="*/ 211 h 284"/>
                <a:gd name="T28" fmla="*/ 288 w 300"/>
                <a:gd name="T29" fmla="*/ 211 h 284"/>
                <a:gd name="T30" fmla="*/ 293 w 300"/>
                <a:gd name="T31" fmla="*/ 210 h 284"/>
                <a:gd name="T32" fmla="*/ 296 w 300"/>
                <a:gd name="T33" fmla="*/ 208 h 284"/>
                <a:gd name="T34" fmla="*/ 299 w 300"/>
                <a:gd name="T35" fmla="*/ 204 h 284"/>
                <a:gd name="T36" fmla="*/ 300 w 300"/>
                <a:gd name="T37" fmla="*/ 199 h 284"/>
                <a:gd name="T38" fmla="*/ 300 w 300"/>
                <a:gd name="T39" fmla="*/ 12 h 284"/>
                <a:gd name="T40" fmla="*/ 300 w 300"/>
                <a:gd name="T41" fmla="*/ 12 h 284"/>
                <a:gd name="T42" fmla="*/ 299 w 300"/>
                <a:gd name="T43" fmla="*/ 8 h 284"/>
                <a:gd name="T44" fmla="*/ 296 w 300"/>
                <a:gd name="T45" fmla="*/ 4 h 284"/>
                <a:gd name="T46" fmla="*/ 293 w 300"/>
                <a:gd name="T47" fmla="*/ 1 h 284"/>
                <a:gd name="T48" fmla="*/ 288 w 300"/>
                <a:gd name="T49" fmla="*/ 0 h 284"/>
                <a:gd name="T50" fmla="*/ 12 w 300"/>
                <a:gd name="T51" fmla="*/ 0 h 284"/>
                <a:gd name="T52" fmla="*/ 12 w 300"/>
                <a:gd name="T53" fmla="*/ 0 h 284"/>
                <a:gd name="T54" fmla="*/ 7 w 300"/>
                <a:gd name="T55" fmla="*/ 1 h 284"/>
                <a:gd name="T56" fmla="*/ 4 w 300"/>
                <a:gd name="T57" fmla="*/ 4 h 284"/>
                <a:gd name="T58" fmla="*/ 1 w 300"/>
                <a:gd name="T59" fmla="*/ 8 h 284"/>
                <a:gd name="T60" fmla="*/ 0 w 300"/>
                <a:gd name="T61" fmla="*/ 12 h 284"/>
                <a:gd name="T62" fmla="*/ 0 w 300"/>
                <a:gd name="T63" fmla="*/ 199 h 284"/>
                <a:gd name="T64" fmla="*/ 0 w 300"/>
                <a:gd name="T65" fmla="*/ 199 h 284"/>
                <a:gd name="T66" fmla="*/ 1 w 300"/>
                <a:gd name="T67" fmla="*/ 204 h 284"/>
                <a:gd name="T68" fmla="*/ 4 w 300"/>
                <a:gd name="T69" fmla="*/ 208 h 284"/>
                <a:gd name="T70" fmla="*/ 7 w 300"/>
                <a:gd name="T71" fmla="*/ 210 h 284"/>
                <a:gd name="T72" fmla="*/ 12 w 300"/>
                <a:gd name="T73" fmla="*/ 211 h 284"/>
                <a:gd name="T74" fmla="*/ 53 w 300"/>
                <a:gd name="T75" fmla="*/ 211 h 284"/>
                <a:gd name="T76" fmla="*/ 53 w 300"/>
                <a:gd name="T77" fmla="*/ 272 h 284"/>
                <a:gd name="T78" fmla="*/ 24 w 300"/>
                <a:gd name="T79" fmla="*/ 187 h 284"/>
                <a:gd name="T80" fmla="*/ 24 w 300"/>
                <a:gd name="T81" fmla="*/ 24 h 284"/>
                <a:gd name="T82" fmla="*/ 276 w 300"/>
                <a:gd name="T83" fmla="*/ 24 h 284"/>
                <a:gd name="T84" fmla="*/ 276 w 300"/>
                <a:gd name="T85" fmla="*/ 187 h 284"/>
                <a:gd name="T86" fmla="*/ 234 w 300"/>
                <a:gd name="T87" fmla="*/ 187 h 284"/>
                <a:gd name="T88" fmla="*/ 234 w 300"/>
                <a:gd name="T89" fmla="*/ 187 h 284"/>
                <a:gd name="T90" fmla="*/ 229 w 300"/>
                <a:gd name="T91" fmla="*/ 188 h 284"/>
                <a:gd name="T92" fmla="*/ 225 w 300"/>
                <a:gd name="T93" fmla="*/ 191 h 284"/>
                <a:gd name="T94" fmla="*/ 223 w 300"/>
                <a:gd name="T95" fmla="*/ 195 h 284"/>
                <a:gd name="T96" fmla="*/ 222 w 300"/>
                <a:gd name="T97" fmla="*/ 199 h 284"/>
                <a:gd name="T98" fmla="*/ 222 w 300"/>
                <a:gd name="T99" fmla="*/ 260 h 284"/>
                <a:gd name="T100" fmla="*/ 78 w 300"/>
                <a:gd name="T101" fmla="*/ 260 h 284"/>
                <a:gd name="T102" fmla="*/ 78 w 300"/>
                <a:gd name="T103" fmla="*/ 199 h 284"/>
                <a:gd name="T104" fmla="*/ 78 w 300"/>
                <a:gd name="T105" fmla="*/ 199 h 284"/>
                <a:gd name="T106" fmla="*/ 77 w 300"/>
                <a:gd name="T107" fmla="*/ 195 h 284"/>
                <a:gd name="T108" fmla="*/ 75 w 300"/>
                <a:gd name="T109" fmla="*/ 191 h 284"/>
                <a:gd name="T110" fmla="*/ 71 w 300"/>
                <a:gd name="T111" fmla="*/ 188 h 284"/>
                <a:gd name="T112" fmla="*/ 66 w 300"/>
                <a:gd name="T113" fmla="*/ 187 h 284"/>
                <a:gd name="T114" fmla="*/ 24 w 300"/>
                <a:gd name="T115" fmla="*/ 187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0" h="284">
                  <a:moveTo>
                    <a:pt x="53" y="272"/>
                  </a:moveTo>
                  <a:lnTo>
                    <a:pt x="53" y="272"/>
                  </a:lnTo>
                  <a:lnTo>
                    <a:pt x="54" y="277"/>
                  </a:lnTo>
                  <a:lnTo>
                    <a:pt x="57" y="281"/>
                  </a:lnTo>
                  <a:lnTo>
                    <a:pt x="61" y="283"/>
                  </a:lnTo>
                  <a:lnTo>
                    <a:pt x="66" y="284"/>
                  </a:lnTo>
                  <a:lnTo>
                    <a:pt x="234" y="284"/>
                  </a:lnTo>
                  <a:lnTo>
                    <a:pt x="234" y="284"/>
                  </a:lnTo>
                  <a:lnTo>
                    <a:pt x="239" y="283"/>
                  </a:lnTo>
                  <a:lnTo>
                    <a:pt x="242" y="281"/>
                  </a:lnTo>
                  <a:lnTo>
                    <a:pt x="245" y="277"/>
                  </a:lnTo>
                  <a:lnTo>
                    <a:pt x="246" y="272"/>
                  </a:lnTo>
                  <a:lnTo>
                    <a:pt x="246" y="211"/>
                  </a:lnTo>
                  <a:lnTo>
                    <a:pt x="288" y="211"/>
                  </a:lnTo>
                  <a:lnTo>
                    <a:pt x="288" y="211"/>
                  </a:lnTo>
                  <a:lnTo>
                    <a:pt x="293" y="210"/>
                  </a:lnTo>
                  <a:lnTo>
                    <a:pt x="296" y="208"/>
                  </a:lnTo>
                  <a:lnTo>
                    <a:pt x="299" y="204"/>
                  </a:lnTo>
                  <a:lnTo>
                    <a:pt x="300" y="199"/>
                  </a:lnTo>
                  <a:lnTo>
                    <a:pt x="300" y="12"/>
                  </a:lnTo>
                  <a:lnTo>
                    <a:pt x="300" y="12"/>
                  </a:lnTo>
                  <a:lnTo>
                    <a:pt x="299" y="8"/>
                  </a:lnTo>
                  <a:lnTo>
                    <a:pt x="296" y="4"/>
                  </a:lnTo>
                  <a:lnTo>
                    <a:pt x="293" y="1"/>
                  </a:lnTo>
                  <a:lnTo>
                    <a:pt x="288" y="0"/>
                  </a:lnTo>
                  <a:lnTo>
                    <a:pt x="12" y="0"/>
                  </a:lnTo>
                  <a:lnTo>
                    <a:pt x="12" y="0"/>
                  </a:lnTo>
                  <a:lnTo>
                    <a:pt x="7" y="1"/>
                  </a:lnTo>
                  <a:lnTo>
                    <a:pt x="4" y="4"/>
                  </a:lnTo>
                  <a:lnTo>
                    <a:pt x="1" y="8"/>
                  </a:lnTo>
                  <a:lnTo>
                    <a:pt x="0" y="12"/>
                  </a:lnTo>
                  <a:lnTo>
                    <a:pt x="0" y="199"/>
                  </a:lnTo>
                  <a:lnTo>
                    <a:pt x="0" y="199"/>
                  </a:lnTo>
                  <a:lnTo>
                    <a:pt x="1" y="204"/>
                  </a:lnTo>
                  <a:lnTo>
                    <a:pt x="4" y="208"/>
                  </a:lnTo>
                  <a:lnTo>
                    <a:pt x="7" y="210"/>
                  </a:lnTo>
                  <a:lnTo>
                    <a:pt x="12" y="211"/>
                  </a:lnTo>
                  <a:lnTo>
                    <a:pt x="53" y="211"/>
                  </a:lnTo>
                  <a:lnTo>
                    <a:pt x="53" y="272"/>
                  </a:lnTo>
                  <a:close/>
                  <a:moveTo>
                    <a:pt x="24" y="187"/>
                  </a:moveTo>
                  <a:lnTo>
                    <a:pt x="24" y="24"/>
                  </a:lnTo>
                  <a:lnTo>
                    <a:pt x="276" y="24"/>
                  </a:lnTo>
                  <a:lnTo>
                    <a:pt x="276" y="187"/>
                  </a:lnTo>
                  <a:lnTo>
                    <a:pt x="234" y="187"/>
                  </a:lnTo>
                  <a:lnTo>
                    <a:pt x="234" y="187"/>
                  </a:lnTo>
                  <a:lnTo>
                    <a:pt x="229" y="188"/>
                  </a:lnTo>
                  <a:lnTo>
                    <a:pt x="225" y="191"/>
                  </a:lnTo>
                  <a:lnTo>
                    <a:pt x="223" y="195"/>
                  </a:lnTo>
                  <a:lnTo>
                    <a:pt x="222" y="199"/>
                  </a:lnTo>
                  <a:lnTo>
                    <a:pt x="222" y="260"/>
                  </a:lnTo>
                  <a:lnTo>
                    <a:pt x="78" y="260"/>
                  </a:lnTo>
                  <a:lnTo>
                    <a:pt x="78" y="199"/>
                  </a:lnTo>
                  <a:lnTo>
                    <a:pt x="78" y="199"/>
                  </a:lnTo>
                  <a:lnTo>
                    <a:pt x="77" y="195"/>
                  </a:lnTo>
                  <a:lnTo>
                    <a:pt x="75" y="191"/>
                  </a:lnTo>
                  <a:lnTo>
                    <a:pt x="71" y="188"/>
                  </a:lnTo>
                  <a:lnTo>
                    <a:pt x="66" y="187"/>
                  </a:lnTo>
                  <a:lnTo>
                    <a:pt x="24" y="187"/>
                  </a:lnTo>
                  <a:close/>
                </a:path>
              </a:pathLst>
            </a:custGeom>
            <a:solidFill>
              <a:schemeClr val="accent6"/>
            </a:solidFill>
            <a:ln w="0">
              <a:solidFill>
                <a:schemeClr val="accent6"/>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15" name="Freeform 10">
              <a:extLst>
                <a:ext uri="{FF2B5EF4-FFF2-40B4-BE49-F238E27FC236}">
                  <a16:creationId xmlns:a16="http://schemas.microsoft.com/office/drawing/2014/main" id="{326BBAFF-FC3D-43A6-B97E-AB1BD54C607F}"/>
                </a:ext>
              </a:extLst>
            </p:cNvPr>
            <p:cNvSpPr>
              <a:spLocks/>
            </p:cNvSpPr>
            <p:nvPr/>
          </p:nvSpPr>
          <p:spPr bwMode="auto">
            <a:xfrm>
              <a:off x="7124700" y="3405188"/>
              <a:ext cx="134938" cy="12700"/>
            </a:xfrm>
            <a:custGeom>
              <a:avLst/>
              <a:gdLst>
                <a:gd name="T0" fmla="*/ 255 w 255"/>
                <a:gd name="T1" fmla="*/ 12 h 25"/>
                <a:gd name="T2" fmla="*/ 255 w 255"/>
                <a:gd name="T3" fmla="*/ 12 h 25"/>
                <a:gd name="T4" fmla="*/ 254 w 255"/>
                <a:gd name="T5" fmla="*/ 7 h 25"/>
                <a:gd name="T6" fmla="*/ 251 w 255"/>
                <a:gd name="T7" fmla="*/ 4 h 25"/>
                <a:gd name="T8" fmla="*/ 247 w 255"/>
                <a:gd name="T9" fmla="*/ 1 h 25"/>
                <a:gd name="T10" fmla="*/ 243 w 255"/>
                <a:gd name="T11" fmla="*/ 0 h 25"/>
                <a:gd name="T12" fmla="*/ 12 w 255"/>
                <a:gd name="T13" fmla="*/ 0 h 25"/>
                <a:gd name="T14" fmla="*/ 12 w 255"/>
                <a:gd name="T15" fmla="*/ 0 h 25"/>
                <a:gd name="T16" fmla="*/ 7 w 255"/>
                <a:gd name="T17" fmla="*/ 1 h 25"/>
                <a:gd name="T18" fmla="*/ 4 w 255"/>
                <a:gd name="T19" fmla="*/ 4 h 25"/>
                <a:gd name="T20" fmla="*/ 1 w 255"/>
                <a:gd name="T21" fmla="*/ 7 h 25"/>
                <a:gd name="T22" fmla="*/ 0 w 255"/>
                <a:gd name="T23" fmla="*/ 12 h 25"/>
                <a:gd name="T24" fmla="*/ 0 w 255"/>
                <a:gd name="T25" fmla="*/ 12 h 25"/>
                <a:gd name="T26" fmla="*/ 1 w 255"/>
                <a:gd name="T27" fmla="*/ 17 h 25"/>
                <a:gd name="T28" fmla="*/ 4 w 255"/>
                <a:gd name="T29" fmla="*/ 22 h 25"/>
                <a:gd name="T30" fmla="*/ 7 w 255"/>
                <a:gd name="T31" fmla="*/ 24 h 25"/>
                <a:gd name="T32" fmla="*/ 12 w 255"/>
                <a:gd name="T33" fmla="*/ 25 h 25"/>
                <a:gd name="T34" fmla="*/ 243 w 255"/>
                <a:gd name="T35" fmla="*/ 25 h 25"/>
                <a:gd name="T36" fmla="*/ 243 w 255"/>
                <a:gd name="T37" fmla="*/ 25 h 25"/>
                <a:gd name="T38" fmla="*/ 247 w 255"/>
                <a:gd name="T39" fmla="*/ 24 h 25"/>
                <a:gd name="T40" fmla="*/ 251 w 255"/>
                <a:gd name="T41" fmla="*/ 22 h 25"/>
                <a:gd name="T42" fmla="*/ 254 w 255"/>
                <a:gd name="T43" fmla="*/ 17 h 25"/>
                <a:gd name="T44" fmla="*/ 255 w 255"/>
                <a:gd name="T45" fmla="*/ 12 h 25"/>
                <a:gd name="T46" fmla="*/ 255 w 255"/>
                <a:gd name="T47"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5" h="25">
                  <a:moveTo>
                    <a:pt x="255" y="12"/>
                  </a:moveTo>
                  <a:lnTo>
                    <a:pt x="255" y="12"/>
                  </a:lnTo>
                  <a:lnTo>
                    <a:pt x="254" y="7"/>
                  </a:lnTo>
                  <a:lnTo>
                    <a:pt x="251" y="4"/>
                  </a:lnTo>
                  <a:lnTo>
                    <a:pt x="247" y="1"/>
                  </a:lnTo>
                  <a:lnTo>
                    <a:pt x="243" y="0"/>
                  </a:lnTo>
                  <a:lnTo>
                    <a:pt x="12" y="0"/>
                  </a:lnTo>
                  <a:lnTo>
                    <a:pt x="12" y="0"/>
                  </a:lnTo>
                  <a:lnTo>
                    <a:pt x="7" y="1"/>
                  </a:lnTo>
                  <a:lnTo>
                    <a:pt x="4" y="4"/>
                  </a:lnTo>
                  <a:lnTo>
                    <a:pt x="1" y="7"/>
                  </a:lnTo>
                  <a:lnTo>
                    <a:pt x="0" y="12"/>
                  </a:lnTo>
                  <a:lnTo>
                    <a:pt x="0" y="12"/>
                  </a:lnTo>
                  <a:lnTo>
                    <a:pt x="1" y="17"/>
                  </a:lnTo>
                  <a:lnTo>
                    <a:pt x="4" y="22"/>
                  </a:lnTo>
                  <a:lnTo>
                    <a:pt x="7" y="24"/>
                  </a:lnTo>
                  <a:lnTo>
                    <a:pt x="12" y="25"/>
                  </a:lnTo>
                  <a:lnTo>
                    <a:pt x="243" y="25"/>
                  </a:lnTo>
                  <a:lnTo>
                    <a:pt x="243" y="25"/>
                  </a:lnTo>
                  <a:lnTo>
                    <a:pt x="247" y="24"/>
                  </a:lnTo>
                  <a:lnTo>
                    <a:pt x="251" y="22"/>
                  </a:lnTo>
                  <a:lnTo>
                    <a:pt x="254" y="17"/>
                  </a:lnTo>
                  <a:lnTo>
                    <a:pt x="255" y="12"/>
                  </a:lnTo>
                  <a:lnTo>
                    <a:pt x="255" y="12"/>
                  </a:lnTo>
                  <a:close/>
                </a:path>
              </a:pathLst>
            </a:custGeom>
            <a:solidFill>
              <a:schemeClr val="accent6"/>
            </a:solidFill>
            <a:ln w="0">
              <a:solidFill>
                <a:schemeClr val="accent6"/>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16" name="Freeform 11">
              <a:extLst>
                <a:ext uri="{FF2B5EF4-FFF2-40B4-BE49-F238E27FC236}">
                  <a16:creationId xmlns:a16="http://schemas.microsoft.com/office/drawing/2014/main" id="{857CDB54-0D99-43E2-987C-34C49E4406AB}"/>
                </a:ext>
              </a:extLst>
            </p:cNvPr>
            <p:cNvSpPr>
              <a:spLocks/>
            </p:cNvSpPr>
            <p:nvPr/>
          </p:nvSpPr>
          <p:spPr bwMode="auto">
            <a:xfrm>
              <a:off x="7124700" y="3448050"/>
              <a:ext cx="134938" cy="14288"/>
            </a:xfrm>
            <a:custGeom>
              <a:avLst/>
              <a:gdLst>
                <a:gd name="T0" fmla="*/ 255 w 255"/>
                <a:gd name="T1" fmla="*/ 12 h 25"/>
                <a:gd name="T2" fmla="*/ 255 w 255"/>
                <a:gd name="T3" fmla="*/ 12 h 25"/>
                <a:gd name="T4" fmla="*/ 254 w 255"/>
                <a:gd name="T5" fmla="*/ 7 h 25"/>
                <a:gd name="T6" fmla="*/ 251 w 255"/>
                <a:gd name="T7" fmla="*/ 3 h 25"/>
                <a:gd name="T8" fmla="*/ 247 w 255"/>
                <a:gd name="T9" fmla="*/ 0 h 25"/>
                <a:gd name="T10" fmla="*/ 243 w 255"/>
                <a:gd name="T11" fmla="*/ 0 h 25"/>
                <a:gd name="T12" fmla="*/ 12 w 255"/>
                <a:gd name="T13" fmla="*/ 0 h 25"/>
                <a:gd name="T14" fmla="*/ 12 w 255"/>
                <a:gd name="T15" fmla="*/ 0 h 25"/>
                <a:gd name="T16" fmla="*/ 7 w 255"/>
                <a:gd name="T17" fmla="*/ 0 h 25"/>
                <a:gd name="T18" fmla="*/ 4 w 255"/>
                <a:gd name="T19" fmla="*/ 3 h 25"/>
                <a:gd name="T20" fmla="*/ 1 w 255"/>
                <a:gd name="T21" fmla="*/ 7 h 25"/>
                <a:gd name="T22" fmla="*/ 0 w 255"/>
                <a:gd name="T23" fmla="*/ 12 h 25"/>
                <a:gd name="T24" fmla="*/ 0 w 255"/>
                <a:gd name="T25" fmla="*/ 12 h 25"/>
                <a:gd name="T26" fmla="*/ 1 w 255"/>
                <a:gd name="T27" fmla="*/ 17 h 25"/>
                <a:gd name="T28" fmla="*/ 4 w 255"/>
                <a:gd name="T29" fmla="*/ 21 h 25"/>
                <a:gd name="T30" fmla="*/ 7 w 255"/>
                <a:gd name="T31" fmla="*/ 24 h 25"/>
                <a:gd name="T32" fmla="*/ 12 w 255"/>
                <a:gd name="T33" fmla="*/ 25 h 25"/>
                <a:gd name="T34" fmla="*/ 243 w 255"/>
                <a:gd name="T35" fmla="*/ 25 h 25"/>
                <a:gd name="T36" fmla="*/ 243 w 255"/>
                <a:gd name="T37" fmla="*/ 25 h 25"/>
                <a:gd name="T38" fmla="*/ 247 w 255"/>
                <a:gd name="T39" fmla="*/ 24 h 25"/>
                <a:gd name="T40" fmla="*/ 251 w 255"/>
                <a:gd name="T41" fmla="*/ 21 h 25"/>
                <a:gd name="T42" fmla="*/ 254 w 255"/>
                <a:gd name="T43" fmla="*/ 17 h 25"/>
                <a:gd name="T44" fmla="*/ 255 w 255"/>
                <a:gd name="T45" fmla="*/ 12 h 25"/>
                <a:gd name="T46" fmla="*/ 255 w 255"/>
                <a:gd name="T47"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5" h="25">
                  <a:moveTo>
                    <a:pt x="255" y="12"/>
                  </a:moveTo>
                  <a:lnTo>
                    <a:pt x="255" y="12"/>
                  </a:lnTo>
                  <a:lnTo>
                    <a:pt x="254" y="7"/>
                  </a:lnTo>
                  <a:lnTo>
                    <a:pt x="251" y="3"/>
                  </a:lnTo>
                  <a:lnTo>
                    <a:pt x="247" y="0"/>
                  </a:lnTo>
                  <a:lnTo>
                    <a:pt x="243" y="0"/>
                  </a:lnTo>
                  <a:lnTo>
                    <a:pt x="12" y="0"/>
                  </a:lnTo>
                  <a:lnTo>
                    <a:pt x="12" y="0"/>
                  </a:lnTo>
                  <a:lnTo>
                    <a:pt x="7" y="0"/>
                  </a:lnTo>
                  <a:lnTo>
                    <a:pt x="4" y="3"/>
                  </a:lnTo>
                  <a:lnTo>
                    <a:pt x="1" y="7"/>
                  </a:lnTo>
                  <a:lnTo>
                    <a:pt x="0" y="12"/>
                  </a:lnTo>
                  <a:lnTo>
                    <a:pt x="0" y="12"/>
                  </a:lnTo>
                  <a:lnTo>
                    <a:pt x="1" y="17"/>
                  </a:lnTo>
                  <a:lnTo>
                    <a:pt x="4" y="21"/>
                  </a:lnTo>
                  <a:lnTo>
                    <a:pt x="7" y="24"/>
                  </a:lnTo>
                  <a:lnTo>
                    <a:pt x="12" y="25"/>
                  </a:lnTo>
                  <a:lnTo>
                    <a:pt x="243" y="25"/>
                  </a:lnTo>
                  <a:lnTo>
                    <a:pt x="243" y="25"/>
                  </a:lnTo>
                  <a:lnTo>
                    <a:pt x="247" y="24"/>
                  </a:lnTo>
                  <a:lnTo>
                    <a:pt x="251" y="21"/>
                  </a:lnTo>
                  <a:lnTo>
                    <a:pt x="254" y="17"/>
                  </a:lnTo>
                  <a:lnTo>
                    <a:pt x="255" y="12"/>
                  </a:lnTo>
                  <a:lnTo>
                    <a:pt x="255" y="12"/>
                  </a:lnTo>
                  <a:close/>
                </a:path>
              </a:pathLst>
            </a:custGeom>
            <a:solidFill>
              <a:schemeClr val="accent6"/>
            </a:solidFill>
            <a:ln w="0">
              <a:solidFill>
                <a:schemeClr val="accent6"/>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17" name="Freeform 12">
              <a:extLst>
                <a:ext uri="{FF2B5EF4-FFF2-40B4-BE49-F238E27FC236}">
                  <a16:creationId xmlns:a16="http://schemas.microsoft.com/office/drawing/2014/main" id="{87FD6D08-378F-4E3E-9E1C-6D8C5CE82195}"/>
                </a:ext>
              </a:extLst>
            </p:cNvPr>
            <p:cNvSpPr>
              <a:spLocks/>
            </p:cNvSpPr>
            <p:nvPr/>
          </p:nvSpPr>
          <p:spPr bwMode="auto">
            <a:xfrm>
              <a:off x="7124700" y="3492500"/>
              <a:ext cx="134938" cy="12700"/>
            </a:xfrm>
            <a:custGeom>
              <a:avLst/>
              <a:gdLst>
                <a:gd name="T0" fmla="*/ 255 w 255"/>
                <a:gd name="T1" fmla="*/ 13 h 25"/>
                <a:gd name="T2" fmla="*/ 255 w 255"/>
                <a:gd name="T3" fmla="*/ 13 h 25"/>
                <a:gd name="T4" fmla="*/ 254 w 255"/>
                <a:gd name="T5" fmla="*/ 7 h 25"/>
                <a:gd name="T6" fmla="*/ 251 w 255"/>
                <a:gd name="T7" fmla="*/ 4 h 25"/>
                <a:gd name="T8" fmla="*/ 247 w 255"/>
                <a:gd name="T9" fmla="*/ 1 h 25"/>
                <a:gd name="T10" fmla="*/ 243 w 255"/>
                <a:gd name="T11" fmla="*/ 0 h 25"/>
                <a:gd name="T12" fmla="*/ 12 w 255"/>
                <a:gd name="T13" fmla="*/ 0 h 25"/>
                <a:gd name="T14" fmla="*/ 12 w 255"/>
                <a:gd name="T15" fmla="*/ 0 h 25"/>
                <a:gd name="T16" fmla="*/ 7 w 255"/>
                <a:gd name="T17" fmla="*/ 1 h 25"/>
                <a:gd name="T18" fmla="*/ 4 w 255"/>
                <a:gd name="T19" fmla="*/ 4 h 25"/>
                <a:gd name="T20" fmla="*/ 1 w 255"/>
                <a:gd name="T21" fmla="*/ 7 h 25"/>
                <a:gd name="T22" fmla="*/ 0 w 255"/>
                <a:gd name="T23" fmla="*/ 13 h 25"/>
                <a:gd name="T24" fmla="*/ 0 w 255"/>
                <a:gd name="T25" fmla="*/ 13 h 25"/>
                <a:gd name="T26" fmla="*/ 1 w 255"/>
                <a:gd name="T27" fmla="*/ 18 h 25"/>
                <a:gd name="T28" fmla="*/ 4 w 255"/>
                <a:gd name="T29" fmla="*/ 21 h 25"/>
                <a:gd name="T30" fmla="*/ 7 w 255"/>
                <a:gd name="T31" fmla="*/ 24 h 25"/>
                <a:gd name="T32" fmla="*/ 12 w 255"/>
                <a:gd name="T33" fmla="*/ 25 h 25"/>
                <a:gd name="T34" fmla="*/ 243 w 255"/>
                <a:gd name="T35" fmla="*/ 25 h 25"/>
                <a:gd name="T36" fmla="*/ 243 w 255"/>
                <a:gd name="T37" fmla="*/ 25 h 25"/>
                <a:gd name="T38" fmla="*/ 247 w 255"/>
                <a:gd name="T39" fmla="*/ 24 h 25"/>
                <a:gd name="T40" fmla="*/ 251 w 255"/>
                <a:gd name="T41" fmla="*/ 21 h 25"/>
                <a:gd name="T42" fmla="*/ 254 w 255"/>
                <a:gd name="T43" fmla="*/ 18 h 25"/>
                <a:gd name="T44" fmla="*/ 255 w 255"/>
                <a:gd name="T45" fmla="*/ 13 h 25"/>
                <a:gd name="T46" fmla="*/ 255 w 255"/>
                <a:gd name="T47" fmla="*/ 1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5" h="25">
                  <a:moveTo>
                    <a:pt x="255" y="13"/>
                  </a:moveTo>
                  <a:lnTo>
                    <a:pt x="255" y="13"/>
                  </a:lnTo>
                  <a:lnTo>
                    <a:pt x="254" y="7"/>
                  </a:lnTo>
                  <a:lnTo>
                    <a:pt x="251" y="4"/>
                  </a:lnTo>
                  <a:lnTo>
                    <a:pt x="247" y="1"/>
                  </a:lnTo>
                  <a:lnTo>
                    <a:pt x="243" y="0"/>
                  </a:lnTo>
                  <a:lnTo>
                    <a:pt x="12" y="0"/>
                  </a:lnTo>
                  <a:lnTo>
                    <a:pt x="12" y="0"/>
                  </a:lnTo>
                  <a:lnTo>
                    <a:pt x="7" y="1"/>
                  </a:lnTo>
                  <a:lnTo>
                    <a:pt x="4" y="4"/>
                  </a:lnTo>
                  <a:lnTo>
                    <a:pt x="1" y="7"/>
                  </a:lnTo>
                  <a:lnTo>
                    <a:pt x="0" y="13"/>
                  </a:lnTo>
                  <a:lnTo>
                    <a:pt x="0" y="13"/>
                  </a:lnTo>
                  <a:lnTo>
                    <a:pt x="1" y="18"/>
                  </a:lnTo>
                  <a:lnTo>
                    <a:pt x="4" y="21"/>
                  </a:lnTo>
                  <a:lnTo>
                    <a:pt x="7" y="24"/>
                  </a:lnTo>
                  <a:lnTo>
                    <a:pt x="12" y="25"/>
                  </a:lnTo>
                  <a:lnTo>
                    <a:pt x="243" y="25"/>
                  </a:lnTo>
                  <a:lnTo>
                    <a:pt x="243" y="25"/>
                  </a:lnTo>
                  <a:lnTo>
                    <a:pt x="247" y="24"/>
                  </a:lnTo>
                  <a:lnTo>
                    <a:pt x="251" y="21"/>
                  </a:lnTo>
                  <a:lnTo>
                    <a:pt x="254" y="18"/>
                  </a:lnTo>
                  <a:lnTo>
                    <a:pt x="255" y="13"/>
                  </a:lnTo>
                  <a:lnTo>
                    <a:pt x="255" y="13"/>
                  </a:lnTo>
                  <a:close/>
                </a:path>
              </a:pathLst>
            </a:custGeom>
            <a:solidFill>
              <a:schemeClr val="accent6"/>
            </a:solidFill>
            <a:ln w="0">
              <a:solidFill>
                <a:schemeClr val="accent6"/>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18" name="Freeform 13">
              <a:extLst>
                <a:ext uri="{FF2B5EF4-FFF2-40B4-BE49-F238E27FC236}">
                  <a16:creationId xmlns:a16="http://schemas.microsoft.com/office/drawing/2014/main" id="{E8E15BB2-6972-4E6B-B877-CB4A501012B5}"/>
                </a:ext>
              </a:extLst>
            </p:cNvPr>
            <p:cNvSpPr>
              <a:spLocks/>
            </p:cNvSpPr>
            <p:nvPr/>
          </p:nvSpPr>
          <p:spPr bwMode="auto">
            <a:xfrm>
              <a:off x="7124700" y="3535363"/>
              <a:ext cx="134938" cy="12700"/>
            </a:xfrm>
            <a:custGeom>
              <a:avLst/>
              <a:gdLst>
                <a:gd name="T0" fmla="*/ 12 w 255"/>
                <a:gd name="T1" fmla="*/ 25 h 25"/>
                <a:gd name="T2" fmla="*/ 243 w 255"/>
                <a:gd name="T3" fmla="*/ 25 h 25"/>
                <a:gd name="T4" fmla="*/ 243 w 255"/>
                <a:gd name="T5" fmla="*/ 25 h 25"/>
                <a:gd name="T6" fmla="*/ 247 w 255"/>
                <a:gd name="T7" fmla="*/ 25 h 25"/>
                <a:gd name="T8" fmla="*/ 251 w 255"/>
                <a:gd name="T9" fmla="*/ 22 h 25"/>
                <a:gd name="T10" fmla="*/ 254 w 255"/>
                <a:gd name="T11" fmla="*/ 18 h 25"/>
                <a:gd name="T12" fmla="*/ 255 w 255"/>
                <a:gd name="T13" fmla="*/ 13 h 25"/>
                <a:gd name="T14" fmla="*/ 255 w 255"/>
                <a:gd name="T15" fmla="*/ 13 h 25"/>
                <a:gd name="T16" fmla="*/ 254 w 255"/>
                <a:gd name="T17" fmla="*/ 9 h 25"/>
                <a:gd name="T18" fmla="*/ 251 w 255"/>
                <a:gd name="T19" fmla="*/ 5 h 25"/>
                <a:gd name="T20" fmla="*/ 247 w 255"/>
                <a:gd name="T21" fmla="*/ 1 h 25"/>
                <a:gd name="T22" fmla="*/ 243 w 255"/>
                <a:gd name="T23" fmla="*/ 0 h 25"/>
                <a:gd name="T24" fmla="*/ 12 w 255"/>
                <a:gd name="T25" fmla="*/ 0 h 25"/>
                <a:gd name="T26" fmla="*/ 12 w 255"/>
                <a:gd name="T27" fmla="*/ 0 h 25"/>
                <a:gd name="T28" fmla="*/ 7 w 255"/>
                <a:gd name="T29" fmla="*/ 1 h 25"/>
                <a:gd name="T30" fmla="*/ 4 w 255"/>
                <a:gd name="T31" fmla="*/ 5 h 25"/>
                <a:gd name="T32" fmla="*/ 1 w 255"/>
                <a:gd name="T33" fmla="*/ 9 h 25"/>
                <a:gd name="T34" fmla="*/ 0 w 255"/>
                <a:gd name="T35" fmla="*/ 13 h 25"/>
                <a:gd name="T36" fmla="*/ 0 w 255"/>
                <a:gd name="T37" fmla="*/ 13 h 25"/>
                <a:gd name="T38" fmla="*/ 1 w 255"/>
                <a:gd name="T39" fmla="*/ 18 h 25"/>
                <a:gd name="T40" fmla="*/ 4 w 255"/>
                <a:gd name="T41" fmla="*/ 22 h 25"/>
                <a:gd name="T42" fmla="*/ 7 w 255"/>
                <a:gd name="T43" fmla="*/ 25 h 25"/>
                <a:gd name="T44" fmla="*/ 12 w 255"/>
                <a:gd name="T45" fmla="*/ 25 h 25"/>
                <a:gd name="T46" fmla="*/ 12 w 255"/>
                <a:gd name="T4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5" h="25">
                  <a:moveTo>
                    <a:pt x="12" y="25"/>
                  </a:moveTo>
                  <a:lnTo>
                    <a:pt x="243" y="25"/>
                  </a:lnTo>
                  <a:lnTo>
                    <a:pt x="243" y="25"/>
                  </a:lnTo>
                  <a:lnTo>
                    <a:pt x="247" y="25"/>
                  </a:lnTo>
                  <a:lnTo>
                    <a:pt x="251" y="22"/>
                  </a:lnTo>
                  <a:lnTo>
                    <a:pt x="254" y="18"/>
                  </a:lnTo>
                  <a:lnTo>
                    <a:pt x="255" y="13"/>
                  </a:lnTo>
                  <a:lnTo>
                    <a:pt x="255" y="13"/>
                  </a:lnTo>
                  <a:lnTo>
                    <a:pt x="254" y="9"/>
                  </a:lnTo>
                  <a:lnTo>
                    <a:pt x="251" y="5"/>
                  </a:lnTo>
                  <a:lnTo>
                    <a:pt x="247" y="1"/>
                  </a:lnTo>
                  <a:lnTo>
                    <a:pt x="243" y="0"/>
                  </a:lnTo>
                  <a:lnTo>
                    <a:pt x="12" y="0"/>
                  </a:lnTo>
                  <a:lnTo>
                    <a:pt x="12" y="0"/>
                  </a:lnTo>
                  <a:lnTo>
                    <a:pt x="7" y="1"/>
                  </a:lnTo>
                  <a:lnTo>
                    <a:pt x="4" y="5"/>
                  </a:lnTo>
                  <a:lnTo>
                    <a:pt x="1" y="9"/>
                  </a:lnTo>
                  <a:lnTo>
                    <a:pt x="0" y="13"/>
                  </a:lnTo>
                  <a:lnTo>
                    <a:pt x="0" y="13"/>
                  </a:lnTo>
                  <a:lnTo>
                    <a:pt x="1" y="18"/>
                  </a:lnTo>
                  <a:lnTo>
                    <a:pt x="4" y="22"/>
                  </a:lnTo>
                  <a:lnTo>
                    <a:pt x="7" y="25"/>
                  </a:lnTo>
                  <a:lnTo>
                    <a:pt x="12" y="25"/>
                  </a:lnTo>
                  <a:lnTo>
                    <a:pt x="12" y="25"/>
                  </a:lnTo>
                  <a:close/>
                </a:path>
              </a:pathLst>
            </a:custGeom>
            <a:solidFill>
              <a:schemeClr val="accent6"/>
            </a:solidFill>
            <a:ln w="0">
              <a:solidFill>
                <a:schemeClr val="accent6"/>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219" name="Group 218">
            <a:extLst>
              <a:ext uri="{FF2B5EF4-FFF2-40B4-BE49-F238E27FC236}">
                <a16:creationId xmlns:a16="http://schemas.microsoft.com/office/drawing/2014/main" id="{0606CA22-27F1-45F4-AD1C-894FEE8F654D}"/>
              </a:ext>
            </a:extLst>
          </p:cNvPr>
          <p:cNvGrpSpPr/>
          <p:nvPr/>
        </p:nvGrpSpPr>
        <p:grpSpPr>
          <a:xfrm>
            <a:off x="9450313" y="2667570"/>
            <a:ext cx="334532" cy="368619"/>
            <a:chOff x="3899914" y="4089871"/>
            <a:chExt cx="2040407" cy="1591464"/>
          </a:xfrm>
          <a:solidFill>
            <a:srgbClr val="C7C8CD"/>
          </a:solidFill>
        </p:grpSpPr>
        <p:sp>
          <p:nvSpPr>
            <p:cNvPr id="220" name="Can 1864">
              <a:extLst>
                <a:ext uri="{FF2B5EF4-FFF2-40B4-BE49-F238E27FC236}">
                  <a16:creationId xmlns:a16="http://schemas.microsoft.com/office/drawing/2014/main" id="{8689D3DF-30E8-4A52-B8E5-BE4BD682232B}"/>
                </a:ext>
              </a:extLst>
            </p:cNvPr>
            <p:cNvSpPr/>
            <p:nvPr/>
          </p:nvSpPr>
          <p:spPr>
            <a:xfrm>
              <a:off x="3899914" y="4974476"/>
              <a:ext cx="2040407" cy="706859"/>
            </a:xfrm>
            <a:prstGeom prst="can">
              <a:avLst>
                <a:gd name="adj" fmla="val 50000"/>
              </a:avLst>
            </a:prstGeom>
            <a:grp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221" name="Can 1862">
              <a:extLst>
                <a:ext uri="{FF2B5EF4-FFF2-40B4-BE49-F238E27FC236}">
                  <a16:creationId xmlns:a16="http://schemas.microsoft.com/office/drawing/2014/main" id="{F870A52A-D204-4F6E-A32E-D1C3A5D8DAA3}"/>
                </a:ext>
              </a:extLst>
            </p:cNvPr>
            <p:cNvSpPr/>
            <p:nvPr/>
          </p:nvSpPr>
          <p:spPr>
            <a:xfrm>
              <a:off x="3899914" y="4529451"/>
              <a:ext cx="2040407" cy="706859"/>
            </a:xfrm>
            <a:prstGeom prst="can">
              <a:avLst>
                <a:gd name="adj" fmla="val 50000"/>
              </a:avLst>
            </a:prstGeom>
            <a:grp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222" name="Can 1863">
              <a:extLst>
                <a:ext uri="{FF2B5EF4-FFF2-40B4-BE49-F238E27FC236}">
                  <a16:creationId xmlns:a16="http://schemas.microsoft.com/office/drawing/2014/main" id="{043C9524-EBAC-4BB0-8DE9-BC8E2CCAE930}"/>
                </a:ext>
              </a:extLst>
            </p:cNvPr>
            <p:cNvSpPr/>
            <p:nvPr/>
          </p:nvSpPr>
          <p:spPr>
            <a:xfrm>
              <a:off x="3899914" y="4089871"/>
              <a:ext cx="2040407" cy="706859"/>
            </a:xfrm>
            <a:prstGeom prst="can">
              <a:avLst>
                <a:gd name="adj" fmla="val 50000"/>
              </a:avLst>
            </a:prstGeom>
            <a:grp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grpSp>
      <p:cxnSp>
        <p:nvCxnSpPr>
          <p:cNvPr id="223" name="Straight Connector 222">
            <a:extLst>
              <a:ext uri="{FF2B5EF4-FFF2-40B4-BE49-F238E27FC236}">
                <a16:creationId xmlns:a16="http://schemas.microsoft.com/office/drawing/2014/main" id="{4E05E957-DEF7-4B34-96C4-096619E42042}"/>
              </a:ext>
            </a:extLst>
          </p:cNvPr>
          <p:cNvCxnSpPr>
            <a:cxnSpLocks/>
          </p:cNvCxnSpPr>
          <p:nvPr/>
        </p:nvCxnSpPr>
        <p:spPr>
          <a:xfrm flipV="1">
            <a:off x="8276419" y="2861336"/>
            <a:ext cx="470710" cy="1"/>
          </a:xfrm>
          <a:prstGeom prst="line">
            <a:avLst/>
          </a:prstGeom>
          <a:ln w="762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18B59B5A-3850-4277-8980-EE3FD81BABF1}"/>
              </a:ext>
            </a:extLst>
          </p:cNvPr>
          <p:cNvCxnSpPr>
            <a:cxnSpLocks/>
          </p:cNvCxnSpPr>
          <p:nvPr/>
        </p:nvCxnSpPr>
        <p:spPr>
          <a:xfrm flipV="1">
            <a:off x="8931282" y="2861337"/>
            <a:ext cx="470710" cy="1"/>
          </a:xfrm>
          <a:prstGeom prst="line">
            <a:avLst/>
          </a:prstGeom>
          <a:ln w="762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DDFC0DE5-29F5-4C1A-AB86-31355F5A660A}"/>
              </a:ext>
            </a:extLst>
          </p:cNvPr>
          <p:cNvCxnSpPr>
            <a:cxnSpLocks/>
          </p:cNvCxnSpPr>
          <p:nvPr/>
        </p:nvCxnSpPr>
        <p:spPr>
          <a:xfrm flipH="1">
            <a:off x="8823673" y="2545444"/>
            <a:ext cx="6124" cy="138699"/>
          </a:xfrm>
          <a:prstGeom prst="line">
            <a:avLst/>
          </a:prstGeom>
          <a:ln w="7620">
            <a:solidFill>
              <a:schemeClr val="accent2"/>
            </a:solidFill>
            <a:prstDash val="dash"/>
          </a:ln>
        </p:spPr>
        <p:style>
          <a:lnRef idx="1">
            <a:schemeClr val="accent1"/>
          </a:lnRef>
          <a:fillRef idx="0">
            <a:schemeClr val="accent1"/>
          </a:fillRef>
          <a:effectRef idx="0">
            <a:schemeClr val="accent1"/>
          </a:effectRef>
          <a:fontRef idx="minor">
            <a:schemeClr val="tx1"/>
          </a:fontRef>
        </p:style>
      </p:cxnSp>
      <p:grpSp>
        <p:nvGrpSpPr>
          <p:cNvPr id="232" name="Group 231">
            <a:extLst>
              <a:ext uri="{FF2B5EF4-FFF2-40B4-BE49-F238E27FC236}">
                <a16:creationId xmlns:a16="http://schemas.microsoft.com/office/drawing/2014/main" id="{3A4AFF59-D223-4015-82C9-CF0E538DACFA}"/>
              </a:ext>
            </a:extLst>
          </p:cNvPr>
          <p:cNvGrpSpPr/>
          <p:nvPr/>
        </p:nvGrpSpPr>
        <p:grpSpPr>
          <a:xfrm>
            <a:off x="8352021" y="2668522"/>
            <a:ext cx="198112" cy="414491"/>
            <a:chOff x="13347445" y="961551"/>
            <a:chExt cx="1259967" cy="2856992"/>
          </a:xfrm>
          <a:solidFill>
            <a:schemeClr val="bg1"/>
          </a:solidFill>
        </p:grpSpPr>
        <p:sp>
          <p:nvSpPr>
            <p:cNvPr id="233" name="Freeform 6">
              <a:extLst>
                <a:ext uri="{FF2B5EF4-FFF2-40B4-BE49-F238E27FC236}">
                  <a16:creationId xmlns:a16="http://schemas.microsoft.com/office/drawing/2014/main" id="{AC520FB6-C3FF-41FF-84AE-50600DD50E7F}"/>
                </a:ext>
              </a:extLst>
            </p:cNvPr>
            <p:cNvSpPr>
              <a:spLocks/>
            </p:cNvSpPr>
            <p:nvPr/>
          </p:nvSpPr>
          <p:spPr bwMode="auto">
            <a:xfrm>
              <a:off x="13347445" y="961551"/>
              <a:ext cx="1259967" cy="2295224"/>
            </a:xfrm>
            <a:custGeom>
              <a:avLst/>
              <a:gdLst>
                <a:gd name="T0" fmla="*/ 290 w 314"/>
                <a:gd name="T1" fmla="*/ 0 h 572"/>
                <a:gd name="T2" fmla="*/ 24 w 314"/>
                <a:gd name="T3" fmla="*/ 0 h 572"/>
                <a:gd name="T4" fmla="*/ 24 w 314"/>
                <a:gd name="T5" fmla="*/ 0 h 572"/>
                <a:gd name="T6" fmla="*/ 14 w 314"/>
                <a:gd name="T7" fmla="*/ 2 h 572"/>
                <a:gd name="T8" fmla="*/ 6 w 314"/>
                <a:gd name="T9" fmla="*/ 8 h 572"/>
                <a:gd name="T10" fmla="*/ 2 w 314"/>
                <a:gd name="T11" fmla="*/ 14 h 572"/>
                <a:gd name="T12" fmla="*/ 0 w 314"/>
                <a:gd name="T13" fmla="*/ 24 h 572"/>
                <a:gd name="T14" fmla="*/ 0 w 314"/>
                <a:gd name="T15" fmla="*/ 548 h 572"/>
                <a:gd name="T16" fmla="*/ 0 w 314"/>
                <a:gd name="T17" fmla="*/ 548 h 572"/>
                <a:gd name="T18" fmla="*/ 2 w 314"/>
                <a:gd name="T19" fmla="*/ 558 h 572"/>
                <a:gd name="T20" fmla="*/ 6 w 314"/>
                <a:gd name="T21" fmla="*/ 564 h 572"/>
                <a:gd name="T22" fmla="*/ 14 w 314"/>
                <a:gd name="T23" fmla="*/ 570 h 572"/>
                <a:gd name="T24" fmla="*/ 24 w 314"/>
                <a:gd name="T25" fmla="*/ 572 h 572"/>
                <a:gd name="T26" fmla="*/ 46 w 314"/>
                <a:gd name="T27" fmla="*/ 572 h 572"/>
                <a:gd name="T28" fmla="*/ 46 w 314"/>
                <a:gd name="T29" fmla="*/ 572 h 572"/>
                <a:gd name="T30" fmla="*/ 50 w 314"/>
                <a:gd name="T31" fmla="*/ 570 h 572"/>
                <a:gd name="T32" fmla="*/ 52 w 314"/>
                <a:gd name="T33" fmla="*/ 566 h 572"/>
                <a:gd name="T34" fmla="*/ 52 w 314"/>
                <a:gd name="T35" fmla="*/ 566 h 572"/>
                <a:gd name="T36" fmla="*/ 52 w 314"/>
                <a:gd name="T37" fmla="*/ 566 h 572"/>
                <a:gd name="T38" fmla="*/ 54 w 314"/>
                <a:gd name="T39" fmla="*/ 562 h 572"/>
                <a:gd name="T40" fmla="*/ 58 w 314"/>
                <a:gd name="T41" fmla="*/ 562 h 572"/>
                <a:gd name="T42" fmla="*/ 254 w 314"/>
                <a:gd name="T43" fmla="*/ 562 h 572"/>
                <a:gd name="T44" fmla="*/ 254 w 314"/>
                <a:gd name="T45" fmla="*/ 562 h 572"/>
                <a:gd name="T46" fmla="*/ 258 w 314"/>
                <a:gd name="T47" fmla="*/ 562 h 572"/>
                <a:gd name="T48" fmla="*/ 260 w 314"/>
                <a:gd name="T49" fmla="*/ 566 h 572"/>
                <a:gd name="T50" fmla="*/ 260 w 314"/>
                <a:gd name="T51" fmla="*/ 566 h 572"/>
                <a:gd name="T52" fmla="*/ 260 w 314"/>
                <a:gd name="T53" fmla="*/ 566 h 572"/>
                <a:gd name="T54" fmla="*/ 260 w 314"/>
                <a:gd name="T55" fmla="*/ 570 h 572"/>
                <a:gd name="T56" fmla="*/ 264 w 314"/>
                <a:gd name="T57" fmla="*/ 572 h 572"/>
                <a:gd name="T58" fmla="*/ 290 w 314"/>
                <a:gd name="T59" fmla="*/ 572 h 572"/>
                <a:gd name="T60" fmla="*/ 290 w 314"/>
                <a:gd name="T61" fmla="*/ 572 h 572"/>
                <a:gd name="T62" fmla="*/ 300 w 314"/>
                <a:gd name="T63" fmla="*/ 570 h 572"/>
                <a:gd name="T64" fmla="*/ 308 w 314"/>
                <a:gd name="T65" fmla="*/ 564 h 572"/>
                <a:gd name="T66" fmla="*/ 314 w 314"/>
                <a:gd name="T67" fmla="*/ 558 h 572"/>
                <a:gd name="T68" fmla="*/ 314 w 314"/>
                <a:gd name="T69" fmla="*/ 548 h 572"/>
                <a:gd name="T70" fmla="*/ 314 w 314"/>
                <a:gd name="T71" fmla="*/ 24 h 572"/>
                <a:gd name="T72" fmla="*/ 314 w 314"/>
                <a:gd name="T73" fmla="*/ 24 h 572"/>
                <a:gd name="T74" fmla="*/ 314 w 314"/>
                <a:gd name="T75" fmla="*/ 14 h 572"/>
                <a:gd name="T76" fmla="*/ 308 w 314"/>
                <a:gd name="T77" fmla="*/ 8 h 572"/>
                <a:gd name="T78" fmla="*/ 300 w 314"/>
                <a:gd name="T79" fmla="*/ 2 h 572"/>
                <a:gd name="T80" fmla="*/ 290 w 314"/>
                <a:gd name="T81" fmla="*/ 0 h 572"/>
                <a:gd name="T82" fmla="*/ 290 w 314"/>
                <a:gd name="T83" fmla="*/ 0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4" h="572">
                  <a:moveTo>
                    <a:pt x="290" y="0"/>
                  </a:moveTo>
                  <a:lnTo>
                    <a:pt x="24" y="0"/>
                  </a:lnTo>
                  <a:lnTo>
                    <a:pt x="24" y="0"/>
                  </a:lnTo>
                  <a:lnTo>
                    <a:pt x="14" y="2"/>
                  </a:lnTo>
                  <a:lnTo>
                    <a:pt x="6" y="8"/>
                  </a:lnTo>
                  <a:lnTo>
                    <a:pt x="2" y="14"/>
                  </a:lnTo>
                  <a:lnTo>
                    <a:pt x="0" y="24"/>
                  </a:lnTo>
                  <a:lnTo>
                    <a:pt x="0" y="548"/>
                  </a:lnTo>
                  <a:lnTo>
                    <a:pt x="0" y="548"/>
                  </a:lnTo>
                  <a:lnTo>
                    <a:pt x="2" y="558"/>
                  </a:lnTo>
                  <a:lnTo>
                    <a:pt x="6" y="564"/>
                  </a:lnTo>
                  <a:lnTo>
                    <a:pt x="14" y="570"/>
                  </a:lnTo>
                  <a:lnTo>
                    <a:pt x="24" y="572"/>
                  </a:lnTo>
                  <a:lnTo>
                    <a:pt x="46" y="572"/>
                  </a:lnTo>
                  <a:lnTo>
                    <a:pt x="46" y="572"/>
                  </a:lnTo>
                  <a:lnTo>
                    <a:pt x="50" y="570"/>
                  </a:lnTo>
                  <a:lnTo>
                    <a:pt x="52" y="566"/>
                  </a:lnTo>
                  <a:lnTo>
                    <a:pt x="52" y="566"/>
                  </a:lnTo>
                  <a:lnTo>
                    <a:pt x="52" y="566"/>
                  </a:lnTo>
                  <a:lnTo>
                    <a:pt x="54" y="562"/>
                  </a:lnTo>
                  <a:lnTo>
                    <a:pt x="58" y="562"/>
                  </a:lnTo>
                  <a:lnTo>
                    <a:pt x="254" y="562"/>
                  </a:lnTo>
                  <a:lnTo>
                    <a:pt x="254" y="562"/>
                  </a:lnTo>
                  <a:lnTo>
                    <a:pt x="258" y="562"/>
                  </a:lnTo>
                  <a:lnTo>
                    <a:pt x="260" y="566"/>
                  </a:lnTo>
                  <a:lnTo>
                    <a:pt x="260" y="566"/>
                  </a:lnTo>
                  <a:lnTo>
                    <a:pt x="260" y="566"/>
                  </a:lnTo>
                  <a:lnTo>
                    <a:pt x="260" y="570"/>
                  </a:lnTo>
                  <a:lnTo>
                    <a:pt x="264" y="572"/>
                  </a:lnTo>
                  <a:lnTo>
                    <a:pt x="290" y="572"/>
                  </a:lnTo>
                  <a:lnTo>
                    <a:pt x="290" y="572"/>
                  </a:lnTo>
                  <a:lnTo>
                    <a:pt x="300" y="570"/>
                  </a:lnTo>
                  <a:lnTo>
                    <a:pt x="308" y="564"/>
                  </a:lnTo>
                  <a:lnTo>
                    <a:pt x="314" y="558"/>
                  </a:lnTo>
                  <a:lnTo>
                    <a:pt x="314" y="548"/>
                  </a:lnTo>
                  <a:lnTo>
                    <a:pt x="314" y="24"/>
                  </a:lnTo>
                  <a:lnTo>
                    <a:pt x="314" y="24"/>
                  </a:lnTo>
                  <a:lnTo>
                    <a:pt x="314" y="14"/>
                  </a:lnTo>
                  <a:lnTo>
                    <a:pt x="308" y="8"/>
                  </a:lnTo>
                  <a:lnTo>
                    <a:pt x="300" y="2"/>
                  </a:lnTo>
                  <a:lnTo>
                    <a:pt x="290" y="0"/>
                  </a:lnTo>
                  <a:lnTo>
                    <a:pt x="290" y="0"/>
                  </a:lnTo>
                  <a:close/>
                </a:path>
              </a:pathLst>
            </a:custGeom>
            <a:solidFill>
              <a:srgbClr val="E9E9EB"/>
            </a:solidFill>
            <a:ln w="9525">
              <a:solidFill>
                <a:schemeClr val="accent6"/>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34" name="Freeform 8">
              <a:extLst>
                <a:ext uri="{FF2B5EF4-FFF2-40B4-BE49-F238E27FC236}">
                  <a16:creationId xmlns:a16="http://schemas.microsoft.com/office/drawing/2014/main" id="{D8A041D7-1A03-45D7-808C-13ECB87BE7B2}"/>
                </a:ext>
              </a:extLst>
            </p:cNvPr>
            <p:cNvSpPr>
              <a:spLocks/>
            </p:cNvSpPr>
            <p:nvPr/>
          </p:nvSpPr>
          <p:spPr bwMode="auto">
            <a:xfrm>
              <a:off x="13499925" y="1106006"/>
              <a:ext cx="946982" cy="264834"/>
            </a:xfrm>
            <a:custGeom>
              <a:avLst/>
              <a:gdLst>
                <a:gd name="T0" fmla="*/ 228 w 236"/>
                <a:gd name="T1" fmla="*/ 66 h 66"/>
                <a:gd name="T2" fmla="*/ 8 w 236"/>
                <a:gd name="T3" fmla="*/ 66 h 66"/>
                <a:gd name="T4" fmla="*/ 8 w 236"/>
                <a:gd name="T5" fmla="*/ 66 h 66"/>
                <a:gd name="T6" fmla="*/ 4 w 236"/>
                <a:gd name="T7" fmla="*/ 66 h 66"/>
                <a:gd name="T8" fmla="*/ 2 w 236"/>
                <a:gd name="T9" fmla="*/ 64 h 66"/>
                <a:gd name="T10" fmla="*/ 0 w 236"/>
                <a:gd name="T11" fmla="*/ 60 h 66"/>
                <a:gd name="T12" fmla="*/ 0 w 236"/>
                <a:gd name="T13" fmla="*/ 58 h 66"/>
                <a:gd name="T14" fmla="*/ 0 w 236"/>
                <a:gd name="T15" fmla="*/ 8 h 66"/>
                <a:gd name="T16" fmla="*/ 0 w 236"/>
                <a:gd name="T17" fmla="*/ 8 h 66"/>
                <a:gd name="T18" fmla="*/ 0 w 236"/>
                <a:gd name="T19" fmla="*/ 6 h 66"/>
                <a:gd name="T20" fmla="*/ 2 w 236"/>
                <a:gd name="T21" fmla="*/ 2 h 66"/>
                <a:gd name="T22" fmla="*/ 4 w 236"/>
                <a:gd name="T23" fmla="*/ 2 h 66"/>
                <a:gd name="T24" fmla="*/ 8 w 236"/>
                <a:gd name="T25" fmla="*/ 0 h 66"/>
                <a:gd name="T26" fmla="*/ 228 w 236"/>
                <a:gd name="T27" fmla="*/ 0 h 66"/>
                <a:gd name="T28" fmla="*/ 228 w 236"/>
                <a:gd name="T29" fmla="*/ 0 h 66"/>
                <a:gd name="T30" fmla="*/ 232 w 236"/>
                <a:gd name="T31" fmla="*/ 2 h 66"/>
                <a:gd name="T32" fmla="*/ 234 w 236"/>
                <a:gd name="T33" fmla="*/ 2 h 66"/>
                <a:gd name="T34" fmla="*/ 236 w 236"/>
                <a:gd name="T35" fmla="*/ 6 h 66"/>
                <a:gd name="T36" fmla="*/ 236 w 236"/>
                <a:gd name="T37" fmla="*/ 8 h 66"/>
                <a:gd name="T38" fmla="*/ 236 w 236"/>
                <a:gd name="T39" fmla="*/ 58 h 66"/>
                <a:gd name="T40" fmla="*/ 236 w 236"/>
                <a:gd name="T41" fmla="*/ 58 h 66"/>
                <a:gd name="T42" fmla="*/ 236 w 236"/>
                <a:gd name="T43" fmla="*/ 60 h 66"/>
                <a:gd name="T44" fmla="*/ 234 w 236"/>
                <a:gd name="T45" fmla="*/ 64 h 66"/>
                <a:gd name="T46" fmla="*/ 232 w 236"/>
                <a:gd name="T47" fmla="*/ 66 h 66"/>
                <a:gd name="T48" fmla="*/ 228 w 236"/>
                <a:gd name="T49" fmla="*/ 66 h 66"/>
                <a:gd name="T50" fmla="*/ 228 w 236"/>
                <a:gd name="T51"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6" h="66">
                  <a:moveTo>
                    <a:pt x="228" y="66"/>
                  </a:moveTo>
                  <a:lnTo>
                    <a:pt x="8" y="66"/>
                  </a:lnTo>
                  <a:lnTo>
                    <a:pt x="8" y="66"/>
                  </a:lnTo>
                  <a:lnTo>
                    <a:pt x="4" y="66"/>
                  </a:lnTo>
                  <a:lnTo>
                    <a:pt x="2" y="64"/>
                  </a:lnTo>
                  <a:lnTo>
                    <a:pt x="0" y="60"/>
                  </a:lnTo>
                  <a:lnTo>
                    <a:pt x="0" y="58"/>
                  </a:lnTo>
                  <a:lnTo>
                    <a:pt x="0" y="8"/>
                  </a:lnTo>
                  <a:lnTo>
                    <a:pt x="0" y="8"/>
                  </a:lnTo>
                  <a:lnTo>
                    <a:pt x="0" y="6"/>
                  </a:lnTo>
                  <a:lnTo>
                    <a:pt x="2" y="2"/>
                  </a:lnTo>
                  <a:lnTo>
                    <a:pt x="4" y="2"/>
                  </a:lnTo>
                  <a:lnTo>
                    <a:pt x="8" y="0"/>
                  </a:lnTo>
                  <a:lnTo>
                    <a:pt x="228" y="0"/>
                  </a:lnTo>
                  <a:lnTo>
                    <a:pt x="228" y="0"/>
                  </a:lnTo>
                  <a:lnTo>
                    <a:pt x="232" y="2"/>
                  </a:lnTo>
                  <a:lnTo>
                    <a:pt x="234" y="2"/>
                  </a:lnTo>
                  <a:lnTo>
                    <a:pt x="236" y="6"/>
                  </a:lnTo>
                  <a:lnTo>
                    <a:pt x="236" y="8"/>
                  </a:lnTo>
                  <a:lnTo>
                    <a:pt x="236" y="58"/>
                  </a:lnTo>
                  <a:lnTo>
                    <a:pt x="236" y="58"/>
                  </a:lnTo>
                  <a:lnTo>
                    <a:pt x="236" y="60"/>
                  </a:lnTo>
                  <a:lnTo>
                    <a:pt x="234" y="64"/>
                  </a:lnTo>
                  <a:lnTo>
                    <a:pt x="232" y="66"/>
                  </a:lnTo>
                  <a:lnTo>
                    <a:pt x="228" y="66"/>
                  </a:lnTo>
                  <a:lnTo>
                    <a:pt x="228" y="66"/>
                  </a:lnTo>
                  <a:close/>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35" name="Freeform 10">
              <a:extLst>
                <a:ext uri="{FF2B5EF4-FFF2-40B4-BE49-F238E27FC236}">
                  <a16:creationId xmlns:a16="http://schemas.microsoft.com/office/drawing/2014/main" id="{6FDDDB2E-5FF6-459B-8AB0-9F44A6EAB58B}"/>
                </a:ext>
              </a:extLst>
            </p:cNvPr>
            <p:cNvSpPr>
              <a:spLocks/>
            </p:cNvSpPr>
            <p:nvPr/>
          </p:nvSpPr>
          <p:spPr bwMode="auto">
            <a:xfrm>
              <a:off x="13499925" y="1467142"/>
              <a:ext cx="946982" cy="256808"/>
            </a:xfrm>
            <a:custGeom>
              <a:avLst/>
              <a:gdLst>
                <a:gd name="T0" fmla="*/ 228 w 236"/>
                <a:gd name="T1" fmla="*/ 64 h 64"/>
                <a:gd name="T2" fmla="*/ 8 w 236"/>
                <a:gd name="T3" fmla="*/ 64 h 64"/>
                <a:gd name="T4" fmla="*/ 8 w 236"/>
                <a:gd name="T5" fmla="*/ 64 h 64"/>
                <a:gd name="T6" fmla="*/ 4 w 236"/>
                <a:gd name="T7" fmla="*/ 64 h 64"/>
                <a:gd name="T8" fmla="*/ 2 w 236"/>
                <a:gd name="T9" fmla="*/ 62 h 64"/>
                <a:gd name="T10" fmla="*/ 0 w 236"/>
                <a:gd name="T11" fmla="*/ 60 h 64"/>
                <a:gd name="T12" fmla="*/ 0 w 236"/>
                <a:gd name="T13" fmla="*/ 56 h 64"/>
                <a:gd name="T14" fmla="*/ 0 w 236"/>
                <a:gd name="T15" fmla="*/ 6 h 64"/>
                <a:gd name="T16" fmla="*/ 0 w 236"/>
                <a:gd name="T17" fmla="*/ 6 h 64"/>
                <a:gd name="T18" fmla="*/ 0 w 236"/>
                <a:gd name="T19" fmla="*/ 4 h 64"/>
                <a:gd name="T20" fmla="*/ 2 w 236"/>
                <a:gd name="T21" fmla="*/ 2 h 64"/>
                <a:gd name="T22" fmla="*/ 4 w 236"/>
                <a:gd name="T23" fmla="*/ 0 h 64"/>
                <a:gd name="T24" fmla="*/ 8 w 236"/>
                <a:gd name="T25" fmla="*/ 0 h 64"/>
                <a:gd name="T26" fmla="*/ 228 w 236"/>
                <a:gd name="T27" fmla="*/ 0 h 64"/>
                <a:gd name="T28" fmla="*/ 228 w 236"/>
                <a:gd name="T29" fmla="*/ 0 h 64"/>
                <a:gd name="T30" fmla="*/ 232 w 236"/>
                <a:gd name="T31" fmla="*/ 0 h 64"/>
                <a:gd name="T32" fmla="*/ 234 w 236"/>
                <a:gd name="T33" fmla="*/ 2 h 64"/>
                <a:gd name="T34" fmla="*/ 236 w 236"/>
                <a:gd name="T35" fmla="*/ 4 h 64"/>
                <a:gd name="T36" fmla="*/ 236 w 236"/>
                <a:gd name="T37" fmla="*/ 6 h 64"/>
                <a:gd name="T38" fmla="*/ 236 w 236"/>
                <a:gd name="T39" fmla="*/ 56 h 64"/>
                <a:gd name="T40" fmla="*/ 236 w 236"/>
                <a:gd name="T41" fmla="*/ 56 h 64"/>
                <a:gd name="T42" fmla="*/ 236 w 236"/>
                <a:gd name="T43" fmla="*/ 60 h 64"/>
                <a:gd name="T44" fmla="*/ 234 w 236"/>
                <a:gd name="T45" fmla="*/ 62 h 64"/>
                <a:gd name="T46" fmla="*/ 232 w 236"/>
                <a:gd name="T47" fmla="*/ 64 h 64"/>
                <a:gd name="T48" fmla="*/ 228 w 236"/>
                <a:gd name="T49" fmla="*/ 64 h 64"/>
                <a:gd name="T50" fmla="*/ 228 w 236"/>
                <a:gd name="T5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6" h="64">
                  <a:moveTo>
                    <a:pt x="228" y="64"/>
                  </a:moveTo>
                  <a:lnTo>
                    <a:pt x="8" y="64"/>
                  </a:lnTo>
                  <a:lnTo>
                    <a:pt x="8" y="64"/>
                  </a:lnTo>
                  <a:lnTo>
                    <a:pt x="4" y="64"/>
                  </a:lnTo>
                  <a:lnTo>
                    <a:pt x="2" y="62"/>
                  </a:lnTo>
                  <a:lnTo>
                    <a:pt x="0" y="60"/>
                  </a:lnTo>
                  <a:lnTo>
                    <a:pt x="0" y="56"/>
                  </a:lnTo>
                  <a:lnTo>
                    <a:pt x="0" y="6"/>
                  </a:lnTo>
                  <a:lnTo>
                    <a:pt x="0" y="6"/>
                  </a:lnTo>
                  <a:lnTo>
                    <a:pt x="0" y="4"/>
                  </a:lnTo>
                  <a:lnTo>
                    <a:pt x="2" y="2"/>
                  </a:lnTo>
                  <a:lnTo>
                    <a:pt x="4" y="0"/>
                  </a:lnTo>
                  <a:lnTo>
                    <a:pt x="8" y="0"/>
                  </a:lnTo>
                  <a:lnTo>
                    <a:pt x="228" y="0"/>
                  </a:lnTo>
                  <a:lnTo>
                    <a:pt x="228" y="0"/>
                  </a:lnTo>
                  <a:lnTo>
                    <a:pt x="232" y="0"/>
                  </a:lnTo>
                  <a:lnTo>
                    <a:pt x="234" y="2"/>
                  </a:lnTo>
                  <a:lnTo>
                    <a:pt x="236" y="4"/>
                  </a:lnTo>
                  <a:lnTo>
                    <a:pt x="236" y="6"/>
                  </a:lnTo>
                  <a:lnTo>
                    <a:pt x="236" y="56"/>
                  </a:lnTo>
                  <a:lnTo>
                    <a:pt x="236" y="56"/>
                  </a:lnTo>
                  <a:lnTo>
                    <a:pt x="236" y="60"/>
                  </a:lnTo>
                  <a:lnTo>
                    <a:pt x="234" y="62"/>
                  </a:lnTo>
                  <a:lnTo>
                    <a:pt x="232" y="64"/>
                  </a:lnTo>
                  <a:lnTo>
                    <a:pt x="228" y="64"/>
                  </a:lnTo>
                  <a:lnTo>
                    <a:pt x="228" y="64"/>
                  </a:lnTo>
                  <a:close/>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36" name="Freeform 12">
              <a:extLst>
                <a:ext uri="{FF2B5EF4-FFF2-40B4-BE49-F238E27FC236}">
                  <a16:creationId xmlns:a16="http://schemas.microsoft.com/office/drawing/2014/main" id="{92CAA0E5-098B-4A56-A325-B0054C31B80D}"/>
                </a:ext>
              </a:extLst>
            </p:cNvPr>
            <p:cNvSpPr>
              <a:spLocks/>
            </p:cNvSpPr>
            <p:nvPr/>
          </p:nvSpPr>
          <p:spPr bwMode="auto">
            <a:xfrm>
              <a:off x="13499925" y="1820254"/>
              <a:ext cx="946982" cy="256808"/>
            </a:xfrm>
            <a:custGeom>
              <a:avLst/>
              <a:gdLst>
                <a:gd name="T0" fmla="*/ 228 w 236"/>
                <a:gd name="T1" fmla="*/ 64 h 64"/>
                <a:gd name="T2" fmla="*/ 8 w 236"/>
                <a:gd name="T3" fmla="*/ 64 h 64"/>
                <a:gd name="T4" fmla="*/ 8 w 236"/>
                <a:gd name="T5" fmla="*/ 64 h 64"/>
                <a:gd name="T6" fmla="*/ 4 w 236"/>
                <a:gd name="T7" fmla="*/ 64 h 64"/>
                <a:gd name="T8" fmla="*/ 2 w 236"/>
                <a:gd name="T9" fmla="*/ 62 h 64"/>
                <a:gd name="T10" fmla="*/ 0 w 236"/>
                <a:gd name="T11" fmla="*/ 60 h 64"/>
                <a:gd name="T12" fmla="*/ 0 w 236"/>
                <a:gd name="T13" fmla="*/ 56 h 64"/>
                <a:gd name="T14" fmla="*/ 0 w 236"/>
                <a:gd name="T15" fmla="*/ 8 h 64"/>
                <a:gd name="T16" fmla="*/ 0 w 236"/>
                <a:gd name="T17" fmla="*/ 8 h 64"/>
                <a:gd name="T18" fmla="*/ 0 w 236"/>
                <a:gd name="T19" fmla="*/ 4 h 64"/>
                <a:gd name="T20" fmla="*/ 2 w 236"/>
                <a:gd name="T21" fmla="*/ 2 h 64"/>
                <a:gd name="T22" fmla="*/ 4 w 236"/>
                <a:gd name="T23" fmla="*/ 0 h 64"/>
                <a:gd name="T24" fmla="*/ 8 w 236"/>
                <a:gd name="T25" fmla="*/ 0 h 64"/>
                <a:gd name="T26" fmla="*/ 228 w 236"/>
                <a:gd name="T27" fmla="*/ 0 h 64"/>
                <a:gd name="T28" fmla="*/ 228 w 236"/>
                <a:gd name="T29" fmla="*/ 0 h 64"/>
                <a:gd name="T30" fmla="*/ 232 w 236"/>
                <a:gd name="T31" fmla="*/ 0 h 64"/>
                <a:gd name="T32" fmla="*/ 234 w 236"/>
                <a:gd name="T33" fmla="*/ 2 h 64"/>
                <a:gd name="T34" fmla="*/ 236 w 236"/>
                <a:gd name="T35" fmla="*/ 4 h 64"/>
                <a:gd name="T36" fmla="*/ 236 w 236"/>
                <a:gd name="T37" fmla="*/ 8 h 64"/>
                <a:gd name="T38" fmla="*/ 236 w 236"/>
                <a:gd name="T39" fmla="*/ 56 h 64"/>
                <a:gd name="T40" fmla="*/ 236 w 236"/>
                <a:gd name="T41" fmla="*/ 56 h 64"/>
                <a:gd name="T42" fmla="*/ 236 w 236"/>
                <a:gd name="T43" fmla="*/ 60 h 64"/>
                <a:gd name="T44" fmla="*/ 234 w 236"/>
                <a:gd name="T45" fmla="*/ 62 h 64"/>
                <a:gd name="T46" fmla="*/ 232 w 236"/>
                <a:gd name="T47" fmla="*/ 64 h 64"/>
                <a:gd name="T48" fmla="*/ 228 w 236"/>
                <a:gd name="T49" fmla="*/ 64 h 64"/>
                <a:gd name="T50" fmla="*/ 228 w 236"/>
                <a:gd name="T5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6" h="64">
                  <a:moveTo>
                    <a:pt x="228" y="64"/>
                  </a:moveTo>
                  <a:lnTo>
                    <a:pt x="8" y="64"/>
                  </a:lnTo>
                  <a:lnTo>
                    <a:pt x="8" y="64"/>
                  </a:lnTo>
                  <a:lnTo>
                    <a:pt x="4" y="64"/>
                  </a:lnTo>
                  <a:lnTo>
                    <a:pt x="2" y="62"/>
                  </a:lnTo>
                  <a:lnTo>
                    <a:pt x="0" y="60"/>
                  </a:lnTo>
                  <a:lnTo>
                    <a:pt x="0" y="56"/>
                  </a:lnTo>
                  <a:lnTo>
                    <a:pt x="0" y="8"/>
                  </a:lnTo>
                  <a:lnTo>
                    <a:pt x="0" y="8"/>
                  </a:lnTo>
                  <a:lnTo>
                    <a:pt x="0" y="4"/>
                  </a:lnTo>
                  <a:lnTo>
                    <a:pt x="2" y="2"/>
                  </a:lnTo>
                  <a:lnTo>
                    <a:pt x="4" y="0"/>
                  </a:lnTo>
                  <a:lnTo>
                    <a:pt x="8" y="0"/>
                  </a:lnTo>
                  <a:lnTo>
                    <a:pt x="228" y="0"/>
                  </a:lnTo>
                  <a:lnTo>
                    <a:pt x="228" y="0"/>
                  </a:lnTo>
                  <a:lnTo>
                    <a:pt x="232" y="0"/>
                  </a:lnTo>
                  <a:lnTo>
                    <a:pt x="234" y="2"/>
                  </a:lnTo>
                  <a:lnTo>
                    <a:pt x="236" y="4"/>
                  </a:lnTo>
                  <a:lnTo>
                    <a:pt x="236" y="8"/>
                  </a:lnTo>
                  <a:lnTo>
                    <a:pt x="236" y="56"/>
                  </a:lnTo>
                  <a:lnTo>
                    <a:pt x="236" y="56"/>
                  </a:lnTo>
                  <a:lnTo>
                    <a:pt x="236" y="60"/>
                  </a:lnTo>
                  <a:lnTo>
                    <a:pt x="234" y="62"/>
                  </a:lnTo>
                  <a:lnTo>
                    <a:pt x="232" y="64"/>
                  </a:lnTo>
                  <a:lnTo>
                    <a:pt x="228" y="64"/>
                  </a:lnTo>
                  <a:lnTo>
                    <a:pt x="228" y="64"/>
                  </a:lnTo>
                  <a:close/>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37" name="Freeform 14">
              <a:extLst>
                <a:ext uri="{FF2B5EF4-FFF2-40B4-BE49-F238E27FC236}">
                  <a16:creationId xmlns:a16="http://schemas.microsoft.com/office/drawing/2014/main" id="{CB24B578-C609-4A6B-A3F5-B8C734B352AA}"/>
                </a:ext>
              </a:extLst>
            </p:cNvPr>
            <p:cNvSpPr>
              <a:spLocks/>
            </p:cNvSpPr>
            <p:nvPr/>
          </p:nvSpPr>
          <p:spPr bwMode="auto">
            <a:xfrm>
              <a:off x="14246275" y="2333870"/>
              <a:ext cx="200632" cy="192606"/>
            </a:xfrm>
            <a:custGeom>
              <a:avLst/>
              <a:gdLst>
                <a:gd name="T0" fmla="*/ 50 w 50"/>
                <a:gd name="T1" fmla="*/ 24 h 48"/>
                <a:gd name="T2" fmla="*/ 50 w 50"/>
                <a:gd name="T3" fmla="*/ 24 h 48"/>
                <a:gd name="T4" fmla="*/ 48 w 50"/>
                <a:gd name="T5" fmla="*/ 34 h 48"/>
                <a:gd name="T6" fmla="*/ 42 w 50"/>
                <a:gd name="T7" fmla="*/ 42 h 48"/>
                <a:gd name="T8" fmla="*/ 34 w 50"/>
                <a:gd name="T9" fmla="*/ 48 h 48"/>
                <a:gd name="T10" fmla="*/ 26 w 50"/>
                <a:gd name="T11" fmla="*/ 48 h 48"/>
                <a:gd name="T12" fmla="*/ 26 w 50"/>
                <a:gd name="T13" fmla="*/ 48 h 48"/>
                <a:gd name="T14" fmla="*/ 16 w 50"/>
                <a:gd name="T15" fmla="*/ 48 h 48"/>
                <a:gd name="T16" fmla="*/ 8 w 50"/>
                <a:gd name="T17" fmla="*/ 42 h 48"/>
                <a:gd name="T18" fmla="*/ 2 w 50"/>
                <a:gd name="T19" fmla="*/ 34 h 48"/>
                <a:gd name="T20" fmla="*/ 0 w 50"/>
                <a:gd name="T21" fmla="*/ 24 h 48"/>
                <a:gd name="T22" fmla="*/ 0 w 50"/>
                <a:gd name="T23" fmla="*/ 24 h 48"/>
                <a:gd name="T24" fmla="*/ 2 w 50"/>
                <a:gd name="T25" fmla="*/ 14 h 48"/>
                <a:gd name="T26" fmla="*/ 8 w 50"/>
                <a:gd name="T27" fmla="*/ 6 h 48"/>
                <a:gd name="T28" fmla="*/ 16 w 50"/>
                <a:gd name="T29" fmla="*/ 2 h 48"/>
                <a:gd name="T30" fmla="*/ 26 w 50"/>
                <a:gd name="T31" fmla="*/ 0 h 48"/>
                <a:gd name="T32" fmla="*/ 26 w 50"/>
                <a:gd name="T33" fmla="*/ 0 h 48"/>
                <a:gd name="T34" fmla="*/ 34 w 50"/>
                <a:gd name="T35" fmla="*/ 2 h 48"/>
                <a:gd name="T36" fmla="*/ 42 w 50"/>
                <a:gd name="T37" fmla="*/ 6 h 48"/>
                <a:gd name="T38" fmla="*/ 48 w 50"/>
                <a:gd name="T39" fmla="*/ 14 h 48"/>
                <a:gd name="T40" fmla="*/ 50 w 50"/>
                <a:gd name="T41" fmla="*/ 24 h 48"/>
                <a:gd name="T42" fmla="*/ 50 w 50"/>
                <a:gd name="T43"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0" h="48">
                  <a:moveTo>
                    <a:pt x="50" y="24"/>
                  </a:moveTo>
                  <a:lnTo>
                    <a:pt x="50" y="24"/>
                  </a:lnTo>
                  <a:lnTo>
                    <a:pt x="48" y="34"/>
                  </a:lnTo>
                  <a:lnTo>
                    <a:pt x="42" y="42"/>
                  </a:lnTo>
                  <a:lnTo>
                    <a:pt x="34" y="48"/>
                  </a:lnTo>
                  <a:lnTo>
                    <a:pt x="26" y="48"/>
                  </a:lnTo>
                  <a:lnTo>
                    <a:pt x="26" y="48"/>
                  </a:lnTo>
                  <a:lnTo>
                    <a:pt x="16" y="48"/>
                  </a:lnTo>
                  <a:lnTo>
                    <a:pt x="8" y="42"/>
                  </a:lnTo>
                  <a:lnTo>
                    <a:pt x="2" y="34"/>
                  </a:lnTo>
                  <a:lnTo>
                    <a:pt x="0" y="24"/>
                  </a:lnTo>
                  <a:lnTo>
                    <a:pt x="0" y="24"/>
                  </a:lnTo>
                  <a:lnTo>
                    <a:pt x="2" y="14"/>
                  </a:lnTo>
                  <a:lnTo>
                    <a:pt x="8" y="6"/>
                  </a:lnTo>
                  <a:lnTo>
                    <a:pt x="16" y="2"/>
                  </a:lnTo>
                  <a:lnTo>
                    <a:pt x="26" y="0"/>
                  </a:lnTo>
                  <a:lnTo>
                    <a:pt x="26" y="0"/>
                  </a:lnTo>
                  <a:lnTo>
                    <a:pt x="34" y="2"/>
                  </a:lnTo>
                  <a:lnTo>
                    <a:pt x="42" y="6"/>
                  </a:lnTo>
                  <a:lnTo>
                    <a:pt x="48" y="14"/>
                  </a:lnTo>
                  <a:lnTo>
                    <a:pt x="50" y="24"/>
                  </a:lnTo>
                  <a:lnTo>
                    <a:pt x="50" y="24"/>
                  </a:lnTo>
                  <a:close/>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38" name="Rectangle 15">
              <a:extLst>
                <a:ext uri="{FF2B5EF4-FFF2-40B4-BE49-F238E27FC236}">
                  <a16:creationId xmlns:a16="http://schemas.microsoft.com/office/drawing/2014/main" id="{C248C9D2-75A4-42E2-8F2E-4DD2DF42DF1F}"/>
                </a:ext>
              </a:extLst>
            </p:cNvPr>
            <p:cNvSpPr>
              <a:spLocks noChangeArrowheads="1"/>
            </p:cNvSpPr>
            <p:nvPr/>
          </p:nvSpPr>
          <p:spPr bwMode="auto">
            <a:xfrm>
              <a:off x="14262325" y="2165340"/>
              <a:ext cx="112354" cy="32101"/>
            </a:xfrm>
            <a:prstGeom prst="rect">
              <a:avLst/>
            </a:prstGeom>
            <a:grpFill/>
            <a:ln w="9525">
              <a:solidFill>
                <a:schemeClr val="accent6"/>
              </a:solidFill>
              <a:prstDash val="solid"/>
              <a:miter lim="800000"/>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39" name="Line 16">
              <a:extLst>
                <a:ext uri="{FF2B5EF4-FFF2-40B4-BE49-F238E27FC236}">
                  <a16:creationId xmlns:a16="http://schemas.microsoft.com/office/drawing/2014/main" id="{A1E75884-1EC2-4705-9AEE-C089CB0B6591}"/>
                </a:ext>
              </a:extLst>
            </p:cNvPr>
            <p:cNvSpPr>
              <a:spLocks noChangeShapeType="1"/>
            </p:cNvSpPr>
            <p:nvPr/>
          </p:nvSpPr>
          <p:spPr bwMode="auto">
            <a:xfrm>
              <a:off x="13973416" y="3216649"/>
              <a:ext cx="0" cy="481516"/>
            </a:xfrm>
            <a:prstGeom prst="line">
              <a:avLst/>
            </a:prstGeom>
            <a:grpFill/>
            <a:ln w="9525">
              <a:solidFill>
                <a:schemeClr val="accent6"/>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40" name="Rectangle 19">
              <a:extLst>
                <a:ext uri="{FF2B5EF4-FFF2-40B4-BE49-F238E27FC236}">
                  <a16:creationId xmlns:a16="http://schemas.microsoft.com/office/drawing/2014/main" id="{3873D266-7420-4052-A8B0-E130F8D569E5}"/>
                </a:ext>
              </a:extLst>
            </p:cNvPr>
            <p:cNvSpPr>
              <a:spLocks noChangeArrowheads="1"/>
            </p:cNvSpPr>
            <p:nvPr/>
          </p:nvSpPr>
          <p:spPr bwMode="auto">
            <a:xfrm>
              <a:off x="13684506" y="3585811"/>
              <a:ext cx="569794" cy="232732"/>
            </a:xfrm>
            <a:prstGeom prst="rect">
              <a:avLst/>
            </a:prstGeom>
            <a:solidFill>
              <a:srgbClr val="C7C8CD"/>
            </a:solidFill>
            <a:ln w="9525">
              <a:solidFill>
                <a:schemeClr val="accent6"/>
              </a:solidFill>
              <a:prstDash val="solid"/>
              <a:miter lim="800000"/>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241" name="Group 240">
            <a:extLst>
              <a:ext uri="{FF2B5EF4-FFF2-40B4-BE49-F238E27FC236}">
                <a16:creationId xmlns:a16="http://schemas.microsoft.com/office/drawing/2014/main" id="{0A8F2D6D-3BEC-45BC-8D0A-AA279FB2C759}"/>
              </a:ext>
            </a:extLst>
          </p:cNvPr>
          <p:cNvGrpSpPr/>
          <p:nvPr/>
        </p:nvGrpSpPr>
        <p:grpSpPr>
          <a:xfrm>
            <a:off x="9087668" y="2643844"/>
            <a:ext cx="236593" cy="420470"/>
            <a:chOff x="13347445" y="961551"/>
            <a:chExt cx="1259967" cy="2856992"/>
          </a:xfrm>
          <a:solidFill>
            <a:schemeClr val="bg1"/>
          </a:solidFill>
        </p:grpSpPr>
        <p:sp>
          <p:nvSpPr>
            <p:cNvPr id="242" name="Freeform 6">
              <a:extLst>
                <a:ext uri="{FF2B5EF4-FFF2-40B4-BE49-F238E27FC236}">
                  <a16:creationId xmlns:a16="http://schemas.microsoft.com/office/drawing/2014/main" id="{BE313829-36AE-4D24-8FC6-10C9D0695CDF}"/>
                </a:ext>
              </a:extLst>
            </p:cNvPr>
            <p:cNvSpPr>
              <a:spLocks/>
            </p:cNvSpPr>
            <p:nvPr/>
          </p:nvSpPr>
          <p:spPr bwMode="auto">
            <a:xfrm>
              <a:off x="13347445" y="961551"/>
              <a:ext cx="1259967" cy="2295224"/>
            </a:xfrm>
            <a:custGeom>
              <a:avLst/>
              <a:gdLst>
                <a:gd name="T0" fmla="*/ 290 w 314"/>
                <a:gd name="T1" fmla="*/ 0 h 572"/>
                <a:gd name="T2" fmla="*/ 24 w 314"/>
                <a:gd name="T3" fmla="*/ 0 h 572"/>
                <a:gd name="T4" fmla="*/ 24 w 314"/>
                <a:gd name="T5" fmla="*/ 0 h 572"/>
                <a:gd name="T6" fmla="*/ 14 w 314"/>
                <a:gd name="T7" fmla="*/ 2 h 572"/>
                <a:gd name="T8" fmla="*/ 6 w 314"/>
                <a:gd name="T9" fmla="*/ 8 h 572"/>
                <a:gd name="T10" fmla="*/ 2 w 314"/>
                <a:gd name="T11" fmla="*/ 14 h 572"/>
                <a:gd name="T12" fmla="*/ 0 w 314"/>
                <a:gd name="T13" fmla="*/ 24 h 572"/>
                <a:gd name="T14" fmla="*/ 0 w 314"/>
                <a:gd name="T15" fmla="*/ 548 h 572"/>
                <a:gd name="T16" fmla="*/ 0 w 314"/>
                <a:gd name="T17" fmla="*/ 548 h 572"/>
                <a:gd name="T18" fmla="*/ 2 w 314"/>
                <a:gd name="T19" fmla="*/ 558 h 572"/>
                <a:gd name="T20" fmla="*/ 6 w 314"/>
                <a:gd name="T21" fmla="*/ 564 h 572"/>
                <a:gd name="T22" fmla="*/ 14 w 314"/>
                <a:gd name="T23" fmla="*/ 570 h 572"/>
                <a:gd name="T24" fmla="*/ 24 w 314"/>
                <a:gd name="T25" fmla="*/ 572 h 572"/>
                <a:gd name="T26" fmla="*/ 46 w 314"/>
                <a:gd name="T27" fmla="*/ 572 h 572"/>
                <a:gd name="T28" fmla="*/ 46 w 314"/>
                <a:gd name="T29" fmla="*/ 572 h 572"/>
                <a:gd name="T30" fmla="*/ 50 w 314"/>
                <a:gd name="T31" fmla="*/ 570 h 572"/>
                <a:gd name="T32" fmla="*/ 52 w 314"/>
                <a:gd name="T33" fmla="*/ 566 h 572"/>
                <a:gd name="T34" fmla="*/ 52 w 314"/>
                <a:gd name="T35" fmla="*/ 566 h 572"/>
                <a:gd name="T36" fmla="*/ 52 w 314"/>
                <a:gd name="T37" fmla="*/ 566 h 572"/>
                <a:gd name="T38" fmla="*/ 54 w 314"/>
                <a:gd name="T39" fmla="*/ 562 h 572"/>
                <a:gd name="T40" fmla="*/ 58 w 314"/>
                <a:gd name="T41" fmla="*/ 562 h 572"/>
                <a:gd name="T42" fmla="*/ 254 w 314"/>
                <a:gd name="T43" fmla="*/ 562 h 572"/>
                <a:gd name="T44" fmla="*/ 254 w 314"/>
                <a:gd name="T45" fmla="*/ 562 h 572"/>
                <a:gd name="T46" fmla="*/ 258 w 314"/>
                <a:gd name="T47" fmla="*/ 562 h 572"/>
                <a:gd name="T48" fmla="*/ 260 w 314"/>
                <a:gd name="T49" fmla="*/ 566 h 572"/>
                <a:gd name="T50" fmla="*/ 260 w 314"/>
                <a:gd name="T51" fmla="*/ 566 h 572"/>
                <a:gd name="T52" fmla="*/ 260 w 314"/>
                <a:gd name="T53" fmla="*/ 566 h 572"/>
                <a:gd name="T54" fmla="*/ 260 w 314"/>
                <a:gd name="T55" fmla="*/ 570 h 572"/>
                <a:gd name="T56" fmla="*/ 264 w 314"/>
                <a:gd name="T57" fmla="*/ 572 h 572"/>
                <a:gd name="T58" fmla="*/ 290 w 314"/>
                <a:gd name="T59" fmla="*/ 572 h 572"/>
                <a:gd name="T60" fmla="*/ 290 w 314"/>
                <a:gd name="T61" fmla="*/ 572 h 572"/>
                <a:gd name="T62" fmla="*/ 300 w 314"/>
                <a:gd name="T63" fmla="*/ 570 h 572"/>
                <a:gd name="T64" fmla="*/ 308 w 314"/>
                <a:gd name="T65" fmla="*/ 564 h 572"/>
                <a:gd name="T66" fmla="*/ 314 w 314"/>
                <a:gd name="T67" fmla="*/ 558 h 572"/>
                <a:gd name="T68" fmla="*/ 314 w 314"/>
                <a:gd name="T69" fmla="*/ 548 h 572"/>
                <a:gd name="T70" fmla="*/ 314 w 314"/>
                <a:gd name="T71" fmla="*/ 24 h 572"/>
                <a:gd name="T72" fmla="*/ 314 w 314"/>
                <a:gd name="T73" fmla="*/ 24 h 572"/>
                <a:gd name="T74" fmla="*/ 314 w 314"/>
                <a:gd name="T75" fmla="*/ 14 h 572"/>
                <a:gd name="T76" fmla="*/ 308 w 314"/>
                <a:gd name="T77" fmla="*/ 8 h 572"/>
                <a:gd name="T78" fmla="*/ 300 w 314"/>
                <a:gd name="T79" fmla="*/ 2 h 572"/>
                <a:gd name="T80" fmla="*/ 290 w 314"/>
                <a:gd name="T81" fmla="*/ 0 h 572"/>
                <a:gd name="T82" fmla="*/ 290 w 314"/>
                <a:gd name="T83" fmla="*/ 0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4" h="572">
                  <a:moveTo>
                    <a:pt x="290" y="0"/>
                  </a:moveTo>
                  <a:lnTo>
                    <a:pt x="24" y="0"/>
                  </a:lnTo>
                  <a:lnTo>
                    <a:pt x="24" y="0"/>
                  </a:lnTo>
                  <a:lnTo>
                    <a:pt x="14" y="2"/>
                  </a:lnTo>
                  <a:lnTo>
                    <a:pt x="6" y="8"/>
                  </a:lnTo>
                  <a:lnTo>
                    <a:pt x="2" y="14"/>
                  </a:lnTo>
                  <a:lnTo>
                    <a:pt x="0" y="24"/>
                  </a:lnTo>
                  <a:lnTo>
                    <a:pt x="0" y="548"/>
                  </a:lnTo>
                  <a:lnTo>
                    <a:pt x="0" y="548"/>
                  </a:lnTo>
                  <a:lnTo>
                    <a:pt x="2" y="558"/>
                  </a:lnTo>
                  <a:lnTo>
                    <a:pt x="6" y="564"/>
                  </a:lnTo>
                  <a:lnTo>
                    <a:pt x="14" y="570"/>
                  </a:lnTo>
                  <a:lnTo>
                    <a:pt x="24" y="572"/>
                  </a:lnTo>
                  <a:lnTo>
                    <a:pt x="46" y="572"/>
                  </a:lnTo>
                  <a:lnTo>
                    <a:pt x="46" y="572"/>
                  </a:lnTo>
                  <a:lnTo>
                    <a:pt x="50" y="570"/>
                  </a:lnTo>
                  <a:lnTo>
                    <a:pt x="52" y="566"/>
                  </a:lnTo>
                  <a:lnTo>
                    <a:pt x="52" y="566"/>
                  </a:lnTo>
                  <a:lnTo>
                    <a:pt x="52" y="566"/>
                  </a:lnTo>
                  <a:lnTo>
                    <a:pt x="54" y="562"/>
                  </a:lnTo>
                  <a:lnTo>
                    <a:pt x="58" y="562"/>
                  </a:lnTo>
                  <a:lnTo>
                    <a:pt x="254" y="562"/>
                  </a:lnTo>
                  <a:lnTo>
                    <a:pt x="254" y="562"/>
                  </a:lnTo>
                  <a:lnTo>
                    <a:pt x="258" y="562"/>
                  </a:lnTo>
                  <a:lnTo>
                    <a:pt x="260" y="566"/>
                  </a:lnTo>
                  <a:lnTo>
                    <a:pt x="260" y="566"/>
                  </a:lnTo>
                  <a:lnTo>
                    <a:pt x="260" y="566"/>
                  </a:lnTo>
                  <a:lnTo>
                    <a:pt x="260" y="570"/>
                  </a:lnTo>
                  <a:lnTo>
                    <a:pt x="264" y="572"/>
                  </a:lnTo>
                  <a:lnTo>
                    <a:pt x="290" y="572"/>
                  </a:lnTo>
                  <a:lnTo>
                    <a:pt x="290" y="572"/>
                  </a:lnTo>
                  <a:lnTo>
                    <a:pt x="300" y="570"/>
                  </a:lnTo>
                  <a:lnTo>
                    <a:pt x="308" y="564"/>
                  </a:lnTo>
                  <a:lnTo>
                    <a:pt x="314" y="558"/>
                  </a:lnTo>
                  <a:lnTo>
                    <a:pt x="314" y="548"/>
                  </a:lnTo>
                  <a:lnTo>
                    <a:pt x="314" y="24"/>
                  </a:lnTo>
                  <a:lnTo>
                    <a:pt x="314" y="24"/>
                  </a:lnTo>
                  <a:lnTo>
                    <a:pt x="314" y="14"/>
                  </a:lnTo>
                  <a:lnTo>
                    <a:pt x="308" y="8"/>
                  </a:lnTo>
                  <a:lnTo>
                    <a:pt x="300" y="2"/>
                  </a:lnTo>
                  <a:lnTo>
                    <a:pt x="290" y="0"/>
                  </a:lnTo>
                  <a:lnTo>
                    <a:pt x="290" y="0"/>
                  </a:lnTo>
                  <a:close/>
                </a:path>
              </a:pathLst>
            </a:custGeom>
            <a:solidFill>
              <a:srgbClr val="E9E9EB"/>
            </a:solidFill>
            <a:ln w="9525">
              <a:solidFill>
                <a:schemeClr val="accent6"/>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43" name="Freeform 8">
              <a:extLst>
                <a:ext uri="{FF2B5EF4-FFF2-40B4-BE49-F238E27FC236}">
                  <a16:creationId xmlns:a16="http://schemas.microsoft.com/office/drawing/2014/main" id="{277706D4-603B-491A-9BF3-5177DF755BA7}"/>
                </a:ext>
              </a:extLst>
            </p:cNvPr>
            <p:cNvSpPr>
              <a:spLocks/>
            </p:cNvSpPr>
            <p:nvPr/>
          </p:nvSpPr>
          <p:spPr bwMode="auto">
            <a:xfrm>
              <a:off x="13499925" y="1106006"/>
              <a:ext cx="946982" cy="264834"/>
            </a:xfrm>
            <a:custGeom>
              <a:avLst/>
              <a:gdLst>
                <a:gd name="T0" fmla="*/ 228 w 236"/>
                <a:gd name="T1" fmla="*/ 66 h 66"/>
                <a:gd name="T2" fmla="*/ 8 w 236"/>
                <a:gd name="T3" fmla="*/ 66 h 66"/>
                <a:gd name="T4" fmla="*/ 8 w 236"/>
                <a:gd name="T5" fmla="*/ 66 h 66"/>
                <a:gd name="T6" fmla="*/ 4 w 236"/>
                <a:gd name="T7" fmla="*/ 66 h 66"/>
                <a:gd name="T8" fmla="*/ 2 w 236"/>
                <a:gd name="T9" fmla="*/ 64 h 66"/>
                <a:gd name="T10" fmla="*/ 0 w 236"/>
                <a:gd name="T11" fmla="*/ 60 h 66"/>
                <a:gd name="T12" fmla="*/ 0 w 236"/>
                <a:gd name="T13" fmla="*/ 58 h 66"/>
                <a:gd name="T14" fmla="*/ 0 w 236"/>
                <a:gd name="T15" fmla="*/ 8 h 66"/>
                <a:gd name="T16" fmla="*/ 0 w 236"/>
                <a:gd name="T17" fmla="*/ 8 h 66"/>
                <a:gd name="T18" fmla="*/ 0 w 236"/>
                <a:gd name="T19" fmla="*/ 6 h 66"/>
                <a:gd name="T20" fmla="*/ 2 w 236"/>
                <a:gd name="T21" fmla="*/ 2 h 66"/>
                <a:gd name="T22" fmla="*/ 4 w 236"/>
                <a:gd name="T23" fmla="*/ 2 h 66"/>
                <a:gd name="T24" fmla="*/ 8 w 236"/>
                <a:gd name="T25" fmla="*/ 0 h 66"/>
                <a:gd name="T26" fmla="*/ 228 w 236"/>
                <a:gd name="T27" fmla="*/ 0 h 66"/>
                <a:gd name="T28" fmla="*/ 228 w 236"/>
                <a:gd name="T29" fmla="*/ 0 h 66"/>
                <a:gd name="T30" fmla="*/ 232 w 236"/>
                <a:gd name="T31" fmla="*/ 2 h 66"/>
                <a:gd name="T32" fmla="*/ 234 w 236"/>
                <a:gd name="T33" fmla="*/ 2 h 66"/>
                <a:gd name="T34" fmla="*/ 236 w 236"/>
                <a:gd name="T35" fmla="*/ 6 h 66"/>
                <a:gd name="T36" fmla="*/ 236 w 236"/>
                <a:gd name="T37" fmla="*/ 8 h 66"/>
                <a:gd name="T38" fmla="*/ 236 w 236"/>
                <a:gd name="T39" fmla="*/ 58 h 66"/>
                <a:gd name="T40" fmla="*/ 236 w 236"/>
                <a:gd name="T41" fmla="*/ 58 h 66"/>
                <a:gd name="T42" fmla="*/ 236 w 236"/>
                <a:gd name="T43" fmla="*/ 60 h 66"/>
                <a:gd name="T44" fmla="*/ 234 w 236"/>
                <a:gd name="T45" fmla="*/ 64 h 66"/>
                <a:gd name="T46" fmla="*/ 232 w 236"/>
                <a:gd name="T47" fmla="*/ 66 h 66"/>
                <a:gd name="T48" fmla="*/ 228 w 236"/>
                <a:gd name="T49" fmla="*/ 66 h 66"/>
                <a:gd name="T50" fmla="*/ 228 w 236"/>
                <a:gd name="T51"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6" h="66">
                  <a:moveTo>
                    <a:pt x="228" y="66"/>
                  </a:moveTo>
                  <a:lnTo>
                    <a:pt x="8" y="66"/>
                  </a:lnTo>
                  <a:lnTo>
                    <a:pt x="8" y="66"/>
                  </a:lnTo>
                  <a:lnTo>
                    <a:pt x="4" y="66"/>
                  </a:lnTo>
                  <a:lnTo>
                    <a:pt x="2" y="64"/>
                  </a:lnTo>
                  <a:lnTo>
                    <a:pt x="0" y="60"/>
                  </a:lnTo>
                  <a:lnTo>
                    <a:pt x="0" y="58"/>
                  </a:lnTo>
                  <a:lnTo>
                    <a:pt x="0" y="8"/>
                  </a:lnTo>
                  <a:lnTo>
                    <a:pt x="0" y="8"/>
                  </a:lnTo>
                  <a:lnTo>
                    <a:pt x="0" y="6"/>
                  </a:lnTo>
                  <a:lnTo>
                    <a:pt x="2" y="2"/>
                  </a:lnTo>
                  <a:lnTo>
                    <a:pt x="4" y="2"/>
                  </a:lnTo>
                  <a:lnTo>
                    <a:pt x="8" y="0"/>
                  </a:lnTo>
                  <a:lnTo>
                    <a:pt x="228" y="0"/>
                  </a:lnTo>
                  <a:lnTo>
                    <a:pt x="228" y="0"/>
                  </a:lnTo>
                  <a:lnTo>
                    <a:pt x="232" y="2"/>
                  </a:lnTo>
                  <a:lnTo>
                    <a:pt x="234" y="2"/>
                  </a:lnTo>
                  <a:lnTo>
                    <a:pt x="236" y="6"/>
                  </a:lnTo>
                  <a:lnTo>
                    <a:pt x="236" y="8"/>
                  </a:lnTo>
                  <a:lnTo>
                    <a:pt x="236" y="58"/>
                  </a:lnTo>
                  <a:lnTo>
                    <a:pt x="236" y="58"/>
                  </a:lnTo>
                  <a:lnTo>
                    <a:pt x="236" y="60"/>
                  </a:lnTo>
                  <a:lnTo>
                    <a:pt x="234" y="64"/>
                  </a:lnTo>
                  <a:lnTo>
                    <a:pt x="232" y="66"/>
                  </a:lnTo>
                  <a:lnTo>
                    <a:pt x="228" y="66"/>
                  </a:lnTo>
                  <a:lnTo>
                    <a:pt x="228" y="66"/>
                  </a:lnTo>
                  <a:close/>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44" name="Freeform 10">
              <a:extLst>
                <a:ext uri="{FF2B5EF4-FFF2-40B4-BE49-F238E27FC236}">
                  <a16:creationId xmlns:a16="http://schemas.microsoft.com/office/drawing/2014/main" id="{BF525698-09C8-472B-B41B-4C0779120FFF}"/>
                </a:ext>
              </a:extLst>
            </p:cNvPr>
            <p:cNvSpPr>
              <a:spLocks/>
            </p:cNvSpPr>
            <p:nvPr/>
          </p:nvSpPr>
          <p:spPr bwMode="auto">
            <a:xfrm>
              <a:off x="13499925" y="1467142"/>
              <a:ext cx="946982" cy="256808"/>
            </a:xfrm>
            <a:custGeom>
              <a:avLst/>
              <a:gdLst>
                <a:gd name="T0" fmla="*/ 228 w 236"/>
                <a:gd name="T1" fmla="*/ 64 h 64"/>
                <a:gd name="T2" fmla="*/ 8 w 236"/>
                <a:gd name="T3" fmla="*/ 64 h 64"/>
                <a:gd name="T4" fmla="*/ 8 w 236"/>
                <a:gd name="T5" fmla="*/ 64 h 64"/>
                <a:gd name="T6" fmla="*/ 4 w 236"/>
                <a:gd name="T7" fmla="*/ 64 h 64"/>
                <a:gd name="T8" fmla="*/ 2 w 236"/>
                <a:gd name="T9" fmla="*/ 62 h 64"/>
                <a:gd name="T10" fmla="*/ 0 w 236"/>
                <a:gd name="T11" fmla="*/ 60 h 64"/>
                <a:gd name="T12" fmla="*/ 0 w 236"/>
                <a:gd name="T13" fmla="*/ 56 h 64"/>
                <a:gd name="T14" fmla="*/ 0 w 236"/>
                <a:gd name="T15" fmla="*/ 6 h 64"/>
                <a:gd name="T16" fmla="*/ 0 w 236"/>
                <a:gd name="T17" fmla="*/ 6 h 64"/>
                <a:gd name="T18" fmla="*/ 0 w 236"/>
                <a:gd name="T19" fmla="*/ 4 h 64"/>
                <a:gd name="T20" fmla="*/ 2 w 236"/>
                <a:gd name="T21" fmla="*/ 2 h 64"/>
                <a:gd name="T22" fmla="*/ 4 w 236"/>
                <a:gd name="T23" fmla="*/ 0 h 64"/>
                <a:gd name="T24" fmla="*/ 8 w 236"/>
                <a:gd name="T25" fmla="*/ 0 h 64"/>
                <a:gd name="T26" fmla="*/ 228 w 236"/>
                <a:gd name="T27" fmla="*/ 0 h 64"/>
                <a:gd name="T28" fmla="*/ 228 w 236"/>
                <a:gd name="T29" fmla="*/ 0 h 64"/>
                <a:gd name="T30" fmla="*/ 232 w 236"/>
                <a:gd name="T31" fmla="*/ 0 h 64"/>
                <a:gd name="T32" fmla="*/ 234 w 236"/>
                <a:gd name="T33" fmla="*/ 2 h 64"/>
                <a:gd name="T34" fmla="*/ 236 w 236"/>
                <a:gd name="T35" fmla="*/ 4 h 64"/>
                <a:gd name="T36" fmla="*/ 236 w 236"/>
                <a:gd name="T37" fmla="*/ 6 h 64"/>
                <a:gd name="T38" fmla="*/ 236 w 236"/>
                <a:gd name="T39" fmla="*/ 56 h 64"/>
                <a:gd name="T40" fmla="*/ 236 w 236"/>
                <a:gd name="T41" fmla="*/ 56 h 64"/>
                <a:gd name="T42" fmla="*/ 236 w 236"/>
                <a:gd name="T43" fmla="*/ 60 h 64"/>
                <a:gd name="T44" fmla="*/ 234 w 236"/>
                <a:gd name="T45" fmla="*/ 62 h 64"/>
                <a:gd name="T46" fmla="*/ 232 w 236"/>
                <a:gd name="T47" fmla="*/ 64 h 64"/>
                <a:gd name="T48" fmla="*/ 228 w 236"/>
                <a:gd name="T49" fmla="*/ 64 h 64"/>
                <a:gd name="T50" fmla="*/ 228 w 236"/>
                <a:gd name="T5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6" h="64">
                  <a:moveTo>
                    <a:pt x="228" y="64"/>
                  </a:moveTo>
                  <a:lnTo>
                    <a:pt x="8" y="64"/>
                  </a:lnTo>
                  <a:lnTo>
                    <a:pt x="8" y="64"/>
                  </a:lnTo>
                  <a:lnTo>
                    <a:pt x="4" y="64"/>
                  </a:lnTo>
                  <a:lnTo>
                    <a:pt x="2" y="62"/>
                  </a:lnTo>
                  <a:lnTo>
                    <a:pt x="0" y="60"/>
                  </a:lnTo>
                  <a:lnTo>
                    <a:pt x="0" y="56"/>
                  </a:lnTo>
                  <a:lnTo>
                    <a:pt x="0" y="6"/>
                  </a:lnTo>
                  <a:lnTo>
                    <a:pt x="0" y="6"/>
                  </a:lnTo>
                  <a:lnTo>
                    <a:pt x="0" y="4"/>
                  </a:lnTo>
                  <a:lnTo>
                    <a:pt x="2" y="2"/>
                  </a:lnTo>
                  <a:lnTo>
                    <a:pt x="4" y="0"/>
                  </a:lnTo>
                  <a:lnTo>
                    <a:pt x="8" y="0"/>
                  </a:lnTo>
                  <a:lnTo>
                    <a:pt x="228" y="0"/>
                  </a:lnTo>
                  <a:lnTo>
                    <a:pt x="228" y="0"/>
                  </a:lnTo>
                  <a:lnTo>
                    <a:pt x="232" y="0"/>
                  </a:lnTo>
                  <a:lnTo>
                    <a:pt x="234" y="2"/>
                  </a:lnTo>
                  <a:lnTo>
                    <a:pt x="236" y="4"/>
                  </a:lnTo>
                  <a:lnTo>
                    <a:pt x="236" y="6"/>
                  </a:lnTo>
                  <a:lnTo>
                    <a:pt x="236" y="56"/>
                  </a:lnTo>
                  <a:lnTo>
                    <a:pt x="236" y="56"/>
                  </a:lnTo>
                  <a:lnTo>
                    <a:pt x="236" y="60"/>
                  </a:lnTo>
                  <a:lnTo>
                    <a:pt x="234" y="62"/>
                  </a:lnTo>
                  <a:lnTo>
                    <a:pt x="232" y="64"/>
                  </a:lnTo>
                  <a:lnTo>
                    <a:pt x="228" y="64"/>
                  </a:lnTo>
                  <a:lnTo>
                    <a:pt x="228" y="64"/>
                  </a:lnTo>
                  <a:close/>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45" name="Freeform 12">
              <a:extLst>
                <a:ext uri="{FF2B5EF4-FFF2-40B4-BE49-F238E27FC236}">
                  <a16:creationId xmlns:a16="http://schemas.microsoft.com/office/drawing/2014/main" id="{478BFC89-31B1-4F46-839C-90E09964B0ED}"/>
                </a:ext>
              </a:extLst>
            </p:cNvPr>
            <p:cNvSpPr>
              <a:spLocks/>
            </p:cNvSpPr>
            <p:nvPr/>
          </p:nvSpPr>
          <p:spPr bwMode="auto">
            <a:xfrm>
              <a:off x="13499925" y="1820254"/>
              <a:ext cx="946982" cy="256808"/>
            </a:xfrm>
            <a:custGeom>
              <a:avLst/>
              <a:gdLst>
                <a:gd name="T0" fmla="*/ 228 w 236"/>
                <a:gd name="T1" fmla="*/ 64 h 64"/>
                <a:gd name="T2" fmla="*/ 8 w 236"/>
                <a:gd name="T3" fmla="*/ 64 h 64"/>
                <a:gd name="T4" fmla="*/ 8 w 236"/>
                <a:gd name="T5" fmla="*/ 64 h 64"/>
                <a:gd name="T6" fmla="*/ 4 w 236"/>
                <a:gd name="T7" fmla="*/ 64 h 64"/>
                <a:gd name="T8" fmla="*/ 2 w 236"/>
                <a:gd name="T9" fmla="*/ 62 h 64"/>
                <a:gd name="T10" fmla="*/ 0 w 236"/>
                <a:gd name="T11" fmla="*/ 60 h 64"/>
                <a:gd name="T12" fmla="*/ 0 w 236"/>
                <a:gd name="T13" fmla="*/ 56 h 64"/>
                <a:gd name="T14" fmla="*/ 0 w 236"/>
                <a:gd name="T15" fmla="*/ 8 h 64"/>
                <a:gd name="T16" fmla="*/ 0 w 236"/>
                <a:gd name="T17" fmla="*/ 8 h 64"/>
                <a:gd name="T18" fmla="*/ 0 w 236"/>
                <a:gd name="T19" fmla="*/ 4 h 64"/>
                <a:gd name="T20" fmla="*/ 2 w 236"/>
                <a:gd name="T21" fmla="*/ 2 h 64"/>
                <a:gd name="T22" fmla="*/ 4 w 236"/>
                <a:gd name="T23" fmla="*/ 0 h 64"/>
                <a:gd name="T24" fmla="*/ 8 w 236"/>
                <a:gd name="T25" fmla="*/ 0 h 64"/>
                <a:gd name="T26" fmla="*/ 228 w 236"/>
                <a:gd name="T27" fmla="*/ 0 h 64"/>
                <a:gd name="T28" fmla="*/ 228 w 236"/>
                <a:gd name="T29" fmla="*/ 0 h 64"/>
                <a:gd name="T30" fmla="*/ 232 w 236"/>
                <a:gd name="T31" fmla="*/ 0 h 64"/>
                <a:gd name="T32" fmla="*/ 234 w 236"/>
                <a:gd name="T33" fmla="*/ 2 h 64"/>
                <a:gd name="T34" fmla="*/ 236 w 236"/>
                <a:gd name="T35" fmla="*/ 4 h 64"/>
                <a:gd name="T36" fmla="*/ 236 w 236"/>
                <a:gd name="T37" fmla="*/ 8 h 64"/>
                <a:gd name="T38" fmla="*/ 236 w 236"/>
                <a:gd name="T39" fmla="*/ 56 h 64"/>
                <a:gd name="T40" fmla="*/ 236 w 236"/>
                <a:gd name="T41" fmla="*/ 56 h 64"/>
                <a:gd name="T42" fmla="*/ 236 w 236"/>
                <a:gd name="T43" fmla="*/ 60 h 64"/>
                <a:gd name="T44" fmla="*/ 234 w 236"/>
                <a:gd name="T45" fmla="*/ 62 h 64"/>
                <a:gd name="T46" fmla="*/ 232 w 236"/>
                <a:gd name="T47" fmla="*/ 64 h 64"/>
                <a:gd name="T48" fmla="*/ 228 w 236"/>
                <a:gd name="T49" fmla="*/ 64 h 64"/>
                <a:gd name="T50" fmla="*/ 228 w 236"/>
                <a:gd name="T5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6" h="64">
                  <a:moveTo>
                    <a:pt x="228" y="64"/>
                  </a:moveTo>
                  <a:lnTo>
                    <a:pt x="8" y="64"/>
                  </a:lnTo>
                  <a:lnTo>
                    <a:pt x="8" y="64"/>
                  </a:lnTo>
                  <a:lnTo>
                    <a:pt x="4" y="64"/>
                  </a:lnTo>
                  <a:lnTo>
                    <a:pt x="2" y="62"/>
                  </a:lnTo>
                  <a:lnTo>
                    <a:pt x="0" y="60"/>
                  </a:lnTo>
                  <a:lnTo>
                    <a:pt x="0" y="56"/>
                  </a:lnTo>
                  <a:lnTo>
                    <a:pt x="0" y="8"/>
                  </a:lnTo>
                  <a:lnTo>
                    <a:pt x="0" y="8"/>
                  </a:lnTo>
                  <a:lnTo>
                    <a:pt x="0" y="4"/>
                  </a:lnTo>
                  <a:lnTo>
                    <a:pt x="2" y="2"/>
                  </a:lnTo>
                  <a:lnTo>
                    <a:pt x="4" y="0"/>
                  </a:lnTo>
                  <a:lnTo>
                    <a:pt x="8" y="0"/>
                  </a:lnTo>
                  <a:lnTo>
                    <a:pt x="228" y="0"/>
                  </a:lnTo>
                  <a:lnTo>
                    <a:pt x="228" y="0"/>
                  </a:lnTo>
                  <a:lnTo>
                    <a:pt x="232" y="0"/>
                  </a:lnTo>
                  <a:lnTo>
                    <a:pt x="234" y="2"/>
                  </a:lnTo>
                  <a:lnTo>
                    <a:pt x="236" y="4"/>
                  </a:lnTo>
                  <a:lnTo>
                    <a:pt x="236" y="8"/>
                  </a:lnTo>
                  <a:lnTo>
                    <a:pt x="236" y="56"/>
                  </a:lnTo>
                  <a:lnTo>
                    <a:pt x="236" y="56"/>
                  </a:lnTo>
                  <a:lnTo>
                    <a:pt x="236" y="60"/>
                  </a:lnTo>
                  <a:lnTo>
                    <a:pt x="234" y="62"/>
                  </a:lnTo>
                  <a:lnTo>
                    <a:pt x="232" y="64"/>
                  </a:lnTo>
                  <a:lnTo>
                    <a:pt x="228" y="64"/>
                  </a:lnTo>
                  <a:lnTo>
                    <a:pt x="228" y="64"/>
                  </a:lnTo>
                  <a:close/>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46" name="Freeform 14">
              <a:extLst>
                <a:ext uri="{FF2B5EF4-FFF2-40B4-BE49-F238E27FC236}">
                  <a16:creationId xmlns:a16="http://schemas.microsoft.com/office/drawing/2014/main" id="{4640DA51-013A-4093-886A-EEF0D4F7C120}"/>
                </a:ext>
              </a:extLst>
            </p:cNvPr>
            <p:cNvSpPr>
              <a:spLocks/>
            </p:cNvSpPr>
            <p:nvPr/>
          </p:nvSpPr>
          <p:spPr bwMode="auto">
            <a:xfrm>
              <a:off x="14246275" y="2333870"/>
              <a:ext cx="200632" cy="192606"/>
            </a:xfrm>
            <a:custGeom>
              <a:avLst/>
              <a:gdLst>
                <a:gd name="T0" fmla="*/ 50 w 50"/>
                <a:gd name="T1" fmla="*/ 24 h 48"/>
                <a:gd name="T2" fmla="*/ 50 w 50"/>
                <a:gd name="T3" fmla="*/ 24 h 48"/>
                <a:gd name="T4" fmla="*/ 48 w 50"/>
                <a:gd name="T5" fmla="*/ 34 h 48"/>
                <a:gd name="T6" fmla="*/ 42 w 50"/>
                <a:gd name="T7" fmla="*/ 42 h 48"/>
                <a:gd name="T8" fmla="*/ 34 w 50"/>
                <a:gd name="T9" fmla="*/ 48 h 48"/>
                <a:gd name="T10" fmla="*/ 26 w 50"/>
                <a:gd name="T11" fmla="*/ 48 h 48"/>
                <a:gd name="T12" fmla="*/ 26 w 50"/>
                <a:gd name="T13" fmla="*/ 48 h 48"/>
                <a:gd name="T14" fmla="*/ 16 w 50"/>
                <a:gd name="T15" fmla="*/ 48 h 48"/>
                <a:gd name="T16" fmla="*/ 8 w 50"/>
                <a:gd name="T17" fmla="*/ 42 h 48"/>
                <a:gd name="T18" fmla="*/ 2 w 50"/>
                <a:gd name="T19" fmla="*/ 34 h 48"/>
                <a:gd name="T20" fmla="*/ 0 w 50"/>
                <a:gd name="T21" fmla="*/ 24 h 48"/>
                <a:gd name="T22" fmla="*/ 0 w 50"/>
                <a:gd name="T23" fmla="*/ 24 h 48"/>
                <a:gd name="T24" fmla="*/ 2 w 50"/>
                <a:gd name="T25" fmla="*/ 14 h 48"/>
                <a:gd name="T26" fmla="*/ 8 w 50"/>
                <a:gd name="T27" fmla="*/ 6 h 48"/>
                <a:gd name="T28" fmla="*/ 16 w 50"/>
                <a:gd name="T29" fmla="*/ 2 h 48"/>
                <a:gd name="T30" fmla="*/ 26 w 50"/>
                <a:gd name="T31" fmla="*/ 0 h 48"/>
                <a:gd name="T32" fmla="*/ 26 w 50"/>
                <a:gd name="T33" fmla="*/ 0 h 48"/>
                <a:gd name="T34" fmla="*/ 34 w 50"/>
                <a:gd name="T35" fmla="*/ 2 h 48"/>
                <a:gd name="T36" fmla="*/ 42 w 50"/>
                <a:gd name="T37" fmla="*/ 6 h 48"/>
                <a:gd name="T38" fmla="*/ 48 w 50"/>
                <a:gd name="T39" fmla="*/ 14 h 48"/>
                <a:gd name="T40" fmla="*/ 50 w 50"/>
                <a:gd name="T41" fmla="*/ 24 h 48"/>
                <a:gd name="T42" fmla="*/ 50 w 50"/>
                <a:gd name="T43"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0" h="48">
                  <a:moveTo>
                    <a:pt x="50" y="24"/>
                  </a:moveTo>
                  <a:lnTo>
                    <a:pt x="50" y="24"/>
                  </a:lnTo>
                  <a:lnTo>
                    <a:pt x="48" y="34"/>
                  </a:lnTo>
                  <a:lnTo>
                    <a:pt x="42" y="42"/>
                  </a:lnTo>
                  <a:lnTo>
                    <a:pt x="34" y="48"/>
                  </a:lnTo>
                  <a:lnTo>
                    <a:pt x="26" y="48"/>
                  </a:lnTo>
                  <a:lnTo>
                    <a:pt x="26" y="48"/>
                  </a:lnTo>
                  <a:lnTo>
                    <a:pt x="16" y="48"/>
                  </a:lnTo>
                  <a:lnTo>
                    <a:pt x="8" y="42"/>
                  </a:lnTo>
                  <a:lnTo>
                    <a:pt x="2" y="34"/>
                  </a:lnTo>
                  <a:lnTo>
                    <a:pt x="0" y="24"/>
                  </a:lnTo>
                  <a:lnTo>
                    <a:pt x="0" y="24"/>
                  </a:lnTo>
                  <a:lnTo>
                    <a:pt x="2" y="14"/>
                  </a:lnTo>
                  <a:lnTo>
                    <a:pt x="8" y="6"/>
                  </a:lnTo>
                  <a:lnTo>
                    <a:pt x="16" y="2"/>
                  </a:lnTo>
                  <a:lnTo>
                    <a:pt x="26" y="0"/>
                  </a:lnTo>
                  <a:lnTo>
                    <a:pt x="26" y="0"/>
                  </a:lnTo>
                  <a:lnTo>
                    <a:pt x="34" y="2"/>
                  </a:lnTo>
                  <a:lnTo>
                    <a:pt x="42" y="6"/>
                  </a:lnTo>
                  <a:lnTo>
                    <a:pt x="48" y="14"/>
                  </a:lnTo>
                  <a:lnTo>
                    <a:pt x="50" y="24"/>
                  </a:lnTo>
                  <a:lnTo>
                    <a:pt x="50" y="24"/>
                  </a:lnTo>
                  <a:close/>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47" name="Rectangle 15">
              <a:extLst>
                <a:ext uri="{FF2B5EF4-FFF2-40B4-BE49-F238E27FC236}">
                  <a16:creationId xmlns:a16="http://schemas.microsoft.com/office/drawing/2014/main" id="{6A75FB2D-A489-4651-8628-E5EA744727A3}"/>
                </a:ext>
              </a:extLst>
            </p:cNvPr>
            <p:cNvSpPr>
              <a:spLocks noChangeArrowheads="1"/>
            </p:cNvSpPr>
            <p:nvPr/>
          </p:nvSpPr>
          <p:spPr bwMode="auto">
            <a:xfrm>
              <a:off x="14262325" y="2165340"/>
              <a:ext cx="112354" cy="32101"/>
            </a:xfrm>
            <a:prstGeom prst="rect">
              <a:avLst/>
            </a:prstGeom>
            <a:grpFill/>
            <a:ln w="9525">
              <a:solidFill>
                <a:schemeClr val="accent6"/>
              </a:solidFill>
              <a:prstDash val="solid"/>
              <a:miter lim="800000"/>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48" name="Line 16">
              <a:extLst>
                <a:ext uri="{FF2B5EF4-FFF2-40B4-BE49-F238E27FC236}">
                  <a16:creationId xmlns:a16="http://schemas.microsoft.com/office/drawing/2014/main" id="{D1760E6D-6DC0-44A9-BA14-9317FEE84056}"/>
                </a:ext>
              </a:extLst>
            </p:cNvPr>
            <p:cNvSpPr>
              <a:spLocks noChangeShapeType="1"/>
            </p:cNvSpPr>
            <p:nvPr/>
          </p:nvSpPr>
          <p:spPr bwMode="auto">
            <a:xfrm>
              <a:off x="13973416" y="3216649"/>
              <a:ext cx="0" cy="481516"/>
            </a:xfrm>
            <a:prstGeom prst="line">
              <a:avLst/>
            </a:prstGeom>
            <a:grpFill/>
            <a:ln w="9525">
              <a:solidFill>
                <a:schemeClr val="accent6"/>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49" name="Rectangle 19">
              <a:extLst>
                <a:ext uri="{FF2B5EF4-FFF2-40B4-BE49-F238E27FC236}">
                  <a16:creationId xmlns:a16="http://schemas.microsoft.com/office/drawing/2014/main" id="{3AEBAB5F-C3B9-4B61-8E80-FC7A163DB1C4}"/>
                </a:ext>
              </a:extLst>
            </p:cNvPr>
            <p:cNvSpPr>
              <a:spLocks noChangeArrowheads="1"/>
            </p:cNvSpPr>
            <p:nvPr/>
          </p:nvSpPr>
          <p:spPr bwMode="auto">
            <a:xfrm>
              <a:off x="13684506" y="3585811"/>
              <a:ext cx="569794" cy="232732"/>
            </a:xfrm>
            <a:prstGeom prst="rect">
              <a:avLst/>
            </a:prstGeom>
            <a:solidFill>
              <a:srgbClr val="C7C8CD"/>
            </a:solidFill>
            <a:ln w="9525">
              <a:solidFill>
                <a:schemeClr val="accent6"/>
              </a:solidFill>
              <a:prstDash val="solid"/>
              <a:miter lim="800000"/>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11" name="Group 10">
            <a:extLst>
              <a:ext uri="{FF2B5EF4-FFF2-40B4-BE49-F238E27FC236}">
                <a16:creationId xmlns:a16="http://schemas.microsoft.com/office/drawing/2014/main" id="{5B11B66E-F123-4236-A589-41F04C624B7E}"/>
              </a:ext>
            </a:extLst>
          </p:cNvPr>
          <p:cNvGrpSpPr/>
          <p:nvPr/>
        </p:nvGrpSpPr>
        <p:grpSpPr>
          <a:xfrm>
            <a:off x="7738216" y="3226430"/>
            <a:ext cx="2242920" cy="424813"/>
            <a:chOff x="4609875" y="4875678"/>
            <a:chExt cx="2980922" cy="574634"/>
          </a:xfrm>
        </p:grpSpPr>
        <p:grpSp>
          <p:nvGrpSpPr>
            <p:cNvPr id="260" name="Group 259">
              <a:extLst>
                <a:ext uri="{FF2B5EF4-FFF2-40B4-BE49-F238E27FC236}">
                  <a16:creationId xmlns:a16="http://schemas.microsoft.com/office/drawing/2014/main" id="{BD45AF31-4E71-4325-ABCE-7F1648C09F53}"/>
                </a:ext>
              </a:extLst>
            </p:cNvPr>
            <p:cNvGrpSpPr/>
            <p:nvPr/>
          </p:nvGrpSpPr>
          <p:grpSpPr>
            <a:xfrm>
              <a:off x="4609875" y="4875678"/>
              <a:ext cx="2980922" cy="574634"/>
              <a:chOff x="315087" y="4987037"/>
              <a:chExt cx="4120945" cy="770094"/>
            </a:xfrm>
            <a:solidFill>
              <a:schemeClr val="bg1">
                <a:lumMod val="85000"/>
              </a:schemeClr>
            </a:solidFill>
          </p:grpSpPr>
          <p:grpSp>
            <p:nvGrpSpPr>
              <p:cNvPr id="261" name="Group 260">
                <a:extLst>
                  <a:ext uri="{FF2B5EF4-FFF2-40B4-BE49-F238E27FC236}">
                    <a16:creationId xmlns:a16="http://schemas.microsoft.com/office/drawing/2014/main" id="{1ED52885-F5ED-408B-A9DC-D11BB8542DC0}"/>
                  </a:ext>
                </a:extLst>
              </p:cNvPr>
              <p:cNvGrpSpPr/>
              <p:nvPr/>
            </p:nvGrpSpPr>
            <p:grpSpPr>
              <a:xfrm>
                <a:off x="1690830" y="4987037"/>
                <a:ext cx="1369611" cy="770094"/>
                <a:chOff x="1690830" y="4987037"/>
                <a:chExt cx="1369611" cy="770094"/>
              </a:xfrm>
              <a:grpFill/>
            </p:grpSpPr>
            <p:sp>
              <p:nvSpPr>
                <p:cNvPr id="268" name="Rectangle 267">
                  <a:extLst>
                    <a:ext uri="{FF2B5EF4-FFF2-40B4-BE49-F238E27FC236}">
                      <a16:creationId xmlns:a16="http://schemas.microsoft.com/office/drawing/2014/main" id="{236A616A-1D2B-46BF-ABEC-7CEF5014E6CD}"/>
                    </a:ext>
                  </a:extLst>
                </p:cNvPr>
                <p:cNvSpPr/>
                <p:nvPr/>
              </p:nvSpPr>
              <p:spPr>
                <a:xfrm>
                  <a:off x="1690830" y="4987037"/>
                  <a:ext cx="1369611" cy="770094"/>
                </a:xfrm>
                <a:prstGeom prst="rect">
                  <a:avLst/>
                </a:prstGeom>
                <a:grpFill/>
                <a:ln w="508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269" name="Rectangle 268">
                  <a:extLst>
                    <a:ext uri="{FF2B5EF4-FFF2-40B4-BE49-F238E27FC236}">
                      <a16:creationId xmlns:a16="http://schemas.microsoft.com/office/drawing/2014/main" id="{C7B7E399-53FB-489F-96F4-86BE10290A1B}"/>
                    </a:ext>
                  </a:extLst>
                </p:cNvPr>
                <p:cNvSpPr/>
                <p:nvPr/>
              </p:nvSpPr>
              <p:spPr>
                <a:xfrm>
                  <a:off x="1753084" y="5042887"/>
                  <a:ext cx="1245101" cy="666452"/>
                </a:xfrm>
                <a:prstGeom prst="rect">
                  <a:avLst/>
                </a:prstGeom>
                <a:solidFill>
                  <a:schemeClr val="bg1"/>
                </a:solidFill>
                <a:ln w="508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grpSp>
          <p:grpSp>
            <p:nvGrpSpPr>
              <p:cNvPr id="262" name="Group 261">
                <a:extLst>
                  <a:ext uri="{FF2B5EF4-FFF2-40B4-BE49-F238E27FC236}">
                    <a16:creationId xmlns:a16="http://schemas.microsoft.com/office/drawing/2014/main" id="{EED3FF9C-0317-42A7-B8AA-4904FD670333}"/>
                  </a:ext>
                </a:extLst>
              </p:cNvPr>
              <p:cNvGrpSpPr/>
              <p:nvPr/>
            </p:nvGrpSpPr>
            <p:grpSpPr>
              <a:xfrm>
                <a:off x="3066421" y="4987037"/>
                <a:ext cx="1369611" cy="770094"/>
                <a:chOff x="1685774" y="4987037"/>
                <a:chExt cx="1369611" cy="770094"/>
              </a:xfrm>
              <a:grpFill/>
            </p:grpSpPr>
            <p:sp>
              <p:nvSpPr>
                <p:cNvPr id="266" name="Rectangle 265">
                  <a:extLst>
                    <a:ext uri="{FF2B5EF4-FFF2-40B4-BE49-F238E27FC236}">
                      <a16:creationId xmlns:a16="http://schemas.microsoft.com/office/drawing/2014/main" id="{9BFE5A91-380A-4989-801C-496D765022B1}"/>
                    </a:ext>
                  </a:extLst>
                </p:cNvPr>
                <p:cNvSpPr/>
                <p:nvPr/>
              </p:nvSpPr>
              <p:spPr>
                <a:xfrm>
                  <a:off x="1685774" y="4987037"/>
                  <a:ext cx="1369611" cy="770094"/>
                </a:xfrm>
                <a:prstGeom prst="rect">
                  <a:avLst/>
                </a:prstGeom>
                <a:grpFill/>
                <a:ln w="508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267" name="Rectangle 266">
                  <a:extLst>
                    <a:ext uri="{FF2B5EF4-FFF2-40B4-BE49-F238E27FC236}">
                      <a16:creationId xmlns:a16="http://schemas.microsoft.com/office/drawing/2014/main" id="{95187185-C8BC-48FC-B22A-68ED192D840E}"/>
                    </a:ext>
                  </a:extLst>
                </p:cNvPr>
                <p:cNvSpPr/>
                <p:nvPr/>
              </p:nvSpPr>
              <p:spPr>
                <a:xfrm>
                  <a:off x="1753084" y="5042887"/>
                  <a:ext cx="1245101" cy="666452"/>
                </a:xfrm>
                <a:prstGeom prst="rect">
                  <a:avLst/>
                </a:prstGeom>
                <a:solidFill>
                  <a:schemeClr val="bg1"/>
                </a:solidFill>
                <a:ln w="508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grpSp>
          <p:grpSp>
            <p:nvGrpSpPr>
              <p:cNvPr id="263" name="Group 262">
                <a:extLst>
                  <a:ext uri="{FF2B5EF4-FFF2-40B4-BE49-F238E27FC236}">
                    <a16:creationId xmlns:a16="http://schemas.microsoft.com/office/drawing/2014/main" id="{BCFE7EEB-D562-4D48-92CD-5B8546FFA19C}"/>
                  </a:ext>
                </a:extLst>
              </p:cNvPr>
              <p:cNvGrpSpPr/>
              <p:nvPr/>
            </p:nvGrpSpPr>
            <p:grpSpPr>
              <a:xfrm>
                <a:off x="315087" y="4987037"/>
                <a:ext cx="1369611" cy="770094"/>
                <a:chOff x="1690830" y="4987037"/>
                <a:chExt cx="1369611" cy="770094"/>
              </a:xfrm>
              <a:grpFill/>
            </p:grpSpPr>
            <p:sp>
              <p:nvSpPr>
                <p:cNvPr id="264" name="Rectangle 263">
                  <a:extLst>
                    <a:ext uri="{FF2B5EF4-FFF2-40B4-BE49-F238E27FC236}">
                      <a16:creationId xmlns:a16="http://schemas.microsoft.com/office/drawing/2014/main" id="{AECEBB8A-8C06-463E-9905-00BCA8D1FFE3}"/>
                    </a:ext>
                  </a:extLst>
                </p:cNvPr>
                <p:cNvSpPr/>
                <p:nvPr/>
              </p:nvSpPr>
              <p:spPr>
                <a:xfrm>
                  <a:off x="1690830" y="4987037"/>
                  <a:ext cx="1369611" cy="770094"/>
                </a:xfrm>
                <a:prstGeom prst="rect">
                  <a:avLst/>
                </a:prstGeom>
                <a:grpFill/>
                <a:ln w="508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265" name="Rectangle 264">
                  <a:extLst>
                    <a:ext uri="{FF2B5EF4-FFF2-40B4-BE49-F238E27FC236}">
                      <a16:creationId xmlns:a16="http://schemas.microsoft.com/office/drawing/2014/main" id="{BE84A7A5-5502-4736-B44A-E1D9E15B461F}"/>
                    </a:ext>
                  </a:extLst>
                </p:cNvPr>
                <p:cNvSpPr/>
                <p:nvPr/>
              </p:nvSpPr>
              <p:spPr>
                <a:xfrm>
                  <a:off x="1753084" y="5042887"/>
                  <a:ext cx="1245101" cy="666452"/>
                </a:xfrm>
                <a:prstGeom prst="rect">
                  <a:avLst/>
                </a:prstGeom>
                <a:solidFill>
                  <a:schemeClr val="bg1"/>
                </a:solidFill>
                <a:ln w="508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grpSp>
        </p:grpSp>
        <p:pic>
          <p:nvPicPr>
            <p:cNvPr id="270" name="Picture 6" descr="Image result for mcafee logo">
              <a:extLst>
                <a:ext uri="{FF2B5EF4-FFF2-40B4-BE49-F238E27FC236}">
                  <a16:creationId xmlns:a16="http://schemas.microsoft.com/office/drawing/2014/main" id="{F1E7FFDC-C4F8-4D45-8CE8-561A1DEBA22D}"/>
                </a:ext>
              </a:extLst>
            </p:cNvPr>
            <p:cNvPicPr>
              <a:picLocks noChangeAspect="1" noChangeArrowheads="1"/>
            </p:cNvPicPr>
            <p:nvPr/>
          </p:nvPicPr>
          <p:blipFill rotWithShape="1">
            <a:blip r:embed="rId7" cstate="email">
              <a:extLst>
                <a:ext uri="{28A0092B-C50C-407E-A947-70E740481C1C}">
                  <a14:useLocalDpi xmlns:a14="http://schemas.microsoft.com/office/drawing/2010/main" val="0"/>
                </a:ext>
              </a:extLst>
            </a:blip>
            <a:srcRect t="20936" b="26866"/>
            <a:stretch/>
          </p:blipFill>
          <p:spPr bwMode="auto">
            <a:xfrm>
              <a:off x="4723009" y="4936653"/>
              <a:ext cx="757954" cy="395632"/>
            </a:xfrm>
            <a:prstGeom prst="rect">
              <a:avLst/>
            </a:prstGeom>
            <a:noFill/>
            <a:extLst>
              <a:ext uri="{909E8E84-426E-40dd-AFC4-6F175D3DCCD1}">
                <a14:hiddenFill xmlns:a14="http://schemas.microsoft.com/office/drawing/2010/main" xmlns="">
                  <a:solidFill>
                    <a:srgbClr val="FFFFFF"/>
                  </a:solidFill>
                </a14:hiddenFill>
              </a:ext>
            </a:extLst>
          </p:spPr>
        </p:pic>
        <p:pic>
          <p:nvPicPr>
            <p:cNvPr id="271" name="Picture 270" descr="Image result for palo alto logo">
              <a:extLst>
                <a:ext uri="{FF2B5EF4-FFF2-40B4-BE49-F238E27FC236}">
                  <a16:creationId xmlns:a16="http://schemas.microsoft.com/office/drawing/2014/main" id="{C0293E73-F8A2-4A3A-837A-87CF83DFA8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76337" y="5068688"/>
              <a:ext cx="838200" cy="209550"/>
            </a:xfrm>
            <a:prstGeom prst="rect">
              <a:avLst/>
            </a:prstGeom>
            <a:noFill/>
            <a:extLst>
              <a:ext uri="{909E8E84-426E-40DD-AFC4-6F175D3DCCD1}">
                <a14:hiddenFill xmlns:a14="http://schemas.microsoft.com/office/drawing/2010/main">
                  <a:solidFill>
                    <a:srgbClr val="FFFFFF"/>
                  </a:solidFill>
                </a14:hiddenFill>
              </a:ext>
            </a:extLst>
          </p:spPr>
        </p:pic>
      </p:grpSp>
      <p:sp>
        <p:nvSpPr>
          <p:cNvPr id="226" name="Slide Number Placeholder 1">
            <a:extLst>
              <a:ext uri="{FF2B5EF4-FFF2-40B4-BE49-F238E27FC236}">
                <a16:creationId xmlns:a16="http://schemas.microsoft.com/office/drawing/2014/main" id="{E6E752B0-46CD-4ECD-A861-6A6C3F41F4E9}"/>
              </a:ext>
            </a:extLst>
          </p:cNvPr>
          <p:cNvSpPr txBox="1">
            <a:spLocks/>
          </p:cNvSpPr>
          <p:nvPr/>
        </p:nvSpPr>
        <p:spPr>
          <a:xfrm>
            <a:off x="-18402" y="6449483"/>
            <a:ext cx="656700" cy="365125"/>
          </a:xfrm>
          <a:prstGeom prst="rect">
            <a:avLst/>
          </a:prstGeom>
        </p:spPr>
        <p:txBody>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42912" rtl="0" eaLnBrk="1" fontAlgn="auto" latinLnBrk="0" hangingPunct="1">
              <a:lnSpc>
                <a:spcPct val="100000"/>
              </a:lnSpc>
              <a:spcBef>
                <a:spcPts val="0"/>
              </a:spcBef>
              <a:spcAft>
                <a:spcPts val="0"/>
              </a:spcAft>
              <a:buClrTx/>
              <a:buSzTx/>
              <a:buFontTx/>
              <a:buNone/>
              <a:tabLst/>
              <a:defRPr/>
            </a:pPr>
            <a:fld id="{56DCFB14-7DA6-44D4-A265-5EB7147727CA}" type="slidenum">
              <a:rPr kumimoji="0" lang="en-US" sz="1000" b="0" i="0" u="none" strike="noStrike" kern="1200" cap="none" spc="0" normalizeH="0" baseline="0" noProof="0" smtClean="0">
                <a:ln>
                  <a:noFill/>
                </a:ln>
                <a:solidFill>
                  <a:srgbClr val="292A2E">
                    <a:tint val="75000"/>
                  </a:srgbClr>
                </a:solidFill>
                <a:effectLst/>
                <a:uLnTx/>
                <a:uFillTx/>
                <a:latin typeface="Open Sans"/>
                <a:ea typeface="+mn-ea"/>
                <a:cs typeface="+mn-cs"/>
              </a:rPr>
              <a:pPr marL="0" marR="0" lvl="0" indent="0" algn="r" defTabSz="942912" rtl="0" eaLnBrk="1" fontAlgn="auto" latinLnBrk="0" hangingPunct="1">
                <a:lnSpc>
                  <a:spcPct val="100000"/>
                </a:lnSpc>
                <a:spcBef>
                  <a:spcPts val="0"/>
                </a:spcBef>
                <a:spcAft>
                  <a:spcPts val="0"/>
                </a:spcAft>
                <a:buClrTx/>
                <a:buSzTx/>
                <a:buFontTx/>
                <a:buNone/>
                <a:tabLst/>
                <a:defRPr/>
              </a:pPr>
              <a:t>11</a:t>
            </a:fld>
            <a:endParaRPr kumimoji="0" lang="en-US" sz="1000" b="0" i="0" u="none" strike="noStrike" kern="1200" cap="none" spc="0" normalizeH="0" baseline="0" noProof="0" dirty="0">
              <a:ln>
                <a:noFill/>
              </a:ln>
              <a:solidFill>
                <a:srgbClr val="292A2E">
                  <a:tint val="75000"/>
                </a:srgbClr>
              </a:solidFill>
              <a:effectLst/>
              <a:uLnTx/>
              <a:uFillTx/>
              <a:latin typeface="Open Sans"/>
              <a:ea typeface="+mn-ea"/>
              <a:cs typeface="+mn-cs"/>
            </a:endParaRPr>
          </a:p>
        </p:txBody>
      </p:sp>
      <p:pic>
        <p:nvPicPr>
          <p:cNvPr id="1026" name="Picture 2" descr="Image result for mcafee logo">
            <a:extLst>
              <a:ext uri="{FF2B5EF4-FFF2-40B4-BE49-F238E27FC236}">
                <a16:creationId xmlns:a16="http://schemas.microsoft.com/office/drawing/2014/main" id="{92DA3A3F-B1C3-4B4D-B1A1-3B19A9045E0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1568" y="3140721"/>
            <a:ext cx="647835" cy="126783"/>
          </a:xfrm>
          <a:prstGeom prst="rect">
            <a:avLst/>
          </a:prstGeom>
          <a:noFill/>
          <a:extLst>
            <a:ext uri="{909E8E84-426E-40DD-AFC4-6F175D3DCCD1}">
              <a14:hiddenFill xmlns:a14="http://schemas.microsoft.com/office/drawing/2010/main">
                <a:solidFill>
                  <a:srgbClr val="FFFFFF"/>
                </a:solidFill>
              </a14:hiddenFill>
            </a:ext>
          </a:extLst>
        </p:spPr>
      </p:pic>
      <p:pic>
        <p:nvPicPr>
          <p:cNvPr id="227" name="Picture 2" descr="Image result for splunk logo">
            <a:extLst>
              <a:ext uri="{FF2B5EF4-FFF2-40B4-BE49-F238E27FC236}">
                <a16:creationId xmlns:a16="http://schemas.microsoft.com/office/drawing/2014/main" id="{55B45A7E-6EBF-4EAB-B2C7-EB8D7191762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55710" y="3167105"/>
            <a:ext cx="475552" cy="143858"/>
          </a:xfrm>
          <a:prstGeom prst="rect">
            <a:avLst/>
          </a:prstGeom>
          <a:noFill/>
          <a:extLst>
            <a:ext uri="{909E8E84-426E-40DD-AFC4-6F175D3DCCD1}">
              <a14:hiddenFill xmlns:a14="http://schemas.microsoft.com/office/drawing/2010/main">
                <a:solidFill>
                  <a:srgbClr val="FFFFFF"/>
                </a:solidFill>
              </a14:hiddenFill>
            </a:ext>
          </a:extLst>
        </p:spPr>
      </p:pic>
      <p:pic>
        <p:nvPicPr>
          <p:cNvPr id="228" name="Picture 2" descr="Image result for splunk logo">
            <a:extLst>
              <a:ext uri="{FF2B5EF4-FFF2-40B4-BE49-F238E27FC236}">
                <a16:creationId xmlns:a16="http://schemas.microsoft.com/office/drawing/2014/main" id="{3A60AB4A-DC45-4684-814A-1A72DB077BD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85907" y="3378008"/>
            <a:ext cx="547540" cy="165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7009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7" name="Rectangle 1466">
            <a:extLst>
              <a:ext uri="{FF2B5EF4-FFF2-40B4-BE49-F238E27FC236}">
                <a16:creationId xmlns:a16="http://schemas.microsoft.com/office/drawing/2014/main" id="{8735AE7C-0718-4B8A-B440-D87D031236EF}"/>
              </a:ext>
            </a:extLst>
          </p:cNvPr>
          <p:cNvSpPr/>
          <p:nvPr/>
        </p:nvSpPr>
        <p:spPr>
          <a:xfrm>
            <a:off x="3490408" y="2279718"/>
            <a:ext cx="5232396" cy="2477115"/>
          </a:xfrm>
          <a:prstGeom prst="rect">
            <a:avLst/>
          </a:prstGeom>
          <a:solidFill>
            <a:srgbClr val="C7C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Open Sans"/>
              <a:ea typeface="+mn-ea"/>
              <a:cs typeface="+mn-cs"/>
            </a:endParaRPr>
          </a:p>
        </p:txBody>
      </p:sp>
      <p:sp>
        <p:nvSpPr>
          <p:cNvPr id="999" name="Oval 7"/>
          <p:cNvSpPr/>
          <p:nvPr/>
        </p:nvSpPr>
        <p:spPr>
          <a:xfrm>
            <a:off x="7572358" y="2517958"/>
            <a:ext cx="1036526" cy="521196"/>
          </a:xfrm>
          <a:custGeom>
            <a:avLst/>
            <a:gdLst>
              <a:gd name="connsiteX0" fmla="*/ 4433145 w 10733549"/>
              <a:gd name="connsiteY0" fmla="*/ 3039807 h 4678517"/>
              <a:gd name="connsiteX1" fmla="*/ 4243524 w 10733549"/>
              <a:gd name="connsiteY1" fmla="*/ 3016423 h 4678517"/>
              <a:gd name="connsiteX2" fmla="*/ 4193420 w 10733549"/>
              <a:gd name="connsiteY2" fmla="*/ 3039807 h 4678517"/>
              <a:gd name="connsiteX3" fmla="*/ 4433145 w 10733549"/>
              <a:gd name="connsiteY3" fmla="*/ 3039807 h 4678517"/>
              <a:gd name="connsiteX4" fmla="*/ 5391355 w 10733549"/>
              <a:gd name="connsiteY4" fmla="*/ 0 h 4678517"/>
              <a:gd name="connsiteX5" fmla="*/ 6777375 w 10733549"/>
              <a:gd name="connsiteY5" fmla="*/ 736941 h 4678517"/>
              <a:gd name="connsiteX6" fmla="*/ 6780374 w 10733549"/>
              <a:gd name="connsiteY6" fmla="*/ 741878 h 4678517"/>
              <a:gd name="connsiteX7" fmla="*/ 6780994 w 10733549"/>
              <a:gd name="connsiteY7" fmla="*/ 741501 h 4678517"/>
              <a:gd name="connsiteX8" fmla="*/ 7718322 w 10733549"/>
              <a:gd name="connsiteY8" fmla="*/ 504161 h 4678517"/>
              <a:gd name="connsiteX9" fmla="*/ 9644823 w 10733549"/>
              <a:gd name="connsiteY9" fmla="*/ 2074304 h 4678517"/>
              <a:gd name="connsiteX10" fmla="*/ 9672568 w 10733549"/>
              <a:gd name="connsiteY10" fmla="*/ 2256101 h 4678517"/>
              <a:gd name="connsiteX11" fmla="*/ 9762023 w 10733549"/>
              <a:gd name="connsiteY11" fmla="*/ 2269753 h 4678517"/>
              <a:gd name="connsiteX12" fmla="*/ 10733549 w 10733549"/>
              <a:gd name="connsiteY12" fmla="*/ 3461775 h 4678517"/>
              <a:gd name="connsiteX13" fmla="*/ 9516807 w 10733549"/>
              <a:gd name="connsiteY13" fmla="*/ 4678517 h 4678517"/>
              <a:gd name="connsiteX14" fmla="*/ 9392402 w 10733549"/>
              <a:gd name="connsiteY14" fmla="*/ 4672235 h 4678517"/>
              <a:gd name="connsiteX15" fmla="*/ 9326190 w 10733549"/>
              <a:gd name="connsiteY15" fmla="*/ 4662130 h 4678517"/>
              <a:gd name="connsiteX16" fmla="*/ 1130403 w 10733549"/>
              <a:gd name="connsiteY16" fmla="*/ 4662130 h 4678517"/>
              <a:gd name="connsiteX17" fmla="*/ 1046124 w 10733549"/>
              <a:gd name="connsiteY17" fmla="*/ 4674181 h 4678517"/>
              <a:gd name="connsiteX18" fmla="*/ 954549 w 10733549"/>
              <a:gd name="connsiteY18" fmla="*/ 4678517 h 4678517"/>
              <a:gd name="connsiteX19" fmla="*/ 856952 w 10733549"/>
              <a:gd name="connsiteY19" fmla="*/ 4673589 h 4678517"/>
              <a:gd name="connsiteX20" fmla="*/ 781870 w 10733549"/>
              <a:gd name="connsiteY20" fmla="*/ 4662130 h 4678517"/>
              <a:gd name="connsiteX21" fmla="*/ 704645 w 10733549"/>
              <a:gd name="connsiteY21" fmla="*/ 4662130 h 4678517"/>
              <a:gd name="connsiteX22" fmla="*/ 704645 w 10733549"/>
              <a:gd name="connsiteY22" fmla="*/ 4644332 h 4678517"/>
              <a:gd name="connsiteX23" fmla="*/ 670695 w 10733549"/>
              <a:gd name="connsiteY23" fmla="*/ 4635603 h 4678517"/>
              <a:gd name="connsiteX24" fmla="*/ 0 w 10733549"/>
              <a:gd name="connsiteY24" fmla="*/ 3723968 h 4678517"/>
              <a:gd name="connsiteX25" fmla="*/ 762174 w 10733549"/>
              <a:gd name="connsiteY25" fmla="*/ 2788812 h 4678517"/>
              <a:gd name="connsiteX26" fmla="*/ 808633 w 10733549"/>
              <a:gd name="connsiteY26" fmla="*/ 2781722 h 4678517"/>
              <a:gd name="connsiteX27" fmla="*/ 798031 w 10733549"/>
              <a:gd name="connsiteY27" fmla="*/ 2740491 h 4678517"/>
              <a:gd name="connsiteX28" fmla="*/ 770193 w 10733549"/>
              <a:gd name="connsiteY28" fmla="*/ 2464339 h 4678517"/>
              <a:gd name="connsiteX29" fmla="*/ 2140436 w 10733549"/>
              <a:gd name="connsiteY29" fmla="*/ 1094096 h 4678517"/>
              <a:gd name="connsiteX30" fmla="*/ 2416588 w 10733549"/>
              <a:gd name="connsiteY30" fmla="*/ 1121934 h 4678517"/>
              <a:gd name="connsiteX31" fmla="*/ 2451127 w 10733549"/>
              <a:gd name="connsiteY31" fmla="*/ 1130815 h 4678517"/>
              <a:gd name="connsiteX32" fmla="*/ 2483414 w 10733549"/>
              <a:gd name="connsiteY32" fmla="*/ 1077670 h 4678517"/>
              <a:gd name="connsiteX33" fmla="*/ 3601064 w 10733549"/>
              <a:gd name="connsiteY33" fmla="*/ 483420 h 4678517"/>
              <a:gd name="connsiteX34" fmla="*/ 4001870 w 10733549"/>
              <a:gd name="connsiteY34" fmla="*/ 544016 h 4678517"/>
              <a:gd name="connsiteX35" fmla="*/ 4120491 w 10733549"/>
              <a:gd name="connsiteY35" fmla="*/ 587432 h 4678517"/>
              <a:gd name="connsiteX36" fmla="*/ 4209437 w 10733549"/>
              <a:gd name="connsiteY36" fmla="*/ 489566 h 4678517"/>
              <a:gd name="connsiteX37" fmla="*/ 5391355 w 10733549"/>
              <a:gd name="connsiteY37" fmla="*/ 0 h 4678517"/>
              <a:gd name="connsiteX0" fmla="*/ 4404918 w 10733549"/>
              <a:gd name="connsiteY0" fmla="*/ 3201940 h 4678517"/>
              <a:gd name="connsiteX1" fmla="*/ 4243524 w 10733549"/>
              <a:gd name="connsiteY1" fmla="*/ 3016423 h 4678517"/>
              <a:gd name="connsiteX2" fmla="*/ 4193420 w 10733549"/>
              <a:gd name="connsiteY2" fmla="*/ 3039807 h 4678517"/>
              <a:gd name="connsiteX3" fmla="*/ 4404918 w 10733549"/>
              <a:gd name="connsiteY3" fmla="*/ 3201940 h 4678517"/>
              <a:gd name="connsiteX4" fmla="*/ 5391355 w 10733549"/>
              <a:gd name="connsiteY4" fmla="*/ 0 h 4678517"/>
              <a:gd name="connsiteX5" fmla="*/ 6777375 w 10733549"/>
              <a:gd name="connsiteY5" fmla="*/ 736941 h 4678517"/>
              <a:gd name="connsiteX6" fmla="*/ 6780374 w 10733549"/>
              <a:gd name="connsiteY6" fmla="*/ 741878 h 4678517"/>
              <a:gd name="connsiteX7" fmla="*/ 6780994 w 10733549"/>
              <a:gd name="connsiteY7" fmla="*/ 741501 h 4678517"/>
              <a:gd name="connsiteX8" fmla="*/ 7718322 w 10733549"/>
              <a:gd name="connsiteY8" fmla="*/ 504161 h 4678517"/>
              <a:gd name="connsiteX9" fmla="*/ 9644823 w 10733549"/>
              <a:gd name="connsiteY9" fmla="*/ 2074304 h 4678517"/>
              <a:gd name="connsiteX10" fmla="*/ 9672568 w 10733549"/>
              <a:gd name="connsiteY10" fmla="*/ 2256101 h 4678517"/>
              <a:gd name="connsiteX11" fmla="*/ 9762023 w 10733549"/>
              <a:gd name="connsiteY11" fmla="*/ 2269753 h 4678517"/>
              <a:gd name="connsiteX12" fmla="*/ 10733549 w 10733549"/>
              <a:gd name="connsiteY12" fmla="*/ 3461775 h 4678517"/>
              <a:gd name="connsiteX13" fmla="*/ 9516807 w 10733549"/>
              <a:gd name="connsiteY13" fmla="*/ 4678517 h 4678517"/>
              <a:gd name="connsiteX14" fmla="*/ 9392402 w 10733549"/>
              <a:gd name="connsiteY14" fmla="*/ 4672235 h 4678517"/>
              <a:gd name="connsiteX15" fmla="*/ 9326190 w 10733549"/>
              <a:gd name="connsiteY15" fmla="*/ 4662130 h 4678517"/>
              <a:gd name="connsiteX16" fmla="*/ 1130403 w 10733549"/>
              <a:gd name="connsiteY16" fmla="*/ 4662130 h 4678517"/>
              <a:gd name="connsiteX17" fmla="*/ 1046124 w 10733549"/>
              <a:gd name="connsiteY17" fmla="*/ 4674181 h 4678517"/>
              <a:gd name="connsiteX18" fmla="*/ 954549 w 10733549"/>
              <a:gd name="connsiteY18" fmla="*/ 4678517 h 4678517"/>
              <a:gd name="connsiteX19" fmla="*/ 856952 w 10733549"/>
              <a:gd name="connsiteY19" fmla="*/ 4673589 h 4678517"/>
              <a:gd name="connsiteX20" fmla="*/ 781870 w 10733549"/>
              <a:gd name="connsiteY20" fmla="*/ 4662130 h 4678517"/>
              <a:gd name="connsiteX21" fmla="*/ 704645 w 10733549"/>
              <a:gd name="connsiteY21" fmla="*/ 4662130 h 4678517"/>
              <a:gd name="connsiteX22" fmla="*/ 704645 w 10733549"/>
              <a:gd name="connsiteY22" fmla="*/ 4644332 h 4678517"/>
              <a:gd name="connsiteX23" fmla="*/ 670695 w 10733549"/>
              <a:gd name="connsiteY23" fmla="*/ 4635603 h 4678517"/>
              <a:gd name="connsiteX24" fmla="*/ 0 w 10733549"/>
              <a:gd name="connsiteY24" fmla="*/ 3723968 h 4678517"/>
              <a:gd name="connsiteX25" fmla="*/ 762174 w 10733549"/>
              <a:gd name="connsiteY25" fmla="*/ 2788812 h 4678517"/>
              <a:gd name="connsiteX26" fmla="*/ 808633 w 10733549"/>
              <a:gd name="connsiteY26" fmla="*/ 2781722 h 4678517"/>
              <a:gd name="connsiteX27" fmla="*/ 798031 w 10733549"/>
              <a:gd name="connsiteY27" fmla="*/ 2740491 h 4678517"/>
              <a:gd name="connsiteX28" fmla="*/ 770193 w 10733549"/>
              <a:gd name="connsiteY28" fmla="*/ 2464339 h 4678517"/>
              <a:gd name="connsiteX29" fmla="*/ 2140436 w 10733549"/>
              <a:gd name="connsiteY29" fmla="*/ 1094096 h 4678517"/>
              <a:gd name="connsiteX30" fmla="*/ 2416588 w 10733549"/>
              <a:gd name="connsiteY30" fmla="*/ 1121934 h 4678517"/>
              <a:gd name="connsiteX31" fmla="*/ 2451127 w 10733549"/>
              <a:gd name="connsiteY31" fmla="*/ 1130815 h 4678517"/>
              <a:gd name="connsiteX32" fmla="*/ 2483414 w 10733549"/>
              <a:gd name="connsiteY32" fmla="*/ 1077670 h 4678517"/>
              <a:gd name="connsiteX33" fmla="*/ 3601064 w 10733549"/>
              <a:gd name="connsiteY33" fmla="*/ 483420 h 4678517"/>
              <a:gd name="connsiteX34" fmla="*/ 4001870 w 10733549"/>
              <a:gd name="connsiteY34" fmla="*/ 544016 h 4678517"/>
              <a:gd name="connsiteX35" fmla="*/ 4120491 w 10733549"/>
              <a:gd name="connsiteY35" fmla="*/ 587432 h 4678517"/>
              <a:gd name="connsiteX36" fmla="*/ 4209437 w 10733549"/>
              <a:gd name="connsiteY36" fmla="*/ 489566 h 4678517"/>
              <a:gd name="connsiteX37" fmla="*/ 5391355 w 10733549"/>
              <a:gd name="connsiteY37" fmla="*/ 0 h 4678517"/>
              <a:gd name="connsiteX0" fmla="*/ 4404918 w 10733549"/>
              <a:gd name="connsiteY0" fmla="*/ 3201940 h 4678517"/>
              <a:gd name="connsiteX1" fmla="*/ 4193420 w 10733549"/>
              <a:gd name="connsiteY1" fmla="*/ 3039807 h 4678517"/>
              <a:gd name="connsiteX2" fmla="*/ 4404918 w 10733549"/>
              <a:gd name="connsiteY2" fmla="*/ 3201940 h 4678517"/>
              <a:gd name="connsiteX3" fmla="*/ 5391355 w 10733549"/>
              <a:gd name="connsiteY3" fmla="*/ 0 h 4678517"/>
              <a:gd name="connsiteX4" fmla="*/ 6777375 w 10733549"/>
              <a:gd name="connsiteY4" fmla="*/ 736941 h 4678517"/>
              <a:gd name="connsiteX5" fmla="*/ 6780374 w 10733549"/>
              <a:gd name="connsiteY5" fmla="*/ 741878 h 4678517"/>
              <a:gd name="connsiteX6" fmla="*/ 6780994 w 10733549"/>
              <a:gd name="connsiteY6" fmla="*/ 741501 h 4678517"/>
              <a:gd name="connsiteX7" fmla="*/ 7718322 w 10733549"/>
              <a:gd name="connsiteY7" fmla="*/ 504161 h 4678517"/>
              <a:gd name="connsiteX8" fmla="*/ 9644823 w 10733549"/>
              <a:gd name="connsiteY8" fmla="*/ 2074304 h 4678517"/>
              <a:gd name="connsiteX9" fmla="*/ 9672568 w 10733549"/>
              <a:gd name="connsiteY9" fmla="*/ 2256101 h 4678517"/>
              <a:gd name="connsiteX10" fmla="*/ 9762023 w 10733549"/>
              <a:gd name="connsiteY10" fmla="*/ 2269753 h 4678517"/>
              <a:gd name="connsiteX11" fmla="*/ 10733549 w 10733549"/>
              <a:gd name="connsiteY11" fmla="*/ 3461775 h 4678517"/>
              <a:gd name="connsiteX12" fmla="*/ 9516807 w 10733549"/>
              <a:gd name="connsiteY12" fmla="*/ 4678517 h 4678517"/>
              <a:gd name="connsiteX13" fmla="*/ 9392402 w 10733549"/>
              <a:gd name="connsiteY13" fmla="*/ 4672235 h 4678517"/>
              <a:gd name="connsiteX14" fmla="*/ 9326190 w 10733549"/>
              <a:gd name="connsiteY14" fmla="*/ 4662130 h 4678517"/>
              <a:gd name="connsiteX15" fmla="*/ 1130403 w 10733549"/>
              <a:gd name="connsiteY15" fmla="*/ 4662130 h 4678517"/>
              <a:gd name="connsiteX16" fmla="*/ 1046124 w 10733549"/>
              <a:gd name="connsiteY16" fmla="*/ 4674181 h 4678517"/>
              <a:gd name="connsiteX17" fmla="*/ 954549 w 10733549"/>
              <a:gd name="connsiteY17" fmla="*/ 4678517 h 4678517"/>
              <a:gd name="connsiteX18" fmla="*/ 856952 w 10733549"/>
              <a:gd name="connsiteY18" fmla="*/ 4673589 h 4678517"/>
              <a:gd name="connsiteX19" fmla="*/ 781870 w 10733549"/>
              <a:gd name="connsiteY19" fmla="*/ 4662130 h 4678517"/>
              <a:gd name="connsiteX20" fmla="*/ 704645 w 10733549"/>
              <a:gd name="connsiteY20" fmla="*/ 4662130 h 4678517"/>
              <a:gd name="connsiteX21" fmla="*/ 704645 w 10733549"/>
              <a:gd name="connsiteY21" fmla="*/ 4644332 h 4678517"/>
              <a:gd name="connsiteX22" fmla="*/ 670695 w 10733549"/>
              <a:gd name="connsiteY22" fmla="*/ 4635603 h 4678517"/>
              <a:gd name="connsiteX23" fmla="*/ 0 w 10733549"/>
              <a:gd name="connsiteY23" fmla="*/ 3723968 h 4678517"/>
              <a:gd name="connsiteX24" fmla="*/ 762174 w 10733549"/>
              <a:gd name="connsiteY24" fmla="*/ 2788812 h 4678517"/>
              <a:gd name="connsiteX25" fmla="*/ 808633 w 10733549"/>
              <a:gd name="connsiteY25" fmla="*/ 2781722 h 4678517"/>
              <a:gd name="connsiteX26" fmla="*/ 798031 w 10733549"/>
              <a:gd name="connsiteY26" fmla="*/ 2740491 h 4678517"/>
              <a:gd name="connsiteX27" fmla="*/ 770193 w 10733549"/>
              <a:gd name="connsiteY27" fmla="*/ 2464339 h 4678517"/>
              <a:gd name="connsiteX28" fmla="*/ 2140436 w 10733549"/>
              <a:gd name="connsiteY28" fmla="*/ 1094096 h 4678517"/>
              <a:gd name="connsiteX29" fmla="*/ 2416588 w 10733549"/>
              <a:gd name="connsiteY29" fmla="*/ 1121934 h 4678517"/>
              <a:gd name="connsiteX30" fmla="*/ 2451127 w 10733549"/>
              <a:gd name="connsiteY30" fmla="*/ 1130815 h 4678517"/>
              <a:gd name="connsiteX31" fmla="*/ 2483414 w 10733549"/>
              <a:gd name="connsiteY31" fmla="*/ 1077670 h 4678517"/>
              <a:gd name="connsiteX32" fmla="*/ 3601064 w 10733549"/>
              <a:gd name="connsiteY32" fmla="*/ 483420 h 4678517"/>
              <a:gd name="connsiteX33" fmla="*/ 4001870 w 10733549"/>
              <a:gd name="connsiteY33" fmla="*/ 544016 h 4678517"/>
              <a:gd name="connsiteX34" fmla="*/ 4120491 w 10733549"/>
              <a:gd name="connsiteY34" fmla="*/ 587432 h 4678517"/>
              <a:gd name="connsiteX35" fmla="*/ 4209437 w 10733549"/>
              <a:gd name="connsiteY35" fmla="*/ 489566 h 4678517"/>
              <a:gd name="connsiteX36" fmla="*/ 5391355 w 10733549"/>
              <a:gd name="connsiteY36" fmla="*/ 0 h 4678517"/>
              <a:gd name="connsiteX0" fmla="*/ 5391355 w 10733549"/>
              <a:gd name="connsiteY0" fmla="*/ 0 h 4678517"/>
              <a:gd name="connsiteX1" fmla="*/ 6777375 w 10733549"/>
              <a:gd name="connsiteY1" fmla="*/ 736941 h 4678517"/>
              <a:gd name="connsiteX2" fmla="*/ 6780374 w 10733549"/>
              <a:gd name="connsiteY2" fmla="*/ 741878 h 4678517"/>
              <a:gd name="connsiteX3" fmla="*/ 6780994 w 10733549"/>
              <a:gd name="connsiteY3" fmla="*/ 741501 h 4678517"/>
              <a:gd name="connsiteX4" fmla="*/ 7718322 w 10733549"/>
              <a:gd name="connsiteY4" fmla="*/ 504161 h 4678517"/>
              <a:gd name="connsiteX5" fmla="*/ 9644823 w 10733549"/>
              <a:gd name="connsiteY5" fmla="*/ 2074304 h 4678517"/>
              <a:gd name="connsiteX6" fmla="*/ 9672568 w 10733549"/>
              <a:gd name="connsiteY6" fmla="*/ 2256101 h 4678517"/>
              <a:gd name="connsiteX7" fmla="*/ 9762023 w 10733549"/>
              <a:gd name="connsiteY7" fmla="*/ 2269753 h 4678517"/>
              <a:gd name="connsiteX8" fmla="*/ 10733549 w 10733549"/>
              <a:gd name="connsiteY8" fmla="*/ 3461775 h 4678517"/>
              <a:gd name="connsiteX9" fmla="*/ 9516807 w 10733549"/>
              <a:gd name="connsiteY9" fmla="*/ 4678517 h 4678517"/>
              <a:gd name="connsiteX10" fmla="*/ 9392402 w 10733549"/>
              <a:gd name="connsiteY10" fmla="*/ 4672235 h 4678517"/>
              <a:gd name="connsiteX11" fmla="*/ 9326190 w 10733549"/>
              <a:gd name="connsiteY11" fmla="*/ 4662130 h 4678517"/>
              <a:gd name="connsiteX12" fmla="*/ 1130403 w 10733549"/>
              <a:gd name="connsiteY12" fmla="*/ 4662130 h 4678517"/>
              <a:gd name="connsiteX13" fmla="*/ 1046124 w 10733549"/>
              <a:gd name="connsiteY13" fmla="*/ 4674181 h 4678517"/>
              <a:gd name="connsiteX14" fmla="*/ 954549 w 10733549"/>
              <a:gd name="connsiteY14" fmla="*/ 4678517 h 4678517"/>
              <a:gd name="connsiteX15" fmla="*/ 856952 w 10733549"/>
              <a:gd name="connsiteY15" fmla="*/ 4673589 h 4678517"/>
              <a:gd name="connsiteX16" fmla="*/ 781870 w 10733549"/>
              <a:gd name="connsiteY16" fmla="*/ 4662130 h 4678517"/>
              <a:gd name="connsiteX17" fmla="*/ 704645 w 10733549"/>
              <a:gd name="connsiteY17" fmla="*/ 4662130 h 4678517"/>
              <a:gd name="connsiteX18" fmla="*/ 704645 w 10733549"/>
              <a:gd name="connsiteY18" fmla="*/ 4644332 h 4678517"/>
              <a:gd name="connsiteX19" fmla="*/ 670695 w 10733549"/>
              <a:gd name="connsiteY19" fmla="*/ 4635603 h 4678517"/>
              <a:gd name="connsiteX20" fmla="*/ 0 w 10733549"/>
              <a:gd name="connsiteY20" fmla="*/ 3723968 h 4678517"/>
              <a:gd name="connsiteX21" fmla="*/ 762174 w 10733549"/>
              <a:gd name="connsiteY21" fmla="*/ 2788812 h 4678517"/>
              <a:gd name="connsiteX22" fmla="*/ 808633 w 10733549"/>
              <a:gd name="connsiteY22" fmla="*/ 2781722 h 4678517"/>
              <a:gd name="connsiteX23" fmla="*/ 798031 w 10733549"/>
              <a:gd name="connsiteY23" fmla="*/ 2740491 h 4678517"/>
              <a:gd name="connsiteX24" fmla="*/ 770193 w 10733549"/>
              <a:gd name="connsiteY24" fmla="*/ 2464339 h 4678517"/>
              <a:gd name="connsiteX25" fmla="*/ 2140436 w 10733549"/>
              <a:gd name="connsiteY25" fmla="*/ 1094096 h 4678517"/>
              <a:gd name="connsiteX26" fmla="*/ 2416588 w 10733549"/>
              <a:gd name="connsiteY26" fmla="*/ 1121934 h 4678517"/>
              <a:gd name="connsiteX27" fmla="*/ 2451127 w 10733549"/>
              <a:gd name="connsiteY27" fmla="*/ 1130815 h 4678517"/>
              <a:gd name="connsiteX28" fmla="*/ 2483414 w 10733549"/>
              <a:gd name="connsiteY28" fmla="*/ 1077670 h 4678517"/>
              <a:gd name="connsiteX29" fmla="*/ 3601064 w 10733549"/>
              <a:gd name="connsiteY29" fmla="*/ 483420 h 4678517"/>
              <a:gd name="connsiteX30" fmla="*/ 4001870 w 10733549"/>
              <a:gd name="connsiteY30" fmla="*/ 544016 h 4678517"/>
              <a:gd name="connsiteX31" fmla="*/ 4120491 w 10733549"/>
              <a:gd name="connsiteY31" fmla="*/ 587432 h 4678517"/>
              <a:gd name="connsiteX32" fmla="*/ 4209437 w 10733549"/>
              <a:gd name="connsiteY32" fmla="*/ 489566 h 4678517"/>
              <a:gd name="connsiteX33" fmla="*/ 5391355 w 10733549"/>
              <a:gd name="connsiteY33" fmla="*/ 0 h 4678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733549" h="4678517">
                <a:moveTo>
                  <a:pt x="5391355" y="0"/>
                </a:moveTo>
                <a:cubicBezTo>
                  <a:pt x="5968314" y="0"/>
                  <a:pt x="6476998" y="292324"/>
                  <a:pt x="6777375" y="736941"/>
                </a:cubicBezTo>
                <a:lnTo>
                  <a:pt x="6780374" y="741878"/>
                </a:lnTo>
                <a:lnTo>
                  <a:pt x="6780994" y="741501"/>
                </a:lnTo>
                <a:cubicBezTo>
                  <a:pt x="7059627" y="590139"/>
                  <a:pt x="7378934" y="504161"/>
                  <a:pt x="7718322" y="504161"/>
                </a:cubicBezTo>
                <a:cubicBezTo>
                  <a:pt x="8668608" y="504161"/>
                  <a:pt x="9461458" y="1178226"/>
                  <a:pt x="9644823" y="2074304"/>
                </a:cubicBezTo>
                <a:lnTo>
                  <a:pt x="9672568" y="2256101"/>
                </a:lnTo>
                <a:lnTo>
                  <a:pt x="9762023" y="2269753"/>
                </a:lnTo>
                <a:cubicBezTo>
                  <a:pt x="10316472" y="2383210"/>
                  <a:pt x="10733549" y="2873786"/>
                  <a:pt x="10733549" y="3461775"/>
                </a:cubicBezTo>
                <a:cubicBezTo>
                  <a:pt x="10733549" y="4133763"/>
                  <a:pt x="10188795" y="4678517"/>
                  <a:pt x="9516807" y="4678517"/>
                </a:cubicBezTo>
                <a:cubicBezTo>
                  <a:pt x="9474808" y="4678517"/>
                  <a:pt x="9433306" y="4676389"/>
                  <a:pt x="9392402" y="4672235"/>
                </a:cubicBezTo>
                <a:lnTo>
                  <a:pt x="9326190" y="4662130"/>
                </a:lnTo>
                <a:lnTo>
                  <a:pt x="1130403" y="4662130"/>
                </a:lnTo>
                <a:lnTo>
                  <a:pt x="1046124" y="4674181"/>
                </a:lnTo>
                <a:cubicBezTo>
                  <a:pt x="1015985" y="4677050"/>
                  <a:pt x="985438" y="4678517"/>
                  <a:pt x="954549" y="4678517"/>
                </a:cubicBezTo>
                <a:cubicBezTo>
                  <a:pt x="921600" y="4678517"/>
                  <a:pt x="889041" y="4676848"/>
                  <a:pt x="856952" y="4673589"/>
                </a:cubicBezTo>
                <a:lnTo>
                  <a:pt x="781870" y="4662130"/>
                </a:lnTo>
                <a:lnTo>
                  <a:pt x="704645" y="4662130"/>
                </a:lnTo>
                <a:lnTo>
                  <a:pt x="704645" y="4644332"/>
                </a:lnTo>
                <a:lnTo>
                  <a:pt x="670695" y="4635603"/>
                </a:lnTo>
                <a:cubicBezTo>
                  <a:pt x="282128" y="4514746"/>
                  <a:pt x="0" y="4152304"/>
                  <a:pt x="0" y="3723968"/>
                </a:cubicBezTo>
                <a:cubicBezTo>
                  <a:pt x="0" y="3262683"/>
                  <a:pt x="327202" y="2877820"/>
                  <a:pt x="762174" y="2788812"/>
                </a:cubicBezTo>
                <a:lnTo>
                  <a:pt x="808633" y="2781722"/>
                </a:lnTo>
                <a:lnTo>
                  <a:pt x="798031" y="2740491"/>
                </a:lnTo>
                <a:cubicBezTo>
                  <a:pt x="779778" y="2651291"/>
                  <a:pt x="770193" y="2558935"/>
                  <a:pt x="770193" y="2464339"/>
                </a:cubicBezTo>
                <a:cubicBezTo>
                  <a:pt x="770193" y="1707575"/>
                  <a:pt x="1383672" y="1094096"/>
                  <a:pt x="2140436" y="1094096"/>
                </a:cubicBezTo>
                <a:cubicBezTo>
                  <a:pt x="2235031" y="1094096"/>
                  <a:pt x="2327388" y="1103681"/>
                  <a:pt x="2416588" y="1121934"/>
                </a:cubicBezTo>
                <a:lnTo>
                  <a:pt x="2451127" y="1130815"/>
                </a:lnTo>
                <a:lnTo>
                  <a:pt x="2483414" y="1077670"/>
                </a:lnTo>
                <a:cubicBezTo>
                  <a:pt x="2725631" y="719142"/>
                  <a:pt x="3135819" y="483420"/>
                  <a:pt x="3601064" y="483420"/>
                </a:cubicBezTo>
                <a:cubicBezTo>
                  <a:pt x="3740637" y="483420"/>
                  <a:pt x="3875255" y="504635"/>
                  <a:pt x="4001870" y="544016"/>
                </a:cubicBezTo>
                <a:lnTo>
                  <a:pt x="4120491" y="587432"/>
                </a:lnTo>
                <a:lnTo>
                  <a:pt x="4209437" y="489566"/>
                </a:lnTo>
                <a:cubicBezTo>
                  <a:pt x="4511916" y="187087"/>
                  <a:pt x="4929787" y="0"/>
                  <a:pt x="5391355" y="0"/>
                </a:cubicBezTo>
                <a:close/>
              </a:path>
            </a:pathLst>
          </a:custGeom>
          <a:solidFill>
            <a:schemeClr val="tx2">
              <a:lumMod val="10000"/>
              <a:lumOff val="90000"/>
            </a:schemeClr>
          </a:solidFill>
          <a:ln>
            <a:solidFill>
              <a:schemeClr val="tx2"/>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5" name="Rectangle 754">
            <a:extLst>
              <a:ext uri="{FF2B5EF4-FFF2-40B4-BE49-F238E27FC236}">
                <a16:creationId xmlns:a16="http://schemas.microsoft.com/office/drawing/2014/main" id="{DA7EA816-01CB-40DD-AE4C-A81758C27470}"/>
              </a:ext>
            </a:extLst>
          </p:cNvPr>
          <p:cNvSpPr/>
          <p:nvPr/>
        </p:nvSpPr>
        <p:spPr>
          <a:xfrm>
            <a:off x="1589422" y="1377702"/>
            <a:ext cx="9025372" cy="4020929"/>
          </a:xfrm>
          <a:prstGeom prst="rect">
            <a:avLst/>
          </a:prstGeom>
          <a:noFill/>
          <a:ln w="1270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Open Sans"/>
              <a:ea typeface="+mn-ea"/>
              <a:cs typeface="+mn-cs"/>
            </a:endParaRPr>
          </a:p>
        </p:txBody>
      </p:sp>
      <p:sp>
        <p:nvSpPr>
          <p:cNvPr id="22" name="Rectangle 21">
            <a:extLst>
              <a:ext uri="{FF2B5EF4-FFF2-40B4-BE49-F238E27FC236}">
                <a16:creationId xmlns:a16="http://schemas.microsoft.com/office/drawing/2014/main" id="{B3081B6E-326B-4813-BBB2-C214DC4D87C6}"/>
              </a:ext>
            </a:extLst>
          </p:cNvPr>
          <p:cNvSpPr/>
          <p:nvPr/>
        </p:nvSpPr>
        <p:spPr>
          <a:xfrm>
            <a:off x="-18402" y="5749695"/>
            <a:ext cx="12210402" cy="10956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grpSp>
        <p:nvGrpSpPr>
          <p:cNvPr id="1469" name="Group 1468">
            <a:extLst>
              <a:ext uri="{FF2B5EF4-FFF2-40B4-BE49-F238E27FC236}">
                <a16:creationId xmlns:a16="http://schemas.microsoft.com/office/drawing/2014/main" id="{36FA78FE-0758-4EB7-B39F-A73107670515}"/>
              </a:ext>
            </a:extLst>
          </p:cNvPr>
          <p:cNvGrpSpPr/>
          <p:nvPr/>
        </p:nvGrpSpPr>
        <p:grpSpPr>
          <a:xfrm>
            <a:off x="3724130" y="3856596"/>
            <a:ext cx="612579" cy="559423"/>
            <a:chOff x="3727938" y="4032177"/>
            <a:chExt cx="581289" cy="530849"/>
          </a:xfrm>
        </p:grpSpPr>
        <p:grpSp>
          <p:nvGrpSpPr>
            <p:cNvPr id="1584" name="Group 1583">
              <a:extLst>
                <a:ext uri="{FF2B5EF4-FFF2-40B4-BE49-F238E27FC236}">
                  <a16:creationId xmlns:a16="http://schemas.microsoft.com/office/drawing/2014/main" id="{B01261DD-9518-487E-BA85-9B577467BBC5}"/>
                </a:ext>
              </a:extLst>
            </p:cNvPr>
            <p:cNvGrpSpPr/>
            <p:nvPr/>
          </p:nvGrpSpPr>
          <p:grpSpPr>
            <a:xfrm>
              <a:off x="3768883" y="4032177"/>
              <a:ext cx="499400" cy="318339"/>
              <a:chOff x="4304064" y="3247751"/>
              <a:chExt cx="483667" cy="308310"/>
            </a:xfrm>
          </p:grpSpPr>
          <p:sp>
            <p:nvSpPr>
              <p:cNvPr id="1586" name="Freeform 102">
                <a:extLst>
                  <a:ext uri="{FF2B5EF4-FFF2-40B4-BE49-F238E27FC236}">
                    <a16:creationId xmlns:a16="http://schemas.microsoft.com/office/drawing/2014/main" id="{5636D69F-4130-4773-80BD-7D7687E46A2C}"/>
                  </a:ext>
                </a:extLst>
              </p:cNvPr>
              <p:cNvSpPr>
                <a:spLocks/>
              </p:cNvSpPr>
              <p:nvPr/>
            </p:nvSpPr>
            <p:spPr bwMode="auto">
              <a:xfrm>
                <a:off x="4639062" y="3247751"/>
                <a:ext cx="132810" cy="267429"/>
              </a:xfrm>
              <a:custGeom>
                <a:avLst/>
                <a:gdLst>
                  <a:gd name="T0" fmla="*/ 134 w 134"/>
                  <a:gd name="T1" fmla="*/ 315 h 315"/>
                  <a:gd name="T2" fmla="*/ 134 w 134"/>
                  <a:gd name="T3" fmla="*/ 32 h 315"/>
                  <a:gd name="T4" fmla="*/ 134 w 134"/>
                  <a:gd name="T5" fmla="*/ 32 h 315"/>
                  <a:gd name="T6" fmla="*/ 134 w 134"/>
                  <a:gd name="T7" fmla="*/ 25 h 315"/>
                  <a:gd name="T8" fmla="*/ 132 w 134"/>
                  <a:gd name="T9" fmla="*/ 19 h 315"/>
                  <a:gd name="T10" fmla="*/ 129 w 134"/>
                  <a:gd name="T11" fmla="*/ 14 h 315"/>
                  <a:gd name="T12" fmla="*/ 126 w 134"/>
                  <a:gd name="T13" fmla="*/ 10 h 315"/>
                  <a:gd name="T14" fmla="*/ 121 w 134"/>
                  <a:gd name="T15" fmla="*/ 5 h 315"/>
                  <a:gd name="T16" fmla="*/ 116 w 134"/>
                  <a:gd name="T17" fmla="*/ 2 h 315"/>
                  <a:gd name="T18" fmla="*/ 109 w 134"/>
                  <a:gd name="T19" fmla="*/ 1 h 315"/>
                  <a:gd name="T20" fmla="*/ 103 w 134"/>
                  <a:gd name="T21" fmla="*/ 0 h 315"/>
                  <a:gd name="T22" fmla="*/ 0 w 134"/>
                  <a:gd name="T23" fmla="*/ 0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4" h="315">
                    <a:moveTo>
                      <a:pt x="134" y="315"/>
                    </a:moveTo>
                    <a:lnTo>
                      <a:pt x="134" y="32"/>
                    </a:lnTo>
                    <a:lnTo>
                      <a:pt x="134" y="32"/>
                    </a:lnTo>
                    <a:lnTo>
                      <a:pt x="134" y="25"/>
                    </a:lnTo>
                    <a:lnTo>
                      <a:pt x="132" y="19"/>
                    </a:lnTo>
                    <a:lnTo>
                      <a:pt x="129" y="14"/>
                    </a:lnTo>
                    <a:lnTo>
                      <a:pt x="126" y="10"/>
                    </a:lnTo>
                    <a:lnTo>
                      <a:pt x="121" y="5"/>
                    </a:lnTo>
                    <a:lnTo>
                      <a:pt x="116" y="2"/>
                    </a:lnTo>
                    <a:lnTo>
                      <a:pt x="109" y="1"/>
                    </a:lnTo>
                    <a:lnTo>
                      <a:pt x="103" y="0"/>
                    </a:lnTo>
                    <a:lnTo>
                      <a:pt x="0" y="0"/>
                    </a:lnTo>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1587" name="Freeform 103">
                <a:extLst>
                  <a:ext uri="{FF2B5EF4-FFF2-40B4-BE49-F238E27FC236}">
                    <a16:creationId xmlns:a16="http://schemas.microsoft.com/office/drawing/2014/main" id="{9067F386-623E-41BC-8AB5-3568D36E8417}"/>
                  </a:ext>
                </a:extLst>
              </p:cNvPr>
              <p:cNvSpPr>
                <a:spLocks/>
              </p:cNvSpPr>
              <p:nvPr/>
            </p:nvSpPr>
            <p:spPr bwMode="auto">
              <a:xfrm>
                <a:off x="4319922" y="3247751"/>
                <a:ext cx="324387" cy="267429"/>
              </a:xfrm>
              <a:custGeom>
                <a:avLst/>
                <a:gdLst>
                  <a:gd name="T0" fmla="*/ 134 w 134"/>
                  <a:gd name="T1" fmla="*/ 0 h 315"/>
                  <a:gd name="T2" fmla="*/ 32 w 134"/>
                  <a:gd name="T3" fmla="*/ 0 h 315"/>
                  <a:gd name="T4" fmla="*/ 32 w 134"/>
                  <a:gd name="T5" fmla="*/ 0 h 315"/>
                  <a:gd name="T6" fmla="*/ 25 w 134"/>
                  <a:gd name="T7" fmla="*/ 1 h 315"/>
                  <a:gd name="T8" fmla="*/ 19 w 134"/>
                  <a:gd name="T9" fmla="*/ 2 h 315"/>
                  <a:gd name="T10" fmla="*/ 14 w 134"/>
                  <a:gd name="T11" fmla="*/ 5 h 315"/>
                  <a:gd name="T12" fmla="*/ 8 w 134"/>
                  <a:gd name="T13" fmla="*/ 10 h 315"/>
                  <a:gd name="T14" fmla="*/ 5 w 134"/>
                  <a:gd name="T15" fmla="*/ 14 h 315"/>
                  <a:gd name="T16" fmla="*/ 2 w 134"/>
                  <a:gd name="T17" fmla="*/ 19 h 315"/>
                  <a:gd name="T18" fmla="*/ 0 w 134"/>
                  <a:gd name="T19" fmla="*/ 25 h 315"/>
                  <a:gd name="T20" fmla="*/ 0 w 134"/>
                  <a:gd name="T21" fmla="*/ 32 h 315"/>
                  <a:gd name="T22" fmla="*/ 0 w 134"/>
                  <a:gd name="T23" fmla="*/ 315 h 315"/>
                  <a:gd name="connsiteX0" fmla="*/ 24425 w 24425"/>
                  <a:gd name="connsiteY0" fmla="*/ 0 h 10000"/>
                  <a:gd name="connsiteX1" fmla="*/ 2388 w 24425"/>
                  <a:gd name="connsiteY1" fmla="*/ 0 h 10000"/>
                  <a:gd name="connsiteX2" fmla="*/ 2388 w 24425"/>
                  <a:gd name="connsiteY2" fmla="*/ 0 h 10000"/>
                  <a:gd name="connsiteX3" fmla="*/ 1866 w 24425"/>
                  <a:gd name="connsiteY3" fmla="*/ 32 h 10000"/>
                  <a:gd name="connsiteX4" fmla="*/ 1418 w 24425"/>
                  <a:gd name="connsiteY4" fmla="*/ 63 h 10000"/>
                  <a:gd name="connsiteX5" fmla="*/ 1045 w 24425"/>
                  <a:gd name="connsiteY5" fmla="*/ 159 h 10000"/>
                  <a:gd name="connsiteX6" fmla="*/ 597 w 24425"/>
                  <a:gd name="connsiteY6" fmla="*/ 317 h 10000"/>
                  <a:gd name="connsiteX7" fmla="*/ 373 w 24425"/>
                  <a:gd name="connsiteY7" fmla="*/ 444 h 10000"/>
                  <a:gd name="connsiteX8" fmla="*/ 149 w 24425"/>
                  <a:gd name="connsiteY8" fmla="*/ 603 h 10000"/>
                  <a:gd name="connsiteX9" fmla="*/ 0 w 24425"/>
                  <a:gd name="connsiteY9" fmla="*/ 794 h 10000"/>
                  <a:gd name="connsiteX10" fmla="*/ 0 w 24425"/>
                  <a:gd name="connsiteY10" fmla="*/ 1016 h 10000"/>
                  <a:gd name="connsiteX11" fmla="*/ 0 w 24425"/>
                  <a:gd name="connsiteY11"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425" h="10000">
                    <a:moveTo>
                      <a:pt x="24425" y="0"/>
                    </a:moveTo>
                    <a:lnTo>
                      <a:pt x="2388" y="0"/>
                    </a:lnTo>
                    <a:lnTo>
                      <a:pt x="2388" y="0"/>
                    </a:lnTo>
                    <a:lnTo>
                      <a:pt x="1866" y="32"/>
                    </a:lnTo>
                    <a:lnTo>
                      <a:pt x="1418" y="63"/>
                    </a:lnTo>
                    <a:lnTo>
                      <a:pt x="1045" y="159"/>
                    </a:lnTo>
                    <a:lnTo>
                      <a:pt x="597" y="317"/>
                    </a:lnTo>
                    <a:lnTo>
                      <a:pt x="373" y="444"/>
                    </a:lnTo>
                    <a:lnTo>
                      <a:pt x="149" y="603"/>
                    </a:lnTo>
                    <a:lnTo>
                      <a:pt x="0" y="794"/>
                    </a:lnTo>
                    <a:lnTo>
                      <a:pt x="0" y="1016"/>
                    </a:lnTo>
                    <a:lnTo>
                      <a:pt x="0" y="10000"/>
                    </a:lnTo>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1588" name="Freeform 104">
                <a:extLst>
                  <a:ext uri="{FF2B5EF4-FFF2-40B4-BE49-F238E27FC236}">
                    <a16:creationId xmlns:a16="http://schemas.microsoft.com/office/drawing/2014/main" id="{9D92B99A-8798-443D-90B1-30CCC4A1905D}"/>
                  </a:ext>
                </a:extLst>
              </p:cNvPr>
              <p:cNvSpPr>
                <a:spLocks/>
              </p:cNvSpPr>
              <p:nvPr/>
            </p:nvSpPr>
            <p:spPr bwMode="auto">
              <a:xfrm>
                <a:off x="4351638" y="3275005"/>
                <a:ext cx="388519" cy="214625"/>
              </a:xfrm>
              <a:custGeom>
                <a:avLst/>
                <a:gdLst>
                  <a:gd name="T0" fmla="*/ 96 w 392"/>
                  <a:gd name="T1" fmla="*/ 0 h 251"/>
                  <a:gd name="T2" fmla="*/ 0 w 392"/>
                  <a:gd name="T3" fmla="*/ 0 h 251"/>
                  <a:gd name="T4" fmla="*/ 0 w 392"/>
                  <a:gd name="T5" fmla="*/ 251 h 251"/>
                  <a:gd name="T6" fmla="*/ 392 w 392"/>
                  <a:gd name="T7" fmla="*/ 251 h 251"/>
                  <a:gd name="T8" fmla="*/ 392 w 392"/>
                  <a:gd name="T9" fmla="*/ 0 h 251"/>
                  <a:gd name="T10" fmla="*/ 295 w 392"/>
                  <a:gd name="T11" fmla="*/ 0 h 251"/>
                  <a:gd name="connsiteX0" fmla="*/ 7728 w 10000"/>
                  <a:gd name="connsiteY0" fmla="*/ 0 h 10000"/>
                  <a:gd name="connsiteX1" fmla="*/ 0 w 10000"/>
                  <a:gd name="connsiteY1" fmla="*/ 0 h 10000"/>
                  <a:gd name="connsiteX2" fmla="*/ 0 w 10000"/>
                  <a:gd name="connsiteY2" fmla="*/ 10000 h 10000"/>
                  <a:gd name="connsiteX3" fmla="*/ 10000 w 10000"/>
                  <a:gd name="connsiteY3" fmla="*/ 10000 h 10000"/>
                  <a:gd name="connsiteX4" fmla="*/ 10000 w 10000"/>
                  <a:gd name="connsiteY4" fmla="*/ 0 h 10000"/>
                  <a:gd name="connsiteX5" fmla="*/ 7526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7728" y="0"/>
                    </a:moveTo>
                    <a:lnTo>
                      <a:pt x="0" y="0"/>
                    </a:lnTo>
                    <a:lnTo>
                      <a:pt x="0" y="10000"/>
                    </a:lnTo>
                    <a:lnTo>
                      <a:pt x="10000" y="10000"/>
                    </a:lnTo>
                    <a:lnTo>
                      <a:pt x="10000" y="0"/>
                    </a:lnTo>
                    <a:lnTo>
                      <a:pt x="7526" y="0"/>
                    </a:lnTo>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1589" name="Freeform 105">
                <a:extLst>
                  <a:ext uri="{FF2B5EF4-FFF2-40B4-BE49-F238E27FC236}">
                    <a16:creationId xmlns:a16="http://schemas.microsoft.com/office/drawing/2014/main" id="{1F977A67-A786-4F62-80D3-0FF1C0B84F02}"/>
                  </a:ext>
                </a:extLst>
              </p:cNvPr>
              <p:cNvSpPr>
                <a:spLocks/>
              </p:cNvSpPr>
              <p:nvPr/>
            </p:nvSpPr>
            <p:spPr bwMode="auto">
              <a:xfrm>
                <a:off x="4304064" y="3515180"/>
                <a:ext cx="483667" cy="40881"/>
              </a:xfrm>
              <a:custGeom>
                <a:avLst/>
                <a:gdLst>
                  <a:gd name="T0" fmla="*/ 487 w 487"/>
                  <a:gd name="T1" fmla="*/ 0 h 47"/>
                  <a:gd name="T2" fmla="*/ 487 w 487"/>
                  <a:gd name="T3" fmla="*/ 0 h 47"/>
                  <a:gd name="T4" fmla="*/ 487 w 487"/>
                  <a:gd name="T5" fmla="*/ 0 h 47"/>
                  <a:gd name="T6" fmla="*/ 486 w 487"/>
                  <a:gd name="T7" fmla="*/ 9 h 47"/>
                  <a:gd name="T8" fmla="*/ 484 w 487"/>
                  <a:gd name="T9" fmla="*/ 18 h 47"/>
                  <a:gd name="T10" fmla="*/ 480 w 487"/>
                  <a:gd name="T11" fmla="*/ 26 h 47"/>
                  <a:gd name="T12" fmla="*/ 474 w 487"/>
                  <a:gd name="T13" fmla="*/ 33 h 47"/>
                  <a:gd name="T14" fmla="*/ 467 w 487"/>
                  <a:gd name="T15" fmla="*/ 39 h 47"/>
                  <a:gd name="T16" fmla="*/ 459 w 487"/>
                  <a:gd name="T17" fmla="*/ 43 h 47"/>
                  <a:gd name="T18" fmla="*/ 449 w 487"/>
                  <a:gd name="T19" fmla="*/ 46 h 47"/>
                  <a:gd name="T20" fmla="*/ 440 w 487"/>
                  <a:gd name="T21" fmla="*/ 47 h 47"/>
                  <a:gd name="T22" fmla="*/ 48 w 487"/>
                  <a:gd name="T23" fmla="*/ 47 h 47"/>
                  <a:gd name="T24" fmla="*/ 48 w 487"/>
                  <a:gd name="T25" fmla="*/ 47 h 47"/>
                  <a:gd name="T26" fmla="*/ 38 w 487"/>
                  <a:gd name="T27" fmla="*/ 46 h 47"/>
                  <a:gd name="T28" fmla="*/ 29 w 487"/>
                  <a:gd name="T29" fmla="*/ 43 h 47"/>
                  <a:gd name="T30" fmla="*/ 20 w 487"/>
                  <a:gd name="T31" fmla="*/ 39 h 47"/>
                  <a:gd name="T32" fmla="*/ 14 w 487"/>
                  <a:gd name="T33" fmla="*/ 33 h 47"/>
                  <a:gd name="T34" fmla="*/ 8 w 487"/>
                  <a:gd name="T35" fmla="*/ 26 h 47"/>
                  <a:gd name="T36" fmla="*/ 3 w 487"/>
                  <a:gd name="T37" fmla="*/ 18 h 47"/>
                  <a:gd name="T38" fmla="*/ 1 w 487"/>
                  <a:gd name="T39" fmla="*/ 9 h 47"/>
                  <a:gd name="T40" fmla="*/ 0 w 487"/>
                  <a:gd name="T41" fmla="*/ 0 h 47"/>
                  <a:gd name="T42" fmla="*/ 0 w 487"/>
                  <a:gd name="T43" fmla="*/ 0 h 47"/>
                  <a:gd name="T44" fmla="*/ 189 w 487"/>
                  <a:gd name="T45" fmla="*/ 0 h 47"/>
                  <a:gd name="T46" fmla="*/ 205 w 487"/>
                  <a:gd name="T47" fmla="*/ 15 h 47"/>
                  <a:gd name="T48" fmla="*/ 283 w 487"/>
                  <a:gd name="T49" fmla="*/ 15 h 47"/>
                  <a:gd name="T50" fmla="*/ 298 w 487"/>
                  <a:gd name="T51" fmla="*/ 0 h 47"/>
                  <a:gd name="T52" fmla="*/ 487 w 487"/>
                  <a:gd name="T53"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7" h="47">
                    <a:moveTo>
                      <a:pt x="487" y="0"/>
                    </a:moveTo>
                    <a:lnTo>
                      <a:pt x="487" y="0"/>
                    </a:lnTo>
                    <a:lnTo>
                      <a:pt x="487" y="0"/>
                    </a:lnTo>
                    <a:lnTo>
                      <a:pt x="486" y="9"/>
                    </a:lnTo>
                    <a:lnTo>
                      <a:pt x="484" y="18"/>
                    </a:lnTo>
                    <a:lnTo>
                      <a:pt x="480" y="26"/>
                    </a:lnTo>
                    <a:lnTo>
                      <a:pt x="474" y="33"/>
                    </a:lnTo>
                    <a:lnTo>
                      <a:pt x="467" y="39"/>
                    </a:lnTo>
                    <a:lnTo>
                      <a:pt x="459" y="43"/>
                    </a:lnTo>
                    <a:lnTo>
                      <a:pt x="449" y="46"/>
                    </a:lnTo>
                    <a:lnTo>
                      <a:pt x="440" y="47"/>
                    </a:lnTo>
                    <a:lnTo>
                      <a:pt x="48" y="47"/>
                    </a:lnTo>
                    <a:lnTo>
                      <a:pt x="48" y="47"/>
                    </a:lnTo>
                    <a:lnTo>
                      <a:pt x="38" y="46"/>
                    </a:lnTo>
                    <a:lnTo>
                      <a:pt x="29" y="43"/>
                    </a:lnTo>
                    <a:lnTo>
                      <a:pt x="20" y="39"/>
                    </a:lnTo>
                    <a:lnTo>
                      <a:pt x="14" y="33"/>
                    </a:lnTo>
                    <a:lnTo>
                      <a:pt x="8" y="26"/>
                    </a:lnTo>
                    <a:lnTo>
                      <a:pt x="3" y="18"/>
                    </a:lnTo>
                    <a:lnTo>
                      <a:pt x="1" y="9"/>
                    </a:lnTo>
                    <a:lnTo>
                      <a:pt x="0" y="0"/>
                    </a:lnTo>
                    <a:lnTo>
                      <a:pt x="0" y="0"/>
                    </a:lnTo>
                    <a:lnTo>
                      <a:pt x="189" y="0"/>
                    </a:lnTo>
                    <a:lnTo>
                      <a:pt x="205" y="15"/>
                    </a:lnTo>
                    <a:lnTo>
                      <a:pt x="283" y="15"/>
                    </a:lnTo>
                    <a:lnTo>
                      <a:pt x="298" y="0"/>
                    </a:lnTo>
                    <a:lnTo>
                      <a:pt x="487" y="0"/>
                    </a:lnTo>
                    <a:close/>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grpSp>
        <p:sp>
          <p:nvSpPr>
            <p:cNvPr id="1585" name="Rectangle 1584">
              <a:extLst>
                <a:ext uri="{FF2B5EF4-FFF2-40B4-BE49-F238E27FC236}">
                  <a16:creationId xmlns:a16="http://schemas.microsoft.com/office/drawing/2014/main" id="{EDE4A4D2-594C-4E20-B7C1-945335CA4F93}"/>
                </a:ext>
              </a:extLst>
            </p:cNvPr>
            <p:cNvSpPr/>
            <p:nvPr/>
          </p:nvSpPr>
          <p:spPr>
            <a:xfrm>
              <a:off x="3727938" y="4340575"/>
              <a:ext cx="581289" cy="22245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44546A"/>
                  </a:solidFill>
                  <a:effectLst/>
                  <a:uLnTx/>
                  <a:uFillTx/>
                  <a:latin typeface="Open Sans"/>
                  <a:ea typeface="+mn-ea"/>
                  <a:cs typeface="+mn-cs"/>
                </a:rPr>
                <a:t>User PC</a:t>
              </a:r>
              <a:endParaRPr kumimoji="0" lang="he-IL" sz="800" b="0" i="0" u="none" strike="noStrike" kern="1200" cap="none" spc="0" normalizeH="0" baseline="0" noProof="0">
                <a:ln>
                  <a:noFill/>
                </a:ln>
                <a:solidFill>
                  <a:srgbClr val="44546A"/>
                </a:solidFill>
                <a:effectLst/>
                <a:uLnTx/>
                <a:uFillTx/>
                <a:latin typeface="Open Sans"/>
                <a:ea typeface="+mn-ea"/>
                <a:cs typeface="+mn-cs"/>
              </a:endParaRPr>
            </a:p>
          </p:txBody>
        </p:sp>
      </p:grpSp>
      <p:sp>
        <p:nvSpPr>
          <p:cNvPr id="1583" name="Rectangle 1582">
            <a:extLst>
              <a:ext uri="{FF2B5EF4-FFF2-40B4-BE49-F238E27FC236}">
                <a16:creationId xmlns:a16="http://schemas.microsoft.com/office/drawing/2014/main" id="{56221577-764C-4E09-9D1E-934874D6A714}"/>
              </a:ext>
            </a:extLst>
          </p:cNvPr>
          <p:cNvSpPr/>
          <p:nvPr/>
        </p:nvSpPr>
        <p:spPr>
          <a:xfrm>
            <a:off x="7781698" y="2664929"/>
            <a:ext cx="670816" cy="32780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44546A"/>
                </a:solidFill>
                <a:effectLst/>
                <a:uLnTx/>
                <a:uFillTx/>
                <a:latin typeface="Open Sans"/>
                <a:ea typeface="+mn-ea"/>
                <a:cs typeface="+mn-cs"/>
              </a:rPr>
              <a:t>Simulated </a:t>
            </a:r>
            <a:endParaRPr kumimoji="0" lang="he-IL" sz="800" b="0" i="0" u="none" strike="noStrike" kern="1200" cap="none" spc="0" normalizeH="0" baseline="0" noProof="0">
              <a:ln>
                <a:noFill/>
              </a:ln>
              <a:solidFill>
                <a:srgbClr val="44546A"/>
              </a:solidFill>
              <a:effectLst/>
              <a:uLnTx/>
              <a:uFillTx/>
              <a:latin typeface="Open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44546A"/>
                </a:solidFill>
                <a:effectLst/>
                <a:uLnTx/>
                <a:uFillTx/>
                <a:latin typeface="Open Sans"/>
                <a:ea typeface="+mn-ea"/>
                <a:cs typeface="+mn-cs"/>
              </a:rPr>
              <a:t>internet</a:t>
            </a:r>
            <a:endParaRPr kumimoji="0" lang="he-IL" sz="800" b="0" i="0" u="none" strike="noStrike" kern="1200" cap="none" spc="0" normalizeH="0" baseline="0" noProof="0">
              <a:ln>
                <a:noFill/>
              </a:ln>
              <a:solidFill>
                <a:srgbClr val="44546A"/>
              </a:solidFill>
              <a:effectLst/>
              <a:uLnTx/>
              <a:uFillTx/>
              <a:latin typeface="Open Sans"/>
              <a:ea typeface="+mn-ea"/>
              <a:cs typeface="+mn-cs"/>
            </a:endParaRPr>
          </a:p>
        </p:txBody>
      </p:sp>
      <p:cxnSp>
        <p:nvCxnSpPr>
          <p:cNvPr id="1471" name="Straight Connector 1470">
            <a:extLst>
              <a:ext uri="{FF2B5EF4-FFF2-40B4-BE49-F238E27FC236}">
                <a16:creationId xmlns:a16="http://schemas.microsoft.com/office/drawing/2014/main" id="{08B72DF0-A371-4E8C-A60F-5C6DF1B1E5B8}"/>
              </a:ext>
            </a:extLst>
          </p:cNvPr>
          <p:cNvCxnSpPr>
            <a:cxnSpLocks/>
          </p:cNvCxnSpPr>
          <p:nvPr/>
        </p:nvCxnSpPr>
        <p:spPr>
          <a:xfrm flipH="1" flipV="1">
            <a:off x="8129545" y="3112755"/>
            <a:ext cx="6264" cy="402391"/>
          </a:xfrm>
          <a:prstGeom prst="line">
            <a:avLst/>
          </a:prstGeom>
          <a:ln w="762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1472" name="Straight Connector 1471">
            <a:extLst>
              <a:ext uri="{FF2B5EF4-FFF2-40B4-BE49-F238E27FC236}">
                <a16:creationId xmlns:a16="http://schemas.microsoft.com/office/drawing/2014/main" id="{118888E4-D673-448D-8499-C0F9920287F4}"/>
              </a:ext>
            </a:extLst>
          </p:cNvPr>
          <p:cNvCxnSpPr>
            <a:cxnSpLocks/>
          </p:cNvCxnSpPr>
          <p:nvPr/>
        </p:nvCxnSpPr>
        <p:spPr>
          <a:xfrm flipH="1">
            <a:off x="7355435" y="3791020"/>
            <a:ext cx="597531" cy="0"/>
          </a:xfrm>
          <a:prstGeom prst="line">
            <a:avLst/>
          </a:prstGeom>
          <a:ln w="762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1474" name="Straight Connector 1473">
            <a:extLst>
              <a:ext uri="{FF2B5EF4-FFF2-40B4-BE49-F238E27FC236}">
                <a16:creationId xmlns:a16="http://schemas.microsoft.com/office/drawing/2014/main" id="{46AF7B66-ACED-437A-81F4-4F2B1DD87C38}"/>
              </a:ext>
            </a:extLst>
          </p:cNvPr>
          <p:cNvCxnSpPr>
            <a:cxnSpLocks/>
            <a:endCxn id="1475" idx="2"/>
          </p:cNvCxnSpPr>
          <p:nvPr/>
        </p:nvCxnSpPr>
        <p:spPr>
          <a:xfrm flipH="1" flipV="1">
            <a:off x="7141368" y="3102424"/>
            <a:ext cx="2580" cy="328332"/>
          </a:xfrm>
          <a:prstGeom prst="line">
            <a:avLst/>
          </a:prstGeom>
          <a:ln w="762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1475" name="Rectangle 1474">
            <a:extLst>
              <a:ext uri="{FF2B5EF4-FFF2-40B4-BE49-F238E27FC236}">
                <a16:creationId xmlns:a16="http://schemas.microsoft.com/office/drawing/2014/main" id="{28D92C2C-73E5-4665-AD53-8237ACEAEF77}"/>
              </a:ext>
            </a:extLst>
          </p:cNvPr>
          <p:cNvSpPr/>
          <p:nvPr/>
        </p:nvSpPr>
        <p:spPr>
          <a:xfrm>
            <a:off x="6826234" y="2945777"/>
            <a:ext cx="630268" cy="156647"/>
          </a:xfrm>
          <a:prstGeom prst="rect">
            <a:avLst/>
          </a:prstGeom>
          <a:solidFill>
            <a:srgbClr val="C7C8CD"/>
          </a:solidFill>
        </p:spPr>
        <p:txBody>
          <a:bodyPr wrap="non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44546A"/>
                </a:solidFill>
                <a:effectLst/>
                <a:uLnTx/>
                <a:uFillTx/>
                <a:latin typeface="Open Sans"/>
                <a:ea typeface="+mn-ea"/>
                <a:cs typeface="+mn-cs"/>
              </a:rPr>
              <a:t>Web Server</a:t>
            </a:r>
          </a:p>
        </p:txBody>
      </p:sp>
      <p:grpSp>
        <p:nvGrpSpPr>
          <p:cNvPr id="1476" name="Group 1475">
            <a:extLst>
              <a:ext uri="{FF2B5EF4-FFF2-40B4-BE49-F238E27FC236}">
                <a16:creationId xmlns:a16="http://schemas.microsoft.com/office/drawing/2014/main" id="{414B75C2-A772-449E-A95B-0DED97FAFC8F}"/>
              </a:ext>
            </a:extLst>
          </p:cNvPr>
          <p:cNvGrpSpPr/>
          <p:nvPr/>
        </p:nvGrpSpPr>
        <p:grpSpPr>
          <a:xfrm>
            <a:off x="6827656" y="2408595"/>
            <a:ext cx="446888" cy="570170"/>
            <a:chOff x="6692327" y="2260453"/>
            <a:chExt cx="424062" cy="541046"/>
          </a:xfrm>
        </p:grpSpPr>
        <p:grpSp>
          <p:nvGrpSpPr>
            <p:cNvPr id="1563" name="Group 1562">
              <a:extLst>
                <a:ext uri="{FF2B5EF4-FFF2-40B4-BE49-F238E27FC236}">
                  <a16:creationId xmlns:a16="http://schemas.microsoft.com/office/drawing/2014/main" id="{6B0A28FD-186C-40C9-9149-F790938CA938}"/>
                </a:ext>
              </a:extLst>
            </p:cNvPr>
            <p:cNvGrpSpPr/>
            <p:nvPr/>
          </p:nvGrpSpPr>
          <p:grpSpPr>
            <a:xfrm>
              <a:off x="6877781" y="2260453"/>
              <a:ext cx="238608" cy="541046"/>
              <a:chOff x="13347445" y="961551"/>
              <a:chExt cx="1259967" cy="2856992"/>
            </a:xfrm>
            <a:solidFill>
              <a:schemeClr val="bg1"/>
            </a:solidFill>
          </p:grpSpPr>
          <p:sp>
            <p:nvSpPr>
              <p:cNvPr id="1566" name="Freeform 6">
                <a:extLst>
                  <a:ext uri="{FF2B5EF4-FFF2-40B4-BE49-F238E27FC236}">
                    <a16:creationId xmlns:a16="http://schemas.microsoft.com/office/drawing/2014/main" id="{510DDCFA-7972-4286-987C-2DF35F68B80F}"/>
                  </a:ext>
                </a:extLst>
              </p:cNvPr>
              <p:cNvSpPr>
                <a:spLocks/>
              </p:cNvSpPr>
              <p:nvPr/>
            </p:nvSpPr>
            <p:spPr bwMode="auto">
              <a:xfrm>
                <a:off x="13347445" y="961551"/>
                <a:ext cx="1259967" cy="2295224"/>
              </a:xfrm>
              <a:custGeom>
                <a:avLst/>
                <a:gdLst>
                  <a:gd name="T0" fmla="*/ 290 w 314"/>
                  <a:gd name="T1" fmla="*/ 0 h 572"/>
                  <a:gd name="T2" fmla="*/ 24 w 314"/>
                  <a:gd name="T3" fmla="*/ 0 h 572"/>
                  <a:gd name="T4" fmla="*/ 24 w 314"/>
                  <a:gd name="T5" fmla="*/ 0 h 572"/>
                  <a:gd name="T6" fmla="*/ 14 w 314"/>
                  <a:gd name="T7" fmla="*/ 2 h 572"/>
                  <a:gd name="T8" fmla="*/ 6 w 314"/>
                  <a:gd name="T9" fmla="*/ 8 h 572"/>
                  <a:gd name="T10" fmla="*/ 2 w 314"/>
                  <a:gd name="T11" fmla="*/ 14 h 572"/>
                  <a:gd name="T12" fmla="*/ 0 w 314"/>
                  <a:gd name="T13" fmla="*/ 24 h 572"/>
                  <a:gd name="T14" fmla="*/ 0 w 314"/>
                  <a:gd name="T15" fmla="*/ 548 h 572"/>
                  <a:gd name="T16" fmla="*/ 0 w 314"/>
                  <a:gd name="T17" fmla="*/ 548 h 572"/>
                  <a:gd name="T18" fmla="*/ 2 w 314"/>
                  <a:gd name="T19" fmla="*/ 558 h 572"/>
                  <a:gd name="T20" fmla="*/ 6 w 314"/>
                  <a:gd name="T21" fmla="*/ 564 h 572"/>
                  <a:gd name="T22" fmla="*/ 14 w 314"/>
                  <a:gd name="T23" fmla="*/ 570 h 572"/>
                  <a:gd name="T24" fmla="*/ 24 w 314"/>
                  <a:gd name="T25" fmla="*/ 572 h 572"/>
                  <a:gd name="T26" fmla="*/ 46 w 314"/>
                  <a:gd name="T27" fmla="*/ 572 h 572"/>
                  <a:gd name="T28" fmla="*/ 46 w 314"/>
                  <a:gd name="T29" fmla="*/ 572 h 572"/>
                  <a:gd name="T30" fmla="*/ 50 w 314"/>
                  <a:gd name="T31" fmla="*/ 570 h 572"/>
                  <a:gd name="T32" fmla="*/ 52 w 314"/>
                  <a:gd name="T33" fmla="*/ 566 h 572"/>
                  <a:gd name="T34" fmla="*/ 52 w 314"/>
                  <a:gd name="T35" fmla="*/ 566 h 572"/>
                  <a:gd name="T36" fmla="*/ 52 w 314"/>
                  <a:gd name="T37" fmla="*/ 566 h 572"/>
                  <a:gd name="T38" fmla="*/ 54 w 314"/>
                  <a:gd name="T39" fmla="*/ 562 h 572"/>
                  <a:gd name="T40" fmla="*/ 58 w 314"/>
                  <a:gd name="T41" fmla="*/ 562 h 572"/>
                  <a:gd name="T42" fmla="*/ 254 w 314"/>
                  <a:gd name="T43" fmla="*/ 562 h 572"/>
                  <a:gd name="T44" fmla="*/ 254 w 314"/>
                  <a:gd name="T45" fmla="*/ 562 h 572"/>
                  <a:gd name="T46" fmla="*/ 258 w 314"/>
                  <a:gd name="T47" fmla="*/ 562 h 572"/>
                  <a:gd name="T48" fmla="*/ 260 w 314"/>
                  <a:gd name="T49" fmla="*/ 566 h 572"/>
                  <a:gd name="T50" fmla="*/ 260 w 314"/>
                  <a:gd name="T51" fmla="*/ 566 h 572"/>
                  <a:gd name="T52" fmla="*/ 260 w 314"/>
                  <a:gd name="T53" fmla="*/ 566 h 572"/>
                  <a:gd name="T54" fmla="*/ 260 w 314"/>
                  <a:gd name="T55" fmla="*/ 570 h 572"/>
                  <a:gd name="T56" fmla="*/ 264 w 314"/>
                  <a:gd name="T57" fmla="*/ 572 h 572"/>
                  <a:gd name="T58" fmla="*/ 290 w 314"/>
                  <a:gd name="T59" fmla="*/ 572 h 572"/>
                  <a:gd name="T60" fmla="*/ 290 w 314"/>
                  <a:gd name="T61" fmla="*/ 572 h 572"/>
                  <a:gd name="T62" fmla="*/ 300 w 314"/>
                  <a:gd name="T63" fmla="*/ 570 h 572"/>
                  <a:gd name="T64" fmla="*/ 308 w 314"/>
                  <a:gd name="T65" fmla="*/ 564 h 572"/>
                  <a:gd name="T66" fmla="*/ 314 w 314"/>
                  <a:gd name="T67" fmla="*/ 558 h 572"/>
                  <a:gd name="T68" fmla="*/ 314 w 314"/>
                  <a:gd name="T69" fmla="*/ 548 h 572"/>
                  <a:gd name="T70" fmla="*/ 314 w 314"/>
                  <a:gd name="T71" fmla="*/ 24 h 572"/>
                  <a:gd name="T72" fmla="*/ 314 w 314"/>
                  <a:gd name="T73" fmla="*/ 24 h 572"/>
                  <a:gd name="T74" fmla="*/ 314 w 314"/>
                  <a:gd name="T75" fmla="*/ 14 h 572"/>
                  <a:gd name="T76" fmla="*/ 308 w 314"/>
                  <a:gd name="T77" fmla="*/ 8 h 572"/>
                  <a:gd name="T78" fmla="*/ 300 w 314"/>
                  <a:gd name="T79" fmla="*/ 2 h 572"/>
                  <a:gd name="T80" fmla="*/ 290 w 314"/>
                  <a:gd name="T81" fmla="*/ 0 h 572"/>
                  <a:gd name="T82" fmla="*/ 290 w 314"/>
                  <a:gd name="T83" fmla="*/ 0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4" h="572">
                    <a:moveTo>
                      <a:pt x="290" y="0"/>
                    </a:moveTo>
                    <a:lnTo>
                      <a:pt x="24" y="0"/>
                    </a:lnTo>
                    <a:lnTo>
                      <a:pt x="24" y="0"/>
                    </a:lnTo>
                    <a:lnTo>
                      <a:pt x="14" y="2"/>
                    </a:lnTo>
                    <a:lnTo>
                      <a:pt x="6" y="8"/>
                    </a:lnTo>
                    <a:lnTo>
                      <a:pt x="2" y="14"/>
                    </a:lnTo>
                    <a:lnTo>
                      <a:pt x="0" y="24"/>
                    </a:lnTo>
                    <a:lnTo>
                      <a:pt x="0" y="548"/>
                    </a:lnTo>
                    <a:lnTo>
                      <a:pt x="0" y="548"/>
                    </a:lnTo>
                    <a:lnTo>
                      <a:pt x="2" y="558"/>
                    </a:lnTo>
                    <a:lnTo>
                      <a:pt x="6" y="564"/>
                    </a:lnTo>
                    <a:lnTo>
                      <a:pt x="14" y="570"/>
                    </a:lnTo>
                    <a:lnTo>
                      <a:pt x="24" y="572"/>
                    </a:lnTo>
                    <a:lnTo>
                      <a:pt x="46" y="572"/>
                    </a:lnTo>
                    <a:lnTo>
                      <a:pt x="46" y="572"/>
                    </a:lnTo>
                    <a:lnTo>
                      <a:pt x="50" y="570"/>
                    </a:lnTo>
                    <a:lnTo>
                      <a:pt x="52" y="566"/>
                    </a:lnTo>
                    <a:lnTo>
                      <a:pt x="52" y="566"/>
                    </a:lnTo>
                    <a:lnTo>
                      <a:pt x="52" y="566"/>
                    </a:lnTo>
                    <a:lnTo>
                      <a:pt x="54" y="562"/>
                    </a:lnTo>
                    <a:lnTo>
                      <a:pt x="58" y="562"/>
                    </a:lnTo>
                    <a:lnTo>
                      <a:pt x="254" y="562"/>
                    </a:lnTo>
                    <a:lnTo>
                      <a:pt x="254" y="562"/>
                    </a:lnTo>
                    <a:lnTo>
                      <a:pt x="258" y="562"/>
                    </a:lnTo>
                    <a:lnTo>
                      <a:pt x="260" y="566"/>
                    </a:lnTo>
                    <a:lnTo>
                      <a:pt x="260" y="566"/>
                    </a:lnTo>
                    <a:lnTo>
                      <a:pt x="260" y="566"/>
                    </a:lnTo>
                    <a:lnTo>
                      <a:pt x="260" y="570"/>
                    </a:lnTo>
                    <a:lnTo>
                      <a:pt x="264" y="572"/>
                    </a:lnTo>
                    <a:lnTo>
                      <a:pt x="290" y="572"/>
                    </a:lnTo>
                    <a:lnTo>
                      <a:pt x="290" y="572"/>
                    </a:lnTo>
                    <a:lnTo>
                      <a:pt x="300" y="570"/>
                    </a:lnTo>
                    <a:lnTo>
                      <a:pt x="308" y="564"/>
                    </a:lnTo>
                    <a:lnTo>
                      <a:pt x="314" y="558"/>
                    </a:lnTo>
                    <a:lnTo>
                      <a:pt x="314" y="548"/>
                    </a:lnTo>
                    <a:lnTo>
                      <a:pt x="314" y="24"/>
                    </a:lnTo>
                    <a:lnTo>
                      <a:pt x="314" y="24"/>
                    </a:lnTo>
                    <a:lnTo>
                      <a:pt x="314" y="14"/>
                    </a:lnTo>
                    <a:lnTo>
                      <a:pt x="308" y="8"/>
                    </a:lnTo>
                    <a:lnTo>
                      <a:pt x="300" y="2"/>
                    </a:lnTo>
                    <a:lnTo>
                      <a:pt x="290" y="0"/>
                    </a:lnTo>
                    <a:lnTo>
                      <a:pt x="290" y="0"/>
                    </a:lnTo>
                    <a:close/>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67" name="Freeform 8">
                <a:extLst>
                  <a:ext uri="{FF2B5EF4-FFF2-40B4-BE49-F238E27FC236}">
                    <a16:creationId xmlns:a16="http://schemas.microsoft.com/office/drawing/2014/main" id="{EB76CE92-37D8-4A2E-916B-765A3B846F57}"/>
                  </a:ext>
                </a:extLst>
              </p:cNvPr>
              <p:cNvSpPr>
                <a:spLocks/>
              </p:cNvSpPr>
              <p:nvPr/>
            </p:nvSpPr>
            <p:spPr bwMode="auto">
              <a:xfrm>
                <a:off x="13499925" y="1106006"/>
                <a:ext cx="946982" cy="264834"/>
              </a:xfrm>
              <a:custGeom>
                <a:avLst/>
                <a:gdLst>
                  <a:gd name="T0" fmla="*/ 228 w 236"/>
                  <a:gd name="T1" fmla="*/ 66 h 66"/>
                  <a:gd name="T2" fmla="*/ 8 w 236"/>
                  <a:gd name="T3" fmla="*/ 66 h 66"/>
                  <a:gd name="T4" fmla="*/ 8 w 236"/>
                  <a:gd name="T5" fmla="*/ 66 h 66"/>
                  <a:gd name="T6" fmla="*/ 4 w 236"/>
                  <a:gd name="T7" fmla="*/ 66 h 66"/>
                  <a:gd name="T8" fmla="*/ 2 w 236"/>
                  <a:gd name="T9" fmla="*/ 64 h 66"/>
                  <a:gd name="T10" fmla="*/ 0 w 236"/>
                  <a:gd name="T11" fmla="*/ 60 h 66"/>
                  <a:gd name="T12" fmla="*/ 0 w 236"/>
                  <a:gd name="T13" fmla="*/ 58 h 66"/>
                  <a:gd name="T14" fmla="*/ 0 w 236"/>
                  <a:gd name="T15" fmla="*/ 8 h 66"/>
                  <a:gd name="T16" fmla="*/ 0 w 236"/>
                  <a:gd name="T17" fmla="*/ 8 h 66"/>
                  <a:gd name="T18" fmla="*/ 0 w 236"/>
                  <a:gd name="T19" fmla="*/ 6 h 66"/>
                  <a:gd name="T20" fmla="*/ 2 w 236"/>
                  <a:gd name="T21" fmla="*/ 2 h 66"/>
                  <a:gd name="T22" fmla="*/ 4 w 236"/>
                  <a:gd name="T23" fmla="*/ 2 h 66"/>
                  <a:gd name="T24" fmla="*/ 8 w 236"/>
                  <a:gd name="T25" fmla="*/ 0 h 66"/>
                  <a:gd name="T26" fmla="*/ 228 w 236"/>
                  <a:gd name="T27" fmla="*/ 0 h 66"/>
                  <a:gd name="T28" fmla="*/ 228 w 236"/>
                  <a:gd name="T29" fmla="*/ 0 h 66"/>
                  <a:gd name="T30" fmla="*/ 232 w 236"/>
                  <a:gd name="T31" fmla="*/ 2 h 66"/>
                  <a:gd name="T32" fmla="*/ 234 w 236"/>
                  <a:gd name="T33" fmla="*/ 2 h 66"/>
                  <a:gd name="T34" fmla="*/ 236 w 236"/>
                  <a:gd name="T35" fmla="*/ 6 h 66"/>
                  <a:gd name="T36" fmla="*/ 236 w 236"/>
                  <a:gd name="T37" fmla="*/ 8 h 66"/>
                  <a:gd name="T38" fmla="*/ 236 w 236"/>
                  <a:gd name="T39" fmla="*/ 58 h 66"/>
                  <a:gd name="T40" fmla="*/ 236 w 236"/>
                  <a:gd name="T41" fmla="*/ 58 h 66"/>
                  <a:gd name="T42" fmla="*/ 236 w 236"/>
                  <a:gd name="T43" fmla="*/ 60 h 66"/>
                  <a:gd name="T44" fmla="*/ 234 w 236"/>
                  <a:gd name="T45" fmla="*/ 64 h 66"/>
                  <a:gd name="T46" fmla="*/ 232 w 236"/>
                  <a:gd name="T47" fmla="*/ 66 h 66"/>
                  <a:gd name="T48" fmla="*/ 228 w 236"/>
                  <a:gd name="T49" fmla="*/ 66 h 66"/>
                  <a:gd name="T50" fmla="*/ 228 w 236"/>
                  <a:gd name="T51"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6" h="66">
                    <a:moveTo>
                      <a:pt x="228" y="66"/>
                    </a:moveTo>
                    <a:lnTo>
                      <a:pt x="8" y="66"/>
                    </a:lnTo>
                    <a:lnTo>
                      <a:pt x="8" y="66"/>
                    </a:lnTo>
                    <a:lnTo>
                      <a:pt x="4" y="66"/>
                    </a:lnTo>
                    <a:lnTo>
                      <a:pt x="2" y="64"/>
                    </a:lnTo>
                    <a:lnTo>
                      <a:pt x="0" y="60"/>
                    </a:lnTo>
                    <a:lnTo>
                      <a:pt x="0" y="58"/>
                    </a:lnTo>
                    <a:lnTo>
                      <a:pt x="0" y="8"/>
                    </a:lnTo>
                    <a:lnTo>
                      <a:pt x="0" y="8"/>
                    </a:lnTo>
                    <a:lnTo>
                      <a:pt x="0" y="6"/>
                    </a:lnTo>
                    <a:lnTo>
                      <a:pt x="2" y="2"/>
                    </a:lnTo>
                    <a:lnTo>
                      <a:pt x="4" y="2"/>
                    </a:lnTo>
                    <a:lnTo>
                      <a:pt x="8" y="0"/>
                    </a:lnTo>
                    <a:lnTo>
                      <a:pt x="228" y="0"/>
                    </a:lnTo>
                    <a:lnTo>
                      <a:pt x="228" y="0"/>
                    </a:lnTo>
                    <a:lnTo>
                      <a:pt x="232" y="2"/>
                    </a:lnTo>
                    <a:lnTo>
                      <a:pt x="234" y="2"/>
                    </a:lnTo>
                    <a:lnTo>
                      <a:pt x="236" y="6"/>
                    </a:lnTo>
                    <a:lnTo>
                      <a:pt x="236" y="8"/>
                    </a:lnTo>
                    <a:lnTo>
                      <a:pt x="236" y="58"/>
                    </a:lnTo>
                    <a:lnTo>
                      <a:pt x="236" y="58"/>
                    </a:lnTo>
                    <a:lnTo>
                      <a:pt x="236" y="60"/>
                    </a:lnTo>
                    <a:lnTo>
                      <a:pt x="234" y="64"/>
                    </a:lnTo>
                    <a:lnTo>
                      <a:pt x="232" y="66"/>
                    </a:lnTo>
                    <a:lnTo>
                      <a:pt x="228" y="66"/>
                    </a:lnTo>
                    <a:lnTo>
                      <a:pt x="228" y="66"/>
                    </a:lnTo>
                    <a:close/>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68" name="Freeform 10">
                <a:extLst>
                  <a:ext uri="{FF2B5EF4-FFF2-40B4-BE49-F238E27FC236}">
                    <a16:creationId xmlns:a16="http://schemas.microsoft.com/office/drawing/2014/main" id="{150A932E-E33E-4B86-8137-0607454C8E7F}"/>
                  </a:ext>
                </a:extLst>
              </p:cNvPr>
              <p:cNvSpPr>
                <a:spLocks/>
              </p:cNvSpPr>
              <p:nvPr/>
            </p:nvSpPr>
            <p:spPr bwMode="auto">
              <a:xfrm>
                <a:off x="13499925" y="1467142"/>
                <a:ext cx="946982" cy="256808"/>
              </a:xfrm>
              <a:custGeom>
                <a:avLst/>
                <a:gdLst>
                  <a:gd name="T0" fmla="*/ 228 w 236"/>
                  <a:gd name="T1" fmla="*/ 64 h 64"/>
                  <a:gd name="T2" fmla="*/ 8 w 236"/>
                  <a:gd name="T3" fmla="*/ 64 h 64"/>
                  <a:gd name="T4" fmla="*/ 8 w 236"/>
                  <a:gd name="T5" fmla="*/ 64 h 64"/>
                  <a:gd name="T6" fmla="*/ 4 w 236"/>
                  <a:gd name="T7" fmla="*/ 64 h 64"/>
                  <a:gd name="T8" fmla="*/ 2 w 236"/>
                  <a:gd name="T9" fmla="*/ 62 h 64"/>
                  <a:gd name="T10" fmla="*/ 0 w 236"/>
                  <a:gd name="T11" fmla="*/ 60 h 64"/>
                  <a:gd name="T12" fmla="*/ 0 w 236"/>
                  <a:gd name="T13" fmla="*/ 56 h 64"/>
                  <a:gd name="T14" fmla="*/ 0 w 236"/>
                  <a:gd name="T15" fmla="*/ 6 h 64"/>
                  <a:gd name="T16" fmla="*/ 0 w 236"/>
                  <a:gd name="T17" fmla="*/ 6 h 64"/>
                  <a:gd name="T18" fmla="*/ 0 w 236"/>
                  <a:gd name="T19" fmla="*/ 4 h 64"/>
                  <a:gd name="T20" fmla="*/ 2 w 236"/>
                  <a:gd name="T21" fmla="*/ 2 h 64"/>
                  <a:gd name="T22" fmla="*/ 4 w 236"/>
                  <a:gd name="T23" fmla="*/ 0 h 64"/>
                  <a:gd name="T24" fmla="*/ 8 w 236"/>
                  <a:gd name="T25" fmla="*/ 0 h 64"/>
                  <a:gd name="T26" fmla="*/ 228 w 236"/>
                  <a:gd name="T27" fmla="*/ 0 h 64"/>
                  <a:gd name="T28" fmla="*/ 228 w 236"/>
                  <a:gd name="T29" fmla="*/ 0 h 64"/>
                  <a:gd name="T30" fmla="*/ 232 w 236"/>
                  <a:gd name="T31" fmla="*/ 0 h 64"/>
                  <a:gd name="T32" fmla="*/ 234 w 236"/>
                  <a:gd name="T33" fmla="*/ 2 h 64"/>
                  <a:gd name="T34" fmla="*/ 236 w 236"/>
                  <a:gd name="T35" fmla="*/ 4 h 64"/>
                  <a:gd name="T36" fmla="*/ 236 w 236"/>
                  <a:gd name="T37" fmla="*/ 6 h 64"/>
                  <a:gd name="T38" fmla="*/ 236 w 236"/>
                  <a:gd name="T39" fmla="*/ 56 h 64"/>
                  <a:gd name="T40" fmla="*/ 236 w 236"/>
                  <a:gd name="T41" fmla="*/ 56 h 64"/>
                  <a:gd name="T42" fmla="*/ 236 w 236"/>
                  <a:gd name="T43" fmla="*/ 60 h 64"/>
                  <a:gd name="T44" fmla="*/ 234 w 236"/>
                  <a:gd name="T45" fmla="*/ 62 h 64"/>
                  <a:gd name="T46" fmla="*/ 232 w 236"/>
                  <a:gd name="T47" fmla="*/ 64 h 64"/>
                  <a:gd name="T48" fmla="*/ 228 w 236"/>
                  <a:gd name="T49" fmla="*/ 64 h 64"/>
                  <a:gd name="T50" fmla="*/ 228 w 236"/>
                  <a:gd name="T5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6" h="64">
                    <a:moveTo>
                      <a:pt x="228" y="64"/>
                    </a:moveTo>
                    <a:lnTo>
                      <a:pt x="8" y="64"/>
                    </a:lnTo>
                    <a:lnTo>
                      <a:pt x="8" y="64"/>
                    </a:lnTo>
                    <a:lnTo>
                      <a:pt x="4" y="64"/>
                    </a:lnTo>
                    <a:lnTo>
                      <a:pt x="2" y="62"/>
                    </a:lnTo>
                    <a:lnTo>
                      <a:pt x="0" y="60"/>
                    </a:lnTo>
                    <a:lnTo>
                      <a:pt x="0" y="56"/>
                    </a:lnTo>
                    <a:lnTo>
                      <a:pt x="0" y="6"/>
                    </a:lnTo>
                    <a:lnTo>
                      <a:pt x="0" y="6"/>
                    </a:lnTo>
                    <a:lnTo>
                      <a:pt x="0" y="4"/>
                    </a:lnTo>
                    <a:lnTo>
                      <a:pt x="2" y="2"/>
                    </a:lnTo>
                    <a:lnTo>
                      <a:pt x="4" y="0"/>
                    </a:lnTo>
                    <a:lnTo>
                      <a:pt x="8" y="0"/>
                    </a:lnTo>
                    <a:lnTo>
                      <a:pt x="228" y="0"/>
                    </a:lnTo>
                    <a:lnTo>
                      <a:pt x="228" y="0"/>
                    </a:lnTo>
                    <a:lnTo>
                      <a:pt x="232" y="0"/>
                    </a:lnTo>
                    <a:lnTo>
                      <a:pt x="234" y="2"/>
                    </a:lnTo>
                    <a:lnTo>
                      <a:pt x="236" y="4"/>
                    </a:lnTo>
                    <a:lnTo>
                      <a:pt x="236" y="6"/>
                    </a:lnTo>
                    <a:lnTo>
                      <a:pt x="236" y="56"/>
                    </a:lnTo>
                    <a:lnTo>
                      <a:pt x="236" y="56"/>
                    </a:lnTo>
                    <a:lnTo>
                      <a:pt x="236" y="60"/>
                    </a:lnTo>
                    <a:lnTo>
                      <a:pt x="234" y="62"/>
                    </a:lnTo>
                    <a:lnTo>
                      <a:pt x="232" y="64"/>
                    </a:lnTo>
                    <a:lnTo>
                      <a:pt x="228" y="64"/>
                    </a:lnTo>
                    <a:lnTo>
                      <a:pt x="228" y="64"/>
                    </a:lnTo>
                    <a:close/>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69" name="Freeform 12">
                <a:extLst>
                  <a:ext uri="{FF2B5EF4-FFF2-40B4-BE49-F238E27FC236}">
                    <a16:creationId xmlns:a16="http://schemas.microsoft.com/office/drawing/2014/main" id="{3E9D36C2-B373-4909-B101-56B088FD5BAA}"/>
                  </a:ext>
                </a:extLst>
              </p:cNvPr>
              <p:cNvSpPr>
                <a:spLocks/>
              </p:cNvSpPr>
              <p:nvPr/>
            </p:nvSpPr>
            <p:spPr bwMode="auto">
              <a:xfrm>
                <a:off x="13499925" y="1820254"/>
                <a:ext cx="946982" cy="256808"/>
              </a:xfrm>
              <a:custGeom>
                <a:avLst/>
                <a:gdLst>
                  <a:gd name="T0" fmla="*/ 228 w 236"/>
                  <a:gd name="T1" fmla="*/ 64 h 64"/>
                  <a:gd name="T2" fmla="*/ 8 w 236"/>
                  <a:gd name="T3" fmla="*/ 64 h 64"/>
                  <a:gd name="T4" fmla="*/ 8 w 236"/>
                  <a:gd name="T5" fmla="*/ 64 h 64"/>
                  <a:gd name="T6" fmla="*/ 4 w 236"/>
                  <a:gd name="T7" fmla="*/ 64 h 64"/>
                  <a:gd name="T8" fmla="*/ 2 w 236"/>
                  <a:gd name="T9" fmla="*/ 62 h 64"/>
                  <a:gd name="T10" fmla="*/ 0 w 236"/>
                  <a:gd name="T11" fmla="*/ 60 h 64"/>
                  <a:gd name="T12" fmla="*/ 0 w 236"/>
                  <a:gd name="T13" fmla="*/ 56 h 64"/>
                  <a:gd name="T14" fmla="*/ 0 w 236"/>
                  <a:gd name="T15" fmla="*/ 8 h 64"/>
                  <a:gd name="T16" fmla="*/ 0 w 236"/>
                  <a:gd name="T17" fmla="*/ 8 h 64"/>
                  <a:gd name="T18" fmla="*/ 0 w 236"/>
                  <a:gd name="T19" fmla="*/ 4 h 64"/>
                  <a:gd name="T20" fmla="*/ 2 w 236"/>
                  <a:gd name="T21" fmla="*/ 2 h 64"/>
                  <a:gd name="T22" fmla="*/ 4 w 236"/>
                  <a:gd name="T23" fmla="*/ 0 h 64"/>
                  <a:gd name="T24" fmla="*/ 8 w 236"/>
                  <a:gd name="T25" fmla="*/ 0 h 64"/>
                  <a:gd name="T26" fmla="*/ 228 w 236"/>
                  <a:gd name="T27" fmla="*/ 0 h 64"/>
                  <a:gd name="T28" fmla="*/ 228 w 236"/>
                  <a:gd name="T29" fmla="*/ 0 h 64"/>
                  <a:gd name="T30" fmla="*/ 232 w 236"/>
                  <a:gd name="T31" fmla="*/ 0 h 64"/>
                  <a:gd name="T32" fmla="*/ 234 w 236"/>
                  <a:gd name="T33" fmla="*/ 2 h 64"/>
                  <a:gd name="T34" fmla="*/ 236 w 236"/>
                  <a:gd name="T35" fmla="*/ 4 h 64"/>
                  <a:gd name="T36" fmla="*/ 236 w 236"/>
                  <a:gd name="T37" fmla="*/ 8 h 64"/>
                  <a:gd name="T38" fmla="*/ 236 w 236"/>
                  <a:gd name="T39" fmla="*/ 56 h 64"/>
                  <a:gd name="T40" fmla="*/ 236 w 236"/>
                  <a:gd name="T41" fmla="*/ 56 h 64"/>
                  <a:gd name="T42" fmla="*/ 236 w 236"/>
                  <a:gd name="T43" fmla="*/ 60 h 64"/>
                  <a:gd name="T44" fmla="*/ 234 w 236"/>
                  <a:gd name="T45" fmla="*/ 62 h 64"/>
                  <a:gd name="T46" fmla="*/ 232 w 236"/>
                  <a:gd name="T47" fmla="*/ 64 h 64"/>
                  <a:gd name="T48" fmla="*/ 228 w 236"/>
                  <a:gd name="T49" fmla="*/ 64 h 64"/>
                  <a:gd name="T50" fmla="*/ 228 w 236"/>
                  <a:gd name="T5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6" h="64">
                    <a:moveTo>
                      <a:pt x="228" y="64"/>
                    </a:moveTo>
                    <a:lnTo>
                      <a:pt x="8" y="64"/>
                    </a:lnTo>
                    <a:lnTo>
                      <a:pt x="8" y="64"/>
                    </a:lnTo>
                    <a:lnTo>
                      <a:pt x="4" y="64"/>
                    </a:lnTo>
                    <a:lnTo>
                      <a:pt x="2" y="62"/>
                    </a:lnTo>
                    <a:lnTo>
                      <a:pt x="0" y="60"/>
                    </a:lnTo>
                    <a:lnTo>
                      <a:pt x="0" y="56"/>
                    </a:lnTo>
                    <a:lnTo>
                      <a:pt x="0" y="8"/>
                    </a:lnTo>
                    <a:lnTo>
                      <a:pt x="0" y="8"/>
                    </a:lnTo>
                    <a:lnTo>
                      <a:pt x="0" y="4"/>
                    </a:lnTo>
                    <a:lnTo>
                      <a:pt x="2" y="2"/>
                    </a:lnTo>
                    <a:lnTo>
                      <a:pt x="4" y="0"/>
                    </a:lnTo>
                    <a:lnTo>
                      <a:pt x="8" y="0"/>
                    </a:lnTo>
                    <a:lnTo>
                      <a:pt x="228" y="0"/>
                    </a:lnTo>
                    <a:lnTo>
                      <a:pt x="228" y="0"/>
                    </a:lnTo>
                    <a:lnTo>
                      <a:pt x="232" y="0"/>
                    </a:lnTo>
                    <a:lnTo>
                      <a:pt x="234" y="2"/>
                    </a:lnTo>
                    <a:lnTo>
                      <a:pt x="236" y="4"/>
                    </a:lnTo>
                    <a:lnTo>
                      <a:pt x="236" y="8"/>
                    </a:lnTo>
                    <a:lnTo>
                      <a:pt x="236" y="56"/>
                    </a:lnTo>
                    <a:lnTo>
                      <a:pt x="236" y="56"/>
                    </a:lnTo>
                    <a:lnTo>
                      <a:pt x="236" y="60"/>
                    </a:lnTo>
                    <a:lnTo>
                      <a:pt x="234" y="62"/>
                    </a:lnTo>
                    <a:lnTo>
                      <a:pt x="232" y="64"/>
                    </a:lnTo>
                    <a:lnTo>
                      <a:pt x="228" y="64"/>
                    </a:lnTo>
                    <a:lnTo>
                      <a:pt x="228" y="64"/>
                    </a:lnTo>
                    <a:close/>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70" name="Freeform 14">
                <a:extLst>
                  <a:ext uri="{FF2B5EF4-FFF2-40B4-BE49-F238E27FC236}">
                    <a16:creationId xmlns:a16="http://schemas.microsoft.com/office/drawing/2014/main" id="{E8AD1044-1CE9-4056-9050-5F5131C3979A}"/>
                  </a:ext>
                </a:extLst>
              </p:cNvPr>
              <p:cNvSpPr>
                <a:spLocks/>
              </p:cNvSpPr>
              <p:nvPr/>
            </p:nvSpPr>
            <p:spPr bwMode="auto">
              <a:xfrm>
                <a:off x="14246275" y="2333870"/>
                <a:ext cx="200632" cy="192606"/>
              </a:xfrm>
              <a:custGeom>
                <a:avLst/>
                <a:gdLst>
                  <a:gd name="T0" fmla="*/ 50 w 50"/>
                  <a:gd name="T1" fmla="*/ 24 h 48"/>
                  <a:gd name="T2" fmla="*/ 50 w 50"/>
                  <a:gd name="T3" fmla="*/ 24 h 48"/>
                  <a:gd name="T4" fmla="*/ 48 w 50"/>
                  <a:gd name="T5" fmla="*/ 34 h 48"/>
                  <a:gd name="T6" fmla="*/ 42 w 50"/>
                  <a:gd name="T7" fmla="*/ 42 h 48"/>
                  <a:gd name="T8" fmla="*/ 34 w 50"/>
                  <a:gd name="T9" fmla="*/ 48 h 48"/>
                  <a:gd name="T10" fmla="*/ 26 w 50"/>
                  <a:gd name="T11" fmla="*/ 48 h 48"/>
                  <a:gd name="T12" fmla="*/ 26 w 50"/>
                  <a:gd name="T13" fmla="*/ 48 h 48"/>
                  <a:gd name="T14" fmla="*/ 16 w 50"/>
                  <a:gd name="T15" fmla="*/ 48 h 48"/>
                  <a:gd name="T16" fmla="*/ 8 w 50"/>
                  <a:gd name="T17" fmla="*/ 42 h 48"/>
                  <a:gd name="T18" fmla="*/ 2 w 50"/>
                  <a:gd name="T19" fmla="*/ 34 h 48"/>
                  <a:gd name="T20" fmla="*/ 0 w 50"/>
                  <a:gd name="T21" fmla="*/ 24 h 48"/>
                  <a:gd name="T22" fmla="*/ 0 w 50"/>
                  <a:gd name="T23" fmla="*/ 24 h 48"/>
                  <a:gd name="T24" fmla="*/ 2 w 50"/>
                  <a:gd name="T25" fmla="*/ 14 h 48"/>
                  <a:gd name="T26" fmla="*/ 8 w 50"/>
                  <a:gd name="T27" fmla="*/ 6 h 48"/>
                  <a:gd name="T28" fmla="*/ 16 w 50"/>
                  <a:gd name="T29" fmla="*/ 2 h 48"/>
                  <a:gd name="T30" fmla="*/ 26 w 50"/>
                  <a:gd name="T31" fmla="*/ 0 h 48"/>
                  <a:gd name="T32" fmla="*/ 26 w 50"/>
                  <a:gd name="T33" fmla="*/ 0 h 48"/>
                  <a:gd name="T34" fmla="*/ 34 w 50"/>
                  <a:gd name="T35" fmla="*/ 2 h 48"/>
                  <a:gd name="T36" fmla="*/ 42 w 50"/>
                  <a:gd name="T37" fmla="*/ 6 h 48"/>
                  <a:gd name="T38" fmla="*/ 48 w 50"/>
                  <a:gd name="T39" fmla="*/ 14 h 48"/>
                  <a:gd name="T40" fmla="*/ 50 w 50"/>
                  <a:gd name="T41" fmla="*/ 24 h 48"/>
                  <a:gd name="T42" fmla="*/ 50 w 50"/>
                  <a:gd name="T43"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0" h="48">
                    <a:moveTo>
                      <a:pt x="50" y="24"/>
                    </a:moveTo>
                    <a:lnTo>
                      <a:pt x="50" y="24"/>
                    </a:lnTo>
                    <a:lnTo>
                      <a:pt x="48" y="34"/>
                    </a:lnTo>
                    <a:lnTo>
                      <a:pt x="42" y="42"/>
                    </a:lnTo>
                    <a:lnTo>
                      <a:pt x="34" y="48"/>
                    </a:lnTo>
                    <a:lnTo>
                      <a:pt x="26" y="48"/>
                    </a:lnTo>
                    <a:lnTo>
                      <a:pt x="26" y="48"/>
                    </a:lnTo>
                    <a:lnTo>
                      <a:pt x="16" y="48"/>
                    </a:lnTo>
                    <a:lnTo>
                      <a:pt x="8" y="42"/>
                    </a:lnTo>
                    <a:lnTo>
                      <a:pt x="2" y="34"/>
                    </a:lnTo>
                    <a:lnTo>
                      <a:pt x="0" y="24"/>
                    </a:lnTo>
                    <a:lnTo>
                      <a:pt x="0" y="24"/>
                    </a:lnTo>
                    <a:lnTo>
                      <a:pt x="2" y="14"/>
                    </a:lnTo>
                    <a:lnTo>
                      <a:pt x="8" y="6"/>
                    </a:lnTo>
                    <a:lnTo>
                      <a:pt x="16" y="2"/>
                    </a:lnTo>
                    <a:lnTo>
                      <a:pt x="26" y="0"/>
                    </a:lnTo>
                    <a:lnTo>
                      <a:pt x="26" y="0"/>
                    </a:lnTo>
                    <a:lnTo>
                      <a:pt x="34" y="2"/>
                    </a:lnTo>
                    <a:lnTo>
                      <a:pt x="42" y="6"/>
                    </a:lnTo>
                    <a:lnTo>
                      <a:pt x="48" y="14"/>
                    </a:lnTo>
                    <a:lnTo>
                      <a:pt x="50" y="24"/>
                    </a:lnTo>
                    <a:lnTo>
                      <a:pt x="50" y="24"/>
                    </a:lnTo>
                    <a:close/>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71" name="Rectangle 15">
                <a:extLst>
                  <a:ext uri="{FF2B5EF4-FFF2-40B4-BE49-F238E27FC236}">
                    <a16:creationId xmlns:a16="http://schemas.microsoft.com/office/drawing/2014/main" id="{E973B31C-4F96-4B5D-ABA8-A42E4281F12B}"/>
                  </a:ext>
                </a:extLst>
              </p:cNvPr>
              <p:cNvSpPr>
                <a:spLocks noChangeArrowheads="1"/>
              </p:cNvSpPr>
              <p:nvPr/>
            </p:nvSpPr>
            <p:spPr bwMode="auto">
              <a:xfrm>
                <a:off x="14262325" y="2165340"/>
                <a:ext cx="112354" cy="32101"/>
              </a:xfrm>
              <a:prstGeom prst="rect">
                <a:avLst/>
              </a:prstGeom>
              <a:grpFill/>
              <a:ln w="9525">
                <a:solidFill>
                  <a:schemeClr val="accent6"/>
                </a:solidFill>
                <a:prstDash val="solid"/>
                <a:miter lim="800000"/>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72" name="Line 16">
                <a:extLst>
                  <a:ext uri="{FF2B5EF4-FFF2-40B4-BE49-F238E27FC236}">
                    <a16:creationId xmlns:a16="http://schemas.microsoft.com/office/drawing/2014/main" id="{245ED70A-35C7-431F-829E-4AFD3F1555B9}"/>
                  </a:ext>
                </a:extLst>
              </p:cNvPr>
              <p:cNvSpPr>
                <a:spLocks noChangeShapeType="1"/>
              </p:cNvSpPr>
              <p:nvPr/>
            </p:nvSpPr>
            <p:spPr bwMode="auto">
              <a:xfrm>
                <a:off x="13973416" y="3216649"/>
                <a:ext cx="0" cy="481516"/>
              </a:xfrm>
              <a:prstGeom prst="line">
                <a:avLst/>
              </a:prstGeom>
              <a:grpFill/>
              <a:ln w="9525">
                <a:solidFill>
                  <a:schemeClr val="accent6"/>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73" name="Rectangle 19">
                <a:extLst>
                  <a:ext uri="{FF2B5EF4-FFF2-40B4-BE49-F238E27FC236}">
                    <a16:creationId xmlns:a16="http://schemas.microsoft.com/office/drawing/2014/main" id="{82C53BF3-9917-4FAB-A3FA-18596059F576}"/>
                  </a:ext>
                </a:extLst>
              </p:cNvPr>
              <p:cNvSpPr>
                <a:spLocks noChangeArrowheads="1"/>
              </p:cNvSpPr>
              <p:nvPr/>
            </p:nvSpPr>
            <p:spPr bwMode="auto">
              <a:xfrm>
                <a:off x="13684506" y="3585811"/>
                <a:ext cx="569794" cy="232732"/>
              </a:xfrm>
              <a:prstGeom prst="rect">
                <a:avLst/>
              </a:prstGeom>
              <a:solidFill>
                <a:srgbClr val="C7C8CD"/>
              </a:solidFill>
              <a:ln w="9525">
                <a:solidFill>
                  <a:schemeClr val="accent6"/>
                </a:solidFill>
                <a:prstDash val="solid"/>
                <a:miter lim="800000"/>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grpSp>
        <p:sp>
          <p:nvSpPr>
            <p:cNvPr id="1564" name="Oval 1563">
              <a:extLst>
                <a:ext uri="{FF2B5EF4-FFF2-40B4-BE49-F238E27FC236}">
                  <a16:creationId xmlns:a16="http://schemas.microsoft.com/office/drawing/2014/main" id="{EC644357-32BC-4FA7-9675-2554425C1547}"/>
                </a:ext>
              </a:extLst>
            </p:cNvPr>
            <p:cNvSpPr/>
            <p:nvPr/>
          </p:nvSpPr>
          <p:spPr>
            <a:xfrm>
              <a:off x="6692327" y="2446986"/>
              <a:ext cx="261082" cy="261081"/>
            </a:xfrm>
            <a:prstGeom prst="ellipse">
              <a:avLst/>
            </a:prstGeom>
            <a:solidFill>
              <a:srgbClr val="C7C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565" name="Freeform 62">
              <a:extLst>
                <a:ext uri="{FF2B5EF4-FFF2-40B4-BE49-F238E27FC236}">
                  <a16:creationId xmlns:a16="http://schemas.microsoft.com/office/drawing/2014/main" id="{CEF4ED4C-3203-4922-836D-D2F5C59C9B4B}"/>
                </a:ext>
              </a:extLst>
            </p:cNvPr>
            <p:cNvSpPr/>
            <p:nvPr/>
          </p:nvSpPr>
          <p:spPr>
            <a:xfrm>
              <a:off x="6748590" y="2479996"/>
              <a:ext cx="196158" cy="195395"/>
            </a:xfrm>
            <a:custGeom>
              <a:avLst/>
              <a:gdLst/>
              <a:ahLst/>
              <a:cxnLst/>
              <a:rect l="l" t="t" r="r" b="b"/>
              <a:pathLst>
                <a:path w="229493" h="228600">
                  <a:moveTo>
                    <a:pt x="174129" y="159395"/>
                  </a:moveTo>
                  <a:cubicBezTo>
                    <a:pt x="169962" y="178445"/>
                    <a:pt x="163414" y="194072"/>
                    <a:pt x="154484" y="206275"/>
                  </a:cubicBezTo>
                  <a:cubicBezTo>
                    <a:pt x="174724" y="197346"/>
                    <a:pt x="190500" y="183356"/>
                    <a:pt x="201811" y="164306"/>
                  </a:cubicBezTo>
                  <a:cubicBezTo>
                    <a:pt x="194370" y="162222"/>
                    <a:pt x="185142" y="160585"/>
                    <a:pt x="174129" y="159395"/>
                  </a:cubicBezTo>
                  <a:close/>
                  <a:moveTo>
                    <a:pt x="55811" y="159395"/>
                  </a:moveTo>
                  <a:cubicBezTo>
                    <a:pt x="44798" y="160585"/>
                    <a:pt x="35421" y="161925"/>
                    <a:pt x="27682" y="163413"/>
                  </a:cubicBezTo>
                  <a:cubicBezTo>
                    <a:pt x="39886" y="184844"/>
                    <a:pt x="57448" y="199876"/>
                    <a:pt x="80367" y="208508"/>
                  </a:cubicBezTo>
                  <a:cubicBezTo>
                    <a:pt x="69354" y="195709"/>
                    <a:pt x="61169" y="179338"/>
                    <a:pt x="55811" y="159395"/>
                  </a:cubicBezTo>
                  <a:close/>
                  <a:moveTo>
                    <a:pt x="121444" y="156716"/>
                  </a:moveTo>
                  <a:lnTo>
                    <a:pt x="121444" y="213419"/>
                  </a:lnTo>
                  <a:cubicBezTo>
                    <a:pt x="129778" y="211038"/>
                    <a:pt x="137294" y="204862"/>
                    <a:pt x="143991" y="194890"/>
                  </a:cubicBezTo>
                  <a:cubicBezTo>
                    <a:pt x="150689" y="184919"/>
                    <a:pt x="155823" y="172640"/>
                    <a:pt x="159395" y="158055"/>
                  </a:cubicBezTo>
                  <a:cubicBezTo>
                    <a:pt x="147787" y="157162"/>
                    <a:pt x="135136" y="156716"/>
                    <a:pt x="121444" y="156716"/>
                  </a:cubicBezTo>
                  <a:close/>
                  <a:moveTo>
                    <a:pt x="107603" y="156716"/>
                  </a:moveTo>
                  <a:cubicBezTo>
                    <a:pt x="93911" y="156716"/>
                    <a:pt x="81260" y="157162"/>
                    <a:pt x="69652" y="158055"/>
                  </a:cubicBezTo>
                  <a:cubicBezTo>
                    <a:pt x="73224" y="172640"/>
                    <a:pt x="78433" y="184844"/>
                    <a:pt x="85279" y="194667"/>
                  </a:cubicBezTo>
                  <a:cubicBezTo>
                    <a:pt x="92125" y="204489"/>
                    <a:pt x="99566" y="210591"/>
                    <a:pt x="107603" y="212973"/>
                  </a:cubicBezTo>
                  <a:close/>
                  <a:moveTo>
                    <a:pt x="163414" y="91082"/>
                  </a:moveTo>
                  <a:cubicBezTo>
                    <a:pt x="150614" y="91975"/>
                    <a:pt x="136624" y="92571"/>
                    <a:pt x="121444" y="92868"/>
                  </a:cubicBezTo>
                  <a:lnTo>
                    <a:pt x="121444" y="142428"/>
                  </a:lnTo>
                  <a:cubicBezTo>
                    <a:pt x="136327" y="142428"/>
                    <a:pt x="150019" y="143023"/>
                    <a:pt x="162521" y="144214"/>
                  </a:cubicBezTo>
                  <a:cubicBezTo>
                    <a:pt x="164009" y="134391"/>
                    <a:pt x="164753" y="124420"/>
                    <a:pt x="164753" y="114300"/>
                  </a:cubicBezTo>
                  <a:cubicBezTo>
                    <a:pt x="164753" y="106561"/>
                    <a:pt x="164306" y="98822"/>
                    <a:pt x="163414" y="91082"/>
                  </a:cubicBezTo>
                  <a:close/>
                  <a:moveTo>
                    <a:pt x="65633" y="91082"/>
                  </a:moveTo>
                  <a:cubicBezTo>
                    <a:pt x="64740" y="98822"/>
                    <a:pt x="64294" y="106561"/>
                    <a:pt x="64294" y="114300"/>
                  </a:cubicBezTo>
                  <a:cubicBezTo>
                    <a:pt x="64294" y="124420"/>
                    <a:pt x="65038" y="134243"/>
                    <a:pt x="66526" y="143768"/>
                  </a:cubicBezTo>
                  <a:cubicBezTo>
                    <a:pt x="79326" y="142875"/>
                    <a:pt x="93018" y="142428"/>
                    <a:pt x="107603" y="142428"/>
                  </a:cubicBezTo>
                  <a:lnTo>
                    <a:pt x="107603" y="92868"/>
                  </a:lnTo>
                  <a:cubicBezTo>
                    <a:pt x="92720" y="92571"/>
                    <a:pt x="78730" y="91975"/>
                    <a:pt x="65633" y="91082"/>
                  </a:cubicBezTo>
                  <a:close/>
                  <a:moveTo>
                    <a:pt x="19199" y="84385"/>
                  </a:moveTo>
                  <a:cubicBezTo>
                    <a:pt x="15925" y="93910"/>
                    <a:pt x="14288" y="103882"/>
                    <a:pt x="14288" y="114300"/>
                  </a:cubicBezTo>
                  <a:cubicBezTo>
                    <a:pt x="14288" y="126801"/>
                    <a:pt x="16669" y="138856"/>
                    <a:pt x="21431" y="150465"/>
                  </a:cubicBezTo>
                  <a:cubicBezTo>
                    <a:pt x="29468" y="148381"/>
                    <a:pt x="39886" y="146595"/>
                    <a:pt x="52685" y="145107"/>
                  </a:cubicBezTo>
                  <a:cubicBezTo>
                    <a:pt x="50899" y="134987"/>
                    <a:pt x="50006" y="124718"/>
                    <a:pt x="50006" y="114300"/>
                  </a:cubicBezTo>
                  <a:cubicBezTo>
                    <a:pt x="50006" y="105965"/>
                    <a:pt x="50602" y="97780"/>
                    <a:pt x="51792" y="89743"/>
                  </a:cubicBezTo>
                  <a:cubicBezTo>
                    <a:pt x="37803" y="88255"/>
                    <a:pt x="26938" y="86469"/>
                    <a:pt x="19199" y="84385"/>
                  </a:cubicBezTo>
                  <a:close/>
                  <a:moveTo>
                    <a:pt x="209625" y="83544"/>
                  </a:moveTo>
                  <a:lnTo>
                    <a:pt x="196900" y="86506"/>
                  </a:lnTo>
                  <a:cubicBezTo>
                    <a:pt x="191542" y="87473"/>
                    <a:pt x="185142" y="88404"/>
                    <a:pt x="177701" y="89297"/>
                  </a:cubicBezTo>
                  <a:cubicBezTo>
                    <a:pt x="178594" y="97631"/>
                    <a:pt x="179040" y="105965"/>
                    <a:pt x="179040" y="114300"/>
                  </a:cubicBezTo>
                  <a:cubicBezTo>
                    <a:pt x="179040" y="125015"/>
                    <a:pt x="178296" y="135433"/>
                    <a:pt x="176808" y="145554"/>
                  </a:cubicBezTo>
                  <a:cubicBezTo>
                    <a:pt x="189905" y="147042"/>
                    <a:pt x="200323" y="148828"/>
                    <a:pt x="208062" y="150911"/>
                  </a:cubicBezTo>
                  <a:cubicBezTo>
                    <a:pt x="212824" y="139303"/>
                    <a:pt x="215206" y="127099"/>
                    <a:pt x="215206" y="114300"/>
                  </a:cubicBezTo>
                  <a:cubicBezTo>
                    <a:pt x="215206" y="107602"/>
                    <a:pt x="214536" y="101054"/>
                    <a:pt x="213197" y="94654"/>
                  </a:cubicBezTo>
                  <a:close/>
                  <a:moveTo>
                    <a:pt x="154484" y="22324"/>
                  </a:moveTo>
                  <a:cubicBezTo>
                    <a:pt x="164306" y="36016"/>
                    <a:pt x="171301" y="53727"/>
                    <a:pt x="175469" y="75455"/>
                  </a:cubicBezTo>
                  <a:cubicBezTo>
                    <a:pt x="188268" y="73967"/>
                    <a:pt x="197942" y="72181"/>
                    <a:pt x="204490" y="70098"/>
                  </a:cubicBezTo>
                  <a:cubicBezTo>
                    <a:pt x="193774" y="48071"/>
                    <a:pt x="177106" y="32147"/>
                    <a:pt x="154484" y="22324"/>
                  </a:cubicBezTo>
                  <a:close/>
                  <a:moveTo>
                    <a:pt x="80367" y="20091"/>
                  </a:moveTo>
                  <a:cubicBezTo>
                    <a:pt x="55067" y="29319"/>
                    <a:pt x="36463" y="46285"/>
                    <a:pt x="24557" y="70991"/>
                  </a:cubicBezTo>
                  <a:cubicBezTo>
                    <a:pt x="31998" y="72777"/>
                    <a:pt x="41821" y="74265"/>
                    <a:pt x="54025" y="75455"/>
                  </a:cubicBezTo>
                  <a:cubicBezTo>
                    <a:pt x="59383" y="52834"/>
                    <a:pt x="68164" y="34379"/>
                    <a:pt x="80367" y="20091"/>
                  </a:cubicBezTo>
                  <a:close/>
                  <a:moveTo>
                    <a:pt x="107603" y="15627"/>
                  </a:moveTo>
                  <a:cubicBezTo>
                    <a:pt x="98971" y="18305"/>
                    <a:pt x="91083" y="25152"/>
                    <a:pt x="83939" y="36165"/>
                  </a:cubicBezTo>
                  <a:cubicBezTo>
                    <a:pt x="76796" y="47178"/>
                    <a:pt x="71438" y="60722"/>
                    <a:pt x="67866" y="76795"/>
                  </a:cubicBezTo>
                  <a:cubicBezTo>
                    <a:pt x="80367" y="77688"/>
                    <a:pt x="93613" y="78283"/>
                    <a:pt x="107603" y="78581"/>
                  </a:cubicBezTo>
                  <a:close/>
                  <a:moveTo>
                    <a:pt x="121444" y="15180"/>
                  </a:moveTo>
                  <a:lnTo>
                    <a:pt x="121444" y="78581"/>
                  </a:lnTo>
                  <a:cubicBezTo>
                    <a:pt x="135731" y="78283"/>
                    <a:pt x="148828" y="77688"/>
                    <a:pt x="160735" y="76795"/>
                  </a:cubicBezTo>
                  <a:cubicBezTo>
                    <a:pt x="157460" y="60722"/>
                    <a:pt x="152326" y="47104"/>
                    <a:pt x="145331" y="35942"/>
                  </a:cubicBezTo>
                  <a:cubicBezTo>
                    <a:pt x="138336" y="24780"/>
                    <a:pt x="130374" y="17859"/>
                    <a:pt x="121444" y="15180"/>
                  </a:cubicBezTo>
                  <a:close/>
                  <a:moveTo>
                    <a:pt x="114747" y="0"/>
                  </a:moveTo>
                  <a:cubicBezTo>
                    <a:pt x="115044" y="0"/>
                    <a:pt x="115416" y="0"/>
                    <a:pt x="115863" y="0"/>
                  </a:cubicBezTo>
                  <a:cubicBezTo>
                    <a:pt x="116309" y="0"/>
                    <a:pt x="116533" y="0"/>
                    <a:pt x="116533" y="0"/>
                  </a:cubicBezTo>
                  <a:cubicBezTo>
                    <a:pt x="116830" y="0"/>
                    <a:pt x="117128" y="0"/>
                    <a:pt x="117426" y="0"/>
                  </a:cubicBezTo>
                  <a:cubicBezTo>
                    <a:pt x="117723" y="0"/>
                    <a:pt x="117872" y="0"/>
                    <a:pt x="117872" y="0"/>
                  </a:cubicBezTo>
                  <a:cubicBezTo>
                    <a:pt x="119063" y="0"/>
                    <a:pt x="120253" y="0"/>
                    <a:pt x="121444" y="0"/>
                  </a:cubicBezTo>
                  <a:cubicBezTo>
                    <a:pt x="151507" y="1786"/>
                    <a:pt x="177031" y="13692"/>
                    <a:pt x="198016" y="35718"/>
                  </a:cubicBezTo>
                  <a:cubicBezTo>
                    <a:pt x="219001" y="57745"/>
                    <a:pt x="229493" y="83939"/>
                    <a:pt x="229493" y="114300"/>
                  </a:cubicBezTo>
                  <a:cubicBezTo>
                    <a:pt x="229493" y="144661"/>
                    <a:pt x="219001" y="170854"/>
                    <a:pt x="198016" y="192881"/>
                  </a:cubicBezTo>
                  <a:cubicBezTo>
                    <a:pt x="177031" y="214907"/>
                    <a:pt x="151507" y="226814"/>
                    <a:pt x="121444" y="228600"/>
                  </a:cubicBezTo>
                  <a:cubicBezTo>
                    <a:pt x="120253" y="228600"/>
                    <a:pt x="119063" y="228600"/>
                    <a:pt x="117872" y="228600"/>
                  </a:cubicBezTo>
                  <a:cubicBezTo>
                    <a:pt x="117872" y="228600"/>
                    <a:pt x="117723" y="228600"/>
                    <a:pt x="117426" y="228600"/>
                  </a:cubicBezTo>
                  <a:cubicBezTo>
                    <a:pt x="117128" y="228600"/>
                    <a:pt x="116979" y="228600"/>
                    <a:pt x="116979" y="228600"/>
                  </a:cubicBezTo>
                  <a:cubicBezTo>
                    <a:pt x="116681" y="228600"/>
                    <a:pt x="116309" y="228600"/>
                    <a:pt x="115863" y="228600"/>
                  </a:cubicBezTo>
                  <a:cubicBezTo>
                    <a:pt x="115416" y="228600"/>
                    <a:pt x="115044" y="228600"/>
                    <a:pt x="114747" y="228600"/>
                  </a:cubicBezTo>
                  <a:cubicBezTo>
                    <a:pt x="83195" y="228600"/>
                    <a:pt x="56183" y="217438"/>
                    <a:pt x="33710" y="195113"/>
                  </a:cubicBezTo>
                  <a:cubicBezTo>
                    <a:pt x="11237" y="172789"/>
                    <a:pt x="0" y="145851"/>
                    <a:pt x="0" y="114300"/>
                  </a:cubicBezTo>
                  <a:cubicBezTo>
                    <a:pt x="0" y="82748"/>
                    <a:pt x="11237" y="55810"/>
                    <a:pt x="33710" y="33486"/>
                  </a:cubicBezTo>
                  <a:cubicBezTo>
                    <a:pt x="56183" y="11162"/>
                    <a:pt x="83195" y="0"/>
                    <a:pt x="114747" y="0"/>
                  </a:cubicBezTo>
                  <a:close/>
                </a:path>
              </a:pathLst>
            </a:custGeom>
            <a:solidFill>
              <a:schemeClr val="accent6"/>
            </a:solidFill>
            <a:ln w="0">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a:ln>
                    <a:noFill/>
                  </a:ln>
                  <a:solidFill>
                    <a:srgbClr val="292A2E"/>
                  </a:solidFill>
                  <a:effectLst/>
                  <a:uLnTx/>
                  <a:uFillTx/>
                  <a:latin typeface="Open Sans"/>
                  <a:ea typeface="+mn-ea"/>
                  <a:cs typeface="+mn-cs"/>
                </a:rPr>
                <a:t> </a:t>
              </a: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cxnSp>
        <p:nvCxnSpPr>
          <p:cNvPr id="1477" name="Straight Connector 1476">
            <a:extLst>
              <a:ext uri="{FF2B5EF4-FFF2-40B4-BE49-F238E27FC236}">
                <a16:creationId xmlns:a16="http://schemas.microsoft.com/office/drawing/2014/main" id="{B1F4965E-A147-4D4A-A813-787E3BCDDBD5}"/>
              </a:ext>
            </a:extLst>
          </p:cNvPr>
          <p:cNvCxnSpPr>
            <a:cxnSpLocks/>
          </p:cNvCxnSpPr>
          <p:nvPr/>
        </p:nvCxnSpPr>
        <p:spPr>
          <a:xfrm>
            <a:off x="4297239" y="4002091"/>
            <a:ext cx="475095" cy="8767"/>
          </a:xfrm>
          <a:prstGeom prst="line">
            <a:avLst/>
          </a:prstGeom>
          <a:ln w="762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1478" name="Straight Connector 1477">
            <a:extLst>
              <a:ext uri="{FF2B5EF4-FFF2-40B4-BE49-F238E27FC236}">
                <a16:creationId xmlns:a16="http://schemas.microsoft.com/office/drawing/2014/main" id="{60776E87-AC16-4D36-B1B4-CE8A5629126C}"/>
              </a:ext>
            </a:extLst>
          </p:cNvPr>
          <p:cNvCxnSpPr>
            <a:cxnSpLocks/>
          </p:cNvCxnSpPr>
          <p:nvPr/>
        </p:nvCxnSpPr>
        <p:spPr>
          <a:xfrm>
            <a:off x="4132717" y="3142212"/>
            <a:ext cx="695438" cy="0"/>
          </a:xfrm>
          <a:prstGeom prst="line">
            <a:avLst/>
          </a:prstGeom>
          <a:ln w="762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1479" name="Straight Connector 1478">
            <a:extLst>
              <a:ext uri="{FF2B5EF4-FFF2-40B4-BE49-F238E27FC236}">
                <a16:creationId xmlns:a16="http://schemas.microsoft.com/office/drawing/2014/main" id="{E14D5133-8CDE-4A14-94A1-CAA2BDA26926}"/>
              </a:ext>
            </a:extLst>
          </p:cNvPr>
          <p:cNvCxnSpPr>
            <a:cxnSpLocks/>
          </p:cNvCxnSpPr>
          <p:nvPr/>
        </p:nvCxnSpPr>
        <p:spPr>
          <a:xfrm>
            <a:off x="5533609" y="4353587"/>
            <a:ext cx="347186" cy="0"/>
          </a:xfrm>
          <a:prstGeom prst="line">
            <a:avLst/>
          </a:prstGeom>
          <a:ln w="7620">
            <a:solidFill>
              <a:schemeClr val="accent2"/>
            </a:solidFill>
            <a:prstDash val="dash"/>
          </a:ln>
        </p:spPr>
        <p:style>
          <a:lnRef idx="1">
            <a:schemeClr val="accent1"/>
          </a:lnRef>
          <a:fillRef idx="0">
            <a:schemeClr val="accent1"/>
          </a:fillRef>
          <a:effectRef idx="0">
            <a:schemeClr val="accent1"/>
          </a:effectRef>
          <a:fontRef idx="minor">
            <a:schemeClr val="tx1"/>
          </a:fontRef>
        </p:style>
      </p:cxnSp>
      <p:grpSp>
        <p:nvGrpSpPr>
          <p:cNvPr id="1480" name="Group 1479">
            <a:extLst>
              <a:ext uri="{FF2B5EF4-FFF2-40B4-BE49-F238E27FC236}">
                <a16:creationId xmlns:a16="http://schemas.microsoft.com/office/drawing/2014/main" id="{C1E55DB7-F647-4F0D-A293-599EDD962504}"/>
              </a:ext>
            </a:extLst>
          </p:cNvPr>
          <p:cNvGrpSpPr/>
          <p:nvPr/>
        </p:nvGrpSpPr>
        <p:grpSpPr>
          <a:xfrm>
            <a:off x="3898554" y="2733540"/>
            <a:ext cx="350781" cy="425863"/>
            <a:chOff x="6769883" y="3178401"/>
            <a:chExt cx="323261" cy="392453"/>
          </a:xfrm>
        </p:grpSpPr>
        <p:grpSp>
          <p:nvGrpSpPr>
            <p:cNvPr id="1527" name="Group 1526">
              <a:extLst>
                <a:ext uri="{FF2B5EF4-FFF2-40B4-BE49-F238E27FC236}">
                  <a16:creationId xmlns:a16="http://schemas.microsoft.com/office/drawing/2014/main" id="{D3E7525B-895D-4471-8952-F85AA045919C}"/>
                </a:ext>
              </a:extLst>
            </p:cNvPr>
            <p:cNvGrpSpPr/>
            <p:nvPr/>
          </p:nvGrpSpPr>
          <p:grpSpPr>
            <a:xfrm>
              <a:off x="6769883" y="3178401"/>
              <a:ext cx="323261" cy="292739"/>
              <a:chOff x="9516543" y="3067912"/>
              <a:chExt cx="1607249" cy="1455491"/>
            </a:xfrm>
          </p:grpSpPr>
          <p:sp>
            <p:nvSpPr>
              <p:cNvPr id="1531" name="Freeform 5">
                <a:extLst>
                  <a:ext uri="{FF2B5EF4-FFF2-40B4-BE49-F238E27FC236}">
                    <a16:creationId xmlns:a16="http://schemas.microsoft.com/office/drawing/2014/main" id="{5A9EFD8B-38EC-480F-BD6C-2B6A658BA918}"/>
                  </a:ext>
                </a:extLst>
              </p:cNvPr>
              <p:cNvSpPr>
                <a:spLocks noEditPoints="1"/>
              </p:cNvSpPr>
              <p:nvPr/>
            </p:nvSpPr>
            <p:spPr bwMode="auto">
              <a:xfrm>
                <a:off x="9516543" y="3067912"/>
                <a:ext cx="1607249" cy="1455491"/>
              </a:xfrm>
              <a:custGeom>
                <a:avLst/>
                <a:gdLst>
                  <a:gd name="T0" fmla="*/ 1800 w 1864"/>
                  <a:gd name="T1" fmla="*/ 497 h 1688"/>
                  <a:gd name="T2" fmla="*/ 1862 w 1864"/>
                  <a:gd name="T3" fmla="*/ 407 h 1688"/>
                  <a:gd name="T4" fmla="*/ 1853 w 1864"/>
                  <a:gd name="T5" fmla="*/ 88 h 1688"/>
                  <a:gd name="T6" fmla="*/ 1776 w 1864"/>
                  <a:gd name="T7" fmla="*/ 11 h 1688"/>
                  <a:gd name="T8" fmla="*/ 115 w 1864"/>
                  <a:gd name="T9" fmla="*/ 3 h 1688"/>
                  <a:gd name="T10" fmla="*/ 25 w 1864"/>
                  <a:gd name="T11" fmla="*/ 64 h 1688"/>
                  <a:gd name="T12" fmla="*/ 0 w 1864"/>
                  <a:gd name="T13" fmla="*/ 377 h 1688"/>
                  <a:gd name="T14" fmla="*/ 42 w 1864"/>
                  <a:gd name="T15" fmla="*/ 480 h 1688"/>
                  <a:gd name="T16" fmla="*/ 144 w 1864"/>
                  <a:gd name="T17" fmla="*/ 522 h 1688"/>
                  <a:gd name="T18" fmla="*/ 88 w 1864"/>
                  <a:gd name="T19" fmla="*/ 595 h 1688"/>
                  <a:gd name="T20" fmla="*/ 11 w 1864"/>
                  <a:gd name="T21" fmla="*/ 671 h 1688"/>
                  <a:gd name="T22" fmla="*/ 3 w 1864"/>
                  <a:gd name="T23" fmla="*/ 990 h 1688"/>
                  <a:gd name="T24" fmla="*/ 64 w 1864"/>
                  <a:gd name="T25" fmla="*/ 1080 h 1688"/>
                  <a:gd name="T26" fmla="*/ 905 w 1864"/>
                  <a:gd name="T27" fmla="*/ 1166 h 1688"/>
                  <a:gd name="T28" fmla="*/ 64 w 1864"/>
                  <a:gd name="T29" fmla="*/ 1191 h 1688"/>
                  <a:gd name="T30" fmla="*/ 3 w 1864"/>
                  <a:gd name="T31" fmla="*/ 1281 h 1688"/>
                  <a:gd name="T32" fmla="*/ 11 w 1864"/>
                  <a:gd name="T33" fmla="*/ 1599 h 1688"/>
                  <a:gd name="T34" fmla="*/ 88 w 1864"/>
                  <a:gd name="T35" fmla="*/ 1677 h 1688"/>
                  <a:gd name="T36" fmla="*/ 1749 w 1864"/>
                  <a:gd name="T37" fmla="*/ 1685 h 1688"/>
                  <a:gd name="T38" fmla="*/ 1840 w 1864"/>
                  <a:gd name="T39" fmla="*/ 1624 h 1688"/>
                  <a:gd name="T40" fmla="*/ 1864 w 1864"/>
                  <a:gd name="T41" fmla="*/ 1310 h 1688"/>
                  <a:gd name="T42" fmla="*/ 1822 w 1864"/>
                  <a:gd name="T43" fmla="*/ 1208 h 1688"/>
                  <a:gd name="T44" fmla="*/ 1720 w 1864"/>
                  <a:gd name="T45" fmla="*/ 1166 h 1688"/>
                  <a:gd name="T46" fmla="*/ 1776 w 1864"/>
                  <a:gd name="T47" fmla="*/ 1093 h 1688"/>
                  <a:gd name="T48" fmla="*/ 1853 w 1864"/>
                  <a:gd name="T49" fmla="*/ 1016 h 1688"/>
                  <a:gd name="T50" fmla="*/ 1862 w 1864"/>
                  <a:gd name="T51" fmla="*/ 698 h 1688"/>
                  <a:gd name="T52" fmla="*/ 1800 w 1864"/>
                  <a:gd name="T53" fmla="*/ 608 h 1688"/>
                  <a:gd name="T54" fmla="*/ 960 w 1864"/>
                  <a:gd name="T55" fmla="*/ 522 h 1688"/>
                  <a:gd name="T56" fmla="*/ 1802 w 1864"/>
                  <a:gd name="T57" fmla="*/ 1579 h 1688"/>
                  <a:gd name="T58" fmla="*/ 1755 w 1864"/>
                  <a:gd name="T59" fmla="*/ 1625 h 1688"/>
                  <a:gd name="T60" fmla="*/ 127 w 1864"/>
                  <a:gd name="T61" fmla="*/ 1631 h 1688"/>
                  <a:gd name="T62" fmla="*/ 70 w 1864"/>
                  <a:gd name="T63" fmla="*/ 1593 h 1688"/>
                  <a:gd name="T64" fmla="*/ 55 w 1864"/>
                  <a:gd name="T65" fmla="*/ 1310 h 1688"/>
                  <a:gd name="T66" fmla="*/ 81 w 1864"/>
                  <a:gd name="T67" fmla="*/ 1247 h 1688"/>
                  <a:gd name="T68" fmla="*/ 144 w 1864"/>
                  <a:gd name="T69" fmla="*/ 1221 h 1688"/>
                  <a:gd name="T70" fmla="*/ 1771 w 1864"/>
                  <a:gd name="T71" fmla="*/ 1236 h 1688"/>
                  <a:gd name="T72" fmla="*/ 1808 w 1864"/>
                  <a:gd name="T73" fmla="*/ 1293 h 1688"/>
                  <a:gd name="T74" fmla="*/ 1808 w 1864"/>
                  <a:gd name="T75" fmla="*/ 978 h 1688"/>
                  <a:gd name="T76" fmla="*/ 1771 w 1864"/>
                  <a:gd name="T77" fmla="*/ 1034 h 1688"/>
                  <a:gd name="T78" fmla="*/ 144 w 1864"/>
                  <a:gd name="T79" fmla="*/ 1050 h 1688"/>
                  <a:gd name="T80" fmla="*/ 81 w 1864"/>
                  <a:gd name="T81" fmla="*/ 1024 h 1688"/>
                  <a:gd name="T82" fmla="*/ 55 w 1864"/>
                  <a:gd name="T83" fmla="*/ 960 h 1688"/>
                  <a:gd name="T84" fmla="*/ 70 w 1864"/>
                  <a:gd name="T85" fmla="*/ 678 h 1688"/>
                  <a:gd name="T86" fmla="*/ 127 w 1864"/>
                  <a:gd name="T87" fmla="*/ 640 h 1688"/>
                  <a:gd name="T88" fmla="*/ 1755 w 1864"/>
                  <a:gd name="T89" fmla="*/ 645 h 1688"/>
                  <a:gd name="T90" fmla="*/ 1802 w 1864"/>
                  <a:gd name="T91" fmla="*/ 693 h 1688"/>
                  <a:gd name="T92" fmla="*/ 55 w 1864"/>
                  <a:gd name="T93" fmla="*/ 144 h 1688"/>
                  <a:gd name="T94" fmla="*/ 81 w 1864"/>
                  <a:gd name="T95" fmla="*/ 81 h 1688"/>
                  <a:gd name="T96" fmla="*/ 144 w 1864"/>
                  <a:gd name="T97" fmla="*/ 55 h 1688"/>
                  <a:gd name="T98" fmla="*/ 1771 w 1864"/>
                  <a:gd name="T99" fmla="*/ 69 h 1688"/>
                  <a:gd name="T100" fmla="*/ 1808 w 1864"/>
                  <a:gd name="T101" fmla="*/ 126 h 1688"/>
                  <a:gd name="T102" fmla="*/ 1802 w 1864"/>
                  <a:gd name="T103" fmla="*/ 412 h 1688"/>
                  <a:gd name="T104" fmla="*/ 1755 w 1864"/>
                  <a:gd name="T105" fmla="*/ 459 h 1688"/>
                  <a:gd name="T106" fmla="*/ 127 w 1864"/>
                  <a:gd name="T107" fmla="*/ 465 h 1688"/>
                  <a:gd name="T108" fmla="*/ 70 w 1864"/>
                  <a:gd name="T109" fmla="*/ 427 h 1688"/>
                  <a:gd name="T110" fmla="*/ 55 w 1864"/>
                  <a:gd name="T111" fmla="*/ 377 h 1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64" h="1688">
                    <a:moveTo>
                      <a:pt x="1720" y="522"/>
                    </a:moveTo>
                    <a:lnTo>
                      <a:pt x="1720" y="522"/>
                    </a:lnTo>
                    <a:lnTo>
                      <a:pt x="1735" y="521"/>
                    </a:lnTo>
                    <a:lnTo>
                      <a:pt x="1749" y="518"/>
                    </a:lnTo>
                    <a:lnTo>
                      <a:pt x="1763" y="515"/>
                    </a:lnTo>
                    <a:lnTo>
                      <a:pt x="1776" y="510"/>
                    </a:lnTo>
                    <a:lnTo>
                      <a:pt x="1789" y="503"/>
                    </a:lnTo>
                    <a:lnTo>
                      <a:pt x="1800" y="497"/>
                    </a:lnTo>
                    <a:lnTo>
                      <a:pt x="1812" y="489"/>
                    </a:lnTo>
                    <a:lnTo>
                      <a:pt x="1822" y="480"/>
                    </a:lnTo>
                    <a:lnTo>
                      <a:pt x="1831" y="469"/>
                    </a:lnTo>
                    <a:lnTo>
                      <a:pt x="1840" y="458"/>
                    </a:lnTo>
                    <a:lnTo>
                      <a:pt x="1847" y="445"/>
                    </a:lnTo>
                    <a:lnTo>
                      <a:pt x="1853" y="433"/>
                    </a:lnTo>
                    <a:lnTo>
                      <a:pt x="1858" y="420"/>
                    </a:lnTo>
                    <a:lnTo>
                      <a:pt x="1862" y="407"/>
                    </a:lnTo>
                    <a:lnTo>
                      <a:pt x="1864" y="392"/>
                    </a:lnTo>
                    <a:lnTo>
                      <a:pt x="1864" y="377"/>
                    </a:lnTo>
                    <a:lnTo>
                      <a:pt x="1864" y="144"/>
                    </a:lnTo>
                    <a:lnTo>
                      <a:pt x="1864" y="144"/>
                    </a:lnTo>
                    <a:lnTo>
                      <a:pt x="1864" y="130"/>
                    </a:lnTo>
                    <a:lnTo>
                      <a:pt x="1862" y="115"/>
                    </a:lnTo>
                    <a:lnTo>
                      <a:pt x="1858" y="101"/>
                    </a:lnTo>
                    <a:lnTo>
                      <a:pt x="1853" y="88"/>
                    </a:lnTo>
                    <a:lnTo>
                      <a:pt x="1847" y="75"/>
                    </a:lnTo>
                    <a:lnTo>
                      <a:pt x="1840" y="64"/>
                    </a:lnTo>
                    <a:lnTo>
                      <a:pt x="1831" y="52"/>
                    </a:lnTo>
                    <a:lnTo>
                      <a:pt x="1822" y="42"/>
                    </a:lnTo>
                    <a:lnTo>
                      <a:pt x="1812" y="33"/>
                    </a:lnTo>
                    <a:lnTo>
                      <a:pt x="1800" y="25"/>
                    </a:lnTo>
                    <a:lnTo>
                      <a:pt x="1789" y="17"/>
                    </a:lnTo>
                    <a:lnTo>
                      <a:pt x="1776" y="11"/>
                    </a:lnTo>
                    <a:lnTo>
                      <a:pt x="1763" y="7"/>
                    </a:lnTo>
                    <a:lnTo>
                      <a:pt x="1749" y="3"/>
                    </a:lnTo>
                    <a:lnTo>
                      <a:pt x="1735" y="1"/>
                    </a:lnTo>
                    <a:lnTo>
                      <a:pt x="1720" y="0"/>
                    </a:lnTo>
                    <a:lnTo>
                      <a:pt x="144" y="0"/>
                    </a:lnTo>
                    <a:lnTo>
                      <a:pt x="144" y="0"/>
                    </a:lnTo>
                    <a:lnTo>
                      <a:pt x="130" y="1"/>
                    </a:lnTo>
                    <a:lnTo>
                      <a:pt x="115" y="3"/>
                    </a:lnTo>
                    <a:lnTo>
                      <a:pt x="101" y="7"/>
                    </a:lnTo>
                    <a:lnTo>
                      <a:pt x="88" y="11"/>
                    </a:lnTo>
                    <a:lnTo>
                      <a:pt x="75" y="17"/>
                    </a:lnTo>
                    <a:lnTo>
                      <a:pt x="64" y="25"/>
                    </a:lnTo>
                    <a:lnTo>
                      <a:pt x="52" y="33"/>
                    </a:lnTo>
                    <a:lnTo>
                      <a:pt x="42" y="42"/>
                    </a:lnTo>
                    <a:lnTo>
                      <a:pt x="33" y="52"/>
                    </a:lnTo>
                    <a:lnTo>
                      <a:pt x="25" y="64"/>
                    </a:lnTo>
                    <a:lnTo>
                      <a:pt x="17" y="75"/>
                    </a:lnTo>
                    <a:lnTo>
                      <a:pt x="11" y="88"/>
                    </a:lnTo>
                    <a:lnTo>
                      <a:pt x="7" y="101"/>
                    </a:lnTo>
                    <a:lnTo>
                      <a:pt x="3" y="115"/>
                    </a:lnTo>
                    <a:lnTo>
                      <a:pt x="1" y="130"/>
                    </a:lnTo>
                    <a:lnTo>
                      <a:pt x="0" y="144"/>
                    </a:lnTo>
                    <a:lnTo>
                      <a:pt x="0" y="377"/>
                    </a:lnTo>
                    <a:lnTo>
                      <a:pt x="0" y="377"/>
                    </a:lnTo>
                    <a:lnTo>
                      <a:pt x="1" y="392"/>
                    </a:lnTo>
                    <a:lnTo>
                      <a:pt x="3" y="407"/>
                    </a:lnTo>
                    <a:lnTo>
                      <a:pt x="7" y="420"/>
                    </a:lnTo>
                    <a:lnTo>
                      <a:pt x="11" y="433"/>
                    </a:lnTo>
                    <a:lnTo>
                      <a:pt x="17" y="445"/>
                    </a:lnTo>
                    <a:lnTo>
                      <a:pt x="25" y="458"/>
                    </a:lnTo>
                    <a:lnTo>
                      <a:pt x="33" y="469"/>
                    </a:lnTo>
                    <a:lnTo>
                      <a:pt x="42" y="480"/>
                    </a:lnTo>
                    <a:lnTo>
                      <a:pt x="52" y="489"/>
                    </a:lnTo>
                    <a:lnTo>
                      <a:pt x="64" y="497"/>
                    </a:lnTo>
                    <a:lnTo>
                      <a:pt x="75" y="503"/>
                    </a:lnTo>
                    <a:lnTo>
                      <a:pt x="88" y="510"/>
                    </a:lnTo>
                    <a:lnTo>
                      <a:pt x="101" y="515"/>
                    </a:lnTo>
                    <a:lnTo>
                      <a:pt x="115" y="518"/>
                    </a:lnTo>
                    <a:lnTo>
                      <a:pt x="130" y="521"/>
                    </a:lnTo>
                    <a:lnTo>
                      <a:pt x="144" y="522"/>
                    </a:lnTo>
                    <a:lnTo>
                      <a:pt x="905" y="522"/>
                    </a:lnTo>
                    <a:lnTo>
                      <a:pt x="905" y="583"/>
                    </a:lnTo>
                    <a:lnTo>
                      <a:pt x="144" y="583"/>
                    </a:lnTo>
                    <a:lnTo>
                      <a:pt x="144" y="583"/>
                    </a:lnTo>
                    <a:lnTo>
                      <a:pt x="130" y="584"/>
                    </a:lnTo>
                    <a:lnTo>
                      <a:pt x="115" y="587"/>
                    </a:lnTo>
                    <a:lnTo>
                      <a:pt x="101" y="590"/>
                    </a:lnTo>
                    <a:lnTo>
                      <a:pt x="88" y="595"/>
                    </a:lnTo>
                    <a:lnTo>
                      <a:pt x="75" y="600"/>
                    </a:lnTo>
                    <a:lnTo>
                      <a:pt x="64" y="608"/>
                    </a:lnTo>
                    <a:lnTo>
                      <a:pt x="52" y="616"/>
                    </a:lnTo>
                    <a:lnTo>
                      <a:pt x="42" y="625"/>
                    </a:lnTo>
                    <a:lnTo>
                      <a:pt x="33" y="636"/>
                    </a:lnTo>
                    <a:lnTo>
                      <a:pt x="25" y="647"/>
                    </a:lnTo>
                    <a:lnTo>
                      <a:pt x="17" y="658"/>
                    </a:lnTo>
                    <a:lnTo>
                      <a:pt x="11" y="671"/>
                    </a:lnTo>
                    <a:lnTo>
                      <a:pt x="7" y="685"/>
                    </a:lnTo>
                    <a:lnTo>
                      <a:pt x="3" y="698"/>
                    </a:lnTo>
                    <a:lnTo>
                      <a:pt x="1" y="713"/>
                    </a:lnTo>
                    <a:lnTo>
                      <a:pt x="0" y="727"/>
                    </a:lnTo>
                    <a:lnTo>
                      <a:pt x="0" y="960"/>
                    </a:lnTo>
                    <a:lnTo>
                      <a:pt x="0" y="960"/>
                    </a:lnTo>
                    <a:lnTo>
                      <a:pt x="1" y="975"/>
                    </a:lnTo>
                    <a:lnTo>
                      <a:pt x="3" y="990"/>
                    </a:lnTo>
                    <a:lnTo>
                      <a:pt x="7" y="1003"/>
                    </a:lnTo>
                    <a:lnTo>
                      <a:pt x="11" y="1016"/>
                    </a:lnTo>
                    <a:lnTo>
                      <a:pt x="17" y="1029"/>
                    </a:lnTo>
                    <a:lnTo>
                      <a:pt x="25" y="1041"/>
                    </a:lnTo>
                    <a:lnTo>
                      <a:pt x="33" y="1052"/>
                    </a:lnTo>
                    <a:lnTo>
                      <a:pt x="42" y="1063"/>
                    </a:lnTo>
                    <a:lnTo>
                      <a:pt x="52" y="1072"/>
                    </a:lnTo>
                    <a:lnTo>
                      <a:pt x="64" y="1080"/>
                    </a:lnTo>
                    <a:lnTo>
                      <a:pt x="75" y="1087"/>
                    </a:lnTo>
                    <a:lnTo>
                      <a:pt x="88" y="1093"/>
                    </a:lnTo>
                    <a:lnTo>
                      <a:pt x="101" y="1098"/>
                    </a:lnTo>
                    <a:lnTo>
                      <a:pt x="115" y="1101"/>
                    </a:lnTo>
                    <a:lnTo>
                      <a:pt x="130" y="1104"/>
                    </a:lnTo>
                    <a:lnTo>
                      <a:pt x="144" y="1105"/>
                    </a:lnTo>
                    <a:lnTo>
                      <a:pt x="905" y="1105"/>
                    </a:lnTo>
                    <a:lnTo>
                      <a:pt x="905" y="1166"/>
                    </a:lnTo>
                    <a:lnTo>
                      <a:pt x="144" y="1166"/>
                    </a:lnTo>
                    <a:lnTo>
                      <a:pt x="144" y="1166"/>
                    </a:lnTo>
                    <a:lnTo>
                      <a:pt x="130" y="1167"/>
                    </a:lnTo>
                    <a:lnTo>
                      <a:pt x="115" y="1170"/>
                    </a:lnTo>
                    <a:lnTo>
                      <a:pt x="101" y="1173"/>
                    </a:lnTo>
                    <a:lnTo>
                      <a:pt x="88" y="1178"/>
                    </a:lnTo>
                    <a:lnTo>
                      <a:pt x="75" y="1183"/>
                    </a:lnTo>
                    <a:lnTo>
                      <a:pt x="64" y="1191"/>
                    </a:lnTo>
                    <a:lnTo>
                      <a:pt x="52" y="1199"/>
                    </a:lnTo>
                    <a:lnTo>
                      <a:pt x="42" y="1208"/>
                    </a:lnTo>
                    <a:lnTo>
                      <a:pt x="33" y="1219"/>
                    </a:lnTo>
                    <a:lnTo>
                      <a:pt x="25" y="1230"/>
                    </a:lnTo>
                    <a:lnTo>
                      <a:pt x="17" y="1242"/>
                    </a:lnTo>
                    <a:lnTo>
                      <a:pt x="11" y="1254"/>
                    </a:lnTo>
                    <a:lnTo>
                      <a:pt x="7" y="1268"/>
                    </a:lnTo>
                    <a:lnTo>
                      <a:pt x="3" y="1281"/>
                    </a:lnTo>
                    <a:lnTo>
                      <a:pt x="1" y="1296"/>
                    </a:lnTo>
                    <a:lnTo>
                      <a:pt x="0" y="1310"/>
                    </a:lnTo>
                    <a:lnTo>
                      <a:pt x="0" y="1543"/>
                    </a:lnTo>
                    <a:lnTo>
                      <a:pt x="0" y="1543"/>
                    </a:lnTo>
                    <a:lnTo>
                      <a:pt x="1" y="1558"/>
                    </a:lnTo>
                    <a:lnTo>
                      <a:pt x="3" y="1573"/>
                    </a:lnTo>
                    <a:lnTo>
                      <a:pt x="7" y="1587"/>
                    </a:lnTo>
                    <a:lnTo>
                      <a:pt x="11" y="1599"/>
                    </a:lnTo>
                    <a:lnTo>
                      <a:pt x="17" y="1612"/>
                    </a:lnTo>
                    <a:lnTo>
                      <a:pt x="25" y="1624"/>
                    </a:lnTo>
                    <a:lnTo>
                      <a:pt x="33" y="1636"/>
                    </a:lnTo>
                    <a:lnTo>
                      <a:pt x="42" y="1646"/>
                    </a:lnTo>
                    <a:lnTo>
                      <a:pt x="52" y="1655"/>
                    </a:lnTo>
                    <a:lnTo>
                      <a:pt x="64" y="1663"/>
                    </a:lnTo>
                    <a:lnTo>
                      <a:pt x="75" y="1670"/>
                    </a:lnTo>
                    <a:lnTo>
                      <a:pt x="88" y="1677"/>
                    </a:lnTo>
                    <a:lnTo>
                      <a:pt x="101" y="1681"/>
                    </a:lnTo>
                    <a:lnTo>
                      <a:pt x="115" y="1685"/>
                    </a:lnTo>
                    <a:lnTo>
                      <a:pt x="130" y="1687"/>
                    </a:lnTo>
                    <a:lnTo>
                      <a:pt x="144" y="1688"/>
                    </a:lnTo>
                    <a:lnTo>
                      <a:pt x="1720" y="1688"/>
                    </a:lnTo>
                    <a:lnTo>
                      <a:pt x="1720" y="1688"/>
                    </a:lnTo>
                    <a:lnTo>
                      <a:pt x="1735" y="1687"/>
                    </a:lnTo>
                    <a:lnTo>
                      <a:pt x="1749" y="1685"/>
                    </a:lnTo>
                    <a:lnTo>
                      <a:pt x="1763" y="1681"/>
                    </a:lnTo>
                    <a:lnTo>
                      <a:pt x="1776" y="1677"/>
                    </a:lnTo>
                    <a:lnTo>
                      <a:pt x="1789" y="1670"/>
                    </a:lnTo>
                    <a:lnTo>
                      <a:pt x="1800" y="1663"/>
                    </a:lnTo>
                    <a:lnTo>
                      <a:pt x="1812" y="1655"/>
                    </a:lnTo>
                    <a:lnTo>
                      <a:pt x="1822" y="1646"/>
                    </a:lnTo>
                    <a:lnTo>
                      <a:pt x="1831" y="1636"/>
                    </a:lnTo>
                    <a:lnTo>
                      <a:pt x="1840" y="1624"/>
                    </a:lnTo>
                    <a:lnTo>
                      <a:pt x="1847" y="1612"/>
                    </a:lnTo>
                    <a:lnTo>
                      <a:pt x="1853" y="1599"/>
                    </a:lnTo>
                    <a:lnTo>
                      <a:pt x="1858" y="1587"/>
                    </a:lnTo>
                    <a:lnTo>
                      <a:pt x="1862" y="1573"/>
                    </a:lnTo>
                    <a:lnTo>
                      <a:pt x="1864" y="1558"/>
                    </a:lnTo>
                    <a:lnTo>
                      <a:pt x="1864" y="1543"/>
                    </a:lnTo>
                    <a:lnTo>
                      <a:pt x="1864" y="1310"/>
                    </a:lnTo>
                    <a:lnTo>
                      <a:pt x="1864" y="1310"/>
                    </a:lnTo>
                    <a:lnTo>
                      <a:pt x="1864" y="1296"/>
                    </a:lnTo>
                    <a:lnTo>
                      <a:pt x="1862" y="1281"/>
                    </a:lnTo>
                    <a:lnTo>
                      <a:pt x="1858" y="1268"/>
                    </a:lnTo>
                    <a:lnTo>
                      <a:pt x="1853" y="1254"/>
                    </a:lnTo>
                    <a:lnTo>
                      <a:pt x="1847" y="1242"/>
                    </a:lnTo>
                    <a:lnTo>
                      <a:pt x="1840" y="1230"/>
                    </a:lnTo>
                    <a:lnTo>
                      <a:pt x="1831" y="1219"/>
                    </a:lnTo>
                    <a:lnTo>
                      <a:pt x="1822" y="1208"/>
                    </a:lnTo>
                    <a:lnTo>
                      <a:pt x="1812" y="1199"/>
                    </a:lnTo>
                    <a:lnTo>
                      <a:pt x="1800" y="1191"/>
                    </a:lnTo>
                    <a:lnTo>
                      <a:pt x="1789" y="1183"/>
                    </a:lnTo>
                    <a:lnTo>
                      <a:pt x="1776" y="1178"/>
                    </a:lnTo>
                    <a:lnTo>
                      <a:pt x="1763" y="1173"/>
                    </a:lnTo>
                    <a:lnTo>
                      <a:pt x="1749" y="1170"/>
                    </a:lnTo>
                    <a:lnTo>
                      <a:pt x="1735" y="1167"/>
                    </a:lnTo>
                    <a:lnTo>
                      <a:pt x="1720" y="1166"/>
                    </a:lnTo>
                    <a:lnTo>
                      <a:pt x="960" y="1166"/>
                    </a:lnTo>
                    <a:lnTo>
                      <a:pt x="960" y="1105"/>
                    </a:lnTo>
                    <a:lnTo>
                      <a:pt x="1720" y="1105"/>
                    </a:lnTo>
                    <a:lnTo>
                      <a:pt x="1720" y="1105"/>
                    </a:lnTo>
                    <a:lnTo>
                      <a:pt x="1735" y="1104"/>
                    </a:lnTo>
                    <a:lnTo>
                      <a:pt x="1749" y="1101"/>
                    </a:lnTo>
                    <a:lnTo>
                      <a:pt x="1763" y="1098"/>
                    </a:lnTo>
                    <a:lnTo>
                      <a:pt x="1776" y="1093"/>
                    </a:lnTo>
                    <a:lnTo>
                      <a:pt x="1789" y="1087"/>
                    </a:lnTo>
                    <a:lnTo>
                      <a:pt x="1800" y="1080"/>
                    </a:lnTo>
                    <a:lnTo>
                      <a:pt x="1812" y="1072"/>
                    </a:lnTo>
                    <a:lnTo>
                      <a:pt x="1822" y="1063"/>
                    </a:lnTo>
                    <a:lnTo>
                      <a:pt x="1831" y="1052"/>
                    </a:lnTo>
                    <a:lnTo>
                      <a:pt x="1840" y="1041"/>
                    </a:lnTo>
                    <a:lnTo>
                      <a:pt x="1847" y="1029"/>
                    </a:lnTo>
                    <a:lnTo>
                      <a:pt x="1853" y="1016"/>
                    </a:lnTo>
                    <a:lnTo>
                      <a:pt x="1858" y="1003"/>
                    </a:lnTo>
                    <a:lnTo>
                      <a:pt x="1862" y="990"/>
                    </a:lnTo>
                    <a:lnTo>
                      <a:pt x="1864" y="975"/>
                    </a:lnTo>
                    <a:lnTo>
                      <a:pt x="1864" y="960"/>
                    </a:lnTo>
                    <a:lnTo>
                      <a:pt x="1864" y="727"/>
                    </a:lnTo>
                    <a:lnTo>
                      <a:pt x="1864" y="727"/>
                    </a:lnTo>
                    <a:lnTo>
                      <a:pt x="1864" y="713"/>
                    </a:lnTo>
                    <a:lnTo>
                      <a:pt x="1862" y="698"/>
                    </a:lnTo>
                    <a:lnTo>
                      <a:pt x="1858" y="685"/>
                    </a:lnTo>
                    <a:lnTo>
                      <a:pt x="1853" y="671"/>
                    </a:lnTo>
                    <a:lnTo>
                      <a:pt x="1847" y="658"/>
                    </a:lnTo>
                    <a:lnTo>
                      <a:pt x="1840" y="647"/>
                    </a:lnTo>
                    <a:lnTo>
                      <a:pt x="1831" y="636"/>
                    </a:lnTo>
                    <a:lnTo>
                      <a:pt x="1822" y="625"/>
                    </a:lnTo>
                    <a:lnTo>
                      <a:pt x="1812" y="616"/>
                    </a:lnTo>
                    <a:lnTo>
                      <a:pt x="1800" y="608"/>
                    </a:lnTo>
                    <a:lnTo>
                      <a:pt x="1789" y="600"/>
                    </a:lnTo>
                    <a:lnTo>
                      <a:pt x="1776" y="595"/>
                    </a:lnTo>
                    <a:lnTo>
                      <a:pt x="1763" y="590"/>
                    </a:lnTo>
                    <a:lnTo>
                      <a:pt x="1749" y="587"/>
                    </a:lnTo>
                    <a:lnTo>
                      <a:pt x="1735" y="584"/>
                    </a:lnTo>
                    <a:lnTo>
                      <a:pt x="1720" y="583"/>
                    </a:lnTo>
                    <a:lnTo>
                      <a:pt x="960" y="583"/>
                    </a:lnTo>
                    <a:lnTo>
                      <a:pt x="960" y="522"/>
                    </a:lnTo>
                    <a:lnTo>
                      <a:pt x="1720" y="522"/>
                    </a:lnTo>
                    <a:close/>
                    <a:moveTo>
                      <a:pt x="1809" y="1310"/>
                    </a:moveTo>
                    <a:lnTo>
                      <a:pt x="1809" y="1543"/>
                    </a:lnTo>
                    <a:lnTo>
                      <a:pt x="1809" y="1543"/>
                    </a:lnTo>
                    <a:lnTo>
                      <a:pt x="1809" y="1552"/>
                    </a:lnTo>
                    <a:lnTo>
                      <a:pt x="1808" y="1562"/>
                    </a:lnTo>
                    <a:lnTo>
                      <a:pt x="1806" y="1570"/>
                    </a:lnTo>
                    <a:lnTo>
                      <a:pt x="1802" y="1579"/>
                    </a:lnTo>
                    <a:lnTo>
                      <a:pt x="1799" y="1587"/>
                    </a:lnTo>
                    <a:lnTo>
                      <a:pt x="1794" y="1593"/>
                    </a:lnTo>
                    <a:lnTo>
                      <a:pt x="1789" y="1600"/>
                    </a:lnTo>
                    <a:lnTo>
                      <a:pt x="1783" y="1607"/>
                    </a:lnTo>
                    <a:lnTo>
                      <a:pt x="1777" y="1613"/>
                    </a:lnTo>
                    <a:lnTo>
                      <a:pt x="1771" y="1617"/>
                    </a:lnTo>
                    <a:lnTo>
                      <a:pt x="1763" y="1622"/>
                    </a:lnTo>
                    <a:lnTo>
                      <a:pt x="1755" y="1625"/>
                    </a:lnTo>
                    <a:lnTo>
                      <a:pt x="1747" y="1629"/>
                    </a:lnTo>
                    <a:lnTo>
                      <a:pt x="1739" y="1631"/>
                    </a:lnTo>
                    <a:lnTo>
                      <a:pt x="1729" y="1632"/>
                    </a:lnTo>
                    <a:lnTo>
                      <a:pt x="1720" y="1633"/>
                    </a:lnTo>
                    <a:lnTo>
                      <a:pt x="144" y="1633"/>
                    </a:lnTo>
                    <a:lnTo>
                      <a:pt x="144" y="1633"/>
                    </a:lnTo>
                    <a:lnTo>
                      <a:pt x="135" y="1632"/>
                    </a:lnTo>
                    <a:lnTo>
                      <a:pt x="127" y="1631"/>
                    </a:lnTo>
                    <a:lnTo>
                      <a:pt x="117" y="1629"/>
                    </a:lnTo>
                    <a:lnTo>
                      <a:pt x="109" y="1625"/>
                    </a:lnTo>
                    <a:lnTo>
                      <a:pt x="101" y="1622"/>
                    </a:lnTo>
                    <a:lnTo>
                      <a:pt x="95" y="1617"/>
                    </a:lnTo>
                    <a:lnTo>
                      <a:pt x="88" y="1613"/>
                    </a:lnTo>
                    <a:lnTo>
                      <a:pt x="81" y="1607"/>
                    </a:lnTo>
                    <a:lnTo>
                      <a:pt x="75" y="1600"/>
                    </a:lnTo>
                    <a:lnTo>
                      <a:pt x="70" y="1593"/>
                    </a:lnTo>
                    <a:lnTo>
                      <a:pt x="65" y="1587"/>
                    </a:lnTo>
                    <a:lnTo>
                      <a:pt x="62" y="1579"/>
                    </a:lnTo>
                    <a:lnTo>
                      <a:pt x="59" y="1570"/>
                    </a:lnTo>
                    <a:lnTo>
                      <a:pt x="57" y="1562"/>
                    </a:lnTo>
                    <a:lnTo>
                      <a:pt x="55" y="1552"/>
                    </a:lnTo>
                    <a:lnTo>
                      <a:pt x="55" y="1543"/>
                    </a:lnTo>
                    <a:lnTo>
                      <a:pt x="55" y="1310"/>
                    </a:lnTo>
                    <a:lnTo>
                      <a:pt x="55" y="1310"/>
                    </a:lnTo>
                    <a:lnTo>
                      <a:pt x="55" y="1301"/>
                    </a:lnTo>
                    <a:lnTo>
                      <a:pt x="57" y="1293"/>
                    </a:lnTo>
                    <a:lnTo>
                      <a:pt x="59" y="1284"/>
                    </a:lnTo>
                    <a:lnTo>
                      <a:pt x="62" y="1276"/>
                    </a:lnTo>
                    <a:lnTo>
                      <a:pt x="65" y="1268"/>
                    </a:lnTo>
                    <a:lnTo>
                      <a:pt x="70" y="1261"/>
                    </a:lnTo>
                    <a:lnTo>
                      <a:pt x="75" y="1254"/>
                    </a:lnTo>
                    <a:lnTo>
                      <a:pt x="81" y="1247"/>
                    </a:lnTo>
                    <a:lnTo>
                      <a:pt x="88" y="1242"/>
                    </a:lnTo>
                    <a:lnTo>
                      <a:pt x="95" y="1236"/>
                    </a:lnTo>
                    <a:lnTo>
                      <a:pt x="101" y="1231"/>
                    </a:lnTo>
                    <a:lnTo>
                      <a:pt x="109" y="1228"/>
                    </a:lnTo>
                    <a:lnTo>
                      <a:pt x="117" y="1226"/>
                    </a:lnTo>
                    <a:lnTo>
                      <a:pt x="127" y="1223"/>
                    </a:lnTo>
                    <a:lnTo>
                      <a:pt x="135" y="1221"/>
                    </a:lnTo>
                    <a:lnTo>
                      <a:pt x="144" y="1221"/>
                    </a:lnTo>
                    <a:lnTo>
                      <a:pt x="1720" y="1221"/>
                    </a:lnTo>
                    <a:lnTo>
                      <a:pt x="1720" y="1221"/>
                    </a:lnTo>
                    <a:lnTo>
                      <a:pt x="1729" y="1221"/>
                    </a:lnTo>
                    <a:lnTo>
                      <a:pt x="1739" y="1223"/>
                    </a:lnTo>
                    <a:lnTo>
                      <a:pt x="1747" y="1226"/>
                    </a:lnTo>
                    <a:lnTo>
                      <a:pt x="1755" y="1228"/>
                    </a:lnTo>
                    <a:lnTo>
                      <a:pt x="1763" y="1231"/>
                    </a:lnTo>
                    <a:lnTo>
                      <a:pt x="1771" y="1236"/>
                    </a:lnTo>
                    <a:lnTo>
                      <a:pt x="1777" y="1242"/>
                    </a:lnTo>
                    <a:lnTo>
                      <a:pt x="1783" y="1247"/>
                    </a:lnTo>
                    <a:lnTo>
                      <a:pt x="1789" y="1254"/>
                    </a:lnTo>
                    <a:lnTo>
                      <a:pt x="1794" y="1261"/>
                    </a:lnTo>
                    <a:lnTo>
                      <a:pt x="1799" y="1268"/>
                    </a:lnTo>
                    <a:lnTo>
                      <a:pt x="1802" y="1276"/>
                    </a:lnTo>
                    <a:lnTo>
                      <a:pt x="1806" y="1284"/>
                    </a:lnTo>
                    <a:lnTo>
                      <a:pt x="1808" y="1293"/>
                    </a:lnTo>
                    <a:lnTo>
                      <a:pt x="1809" y="1301"/>
                    </a:lnTo>
                    <a:lnTo>
                      <a:pt x="1809" y="1310"/>
                    </a:lnTo>
                    <a:lnTo>
                      <a:pt x="1809" y="1310"/>
                    </a:lnTo>
                    <a:close/>
                    <a:moveTo>
                      <a:pt x="1809" y="727"/>
                    </a:moveTo>
                    <a:lnTo>
                      <a:pt x="1809" y="960"/>
                    </a:lnTo>
                    <a:lnTo>
                      <a:pt x="1809" y="960"/>
                    </a:lnTo>
                    <a:lnTo>
                      <a:pt x="1809" y="969"/>
                    </a:lnTo>
                    <a:lnTo>
                      <a:pt x="1808" y="978"/>
                    </a:lnTo>
                    <a:lnTo>
                      <a:pt x="1806" y="986"/>
                    </a:lnTo>
                    <a:lnTo>
                      <a:pt x="1802" y="995"/>
                    </a:lnTo>
                    <a:lnTo>
                      <a:pt x="1799" y="1003"/>
                    </a:lnTo>
                    <a:lnTo>
                      <a:pt x="1794" y="1010"/>
                    </a:lnTo>
                    <a:lnTo>
                      <a:pt x="1789" y="1017"/>
                    </a:lnTo>
                    <a:lnTo>
                      <a:pt x="1783" y="1024"/>
                    </a:lnTo>
                    <a:lnTo>
                      <a:pt x="1777" y="1030"/>
                    </a:lnTo>
                    <a:lnTo>
                      <a:pt x="1771" y="1034"/>
                    </a:lnTo>
                    <a:lnTo>
                      <a:pt x="1763" y="1039"/>
                    </a:lnTo>
                    <a:lnTo>
                      <a:pt x="1755" y="1042"/>
                    </a:lnTo>
                    <a:lnTo>
                      <a:pt x="1747" y="1046"/>
                    </a:lnTo>
                    <a:lnTo>
                      <a:pt x="1739" y="1048"/>
                    </a:lnTo>
                    <a:lnTo>
                      <a:pt x="1729" y="1049"/>
                    </a:lnTo>
                    <a:lnTo>
                      <a:pt x="1720" y="1050"/>
                    </a:lnTo>
                    <a:lnTo>
                      <a:pt x="144" y="1050"/>
                    </a:lnTo>
                    <a:lnTo>
                      <a:pt x="144" y="1050"/>
                    </a:lnTo>
                    <a:lnTo>
                      <a:pt x="135" y="1049"/>
                    </a:lnTo>
                    <a:lnTo>
                      <a:pt x="127" y="1048"/>
                    </a:lnTo>
                    <a:lnTo>
                      <a:pt x="117" y="1046"/>
                    </a:lnTo>
                    <a:lnTo>
                      <a:pt x="109" y="1042"/>
                    </a:lnTo>
                    <a:lnTo>
                      <a:pt x="101" y="1039"/>
                    </a:lnTo>
                    <a:lnTo>
                      <a:pt x="95" y="1034"/>
                    </a:lnTo>
                    <a:lnTo>
                      <a:pt x="88" y="1030"/>
                    </a:lnTo>
                    <a:lnTo>
                      <a:pt x="81" y="1024"/>
                    </a:lnTo>
                    <a:lnTo>
                      <a:pt x="75" y="1017"/>
                    </a:lnTo>
                    <a:lnTo>
                      <a:pt x="70" y="1010"/>
                    </a:lnTo>
                    <a:lnTo>
                      <a:pt x="65" y="1003"/>
                    </a:lnTo>
                    <a:lnTo>
                      <a:pt x="62" y="995"/>
                    </a:lnTo>
                    <a:lnTo>
                      <a:pt x="59" y="986"/>
                    </a:lnTo>
                    <a:lnTo>
                      <a:pt x="57" y="978"/>
                    </a:lnTo>
                    <a:lnTo>
                      <a:pt x="55" y="969"/>
                    </a:lnTo>
                    <a:lnTo>
                      <a:pt x="55" y="960"/>
                    </a:lnTo>
                    <a:lnTo>
                      <a:pt x="55" y="727"/>
                    </a:lnTo>
                    <a:lnTo>
                      <a:pt x="55" y="727"/>
                    </a:lnTo>
                    <a:lnTo>
                      <a:pt x="55" y="718"/>
                    </a:lnTo>
                    <a:lnTo>
                      <a:pt x="57" y="710"/>
                    </a:lnTo>
                    <a:lnTo>
                      <a:pt x="59" y="700"/>
                    </a:lnTo>
                    <a:lnTo>
                      <a:pt x="62" y="693"/>
                    </a:lnTo>
                    <a:lnTo>
                      <a:pt x="65" y="685"/>
                    </a:lnTo>
                    <a:lnTo>
                      <a:pt x="70" y="678"/>
                    </a:lnTo>
                    <a:lnTo>
                      <a:pt x="75" y="671"/>
                    </a:lnTo>
                    <a:lnTo>
                      <a:pt x="81" y="664"/>
                    </a:lnTo>
                    <a:lnTo>
                      <a:pt x="88" y="658"/>
                    </a:lnTo>
                    <a:lnTo>
                      <a:pt x="95" y="653"/>
                    </a:lnTo>
                    <a:lnTo>
                      <a:pt x="101" y="648"/>
                    </a:lnTo>
                    <a:lnTo>
                      <a:pt x="109" y="645"/>
                    </a:lnTo>
                    <a:lnTo>
                      <a:pt x="117" y="642"/>
                    </a:lnTo>
                    <a:lnTo>
                      <a:pt x="127" y="640"/>
                    </a:lnTo>
                    <a:lnTo>
                      <a:pt x="135" y="638"/>
                    </a:lnTo>
                    <a:lnTo>
                      <a:pt x="144" y="638"/>
                    </a:lnTo>
                    <a:lnTo>
                      <a:pt x="1720" y="638"/>
                    </a:lnTo>
                    <a:lnTo>
                      <a:pt x="1720" y="638"/>
                    </a:lnTo>
                    <a:lnTo>
                      <a:pt x="1729" y="638"/>
                    </a:lnTo>
                    <a:lnTo>
                      <a:pt x="1739" y="640"/>
                    </a:lnTo>
                    <a:lnTo>
                      <a:pt x="1747" y="642"/>
                    </a:lnTo>
                    <a:lnTo>
                      <a:pt x="1755" y="645"/>
                    </a:lnTo>
                    <a:lnTo>
                      <a:pt x="1763" y="648"/>
                    </a:lnTo>
                    <a:lnTo>
                      <a:pt x="1771" y="653"/>
                    </a:lnTo>
                    <a:lnTo>
                      <a:pt x="1777" y="658"/>
                    </a:lnTo>
                    <a:lnTo>
                      <a:pt x="1783" y="664"/>
                    </a:lnTo>
                    <a:lnTo>
                      <a:pt x="1789" y="671"/>
                    </a:lnTo>
                    <a:lnTo>
                      <a:pt x="1794" y="678"/>
                    </a:lnTo>
                    <a:lnTo>
                      <a:pt x="1799" y="685"/>
                    </a:lnTo>
                    <a:lnTo>
                      <a:pt x="1802" y="693"/>
                    </a:lnTo>
                    <a:lnTo>
                      <a:pt x="1806" y="700"/>
                    </a:lnTo>
                    <a:lnTo>
                      <a:pt x="1808" y="710"/>
                    </a:lnTo>
                    <a:lnTo>
                      <a:pt x="1809" y="718"/>
                    </a:lnTo>
                    <a:lnTo>
                      <a:pt x="1809" y="727"/>
                    </a:lnTo>
                    <a:lnTo>
                      <a:pt x="1809" y="727"/>
                    </a:lnTo>
                    <a:close/>
                    <a:moveTo>
                      <a:pt x="55" y="377"/>
                    </a:moveTo>
                    <a:lnTo>
                      <a:pt x="55" y="144"/>
                    </a:lnTo>
                    <a:lnTo>
                      <a:pt x="55" y="144"/>
                    </a:lnTo>
                    <a:lnTo>
                      <a:pt x="55" y="134"/>
                    </a:lnTo>
                    <a:lnTo>
                      <a:pt x="57" y="126"/>
                    </a:lnTo>
                    <a:lnTo>
                      <a:pt x="59" y="117"/>
                    </a:lnTo>
                    <a:lnTo>
                      <a:pt x="62" y="109"/>
                    </a:lnTo>
                    <a:lnTo>
                      <a:pt x="65" y="101"/>
                    </a:lnTo>
                    <a:lnTo>
                      <a:pt x="70" y="95"/>
                    </a:lnTo>
                    <a:lnTo>
                      <a:pt x="75" y="88"/>
                    </a:lnTo>
                    <a:lnTo>
                      <a:pt x="81" y="81"/>
                    </a:lnTo>
                    <a:lnTo>
                      <a:pt x="88" y="75"/>
                    </a:lnTo>
                    <a:lnTo>
                      <a:pt x="95" y="69"/>
                    </a:lnTo>
                    <a:lnTo>
                      <a:pt x="101" y="65"/>
                    </a:lnTo>
                    <a:lnTo>
                      <a:pt x="109" y="62"/>
                    </a:lnTo>
                    <a:lnTo>
                      <a:pt x="117" y="59"/>
                    </a:lnTo>
                    <a:lnTo>
                      <a:pt x="127" y="57"/>
                    </a:lnTo>
                    <a:lnTo>
                      <a:pt x="135" y="55"/>
                    </a:lnTo>
                    <a:lnTo>
                      <a:pt x="144" y="55"/>
                    </a:lnTo>
                    <a:lnTo>
                      <a:pt x="1720" y="55"/>
                    </a:lnTo>
                    <a:lnTo>
                      <a:pt x="1720" y="55"/>
                    </a:lnTo>
                    <a:lnTo>
                      <a:pt x="1729" y="55"/>
                    </a:lnTo>
                    <a:lnTo>
                      <a:pt x="1739" y="57"/>
                    </a:lnTo>
                    <a:lnTo>
                      <a:pt x="1747" y="59"/>
                    </a:lnTo>
                    <a:lnTo>
                      <a:pt x="1755" y="62"/>
                    </a:lnTo>
                    <a:lnTo>
                      <a:pt x="1763" y="65"/>
                    </a:lnTo>
                    <a:lnTo>
                      <a:pt x="1771" y="69"/>
                    </a:lnTo>
                    <a:lnTo>
                      <a:pt x="1777" y="75"/>
                    </a:lnTo>
                    <a:lnTo>
                      <a:pt x="1783" y="81"/>
                    </a:lnTo>
                    <a:lnTo>
                      <a:pt x="1789" y="88"/>
                    </a:lnTo>
                    <a:lnTo>
                      <a:pt x="1794" y="95"/>
                    </a:lnTo>
                    <a:lnTo>
                      <a:pt x="1799" y="101"/>
                    </a:lnTo>
                    <a:lnTo>
                      <a:pt x="1802" y="109"/>
                    </a:lnTo>
                    <a:lnTo>
                      <a:pt x="1806" y="117"/>
                    </a:lnTo>
                    <a:lnTo>
                      <a:pt x="1808" y="126"/>
                    </a:lnTo>
                    <a:lnTo>
                      <a:pt x="1809" y="134"/>
                    </a:lnTo>
                    <a:lnTo>
                      <a:pt x="1809" y="144"/>
                    </a:lnTo>
                    <a:lnTo>
                      <a:pt x="1809" y="377"/>
                    </a:lnTo>
                    <a:lnTo>
                      <a:pt x="1809" y="377"/>
                    </a:lnTo>
                    <a:lnTo>
                      <a:pt x="1809" y="386"/>
                    </a:lnTo>
                    <a:lnTo>
                      <a:pt x="1808" y="395"/>
                    </a:lnTo>
                    <a:lnTo>
                      <a:pt x="1806" y="403"/>
                    </a:lnTo>
                    <a:lnTo>
                      <a:pt x="1802" y="412"/>
                    </a:lnTo>
                    <a:lnTo>
                      <a:pt x="1799" y="420"/>
                    </a:lnTo>
                    <a:lnTo>
                      <a:pt x="1794" y="427"/>
                    </a:lnTo>
                    <a:lnTo>
                      <a:pt x="1789" y="434"/>
                    </a:lnTo>
                    <a:lnTo>
                      <a:pt x="1783" y="441"/>
                    </a:lnTo>
                    <a:lnTo>
                      <a:pt x="1777" y="446"/>
                    </a:lnTo>
                    <a:lnTo>
                      <a:pt x="1771" y="451"/>
                    </a:lnTo>
                    <a:lnTo>
                      <a:pt x="1763" y="456"/>
                    </a:lnTo>
                    <a:lnTo>
                      <a:pt x="1755" y="459"/>
                    </a:lnTo>
                    <a:lnTo>
                      <a:pt x="1747" y="462"/>
                    </a:lnTo>
                    <a:lnTo>
                      <a:pt x="1739" y="465"/>
                    </a:lnTo>
                    <a:lnTo>
                      <a:pt x="1729" y="466"/>
                    </a:lnTo>
                    <a:lnTo>
                      <a:pt x="1720" y="467"/>
                    </a:lnTo>
                    <a:lnTo>
                      <a:pt x="144" y="467"/>
                    </a:lnTo>
                    <a:lnTo>
                      <a:pt x="144" y="467"/>
                    </a:lnTo>
                    <a:lnTo>
                      <a:pt x="135" y="466"/>
                    </a:lnTo>
                    <a:lnTo>
                      <a:pt x="127" y="465"/>
                    </a:lnTo>
                    <a:lnTo>
                      <a:pt x="117" y="462"/>
                    </a:lnTo>
                    <a:lnTo>
                      <a:pt x="109" y="459"/>
                    </a:lnTo>
                    <a:lnTo>
                      <a:pt x="101" y="456"/>
                    </a:lnTo>
                    <a:lnTo>
                      <a:pt x="95" y="451"/>
                    </a:lnTo>
                    <a:lnTo>
                      <a:pt x="88" y="446"/>
                    </a:lnTo>
                    <a:lnTo>
                      <a:pt x="81" y="441"/>
                    </a:lnTo>
                    <a:lnTo>
                      <a:pt x="75" y="434"/>
                    </a:lnTo>
                    <a:lnTo>
                      <a:pt x="70" y="427"/>
                    </a:lnTo>
                    <a:lnTo>
                      <a:pt x="65" y="420"/>
                    </a:lnTo>
                    <a:lnTo>
                      <a:pt x="62" y="412"/>
                    </a:lnTo>
                    <a:lnTo>
                      <a:pt x="59" y="403"/>
                    </a:lnTo>
                    <a:lnTo>
                      <a:pt x="57" y="395"/>
                    </a:lnTo>
                    <a:lnTo>
                      <a:pt x="55" y="386"/>
                    </a:lnTo>
                    <a:lnTo>
                      <a:pt x="55" y="377"/>
                    </a:lnTo>
                    <a:lnTo>
                      <a:pt x="55" y="377"/>
                    </a:lnTo>
                    <a:close/>
                    <a:moveTo>
                      <a:pt x="55" y="377"/>
                    </a:moveTo>
                    <a:lnTo>
                      <a:pt x="55" y="377"/>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32" name="Line 10">
                <a:extLst>
                  <a:ext uri="{FF2B5EF4-FFF2-40B4-BE49-F238E27FC236}">
                    <a16:creationId xmlns:a16="http://schemas.microsoft.com/office/drawing/2014/main" id="{8D6196A5-A2E8-44D3-A399-5BBF1D65FDED}"/>
                  </a:ext>
                </a:extLst>
              </p:cNvPr>
              <p:cNvSpPr>
                <a:spLocks noChangeShapeType="1"/>
              </p:cNvSpPr>
              <p:nvPr/>
            </p:nvSpPr>
            <p:spPr bwMode="auto">
              <a:xfrm>
                <a:off x="9564827" y="3392119"/>
                <a:ext cx="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33" name="Freeform 11">
                <a:extLst>
                  <a:ext uri="{FF2B5EF4-FFF2-40B4-BE49-F238E27FC236}">
                    <a16:creationId xmlns:a16="http://schemas.microsoft.com/office/drawing/2014/main" id="{A420A763-8229-4C3C-9C63-C5D112388357}"/>
                  </a:ext>
                </a:extLst>
              </p:cNvPr>
              <p:cNvSpPr>
                <a:spLocks noEditPoints="1"/>
              </p:cNvSpPr>
              <p:nvPr/>
            </p:nvSpPr>
            <p:spPr bwMode="auto">
              <a:xfrm>
                <a:off x="9640708" y="3192077"/>
                <a:ext cx="200042" cy="200042"/>
              </a:xfrm>
              <a:custGeom>
                <a:avLst/>
                <a:gdLst>
                  <a:gd name="T0" fmla="*/ 115 w 230"/>
                  <a:gd name="T1" fmla="*/ 0 h 230"/>
                  <a:gd name="T2" fmla="*/ 92 w 230"/>
                  <a:gd name="T3" fmla="*/ 2 h 230"/>
                  <a:gd name="T4" fmla="*/ 71 w 230"/>
                  <a:gd name="T5" fmla="*/ 9 h 230"/>
                  <a:gd name="T6" fmla="*/ 50 w 230"/>
                  <a:gd name="T7" fmla="*/ 19 h 230"/>
                  <a:gd name="T8" fmla="*/ 34 w 230"/>
                  <a:gd name="T9" fmla="*/ 34 h 230"/>
                  <a:gd name="T10" fmla="*/ 19 w 230"/>
                  <a:gd name="T11" fmla="*/ 50 h 230"/>
                  <a:gd name="T12" fmla="*/ 9 w 230"/>
                  <a:gd name="T13" fmla="*/ 70 h 230"/>
                  <a:gd name="T14" fmla="*/ 2 w 230"/>
                  <a:gd name="T15" fmla="*/ 92 h 230"/>
                  <a:gd name="T16" fmla="*/ 0 w 230"/>
                  <a:gd name="T17" fmla="*/ 115 h 230"/>
                  <a:gd name="T18" fmla="*/ 1 w 230"/>
                  <a:gd name="T19" fmla="*/ 126 h 230"/>
                  <a:gd name="T20" fmla="*/ 6 w 230"/>
                  <a:gd name="T21" fmla="*/ 149 h 230"/>
                  <a:gd name="T22" fmla="*/ 14 w 230"/>
                  <a:gd name="T23" fmla="*/ 170 h 230"/>
                  <a:gd name="T24" fmla="*/ 26 w 230"/>
                  <a:gd name="T25" fmla="*/ 188 h 230"/>
                  <a:gd name="T26" fmla="*/ 42 w 230"/>
                  <a:gd name="T27" fmla="*/ 204 h 230"/>
                  <a:gd name="T28" fmla="*/ 60 w 230"/>
                  <a:gd name="T29" fmla="*/ 215 h 230"/>
                  <a:gd name="T30" fmla="*/ 81 w 230"/>
                  <a:gd name="T31" fmla="*/ 224 h 230"/>
                  <a:gd name="T32" fmla="*/ 104 w 230"/>
                  <a:gd name="T33" fmla="*/ 229 h 230"/>
                  <a:gd name="T34" fmla="*/ 115 w 230"/>
                  <a:gd name="T35" fmla="*/ 230 h 230"/>
                  <a:gd name="T36" fmla="*/ 138 w 230"/>
                  <a:gd name="T37" fmla="*/ 228 h 230"/>
                  <a:gd name="T38" fmla="*/ 160 w 230"/>
                  <a:gd name="T39" fmla="*/ 221 h 230"/>
                  <a:gd name="T40" fmla="*/ 179 w 230"/>
                  <a:gd name="T41" fmla="*/ 209 h 230"/>
                  <a:gd name="T42" fmla="*/ 196 w 230"/>
                  <a:gd name="T43" fmla="*/ 196 h 230"/>
                  <a:gd name="T44" fmla="*/ 210 w 230"/>
                  <a:gd name="T45" fmla="*/ 179 h 230"/>
                  <a:gd name="T46" fmla="*/ 221 w 230"/>
                  <a:gd name="T47" fmla="*/ 159 h 230"/>
                  <a:gd name="T48" fmla="*/ 228 w 230"/>
                  <a:gd name="T49" fmla="*/ 138 h 230"/>
                  <a:gd name="T50" fmla="*/ 230 w 230"/>
                  <a:gd name="T51" fmla="*/ 115 h 230"/>
                  <a:gd name="T52" fmla="*/ 229 w 230"/>
                  <a:gd name="T53" fmla="*/ 103 h 230"/>
                  <a:gd name="T54" fmla="*/ 225 w 230"/>
                  <a:gd name="T55" fmla="*/ 81 h 230"/>
                  <a:gd name="T56" fmla="*/ 215 w 230"/>
                  <a:gd name="T57" fmla="*/ 60 h 230"/>
                  <a:gd name="T58" fmla="*/ 204 w 230"/>
                  <a:gd name="T59" fmla="*/ 42 h 230"/>
                  <a:gd name="T60" fmla="*/ 188 w 230"/>
                  <a:gd name="T61" fmla="*/ 26 h 230"/>
                  <a:gd name="T62" fmla="*/ 170 w 230"/>
                  <a:gd name="T63" fmla="*/ 13 h 230"/>
                  <a:gd name="T64" fmla="*/ 149 w 230"/>
                  <a:gd name="T65" fmla="*/ 5 h 230"/>
                  <a:gd name="T66" fmla="*/ 126 w 230"/>
                  <a:gd name="T67" fmla="*/ 1 h 230"/>
                  <a:gd name="T68" fmla="*/ 115 w 230"/>
                  <a:gd name="T69" fmla="*/ 0 h 230"/>
                  <a:gd name="T70" fmla="*/ 115 w 230"/>
                  <a:gd name="T71" fmla="*/ 175 h 230"/>
                  <a:gd name="T72" fmla="*/ 91 w 230"/>
                  <a:gd name="T73" fmla="*/ 170 h 230"/>
                  <a:gd name="T74" fmla="*/ 72 w 230"/>
                  <a:gd name="T75" fmla="*/ 157 h 230"/>
                  <a:gd name="T76" fmla="*/ 59 w 230"/>
                  <a:gd name="T77" fmla="*/ 138 h 230"/>
                  <a:gd name="T78" fmla="*/ 55 w 230"/>
                  <a:gd name="T79" fmla="*/ 115 h 230"/>
                  <a:gd name="T80" fmla="*/ 56 w 230"/>
                  <a:gd name="T81" fmla="*/ 102 h 230"/>
                  <a:gd name="T82" fmla="*/ 65 w 230"/>
                  <a:gd name="T83" fmla="*/ 81 h 230"/>
                  <a:gd name="T84" fmla="*/ 81 w 230"/>
                  <a:gd name="T85" fmla="*/ 65 h 230"/>
                  <a:gd name="T86" fmla="*/ 103 w 230"/>
                  <a:gd name="T87" fmla="*/ 56 h 230"/>
                  <a:gd name="T88" fmla="*/ 115 w 230"/>
                  <a:gd name="T89" fmla="*/ 54 h 230"/>
                  <a:gd name="T90" fmla="*/ 138 w 230"/>
                  <a:gd name="T91" fmla="*/ 59 h 230"/>
                  <a:gd name="T92" fmla="*/ 157 w 230"/>
                  <a:gd name="T93" fmla="*/ 72 h 230"/>
                  <a:gd name="T94" fmla="*/ 170 w 230"/>
                  <a:gd name="T95" fmla="*/ 91 h 230"/>
                  <a:gd name="T96" fmla="*/ 175 w 230"/>
                  <a:gd name="T97" fmla="*/ 115 h 230"/>
                  <a:gd name="T98" fmla="*/ 174 w 230"/>
                  <a:gd name="T99" fmla="*/ 126 h 230"/>
                  <a:gd name="T100" fmla="*/ 165 w 230"/>
                  <a:gd name="T101" fmla="*/ 148 h 230"/>
                  <a:gd name="T102" fmla="*/ 148 w 230"/>
                  <a:gd name="T103" fmla="*/ 165 h 230"/>
                  <a:gd name="T104" fmla="*/ 126 w 230"/>
                  <a:gd name="T105" fmla="*/ 174 h 230"/>
                  <a:gd name="T106" fmla="*/ 115 w 230"/>
                  <a:gd name="T107" fmla="*/ 175 h 230"/>
                  <a:gd name="T108" fmla="*/ 115 w 230"/>
                  <a:gd name="T109" fmla="*/ 175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0" h="230">
                    <a:moveTo>
                      <a:pt x="115" y="0"/>
                    </a:moveTo>
                    <a:lnTo>
                      <a:pt x="115" y="0"/>
                    </a:lnTo>
                    <a:lnTo>
                      <a:pt x="104" y="1"/>
                    </a:lnTo>
                    <a:lnTo>
                      <a:pt x="92" y="2"/>
                    </a:lnTo>
                    <a:lnTo>
                      <a:pt x="81" y="5"/>
                    </a:lnTo>
                    <a:lnTo>
                      <a:pt x="71" y="9"/>
                    </a:lnTo>
                    <a:lnTo>
                      <a:pt x="60" y="13"/>
                    </a:lnTo>
                    <a:lnTo>
                      <a:pt x="50" y="19"/>
                    </a:lnTo>
                    <a:lnTo>
                      <a:pt x="42" y="26"/>
                    </a:lnTo>
                    <a:lnTo>
                      <a:pt x="34" y="34"/>
                    </a:lnTo>
                    <a:lnTo>
                      <a:pt x="26" y="42"/>
                    </a:lnTo>
                    <a:lnTo>
                      <a:pt x="19" y="50"/>
                    </a:lnTo>
                    <a:lnTo>
                      <a:pt x="14" y="60"/>
                    </a:lnTo>
                    <a:lnTo>
                      <a:pt x="9" y="70"/>
                    </a:lnTo>
                    <a:lnTo>
                      <a:pt x="6" y="81"/>
                    </a:lnTo>
                    <a:lnTo>
                      <a:pt x="2" y="92"/>
                    </a:lnTo>
                    <a:lnTo>
                      <a:pt x="1" y="103"/>
                    </a:lnTo>
                    <a:lnTo>
                      <a:pt x="0" y="115"/>
                    </a:lnTo>
                    <a:lnTo>
                      <a:pt x="0" y="115"/>
                    </a:lnTo>
                    <a:lnTo>
                      <a:pt x="1" y="126"/>
                    </a:lnTo>
                    <a:lnTo>
                      <a:pt x="2" y="138"/>
                    </a:lnTo>
                    <a:lnTo>
                      <a:pt x="6" y="149"/>
                    </a:lnTo>
                    <a:lnTo>
                      <a:pt x="9" y="159"/>
                    </a:lnTo>
                    <a:lnTo>
                      <a:pt x="14" y="170"/>
                    </a:lnTo>
                    <a:lnTo>
                      <a:pt x="19" y="179"/>
                    </a:lnTo>
                    <a:lnTo>
                      <a:pt x="26" y="188"/>
                    </a:lnTo>
                    <a:lnTo>
                      <a:pt x="34" y="196"/>
                    </a:lnTo>
                    <a:lnTo>
                      <a:pt x="42" y="204"/>
                    </a:lnTo>
                    <a:lnTo>
                      <a:pt x="50" y="209"/>
                    </a:lnTo>
                    <a:lnTo>
                      <a:pt x="60" y="215"/>
                    </a:lnTo>
                    <a:lnTo>
                      <a:pt x="71" y="221"/>
                    </a:lnTo>
                    <a:lnTo>
                      <a:pt x="81" y="224"/>
                    </a:lnTo>
                    <a:lnTo>
                      <a:pt x="92" y="228"/>
                    </a:lnTo>
                    <a:lnTo>
                      <a:pt x="104" y="229"/>
                    </a:lnTo>
                    <a:lnTo>
                      <a:pt x="115" y="230"/>
                    </a:lnTo>
                    <a:lnTo>
                      <a:pt x="115" y="230"/>
                    </a:lnTo>
                    <a:lnTo>
                      <a:pt x="126" y="229"/>
                    </a:lnTo>
                    <a:lnTo>
                      <a:pt x="138" y="228"/>
                    </a:lnTo>
                    <a:lnTo>
                      <a:pt x="149" y="224"/>
                    </a:lnTo>
                    <a:lnTo>
                      <a:pt x="160" y="221"/>
                    </a:lnTo>
                    <a:lnTo>
                      <a:pt x="170" y="215"/>
                    </a:lnTo>
                    <a:lnTo>
                      <a:pt x="179" y="209"/>
                    </a:lnTo>
                    <a:lnTo>
                      <a:pt x="188" y="204"/>
                    </a:lnTo>
                    <a:lnTo>
                      <a:pt x="196" y="196"/>
                    </a:lnTo>
                    <a:lnTo>
                      <a:pt x="204" y="188"/>
                    </a:lnTo>
                    <a:lnTo>
                      <a:pt x="210" y="179"/>
                    </a:lnTo>
                    <a:lnTo>
                      <a:pt x="215" y="170"/>
                    </a:lnTo>
                    <a:lnTo>
                      <a:pt x="221" y="159"/>
                    </a:lnTo>
                    <a:lnTo>
                      <a:pt x="225" y="149"/>
                    </a:lnTo>
                    <a:lnTo>
                      <a:pt x="228" y="138"/>
                    </a:lnTo>
                    <a:lnTo>
                      <a:pt x="229" y="126"/>
                    </a:lnTo>
                    <a:lnTo>
                      <a:pt x="230" y="115"/>
                    </a:lnTo>
                    <a:lnTo>
                      <a:pt x="230" y="115"/>
                    </a:lnTo>
                    <a:lnTo>
                      <a:pt x="229" y="103"/>
                    </a:lnTo>
                    <a:lnTo>
                      <a:pt x="228" y="92"/>
                    </a:lnTo>
                    <a:lnTo>
                      <a:pt x="225" y="81"/>
                    </a:lnTo>
                    <a:lnTo>
                      <a:pt x="221" y="70"/>
                    </a:lnTo>
                    <a:lnTo>
                      <a:pt x="215" y="60"/>
                    </a:lnTo>
                    <a:lnTo>
                      <a:pt x="210" y="50"/>
                    </a:lnTo>
                    <a:lnTo>
                      <a:pt x="204" y="42"/>
                    </a:lnTo>
                    <a:lnTo>
                      <a:pt x="196" y="34"/>
                    </a:lnTo>
                    <a:lnTo>
                      <a:pt x="188" y="26"/>
                    </a:lnTo>
                    <a:lnTo>
                      <a:pt x="179" y="19"/>
                    </a:lnTo>
                    <a:lnTo>
                      <a:pt x="170" y="13"/>
                    </a:lnTo>
                    <a:lnTo>
                      <a:pt x="160" y="9"/>
                    </a:lnTo>
                    <a:lnTo>
                      <a:pt x="149" y="5"/>
                    </a:lnTo>
                    <a:lnTo>
                      <a:pt x="138" y="2"/>
                    </a:lnTo>
                    <a:lnTo>
                      <a:pt x="126" y="1"/>
                    </a:lnTo>
                    <a:lnTo>
                      <a:pt x="115" y="0"/>
                    </a:lnTo>
                    <a:lnTo>
                      <a:pt x="115" y="0"/>
                    </a:lnTo>
                    <a:close/>
                    <a:moveTo>
                      <a:pt x="115" y="175"/>
                    </a:moveTo>
                    <a:lnTo>
                      <a:pt x="115" y="175"/>
                    </a:lnTo>
                    <a:lnTo>
                      <a:pt x="103" y="174"/>
                    </a:lnTo>
                    <a:lnTo>
                      <a:pt x="91" y="170"/>
                    </a:lnTo>
                    <a:lnTo>
                      <a:pt x="81" y="165"/>
                    </a:lnTo>
                    <a:lnTo>
                      <a:pt x="72" y="157"/>
                    </a:lnTo>
                    <a:lnTo>
                      <a:pt x="65" y="148"/>
                    </a:lnTo>
                    <a:lnTo>
                      <a:pt x="59" y="138"/>
                    </a:lnTo>
                    <a:lnTo>
                      <a:pt x="56" y="126"/>
                    </a:lnTo>
                    <a:lnTo>
                      <a:pt x="55" y="115"/>
                    </a:lnTo>
                    <a:lnTo>
                      <a:pt x="55" y="115"/>
                    </a:lnTo>
                    <a:lnTo>
                      <a:pt x="56" y="102"/>
                    </a:lnTo>
                    <a:lnTo>
                      <a:pt x="59" y="91"/>
                    </a:lnTo>
                    <a:lnTo>
                      <a:pt x="65" y="81"/>
                    </a:lnTo>
                    <a:lnTo>
                      <a:pt x="72" y="72"/>
                    </a:lnTo>
                    <a:lnTo>
                      <a:pt x="81" y="65"/>
                    </a:lnTo>
                    <a:lnTo>
                      <a:pt x="91" y="59"/>
                    </a:lnTo>
                    <a:lnTo>
                      <a:pt x="103" y="56"/>
                    </a:lnTo>
                    <a:lnTo>
                      <a:pt x="115" y="54"/>
                    </a:lnTo>
                    <a:lnTo>
                      <a:pt x="115" y="54"/>
                    </a:lnTo>
                    <a:lnTo>
                      <a:pt x="126" y="56"/>
                    </a:lnTo>
                    <a:lnTo>
                      <a:pt x="138" y="59"/>
                    </a:lnTo>
                    <a:lnTo>
                      <a:pt x="148" y="65"/>
                    </a:lnTo>
                    <a:lnTo>
                      <a:pt x="157" y="72"/>
                    </a:lnTo>
                    <a:lnTo>
                      <a:pt x="165" y="81"/>
                    </a:lnTo>
                    <a:lnTo>
                      <a:pt x="170" y="91"/>
                    </a:lnTo>
                    <a:lnTo>
                      <a:pt x="174" y="102"/>
                    </a:lnTo>
                    <a:lnTo>
                      <a:pt x="175" y="115"/>
                    </a:lnTo>
                    <a:lnTo>
                      <a:pt x="175" y="115"/>
                    </a:lnTo>
                    <a:lnTo>
                      <a:pt x="174" y="126"/>
                    </a:lnTo>
                    <a:lnTo>
                      <a:pt x="170" y="138"/>
                    </a:lnTo>
                    <a:lnTo>
                      <a:pt x="165" y="148"/>
                    </a:lnTo>
                    <a:lnTo>
                      <a:pt x="157" y="157"/>
                    </a:lnTo>
                    <a:lnTo>
                      <a:pt x="148" y="165"/>
                    </a:lnTo>
                    <a:lnTo>
                      <a:pt x="138" y="170"/>
                    </a:lnTo>
                    <a:lnTo>
                      <a:pt x="126" y="174"/>
                    </a:lnTo>
                    <a:lnTo>
                      <a:pt x="115" y="175"/>
                    </a:lnTo>
                    <a:lnTo>
                      <a:pt x="115" y="175"/>
                    </a:lnTo>
                    <a:close/>
                    <a:moveTo>
                      <a:pt x="115" y="175"/>
                    </a:moveTo>
                    <a:lnTo>
                      <a:pt x="115" y="175"/>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34" name="Line 14">
                <a:extLst>
                  <a:ext uri="{FF2B5EF4-FFF2-40B4-BE49-F238E27FC236}">
                    <a16:creationId xmlns:a16="http://schemas.microsoft.com/office/drawing/2014/main" id="{297C7CC5-6C3B-4E4B-BD17-E972D9B88CA8}"/>
                  </a:ext>
                </a:extLst>
              </p:cNvPr>
              <p:cNvSpPr>
                <a:spLocks noChangeShapeType="1"/>
              </p:cNvSpPr>
              <p:nvPr/>
            </p:nvSpPr>
            <p:spPr bwMode="auto">
              <a:xfrm>
                <a:off x="9744177" y="3343835"/>
                <a:ext cx="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35" name="Freeform 15">
                <a:extLst>
                  <a:ext uri="{FF2B5EF4-FFF2-40B4-BE49-F238E27FC236}">
                    <a16:creationId xmlns:a16="http://schemas.microsoft.com/office/drawing/2014/main" id="{4640ABDF-14F4-4CC6-B640-2CC582FE4DBA}"/>
                  </a:ext>
                </a:extLst>
              </p:cNvPr>
              <p:cNvSpPr>
                <a:spLocks noEditPoints="1"/>
              </p:cNvSpPr>
              <p:nvPr/>
            </p:nvSpPr>
            <p:spPr bwMode="auto">
              <a:xfrm>
                <a:off x="9895935" y="3219670"/>
                <a:ext cx="144857" cy="144857"/>
              </a:xfrm>
              <a:custGeom>
                <a:avLst/>
                <a:gdLst>
                  <a:gd name="T0" fmla="*/ 85 w 171"/>
                  <a:gd name="T1" fmla="*/ 0 h 171"/>
                  <a:gd name="T2" fmla="*/ 68 w 171"/>
                  <a:gd name="T3" fmla="*/ 2 h 171"/>
                  <a:gd name="T4" fmla="*/ 52 w 171"/>
                  <a:gd name="T5" fmla="*/ 7 h 171"/>
                  <a:gd name="T6" fmla="*/ 37 w 171"/>
                  <a:gd name="T7" fmla="*/ 14 h 171"/>
                  <a:gd name="T8" fmla="*/ 25 w 171"/>
                  <a:gd name="T9" fmla="*/ 25 h 171"/>
                  <a:gd name="T10" fmla="*/ 15 w 171"/>
                  <a:gd name="T11" fmla="*/ 38 h 171"/>
                  <a:gd name="T12" fmla="*/ 7 w 171"/>
                  <a:gd name="T13" fmla="*/ 53 h 171"/>
                  <a:gd name="T14" fmla="*/ 2 w 171"/>
                  <a:gd name="T15" fmla="*/ 69 h 171"/>
                  <a:gd name="T16" fmla="*/ 0 w 171"/>
                  <a:gd name="T17" fmla="*/ 86 h 171"/>
                  <a:gd name="T18" fmla="*/ 0 w 171"/>
                  <a:gd name="T19" fmla="*/ 94 h 171"/>
                  <a:gd name="T20" fmla="*/ 3 w 171"/>
                  <a:gd name="T21" fmla="*/ 111 h 171"/>
                  <a:gd name="T22" fmla="*/ 10 w 171"/>
                  <a:gd name="T23" fmla="*/ 127 h 171"/>
                  <a:gd name="T24" fmla="*/ 19 w 171"/>
                  <a:gd name="T25" fmla="*/ 141 h 171"/>
                  <a:gd name="T26" fmla="*/ 31 w 171"/>
                  <a:gd name="T27" fmla="*/ 152 h 171"/>
                  <a:gd name="T28" fmla="*/ 44 w 171"/>
                  <a:gd name="T29" fmla="*/ 161 h 171"/>
                  <a:gd name="T30" fmla="*/ 60 w 171"/>
                  <a:gd name="T31" fmla="*/ 168 h 171"/>
                  <a:gd name="T32" fmla="*/ 77 w 171"/>
                  <a:gd name="T33" fmla="*/ 171 h 171"/>
                  <a:gd name="T34" fmla="*/ 85 w 171"/>
                  <a:gd name="T35" fmla="*/ 171 h 171"/>
                  <a:gd name="T36" fmla="*/ 102 w 171"/>
                  <a:gd name="T37" fmla="*/ 169 h 171"/>
                  <a:gd name="T38" fmla="*/ 118 w 171"/>
                  <a:gd name="T39" fmla="*/ 164 h 171"/>
                  <a:gd name="T40" fmla="*/ 133 w 171"/>
                  <a:gd name="T41" fmla="*/ 156 h 171"/>
                  <a:gd name="T42" fmla="*/ 146 w 171"/>
                  <a:gd name="T43" fmla="*/ 146 h 171"/>
                  <a:gd name="T44" fmla="*/ 157 w 171"/>
                  <a:gd name="T45" fmla="*/ 134 h 171"/>
                  <a:gd name="T46" fmla="*/ 164 w 171"/>
                  <a:gd name="T47" fmla="*/ 119 h 171"/>
                  <a:gd name="T48" fmla="*/ 170 w 171"/>
                  <a:gd name="T49" fmla="*/ 103 h 171"/>
                  <a:gd name="T50" fmla="*/ 171 w 171"/>
                  <a:gd name="T51" fmla="*/ 86 h 171"/>
                  <a:gd name="T52" fmla="*/ 171 w 171"/>
                  <a:gd name="T53" fmla="*/ 77 h 171"/>
                  <a:gd name="T54" fmla="*/ 167 w 171"/>
                  <a:gd name="T55" fmla="*/ 60 h 171"/>
                  <a:gd name="T56" fmla="*/ 161 w 171"/>
                  <a:gd name="T57" fmla="*/ 45 h 171"/>
                  <a:gd name="T58" fmla="*/ 151 w 171"/>
                  <a:gd name="T59" fmla="*/ 31 h 171"/>
                  <a:gd name="T60" fmla="*/ 140 w 171"/>
                  <a:gd name="T61" fmla="*/ 20 h 171"/>
                  <a:gd name="T62" fmla="*/ 126 w 171"/>
                  <a:gd name="T63" fmla="*/ 11 h 171"/>
                  <a:gd name="T64" fmla="*/ 112 w 171"/>
                  <a:gd name="T65" fmla="*/ 4 h 171"/>
                  <a:gd name="T66" fmla="*/ 94 w 171"/>
                  <a:gd name="T67" fmla="*/ 0 h 171"/>
                  <a:gd name="T68" fmla="*/ 85 w 171"/>
                  <a:gd name="T69" fmla="*/ 0 h 171"/>
                  <a:gd name="T70" fmla="*/ 85 w 171"/>
                  <a:gd name="T71" fmla="*/ 117 h 171"/>
                  <a:gd name="T72" fmla="*/ 74 w 171"/>
                  <a:gd name="T73" fmla="*/ 114 h 171"/>
                  <a:gd name="T74" fmla="*/ 64 w 171"/>
                  <a:gd name="T75" fmla="*/ 107 h 171"/>
                  <a:gd name="T76" fmla="*/ 57 w 171"/>
                  <a:gd name="T77" fmla="*/ 97 h 171"/>
                  <a:gd name="T78" fmla="*/ 55 w 171"/>
                  <a:gd name="T79" fmla="*/ 86 h 171"/>
                  <a:gd name="T80" fmla="*/ 56 w 171"/>
                  <a:gd name="T81" fmla="*/ 79 h 171"/>
                  <a:gd name="T82" fmla="*/ 60 w 171"/>
                  <a:gd name="T83" fmla="*/ 69 h 171"/>
                  <a:gd name="T84" fmla="*/ 68 w 171"/>
                  <a:gd name="T85" fmla="*/ 60 h 171"/>
                  <a:gd name="T86" fmla="*/ 80 w 171"/>
                  <a:gd name="T87" fmla="*/ 55 h 171"/>
                  <a:gd name="T88" fmla="*/ 85 w 171"/>
                  <a:gd name="T89" fmla="*/ 55 h 171"/>
                  <a:gd name="T90" fmla="*/ 98 w 171"/>
                  <a:gd name="T91" fmla="*/ 57 h 171"/>
                  <a:gd name="T92" fmla="*/ 107 w 171"/>
                  <a:gd name="T93" fmla="*/ 64 h 171"/>
                  <a:gd name="T94" fmla="*/ 114 w 171"/>
                  <a:gd name="T95" fmla="*/ 73 h 171"/>
                  <a:gd name="T96" fmla="*/ 116 w 171"/>
                  <a:gd name="T97" fmla="*/ 86 h 171"/>
                  <a:gd name="T98" fmla="*/ 116 w 171"/>
                  <a:gd name="T99" fmla="*/ 92 h 171"/>
                  <a:gd name="T100" fmla="*/ 112 w 171"/>
                  <a:gd name="T101" fmla="*/ 103 h 171"/>
                  <a:gd name="T102" fmla="*/ 102 w 171"/>
                  <a:gd name="T103" fmla="*/ 111 h 171"/>
                  <a:gd name="T104" fmla="*/ 92 w 171"/>
                  <a:gd name="T105" fmla="*/ 115 h 171"/>
                  <a:gd name="T106" fmla="*/ 85 w 171"/>
                  <a:gd name="T107" fmla="*/ 117 h 171"/>
                  <a:gd name="T108" fmla="*/ 85 w 171"/>
                  <a:gd name="T109" fmla="*/ 117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1" h="171">
                    <a:moveTo>
                      <a:pt x="85" y="0"/>
                    </a:moveTo>
                    <a:lnTo>
                      <a:pt x="85" y="0"/>
                    </a:lnTo>
                    <a:lnTo>
                      <a:pt x="77" y="0"/>
                    </a:lnTo>
                    <a:lnTo>
                      <a:pt x="68" y="2"/>
                    </a:lnTo>
                    <a:lnTo>
                      <a:pt x="60" y="4"/>
                    </a:lnTo>
                    <a:lnTo>
                      <a:pt x="52" y="7"/>
                    </a:lnTo>
                    <a:lnTo>
                      <a:pt x="44" y="11"/>
                    </a:lnTo>
                    <a:lnTo>
                      <a:pt x="37" y="14"/>
                    </a:lnTo>
                    <a:lnTo>
                      <a:pt x="31" y="20"/>
                    </a:lnTo>
                    <a:lnTo>
                      <a:pt x="25" y="25"/>
                    </a:lnTo>
                    <a:lnTo>
                      <a:pt x="19" y="31"/>
                    </a:lnTo>
                    <a:lnTo>
                      <a:pt x="15" y="38"/>
                    </a:lnTo>
                    <a:lnTo>
                      <a:pt x="10" y="45"/>
                    </a:lnTo>
                    <a:lnTo>
                      <a:pt x="7" y="53"/>
                    </a:lnTo>
                    <a:lnTo>
                      <a:pt x="3" y="60"/>
                    </a:lnTo>
                    <a:lnTo>
                      <a:pt x="2" y="69"/>
                    </a:lnTo>
                    <a:lnTo>
                      <a:pt x="0" y="77"/>
                    </a:lnTo>
                    <a:lnTo>
                      <a:pt x="0" y="86"/>
                    </a:lnTo>
                    <a:lnTo>
                      <a:pt x="0" y="86"/>
                    </a:lnTo>
                    <a:lnTo>
                      <a:pt x="0" y="94"/>
                    </a:lnTo>
                    <a:lnTo>
                      <a:pt x="2" y="103"/>
                    </a:lnTo>
                    <a:lnTo>
                      <a:pt x="3" y="111"/>
                    </a:lnTo>
                    <a:lnTo>
                      <a:pt x="7" y="119"/>
                    </a:lnTo>
                    <a:lnTo>
                      <a:pt x="10" y="127"/>
                    </a:lnTo>
                    <a:lnTo>
                      <a:pt x="15" y="134"/>
                    </a:lnTo>
                    <a:lnTo>
                      <a:pt x="19" y="141"/>
                    </a:lnTo>
                    <a:lnTo>
                      <a:pt x="25" y="146"/>
                    </a:lnTo>
                    <a:lnTo>
                      <a:pt x="31" y="152"/>
                    </a:lnTo>
                    <a:lnTo>
                      <a:pt x="37" y="156"/>
                    </a:lnTo>
                    <a:lnTo>
                      <a:pt x="44" y="161"/>
                    </a:lnTo>
                    <a:lnTo>
                      <a:pt x="52" y="164"/>
                    </a:lnTo>
                    <a:lnTo>
                      <a:pt x="60" y="168"/>
                    </a:lnTo>
                    <a:lnTo>
                      <a:pt x="68" y="169"/>
                    </a:lnTo>
                    <a:lnTo>
                      <a:pt x="77" y="171"/>
                    </a:lnTo>
                    <a:lnTo>
                      <a:pt x="85" y="171"/>
                    </a:lnTo>
                    <a:lnTo>
                      <a:pt x="85" y="171"/>
                    </a:lnTo>
                    <a:lnTo>
                      <a:pt x="94" y="171"/>
                    </a:lnTo>
                    <a:lnTo>
                      <a:pt x="102" y="169"/>
                    </a:lnTo>
                    <a:lnTo>
                      <a:pt x="112" y="168"/>
                    </a:lnTo>
                    <a:lnTo>
                      <a:pt x="118" y="164"/>
                    </a:lnTo>
                    <a:lnTo>
                      <a:pt x="126" y="161"/>
                    </a:lnTo>
                    <a:lnTo>
                      <a:pt x="133" y="156"/>
                    </a:lnTo>
                    <a:lnTo>
                      <a:pt x="140" y="152"/>
                    </a:lnTo>
                    <a:lnTo>
                      <a:pt x="146" y="146"/>
                    </a:lnTo>
                    <a:lnTo>
                      <a:pt x="151" y="141"/>
                    </a:lnTo>
                    <a:lnTo>
                      <a:pt x="157" y="134"/>
                    </a:lnTo>
                    <a:lnTo>
                      <a:pt x="161" y="127"/>
                    </a:lnTo>
                    <a:lnTo>
                      <a:pt x="164" y="119"/>
                    </a:lnTo>
                    <a:lnTo>
                      <a:pt x="167" y="111"/>
                    </a:lnTo>
                    <a:lnTo>
                      <a:pt x="170" y="103"/>
                    </a:lnTo>
                    <a:lnTo>
                      <a:pt x="171" y="94"/>
                    </a:lnTo>
                    <a:lnTo>
                      <a:pt x="171" y="86"/>
                    </a:lnTo>
                    <a:lnTo>
                      <a:pt x="171" y="86"/>
                    </a:lnTo>
                    <a:lnTo>
                      <a:pt x="171" y="77"/>
                    </a:lnTo>
                    <a:lnTo>
                      <a:pt x="170" y="69"/>
                    </a:lnTo>
                    <a:lnTo>
                      <a:pt x="167" y="60"/>
                    </a:lnTo>
                    <a:lnTo>
                      <a:pt x="164" y="53"/>
                    </a:lnTo>
                    <a:lnTo>
                      <a:pt x="161" y="45"/>
                    </a:lnTo>
                    <a:lnTo>
                      <a:pt x="157" y="38"/>
                    </a:lnTo>
                    <a:lnTo>
                      <a:pt x="151" y="31"/>
                    </a:lnTo>
                    <a:lnTo>
                      <a:pt x="146" y="25"/>
                    </a:lnTo>
                    <a:lnTo>
                      <a:pt x="140" y="20"/>
                    </a:lnTo>
                    <a:lnTo>
                      <a:pt x="133" y="14"/>
                    </a:lnTo>
                    <a:lnTo>
                      <a:pt x="126" y="11"/>
                    </a:lnTo>
                    <a:lnTo>
                      <a:pt x="118" y="7"/>
                    </a:lnTo>
                    <a:lnTo>
                      <a:pt x="112" y="4"/>
                    </a:lnTo>
                    <a:lnTo>
                      <a:pt x="102" y="2"/>
                    </a:lnTo>
                    <a:lnTo>
                      <a:pt x="94" y="0"/>
                    </a:lnTo>
                    <a:lnTo>
                      <a:pt x="85" y="0"/>
                    </a:lnTo>
                    <a:lnTo>
                      <a:pt x="85" y="0"/>
                    </a:lnTo>
                    <a:close/>
                    <a:moveTo>
                      <a:pt x="85" y="117"/>
                    </a:moveTo>
                    <a:lnTo>
                      <a:pt x="85" y="117"/>
                    </a:lnTo>
                    <a:lnTo>
                      <a:pt x="80" y="115"/>
                    </a:lnTo>
                    <a:lnTo>
                      <a:pt x="74" y="114"/>
                    </a:lnTo>
                    <a:lnTo>
                      <a:pt x="68" y="111"/>
                    </a:lnTo>
                    <a:lnTo>
                      <a:pt x="64" y="107"/>
                    </a:lnTo>
                    <a:lnTo>
                      <a:pt x="60" y="103"/>
                    </a:lnTo>
                    <a:lnTo>
                      <a:pt x="57" y="97"/>
                    </a:lnTo>
                    <a:lnTo>
                      <a:pt x="56" y="92"/>
                    </a:lnTo>
                    <a:lnTo>
                      <a:pt x="55" y="86"/>
                    </a:lnTo>
                    <a:lnTo>
                      <a:pt x="55" y="86"/>
                    </a:lnTo>
                    <a:lnTo>
                      <a:pt x="56" y="79"/>
                    </a:lnTo>
                    <a:lnTo>
                      <a:pt x="57" y="73"/>
                    </a:lnTo>
                    <a:lnTo>
                      <a:pt x="60" y="69"/>
                    </a:lnTo>
                    <a:lnTo>
                      <a:pt x="64" y="64"/>
                    </a:lnTo>
                    <a:lnTo>
                      <a:pt x="68" y="60"/>
                    </a:lnTo>
                    <a:lnTo>
                      <a:pt x="74" y="57"/>
                    </a:lnTo>
                    <a:lnTo>
                      <a:pt x="80" y="55"/>
                    </a:lnTo>
                    <a:lnTo>
                      <a:pt x="85" y="55"/>
                    </a:lnTo>
                    <a:lnTo>
                      <a:pt x="85" y="55"/>
                    </a:lnTo>
                    <a:lnTo>
                      <a:pt x="92" y="55"/>
                    </a:lnTo>
                    <a:lnTo>
                      <a:pt x="98" y="57"/>
                    </a:lnTo>
                    <a:lnTo>
                      <a:pt x="102" y="60"/>
                    </a:lnTo>
                    <a:lnTo>
                      <a:pt x="107" y="64"/>
                    </a:lnTo>
                    <a:lnTo>
                      <a:pt x="112" y="69"/>
                    </a:lnTo>
                    <a:lnTo>
                      <a:pt x="114" y="73"/>
                    </a:lnTo>
                    <a:lnTo>
                      <a:pt x="116" y="79"/>
                    </a:lnTo>
                    <a:lnTo>
                      <a:pt x="116" y="86"/>
                    </a:lnTo>
                    <a:lnTo>
                      <a:pt x="116" y="86"/>
                    </a:lnTo>
                    <a:lnTo>
                      <a:pt x="116" y="92"/>
                    </a:lnTo>
                    <a:lnTo>
                      <a:pt x="114" y="97"/>
                    </a:lnTo>
                    <a:lnTo>
                      <a:pt x="112" y="103"/>
                    </a:lnTo>
                    <a:lnTo>
                      <a:pt x="107" y="107"/>
                    </a:lnTo>
                    <a:lnTo>
                      <a:pt x="102" y="111"/>
                    </a:lnTo>
                    <a:lnTo>
                      <a:pt x="98" y="114"/>
                    </a:lnTo>
                    <a:lnTo>
                      <a:pt x="92" y="115"/>
                    </a:lnTo>
                    <a:lnTo>
                      <a:pt x="85" y="117"/>
                    </a:lnTo>
                    <a:lnTo>
                      <a:pt x="85" y="117"/>
                    </a:lnTo>
                    <a:close/>
                    <a:moveTo>
                      <a:pt x="85" y="117"/>
                    </a:moveTo>
                    <a:lnTo>
                      <a:pt x="85" y="117"/>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36" name="Line 18">
                <a:extLst>
                  <a:ext uri="{FF2B5EF4-FFF2-40B4-BE49-F238E27FC236}">
                    <a16:creationId xmlns:a16="http://schemas.microsoft.com/office/drawing/2014/main" id="{547BD21F-92EB-46DB-97F5-C4240A3D8FED}"/>
                  </a:ext>
                </a:extLst>
              </p:cNvPr>
              <p:cNvSpPr>
                <a:spLocks noChangeShapeType="1"/>
              </p:cNvSpPr>
              <p:nvPr/>
            </p:nvSpPr>
            <p:spPr bwMode="auto">
              <a:xfrm>
                <a:off x="9964916" y="3316243"/>
                <a:ext cx="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37" name="Freeform 19">
                <a:extLst>
                  <a:ext uri="{FF2B5EF4-FFF2-40B4-BE49-F238E27FC236}">
                    <a16:creationId xmlns:a16="http://schemas.microsoft.com/office/drawing/2014/main" id="{513F57F5-C1FE-41D0-96E6-F1FD002B23EC}"/>
                  </a:ext>
                </a:extLst>
              </p:cNvPr>
              <p:cNvSpPr>
                <a:spLocks noEditPoints="1"/>
              </p:cNvSpPr>
              <p:nvPr/>
            </p:nvSpPr>
            <p:spPr bwMode="auto">
              <a:xfrm>
                <a:off x="9640708" y="3695634"/>
                <a:ext cx="200042" cy="200042"/>
              </a:xfrm>
              <a:custGeom>
                <a:avLst/>
                <a:gdLst>
                  <a:gd name="T0" fmla="*/ 115 w 230"/>
                  <a:gd name="T1" fmla="*/ 0 h 230"/>
                  <a:gd name="T2" fmla="*/ 92 w 230"/>
                  <a:gd name="T3" fmla="*/ 2 h 230"/>
                  <a:gd name="T4" fmla="*/ 71 w 230"/>
                  <a:gd name="T5" fmla="*/ 9 h 230"/>
                  <a:gd name="T6" fmla="*/ 50 w 230"/>
                  <a:gd name="T7" fmla="*/ 19 h 230"/>
                  <a:gd name="T8" fmla="*/ 34 w 230"/>
                  <a:gd name="T9" fmla="*/ 34 h 230"/>
                  <a:gd name="T10" fmla="*/ 19 w 230"/>
                  <a:gd name="T11" fmla="*/ 50 h 230"/>
                  <a:gd name="T12" fmla="*/ 9 w 230"/>
                  <a:gd name="T13" fmla="*/ 71 h 230"/>
                  <a:gd name="T14" fmla="*/ 2 w 230"/>
                  <a:gd name="T15" fmla="*/ 92 h 230"/>
                  <a:gd name="T16" fmla="*/ 0 w 230"/>
                  <a:gd name="T17" fmla="*/ 115 h 230"/>
                  <a:gd name="T18" fmla="*/ 1 w 230"/>
                  <a:gd name="T19" fmla="*/ 126 h 230"/>
                  <a:gd name="T20" fmla="*/ 6 w 230"/>
                  <a:gd name="T21" fmla="*/ 149 h 230"/>
                  <a:gd name="T22" fmla="*/ 14 w 230"/>
                  <a:gd name="T23" fmla="*/ 170 h 230"/>
                  <a:gd name="T24" fmla="*/ 26 w 230"/>
                  <a:gd name="T25" fmla="*/ 188 h 230"/>
                  <a:gd name="T26" fmla="*/ 42 w 230"/>
                  <a:gd name="T27" fmla="*/ 204 h 230"/>
                  <a:gd name="T28" fmla="*/ 60 w 230"/>
                  <a:gd name="T29" fmla="*/ 215 h 230"/>
                  <a:gd name="T30" fmla="*/ 81 w 230"/>
                  <a:gd name="T31" fmla="*/ 224 h 230"/>
                  <a:gd name="T32" fmla="*/ 104 w 230"/>
                  <a:gd name="T33" fmla="*/ 229 h 230"/>
                  <a:gd name="T34" fmla="*/ 115 w 230"/>
                  <a:gd name="T35" fmla="*/ 230 h 230"/>
                  <a:gd name="T36" fmla="*/ 138 w 230"/>
                  <a:gd name="T37" fmla="*/ 228 h 230"/>
                  <a:gd name="T38" fmla="*/ 160 w 230"/>
                  <a:gd name="T39" fmla="*/ 221 h 230"/>
                  <a:gd name="T40" fmla="*/ 179 w 230"/>
                  <a:gd name="T41" fmla="*/ 210 h 230"/>
                  <a:gd name="T42" fmla="*/ 196 w 230"/>
                  <a:gd name="T43" fmla="*/ 196 h 230"/>
                  <a:gd name="T44" fmla="*/ 210 w 230"/>
                  <a:gd name="T45" fmla="*/ 179 h 230"/>
                  <a:gd name="T46" fmla="*/ 221 w 230"/>
                  <a:gd name="T47" fmla="*/ 159 h 230"/>
                  <a:gd name="T48" fmla="*/ 228 w 230"/>
                  <a:gd name="T49" fmla="*/ 138 h 230"/>
                  <a:gd name="T50" fmla="*/ 230 w 230"/>
                  <a:gd name="T51" fmla="*/ 115 h 230"/>
                  <a:gd name="T52" fmla="*/ 229 w 230"/>
                  <a:gd name="T53" fmla="*/ 104 h 230"/>
                  <a:gd name="T54" fmla="*/ 225 w 230"/>
                  <a:gd name="T55" fmla="*/ 81 h 230"/>
                  <a:gd name="T56" fmla="*/ 215 w 230"/>
                  <a:gd name="T57" fmla="*/ 60 h 230"/>
                  <a:gd name="T58" fmla="*/ 204 w 230"/>
                  <a:gd name="T59" fmla="*/ 42 h 230"/>
                  <a:gd name="T60" fmla="*/ 188 w 230"/>
                  <a:gd name="T61" fmla="*/ 26 h 230"/>
                  <a:gd name="T62" fmla="*/ 170 w 230"/>
                  <a:gd name="T63" fmla="*/ 14 h 230"/>
                  <a:gd name="T64" fmla="*/ 149 w 230"/>
                  <a:gd name="T65" fmla="*/ 6 h 230"/>
                  <a:gd name="T66" fmla="*/ 126 w 230"/>
                  <a:gd name="T67" fmla="*/ 1 h 230"/>
                  <a:gd name="T68" fmla="*/ 115 w 230"/>
                  <a:gd name="T69" fmla="*/ 0 h 230"/>
                  <a:gd name="T70" fmla="*/ 115 w 230"/>
                  <a:gd name="T71" fmla="*/ 175 h 230"/>
                  <a:gd name="T72" fmla="*/ 91 w 230"/>
                  <a:gd name="T73" fmla="*/ 170 h 230"/>
                  <a:gd name="T74" fmla="*/ 72 w 230"/>
                  <a:gd name="T75" fmla="*/ 157 h 230"/>
                  <a:gd name="T76" fmla="*/ 59 w 230"/>
                  <a:gd name="T77" fmla="*/ 138 h 230"/>
                  <a:gd name="T78" fmla="*/ 55 w 230"/>
                  <a:gd name="T79" fmla="*/ 115 h 230"/>
                  <a:gd name="T80" fmla="*/ 56 w 230"/>
                  <a:gd name="T81" fmla="*/ 102 h 230"/>
                  <a:gd name="T82" fmla="*/ 65 w 230"/>
                  <a:gd name="T83" fmla="*/ 81 h 230"/>
                  <a:gd name="T84" fmla="*/ 81 w 230"/>
                  <a:gd name="T85" fmla="*/ 65 h 230"/>
                  <a:gd name="T86" fmla="*/ 103 w 230"/>
                  <a:gd name="T87" fmla="*/ 56 h 230"/>
                  <a:gd name="T88" fmla="*/ 115 w 230"/>
                  <a:gd name="T89" fmla="*/ 55 h 230"/>
                  <a:gd name="T90" fmla="*/ 138 w 230"/>
                  <a:gd name="T91" fmla="*/ 59 h 230"/>
                  <a:gd name="T92" fmla="*/ 157 w 230"/>
                  <a:gd name="T93" fmla="*/ 72 h 230"/>
                  <a:gd name="T94" fmla="*/ 170 w 230"/>
                  <a:gd name="T95" fmla="*/ 91 h 230"/>
                  <a:gd name="T96" fmla="*/ 175 w 230"/>
                  <a:gd name="T97" fmla="*/ 115 h 230"/>
                  <a:gd name="T98" fmla="*/ 174 w 230"/>
                  <a:gd name="T99" fmla="*/ 126 h 230"/>
                  <a:gd name="T100" fmla="*/ 165 w 230"/>
                  <a:gd name="T101" fmla="*/ 148 h 230"/>
                  <a:gd name="T102" fmla="*/ 148 w 230"/>
                  <a:gd name="T103" fmla="*/ 165 h 230"/>
                  <a:gd name="T104" fmla="*/ 126 w 230"/>
                  <a:gd name="T105" fmla="*/ 174 h 230"/>
                  <a:gd name="T106" fmla="*/ 115 w 230"/>
                  <a:gd name="T107" fmla="*/ 175 h 230"/>
                  <a:gd name="T108" fmla="*/ 115 w 230"/>
                  <a:gd name="T109" fmla="*/ 175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0" h="230">
                    <a:moveTo>
                      <a:pt x="115" y="0"/>
                    </a:moveTo>
                    <a:lnTo>
                      <a:pt x="115" y="0"/>
                    </a:lnTo>
                    <a:lnTo>
                      <a:pt x="104" y="1"/>
                    </a:lnTo>
                    <a:lnTo>
                      <a:pt x="92" y="2"/>
                    </a:lnTo>
                    <a:lnTo>
                      <a:pt x="81" y="6"/>
                    </a:lnTo>
                    <a:lnTo>
                      <a:pt x="71" y="9"/>
                    </a:lnTo>
                    <a:lnTo>
                      <a:pt x="60" y="14"/>
                    </a:lnTo>
                    <a:lnTo>
                      <a:pt x="50" y="19"/>
                    </a:lnTo>
                    <a:lnTo>
                      <a:pt x="42" y="26"/>
                    </a:lnTo>
                    <a:lnTo>
                      <a:pt x="34" y="34"/>
                    </a:lnTo>
                    <a:lnTo>
                      <a:pt x="26" y="42"/>
                    </a:lnTo>
                    <a:lnTo>
                      <a:pt x="19" y="50"/>
                    </a:lnTo>
                    <a:lnTo>
                      <a:pt x="14" y="60"/>
                    </a:lnTo>
                    <a:lnTo>
                      <a:pt x="9" y="71"/>
                    </a:lnTo>
                    <a:lnTo>
                      <a:pt x="6" y="81"/>
                    </a:lnTo>
                    <a:lnTo>
                      <a:pt x="2" y="92"/>
                    </a:lnTo>
                    <a:lnTo>
                      <a:pt x="1" y="104"/>
                    </a:lnTo>
                    <a:lnTo>
                      <a:pt x="0" y="115"/>
                    </a:lnTo>
                    <a:lnTo>
                      <a:pt x="0" y="115"/>
                    </a:lnTo>
                    <a:lnTo>
                      <a:pt x="1" y="126"/>
                    </a:lnTo>
                    <a:lnTo>
                      <a:pt x="2" y="138"/>
                    </a:lnTo>
                    <a:lnTo>
                      <a:pt x="6" y="149"/>
                    </a:lnTo>
                    <a:lnTo>
                      <a:pt x="9" y="159"/>
                    </a:lnTo>
                    <a:lnTo>
                      <a:pt x="14" y="170"/>
                    </a:lnTo>
                    <a:lnTo>
                      <a:pt x="19" y="179"/>
                    </a:lnTo>
                    <a:lnTo>
                      <a:pt x="26" y="188"/>
                    </a:lnTo>
                    <a:lnTo>
                      <a:pt x="34" y="196"/>
                    </a:lnTo>
                    <a:lnTo>
                      <a:pt x="42" y="204"/>
                    </a:lnTo>
                    <a:lnTo>
                      <a:pt x="50" y="210"/>
                    </a:lnTo>
                    <a:lnTo>
                      <a:pt x="60" y="215"/>
                    </a:lnTo>
                    <a:lnTo>
                      <a:pt x="71" y="221"/>
                    </a:lnTo>
                    <a:lnTo>
                      <a:pt x="81" y="224"/>
                    </a:lnTo>
                    <a:lnTo>
                      <a:pt x="92" y="228"/>
                    </a:lnTo>
                    <a:lnTo>
                      <a:pt x="104" y="229"/>
                    </a:lnTo>
                    <a:lnTo>
                      <a:pt x="115" y="230"/>
                    </a:lnTo>
                    <a:lnTo>
                      <a:pt x="115" y="230"/>
                    </a:lnTo>
                    <a:lnTo>
                      <a:pt x="126" y="229"/>
                    </a:lnTo>
                    <a:lnTo>
                      <a:pt x="138" y="228"/>
                    </a:lnTo>
                    <a:lnTo>
                      <a:pt x="149" y="224"/>
                    </a:lnTo>
                    <a:lnTo>
                      <a:pt x="160" y="221"/>
                    </a:lnTo>
                    <a:lnTo>
                      <a:pt x="170" y="215"/>
                    </a:lnTo>
                    <a:lnTo>
                      <a:pt x="179" y="210"/>
                    </a:lnTo>
                    <a:lnTo>
                      <a:pt x="188" y="204"/>
                    </a:lnTo>
                    <a:lnTo>
                      <a:pt x="196" y="196"/>
                    </a:lnTo>
                    <a:lnTo>
                      <a:pt x="204" y="188"/>
                    </a:lnTo>
                    <a:lnTo>
                      <a:pt x="210" y="179"/>
                    </a:lnTo>
                    <a:lnTo>
                      <a:pt x="215" y="170"/>
                    </a:lnTo>
                    <a:lnTo>
                      <a:pt x="221" y="159"/>
                    </a:lnTo>
                    <a:lnTo>
                      <a:pt x="225" y="149"/>
                    </a:lnTo>
                    <a:lnTo>
                      <a:pt x="228" y="138"/>
                    </a:lnTo>
                    <a:lnTo>
                      <a:pt x="229" y="126"/>
                    </a:lnTo>
                    <a:lnTo>
                      <a:pt x="230" y="115"/>
                    </a:lnTo>
                    <a:lnTo>
                      <a:pt x="230" y="115"/>
                    </a:lnTo>
                    <a:lnTo>
                      <a:pt x="229" y="104"/>
                    </a:lnTo>
                    <a:lnTo>
                      <a:pt x="228" y="92"/>
                    </a:lnTo>
                    <a:lnTo>
                      <a:pt x="225" y="81"/>
                    </a:lnTo>
                    <a:lnTo>
                      <a:pt x="221" y="71"/>
                    </a:lnTo>
                    <a:lnTo>
                      <a:pt x="215" y="60"/>
                    </a:lnTo>
                    <a:lnTo>
                      <a:pt x="210" y="50"/>
                    </a:lnTo>
                    <a:lnTo>
                      <a:pt x="204" y="42"/>
                    </a:lnTo>
                    <a:lnTo>
                      <a:pt x="196" y="34"/>
                    </a:lnTo>
                    <a:lnTo>
                      <a:pt x="188" y="26"/>
                    </a:lnTo>
                    <a:lnTo>
                      <a:pt x="179" y="19"/>
                    </a:lnTo>
                    <a:lnTo>
                      <a:pt x="170" y="14"/>
                    </a:lnTo>
                    <a:lnTo>
                      <a:pt x="160" y="9"/>
                    </a:lnTo>
                    <a:lnTo>
                      <a:pt x="149" y="6"/>
                    </a:lnTo>
                    <a:lnTo>
                      <a:pt x="138" y="2"/>
                    </a:lnTo>
                    <a:lnTo>
                      <a:pt x="126" y="1"/>
                    </a:lnTo>
                    <a:lnTo>
                      <a:pt x="115" y="0"/>
                    </a:lnTo>
                    <a:lnTo>
                      <a:pt x="115" y="0"/>
                    </a:lnTo>
                    <a:close/>
                    <a:moveTo>
                      <a:pt x="115" y="175"/>
                    </a:moveTo>
                    <a:lnTo>
                      <a:pt x="115" y="175"/>
                    </a:lnTo>
                    <a:lnTo>
                      <a:pt x="103" y="174"/>
                    </a:lnTo>
                    <a:lnTo>
                      <a:pt x="91" y="170"/>
                    </a:lnTo>
                    <a:lnTo>
                      <a:pt x="81" y="165"/>
                    </a:lnTo>
                    <a:lnTo>
                      <a:pt x="72" y="157"/>
                    </a:lnTo>
                    <a:lnTo>
                      <a:pt x="65" y="148"/>
                    </a:lnTo>
                    <a:lnTo>
                      <a:pt x="59" y="138"/>
                    </a:lnTo>
                    <a:lnTo>
                      <a:pt x="56" y="126"/>
                    </a:lnTo>
                    <a:lnTo>
                      <a:pt x="55" y="115"/>
                    </a:lnTo>
                    <a:lnTo>
                      <a:pt x="55" y="115"/>
                    </a:lnTo>
                    <a:lnTo>
                      <a:pt x="56" y="102"/>
                    </a:lnTo>
                    <a:lnTo>
                      <a:pt x="59" y="91"/>
                    </a:lnTo>
                    <a:lnTo>
                      <a:pt x="65" y="81"/>
                    </a:lnTo>
                    <a:lnTo>
                      <a:pt x="72" y="72"/>
                    </a:lnTo>
                    <a:lnTo>
                      <a:pt x="81" y="65"/>
                    </a:lnTo>
                    <a:lnTo>
                      <a:pt x="91" y="59"/>
                    </a:lnTo>
                    <a:lnTo>
                      <a:pt x="103" y="56"/>
                    </a:lnTo>
                    <a:lnTo>
                      <a:pt x="115" y="55"/>
                    </a:lnTo>
                    <a:lnTo>
                      <a:pt x="115" y="55"/>
                    </a:lnTo>
                    <a:lnTo>
                      <a:pt x="126" y="56"/>
                    </a:lnTo>
                    <a:lnTo>
                      <a:pt x="138" y="59"/>
                    </a:lnTo>
                    <a:lnTo>
                      <a:pt x="148" y="65"/>
                    </a:lnTo>
                    <a:lnTo>
                      <a:pt x="157" y="72"/>
                    </a:lnTo>
                    <a:lnTo>
                      <a:pt x="165" y="81"/>
                    </a:lnTo>
                    <a:lnTo>
                      <a:pt x="170" y="91"/>
                    </a:lnTo>
                    <a:lnTo>
                      <a:pt x="174" y="102"/>
                    </a:lnTo>
                    <a:lnTo>
                      <a:pt x="175" y="115"/>
                    </a:lnTo>
                    <a:lnTo>
                      <a:pt x="175" y="115"/>
                    </a:lnTo>
                    <a:lnTo>
                      <a:pt x="174" y="126"/>
                    </a:lnTo>
                    <a:lnTo>
                      <a:pt x="170" y="138"/>
                    </a:lnTo>
                    <a:lnTo>
                      <a:pt x="165" y="148"/>
                    </a:lnTo>
                    <a:lnTo>
                      <a:pt x="157" y="157"/>
                    </a:lnTo>
                    <a:lnTo>
                      <a:pt x="148" y="165"/>
                    </a:lnTo>
                    <a:lnTo>
                      <a:pt x="138" y="170"/>
                    </a:lnTo>
                    <a:lnTo>
                      <a:pt x="126" y="174"/>
                    </a:lnTo>
                    <a:lnTo>
                      <a:pt x="115" y="175"/>
                    </a:lnTo>
                    <a:lnTo>
                      <a:pt x="115" y="175"/>
                    </a:lnTo>
                    <a:close/>
                    <a:moveTo>
                      <a:pt x="115" y="175"/>
                    </a:moveTo>
                    <a:lnTo>
                      <a:pt x="115" y="175"/>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38" name="Line 22">
                <a:extLst>
                  <a:ext uri="{FF2B5EF4-FFF2-40B4-BE49-F238E27FC236}">
                    <a16:creationId xmlns:a16="http://schemas.microsoft.com/office/drawing/2014/main" id="{7818277E-F851-4DD7-92EC-EB1F8F30D7D5}"/>
                  </a:ext>
                </a:extLst>
              </p:cNvPr>
              <p:cNvSpPr>
                <a:spLocks noChangeShapeType="1"/>
              </p:cNvSpPr>
              <p:nvPr/>
            </p:nvSpPr>
            <p:spPr bwMode="auto">
              <a:xfrm>
                <a:off x="9744177" y="3847392"/>
                <a:ext cx="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39" name="Freeform 23">
                <a:extLst>
                  <a:ext uri="{FF2B5EF4-FFF2-40B4-BE49-F238E27FC236}">
                    <a16:creationId xmlns:a16="http://schemas.microsoft.com/office/drawing/2014/main" id="{27308479-BD6B-4E55-A6C3-B6AAF5B89C0A}"/>
                  </a:ext>
                </a:extLst>
              </p:cNvPr>
              <p:cNvSpPr>
                <a:spLocks noEditPoints="1"/>
              </p:cNvSpPr>
              <p:nvPr/>
            </p:nvSpPr>
            <p:spPr bwMode="auto">
              <a:xfrm>
                <a:off x="9895935" y="3723227"/>
                <a:ext cx="144857" cy="144857"/>
              </a:xfrm>
              <a:custGeom>
                <a:avLst/>
                <a:gdLst>
                  <a:gd name="T0" fmla="*/ 85 w 171"/>
                  <a:gd name="T1" fmla="*/ 0 h 170"/>
                  <a:gd name="T2" fmla="*/ 68 w 171"/>
                  <a:gd name="T3" fmla="*/ 1 h 170"/>
                  <a:gd name="T4" fmla="*/ 52 w 171"/>
                  <a:gd name="T5" fmla="*/ 6 h 170"/>
                  <a:gd name="T6" fmla="*/ 37 w 171"/>
                  <a:gd name="T7" fmla="*/ 13 h 170"/>
                  <a:gd name="T8" fmla="*/ 25 w 171"/>
                  <a:gd name="T9" fmla="*/ 25 h 170"/>
                  <a:gd name="T10" fmla="*/ 15 w 171"/>
                  <a:gd name="T11" fmla="*/ 37 h 170"/>
                  <a:gd name="T12" fmla="*/ 7 w 171"/>
                  <a:gd name="T13" fmla="*/ 52 h 170"/>
                  <a:gd name="T14" fmla="*/ 2 w 171"/>
                  <a:gd name="T15" fmla="*/ 68 h 170"/>
                  <a:gd name="T16" fmla="*/ 0 w 171"/>
                  <a:gd name="T17" fmla="*/ 85 h 170"/>
                  <a:gd name="T18" fmla="*/ 0 w 171"/>
                  <a:gd name="T19" fmla="*/ 93 h 170"/>
                  <a:gd name="T20" fmla="*/ 3 w 171"/>
                  <a:gd name="T21" fmla="*/ 110 h 170"/>
                  <a:gd name="T22" fmla="*/ 10 w 171"/>
                  <a:gd name="T23" fmla="*/ 126 h 170"/>
                  <a:gd name="T24" fmla="*/ 19 w 171"/>
                  <a:gd name="T25" fmla="*/ 140 h 170"/>
                  <a:gd name="T26" fmla="*/ 31 w 171"/>
                  <a:gd name="T27" fmla="*/ 151 h 170"/>
                  <a:gd name="T28" fmla="*/ 44 w 171"/>
                  <a:gd name="T29" fmla="*/ 160 h 170"/>
                  <a:gd name="T30" fmla="*/ 60 w 171"/>
                  <a:gd name="T31" fmla="*/ 167 h 170"/>
                  <a:gd name="T32" fmla="*/ 77 w 171"/>
                  <a:gd name="T33" fmla="*/ 170 h 170"/>
                  <a:gd name="T34" fmla="*/ 85 w 171"/>
                  <a:gd name="T35" fmla="*/ 170 h 170"/>
                  <a:gd name="T36" fmla="*/ 102 w 171"/>
                  <a:gd name="T37" fmla="*/ 168 h 170"/>
                  <a:gd name="T38" fmla="*/ 118 w 171"/>
                  <a:gd name="T39" fmla="*/ 164 h 170"/>
                  <a:gd name="T40" fmla="*/ 133 w 171"/>
                  <a:gd name="T41" fmla="*/ 156 h 170"/>
                  <a:gd name="T42" fmla="*/ 146 w 171"/>
                  <a:gd name="T43" fmla="*/ 145 h 170"/>
                  <a:gd name="T44" fmla="*/ 157 w 171"/>
                  <a:gd name="T45" fmla="*/ 133 h 170"/>
                  <a:gd name="T46" fmla="*/ 164 w 171"/>
                  <a:gd name="T47" fmla="*/ 118 h 170"/>
                  <a:gd name="T48" fmla="*/ 170 w 171"/>
                  <a:gd name="T49" fmla="*/ 102 h 170"/>
                  <a:gd name="T50" fmla="*/ 171 w 171"/>
                  <a:gd name="T51" fmla="*/ 85 h 170"/>
                  <a:gd name="T52" fmla="*/ 171 w 171"/>
                  <a:gd name="T53" fmla="*/ 76 h 170"/>
                  <a:gd name="T54" fmla="*/ 167 w 171"/>
                  <a:gd name="T55" fmla="*/ 59 h 170"/>
                  <a:gd name="T56" fmla="*/ 161 w 171"/>
                  <a:gd name="T57" fmla="*/ 44 h 170"/>
                  <a:gd name="T58" fmla="*/ 151 w 171"/>
                  <a:gd name="T59" fmla="*/ 30 h 170"/>
                  <a:gd name="T60" fmla="*/ 140 w 171"/>
                  <a:gd name="T61" fmla="*/ 19 h 170"/>
                  <a:gd name="T62" fmla="*/ 126 w 171"/>
                  <a:gd name="T63" fmla="*/ 10 h 170"/>
                  <a:gd name="T64" fmla="*/ 112 w 171"/>
                  <a:gd name="T65" fmla="*/ 3 h 170"/>
                  <a:gd name="T66" fmla="*/ 94 w 171"/>
                  <a:gd name="T67" fmla="*/ 0 h 170"/>
                  <a:gd name="T68" fmla="*/ 85 w 171"/>
                  <a:gd name="T69" fmla="*/ 0 h 170"/>
                  <a:gd name="T70" fmla="*/ 85 w 171"/>
                  <a:gd name="T71" fmla="*/ 116 h 170"/>
                  <a:gd name="T72" fmla="*/ 74 w 171"/>
                  <a:gd name="T73" fmla="*/ 113 h 170"/>
                  <a:gd name="T74" fmla="*/ 64 w 171"/>
                  <a:gd name="T75" fmla="*/ 107 h 170"/>
                  <a:gd name="T76" fmla="*/ 57 w 171"/>
                  <a:gd name="T77" fmla="*/ 96 h 170"/>
                  <a:gd name="T78" fmla="*/ 55 w 171"/>
                  <a:gd name="T79" fmla="*/ 85 h 170"/>
                  <a:gd name="T80" fmla="*/ 56 w 171"/>
                  <a:gd name="T81" fmla="*/ 78 h 170"/>
                  <a:gd name="T82" fmla="*/ 60 w 171"/>
                  <a:gd name="T83" fmla="*/ 68 h 170"/>
                  <a:gd name="T84" fmla="*/ 68 w 171"/>
                  <a:gd name="T85" fmla="*/ 59 h 170"/>
                  <a:gd name="T86" fmla="*/ 80 w 171"/>
                  <a:gd name="T87" fmla="*/ 54 h 170"/>
                  <a:gd name="T88" fmla="*/ 85 w 171"/>
                  <a:gd name="T89" fmla="*/ 54 h 170"/>
                  <a:gd name="T90" fmla="*/ 98 w 171"/>
                  <a:gd name="T91" fmla="*/ 57 h 170"/>
                  <a:gd name="T92" fmla="*/ 107 w 171"/>
                  <a:gd name="T93" fmla="*/ 63 h 170"/>
                  <a:gd name="T94" fmla="*/ 114 w 171"/>
                  <a:gd name="T95" fmla="*/ 72 h 170"/>
                  <a:gd name="T96" fmla="*/ 116 w 171"/>
                  <a:gd name="T97" fmla="*/ 85 h 170"/>
                  <a:gd name="T98" fmla="*/ 116 w 171"/>
                  <a:gd name="T99" fmla="*/ 91 h 170"/>
                  <a:gd name="T100" fmla="*/ 112 w 171"/>
                  <a:gd name="T101" fmla="*/ 102 h 170"/>
                  <a:gd name="T102" fmla="*/ 102 w 171"/>
                  <a:gd name="T103" fmla="*/ 110 h 170"/>
                  <a:gd name="T104" fmla="*/ 92 w 171"/>
                  <a:gd name="T105" fmla="*/ 115 h 170"/>
                  <a:gd name="T106" fmla="*/ 85 w 171"/>
                  <a:gd name="T107" fmla="*/ 116 h 170"/>
                  <a:gd name="T108" fmla="*/ 85 w 171"/>
                  <a:gd name="T109" fmla="*/ 116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1" h="170">
                    <a:moveTo>
                      <a:pt x="85" y="0"/>
                    </a:moveTo>
                    <a:lnTo>
                      <a:pt x="85" y="0"/>
                    </a:lnTo>
                    <a:lnTo>
                      <a:pt x="77" y="0"/>
                    </a:lnTo>
                    <a:lnTo>
                      <a:pt x="68" y="1"/>
                    </a:lnTo>
                    <a:lnTo>
                      <a:pt x="60" y="3"/>
                    </a:lnTo>
                    <a:lnTo>
                      <a:pt x="52" y="6"/>
                    </a:lnTo>
                    <a:lnTo>
                      <a:pt x="44" y="10"/>
                    </a:lnTo>
                    <a:lnTo>
                      <a:pt x="37" y="13"/>
                    </a:lnTo>
                    <a:lnTo>
                      <a:pt x="31" y="19"/>
                    </a:lnTo>
                    <a:lnTo>
                      <a:pt x="25" y="25"/>
                    </a:lnTo>
                    <a:lnTo>
                      <a:pt x="19" y="30"/>
                    </a:lnTo>
                    <a:lnTo>
                      <a:pt x="15" y="37"/>
                    </a:lnTo>
                    <a:lnTo>
                      <a:pt x="10" y="44"/>
                    </a:lnTo>
                    <a:lnTo>
                      <a:pt x="7" y="52"/>
                    </a:lnTo>
                    <a:lnTo>
                      <a:pt x="3" y="59"/>
                    </a:lnTo>
                    <a:lnTo>
                      <a:pt x="2" y="68"/>
                    </a:lnTo>
                    <a:lnTo>
                      <a:pt x="0" y="76"/>
                    </a:lnTo>
                    <a:lnTo>
                      <a:pt x="0" y="85"/>
                    </a:lnTo>
                    <a:lnTo>
                      <a:pt x="0" y="85"/>
                    </a:lnTo>
                    <a:lnTo>
                      <a:pt x="0" y="93"/>
                    </a:lnTo>
                    <a:lnTo>
                      <a:pt x="2" y="102"/>
                    </a:lnTo>
                    <a:lnTo>
                      <a:pt x="3" y="110"/>
                    </a:lnTo>
                    <a:lnTo>
                      <a:pt x="7" y="118"/>
                    </a:lnTo>
                    <a:lnTo>
                      <a:pt x="10" y="126"/>
                    </a:lnTo>
                    <a:lnTo>
                      <a:pt x="15" y="133"/>
                    </a:lnTo>
                    <a:lnTo>
                      <a:pt x="19" y="140"/>
                    </a:lnTo>
                    <a:lnTo>
                      <a:pt x="25" y="145"/>
                    </a:lnTo>
                    <a:lnTo>
                      <a:pt x="31" y="151"/>
                    </a:lnTo>
                    <a:lnTo>
                      <a:pt x="37" y="156"/>
                    </a:lnTo>
                    <a:lnTo>
                      <a:pt x="44" y="160"/>
                    </a:lnTo>
                    <a:lnTo>
                      <a:pt x="52" y="164"/>
                    </a:lnTo>
                    <a:lnTo>
                      <a:pt x="60" y="167"/>
                    </a:lnTo>
                    <a:lnTo>
                      <a:pt x="68" y="168"/>
                    </a:lnTo>
                    <a:lnTo>
                      <a:pt x="77" y="170"/>
                    </a:lnTo>
                    <a:lnTo>
                      <a:pt x="85" y="170"/>
                    </a:lnTo>
                    <a:lnTo>
                      <a:pt x="85" y="170"/>
                    </a:lnTo>
                    <a:lnTo>
                      <a:pt x="94" y="170"/>
                    </a:lnTo>
                    <a:lnTo>
                      <a:pt x="102" y="168"/>
                    </a:lnTo>
                    <a:lnTo>
                      <a:pt x="112" y="167"/>
                    </a:lnTo>
                    <a:lnTo>
                      <a:pt x="118" y="164"/>
                    </a:lnTo>
                    <a:lnTo>
                      <a:pt x="126" y="160"/>
                    </a:lnTo>
                    <a:lnTo>
                      <a:pt x="133" y="156"/>
                    </a:lnTo>
                    <a:lnTo>
                      <a:pt x="140" y="151"/>
                    </a:lnTo>
                    <a:lnTo>
                      <a:pt x="146" y="145"/>
                    </a:lnTo>
                    <a:lnTo>
                      <a:pt x="151" y="140"/>
                    </a:lnTo>
                    <a:lnTo>
                      <a:pt x="157" y="133"/>
                    </a:lnTo>
                    <a:lnTo>
                      <a:pt x="161" y="126"/>
                    </a:lnTo>
                    <a:lnTo>
                      <a:pt x="164" y="118"/>
                    </a:lnTo>
                    <a:lnTo>
                      <a:pt x="167" y="110"/>
                    </a:lnTo>
                    <a:lnTo>
                      <a:pt x="170" y="102"/>
                    </a:lnTo>
                    <a:lnTo>
                      <a:pt x="171" y="93"/>
                    </a:lnTo>
                    <a:lnTo>
                      <a:pt x="171" y="85"/>
                    </a:lnTo>
                    <a:lnTo>
                      <a:pt x="171" y="85"/>
                    </a:lnTo>
                    <a:lnTo>
                      <a:pt x="171" y="76"/>
                    </a:lnTo>
                    <a:lnTo>
                      <a:pt x="170" y="68"/>
                    </a:lnTo>
                    <a:lnTo>
                      <a:pt x="167" y="59"/>
                    </a:lnTo>
                    <a:lnTo>
                      <a:pt x="164" y="52"/>
                    </a:lnTo>
                    <a:lnTo>
                      <a:pt x="161" y="44"/>
                    </a:lnTo>
                    <a:lnTo>
                      <a:pt x="157" y="37"/>
                    </a:lnTo>
                    <a:lnTo>
                      <a:pt x="151" y="30"/>
                    </a:lnTo>
                    <a:lnTo>
                      <a:pt x="146" y="25"/>
                    </a:lnTo>
                    <a:lnTo>
                      <a:pt x="140" y="19"/>
                    </a:lnTo>
                    <a:lnTo>
                      <a:pt x="133" y="13"/>
                    </a:lnTo>
                    <a:lnTo>
                      <a:pt x="126" y="10"/>
                    </a:lnTo>
                    <a:lnTo>
                      <a:pt x="118" y="6"/>
                    </a:lnTo>
                    <a:lnTo>
                      <a:pt x="112" y="3"/>
                    </a:lnTo>
                    <a:lnTo>
                      <a:pt x="102" y="1"/>
                    </a:lnTo>
                    <a:lnTo>
                      <a:pt x="94" y="0"/>
                    </a:lnTo>
                    <a:lnTo>
                      <a:pt x="85" y="0"/>
                    </a:lnTo>
                    <a:lnTo>
                      <a:pt x="85" y="0"/>
                    </a:lnTo>
                    <a:close/>
                    <a:moveTo>
                      <a:pt x="85" y="116"/>
                    </a:moveTo>
                    <a:lnTo>
                      <a:pt x="85" y="116"/>
                    </a:lnTo>
                    <a:lnTo>
                      <a:pt x="80" y="115"/>
                    </a:lnTo>
                    <a:lnTo>
                      <a:pt x="74" y="113"/>
                    </a:lnTo>
                    <a:lnTo>
                      <a:pt x="68" y="110"/>
                    </a:lnTo>
                    <a:lnTo>
                      <a:pt x="64" y="107"/>
                    </a:lnTo>
                    <a:lnTo>
                      <a:pt x="60" y="102"/>
                    </a:lnTo>
                    <a:lnTo>
                      <a:pt x="57" y="96"/>
                    </a:lnTo>
                    <a:lnTo>
                      <a:pt x="56" y="91"/>
                    </a:lnTo>
                    <a:lnTo>
                      <a:pt x="55" y="85"/>
                    </a:lnTo>
                    <a:lnTo>
                      <a:pt x="55" y="85"/>
                    </a:lnTo>
                    <a:lnTo>
                      <a:pt x="56" y="78"/>
                    </a:lnTo>
                    <a:lnTo>
                      <a:pt x="57" y="72"/>
                    </a:lnTo>
                    <a:lnTo>
                      <a:pt x="60" y="68"/>
                    </a:lnTo>
                    <a:lnTo>
                      <a:pt x="64" y="63"/>
                    </a:lnTo>
                    <a:lnTo>
                      <a:pt x="68" y="59"/>
                    </a:lnTo>
                    <a:lnTo>
                      <a:pt x="74" y="57"/>
                    </a:lnTo>
                    <a:lnTo>
                      <a:pt x="80" y="54"/>
                    </a:lnTo>
                    <a:lnTo>
                      <a:pt x="85" y="54"/>
                    </a:lnTo>
                    <a:lnTo>
                      <a:pt x="85" y="54"/>
                    </a:lnTo>
                    <a:lnTo>
                      <a:pt x="92" y="54"/>
                    </a:lnTo>
                    <a:lnTo>
                      <a:pt x="98" y="57"/>
                    </a:lnTo>
                    <a:lnTo>
                      <a:pt x="102" y="59"/>
                    </a:lnTo>
                    <a:lnTo>
                      <a:pt x="107" y="63"/>
                    </a:lnTo>
                    <a:lnTo>
                      <a:pt x="112" y="68"/>
                    </a:lnTo>
                    <a:lnTo>
                      <a:pt x="114" y="72"/>
                    </a:lnTo>
                    <a:lnTo>
                      <a:pt x="116" y="78"/>
                    </a:lnTo>
                    <a:lnTo>
                      <a:pt x="116" y="85"/>
                    </a:lnTo>
                    <a:lnTo>
                      <a:pt x="116" y="85"/>
                    </a:lnTo>
                    <a:lnTo>
                      <a:pt x="116" y="91"/>
                    </a:lnTo>
                    <a:lnTo>
                      <a:pt x="114" y="96"/>
                    </a:lnTo>
                    <a:lnTo>
                      <a:pt x="112" y="102"/>
                    </a:lnTo>
                    <a:lnTo>
                      <a:pt x="107" y="107"/>
                    </a:lnTo>
                    <a:lnTo>
                      <a:pt x="102" y="110"/>
                    </a:lnTo>
                    <a:lnTo>
                      <a:pt x="98" y="113"/>
                    </a:lnTo>
                    <a:lnTo>
                      <a:pt x="92" y="115"/>
                    </a:lnTo>
                    <a:lnTo>
                      <a:pt x="85" y="116"/>
                    </a:lnTo>
                    <a:lnTo>
                      <a:pt x="85" y="116"/>
                    </a:lnTo>
                    <a:close/>
                    <a:moveTo>
                      <a:pt x="85" y="116"/>
                    </a:moveTo>
                    <a:lnTo>
                      <a:pt x="85" y="116"/>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40" name="Line 26">
                <a:extLst>
                  <a:ext uri="{FF2B5EF4-FFF2-40B4-BE49-F238E27FC236}">
                    <a16:creationId xmlns:a16="http://schemas.microsoft.com/office/drawing/2014/main" id="{5656C10D-25D1-4344-8289-57F56B8EB73A}"/>
                  </a:ext>
                </a:extLst>
              </p:cNvPr>
              <p:cNvSpPr>
                <a:spLocks noChangeShapeType="1"/>
              </p:cNvSpPr>
              <p:nvPr/>
            </p:nvSpPr>
            <p:spPr bwMode="auto">
              <a:xfrm>
                <a:off x="9964916" y="3819800"/>
                <a:ext cx="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41" name="Freeform 27">
                <a:extLst>
                  <a:ext uri="{FF2B5EF4-FFF2-40B4-BE49-F238E27FC236}">
                    <a16:creationId xmlns:a16="http://schemas.microsoft.com/office/drawing/2014/main" id="{1FDE17FF-FB9E-4919-915A-CDC1F4A5088C}"/>
                  </a:ext>
                </a:extLst>
              </p:cNvPr>
              <p:cNvSpPr>
                <a:spLocks noEditPoints="1"/>
              </p:cNvSpPr>
              <p:nvPr/>
            </p:nvSpPr>
            <p:spPr bwMode="auto">
              <a:xfrm>
                <a:off x="10095981" y="3819800"/>
                <a:ext cx="876053" cy="48284"/>
              </a:xfrm>
              <a:custGeom>
                <a:avLst/>
                <a:gdLst>
                  <a:gd name="T0" fmla="*/ 991 w 1019"/>
                  <a:gd name="T1" fmla="*/ 0 h 54"/>
                  <a:gd name="T2" fmla="*/ 28 w 1019"/>
                  <a:gd name="T3" fmla="*/ 0 h 54"/>
                  <a:gd name="T4" fmla="*/ 28 w 1019"/>
                  <a:gd name="T5" fmla="*/ 0 h 54"/>
                  <a:gd name="T6" fmla="*/ 22 w 1019"/>
                  <a:gd name="T7" fmla="*/ 0 h 54"/>
                  <a:gd name="T8" fmla="*/ 16 w 1019"/>
                  <a:gd name="T9" fmla="*/ 2 h 54"/>
                  <a:gd name="T10" fmla="*/ 12 w 1019"/>
                  <a:gd name="T11" fmla="*/ 4 h 54"/>
                  <a:gd name="T12" fmla="*/ 8 w 1019"/>
                  <a:gd name="T13" fmla="*/ 8 h 54"/>
                  <a:gd name="T14" fmla="*/ 5 w 1019"/>
                  <a:gd name="T15" fmla="*/ 12 h 54"/>
                  <a:gd name="T16" fmla="*/ 3 w 1019"/>
                  <a:gd name="T17" fmla="*/ 17 h 54"/>
                  <a:gd name="T18" fmla="*/ 0 w 1019"/>
                  <a:gd name="T19" fmla="*/ 21 h 54"/>
                  <a:gd name="T20" fmla="*/ 0 w 1019"/>
                  <a:gd name="T21" fmla="*/ 27 h 54"/>
                  <a:gd name="T22" fmla="*/ 0 w 1019"/>
                  <a:gd name="T23" fmla="*/ 27 h 54"/>
                  <a:gd name="T24" fmla="*/ 0 w 1019"/>
                  <a:gd name="T25" fmla="*/ 33 h 54"/>
                  <a:gd name="T26" fmla="*/ 3 w 1019"/>
                  <a:gd name="T27" fmla="*/ 37 h 54"/>
                  <a:gd name="T28" fmla="*/ 5 w 1019"/>
                  <a:gd name="T29" fmla="*/ 42 h 54"/>
                  <a:gd name="T30" fmla="*/ 8 w 1019"/>
                  <a:gd name="T31" fmla="*/ 46 h 54"/>
                  <a:gd name="T32" fmla="*/ 12 w 1019"/>
                  <a:gd name="T33" fmla="*/ 50 h 54"/>
                  <a:gd name="T34" fmla="*/ 16 w 1019"/>
                  <a:gd name="T35" fmla="*/ 52 h 54"/>
                  <a:gd name="T36" fmla="*/ 22 w 1019"/>
                  <a:gd name="T37" fmla="*/ 54 h 54"/>
                  <a:gd name="T38" fmla="*/ 28 w 1019"/>
                  <a:gd name="T39" fmla="*/ 54 h 54"/>
                  <a:gd name="T40" fmla="*/ 991 w 1019"/>
                  <a:gd name="T41" fmla="*/ 54 h 54"/>
                  <a:gd name="T42" fmla="*/ 991 w 1019"/>
                  <a:gd name="T43" fmla="*/ 54 h 54"/>
                  <a:gd name="T44" fmla="*/ 996 w 1019"/>
                  <a:gd name="T45" fmla="*/ 54 h 54"/>
                  <a:gd name="T46" fmla="*/ 1001 w 1019"/>
                  <a:gd name="T47" fmla="*/ 52 h 54"/>
                  <a:gd name="T48" fmla="*/ 1006 w 1019"/>
                  <a:gd name="T49" fmla="*/ 50 h 54"/>
                  <a:gd name="T50" fmla="*/ 1011 w 1019"/>
                  <a:gd name="T51" fmla="*/ 46 h 54"/>
                  <a:gd name="T52" fmla="*/ 1013 w 1019"/>
                  <a:gd name="T53" fmla="*/ 42 h 54"/>
                  <a:gd name="T54" fmla="*/ 1016 w 1019"/>
                  <a:gd name="T55" fmla="*/ 37 h 54"/>
                  <a:gd name="T56" fmla="*/ 1017 w 1019"/>
                  <a:gd name="T57" fmla="*/ 33 h 54"/>
                  <a:gd name="T58" fmla="*/ 1019 w 1019"/>
                  <a:gd name="T59" fmla="*/ 27 h 54"/>
                  <a:gd name="T60" fmla="*/ 1019 w 1019"/>
                  <a:gd name="T61" fmla="*/ 27 h 54"/>
                  <a:gd name="T62" fmla="*/ 1017 w 1019"/>
                  <a:gd name="T63" fmla="*/ 21 h 54"/>
                  <a:gd name="T64" fmla="*/ 1016 w 1019"/>
                  <a:gd name="T65" fmla="*/ 17 h 54"/>
                  <a:gd name="T66" fmla="*/ 1013 w 1019"/>
                  <a:gd name="T67" fmla="*/ 12 h 54"/>
                  <a:gd name="T68" fmla="*/ 1011 w 1019"/>
                  <a:gd name="T69" fmla="*/ 8 h 54"/>
                  <a:gd name="T70" fmla="*/ 1006 w 1019"/>
                  <a:gd name="T71" fmla="*/ 4 h 54"/>
                  <a:gd name="T72" fmla="*/ 1001 w 1019"/>
                  <a:gd name="T73" fmla="*/ 2 h 54"/>
                  <a:gd name="T74" fmla="*/ 996 w 1019"/>
                  <a:gd name="T75" fmla="*/ 0 h 54"/>
                  <a:gd name="T76" fmla="*/ 991 w 1019"/>
                  <a:gd name="T77" fmla="*/ 0 h 54"/>
                  <a:gd name="T78" fmla="*/ 991 w 1019"/>
                  <a:gd name="T79" fmla="*/ 0 h 54"/>
                  <a:gd name="T80" fmla="*/ 991 w 1019"/>
                  <a:gd name="T81" fmla="*/ 0 h 54"/>
                  <a:gd name="T82" fmla="*/ 991 w 1019"/>
                  <a:gd name="T8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19" h="54">
                    <a:moveTo>
                      <a:pt x="991" y="0"/>
                    </a:moveTo>
                    <a:lnTo>
                      <a:pt x="28" y="0"/>
                    </a:lnTo>
                    <a:lnTo>
                      <a:pt x="28" y="0"/>
                    </a:lnTo>
                    <a:lnTo>
                      <a:pt x="22" y="0"/>
                    </a:lnTo>
                    <a:lnTo>
                      <a:pt x="16" y="2"/>
                    </a:lnTo>
                    <a:lnTo>
                      <a:pt x="12" y="4"/>
                    </a:lnTo>
                    <a:lnTo>
                      <a:pt x="8" y="8"/>
                    </a:lnTo>
                    <a:lnTo>
                      <a:pt x="5" y="12"/>
                    </a:lnTo>
                    <a:lnTo>
                      <a:pt x="3" y="17"/>
                    </a:lnTo>
                    <a:lnTo>
                      <a:pt x="0" y="21"/>
                    </a:lnTo>
                    <a:lnTo>
                      <a:pt x="0" y="27"/>
                    </a:lnTo>
                    <a:lnTo>
                      <a:pt x="0" y="27"/>
                    </a:lnTo>
                    <a:lnTo>
                      <a:pt x="0" y="33"/>
                    </a:lnTo>
                    <a:lnTo>
                      <a:pt x="3" y="37"/>
                    </a:lnTo>
                    <a:lnTo>
                      <a:pt x="5" y="42"/>
                    </a:lnTo>
                    <a:lnTo>
                      <a:pt x="8" y="46"/>
                    </a:lnTo>
                    <a:lnTo>
                      <a:pt x="12" y="50"/>
                    </a:lnTo>
                    <a:lnTo>
                      <a:pt x="16" y="52"/>
                    </a:lnTo>
                    <a:lnTo>
                      <a:pt x="22" y="54"/>
                    </a:lnTo>
                    <a:lnTo>
                      <a:pt x="28" y="54"/>
                    </a:lnTo>
                    <a:lnTo>
                      <a:pt x="991" y="54"/>
                    </a:lnTo>
                    <a:lnTo>
                      <a:pt x="991" y="54"/>
                    </a:lnTo>
                    <a:lnTo>
                      <a:pt x="996" y="54"/>
                    </a:lnTo>
                    <a:lnTo>
                      <a:pt x="1001" y="52"/>
                    </a:lnTo>
                    <a:lnTo>
                      <a:pt x="1006" y="50"/>
                    </a:lnTo>
                    <a:lnTo>
                      <a:pt x="1011" y="46"/>
                    </a:lnTo>
                    <a:lnTo>
                      <a:pt x="1013" y="42"/>
                    </a:lnTo>
                    <a:lnTo>
                      <a:pt x="1016" y="37"/>
                    </a:lnTo>
                    <a:lnTo>
                      <a:pt x="1017" y="33"/>
                    </a:lnTo>
                    <a:lnTo>
                      <a:pt x="1019" y="27"/>
                    </a:lnTo>
                    <a:lnTo>
                      <a:pt x="1019" y="27"/>
                    </a:lnTo>
                    <a:lnTo>
                      <a:pt x="1017" y="21"/>
                    </a:lnTo>
                    <a:lnTo>
                      <a:pt x="1016" y="17"/>
                    </a:lnTo>
                    <a:lnTo>
                      <a:pt x="1013" y="12"/>
                    </a:lnTo>
                    <a:lnTo>
                      <a:pt x="1011" y="8"/>
                    </a:lnTo>
                    <a:lnTo>
                      <a:pt x="1006" y="4"/>
                    </a:lnTo>
                    <a:lnTo>
                      <a:pt x="1001" y="2"/>
                    </a:lnTo>
                    <a:lnTo>
                      <a:pt x="996" y="0"/>
                    </a:lnTo>
                    <a:lnTo>
                      <a:pt x="991" y="0"/>
                    </a:lnTo>
                    <a:lnTo>
                      <a:pt x="991" y="0"/>
                    </a:lnTo>
                    <a:close/>
                    <a:moveTo>
                      <a:pt x="991" y="0"/>
                    </a:moveTo>
                    <a:lnTo>
                      <a:pt x="991" y="0"/>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42" name="Freeform 28">
                <a:extLst>
                  <a:ext uri="{FF2B5EF4-FFF2-40B4-BE49-F238E27FC236}">
                    <a16:creationId xmlns:a16="http://schemas.microsoft.com/office/drawing/2014/main" id="{AAFB05DF-BFAF-4C04-A386-A1BC4A5B7529}"/>
                  </a:ext>
                </a:extLst>
              </p:cNvPr>
              <p:cNvSpPr>
                <a:spLocks/>
              </p:cNvSpPr>
              <p:nvPr/>
            </p:nvSpPr>
            <p:spPr bwMode="auto">
              <a:xfrm>
                <a:off x="10095981" y="3819800"/>
                <a:ext cx="876053" cy="48284"/>
              </a:xfrm>
              <a:custGeom>
                <a:avLst/>
                <a:gdLst>
                  <a:gd name="T0" fmla="*/ 991 w 1019"/>
                  <a:gd name="T1" fmla="*/ 0 h 54"/>
                  <a:gd name="T2" fmla="*/ 28 w 1019"/>
                  <a:gd name="T3" fmla="*/ 0 h 54"/>
                  <a:gd name="T4" fmla="*/ 28 w 1019"/>
                  <a:gd name="T5" fmla="*/ 0 h 54"/>
                  <a:gd name="T6" fmla="*/ 22 w 1019"/>
                  <a:gd name="T7" fmla="*/ 0 h 54"/>
                  <a:gd name="T8" fmla="*/ 16 w 1019"/>
                  <a:gd name="T9" fmla="*/ 2 h 54"/>
                  <a:gd name="T10" fmla="*/ 12 w 1019"/>
                  <a:gd name="T11" fmla="*/ 4 h 54"/>
                  <a:gd name="T12" fmla="*/ 8 w 1019"/>
                  <a:gd name="T13" fmla="*/ 8 h 54"/>
                  <a:gd name="T14" fmla="*/ 5 w 1019"/>
                  <a:gd name="T15" fmla="*/ 12 h 54"/>
                  <a:gd name="T16" fmla="*/ 3 w 1019"/>
                  <a:gd name="T17" fmla="*/ 17 h 54"/>
                  <a:gd name="T18" fmla="*/ 0 w 1019"/>
                  <a:gd name="T19" fmla="*/ 21 h 54"/>
                  <a:gd name="T20" fmla="*/ 0 w 1019"/>
                  <a:gd name="T21" fmla="*/ 27 h 54"/>
                  <a:gd name="T22" fmla="*/ 0 w 1019"/>
                  <a:gd name="T23" fmla="*/ 27 h 54"/>
                  <a:gd name="T24" fmla="*/ 0 w 1019"/>
                  <a:gd name="T25" fmla="*/ 33 h 54"/>
                  <a:gd name="T26" fmla="*/ 3 w 1019"/>
                  <a:gd name="T27" fmla="*/ 37 h 54"/>
                  <a:gd name="T28" fmla="*/ 5 w 1019"/>
                  <a:gd name="T29" fmla="*/ 42 h 54"/>
                  <a:gd name="T30" fmla="*/ 8 w 1019"/>
                  <a:gd name="T31" fmla="*/ 46 h 54"/>
                  <a:gd name="T32" fmla="*/ 12 w 1019"/>
                  <a:gd name="T33" fmla="*/ 50 h 54"/>
                  <a:gd name="T34" fmla="*/ 16 w 1019"/>
                  <a:gd name="T35" fmla="*/ 52 h 54"/>
                  <a:gd name="T36" fmla="*/ 22 w 1019"/>
                  <a:gd name="T37" fmla="*/ 54 h 54"/>
                  <a:gd name="T38" fmla="*/ 28 w 1019"/>
                  <a:gd name="T39" fmla="*/ 54 h 54"/>
                  <a:gd name="T40" fmla="*/ 991 w 1019"/>
                  <a:gd name="T41" fmla="*/ 54 h 54"/>
                  <a:gd name="T42" fmla="*/ 991 w 1019"/>
                  <a:gd name="T43" fmla="*/ 54 h 54"/>
                  <a:gd name="T44" fmla="*/ 996 w 1019"/>
                  <a:gd name="T45" fmla="*/ 54 h 54"/>
                  <a:gd name="T46" fmla="*/ 1001 w 1019"/>
                  <a:gd name="T47" fmla="*/ 52 h 54"/>
                  <a:gd name="T48" fmla="*/ 1006 w 1019"/>
                  <a:gd name="T49" fmla="*/ 50 h 54"/>
                  <a:gd name="T50" fmla="*/ 1011 w 1019"/>
                  <a:gd name="T51" fmla="*/ 46 h 54"/>
                  <a:gd name="T52" fmla="*/ 1013 w 1019"/>
                  <a:gd name="T53" fmla="*/ 42 h 54"/>
                  <a:gd name="T54" fmla="*/ 1016 w 1019"/>
                  <a:gd name="T55" fmla="*/ 37 h 54"/>
                  <a:gd name="T56" fmla="*/ 1017 w 1019"/>
                  <a:gd name="T57" fmla="*/ 33 h 54"/>
                  <a:gd name="T58" fmla="*/ 1019 w 1019"/>
                  <a:gd name="T59" fmla="*/ 27 h 54"/>
                  <a:gd name="T60" fmla="*/ 1019 w 1019"/>
                  <a:gd name="T61" fmla="*/ 27 h 54"/>
                  <a:gd name="T62" fmla="*/ 1017 w 1019"/>
                  <a:gd name="T63" fmla="*/ 21 h 54"/>
                  <a:gd name="T64" fmla="*/ 1016 w 1019"/>
                  <a:gd name="T65" fmla="*/ 17 h 54"/>
                  <a:gd name="T66" fmla="*/ 1013 w 1019"/>
                  <a:gd name="T67" fmla="*/ 12 h 54"/>
                  <a:gd name="T68" fmla="*/ 1011 w 1019"/>
                  <a:gd name="T69" fmla="*/ 8 h 54"/>
                  <a:gd name="T70" fmla="*/ 1006 w 1019"/>
                  <a:gd name="T71" fmla="*/ 4 h 54"/>
                  <a:gd name="T72" fmla="*/ 1001 w 1019"/>
                  <a:gd name="T73" fmla="*/ 2 h 54"/>
                  <a:gd name="T74" fmla="*/ 996 w 1019"/>
                  <a:gd name="T75" fmla="*/ 0 h 54"/>
                  <a:gd name="T76" fmla="*/ 991 w 1019"/>
                  <a:gd name="T77" fmla="*/ 0 h 54"/>
                  <a:gd name="T78" fmla="*/ 991 w 1019"/>
                  <a:gd name="T7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19" h="54">
                    <a:moveTo>
                      <a:pt x="991" y="0"/>
                    </a:moveTo>
                    <a:lnTo>
                      <a:pt x="28" y="0"/>
                    </a:lnTo>
                    <a:lnTo>
                      <a:pt x="28" y="0"/>
                    </a:lnTo>
                    <a:lnTo>
                      <a:pt x="22" y="0"/>
                    </a:lnTo>
                    <a:lnTo>
                      <a:pt x="16" y="2"/>
                    </a:lnTo>
                    <a:lnTo>
                      <a:pt x="12" y="4"/>
                    </a:lnTo>
                    <a:lnTo>
                      <a:pt x="8" y="8"/>
                    </a:lnTo>
                    <a:lnTo>
                      <a:pt x="5" y="12"/>
                    </a:lnTo>
                    <a:lnTo>
                      <a:pt x="3" y="17"/>
                    </a:lnTo>
                    <a:lnTo>
                      <a:pt x="0" y="21"/>
                    </a:lnTo>
                    <a:lnTo>
                      <a:pt x="0" y="27"/>
                    </a:lnTo>
                    <a:lnTo>
                      <a:pt x="0" y="27"/>
                    </a:lnTo>
                    <a:lnTo>
                      <a:pt x="0" y="33"/>
                    </a:lnTo>
                    <a:lnTo>
                      <a:pt x="3" y="37"/>
                    </a:lnTo>
                    <a:lnTo>
                      <a:pt x="5" y="42"/>
                    </a:lnTo>
                    <a:lnTo>
                      <a:pt x="8" y="46"/>
                    </a:lnTo>
                    <a:lnTo>
                      <a:pt x="12" y="50"/>
                    </a:lnTo>
                    <a:lnTo>
                      <a:pt x="16" y="52"/>
                    </a:lnTo>
                    <a:lnTo>
                      <a:pt x="22" y="54"/>
                    </a:lnTo>
                    <a:lnTo>
                      <a:pt x="28" y="54"/>
                    </a:lnTo>
                    <a:lnTo>
                      <a:pt x="991" y="54"/>
                    </a:lnTo>
                    <a:lnTo>
                      <a:pt x="991" y="54"/>
                    </a:lnTo>
                    <a:lnTo>
                      <a:pt x="996" y="54"/>
                    </a:lnTo>
                    <a:lnTo>
                      <a:pt x="1001" y="52"/>
                    </a:lnTo>
                    <a:lnTo>
                      <a:pt x="1006" y="50"/>
                    </a:lnTo>
                    <a:lnTo>
                      <a:pt x="1011" y="46"/>
                    </a:lnTo>
                    <a:lnTo>
                      <a:pt x="1013" y="42"/>
                    </a:lnTo>
                    <a:lnTo>
                      <a:pt x="1016" y="37"/>
                    </a:lnTo>
                    <a:lnTo>
                      <a:pt x="1017" y="33"/>
                    </a:lnTo>
                    <a:lnTo>
                      <a:pt x="1019" y="27"/>
                    </a:lnTo>
                    <a:lnTo>
                      <a:pt x="1019" y="27"/>
                    </a:lnTo>
                    <a:lnTo>
                      <a:pt x="1017" y="21"/>
                    </a:lnTo>
                    <a:lnTo>
                      <a:pt x="1016" y="17"/>
                    </a:lnTo>
                    <a:lnTo>
                      <a:pt x="1013" y="12"/>
                    </a:lnTo>
                    <a:lnTo>
                      <a:pt x="1011" y="8"/>
                    </a:lnTo>
                    <a:lnTo>
                      <a:pt x="1006" y="4"/>
                    </a:lnTo>
                    <a:lnTo>
                      <a:pt x="1001" y="2"/>
                    </a:lnTo>
                    <a:lnTo>
                      <a:pt x="996" y="0"/>
                    </a:lnTo>
                    <a:lnTo>
                      <a:pt x="991" y="0"/>
                    </a:lnTo>
                    <a:lnTo>
                      <a:pt x="991" y="0"/>
                    </a:lnTo>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43" name="Line 29">
                <a:extLst>
                  <a:ext uri="{FF2B5EF4-FFF2-40B4-BE49-F238E27FC236}">
                    <a16:creationId xmlns:a16="http://schemas.microsoft.com/office/drawing/2014/main" id="{DAE28DA1-1DA2-4F68-851B-24416AD52F46}"/>
                  </a:ext>
                </a:extLst>
              </p:cNvPr>
              <p:cNvSpPr>
                <a:spLocks noChangeShapeType="1"/>
              </p:cNvSpPr>
              <p:nvPr/>
            </p:nvSpPr>
            <p:spPr bwMode="auto">
              <a:xfrm>
                <a:off x="10951342" y="3819800"/>
                <a:ext cx="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44" name="Freeform 30">
                <a:extLst>
                  <a:ext uri="{FF2B5EF4-FFF2-40B4-BE49-F238E27FC236}">
                    <a16:creationId xmlns:a16="http://schemas.microsoft.com/office/drawing/2014/main" id="{416B7CB1-589E-45B7-BB43-0A610191AC4A}"/>
                  </a:ext>
                </a:extLst>
              </p:cNvPr>
              <p:cNvSpPr>
                <a:spLocks noEditPoints="1"/>
              </p:cNvSpPr>
              <p:nvPr/>
            </p:nvSpPr>
            <p:spPr bwMode="auto">
              <a:xfrm>
                <a:off x="10095981" y="3723227"/>
                <a:ext cx="876053" cy="48284"/>
              </a:xfrm>
              <a:custGeom>
                <a:avLst/>
                <a:gdLst>
                  <a:gd name="T0" fmla="*/ 0 w 1019"/>
                  <a:gd name="T1" fmla="*/ 27 h 54"/>
                  <a:gd name="T2" fmla="*/ 0 w 1019"/>
                  <a:gd name="T3" fmla="*/ 27 h 54"/>
                  <a:gd name="T4" fmla="*/ 0 w 1019"/>
                  <a:gd name="T5" fmla="*/ 31 h 54"/>
                  <a:gd name="T6" fmla="*/ 3 w 1019"/>
                  <a:gd name="T7" fmla="*/ 37 h 54"/>
                  <a:gd name="T8" fmla="*/ 5 w 1019"/>
                  <a:gd name="T9" fmla="*/ 42 h 54"/>
                  <a:gd name="T10" fmla="*/ 8 w 1019"/>
                  <a:gd name="T11" fmla="*/ 46 h 54"/>
                  <a:gd name="T12" fmla="*/ 12 w 1019"/>
                  <a:gd name="T13" fmla="*/ 49 h 54"/>
                  <a:gd name="T14" fmla="*/ 16 w 1019"/>
                  <a:gd name="T15" fmla="*/ 52 h 54"/>
                  <a:gd name="T16" fmla="*/ 22 w 1019"/>
                  <a:gd name="T17" fmla="*/ 53 h 54"/>
                  <a:gd name="T18" fmla="*/ 28 w 1019"/>
                  <a:gd name="T19" fmla="*/ 54 h 54"/>
                  <a:gd name="T20" fmla="*/ 991 w 1019"/>
                  <a:gd name="T21" fmla="*/ 54 h 54"/>
                  <a:gd name="T22" fmla="*/ 991 w 1019"/>
                  <a:gd name="T23" fmla="*/ 54 h 54"/>
                  <a:gd name="T24" fmla="*/ 996 w 1019"/>
                  <a:gd name="T25" fmla="*/ 53 h 54"/>
                  <a:gd name="T26" fmla="*/ 1001 w 1019"/>
                  <a:gd name="T27" fmla="*/ 52 h 54"/>
                  <a:gd name="T28" fmla="*/ 1006 w 1019"/>
                  <a:gd name="T29" fmla="*/ 49 h 54"/>
                  <a:gd name="T30" fmla="*/ 1011 w 1019"/>
                  <a:gd name="T31" fmla="*/ 46 h 54"/>
                  <a:gd name="T32" fmla="*/ 1013 w 1019"/>
                  <a:gd name="T33" fmla="*/ 42 h 54"/>
                  <a:gd name="T34" fmla="*/ 1016 w 1019"/>
                  <a:gd name="T35" fmla="*/ 37 h 54"/>
                  <a:gd name="T36" fmla="*/ 1017 w 1019"/>
                  <a:gd name="T37" fmla="*/ 31 h 54"/>
                  <a:gd name="T38" fmla="*/ 1019 w 1019"/>
                  <a:gd name="T39" fmla="*/ 27 h 54"/>
                  <a:gd name="T40" fmla="*/ 1019 w 1019"/>
                  <a:gd name="T41" fmla="*/ 27 h 54"/>
                  <a:gd name="T42" fmla="*/ 1017 w 1019"/>
                  <a:gd name="T43" fmla="*/ 21 h 54"/>
                  <a:gd name="T44" fmla="*/ 1016 w 1019"/>
                  <a:gd name="T45" fmla="*/ 16 h 54"/>
                  <a:gd name="T46" fmla="*/ 1013 w 1019"/>
                  <a:gd name="T47" fmla="*/ 11 h 54"/>
                  <a:gd name="T48" fmla="*/ 1011 w 1019"/>
                  <a:gd name="T49" fmla="*/ 8 h 54"/>
                  <a:gd name="T50" fmla="*/ 1006 w 1019"/>
                  <a:gd name="T51" fmla="*/ 4 h 54"/>
                  <a:gd name="T52" fmla="*/ 1001 w 1019"/>
                  <a:gd name="T53" fmla="*/ 1 h 54"/>
                  <a:gd name="T54" fmla="*/ 996 w 1019"/>
                  <a:gd name="T55" fmla="*/ 0 h 54"/>
                  <a:gd name="T56" fmla="*/ 991 w 1019"/>
                  <a:gd name="T57" fmla="*/ 0 h 54"/>
                  <a:gd name="T58" fmla="*/ 28 w 1019"/>
                  <a:gd name="T59" fmla="*/ 0 h 54"/>
                  <a:gd name="T60" fmla="*/ 28 w 1019"/>
                  <a:gd name="T61" fmla="*/ 0 h 54"/>
                  <a:gd name="T62" fmla="*/ 22 w 1019"/>
                  <a:gd name="T63" fmla="*/ 0 h 54"/>
                  <a:gd name="T64" fmla="*/ 16 w 1019"/>
                  <a:gd name="T65" fmla="*/ 1 h 54"/>
                  <a:gd name="T66" fmla="*/ 12 w 1019"/>
                  <a:gd name="T67" fmla="*/ 4 h 54"/>
                  <a:gd name="T68" fmla="*/ 8 w 1019"/>
                  <a:gd name="T69" fmla="*/ 8 h 54"/>
                  <a:gd name="T70" fmla="*/ 5 w 1019"/>
                  <a:gd name="T71" fmla="*/ 11 h 54"/>
                  <a:gd name="T72" fmla="*/ 3 w 1019"/>
                  <a:gd name="T73" fmla="*/ 16 h 54"/>
                  <a:gd name="T74" fmla="*/ 0 w 1019"/>
                  <a:gd name="T75" fmla="*/ 21 h 54"/>
                  <a:gd name="T76" fmla="*/ 0 w 1019"/>
                  <a:gd name="T77" fmla="*/ 27 h 54"/>
                  <a:gd name="T78" fmla="*/ 0 w 1019"/>
                  <a:gd name="T79" fmla="*/ 27 h 54"/>
                  <a:gd name="T80" fmla="*/ 0 w 1019"/>
                  <a:gd name="T81" fmla="*/ 27 h 54"/>
                  <a:gd name="T82" fmla="*/ 0 w 1019"/>
                  <a:gd name="T83"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19" h="54">
                    <a:moveTo>
                      <a:pt x="0" y="27"/>
                    </a:moveTo>
                    <a:lnTo>
                      <a:pt x="0" y="27"/>
                    </a:lnTo>
                    <a:lnTo>
                      <a:pt x="0" y="31"/>
                    </a:lnTo>
                    <a:lnTo>
                      <a:pt x="3" y="37"/>
                    </a:lnTo>
                    <a:lnTo>
                      <a:pt x="5" y="42"/>
                    </a:lnTo>
                    <a:lnTo>
                      <a:pt x="8" y="46"/>
                    </a:lnTo>
                    <a:lnTo>
                      <a:pt x="12" y="49"/>
                    </a:lnTo>
                    <a:lnTo>
                      <a:pt x="16" y="52"/>
                    </a:lnTo>
                    <a:lnTo>
                      <a:pt x="22" y="53"/>
                    </a:lnTo>
                    <a:lnTo>
                      <a:pt x="28" y="54"/>
                    </a:lnTo>
                    <a:lnTo>
                      <a:pt x="991" y="54"/>
                    </a:lnTo>
                    <a:lnTo>
                      <a:pt x="991" y="54"/>
                    </a:lnTo>
                    <a:lnTo>
                      <a:pt x="996" y="53"/>
                    </a:lnTo>
                    <a:lnTo>
                      <a:pt x="1001" y="52"/>
                    </a:lnTo>
                    <a:lnTo>
                      <a:pt x="1006" y="49"/>
                    </a:lnTo>
                    <a:lnTo>
                      <a:pt x="1011" y="46"/>
                    </a:lnTo>
                    <a:lnTo>
                      <a:pt x="1013" y="42"/>
                    </a:lnTo>
                    <a:lnTo>
                      <a:pt x="1016" y="37"/>
                    </a:lnTo>
                    <a:lnTo>
                      <a:pt x="1017" y="31"/>
                    </a:lnTo>
                    <a:lnTo>
                      <a:pt x="1019" y="27"/>
                    </a:lnTo>
                    <a:lnTo>
                      <a:pt x="1019" y="27"/>
                    </a:lnTo>
                    <a:lnTo>
                      <a:pt x="1017" y="21"/>
                    </a:lnTo>
                    <a:lnTo>
                      <a:pt x="1016" y="16"/>
                    </a:lnTo>
                    <a:lnTo>
                      <a:pt x="1013" y="11"/>
                    </a:lnTo>
                    <a:lnTo>
                      <a:pt x="1011" y="8"/>
                    </a:lnTo>
                    <a:lnTo>
                      <a:pt x="1006" y="4"/>
                    </a:lnTo>
                    <a:lnTo>
                      <a:pt x="1001" y="1"/>
                    </a:lnTo>
                    <a:lnTo>
                      <a:pt x="996" y="0"/>
                    </a:lnTo>
                    <a:lnTo>
                      <a:pt x="991" y="0"/>
                    </a:lnTo>
                    <a:lnTo>
                      <a:pt x="28" y="0"/>
                    </a:lnTo>
                    <a:lnTo>
                      <a:pt x="28" y="0"/>
                    </a:lnTo>
                    <a:lnTo>
                      <a:pt x="22" y="0"/>
                    </a:lnTo>
                    <a:lnTo>
                      <a:pt x="16" y="1"/>
                    </a:lnTo>
                    <a:lnTo>
                      <a:pt x="12" y="4"/>
                    </a:lnTo>
                    <a:lnTo>
                      <a:pt x="8" y="8"/>
                    </a:lnTo>
                    <a:lnTo>
                      <a:pt x="5" y="11"/>
                    </a:lnTo>
                    <a:lnTo>
                      <a:pt x="3" y="16"/>
                    </a:lnTo>
                    <a:lnTo>
                      <a:pt x="0" y="21"/>
                    </a:lnTo>
                    <a:lnTo>
                      <a:pt x="0" y="27"/>
                    </a:lnTo>
                    <a:lnTo>
                      <a:pt x="0" y="27"/>
                    </a:lnTo>
                    <a:close/>
                    <a:moveTo>
                      <a:pt x="0" y="27"/>
                    </a:moveTo>
                    <a:lnTo>
                      <a:pt x="0" y="27"/>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45" name="Freeform 31">
                <a:extLst>
                  <a:ext uri="{FF2B5EF4-FFF2-40B4-BE49-F238E27FC236}">
                    <a16:creationId xmlns:a16="http://schemas.microsoft.com/office/drawing/2014/main" id="{F4C98F8C-CBB9-4EDA-8B47-E9768F840AD3}"/>
                  </a:ext>
                </a:extLst>
              </p:cNvPr>
              <p:cNvSpPr>
                <a:spLocks/>
              </p:cNvSpPr>
              <p:nvPr/>
            </p:nvSpPr>
            <p:spPr bwMode="auto">
              <a:xfrm>
                <a:off x="10095981" y="3723227"/>
                <a:ext cx="876053" cy="48284"/>
              </a:xfrm>
              <a:custGeom>
                <a:avLst/>
                <a:gdLst>
                  <a:gd name="T0" fmla="*/ 0 w 1019"/>
                  <a:gd name="T1" fmla="*/ 27 h 54"/>
                  <a:gd name="T2" fmla="*/ 0 w 1019"/>
                  <a:gd name="T3" fmla="*/ 27 h 54"/>
                  <a:gd name="T4" fmla="*/ 0 w 1019"/>
                  <a:gd name="T5" fmla="*/ 31 h 54"/>
                  <a:gd name="T6" fmla="*/ 3 w 1019"/>
                  <a:gd name="T7" fmla="*/ 37 h 54"/>
                  <a:gd name="T8" fmla="*/ 5 w 1019"/>
                  <a:gd name="T9" fmla="*/ 42 h 54"/>
                  <a:gd name="T10" fmla="*/ 8 w 1019"/>
                  <a:gd name="T11" fmla="*/ 46 h 54"/>
                  <a:gd name="T12" fmla="*/ 12 w 1019"/>
                  <a:gd name="T13" fmla="*/ 49 h 54"/>
                  <a:gd name="T14" fmla="*/ 16 w 1019"/>
                  <a:gd name="T15" fmla="*/ 52 h 54"/>
                  <a:gd name="T16" fmla="*/ 22 w 1019"/>
                  <a:gd name="T17" fmla="*/ 53 h 54"/>
                  <a:gd name="T18" fmla="*/ 28 w 1019"/>
                  <a:gd name="T19" fmla="*/ 54 h 54"/>
                  <a:gd name="T20" fmla="*/ 991 w 1019"/>
                  <a:gd name="T21" fmla="*/ 54 h 54"/>
                  <a:gd name="T22" fmla="*/ 991 w 1019"/>
                  <a:gd name="T23" fmla="*/ 54 h 54"/>
                  <a:gd name="T24" fmla="*/ 996 w 1019"/>
                  <a:gd name="T25" fmla="*/ 53 h 54"/>
                  <a:gd name="T26" fmla="*/ 1001 w 1019"/>
                  <a:gd name="T27" fmla="*/ 52 h 54"/>
                  <a:gd name="T28" fmla="*/ 1006 w 1019"/>
                  <a:gd name="T29" fmla="*/ 49 h 54"/>
                  <a:gd name="T30" fmla="*/ 1011 w 1019"/>
                  <a:gd name="T31" fmla="*/ 46 h 54"/>
                  <a:gd name="T32" fmla="*/ 1013 w 1019"/>
                  <a:gd name="T33" fmla="*/ 42 h 54"/>
                  <a:gd name="T34" fmla="*/ 1016 w 1019"/>
                  <a:gd name="T35" fmla="*/ 37 h 54"/>
                  <a:gd name="T36" fmla="*/ 1017 w 1019"/>
                  <a:gd name="T37" fmla="*/ 31 h 54"/>
                  <a:gd name="T38" fmla="*/ 1019 w 1019"/>
                  <a:gd name="T39" fmla="*/ 27 h 54"/>
                  <a:gd name="T40" fmla="*/ 1019 w 1019"/>
                  <a:gd name="T41" fmla="*/ 27 h 54"/>
                  <a:gd name="T42" fmla="*/ 1017 w 1019"/>
                  <a:gd name="T43" fmla="*/ 21 h 54"/>
                  <a:gd name="T44" fmla="*/ 1016 w 1019"/>
                  <a:gd name="T45" fmla="*/ 16 h 54"/>
                  <a:gd name="T46" fmla="*/ 1013 w 1019"/>
                  <a:gd name="T47" fmla="*/ 11 h 54"/>
                  <a:gd name="T48" fmla="*/ 1011 w 1019"/>
                  <a:gd name="T49" fmla="*/ 8 h 54"/>
                  <a:gd name="T50" fmla="*/ 1006 w 1019"/>
                  <a:gd name="T51" fmla="*/ 4 h 54"/>
                  <a:gd name="T52" fmla="*/ 1001 w 1019"/>
                  <a:gd name="T53" fmla="*/ 1 h 54"/>
                  <a:gd name="T54" fmla="*/ 996 w 1019"/>
                  <a:gd name="T55" fmla="*/ 0 h 54"/>
                  <a:gd name="T56" fmla="*/ 991 w 1019"/>
                  <a:gd name="T57" fmla="*/ 0 h 54"/>
                  <a:gd name="T58" fmla="*/ 28 w 1019"/>
                  <a:gd name="T59" fmla="*/ 0 h 54"/>
                  <a:gd name="T60" fmla="*/ 28 w 1019"/>
                  <a:gd name="T61" fmla="*/ 0 h 54"/>
                  <a:gd name="T62" fmla="*/ 22 w 1019"/>
                  <a:gd name="T63" fmla="*/ 0 h 54"/>
                  <a:gd name="T64" fmla="*/ 16 w 1019"/>
                  <a:gd name="T65" fmla="*/ 1 h 54"/>
                  <a:gd name="T66" fmla="*/ 12 w 1019"/>
                  <a:gd name="T67" fmla="*/ 4 h 54"/>
                  <a:gd name="T68" fmla="*/ 8 w 1019"/>
                  <a:gd name="T69" fmla="*/ 8 h 54"/>
                  <a:gd name="T70" fmla="*/ 5 w 1019"/>
                  <a:gd name="T71" fmla="*/ 11 h 54"/>
                  <a:gd name="T72" fmla="*/ 3 w 1019"/>
                  <a:gd name="T73" fmla="*/ 16 h 54"/>
                  <a:gd name="T74" fmla="*/ 0 w 1019"/>
                  <a:gd name="T75" fmla="*/ 21 h 54"/>
                  <a:gd name="T76" fmla="*/ 0 w 1019"/>
                  <a:gd name="T77" fmla="*/ 27 h 54"/>
                  <a:gd name="T78" fmla="*/ 0 w 1019"/>
                  <a:gd name="T79"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19" h="54">
                    <a:moveTo>
                      <a:pt x="0" y="27"/>
                    </a:moveTo>
                    <a:lnTo>
                      <a:pt x="0" y="27"/>
                    </a:lnTo>
                    <a:lnTo>
                      <a:pt x="0" y="31"/>
                    </a:lnTo>
                    <a:lnTo>
                      <a:pt x="3" y="37"/>
                    </a:lnTo>
                    <a:lnTo>
                      <a:pt x="5" y="42"/>
                    </a:lnTo>
                    <a:lnTo>
                      <a:pt x="8" y="46"/>
                    </a:lnTo>
                    <a:lnTo>
                      <a:pt x="12" y="49"/>
                    </a:lnTo>
                    <a:lnTo>
                      <a:pt x="16" y="52"/>
                    </a:lnTo>
                    <a:lnTo>
                      <a:pt x="22" y="53"/>
                    </a:lnTo>
                    <a:lnTo>
                      <a:pt x="28" y="54"/>
                    </a:lnTo>
                    <a:lnTo>
                      <a:pt x="991" y="54"/>
                    </a:lnTo>
                    <a:lnTo>
                      <a:pt x="991" y="54"/>
                    </a:lnTo>
                    <a:lnTo>
                      <a:pt x="996" y="53"/>
                    </a:lnTo>
                    <a:lnTo>
                      <a:pt x="1001" y="52"/>
                    </a:lnTo>
                    <a:lnTo>
                      <a:pt x="1006" y="49"/>
                    </a:lnTo>
                    <a:lnTo>
                      <a:pt x="1011" y="46"/>
                    </a:lnTo>
                    <a:lnTo>
                      <a:pt x="1013" y="42"/>
                    </a:lnTo>
                    <a:lnTo>
                      <a:pt x="1016" y="37"/>
                    </a:lnTo>
                    <a:lnTo>
                      <a:pt x="1017" y="31"/>
                    </a:lnTo>
                    <a:lnTo>
                      <a:pt x="1019" y="27"/>
                    </a:lnTo>
                    <a:lnTo>
                      <a:pt x="1019" y="27"/>
                    </a:lnTo>
                    <a:lnTo>
                      <a:pt x="1017" y="21"/>
                    </a:lnTo>
                    <a:lnTo>
                      <a:pt x="1016" y="16"/>
                    </a:lnTo>
                    <a:lnTo>
                      <a:pt x="1013" y="11"/>
                    </a:lnTo>
                    <a:lnTo>
                      <a:pt x="1011" y="8"/>
                    </a:lnTo>
                    <a:lnTo>
                      <a:pt x="1006" y="4"/>
                    </a:lnTo>
                    <a:lnTo>
                      <a:pt x="1001" y="1"/>
                    </a:lnTo>
                    <a:lnTo>
                      <a:pt x="996" y="0"/>
                    </a:lnTo>
                    <a:lnTo>
                      <a:pt x="991" y="0"/>
                    </a:lnTo>
                    <a:lnTo>
                      <a:pt x="28" y="0"/>
                    </a:lnTo>
                    <a:lnTo>
                      <a:pt x="28" y="0"/>
                    </a:lnTo>
                    <a:lnTo>
                      <a:pt x="22" y="0"/>
                    </a:lnTo>
                    <a:lnTo>
                      <a:pt x="16" y="1"/>
                    </a:lnTo>
                    <a:lnTo>
                      <a:pt x="12" y="4"/>
                    </a:lnTo>
                    <a:lnTo>
                      <a:pt x="8" y="8"/>
                    </a:lnTo>
                    <a:lnTo>
                      <a:pt x="5" y="11"/>
                    </a:lnTo>
                    <a:lnTo>
                      <a:pt x="3" y="16"/>
                    </a:lnTo>
                    <a:lnTo>
                      <a:pt x="0" y="21"/>
                    </a:lnTo>
                    <a:lnTo>
                      <a:pt x="0" y="27"/>
                    </a:lnTo>
                    <a:lnTo>
                      <a:pt x="0" y="27"/>
                    </a:lnTo>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46" name="Line 32">
                <a:extLst>
                  <a:ext uri="{FF2B5EF4-FFF2-40B4-BE49-F238E27FC236}">
                    <a16:creationId xmlns:a16="http://schemas.microsoft.com/office/drawing/2014/main" id="{EA4A7177-20BD-4FA1-9D0F-D507D3A37AD7}"/>
                  </a:ext>
                </a:extLst>
              </p:cNvPr>
              <p:cNvSpPr>
                <a:spLocks noChangeShapeType="1"/>
              </p:cNvSpPr>
              <p:nvPr/>
            </p:nvSpPr>
            <p:spPr bwMode="auto">
              <a:xfrm>
                <a:off x="10095981" y="3743923"/>
                <a:ext cx="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47" name="Freeform 33">
                <a:extLst>
                  <a:ext uri="{FF2B5EF4-FFF2-40B4-BE49-F238E27FC236}">
                    <a16:creationId xmlns:a16="http://schemas.microsoft.com/office/drawing/2014/main" id="{FC84019F-92A6-429C-9E5E-0BBDD2BF1787}"/>
                  </a:ext>
                </a:extLst>
              </p:cNvPr>
              <p:cNvSpPr>
                <a:spLocks noEditPoints="1"/>
              </p:cNvSpPr>
              <p:nvPr/>
            </p:nvSpPr>
            <p:spPr bwMode="auto">
              <a:xfrm>
                <a:off x="10095981" y="3316243"/>
                <a:ext cx="876053" cy="48284"/>
              </a:xfrm>
              <a:custGeom>
                <a:avLst/>
                <a:gdLst>
                  <a:gd name="T0" fmla="*/ 1019 w 1019"/>
                  <a:gd name="T1" fmla="*/ 27 h 54"/>
                  <a:gd name="T2" fmla="*/ 1019 w 1019"/>
                  <a:gd name="T3" fmla="*/ 27 h 54"/>
                  <a:gd name="T4" fmla="*/ 1017 w 1019"/>
                  <a:gd name="T5" fmla="*/ 21 h 54"/>
                  <a:gd name="T6" fmla="*/ 1016 w 1019"/>
                  <a:gd name="T7" fmla="*/ 17 h 54"/>
                  <a:gd name="T8" fmla="*/ 1013 w 1019"/>
                  <a:gd name="T9" fmla="*/ 12 h 54"/>
                  <a:gd name="T10" fmla="*/ 1011 w 1019"/>
                  <a:gd name="T11" fmla="*/ 8 h 54"/>
                  <a:gd name="T12" fmla="*/ 1006 w 1019"/>
                  <a:gd name="T13" fmla="*/ 4 h 54"/>
                  <a:gd name="T14" fmla="*/ 1001 w 1019"/>
                  <a:gd name="T15" fmla="*/ 2 h 54"/>
                  <a:gd name="T16" fmla="*/ 996 w 1019"/>
                  <a:gd name="T17" fmla="*/ 0 h 54"/>
                  <a:gd name="T18" fmla="*/ 991 w 1019"/>
                  <a:gd name="T19" fmla="*/ 0 h 54"/>
                  <a:gd name="T20" fmla="*/ 28 w 1019"/>
                  <a:gd name="T21" fmla="*/ 0 h 54"/>
                  <a:gd name="T22" fmla="*/ 28 w 1019"/>
                  <a:gd name="T23" fmla="*/ 0 h 54"/>
                  <a:gd name="T24" fmla="*/ 22 w 1019"/>
                  <a:gd name="T25" fmla="*/ 0 h 54"/>
                  <a:gd name="T26" fmla="*/ 16 w 1019"/>
                  <a:gd name="T27" fmla="*/ 2 h 54"/>
                  <a:gd name="T28" fmla="*/ 12 w 1019"/>
                  <a:gd name="T29" fmla="*/ 4 h 54"/>
                  <a:gd name="T30" fmla="*/ 8 w 1019"/>
                  <a:gd name="T31" fmla="*/ 8 h 54"/>
                  <a:gd name="T32" fmla="*/ 5 w 1019"/>
                  <a:gd name="T33" fmla="*/ 12 h 54"/>
                  <a:gd name="T34" fmla="*/ 3 w 1019"/>
                  <a:gd name="T35" fmla="*/ 17 h 54"/>
                  <a:gd name="T36" fmla="*/ 0 w 1019"/>
                  <a:gd name="T37" fmla="*/ 21 h 54"/>
                  <a:gd name="T38" fmla="*/ 0 w 1019"/>
                  <a:gd name="T39" fmla="*/ 27 h 54"/>
                  <a:gd name="T40" fmla="*/ 0 w 1019"/>
                  <a:gd name="T41" fmla="*/ 27 h 54"/>
                  <a:gd name="T42" fmla="*/ 0 w 1019"/>
                  <a:gd name="T43" fmla="*/ 33 h 54"/>
                  <a:gd name="T44" fmla="*/ 3 w 1019"/>
                  <a:gd name="T45" fmla="*/ 37 h 54"/>
                  <a:gd name="T46" fmla="*/ 5 w 1019"/>
                  <a:gd name="T47" fmla="*/ 42 h 54"/>
                  <a:gd name="T48" fmla="*/ 8 w 1019"/>
                  <a:gd name="T49" fmla="*/ 46 h 54"/>
                  <a:gd name="T50" fmla="*/ 12 w 1019"/>
                  <a:gd name="T51" fmla="*/ 50 h 54"/>
                  <a:gd name="T52" fmla="*/ 16 w 1019"/>
                  <a:gd name="T53" fmla="*/ 52 h 54"/>
                  <a:gd name="T54" fmla="*/ 22 w 1019"/>
                  <a:gd name="T55" fmla="*/ 54 h 54"/>
                  <a:gd name="T56" fmla="*/ 28 w 1019"/>
                  <a:gd name="T57" fmla="*/ 54 h 54"/>
                  <a:gd name="T58" fmla="*/ 991 w 1019"/>
                  <a:gd name="T59" fmla="*/ 54 h 54"/>
                  <a:gd name="T60" fmla="*/ 991 w 1019"/>
                  <a:gd name="T61" fmla="*/ 54 h 54"/>
                  <a:gd name="T62" fmla="*/ 996 w 1019"/>
                  <a:gd name="T63" fmla="*/ 54 h 54"/>
                  <a:gd name="T64" fmla="*/ 1001 w 1019"/>
                  <a:gd name="T65" fmla="*/ 52 h 54"/>
                  <a:gd name="T66" fmla="*/ 1006 w 1019"/>
                  <a:gd name="T67" fmla="*/ 50 h 54"/>
                  <a:gd name="T68" fmla="*/ 1011 w 1019"/>
                  <a:gd name="T69" fmla="*/ 46 h 54"/>
                  <a:gd name="T70" fmla="*/ 1013 w 1019"/>
                  <a:gd name="T71" fmla="*/ 42 h 54"/>
                  <a:gd name="T72" fmla="*/ 1016 w 1019"/>
                  <a:gd name="T73" fmla="*/ 37 h 54"/>
                  <a:gd name="T74" fmla="*/ 1017 w 1019"/>
                  <a:gd name="T75" fmla="*/ 33 h 54"/>
                  <a:gd name="T76" fmla="*/ 1019 w 1019"/>
                  <a:gd name="T77" fmla="*/ 27 h 54"/>
                  <a:gd name="T78" fmla="*/ 1019 w 1019"/>
                  <a:gd name="T79" fmla="*/ 27 h 54"/>
                  <a:gd name="T80" fmla="*/ 1019 w 1019"/>
                  <a:gd name="T81" fmla="*/ 27 h 54"/>
                  <a:gd name="T82" fmla="*/ 1019 w 1019"/>
                  <a:gd name="T83"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19" h="54">
                    <a:moveTo>
                      <a:pt x="1019" y="27"/>
                    </a:moveTo>
                    <a:lnTo>
                      <a:pt x="1019" y="27"/>
                    </a:lnTo>
                    <a:lnTo>
                      <a:pt x="1017" y="21"/>
                    </a:lnTo>
                    <a:lnTo>
                      <a:pt x="1016" y="17"/>
                    </a:lnTo>
                    <a:lnTo>
                      <a:pt x="1013" y="12"/>
                    </a:lnTo>
                    <a:lnTo>
                      <a:pt x="1011" y="8"/>
                    </a:lnTo>
                    <a:lnTo>
                      <a:pt x="1006" y="4"/>
                    </a:lnTo>
                    <a:lnTo>
                      <a:pt x="1001" y="2"/>
                    </a:lnTo>
                    <a:lnTo>
                      <a:pt x="996" y="0"/>
                    </a:lnTo>
                    <a:lnTo>
                      <a:pt x="991" y="0"/>
                    </a:lnTo>
                    <a:lnTo>
                      <a:pt x="28" y="0"/>
                    </a:lnTo>
                    <a:lnTo>
                      <a:pt x="28" y="0"/>
                    </a:lnTo>
                    <a:lnTo>
                      <a:pt x="22" y="0"/>
                    </a:lnTo>
                    <a:lnTo>
                      <a:pt x="16" y="2"/>
                    </a:lnTo>
                    <a:lnTo>
                      <a:pt x="12" y="4"/>
                    </a:lnTo>
                    <a:lnTo>
                      <a:pt x="8" y="8"/>
                    </a:lnTo>
                    <a:lnTo>
                      <a:pt x="5" y="12"/>
                    </a:lnTo>
                    <a:lnTo>
                      <a:pt x="3" y="17"/>
                    </a:lnTo>
                    <a:lnTo>
                      <a:pt x="0" y="21"/>
                    </a:lnTo>
                    <a:lnTo>
                      <a:pt x="0" y="27"/>
                    </a:lnTo>
                    <a:lnTo>
                      <a:pt x="0" y="27"/>
                    </a:lnTo>
                    <a:lnTo>
                      <a:pt x="0" y="33"/>
                    </a:lnTo>
                    <a:lnTo>
                      <a:pt x="3" y="37"/>
                    </a:lnTo>
                    <a:lnTo>
                      <a:pt x="5" y="42"/>
                    </a:lnTo>
                    <a:lnTo>
                      <a:pt x="8" y="46"/>
                    </a:lnTo>
                    <a:lnTo>
                      <a:pt x="12" y="50"/>
                    </a:lnTo>
                    <a:lnTo>
                      <a:pt x="16" y="52"/>
                    </a:lnTo>
                    <a:lnTo>
                      <a:pt x="22" y="54"/>
                    </a:lnTo>
                    <a:lnTo>
                      <a:pt x="28" y="54"/>
                    </a:lnTo>
                    <a:lnTo>
                      <a:pt x="991" y="54"/>
                    </a:lnTo>
                    <a:lnTo>
                      <a:pt x="991" y="54"/>
                    </a:lnTo>
                    <a:lnTo>
                      <a:pt x="996" y="54"/>
                    </a:lnTo>
                    <a:lnTo>
                      <a:pt x="1001" y="52"/>
                    </a:lnTo>
                    <a:lnTo>
                      <a:pt x="1006" y="50"/>
                    </a:lnTo>
                    <a:lnTo>
                      <a:pt x="1011" y="46"/>
                    </a:lnTo>
                    <a:lnTo>
                      <a:pt x="1013" y="42"/>
                    </a:lnTo>
                    <a:lnTo>
                      <a:pt x="1016" y="37"/>
                    </a:lnTo>
                    <a:lnTo>
                      <a:pt x="1017" y="33"/>
                    </a:lnTo>
                    <a:lnTo>
                      <a:pt x="1019" y="27"/>
                    </a:lnTo>
                    <a:lnTo>
                      <a:pt x="1019" y="27"/>
                    </a:lnTo>
                    <a:close/>
                    <a:moveTo>
                      <a:pt x="1019" y="27"/>
                    </a:moveTo>
                    <a:lnTo>
                      <a:pt x="1019" y="27"/>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48" name="Freeform 34">
                <a:extLst>
                  <a:ext uri="{FF2B5EF4-FFF2-40B4-BE49-F238E27FC236}">
                    <a16:creationId xmlns:a16="http://schemas.microsoft.com/office/drawing/2014/main" id="{A857514B-3230-4F0E-848E-D32929B2ECF5}"/>
                  </a:ext>
                </a:extLst>
              </p:cNvPr>
              <p:cNvSpPr>
                <a:spLocks/>
              </p:cNvSpPr>
              <p:nvPr/>
            </p:nvSpPr>
            <p:spPr bwMode="auto">
              <a:xfrm>
                <a:off x="10095981" y="3316243"/>
                <a:ext cx="876053" cy="48284"/>
              </a:xfrm>
              <a:custGeom>
                <a:avLst/>
                <a:gdLst>
                  <a:gd name="T0" fmla="*/ 1019 w 1019"/>
                  <a:gd name="T1" fmla="*/ 27 h 54"/>
                  <a:gd name="T2" fmla="*/ 1019 w 1019"/>
                  <a:gd name="T3" fmla="*/ 27 h 54"/>
                  <a:gd name="T4" fmla="*/ 1017 w 1019"/>
                  <a:gd name="T5" fmla="*/ 21 h 54"/>
                  <a:gd name="T6" fmla="*/ 1016 w 1019"/>
                  <a:gd name="T7" fmla="*/ 17 h 54"/>
                  <a:gd name="T8" fmla="*/ 1013 w 1019"/>
                  <a:gd name="T9" fmla="*/ 12 h 54"/>
                  <a:gd name="T10" fmla="*/ 1011 w 1019"/>
                  <a:gd name="T11" fmla="*/ 8 h 54"/>
                  <a:gd name="T12" fmla="*/ 1006 w 1019"/>
                  <a:gd name="T13" fmla="*/ 4 h 54"/>
                  <a:gd name="T14" fmla="*/ 1001 w 1019"/>
                  <a:gd name="T15" fmla="*/ 2 h 54"/>
                  <a:gd name="T16" fmla="*/ 996 w 1019"/>
                  <a:gd name="T17" fmla="*/ 0 h 54"/>
                  <a:gd name="T18" fmla="*/ 991 w 1019"/>
                  <a:gd name="T19" fmla="*/ 0 h 54"/>
                  <a:gd name="T20" fmla="*/ 28 w 1019"/>
                  <a:gd name="T21" fmla="*/ 0 h 54"/>
                  <a:gd name="T22" fmla="*/ 28 w 1019"/>
                  <a:gd name="T23" fmla="*/ 0 h 54"/>
                  <a:gd name="T24" fmla="*/ 22 w 1019"/>
                  <a:gd name="T25" fmla="*/ 0 h 54"/>
                  <a:gd name="T26" fmla="*/ 16 w 1019"/>
                  <a:gd name="T27" fmla="*/ 2 h 54"/>
                  <a:gd name="T28" fmla="*/ 12 w 1019"/>
                  <a:gd name="T29" fmla="*/ 4 h 54"/>
                  <a:gd name="T30" fmla="*/ 8 w 1019"/>
                  <a:gd name="T31" fmla="*/ 8 h 54"/>
                  <a:gd name="T32" fmla="*/ 5 w 1019"/>
                  <a:gd name="T33" fmla="*/ 12 h 54"/>
                  <a:gd name="T34" fmla="*/ 3 w 1019"/>
                  <a:gd name="T35" fmla="*/ 17 h 54"/>
                  <a:gd name="T36" fmla="*/ 0 w 1019"/>
                  <a:gd name="T37" fmla="*/ 21 h 54"/>
                  <a:gd name="T38" fmla="*/ 0 w 1019"/>
                  <a:gd name="T39" fmla="*/ 27 h 54"/>
                  <a:gd name="T40" fmla="*/ 0 w 1019"/>
                  <a:gd name="T41" fmla="*/ 27 h 54"/>
                  <a:gd name="T42" fmla="*/ 0 w 1019"/>
                  <a:gd name="T43" fmla="*/ 33 h 54"/>
                  <a:gd name="T44" fmla="*/ 3 w 1019"/>
                  <a:gd name="T45" fmla="*/ 37 h 54"/>
                  <a:gd name="T46" fmla="*/ 5 w 1019"/>
                  <a:gd name="T47" fmla="*/ 42 h 54"/>
                  <a:gd name="T48" fmla="*/ 8 w 1019"/>
                  <a:gd name="T49" fmla="*/ 46 h 54"/>
                  <a:gd name="T50" fmla="*/ 12 w 1019"/>
                  <a:gd name="T51" fmla="*/ 50 h 54"/>
                  <a:gd name="T52" fmla="*/ 16 w 1019"/>
                  <a:gd name="T53" fmla="*/ 52 h 54"/>
                  <a:gd name="T54" fmla="*/ 22 w 1019"/>
                  <a:gd name="T55" fmla="*/ 54 h 54"/>
                  <a:gd name="T56" fmla="*/ 28 w 1019"/>
                  <a:gd name="T57" fmla="*/ 54 h 54"/>
                  <a:gd name="T58" fmla="*/ 991 w 1019"/>
                  <a:gd name="T59" fmla="*/ 54 h 54"/>
                  <a:gd name="T60" fmla="*/ 991 w 1019"/>
                  <a:gd name="T61" fmla="*/ 54 h 54"/>
                  <a:gd name="T62" fmla="*/ 996 w 1019"/>
                  <a:gd name="T63" fmla="*/ 54 h 54"/>
                  <a:gd name="T64" fmla="*/ 1001 w 1019"/>
                  <a:gd name="T65" fmla="*/ 52 h 54"/>
                  <a:gd name="T66" fmla="*/ 1006 w 1019"/>
                  <a:gd name="T67" fmla="*/ 50 h 54"/>
                  <a:gd name="T68" fmla="*/ 1011 w 1019"/>
                  <a:gd name="T69" fmla="*/ 46 h 54"/>
                  <a:gd name="T70" fmla="*/ 1013 w 1019"/>
                  <a:gd name="T71" fmla="*/ 42 h 54"/>
                  <a:gd name="T72" fmla="*/ 1016 w 1019"/>
                  <a:gd name="T73" fmla="*/ 37 h 54"/>
                  <a:gd name="T74" fmla="*/ 1017 w 1019"/>
                  <a:gd name="T75" fmla="*/ 33 h 54"/>
                  <a:gd name="T76" fmla="*/ 1019 w 1019"/>
                  <a:gd name="T77" fmla="*/ 27 h 54"/>
                  <a:gd name="T78" fmla="*/ 1019 w 1019"/>
                  <a:gd name="T79"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19" h="54">
                    <a:moveTo>
                      <a:pt x="1019" y="27"/>
                    </a:moveTo>
                    <a:lnTo>
                      <a:pt x="1019" y="27"/>
                    </a:lnTo>
                    <a:lnTo>
                      <a:pt x="1017" y="21"/>
                    </a:lnTo>
                    <a:lnTo>
                      <a:pt x="1016" y="17"/>
                    </a:lnTo>
                    <a:lnTo>
                      <a:pt x="1013" y="12"/>
                    </a:lnTo>
                    <a:lnTo>
                      <a:pt x="1011" y="8"/>
                    </a:lnTo>
                    <a:lnTo>
                      <a:pt x="1006" y="4"/>
                    </a:lnTo>
                    <a:lnTo>
                      <a:pt x="1001" y="2"/>
                    </a:lnTo>
                    <a:lnTo>
                      <a:pt x="996" y="0"/>
                    </a:lnTo>
                    <a:lnTo>
                      <a:pt x="991" y="0"/>
                    </a:lnTo>
                    <a:lnTo>
                      <a:pt x="28" y="0"/>
                    </a:lnTo>
                    <a:lnTo>
                      <a:pt x="28" y="0"/>
                    </a:lnTo>
                    <a:lnTo>
                      <a:pt x="22" y="0"/>
                    </a:lnTo>
                    <a:lnTo>
                      <a:pt x="16" y="2"/>
                    </a:lnTo>
                    <a:lnTo>
                      <a:pt x="12" y="4"/>
                    </a:lnTo>
                    <a:lnTo>
                      <a:pt x="8" y="8"/>
                    </a:lnTo>
                    <a:lnTo>
                      <a:pt x="5" y="12"/>
                    </a:lnTo>
                    <a:lnTo>
                      <a:pt x="3" y="17"/>
                    </a:lnTo>
                    <a:lnTo>
                      <a:pt x="0" y="21"/>
                    </a:lnTo>
                    <a:lnTo>
                      <a:pt x="0" y="27"/>
                    </a:lnTo>
                    <a:lnTo>
                      <a:pt x="0" y="27"/>
                    </a:lnTo>
                    <a:lnTo>
                      <a:pt x="0" y="33"/>
                    </a:lnTo>
                    <a:lnTo>
                      <a:pt x="3" y="37"/>
                    </a:lnTo>
                    <a:lnTo>
                      <a:pt x="5" y="42"/>
                    </a:lnTo>
                    <a:lnTo>
                      <a:pt x="8" y="46"/>
                    </a:lnTo>
                    <a:lnTo>
                      <a:pt x="12" y="50"/>
                    </a:lnTo>
                    <a:lnTo>
                      <a:pt x="16" y="52"/>
                    </a:lnTo>
                    <a:lnTo>
                      <a:pt x="22" y="54"/>
                    </a:lnTo>
                    <a:lnTo>
                      <a:pt x="28" y="54"/>
                    </a:lnTo>
                    <a:lnTo>
                      <a:pt x="991" y="54"/>
                    </a:lnTo>
                    <a:lnTo>
                      <a:pt x="991" y="54"/>
                    </a:lnTo>
                    <a:lnTo>
                      <a:pt x="996" y="54"/>
                    </a:lnTo>
                    <a:lnTo>
                      <a:pt x="1001" y="52"/>
                    </a:lnTo>
                    <a:lnTo>
                      <a:pt x="1006" y="50"/>
                    </a:lnTo>
                    <a:lnTo>
                      <a:pt x="1011" y="46"/>
                    </a:lnTo>
                    <a:lnTo>
                      <a:pt x="1013" y="42"/>
                    </a:lnTo>
                    <a:lnTo>
                      <a:pt x="1016" y="37"/>
                    </a:lnTo>
                    <a:lnTo>
                      <a:pt x="1017" y="33"/>
                    </a:lnTo>
                    <a:lnTo>
                      <a:pt x="1019" y="27"/>
                    </a:lnTo>
                    <a:lnTo>
                      <a:pt x="1019" y="27"/>
                    </a:lnTo>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49" name="Line 35">
                <a:extLst>
                  <a:ext uri="{FF2B5EF4-FFF2-40B4-BE49-F238E27FC236}">
                    <a16:creationId xmlns:a16="http://schemas.microsoft.com/office/drawing/2014/main" id="{7EA88D5D-975A-4533-99DB-9F74898A62FE}"/>
                  </a:ext>
                </a:extLst>
              </p:cNvPr>
              <p:cNvSpPr>
                <a:spLocks noChangeShapeType="1"/>
              </p:cNvSpPr>
              <p:nvPr/>
            </p:nvSpPr>
            <p:spPr bwMode="auto">
              <a:xfrm>
                <a:off x="10972034" y="3343835"/>
                <a:ext cx="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50" name="Freeform 36">
                <a:extLst>
                  <a:ext uri="{FF2B5EF4-FFF2-40B4-BE49-F238E27FC236}">
                    <a16:creationId xmlns:a16="http://schemas.microsoft.com/office/drawing/2014/main" id="{AF4EE025-8D80-491B-8ACC-FF81883EF141}"/>
                  </a:ext>
                </a:extLst>
              </p:cNvPr>
              <p:cNvSpPr>
                <a:spLocks noEditPoints="1"/>
              </p:cNvSpPr>
              <p:nvPr/>
            </p:nvSpPr>
            <p:spPr bwMode="auto">
              <a:xfrm>
                <a:off x="10095981" y="3219670"/>
                <a:ext cx="876053" cy="48284"/>
              </a:xfrm>
              <a:custGeom>
                <a:avLst/>
                <a:gdLst>
                  <a:gd name="T0" fmla="*/ 28 w 1019"/>
                  <a:gd name="T1" fmla="*/ 55 h 55"/>
                  <a:gd name="T2" fmla="*/ 991 w 1019"/>
                  <a:gd name="T3" fmla="*/ 55 h 55"/>
                  <a:gd name="T4" fmla="*/ 991 w 1019"/>
                  <a:gd name="T5" fmla="*/ 55 h 55"/>
                  <a:gd name="T6" fmla="*/ 996 w 1019"/>
                  <a:gd name="T7" fmla="*/ 54 h 55"/>
                  <a:gd name="T8" fmla="*/ 1001 w 1019"/>
                  <a:gd name="T9" fmla="*/ 53 h 55"/>
                  <a:gd name="T10" fmla="*/ 1006 w 1019"/>
                  <a:gd name="T11" fmla="*/ 49 h 55"/>
                  <a:gd name="T12" fmla="*/ 1011 w 1019"/>
                  <a:gd name="T13" fmla="*/ 47 h 55"/>
                  <a:gd name="T14" fmla="*/ 1013 w 1019"/>
                  <a:gd name="T15" fmla="*/ 43 h 55"/>
                  <a:gd name="T16" fmla="*/ 1016 w 1019"/>
                  <a:gd name="T17" fmla="*/ 38 h 55"/>
                  <a:gd name="T18" fmla="*/ 1017 w 1019"/>
                  <a:gd name="T19" fmla="*/ 32 h 55"/>
                  <a:gd name="T20" fmla="*/ 1019 w 1019"/>
                  <a:gd name="T21" fmla="*/ 28 h 55"/>
                  <a:gd name="T22" fmla="*/ 1019 w 1019"/>
                  <a:gd name="T23" fmla="*/ 28 h 55"/>
                  <a:gd name="T24" fmla="*/ 1017 w 1019"/>
                  <a:gd name="T25" fmla="*/ 22 h 55"/>
                  <a:gd name="T26" fmla="*/ 1016 w 1019"/>
                  <a:gd name="T27" fmla="*/ 16 h 55"/>
                  <a:gd name="T28" fmla="*/ 1013 w 1019"/>
                  <a:gd name="T29" fmla="*/ 12 h 55"/>
                  <a:gd name="T30" fmla="*/ 1011 w 1019"/>
                  <a:gd name="T31" fmla="*/ 8 h 55"/>
                  <a:gd name="T32" fmla="*/ 1006 w 1019"/>
                  <a:gd name="T33" fmla="*/ 5 h 55"/>
                  <a:gd name="T34" fmla="*/ 1001 w 1019"/>
                  <a:gd name="T35" fmla="*/ 2 h 55"/>
                  <a:gd name="T36" fmla="*/ 996 w 1019"/>
                  <a:gd name="T37" fmla="*/ 0 h 55"/>
                  <a:gd name="T38" fmla="*/ 991 w 1019"/>
                  <a:gd name="T39" fmla="*/ 0 h 55"/>
                  <a:gd name="T40" fmla="*/ 28 w 1019"/>
                  <a:gd name="T41" fmla="*/ 0 h 55"/>
                  <a:gd name="T42" fmla="*/ 28 w 1019"/>
                  <a:gd name="T43" fmla="*/ 0 h 55"/>
                  <a:gd name="T44" fmla="*/ 22 w 1019"/>
                  <a:gd name="T45" fmla="*/ 0 h 55"/>
                  <a:gd name="T46" fmla="*/ 16 w 1019"/>
                  <a:gd name="T47" fmla="*/ 2 h 55"/>
                  <a:gd name="T48" fmla="*/ 12 w 1019"/>
                  <a:gd name="T49" fmla="*/ 5 h 55"/>
                  <a:gd name="T50" fmla="*/ 8 w 1019"/>
                  <a:gd name="T51" fmla="*/ 8 h 55"/>
                  <a:gd name="T52" fmla="*/ 5 w 1019"/>
                  <a:gd name="T53" fmla="*/ 12 h 55"/>
                  <a:gd name="T54" fmla="*/ 3 w 1019"/>
                  <a:gd name="T55" fmla="*/ 16 h 55"/>
                  <a:gd name="T56" fmla="*/ 0 w 1019"/>
                  <a:gd name="T57" fmla="*/ 22 h 55"/>
                  <a:gd name="T58" fmla="*/ 0 w 1019"/>
                  <a:gd name="T59" fmla="*/ 28 h 55"/>
                  <a:gd name="T60" fmla="*/ 0 w 1019"/>
                  <a:gd name="T61" fmla="*/ 28 h 55"/>
                  <a:gd name="T62" fmla="*/ 0 w 1019"/>
                  <a:gd name="T63" fmla="*/ 32 h 55"/>
                  <a:gd name="T64" fmla="*/ 3 w 1019"/>
                  <a:gd name="T65" fmla="*/ 38 h 55"/>
                  <a:gd name="T66" fmla="*/ 5 w 1019"/>
                  <a:gd name="T67" fmla="*/ 43 h 55"/>
                  <a:gd name="T68" fmla="*/ 8 w 1019"/>
                  <a:gd name="T69" fmla="*/ 47 h 55"/>
                  <a:gd name="T70" fmla="*/ 12 w 1019"/>
                  <a:gd name="T71" fmla="*/ 49 h 55"/>
                  <a:gd name="T72" fmla="*/ 16 w 1019"/>
                  <a:gd name="T73" fmla="*/ 53 h 55"/>
                  <a:gd name="T74" fmla="*/ 22 w 1019"/>
                  <a:gd name="T75" fmla="*/ 54 h 55"/>
                  <a:gd name="T76" fmla="*/ 28 w 1019"/>
                  <a:gd name="T77" fmla="*/ 55 h 55"/>
                  <a:gd name="T78" fmla="*/ 28 w 1019"/>
                  <a:gd name="T79" fmla="*/ 55 h 55"/>
                  <a:gd name="T80" fmla="*/ 28 w 1019"/>
                  <a:gd name="T81" fmla="*/ 55 h 55"/>
                  <a:gd name="T82" fmla="*/ 28 w 1019"/>
                  <a:gd name="T83"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19" h="55">
                    <a:moveTo>
                      <a:pt x="28" y="55"/>
                    </a:moveTo>
                    <a:lnTo>
                      <a:pt x="991" y="55"/>
                    </a:lnTo>
                    <a:lnTo>
                      <a:pt x="991" y="55"/>
                    </a:lnTo>
                    <a:lnTo>
                      <a:pt x="996" y="54"/>
                    </a:lnTo>
                    <a:lnTo>
                      <a:pt x="1001" y="53"/>
                    </a:lnTo>
                    <a:lnTo>
                      <a:pt x="1006" y="49"/>
                    </a:lnTo>
                    <a:lnTo>
                      <a:pt x="1011" y="47"/>
                    </a:lnTo>
                    <a:lnTo>
                      <a:pt x="1013" y="43"/>
                    </a:lnTo>
                    <a:lnTo>
                      <a:pt x="1016" y="38"/>
                    </a:lnTo>
                    <a:lnTo>
                      <a:pt x="1017" y="32"/>
                    </a:lnTo>
                    <a:lnTo>
                      <a:pt x="1019" y="28"/>
                    </a:lnTo>
                    <a:lnTo>
                      <a:pt x="1019" y="28"/>
                    </a:lnTo>
                    <a:lnTo>
                      <a:pt x="1017" y="22"/>
                    </a:lnTo>
                    <a:lnTo>
                      <a:pt x="1016" y="16"/>
                    </a:lnTo>
                    <a:lnTo>
                      <a:pt x="1013" y="12"/>
                    </a:lnTo>
                    <a:lnTo>
                      <a:pt x="1011" y="8"/>
                    </a:lnTo>
                    <a:lnTo>
                      <a:pt x="1006" y="5"/>
                    </a:lnTo>
                    <a:lnTo>
                      <a:pt x="1001" y="2"/>
                    </a:lnTo>
                    <a:lnTo>
                      <a:pt x="996" y="0"/>
                    </a:lnTo>
                    <a:lnTo>
                      <a:pt x="991" y="0"/>
                    </a:lnTo>
                    <a:lnTo>
                      <a:pt x="28" y="0"/>
                    </a:lnTo>
                    <a:lnTo>
                      <a:pt x="28" y="0"/>
                    </a:lnTo>
                    <a:lnTo>
                      <a:pt x="22" y="0"/>
                    </a:lnTo>
                    <a:lnTo>
                      <a:pt x="16" y="2"/>
                    </a:lnTo>
                    <a:lnTo>
                      <a:pt x="12" y="5"/>
                    </a:lnTo>
                    <a:lnTo>
                      <a:pt x="8" y="8"/>
                    </a:lnTo>
                    <a:lnTo>
                      <a:pt x="5" y="12"/>
                    </a:lnTo>
                    <a:lnTo>
                      <a:pt x="3" y="16"/>
                    </a:lnTo>
                    <a:lnTo>
                      <a:pt x="0" y="22"/>
                    </a:lnTo>
                    <a:lnTo>
                      <a:pt x="0" y="28"/>
                    </a:lnTo>
                    <a:lnTo>
                      <a:pt x="0" y="28"/>
                    </a:lnTo>
                    <a:lnTo>
                      <a:pt x="0" y="32"/>
                    </a:lnTo>
                    <a:lnTo>
                      <a:pt x="3" y="38"/>
                    </a:lnTo>
                    <a:lnTo>
                      <a:pt x="5" y="43"/>
                    </a:lnTo>
                    <a:lnTo>
                      <a:pt x="8" y="47"/>
                    </a:lnTo>
                    <a:lnTo>
                      <a:pt x="12" y="49"/>
                    </a:lnTo>
                    <a:lnTo>
                      <a:pt x="16" y="53"/>
                    </a:lnTo>
                    <a:lnTo>
                      <a:pt x="22" y="54"/>
                    </a:lnTo>
                    <a:lnTo>
                      <a:pt x="28" y="55"/>
                    </a:lnTo>
                    <a:lnTo>
                      <a:pt x="28" y="55"/>
                    </a:lnTo>
                    <a:close/>
                    <a:moveTo>
                      <a:pt x="28" y="55"/>
                    </a:moveTo>
                    <a:lnTo>
                      <a:pt x="28" y="55"/>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51" name="Freeform 37">
                <a:extLst>
                  <a:ext uri="{FF2B5EF4-FFF2-40B4-BE49-F238E27FC236}">
                    <a16:creationId xmlns:a16="http://schemas.microsoft.com/office/drawing/2014/main" id="{BD0E3115-5F44-4235-A37F-CFB5A75188B9}"/>
                  </a:ext>
                </a:extLst>
              </p:cNvPr>
              <p:cNvSpPr>
                <a:spLocks/>
              </p:cNvSpPr>
              <p:nvPr/>
            </p:nvSpPr>
            <p:spPr bwMode="auto">
              <a:xfrm>
                <a:off x="10095981" y="3219670"/>
                <a:ext cx="876053" cy="48284"/>
              </a:xfrm>
              <a:custGeom>
                <a:avLst/>
                <a:gdLst>
                  <a:gd name="T0" fmla="*/ 28 w 1019"/>
                  <a:gd name="T1" fmla="*/ 55 h 55"/>
                  <a:gd name="T2" fmla="*/ 991 w 1019"/>
                  <a:gd name="T3" fmla="*/ 55 h 55"/>
                  <a:gd name="T4" fmla="*/ 991 w 1019"/>
                  <a:gd name="T5" fmla="*/ 55 h 55"/>
                  <a:gd name="T6" fmla="*/ 996 w 1019"/>
                  <a:gd name="T7" fmla="*/ 54 h 55"/>
                  <a:gd name="T8" fmla="*/ 1001 w 1019"/>
                  <a:gd name="T9" fmla="*/ 53 h 55"/>
                  <a:gd name="T10" fmla="*/ 1006 w 1019"/>
                  <a:gd name="T11" fmla="*/ 49 h 55"/>
                  <a:gd name="T12" fmla="*/ 1011 w 1019"/>
                  <a:gd name="T13" fmla="*/ 47 h 55"/>
                  <a:gd name="T14" fmla="*/ 1013 w 1019"/>
                  <a:gd name="T15" fmla="*/ 43 h 55"/>
                  <a:gd name="T16" fmla="*/ 1016 w 1019"/>
                  <a:gd name="T17" fmla="*/ 38 h 55"/>
                  <a:gd name="T18" fmla="*/ 1017 w 1019"/>
                  <a:gd name="T19" fmla="*/ 32 h 55"/>
                  <a:gd name="T20" fmla="*/ 1019 w 1019"/>
                  <a:gd name="T21" fmla="*/ 28 h 55"/>
                  <a:gd name="T22" fmla="*/ 1019 w 1019"/>
                  <a:gd name="T23" fmla="*/ 28 h 55"/>
                  <a:gd name="T24" fmla="*/ 1017 w 1019"/>
                  <a:gd name="T25" fmla="*/ 22 h 55"/>
                  <a:gd name="T26" fmla="*/ 1016 w 1019"/>
                  <a:gd name="T27" fmla="*/ 16 h 55"/>
                  <a:gd name="T28" fmla="*/ 1013 w 1019"/>
                  <a:gd name="T29" fmla="*/ 12 h 55"/>
                  <a:gd name="T30" fmla="*/ 1011 w 1019"/>
                  <a:gd name="T31" fmla="*/ 8 h 55"/>
                  <a:gd name="T32" fmla="*/ 1006 w 1019"/>
                  <a:gd name="T33" fmla="*/ 5 h 55"/>
                  <a:gd name="T34" fmla="*/ 1001 w 1019"/>
                  <a:gd name="T35" fmla="*/ 2 h 55"/>
                  <a:gd name="T36" fmla="*/ 996 w 1019"/>
                  <a:gd name="T37" fmla="*/ 0 h 55"/>
                  <a:gd name="T38" fmla="*/ 991 w 1019"/>
                  <a:gd name="T39" fmla="*/ 0 h 55"/>
                  <a:gd name="T40" fmla="*/ 28 w 1019"/>
                  <a:gd name="T41" fmla="*/ 0 h 55"/>
                  <a:gd name="T42" fmla="*/ 28 w 1019"/>
                  <a:gd name="T43" fmla="*/ 0 h 55"/>
                  <a:gd name="T44" fmla="*/ 22 w 1019"/>
                  <a:gd name="T45" fmla="*/ 0 h 55"/>
                  <a:gd name="T46" fmla="*/ 16 w 1019"/>
                  <a:gd name="T47" fmla="*/ 2 h 55"/>
                  <a:gd name="T48" fmla="*/ 12 w 1019"/>
                  <a:gd name="T49" fmla="*/ 5 h 55"/>
                  <a:gd name="T50" fmla="*/ 8 w 1019"/>
                  <a:gd name="T51" fmla="*/ 8 h 55"/>
                  <a:gd name="T52" fmla="*/ 5 w 1019"/>
                  <a:gd name="T53" fmla="*/ 12 h 55"/>
                  <a:gd name="T54" fmla="*/ 3 w 1019"/>
                  <a:gd name="T55" fmla="*/ 16 h 55"/>
                  <a:gd name="T56" fmla="*/ 0 w 1019"/>
                  <a:gd name="T57" fmla="*/ 22 h 55"/>
                  <a:gd name="T58" fmla="*/ 0 w 1019"/>
                  <a:gd name="T59" fmla="*/ 28 h 55"/>
                  <a:gd name="T60" fmla="*/ 0 w 1019"/>
                  <a:gd name="T61" fmla="*/ 28 h 55"/>
                  <a:gd name="T62" fmla="*/ 0 w 1019"/>
                  <a:gd name="T63" fmla="*/ 32 h 55"/>
                  <a:gd name="T64" fmla="*/ 3 w 1019"/>
                  <a:gd name="T65" fmla="*/ 38 h 55"/>
                  <a:gd name="T66" fmla="*/ 5 w 1019"/>
                  <a:gd name="T67" fmla="*/ 43 h 55"/>
                  <a:gd name="T68" fmla="*/ 8 w 1019"/>
                  <a:gd name="T69" fmla="*/ 47 h 55"/>
                  <a:gd name="T70" fmla="*/ 12 w 1019"/>
                  <a:gd name="T71" fmla="*/ 49 h 55"/>
                  <a:gd name="T72" fmla="*/ 16 w 1019"/>
                  <a:gd name="T73" fmla="*/ 53 h 55"/>
                  <a:gd name="T74" fmla="*/ 22 w 1019"/>
                  <a:gd name="T75" fmla="*/ 54 h 55"/>
                  <a:gd name="T76" fmla="*/ 28 w 1019"/>
                  <a:gd name="T77" fmla="*/ 55 h 55"/>
                  <a:gd name="T78" fmla="*/ 28 w 1019"/>
                  <a:gd name="T79"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19" h="55">
                    <a:moveTo>
                      <a:pt x="28" y="55"/>
                    </a:moveTo>
                    <a:lnTo>
                      <a:pt x="991" y="55"/>
                    </a:lnTo>
                    <a:lnTo>
                      <a:pt x="991" y="55"/>
                    </a:lnTo>
                    <a:lnTo>
                      <a:pt x="996" y="54"/>
                    </a:lnTo>
                    <a:lnTo>
                      <a:pt x="1001" y="53"/>
                    </a:lnTo>
                    <a:lnTo>
                      <a:pt x="1006" y="49"/>
                    </a:lnTo>
                    <a:lnTo>
                      <a:pt x="1011" y="47"/>
                    </a:lnTo>
                    <a:lnTo>
                      <a:pt x="1013" y="43"/>
                    </a:lnTo>
                    <a:lnTo>
                      <a:pt x="1016" y="38"/>
                    </a:lnTo>
                    <a:lnTo>
                      <a:pt x="1017" y="32"/>
                    </a:lnTo>
                    <a:lnTo>
                      <a:pt x="1019" y="28"/>
                    </a:lnTo>
                    <a:lnTo>
                      <a:pt x="1019" y="28"/>
                    </a:lnTo>
                    <a:lnTo>
                      <a:pt x="1017" y="22"/>
                    </a:lnTo>
                    <a:lnTo>
                      <a:pt x="1016" y="16"/>
                    </a:lnTo>
                    <a:lnTo>
                      <a:pt x="1013" y="12"/>
                    </a:lnTo>
                    <a:lnTo>
                      <a:pt x="1011" y="8"/>
                    </a:lnTo>
                    <a:lnTo>
                      <a:pt x="1006" y="5"/>
                    </a:lnTo>
                    <a:lnTo>
                      <a:pt x="1001" y="2"/>
                    </a:lnTo>
                    <a:lnTo>
                      <a:pt x="996" y="0"/>
                    </a:lnTo>
                    <a:lnTo>
                      <a:pt x="991" y="0"/>
                    </a:lnTo>
                    <a:lnTo>
                      <a:pt x="28" y="0"/>
                    </a:lnTo>
                    <a:lnTo>
                      <a:pt x="28" y="0"/>
                    </a:lnTo>
                    <a:lnTo>
                      <a:pt x="22" y="0"/>
                    </a:lnTo>
                    <a:lnTo>
                      <a:pt x="16" y="2"/>
                    </a:lnTo>
                    <a:lnTo>
                      <a:pt x="12" y="5"/>
                    </a:lnTo>
                    <a:lnTo>
                      <a:pt x="8" y="8"/>
                    </a:lnTo>
                    <a:lnTo>
                      <a:pt x="5" y="12"/>
                    </a:lnTo>
                    <a:lnTo>
                      <a:pt x="3" y="16"/>
                    </a:lnTo>
                    <a:lnTo>
                      <a:pt x="0" y="22"/>
                    </a:lnTo>
                    <a:lnTo>
                      <a:pt x="0" y="28"/>
                    </a:lnTo>
                    <a:lnTo>
                      <a:pt x="0" y="28"/>
                    </a:lnTo>
                    <a:lnTo>
                      <a:pt x="0" y="32"/>
                    </a:lnTo>
                    <a:lnTo>
                      <a:pt x="3" y="38"/>
                    </a:lnTo>
                    <a:lnTo>
                      <a:pt x="5" y="43"/>
                    </a:lnTo>
                    <a:lnTo>
                      <a:pt x="8" y="47"/>
                    </a:lnTo>
                    <a:lnTo>
                      <a:pt x="12" y="49"/>
                    </a:lnTo>
                    <a:lnTo>
                      <a:pt x="16" y="53"/>
                    </a:lnTo>
                    <a:lnTo>
                      <a:pt x="22" y="54"/>
                    </a:lnTo>
                    <a:lnTo>
                      <a:pt x="28" y="55"/>
                    </a:lnTo>
                    <a:lnTo>
                      <a:pt x="28" y="55"/>
                    </a:lnTo>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52" name="Line 38">
                <a:extLst>
                  <a:ext uri="{FF2B5EF4-FFF2-40B4-BE49-F238E27FC236}">
                    <a16:creationId xmlns:a16="http://schemas.microsoft.com/office/drawing/2014/main" id="{2BD8E279-9B0F-4ECE-AAA8-A7D9DFF498F6}"/>
                  </a:ext>
                </a:extLst>
              </p:cNvPr>
              <p:cNvSpPr>
                <a:spLocks noChangeShapeType="1"/>
              </p:cNvSpPr>
              <p:nvPr/>
            </p:nvSpPr>
            <p:spPr bwMode="auto">
              <a:xfrm>
                <a:off x="10116673" y="3267954"/>
                <a:ext cx="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53" name="Freeform 39">
                <a:extLst>
                  <a:ext uri="{FF2B5EF4-FFF2-40B4-BE49-F238E27FC236}">
                    <a16:creationId xmlns:a16="http://schemas.microsoft.com/office/drawing/2014/main" id="{0927939B-3BF0-482F-86A1-224F106EEC73}"/>
                  </a:ext>
                </a:extLst>
              </p:cNvPr>
              <p:cNvSpPr>
                <a:spLocks noEditPoints="1"/>
              </p:cNvSpPr>
              <p:nvPr/>
            </p:nvSpPr>
            <p:spPr bwMode="auto">
              <a:xfrm>
                <a:off x="9640708" y="4199196"/>
                <a:ext cx="200042" cy="200042"/>
              </a:xfrm>
              <a:custGeom>
                <a:avLst/>
                <a:gdLst>
                  <a:gd name="T0" fmla="*/ 115 w 230"/>
                  <a:gd name="T1" fmla="*/ 0 h 230"/>
                  <a:gd name="T2" fmla="*/ 92 w 230"/>
                  <a:gd name="T3" fmla="*/ 2 h 230"/>
                  <a:gd name="T4" fmla="*/ 71 w 230"/>
                  <a:gd name="T5" fmla="*/ 9 h 230"/>
                  <a:gd name="T6" fmla="*/ 50 w 230"/>
                  <a:gd name="T7" fmla="*/ 19 h 230"/>
                  <a:gd name="T8" fmla="*/ 34 w 230"/>
                  <a:gd name="T9" fmla="*/ 34 h 230"/>
                  <a:gd name="T10" fmla="*/ 19 w 230"/>
                  <a:gd name="T11" fmla="*/ 50 h 230"/>
                  <a:gd name="T12" fmla="*/ 9 w 230"/>
                  <a:gd name="T13" fmla="*/ 71 h 230"/>
                  <a:gd name="T14" fmla="*/ 2 w 230"/>
                  <a:gd name="T15" fmla="*/ 92 h 230"/>
                  <a:gd name="T16" fmla="*/ 0 w 230"/>
                  <a:gd name="T17" fmla="*/ 115 h 230"/>
                  <a:gd name="T18" fmla="*/ 1 w 230"/>
                  <a:gd name="T19" fmla="*/ 127 h 230"/>
                  <a:gd name="T20" fmla="*/ 6 w 230"/>
                  <a:gd name="T21" fmla="*/ 149 h 230"/>
                  <a:gd name="T22" fmla="*/ 14 w 230"/>
                  <a:gd name="T23" fmla="*/ 170 h 230"/>
                  <a:gd name="T24" fmla="*/ 26 w 230"/>
                  <a:gd name="T25" fmla="*/ 188 h 230"/>
                  <a:gd name="T26" fmla="*/ 42 w 230"/>
                  <a:gd name="T27" fmla="*/ 204 h 230"/>
                  <a:gd name="T28" fmla="*/ 60 w 230"/>
                  <a:gd name="T29" fmla="*/ 215 h 230"/>
                  <a:gd name="T30" fmla="*/ 81 w 230"/>
                  <a:gd name="T31" fmla="*/ 225 h 230"/>
                  <a:gd name="T32" fmla="*/ 104 w 230"/>
                  <a:gd name="T33" fmla="*/ 229 h 230"/>
                  <a:gd name="T34" fmla="*/ 115 w 230"/>
                  <a:gd name="T35" fmla="*/ 230 h 230"/>
                  <a:gd name="T36" fmla="*/ 138 w 230"/>
                  <a:gd name="T37" fmla="*/ 228 h 230"/>
                  <a:gd name="T38" fmla="*/ 160 w 230"/>
                  <a:gd name="T39" fmla="*/ 221 h 230"/>
                  <a:gd name="T40" fmla="*/ 179 w 230"/>
                  <a:gd name="T41" fmla="*/ 210 h 230"/>
                  <a:gd name="T42" fmla="*/ 196 w 230"/>
                  <a:gd name="T43" fmla="*/ 196 h 230"/>
                  <a:gd name="T44" fmla="*/ 210 w 230"/>
                  <a:gd name="T45" fmla="*/ 179 h 230"/>
                  <a:gd name="T46" fmla="*/ 221 w 230"/>
                  <a:gd name="T47" fmla="*/ 160 h 230"/>
                  <a:gd name="T48" fmla="*/ 228 w 230"/>
                  <a:gd name="T49" fmla="*/ 138 h 230"/>
                  <a:gd name="T50" fmla="*/ 230 w 230"/>
                  <a:gd name="T51" fmla="*/ 115 h 230"/>
                  <a:gd name="T52" fmla="*/ 229 w 230"/>
                  <a:gd name="T53" fmla="*/ 104 h 230"/>
                  <a:gd name="T54" fmla="*/ 225 w 230"/>
                  <a:gd name="T55" fmla="*/ 81 h 230"/>
                  <a:gd name="T56" fmla="*/ 215 w 230"/>
                  <a:gd name="T57" fmla="*/ 60 h 230"/>
                  <a:gd name="T58" fmla="*/ 204 w 230"/>
                  <a:gd name="T59" fmla="*/ 42 h 230"/>
                  <a:gd name="T60" fmla="*/ 188 w 230"/>
                  <a:gd name="T61" fmla="*/ 26 h 230"/>
                  <a:gd name="T62" fmla="*/ 170 w 230"/>
                  <a:gd name="T63" fmla="*/ 14 h 230"/>
                  <a:gd name="T64" fmla="*/ 149 w 230"/>
                  <a:gd name="T65" fmla="*/ 6 h 230"/>
                  <a:gd name="T66" fmla="*/ 126 w 230"/>
                  <a:gd name="T67" fmla="*/ 1 h 230"/>
                  <a:gd name="T68" fmla="*/ 115 w 230"/>
                  <a:gd name="T69" fmla="*/ 0 h 230"/>
                  <a:gd name="T70" fmla="*/ 115 w 230"/>
                  <a:gd name="T71" fmla="*/ 176 h 230"/>
                  <a:gd name="T72" fmla="*/ 91 w 230"/>
                  <a:gd name="T73" fmla="*/ 170 h 230"/>
                  <a:gd name="T74" fmla="*/ 72 w 230"/>
                  <a:gd name="T75" fmla="*/ 157 h 230"/>
                  <a:gd name="T76" fmla="*/ 59 w 230"/>
                  <a:gd name="T77" fmla="*/ 138 h 230"/>
                  <a:gd name="T78" fmla="*/ 55 w 230"/>
                  <a:gd name="T79" fmla="*/ 115 h 230"/>
                  <a:gd name="T80" fmla="*/ 56 w 230"/>
                  <a:gd name="T81" fmla="*/ 103 h 230"/>
                  <a:gd name="T82" fmla="*/ 65 w 230"/>
                  <a:gd name="T83" fmla="*/ 81 h 230"/>
                  <a:gd name="T84" fmla="*/ 81 w 230"/>
                  <a:gd name="T85" fmla="*/ 65 h 230"/>
                  <a:gd name="T86" fmla="*/ 103 w 230"/>
                  <a:gd name="T87" fmla="*/ 56 h 230"/>
                  <a:gd name="T88" fmla="*/ 115 w 230"/>
                  <a:gd name="T89" fmla="*/ 55 h 230"/>
                  <a:gd name="T90" fmla="*/ 138 w 230"/>
                  <a:gd name="T91" fmla="*/ 59 h 230"/>
                  <a:gd name="T92" fmla="*/ 157 w 230"/>
                  <a:gd name="T93" fmla="*/ 72 h 230"/>
                  <a:gd name="T94" fmla="*/ 170 w 230"/>
                  <a:gd name="T95" fmla="*/ 91 h 230"/>
                  <a:gd name="T96" fmla="*/ 175 w 230"/>
                  <a:gd name="T97" fmla="*/ 115 h 230"/>
                  <a:gd name="T98" fmla="*/ 174 w 230"/>
                  <a:gd name="T99" fmla="*/ 127 h 230"/>
                  <a:gd name="T100" fmla="*/ 165 w 230"/>
                  <a:gd name="T101" fmla="*/ 148 h 230"/>
                  <a:gd name="T102" fmla="*/ 148 w 230"/>
                  <a:gd name="T103" fmla="*/ 165 h 230"/>
                  <a:gd name="T104" fmla="*/ 126 w 230"/>
                  <a:gd name="T105" fmla="*/ 174 h 230"/>
                  <a:gd name="T106" fmla="*/ 115 w 230"/>
                  <a:gd name="T107" fmla="*/ 176 h 230"/>
                  <a:gd name="T108" fmla="*/ 115 w 230"/>
                  <a:gd name="T109" fmla="*/ 176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0" h="230">
                    <a:moveTo>
                      <a:pt x="115" y="0"/>
                    </a:moveTo>
                    <a:lnTo>
                      <a:pt x="115" y="0"/>
                    </a:lnTo>
                    <a:lnTo>
                      <a:pt x="104" y="1"/>
                    </a:lnTo>
                    <a:lnTo>
                      <a:pt x="92" y="2"/>
                    </a:lnTo>
                    <a:lnTo>
                      <a:pt x="81" y="6"/>
                    </a:lnTo>
                    <a:lnTo>
                      <a:pt x="71" y="9"/>
                    </a:lnTo>
                    <a:lnTo>
                      <a:pt x="60" y="14"/>
                    </a:lnTo>
                    <a:lnTo>
                      <a:pt x="50" y="19"/>
                    </a:lnTo>
                    <a:lnTo>
                      <a:pt x="42" y="26"/>
                    </a:lnTo>
                    <a:lnTo>
                      <a:pt x="34" y="34"/>
                    </a:lnTo>
                    <a:lnTo>
                      <a:pt x="26" y="42"/>
                    </a:lnTo>
                    <a:lnTo>
                      <a:pt x="19" y="50"/>
                    </a:lnTo>
                    <a:lnTo>
                      <a:pt x="14" y="60"/>
                    </a:lnTo>
                    <a:lnTo>
                      <a:pt x="9" y="71"/>
                    </a:lnTo>
                    <a:lnTo>
                      <a:pt x="6" y="81"/>
                    </a:lnTo>
                    <a:lnTo>
                      <a:pt x="2" y="92"/>
                    </a:lnTo>
                    <a:lnTo>
                      <a:pt x="1" y="104"/>
                    </a:lnTo>
                    <a:lnTo>
                      <a:pt x="0" y="115"/>
                    </a:lnTo>
                    <a:lnTo>
                      <a:pt x="0" y="115"/>
                    </a:lnTo>
                    <a:lnTo>
                      <a:pt x="1" y="127"/>
                    </a:lnTo>
                    <a:lnTo>
                      <a:pt x="2" y="138"/>
                    </a:lnTo>
                    <a:lnTo>
                      <a:pt x="6" y="149"/>
                    </a:lnTo>
                    <a:lnTo>
                      <a:pt x="9" y="160"/>
                    </a:lnTo>
                    <a:lnTo>
                      <a:pt x="14" y="170"/>
                    </a:lnTo>
                    <a:lnTo>
                      <a:pt x="19" y="179"/>
                    </a:lnTo>
                    <a:lnTo>
                      <a:pt x="26" y="188"/>
                    </a:lnTo>
                    <a:lnTo>
                      <a:pt x="34" y="196"/>
                    </a:lnTo>
                    <a:lnTo>
                      <a:pt x="42" y="204"/>
                    </a:lnTo>
                    <a:lnTo>
                      <a:pt x="50" y="210"/>
                    </a:lnTo>
                    <a:lnTo>
                      <a:pt x="60" y="215"/>
                    </a:lnTo>
                    <a:lnTo>
                      <a:pt x="71" y="221"/>
                    </a:lnTo>
                    <a:lnTo>
                      <a:pt x="81" y="225"/>
                    </a:lnTo>
                    <a:lnTo>
                      <a:pt x="92" y="228"/>
                    </a:lnTo>
                    <a:lnTo>
                      <a:pt x="104" y="229"/>
                    </a:lnTo>
                    <a:lnTo>
                      <a:pt x="115" y="230"/>
                    </a:lnTo>
                    <a:lnTo>
                      <a:pt x="115" y="230"/>
                    </a:lnTo>
                    <a:lnTo>
                      <a:pt x="126" y="229"/>
                    </a:lnTo>
                    <a:lnTo>
                      <a:pt x="138" y="228"/>
                    </a:lnTo>
                    <a:lnTo>
                      <a:pt x="149" y="225"/>
                    </a:lnTo>
                    <a:lnTo>
                      <a:pt x="160" y="221"/>
                    </a:lnTo>
                    <a:lnTo>
                      <a:pt x="170" y="215"/>
                    </a:lnTo>
                    <a:lnTo>
                      <a:pt x="179" y="210"/>
                    </a:lnTo>
                    <a:lnTo>
                      <a:pt x="188" y="204"/>
                    </a:lnTo>
                    <a:lnTo>
                      <a:pt x="196" y="196"/>
                    </a:lnTo>
                    <a:lnTo>
                      <a:pt x="204" y="188"/>
                    </a:lnTo>
                    <a:lnTo>
                      <a:pt x="210" y="179"/>
                    </a:lnTo>
                    <a:lnTo>
                      <a:pt x="215" y="170"/>
                    </a:lnTo>
                    <a:lnTo>
                      <a:pt x="221" y="160"/>
                    </a:lnTo>
                    <a:lnTo>
                      <a:pt x="225" y="149"/>
                    </a:lnTo>
                    <a:lnTo>
                      <a:pt x="228" y="138"/>
                    </a:lnTo>
                    <a:lnTo>
                      <a:pt x="229" y="127"/>
                    </a:lnTo>
                    <a:lnTo>
                      <a:pt x="230" y="115"/>
                    </a:lnTo>
                    <a:lnTo>
                      <a:pt x="230" y="115"/>
                    </a:lnTo>
                    <a:lnTo>
                      <a:pt x="229" y="104"/>
                    </a:lnTo>
                    <a:lnTo>
                      <a:pt x="228" y="92"/>
                    </a:lnTo>
                    <a:lnTo>
                      <a:pt x="225" y="81"/>
                    </a:lnTo>
                    <a:lnTo>
                      <a:pt x="221" y="71"/>
                    </a:lnTo>
                    <a:lnTo>
                      <a:pt x="215" y="60"/>
                    </a:lnTo>
                    <a:lnTo>
                      <a:pt x="210" y="50"/>
                    </a:lnTo>
                    <a:lnTo>
                      <a:pt x="204" y="42"/>
                    </a:lnTo>
                    <a:lnTo>
                      <a:pt x="196" y="34"/>
                    </a:lnTo>
                    <a:lnTo>
                      <a:pt x="188" y="26"/>
                    </a:lnTo>
                    <a:lnTo>
                      <a:pt x="179" y="19"/>
                    </a:lnTo>
                    <a:lnTo>
                      <a:pt x="170" y="14"/>
                    </a:lnTo>
                    <a:lnTo>
                      <a:pt x="160" y="9"/>
                    </a:lnTo>
                    <a:lnTo>
                      <a:pt x="149" y="6"/>
                    </a:lnTo>
                    <a:lnTo>
                      <a:pt x="138" y="2"/>
                    </a:lnTo>
                    <a:lnTo>
                      <a:pt x="126" y="1"/>
                    </a:lnTo>
                    <a:lnTo>
                      <a:pt x="115" y="0"/>
                    </a:lnTo>
                    <a:lnTo>
                      <a:pt x="115" y="0"/>
                    </a:lnTo>
                    <a:close/>
                    <a:moveTo>
                      <a:pt x="115" y="176"/>
                    </a:moveTo>
                    <a:lnTo>
                      <a:pt x="115" y="176"/>
                    </a:lnTo>
                    <a:lnTo>
                      <a:pt x="103" y="174"/>
                    </a:lnTo>
                    <a:lnTo>
                      <a:pt x="91" y="170"/>
                    </a:lnTo>
                    <a:lnTo>
                      <a:pt x="81" y="165"/>
                    </a:lnTo>
                    <a:lnTo>
                      <a:pt x="72" y="157"/>
                    </a:lnTo>
                    <a:lnTo>
                      <a:pt x="65" y="148"/>
                    </a:lnTo>
                    <a:lnTo>
                      <a:pt x="59" y="138"/>
                    </a:lnTo>
                    <a:lnTo>
                      <a:pt x="56" y="127"/>
                    </a:lnTo>
                    <a:lnTo>
                      <a:pt x="55" y="115"/>
                    </a:lnTo>
                    <a:lnTo>
                      <a:pt x="55" y="115"/>
                    </a:lnTo>
                    <a:lnTo>
                      <a:pt x="56" y="103"/>
                    </a:lnTo>
                    <a:lnTo>
                      <a:pt x="59" y="91"/>
                    </a:lnTo>
                    <a:lnTo>
                      <a:pt x="65" y="81"/>
                    </a:lnTo>
                    <a:lnTo>
                      <a:pt x="72" y="72"/>
                    </a:lnTo>
                    <a:lnTo>
                      <a:pt x="81" y="65"/>
                    </a:lnTo>
                    <a:lnTo>
                      <a:pt x="91" y="59"/>
                    </a:lnTo>
                    <a:lnTo>
                      <a:pt x="103" y="56"/>
                    </a:lnTo>
                    <a:lnTo>
                      <a:pt x="115" y="55"/>
                    </a:lnTo>
                    <a:lnTo>
                      <a:pt x="115" y="55"/>
                    </a:lnTo>
                    <a:lnTo>
                      <a:pt x="126" y="56"/>
                    </a:lnTo>
                    <a:lnTo>
                      <a:pt x="138" y="59"/>
                    </a:lnTo>
                    <a:lnTo>
                      <a:pt x="148" y="65"/>
                    </a:lnTo>
                    <a:lnTo>
                      <a:pt x="157" y="72"/>
                    </a:lnTo>
                    <a:lnTo>
                      <a:pt x="165" y="81"/>
                    </a:lnTo>
                    <a:lnTo>
                      <a:pt x="170" y="91"/>
                    </a:lnTo>
                    <a:lnTo>
                      <a:pt x="174" y="103"/>
                    </a:lnTo>
                    <a:lnTo>
                      <a:pt x="175" y="115"/>
                    </a:lnTo>
                    <a:lnTo>
                      <a:pt x="175" y="115"/>
                    </a:lnTo>
                    <a:lnTo>
                      <a:pt x="174" y="127"/>
                    </a:lnTo>
                    <a:lnTo>
                      <a:pt x="170" y="138"/>
                    </a:lnTo>
                    <a:lnTo>
                      <a:pt x="165" y="148"/>
                    </a:lnTo>
                    <a:lnTo>
                      <a:pt x="157" y="157"/>
                    </a:lnTo>
                    <a:lnTo>
                      <a:pt x="148" y="165"/>
                    </a:lnTo>
                    <a:lnTo>
                      <a:pt x="138" y="170"/>
                    </a:lnTo>
                    <a:lnTo>
                      <a:pt x="126" y="174"/>
                    </a:lnTo>
                    <a:lnTo>
                      <a:pt x="115" y="176"/>
                    </a:lnTo>
                    <a:lnTo>
                      <a:pt x="115" y="176"/>
                    </a:lnTo>
                    <a:close/>
                    <a:moveTo>
                      <a:pt x="115" y="176"/>
                    </a:moveTo>
                    <a:lnTo>
                      <a:pt x="115" y="176"/>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54" name="Line 42">
                <a:extLst>
                  <a:ext uri="{FF2B5EF4-FFF2-40B4-BE49-F238E27FC236}">
                    <a16:creationId xmlns:a16="http://schemas.microsoft.com/office/drawing/2014/main" id="{CC44A99D-C8D4-489F-8030-E7024165D063}"/>
                  </a:ext>
                </a:extLst>
              </p:cNvPr>
              <p:cNvSpPr>
                <a:spLocks noChangeShapeType="1"/>
              </p:cNvSpPr>
              <p:nvPr/>
            </p:nvSpPr>
            <p:spPr bwMode="auto">
              <a:xfrm>
                <a:off x="9744177" y="4350953"/>
                <a:ext cx="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55" name="Freeform 43">
                <a:extLst>
                  <a:ext uri="{FF2B5EF4-FFF2-40B4-BE49-F238E27FC236}">
                    <a16:creationId xmlns:a16="http://schemas.microsoft.com/office/drawing/2014/main" id="{A9620FF9-C982-44F1-BE36-5000DF20827F}"/>
                  </a:ext>
                </a:extLst>
              </p:cNvPr>
              <p:cNvSpPr>
                <a:spLocks noEditPoints="1"/>
              </p:cNvSpPr>
              <p:nvPr/>
            </p:nvSpPr>
            <p:spPr bwMode="auto">
              <a:xfrm>
                <a:off x="9895935" y="4226788"/>
                <a:ext cx="144857" cy="144857"/>
              </a:xfrm>
              <a:custGeom>
                <a:avLst/>
                <a:gdLst>
                  <a:gd name="T0" fmla="*/ 85 w 171"/>
                  <a:gd name="T1" fmla="*/ 0 h 171"/>
                  <a:gd name="T2" fmla="*/ 68 w 171"/>
                  <a:gd name="T3" fmla="*/ 1 h 171"/>
                  <a:gd name="T4" fmla="*/ 52 w 171"/>
                  <a:gd name="T5" fmla="*/ 7 h 171"/>
                  <a:gd name="T6" fmla="*/ 37 w 171"/>
                  <a:gd name="T7" fmla="*/ 13 h 171"/>
                  <a:gd name="T8" fmla="*/ 25 w 171"/>
                  <a:gd name="T9" fmla="*/ 25 h 171"/>
                  <a:gd name="T10" fmla="*/ 15 w 171"/>
                  <a:gd name="T11" fmla="*/ 37 h 171"/>
                  <a:gd name="T12" fmla="*/ 7 w 171"/>
                  <a:gd name="T13" fmla="*/ 52 h 171"/>
                  <a:gd name="T14" fmla="*/ 2 w 171"/>
                  <a:gd name="T15" fmla="*/ 68 h 171"/>
                  <a:gd name="T16" fmla="*/ 0 w 171"/>
                  <a:gd name="T17" fmla="*/ 85 h 171"/>
                  <a:gd name="T18" fmla="*/ 0 w 171"/>
                  <a:gd name="T19" fmla="*/ 93 h 171"/>
                  <a:gd name="T20" fmla="*/ 3 w 171"/>
                  <a:gd name="T21" fmla="*/ 110 h 171"/>
                  <a:gd name="T22" fmla="*/ 10 w 171"/>
                  <a:gd name="T23" fmla="*/ 126 h 171"/>
                  <a:gd name="T24" fmla="*/ 19 w 171"/>
                  <a:gd name="T25" fmla="*/ 140 h 171"/>
                  <a:gd name="T26" fmla="*/ 31 w 171"/>
                  <a:gd name="T27" fmla="*/ 151 h 171"/>
                  <a:gd name="T28" fmla="*/ 44 w 171"/>
                  <a:gd name="T29" fmla="*/ 160 h 171"/>
                  <a:gd name="T30" fmla="*/ 60 w 171"/>
                  <a:gd name="T31" fmla="*/ 167 h 171"/>
                  <a:gd name="T32" fmla="*/ 77 w 171"/>
                  <a:gd name="T33" fmla="*/ 171 h 171"/>
                  <a:gd name="T34" fmla="*/ 85 w 171"/>
                  <a:gd name="T35" fmla="*/ 171 h 171"/>
                  <a:gd name="T36" fmla="*/ 102 w 171"/>
                  <a:gd name="T37" fmla="*/ 168 h 171"/>
                  <a:gd name="T38" fmla="*/ 118 w 171"/>
                  <a:gd name="T39" fmla="*/ 164 h 171"/>
                  <a:gd name="T40" fmla="*/ 133 w 171"/>
                  <a:gd name="T41" fmla="*/ 156 h 171"/>
                  <a:gd name="T42" fmla="*/ 146 w 171"/>
                  <a:gd name="T43" fmla="*/ 146 h 171"/>
                  <a:gd name="T44" fmla="*/ 157 w 171"/>
                  <a:gd name="T45" fmla="*/ 133 h 171"/>
                  <a:gd name="T46" fmla="*/ 164 w 171"/>
                  <a:gd name="T47" fmla="*/ 118 h 171"/>
                  <a:gd name="T48" fmla="*/ 170 w 171"/>
                  <a:gd name="T49" fmla="*/ 102 h 171"/>
                  <a:gd name="T50" fmla="*/ 171 w 171"/>
                  <a:gd name="T51" fmla="*/ 85 h 171"/>
                  <a:gd name="T52" fmla="*/ 171 w 171"/>
                  <a:gd name="T53" fmla="*/ 76 h 171"/>
                  <a:gd name="T54" fmla="*/ 167 w 171"/>
                  <a:gd name="T55" fmla="*/ 59 h 171"/>
                  <a:gd name="T56" fmla="*/ 161 w 171"/>
                  <a:gd name="T57" fmla="*/ 44 h 171"/>
                  <a:gd name="T58" fmla="*/ 151 w 171"/>
                  <a:gd name="T59" fmla="*/ 30 h 171"/>
                  <a:gd name="T60" fmla="*/ 140 w 171"/>
                  <a:gd name="T61" fmla="*/ 19 h 171"/>
                  <a:gd name="T62" fmla="*/ 126 w 171"/>
                  <a:gd name="T63" fmla="*/ 10 h 171"/>
                  <a:gd name="T64" fmla="*/ 112 w 171"/>
                  <a:gd name="T65" fmla="*/ 3 h 171"/>
                  <a:gd name="T66" fmla="*/ 94 w 171"/>
                  <a:gd name="T67" fmla="*/ 0 h 171"/>
                  <a:gd name="T68" fmla="*/ 85 w 171"/>
                  <a:gd name="T69" fmla="*/ 0 h 171"/>
                  <a:gd name="T70" fmla="*/ 85 w 171"/>
                  <a:gd name="T71" fmla="*/ 116 h 171"/>
                  <a:gd name="T72" fmla="*/ 74 w 171"/>
                  <a:gd name="T73" fmla="*/ 114 h 171"/>
                  <a:gd name="T74" fmla="*/ 64 w 171"/>
                  <a:gd name="T75" fmla="*/ 107 h 171"/>
                  <a:gd name="T76" fmla="*/ 57 w 171"/>
                  <a:gd name="T77" fmla="*/ 97 h 171"/>
                  <a:gd name="T78" fmla="*/ 55 w 171"/>
                  <a:gd name="T79" fmla="*/ 85 h 171"/>
                  <a:gd name="T80" fmla="*/ 56 w 171"/>
                  <a:gd name="T81" fmla="*/ 78 h 171"/>
                  <a:gd name="T82" fmla="*/ 60 w 171"/>
                  <a:gd name="T83" fmla="*/ 68 h 171"/>
                  <a:gd name="T84" fmla="*/ 68 w 171"/>
                  <a:gd name="T85" fmla="*/ 59 h 171"/>
                  <a:gd name="T86" fmla="*/ 80 w 171"/>
                  <a:gd name="T87" fmla="*/ 54 h 171"/>
                  <a:gd name="T88" fmla="*/ 85 w 171"/>
                  <a:gd name="T89" fmla="*/ 54 h 171"/>
                  <a:gd name="T90" fmla="*/ 98 w 171"/>
                  <a:gd name="T91" fmla="*/ 57 h 171"/>
                  <a:gd name="T92" fmla="*/ 107 w 171"/>
                  <a:gd name="T93" fmla="*/ 64 h 171"/>
                  <a:gd name="T94" fmla="*/ 114 w 171"/>
                  <a:gd name="T95" fmla="*/ 73 h 171"/>
                  <a:gd name="T96" fmla="*/ 116 w 171"/>
                  <a:gd name="T97" fmla="*/ 85 h 171"/>
                  <a:gd name="T98" fmla="*/ 116 w 171"/>
                  <a:gd name="T99" fmla="*/ 91 h 171"/>
                  <a:gd name="T100" fmla="*/ 112 w 171"/>
                  <a:gd name="T101" fmla="*/ 102 h 171"/>
                  <a:gd name="T102" fmla="*/ 102 w 171"/>
                  <a:gd name="T103" fmla="*/ 110 h 171"/>
                  <a:gd name="T104" fmla="*/ 92 w 171"/>
                  <a:gd name="T105" fmla="*/ 115 h 171"/>
                  <a:gd name="T106" fmla="*/ 85 w 171"/>
                  <a:gd name="T107" fmla="*/ 116 h 171"/>
                  <a:gd name="T108" fmla="*/ 85 w 171"/>
                  <a:gd name="T109" fmla="*/ 116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1" h="171">
                    <a:moveTo>
                      <a:pt x="85" y="0"/>
                    </a:moveTo>
                    <a:lnTo>
                      <a:pt x="85" y="0"/>
                    </a:lnTo>
                    <a:lnTo>
                      <a:pt x="77" y="0"/>
                    </a:lnTo>
                    <a:lnTo>
                      <a:pt x="68" y="1"/>
                    </a:lnTo>
                    <a:lnTo>
                      <a:pt x="60" y="3"/>
                    </a:lnTo>
                    <a:lnTo>
                      <a:pt x="52" y="7"/>
                    </a:lnTo>
                    <a:lnTo>
                      <a:pt x="44" y="10"/>
                    </a:lnTo>
                    <a:lnTo>
                      <a:pt x="37" y="13"/>
                    </a:lnTo>
                    <a:lnTo>
                      <a:pt x="31" y="19"/>
                    </a:lnTo>
                    <a:lnTo>
                      <a:pt x="25" y="25"/>
                    </a:lnTo>
                    <a:lnTo>
                      <a:pt x="19" y="30"/>
                    </a:lnTo>
                    <a:lnTo>
                      <a:pt x="15" y="37"/>
                    </a:lnTo>
                    <a:lnTo>
                      <a:pt x="10" y="44"/>
                    </a:lnTo>
                    <a:lnTo>
                      <a:pt x="7" y="52"/>
                    </a:lnTo>
                    <a:lnTo>
                      <a:pt x="3" y="59"/>
                    </a:lnTo>
                    <a:lnTo>
                      <a:pt x="2" y="68"/>
                    </a:lnTo>
                    <a:lnTo>
                      <a:pt x="0" y="76"/>
                    </a:lnTo>
                    <a:lnTo>
                      <a:pt x="0" y="85"/>
                    </a:lnTo>
                    <a:lnTo>
                      <a:pt x="0" y="85"/>
                    </a:lnTo>
                    <a:lnTo>
                      <a:pt x="0" y="93"/>
                    </a:lnTo>
                    <a:lnTo>
                      <a:pt x="2" y="102"/>
                    </a:lnTo>
                    <a:lnTo>
                      <a:pt x="3" y="110"/>
                    </a:lnTo>
                    <a:lnTo>
                      <a:pt x="7" y="118"/>
                    </a:lnTo>
                    <a:lnTo>
                      <a:pt x="10" y="126"/>
                    </a:lnTo>
                    <a:lnTo>
                      <a:pt x="15" y="133"/>
                    </a:lnTo>
                    <a:lnTo>
                      <a:pt x="19" y="140"/>
                    </a:lnTo>
                    <a:lnTo>
                      <a:pt x="25" y="146"/>
                    </a:lnTo>
                    <a:lnTo>
                      <a:pt x="31" y="151"/>
                    </a:lnTo>
                    <a:lnTo>
                      <a:pt x="37" y="156"/>
                    </a:lnTo>
                    <a:lnTo>
                      <a:pt x="44" y="160"/>
                    </a:lnTo>
                    <a:lnTo>
                      <a:pt x="52" y="164"/>
                    </a:lnTo>
                    <a:lnTo>
                      <a:pt x="60" y="167"/>
                    </a:lnTo>
                    <a:lnTo>
                      <a:pt x="68" y="168"/>
                    </a:lnTo>
                    <a:lnTo>
                      <a:pt x="77" y="171"/>
                    </a:lnTo>
                    <a:lnTo>
                      <a:pt x="85" y="171"/>
                    </a:lnTo>
                    <a:lnTo>
                      <a:pt x="85" y="171"/>
                    </a:lnTo>
                    <a:lnTo>
                      <a:pt x="94" y="171"/>
                    </a:lnTo>
                    <a:lnTo>
                      <a:pt x="102" y="168"/>
                    </a:lnTo>
                    <a:lnTo>
                      <a:pt x="112" y="167"/>
                    </a:lnTo>
                    <a:lnTo>
                      <a:pt x="118" y="164"/>
                    </a:lnTo>
                    <a:lnTo>
                      <a:pt x="126" y="160"/>
                    </a:lnTo>
                    <a:lnTo>
                      <a:pt x="133" y="156"/>
                    </a:lnTo>
                    <a:lnTo>
                      <a:pt x="140" y="151"/>
                    </a:lnTo>
                    <a:lnTo>
                      <a:pt x="146" y="146"/>
                    </a:lnTo>
                    <a:lnTo>
                      <a:pt x="151" y="140"/>
                    </a:lnTo>
                    <a:lnTo>
                      <a:pt x="157" y="133"/>
                    </a:lnTo>
                    <a:lnTo>
                      <a:pt x="161" y="126"/>
                    </a:lnTo>
                    <a:lnTo>
                      <a:pt x="164" y="118"/>
                    </a:lnTo>
                    <a:lnTo>
                      <a:pt x="167" y="110"/>
                    </a:lnTo>
                    <a:lnTo>
                      <a:pt x="170" y="102"/>
                    </a:lnTo>
                    <a:lnTo>
                      <a:pt x="171" y="93"/>
                    </a:lnTo>
                    <a:lnTo>
                      <a:pt x="171" y="85"/>
                    </a:lnTo>
                    <a:lnTo>
                      <a:pt x="171" y="85"/>
                    </a:lnTo>
                    <a:lnTo>
                      <a:pt x="171" y="76"/>
                    </a:lnTo>
                    <a:lnTo>
                      <a:pt x="170" y="68"/>
                    </a:lnTo>
                    <a:lnTo>
                      <a:pt x="167" y="59"/>
                    </a:lnTo>
                    <a:lnTo>
                      <a:pt x="164" y="52"/>
                    </a:lnTo>
                    <a:lnTo>
                      <a:pt x="161" y="44"/>
                    </a:lnTo>
                    <a:lnTo>
                      <a:pt x="157" y="37"/>
                    </a:lnTo>
                    <a:lnTo>
                      <a:pt x="151" y="30"/>
                    </a:lnTo>
                    <a:lnTo>
                      <a:pt x="146" y="25"/>
                    </a:lnTo>
                    <a:lnTo>
                      <a:pt x="140" y="19"/>
                    </a:lnTo>
                    <a:lnTo>
                      <a:pt x="133" y="13"/>
                    </a:lnTo>
                    <a:lnTo>
                      <a:pt x="126" y="10"/>
                    </a:lnTo>
                    <a:lnTo>
                      <a:pt x="118" y="7"/>
                    </a:lnTo>
                    <a:lnTo>
                      <a:pt x="112" y="3"/>
                    </a:lnTo>
                    <a:lnTo>
                      <a:pt x="102" y="1"/>
                    </a:lnTo>
                    <a:lnTo>
                      <a:pt x="94" y="0"/>
                    </a:lnTo>
                    <a:lnTo>
                      <a:pt x="85" y="0"/>
                    </a:lnTo>
                    <a:lnTo>
                      <a:pt x="85" y="0"/>
                    </a:lnTo>
                    <a:close/>
                    <a:moveTo>
                      <a:pt x="85" y="116"/>
                    </a:moveTo>
                    <a:lnTo>
                      <a:pt x="85" y="116"/>
                    </a:lnTo>
                    <a:lnTo>
                      <a:pt x="80" y="115"/>
                    </a:lnTo>
                    <a:lnTo>
                      <a:pt x="74" y="114"/>
                    </a:lnTo>
                    <a:lnTo>
                      <a:pt x="68" y="110"/>
                    </a:lnTo>
                    <a:lnTo>
                      <a:pt x="64" y="107"/>
                    </a:lnTo>
                    <a:lnTo>
                      <a:pt x="60" y="102"/>
                    </a:lnTo>
                    <a:lnTo>
                      <a:pt x="57" y="97"/>
                    </a:lnTo>
                    <a:lnTo>
                      <a:pt x="56" y="91"/>
                    </a:lnTo>
                    <a:lnTo>
                      <a:pt x="55" y="85"/>
                    </a:lnTo>
                    <a:lnTo>
                      <a:pt x="55" y="85"/>
                    </a:lnTo>
                    <a:lnTo>
                      <a:pt x="56" y="78"/>
                    </a:lnTo>
                    <a:lnTo>
                      <a:pt x="57" y="73"/>
                    </a:lnTo>
                    <a:lnTo>
                      <a:pt x="60" y="68"/>
                    </a:lnTo>
                    <a:lnTo>
                      <a:pt x="64" y="64"/>
                    </a:lnTo>
                    <a:lnTo>
                      <a:pt x="68" y="59"/>
                    </a:lnTo>
                    <a:lnTo>
                      <a:pt x="74" y="57"/>
                    </a:lnTo>
                    <a:lnTo>
                      <a:pt x="80" y="54"/>
                    </a:lnTo>
                    <a:lnTo>
                      <a:pt x="85" y="54"/>
                    </a:lnTo>
                    <a:lnTo>
                      <a:pt x="85" y="54"/>
                    </a:lnTo>
                    <a:lnTo>
                      <a:pt x="92" y="54"/>
                    </a:lnTo>
                    <a:lnTo>
                      <a:pt x="98" y="57"/>
                    </a:lnTo>
                    <a:lnTo>
                      <a:pt x="102" y="59"/>
                    </a:lnTo>
                    <a:lnTo>
                      <a:pt x="107" y="64"/>
                    </a:lnTo>
                    <a:lnTo>
                      <a:pt x="112" y="68"/>
                    </a:lnTo>
                    <a:lnTo>
                      <a:pt x="114" y="73"/>
                    </a:lnTo>
                    <a:lnTo>
                      <a:pt x="116" y="78"/>
                    </a:lnTo>
                    <a:lnTo>
                      <a:pt x="116" y="85"/>
                    </a:lnTo>
                    <a:lnTo>
                      <a:pt x="116" y="85"/>
                    </a:lnTo>
                    <a:lnTo>
                      <a:pt x="116" y="91"/>
                    </a:lnTo>
                    <a:lnTo>
                      <a:pt x="114" y="97"/>
                    </a:lnTo>
                    <a:lnTo>
                      <a:pt x="112" y="102"/>
                    </a:lnTo>
                    <a:lnTo>
                      <a:pt x="107" y="107"/>
                    </a:lnTo>
                    <a:lnTo>
                      <a:pt x="102" y="110"/>
                    </a:lnTo>
                    <a:lnTo>
                      <a:pt x="98" y="114"/>
                    </a:lnTo>
                    <a:lnTo>
                      <a:pt x="92" y="115"/>
                    </a:lnTo>
                    <a:lnTo>
                      <a:pt x="85" y="116"/>
                    </a:lnTo>
                    <a:lnTo>
                      <a:pt x="85" y="116"/>
                    </a:lnTo>
                    <a:close/>
                    <a:moveTo>
                      <a:pt x="85" y="116"/>
                    </a:moveTo>
                    <a:lnTo>
                      <a:pt x="85" y="116"/>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56" name="Line 46">
                <a:extLst>
                  <a:ext uri="{FF2B5EF4-FFF2-40B4-BE49-F238E27FC236}">
                    <a16:creationId xmlns:a16="http://schemas.microsoft.com/office/drawing/2014/main" id="{BB1FD63B-1962-4084-9092-7CC0A1A32A40}"/>
                  </a:ext>
                </a:extLst>
              </p:cNvPr>
              <p:cNvSpPr>
                <a:spLocks noChangeShapeType="1"/>
              </p:cNvSpPr>
              <p:nvPr/>
            </p:nvSpPr>
            <p:spPr bwMode="auto">
              <a:xfrm>
                <a:off x="9964916" y="4323361"/>
                <a:ext cx="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57" name="Freeform 47">
                <a:extLst>
                  <a:ext uri="{FF2B5EF4-FFF2-40B4-BE49-F238E27FC236}">
                    <a16:creationId xmlns:a16="http://schemas.microsoft.com/office/drawing/2014/main" id="{7E824F0E-CA14-48DA-B26A-085DB0851FBC}"/>
                  </a:ext>
                </a:extLst>
              </p:cNvPr>
              <p:cNvSpPr>
                <a:spLocks noEditPoints="1"/>
              </p:cNvSpPr>
              <p:nvPr/>
            </p:nvSpPr>
            <p:spPr bwMode="auto">
              <a:xfrm>
                <a:off x="10095981" y="4323361"/>
                <a:ext cx="876053" cy="48284"/>
              </a:xfrm>
              <a:custGeom>
                <a:avLst/>
                <a:gdLst>
                  <a:gd name="T0" fmla="*/ 991 w 1019"/>
                  <a:gd name="T1" fmla="*/ 0 h 55"/>
                  <a:gd name="T2" fmla="*/ 28 w 1019"/>
                  <a:gd name="T3" fmla="*/ 0 h 55"/>
                  <a:gd name="T4" fmla="*/ 28 w 1019"/>
                  <a:gd name="T5" fmla="*/ 0 h 55"/>
                  <a:gd name="T6" fmla="*/ 22 w 1019"/>
                  <a:gd name="T7" fmla="*/ 0 h 55"/>
                  <a:gd name="T8" fmla="*/ 16 w 1019"/>
                  <a:gd name="T9" fmla="*/ 2 h 55"/>
                  <a:gd name="T10" fmla="*/ 12 w 1019"/>
                  <a:gd name="T11" fmla="*/ 4 h 55"/>
                  <a:gd name="T12" fmla="*/ 8 w 1019"/>
                  <a:gd name="T13" fmla="*/ 8 h 55"/>
                  <a:gd name="T14" fmla="*/ 5 w 1019"/>
                  <a:gd name="T15" fmla="*/ 12 h 55"/>
                  <a:gd name="T16" fmla="*/ 3 w 1019"/>
                  <a:gd name="T17" fmla="*/ 17 h 55"/>
                  <a:gd name="T18" fmla="*/ 0 w 1019"/>
                  <a:gd name="T19" fmla="*/ 22 h 55"/>
                  <a:gd name="T20" fmla="*/ 0 w 1019"/>
                  <a:gd name="T21" fmla="*/ 27 h 55"/>
                  <a:gd name="T22" fmla="*/ 0 w 1019"/>
                  <a:gd name="T23" fmla="*/ 27 h 55"/>
                  <a:gd name="T24" fmla="*/ 0 w 1019"/>
                  <a:gd name="T25" fmla="*/ 33 h 55"/>
                  <a:gd name="T26" fmla="*/ 3 w 1019"/>
                  <a:gd name="T27" fmla="*/ 38 h 55"/>
                  <a:gd name="T28" fmla="*/ 5 w 1019"/>
                  <a:gd name="T29" fmla="*/ 42 h 55"/>
                  <a:gd name="T30" fmla="*/ 8 w 1019"/>
                  <a:gd name="T31" fmla="*/ 47 h 55"/>
                  <a:gd name="T32" fmla="*/ 12 w 1019"/>
                  <a:gd name="T33" fmla="*/ 50 h 55"/>
                  <a:gd name="T34" fmla="*/ 16 w 1019"/>
                  <a:gd name="T35" fmla="*/ 52 h 55"/>
                  <a:gd name="T36" fmla="*/ 22 w 1019"/>
                  <a:gd name="T37" fmla="*/ 55 h 55"/>
                  <a:gd name="T38" fmla="*/ 28 w 1019"/>
                  <a:gd name="T39" fmla="*/ 55 h 55"/>
                  <a:gd name="T40" fmla="*/ 991 w 1019"/>
                  <a:gd name="T41" fmla="*/ 55 h 55"/>
                  <a:gd name="T42" fmla="*/ 991 w 1019"/>
                  <a:gd name="T43" fmla="*/ 55 h 55"/>
                  <a:gd name="T44" fmla="*/ 996 w 1019"/>
                  <a:gd name="T45" fmla="*/ 55 h 55"/>
                  <a:gd name="T46" fmla="*/ 1001 w 1019"/>
                  <a:gd name="T47" fmla="*/ 52 h 55"/>
                  <a:gd name="T48" fmla="*/ 1006 w 1019"/>
                  <a:gd name="T49" fmla="*/ 50 h 55"/>
                  <a:gd name="T50" fmla="*/ 1011 w 1019"/>
                  <a:gd name="T51" fmla="*/ 47 h 55"/>
                  <a:gd name="T52" fmla="*/ 1013 w 1019"/>
                  <a:gd name="T53" fmla="*/ 42 h 55"/>
                  <a:gd name="T54" fmla="*/ 1016 w 1019"/>
                  <a:gd name="T55" fmla="*/ 38 h 55"/>
                  <a:gd name="T56" fmla="*/ 1017 w 1019"/>
                  <a:gd name="T57" fmla="*/ 33 h 55"/>
                  <a:gd name="T58" fmla="*/ 1019 w 1019"/>
                  <a:gd name="T59" fmla="*/ 27 h 55"/>
                  <a:gd name="T60" fmla="*/ 1019 w 1019"/>
                  <a:gd name="T61" fmla="*/ 27 h 55"/>
                  <a:gd name="T62" fmla="*/ 1017 w 1019"/>
                  <a:gd name="T63" fmla="*/ 22 h 55"/>
                  <a:gd name="T64" fmla="*/ 1016 w 1019"/>
                  <a:gd name="T65" fmla="*/ 17 h 55"/>
                  <a:gd name="T66" fmla="*/ 1013 w 1019"/>
                  <a:gd name="T67" fmla="*/ 12 h 55"/>
                  <a:gd name="T68" fmla="*/ 1011 w 1019"/>
                  <a:gd name="T69" fmla="*/ 8 h 55"/>
                  <a:gd name="T70" fmla="*/ 1006 w 1019"/>
                  <a:gd name="T71" fmla="*/ 4 h 55"/>
                  <a:gd name="T72" fmla="*/ 1001 w 1019"/>
                  <a:gd name="T73" fmla="*/ 2 h 55"/>
                  <a:gd name="T74" fmla="*/ 996 w 1019"/>
                  <a:gd name="T75" fmla="*/ 0 h 55"/>
                  <a:gd name="T76" fmla="*/ 991 w 1019"/>
                  <a:gd name="T77" fmla="*/ 0 h 55"/>
                  <a:gd name="T78" fmla="*/ 991 w 1019"/>
                  <a:gd name="T79" fmla="*/ 0 h 55"/>
                  <a:gd name="T80" fmla="*/ 991 w 1019"/>
                  <a:gd name="T81" fmla="*/ 0 h 55"/>
                  <a:gd name="T82" fmla="*/ 991 w 1019"/>
                  <a:gd name="T8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19" h="55">
                    <a:moveTo>
                      <a:pt x="991" y="0"/>
                    </a:moveTo>
                    <a:lnTo>
                      <a:pt x="28" y="0"/>
                    </a:lnTo>
                    <a:lnTo>
                      <a:pt x="28" y="0"/>
                    </a:lnTo>
                    <a:lnTo>
                      <a:pt x="22" y="0"/>
                    </a:lnTo>
                    <a:lnTo>
                      <a:pt x="16" y="2"/>
                    </a:lnTo>
                    <a:lnTo>
                      <a:pt x="12" y="4"/>
                    </a:lnTo>
                    <a:lnTo>
                      <a:pt x="8" y="8"/>
                    </a:lnTo>
                    <a:lnTo>
                      <a:pt x="5" y="12"/>
                    </a:lnTo>
                    <a:lnTo>
                      <a:pt x="3" y="17"/>
                    </a:lnTo>
                    <a:lnTo>
                      <a:pt x="0" y="22"/>
                    </a:lnTo>
                    <a:lnTo>
                      <a:pt x="0" y="27"/>
                    </a:lnTo>
                    <a:lnTo>
                      <a:pt x="0" y="27"/>
                    </a:lnTo>
                    <a:lnTo>
                      <a:pt x="0" y="33"/>
                    </a:lnTo>
                    <a:lnTo>
                      <a:pt x="3" y="38"/>
                    </a:lnTo>
                    <a:lnTo>
                      <a:pt x="5" y="42"/>
                    </a:lnTo>
                    <a:lnTo>
                      <a:pt x="8" y="47"/>
                    </a:lnTo>
                    <a:lnTo>
                      <a:pt x="12" y="50"/>
                    </a:lnTo>
                    <a:lnTo>
                      <a:pt x="16" y="52"/>
                    </a:lnTo>
                    <a:lnTo>
                      <a:pt x="22" y="55"/>
                    </a:lnTo>
                    <a:lnTo>
                      <a:pt x="28" y="55"/>
                    </a:lnTo>
                    <a:lnTo>
                      <a:pt x="991" y="55"/>
                    </a:lnTo>
                    <a:lnTo>
                      <a:pt x="991" y="55"/>
                    </a:lnTo>
                    <a:lnTo>
                      <a:pt x="996" y="55"/>
                    </a:lnTo>
                    <a:lnTo>
                      <a:pt x="1001" y="52"/>
                    </a:lnTo>
                    <a:lnTo>
                      <a:pt x="1006" y="50"/>
                    </a:lnTo>
                    <a:lnTo>
                      <a:pt x="1011" y="47"/>
                    </a:lnTo>
                    <a:lnTo>
                      <a:pt x="1013" y="42"/>
                    </a:lnTo>
                    <a:lnTo>
                      <a:pt x="1016" y="38"/>
                    </a:lnTo>
                    <a:lnTo>
                      <a:pt x="1017" y="33"/>
                    </a:lnTo>
                    <a:lnTo>
                      <a:pt x="1019" y="27"/>
                    </a:lnTo>
                    <a:lnTo>
                      <a:pt x="1019" y="27"/>
                    </a:lnTo>
                    <a:lnTo>
                      <a:pt x="1017" y="22"/>
                    </a:lnTo>
                    <a:lnTo>
                      <a:pt x="1016" y="17"/>
                    </a:lnTo>
                    <a:lnTo>
                      <a:pt x="1013" y="12"/>
                    </a:lnTo>
                    <a:lnTo>
                      <a:pt x="1011" y="8"/>
                    </a:lnTo>
                    <a:lnTo>
                      <a:pt x="1006" y="4"/>
                    </a:lnTo>
                    <a:lnTo>
                      <a:pt x="1001" y="2"/>
                    </a:lnTo>
                    <a:lnTo>
                      <a:pt x="996" y="0"/>
                    </a:lnTo>
                    <a:lnTo>
                      <a:pt x="991" y="0"/>
                    </a:lnTo>
                    <a:lnTo>
                      <a:pt x="991" y="0"/>
                    </a:lnTo>
                    <a:close/>
                    <a:moveTo>
                      <a:pt x="991" y="0"/>
                    </a:moveTo>
                    <a:lnTo>
                      <a:pt x="991" y="0"/>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58" name="Freeform 48">
                <a:extLst>
                  <a:ext uri="{FF2B5EF4-FFF2-40B4-BE49-F238E27FC236}">
                    <a16:creationId xmlns:a16="http://schemas.microsoft.com/office/drawing/2014/main" id="{EF4D4E5C-4E3E-4653-99BC-9E7F520CB494}"/>
                  </a:ext>
                </a:extLst>
              </p:cNvPr>
              <p:cNvSpPr>
                <a:spLocks/>
              </p:cNvSpPr>
              <p:nvPr/>
            </p:nvSpPr>
            <p:spPr bwMode="auto">
              <a:xfrm>
                <a:off x="10095981" y="4323361"/>
                <a:ext cx="876053" cy="48284"/>
              </a:xfrm>
              <a:custGeom>
                <a:avLst/>
                <a:gdLst>
                  <a:gd name="T0" fmla="*/ 991 w 1019"/>
                  <a:gd name="T1" fmla="*/ 0 h 55"/>
                  <a:gd name="T2" fmla="*/ 28 w 1019"/>
                  <a:gd name="T3" fmla="*/ 0 h 55"/>
                  <a:gd name="T4" fmla="*/ 28 w 1019"/>
                  <a:gd name="T5" fmla="*/ 0 h 55"/>
                  <a:gd name="T6" fmla="*/ 22 w 1019"/>
                  <a:gd name="T7" fmla="*/ 0 h 55"/>
                  <a:gd name="T8" fmla="*/ 16 w 1019"/>
                  <a:gd name="T9" fmla="*/ 2 h 55"/>
                  <a:gd name="T10" fmla="*/ 12 w 1019"/>
                  <a:gd name="T11" fmla="*/ 4 h 55"/>
                  <a:gd name="T12" fmla="*/ 8 w 1019"/>
                  <a:gd name="T13" fmla="*/ 8 h 55"/>
                  <a:gd name="T14" fmla="*/ 5 w 1019"/>
                  <a:gd name="T15" fmla="*/ 12 h 55"/>
                  <a:gd name="T16" fmla="*/ 3 w 1019"/>
                  <a:gd name="T17" fmla="*/ 17 h 55"/>
                  <a:gd name="T18" fmla="*/ 0 w 1019"/>
                  <a:gd name="T19" fmla="*/ 22 h 55"/>
                  <a:gd name="T20" fmla="*/ 0 w 1019"/>
                  <a:gd name="T21" fmla="*/ 27 h 55"/>
                  <a:gd name="T22" fmla="*/ 0 w 1019"/>
                  <a:gd name="T23" fmla="*/ 27 h 55"/>
                  <a:gd name="T24" fmla="*/ 0 w 1019"/>
                  <a:gd name="T25" fmla="*/ 33 h 55"/>
                  <a:gd name="T26" fmla="*/ 3 w 1019"/>
                  <a:gd name="T27" fmla="*/ 38 h 55"/>
                  <a:gd name="T28" fmla="*/ 5 w 1019"/>
                  <a:gd name="T29" fmla="*/ 42 h 55"/>
                  <a:gd name="T30" fmla="*/ 8 w 1019"/>
                  <a:gd name="T31" fmla="*/ 47 h 55"/>
                  <a:gd name="T32" fmla="*/ 12 w 1019"/>
                  <a:gd name="T33" fmla="*/ 50 h 55"/>
                  <a:gd name="T34" fmla="*/ 16 w 1019"/>
                  <a:gd name="T35" fmla="*/ 52 h 55"/>
                  <a:gd name="T36" fmla="*/ 22 w 1019"/>
                  <a:gd name="T37" fmla="*/ 55 h 55"/>
                  <a:gd name="T38" fmla="*/ 28 w 1019"/>
                  <a:gd name="T39" fmla="*/ 55 h 55"/>
                  <a:gd name="T40" fmla="*/ 991 w 1019"/>
                  <a:gd name="T41" fmla="*/ 55 h 55"/>
                  <a:gd name="T42" fmla="*/ 991 w 1019"/>
                  <a:gd name="T43" fmla="*/ 55 h 55"/>
                  <a:gd name="T44" fmla="*/ 996 w 1019"/>
                  <a:gd name="T45" fmla="*/ 55 h 55"/>
                  <a:gd name="T46" fmla="*/ 1001 w 1019"/>
                  <a:gd name="T47" fmla="*/ 52 h 55"/>
                  <a:gd name="T48" fmla="*/ 1006 w 1019"/>
                  <a:gd name="T49" fmla="*/ 50 h 55"/>
                  <a:gd name="T50" fmla="*/ 1011 w 1019"/>
                  <a:gd name="T51" fmla="*/ 47 h 55"/>
                  <a:gd name="T52" fmla="*/ 1013 w 1019"/>
                  <a:gd name="T53" fmla="*/ 42 h 55"/>
                  <a:gd name="T54" fmla="*/ 1016 w 1019"/>
                  <a:gd name="T55" fmla="*/ 38 h 55"/>
                  <a:gd name="T56" fmla="*/ 1017 w 1019"/>
                  <a:gd name="T57" fmla="*/ 33 h 55"/>
                  <a:gd name="T58" fmla="*/ 1019 w 1019"/>
                  <a:gd name="T59" fmla="*/ 27 h 55"/>
                  <a:gd name="T60" fmla="*/ 1019 w 1019"/>
                  <a:gd name="T61" fmla="*/ 27 h 55"/>
                  <a:gd name="T62" fmla="*/ 1017 w 1019"/>
                  <a:gd name="T63" fmla="*/ 22 h 55"/>
                  <a:gd name="T64" fmla="*/ 1016 w 1019"/>
                  <a:gd name="T65" fmla="*/ 17 h 55"/>
                  <a:gd name="T66" fmla="*/ 1013 w 1019"/>
                  <a:gd name="T67" fmla="*/ 12 h 55"/>
                  <a:gd name="T68" fmla="*/ 1011 w 1019"/>
                  <a:gd name="T69" fmla="*/ 8 h 55"/>
                  <a:gd name="T70" fmla="*/ 1006 w 1019"/>
                  <a:gd name="T71" fmla="*/ 4 h 55"/>
                  <a:gd name="T72" fmla="*/ 1001 w 1019"/>
                  <a:gd name="T73" fmla="*/ 2 h 55"/>
                  <a:gd name="T74" fmla="*/ 996 w 1019"/>
                  <a:gd name="T75" fmla="*/ 0 h 55"/>
                  <a:gd name="T76" fmla="*/ 991 w 1019"/>
                  <a:gd name="T77" fmla="*/ 0 h 55"/>
                  <a:gd name="T78" fmla="*/ 991 w 1019"/>
                  <a:gd name="T7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19" h="55">
                    <a:moveTo>
                      <a:pt x="991" y="0"/>
                    </a:moveTo>
                    <a:lnTo>
                      <a:pt x="28" y="0"/>
                    </a:lnTo>
                    <a:lnTo>
                      <a:pt x="28" y="0"/>
                    </a:lnTo>
                    <a:lnTo>
                      <a:pt x="22" y="0"/>
                    </a:lnTo>
                    <a:lnTo>
                      <a:pt x="16" y="2"/>
                    </a:lnTo>
                    <a:lnTo>
                      <a:pt x="12" y="4"/>
                    </a:lnTo>
                    <a:lnTo>
                      <a:pt x="8" y="8"/>
                    </a:lnTo>
                    <a:lnTo>
                      <a:pt x="5" y="12"/>
                    </a:lnTo>
                    <a:lnTo>
                      <a:pt x="3" y="17"/>
                    </a:lnTo>
                    <a:lnTo>
                      <a:pt x="0" y="22"/>
                    </a:lnTo>
                    <a:lnTo>
                      <a:pt x="0" y="27"/>
                    </a:lnTo>
                    <a:lnTo>
                      <a:pt x="0" y="27"/>
                    </a:lnTo>
                    <a:lnTo>
                      <a:pt x="0" y="33"/>
                    </a:lnTo>
                    <a:lnTo>
                      <a:pt x="3" y="38"/>
                    </a:lnTo>
                    <a:lnTo>
                      <a:pt x="5" y="42"/>
                    </a:lnTo>
                    <a:lnTo>
                      <a:pt x="8" y="47"/>
                    </a:lnTo>
                    <a:lnTo>
                      <a:pt x="12" y="50"/>
                    </a:lnTo>
                    <a:lnTo>
                      <a:pt x="16" y="52"/>
                    </a:lnTo>
                    <a:lnTo>
                      <a:pt x="22" y="55"/>
                    </a:lnTo>
                    <a:lnTo>
                      <a:pt x="28" y="55"/>
                    </a:lnTo>
                    <a:lnTo>
                      <a:pt x="991" y="55"/>
                    </a:lnTo>
                    <a:lnTo>
                      <a:pt x="991" y="55"/>
                    </a:lnTo>
                    <a:lnTo>
                      <a:pt x="996" y="55"/>
                    </a:lnTo>
                    <a:lnTo>
                      <a:pt x="1001" y="52"/>
                    </a:lnTo>
                    <a:lnTo>
                      <a:pt x="1006" y="50"/>
                    </a:lnTo>
                    <a:lnTo>
                      <a:pt x="1011" y="47"/>
                    </a:lnTo>
                    <a:lnTo>
                      <a:pt x="1013" y="42"/>
                    </a:lnTo>
                    <a:lnTo>
                      <a:pt x="1016" y="38"/>
                    </a:lnTo>
                    <a:lnTo>
                      <a:pt x="1017" y="33"/>
                    </a:lnTo>
                    <a:lnTo>
                      <a:pt x="1019" y="27"/>
                    </a:lnTo>
                    <a:lnTo>
                      <a:pt x="1019" y="27"/>
                    </a:lnTo>
                    <a:lnTo>
                      <a:pt x="1017" y="22"/>
                    </a:lnTo>
                    <a:lnTo>
                      <a:pt x="1016" y="17"/>
                    </a:lnTo>
                    <a:lnTo>
                      <a:pt x="1013" y="12"/>
                    </a:lnTo>
                    <a:lnTo>
                      <a:pt x="1011" y="8"/>
                    </a:lnTo>
                    <a:lnTo>
                      <a:pt x="1006" y="4"/>
                    </a:lnTo>
                    <a:lnTo>
                      <a:pt x="1001" y="2"/>
                    </a:lnTo>
                    <a:lnTo>
                      <a:pt x="996" y="0"/>
                    </a:lnTo>
                    <a:lnTo>
                      <a:pt x="991" y="0"/>
                    </a:lnTo>
                    <a:lnTo>
                      <a:pt x="991" y="0"/>
                    </a:lnTo>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59" name="Line 49">
                <a:extLst>
                  <a:ext uri="{FF2B5EF4-FFF2-40B4-BE49-F238E27FC236}">
                    <a16:creationId xmlns:a16="http://schemas.microsoft.com/office/drawing/2014/main" id="{1087CD48-9C69-48A2-AD6A-F0D21A59DBA0}"/>
                  </a:ext>
                </a:extLst>
              </p:cNvPr>
              <p:cNvSpPr>
                <a:spLocks noChangeShapeType="1"/>
              </p:cNvSpPr>
              <p:nvPr/>
            </p:nvSpPr>
            <p:spPr bwMode="auto">
              <a:xfrm>
                <a:off x="10951342" y="4323361"/>
                <a:ext cx="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60" name="Freeform 50">
                <a:extLst>
                  <a:ext uri="{FF2B5EF4-FFF2-40B4-BE49-F238E27FC236}">
                    <a16:creationId xmlns:a16="http://schemas.microsoft.com/office/drawing/2014/main" id="{7091B0DB-5365-46B5-905A-41839E4042A2}"/>
                  </a:ext>
                </a:extLst>
              </p:cNvPr>
              <p:cNvSpPr>
                <a:spLocks noEditPoints="1"/>
              </p:cNvSpPr>
              <p:nvPr/>
            </p:nvSpPr>
            <p:spPr bwMode="auto">
              <a:xfrm>
                <a:off x="10095981" y="4226788"/>
                <a:ext cx="876053" cy="48284"/>
              </a:xfrm>
              <a:custGeom>
                <a:avLst/>
                <a:gdLst>
                  <a:gd name="T0" fmla="*/ 0 w 1019"/>
                  <a:gd name="T1" fmla="*/ 27 h 54"/>
                  <a:gd name="T2" fmla="*/ 0 w 1019"/>
                  <a:gd name="T3" fmla="*/ 27 h 54"/>
                  <a:gd name="T4" fmla="*/ 0 w 1019"/>
                  <a:gd name="T5" fmla="*/ 32 h 54"/>
                  <a:gd name="T6" fmla="*/ 3 w 1019"/>
                  <a:gd name="T7" fmla="*/ 37 h 54"/>
                  <a:gd name="T8" fmla="*/ 5 w 1019"/>
                  <a:gd name="T9" fmla="*/ 42 h 54"/>
                  <a:gd name="T10" fmla="*/ 8 w 1019"/>
                  <a:gd name="T11" fmla="*/ 46 h 54"/>
                  <a:gd name="T12" fmla="*/ 12 w 1019"/>
                  <a:gd name="T13" fmla="*/ 49 h 54"/>
                  <a:gd name="T14" fmla="*/ 16 w 1019"/>
                  <a:gd name="T15" fmla="*/ 52 h 54"/>
                  <a:gd name="T16" fmla="*/ 22 w 1019"/>
                  <a:gd name="T17" fmla="*/ 53 h 54"/>
                  <a:gd name="T18" fmla="*/ 28 w 1019"/>
                  <a:gd name="T19" fmla="*/ 54 h 54"/>
                  <a:gd name="T20" fmla="*/ 991 w 1019"/>
                  <a:gd name="T21" fmla="*/ 54 h 54"/>
                  <a:gd name="T22" fmla="*/ 991 w 1019"/>
                  <a:gd name="T23" fmla="*/ 54 h 54"/>
                  <a:gd name="T24" fmla="*/ 996 w 1019"/>
                  <a:gd name="T25" fmla="*/ 53 h 54"/>
                  <a:gd name="T26" fmla="*/ 1001 w 1019"/>
                  <a:gd name="T27" fmla="*/ 52 h 54"/>
                  <a:gd name="T28" fmla="*/ 1006 w 1019"/>
                  <a:gd name="T29" fmla="*/ 49 h 54"/>
                  <a:gd name="T30" fmla="*/ 1011 w 1019"/>
                  <a:gd name="T31" fmla="*/ 46 h 54"/>
                  <a:gd name="T32" fmla="*/ 1013 w 1019"/>
                  <a:gd name="T33" fmla="*/ 42 h 54"/>
                  <a:gd name="T34" fmla="*/ 1016 w 1019"/>
                  <a:gd name="T35" fmla="*/ 37 h 54"/>
                  <a:gd name="T36" fmla="*/ 1017 w 1019"/>
                  <a:gd name="T37" fmla="*/ 32 h 54"/>
                  <a:gd name="T38" fmla="*/ 1019 w 1019"/>
                  <a:gd name="T39" fmla="*/ 27 h 54"/>
                  <a:gd name="T40" fmla="*/ 1019 w 1019"/>
                  <a:gd name="T41" fmla="*/ 27 h 54"/>
                  <a:gd name="T42" fmla="*/ 1017 w 1019"/>
                  <a:gd name="T43" fmla="*/ 21 h 54"/>
                  <a:gd name="T44" fmla="*/ 1016 w 1019"/>
                  <a:gd name="T45" fmla="*/ 16 h 54"/>
                  <a:gd name="T46" fmla="*/ 1013 w 1019"/>
                  <a:gd name="T47" fmla="*/ 11 h 54"/>
                  <a:gd name="T48" fmla="*/ 1011 w 1019"/>
                  <a:gd name="T49" fmla="*/ 8 h 54"/>
                  <a:gd name="T50" fmla="*/ 1006 w 1019"/>
                  <a:gd name="T51" fmla="*/ 4 h 54"/>
                  <a:gd name="T52" fmla="*/ 1001 w 1019"/>
                  <a:gd name="T53" fmla="*/ 1 h 54"/>
                  <a:gd name="T54" fmla="*/ 996 w 1019"/>
                  <a:gd name="T55" fmla="*/ 0 h 54"/>
                  <a:gd name="T56" fmla="*/ 991 w 1019"/>
                  <a:gd name="T57" fmla="*/ 0 h 54"/>
                  <a:gd name="T58" fmla="*/ 28 w 1019"/>
                  <a:gd name="T59" fmla="*/ 0 h 54"/>
                  <a:gd name="T60" fmla="*/ 28 w 1019"/>
                  <a:gd name="T61" fmla="*/ 0 h 54"/>
                  <a:gd name="T62" fmla="*/ 22 w 1019"/>
                  <a:gd name="T63" fmla="*/ 0 h 54"/>
                  <a:gd name="T64" fmla="*/ 16 w 1019"/>
                  <a:gd name="T65" fmla="*/ 1 h 54"/>
                  <a:gd name="T66" fmla="*/ 12 w 1019"/>
                  <a:gd name="T67" fmla="*/ 4 h 54"/>
                  <a:gd name="T68" fmla="*/ 8 w 1019"/>
                  <a:gd name="T69" fmla="*/ 8 h 54"/>
                  <a:gd name="T70" fmla="*/ 5 w 1019"/>
                  <a:gd name="T71" fmla="*/ 11 h 54"/>
                  <a:gd name="T72" fmla="*/ 3 w 1019"/>
                  <a:gd name="T73" fmla="*/ 16 h 54"/>
                  <a:gd name="T74" fmla="*/ 0 w 1019"/>
                  <a:gd name="T75" fmla="*/ 21 h 54"/>
                  <a:gd name="T76" fmla="*/ 0 w 1019"/>
                  <a:gd name="T77" fmla="*/ 27 h 54"/>
                  <a:gd name="T78" fmla="*/ 0 w 1019"/>
                  <a:gd name="T79" fmla="*/ 27 h 54"/>
                  <a:gd name="T80" fmla="*/ 0 w 1019"/>
                  <a:gd name="T81" fmla="*/ 27 h 54"/>
                  <a:gd name="T82" fmla="*/ 0 w 1019"/>
                  <a:gd name="T83"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19" h="54">
                    <a:moveTo>
                      <a:pt x="0" y="27"/>
                    </a:moveTo>
                    <a:lnTo>
                      <a:pt x="0" y="27"/>
                    </a:lnTo>
                    <a:lnTo>
                      <a:pt x="0" y="32"/>
                    </a:lnTo>
                    <a:lnTo>
                      <a:pt x="3" y="37"/>
                    </a:lnTo>
                    <a:lnTo>
                      <a:pt x="5" y="42"/>
                    </a:lnTo>
                    <a:lnTo>
                      <a:pt x="8" y="46"/>
                    </a:lnTo>
                    <a:lnTo>
                      <a:pt x="12" y="49"/>
                    </a:lnTo>
                    <a:lnTo>
                      <a:pt x="16" y="52"/>
                    </a:lnTo>
                    <a:lnTo>
                      <a:pt x="22" y="53"/>
                    </a:lnTo>
                    <a:lnTo>
                      <a:pt x="28" y="54"/>
                    </a:lnTo>
                    <a:lnTo>
                      <a:pt x="991" y="54"/>
                    </a:lnTo>
                    <a:lnTo>
                      <a:pt x="991" y="54"/>
                    </a:lnTo>
                    <a:lnTo>
                      <a:pt x="996" y="53"/>
                    </a:lnTo>
                    <a:lnTo>
                      <a:pt x="1001" y="52"/>
                    </a:lnTo>
                    <a:lnTo>
                      <a:pt x="1006" y="49"/>
                    </a:lnTo>
                    <a:lnTo>
                      <a:pt x="1011" y="46"/>
                    </a:lnTo>
                    <a:lnTo>
                      <a:pt x="1013" y="42"/>
                    </a:lnTo>
                    <a:lnTo>
                      <a:pt x="1016" y="37"/>
                    </a:lnTo>
                    <a:lnTo>
                      <a:pt x="1017" y="32"/>
                    </a:lnTo>
                    <a:lnTo>
                      <a:pt x="1019" y="27"/>
                    </a:lnTo>
                    <a:lnTo>
                      <a:pt x="1019" y="27"/>
                    </a:lnTo>
                    <a:lnTo>
                      <a:pt x="1017" y="21"/>
                    </a:lnTo>
                    <a:lnTo>
                      <a:pt x="1016" y="16"/>
                    </a:lnTo>
                    <a:lnTo>
                      <a:pt x="1013" y="11"/>
                    </a:lnTo>
                    <a:lnTo>
                      <a:pt x="1011" y="8"/>
                    </a:lnTo>
                    <a:lnTo>
                      <a:pt x="1006" y="4"/>
                    </a:lnTo>
                    <a:lnTo>
                      <a:pt x="1001" y="1"/>
                    </a:lnTo>
                    <a:lnTo>
                      <a:pt x="996" y="0"/>
                    </a:lnTo>
                    <a:lnTo>
                      <a:pt x="991" y="0"/>
                    </a:lnTo>
                    <a:lnTo>
                      <a:pt x="28" y="0"/>
                    </a:lnTo>
                    <a:lnTo>
                      <a:pt x="28" y="0"/>
                    </a:lnTo>
                    <a:lnTo>
                      <a:pt x="22" y="0"/>
                    </a:lnTo>
                    <a:lnTo>
                      <a:pt x="16" y="1"/>
                    </a:lnTo>
                    <a:lnTo>
                      <a:pt x="12" y="4"/>
                    </a:lnTo>
                    <a:lnTo>
                      <a:pt x="8" y="8"/>
                    </a:lnTo>
                    <a:lnTo>
                      <a:pt x="5" y="11"/>
                    </a:lnTo>
                    <a:lnTo>
                      <a:pt x="3" y="16"/>
                    </a:lnTo>
                    <a:lnTo>
                      <a:pt x="0" y="21"/>
                    </a:lnTo>
                    <a:lnTo>
                      <a:pt x="0" y="27"/>
                    </a:lnTo>
                    <a:lnTo>
                      <a:pt x="0" y="27"/>
                    </a:lnTo>
                    <a:close/>
                    <a:moveTo>
                      <a:pt x="0" y="27"/>
                    </a:moveTo>
                    <a:lnTo>
                      <a:pt x="0" y="27"/>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61" name="Freeform 51">
                <a:extLst>
                  <a:ext uri="{FF2B5EF4-FFF2-40B4-BE49-F238E27FC236}">
                    <a16:creationId xmlns:a16="http://schemas.microsoft.com/office/drawing/2014/main" id="{B5AC15F5-A952-4618-976A-F872EB77708C}"/>
                  </a:ext>
                </a:extLst>
              </p:cNvPr>
              <p:cNvSpPr>
                <a:spLocks/>
              </p:cNvSpPr>
              <p:nvPr/>
            </p:nvSpPr>
            <p:spPr bwMode="auto">
              <a:xfrm>
                <a:off x="10095981" y="4226788"/>
                <a:ext cx="876053" cy="48284"/>
              </a:xfrm>
              <a:custGeom>
                <a:avLst/>
                <a:gdLst>
                  <a:gd name="T0" fmla="*/ 0 w 1019"/>
                  <a:gd name="T1" fmla="*/ 27 h 54"/>
                  <a:gd name="T2" fmla="*/ 0 w 1019"/>
                  <a:gd name="T3" fmla="*/ 27 h 54"/>
                  <a:gd name="T4" fmla="*/ 0 w 1019"/>
                  <a:gd name="T5" fmla="*/ 32 h 54"/>
                  <a:gd name="T6" fmla="*/ 3 w 1019"/>
                  <a:gd name="T7" fmla="*/ 37 h 54"/>
                  <a:gd name="T8" fmla="*/ 5 w 1019"/>
                  <a:gd name="T9" fmla="*/ 42 h 54"/>
                  <a:gd name="T10" fmla="*/ 8 w 1019"/>
                  <a:gd name="T11" fmla="*/ 46 h 54"/>
                  <a:gd name="T12" fmla="*/ 12 w 1019"/>
                  <a:gd name="T13" fmla="*/ 49 h 54"/>
                  <a:gd name="T14" fmla="*/ 16 w 1019"/>
                  <a:gd name="T15" fmla="*/ 52 h 54"/>
                  <a:gd name="T16" fmla="*/ 22 w 1019"/>
                  <a:gd name="T17" fmla="*/ 53 h 54"/>
                  <a:gd name="T18" fmla="*/ 28 w 1019"/>
                  <a:gd name="T19" fmla="*/ 54 h 54"/>
                  <a:gd name="T20" fmla="*/ 991 w 1019"/>
                  <a:gd name="T21" fmla="*/ 54 h 54"/>
                  <a:gd name="T22" fmla="*/ 991 w 1019"/>
                  <a:gd name="T23" fmla="*/ 54 h 54"/>
                  <a:gd name="T24" fmla="*/ 996 w 1019"/>
                  <a:gd name="T25" fmla="*/ 53 h 54"/>
                  <a:gd name="T26" fmla="*/ 1001 w 1019"/>
                  <a:gd name="T27" fmla="*/ 52 h 54"/>
                  <a:gd name="T28" fmla="*/ 1006 w 1019"/>
                  <a:gd name="T29" fmla="*/ 49 h 54"/>
                  <a:gd name="T30" fmla="*/ 1011 w 1019"/>
                  <a:gd name="T31" fmla="*/ 46 h 54"/>
                  <a:gd name="T32" fmla="*/ 1013 w 1019"/>
                  <a:gd name="T33" fmla="*/ 42 h 54"/>
                  <a:gd name="T34" fmla="*/ 1016 w 1019"/>
                  <a:gd name="T35" fmla="*/ 37 h 54"/>
                  <a:gd name="T36" fmla="*/ 1017 w 1019"/>
                  <a:gd name="T37" fmla="*/ 32 h 54"/>
                  <a:gd name="T38" fmla="*/ 1019 w 1019"/>
                  <a:gd name="T39" fmla="*/ 27 h 54"/>
                  <a:gd name="T40" fmla="*/ 1019 w 1019"/>
                  <a:gd name="T41" fmla="*/ 27 h 54"/>
                  <a:gd name="T42" fmla="*/ 1017 w 1019"/>
                  <a:gd name="T43" fmla="*/ 21 h 54"/>
                  <a:gd name="T44" fmla="*/ 1016 w 1019"/>
                  <a:gd name="T45" fmla="*/ 16 h 54"/>
                  <a:gd name="T46" fmla="*/ 1013 w 1019"/>
                  <a:gd name="T47" fmla="*/ 11 h 54"/>
                  <a:gd name="T48" fmla="*/ 1011 w 1019"/>
                  <a:gd name="T49" fmla="*/ 8 h 54"/>
                  <a:gd name="T50" fmla="*/ 1006 w 1019"/>
                  <a:gd name="T51" fmla="*/ 4 h 54"/>
                  <a:gd name="T52" fmla="*/ 1001 w 1019"/>
                  <a:gd name="T53" fmla="*/ 1 h 54"/>
                  <a:gd name="T54" fmla="*/ 996 w 1019"/>
                  <a:gd name="T55" fmla="*/ 0 h 54"/>
                  <a:gd name="T56" fmla="*/ 991 w 1019"/>
                  <a:gd name="T57" fmla="*/ 0 h 54"/>
                  <a:gd name="T58" fmla="*/ 28 w 1019"/>
                  <a:gd name="T59" fmla="*/ 0 h 54"/>
                  <a:gd name="T60" fmla="*/ 28 w 1019"/>
                  <a:gd name="T61" fmla="*/ 0 h 54"/>
                  <a:gd name="T62" fmla="*/ 22 w 1019"/>
                  <a:gd name="T63" fmla="*/ 0 h 54"/>
                  <a:gd name="T64" fmla="*/ 16 w 1019"/>
                  <a:gd name="T65" fmla="*/ 1 h 54"/>
                  <a:gd name="T66" fmla="*/ 12 w 1019"/>
                  <a:gd name="T67" fmla="*/ 4 h 54"/>
                  <a:gd name="T68" fmla="*/ 8 w 1019"/>
                  <a:gd name="T69" fmla="*/ 8 h 54"/>
                  <a:gd name="T70" fmla="*/ 5 w 1019"/>
                  <a:gd name="T71" fmla="*/ 11 h 54"/>
                  <a:gd name="T72" fmla="*/ 3 w 1019"/>
                  <a:gd name="T73" fmla="*/ 16 h 54"/>
                  <a:gd name="T74" fmla="*/ 0 w 1019"/>
                  <a:gd name="T75" fmla="*/ 21 h 54"/>
                  <a:gd name="T76" fmla="*/ 0 w 1019"/>
                  <a:gd name="T77" fmla="*/ 27 h 54"/>
                  <a:gd name="T78" fmla="*/ 0 w 1019"/>
                  <a:gd name="T79"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19" h="54">
                    <a:moveTo>
                      <a:pt x="0" y="27"/>
                    </a:moveTo>
                    <a:lnTo>
                      <a:pt x="0" y="27"/>
                    </a:lnTo>
                    <a:lnTo>
                      <a:pt x="0" y="32"/>
                    </a:lnTo>
                    <a:lnTo>
                      <a:pt x="3" y="37"/>
                    </a:lnTo>
                    <a:lnTo>
                      <a:pt x="5" y="42"/>
                    </a:lnTo>
                    <a:lnTo>
                      <a:pt x="8" y="46"/>
                    </a:lnTo>
                    <a:lnTo>
                      <a:pt x="12" y="49"/>
                    </a:lnTo>
                    <a:lnTo>
                      <a:pt x="16" y="52"/>
                    </a:lnTo>
                    <a:lnTo>
                      <a:pt x="22" y="53"/>
                    </a:lnTo>
                    <a:lnTo>
                      <a:pt x="28" y="54"/>
                    </a:lnTo>
                    <a:lnTo>
                      <a:pt x="991" y="54"/>
                    </a:lnTo>
                    <a:lnTo>
                      <a:pt x="991" y="54"/>
                    </a:lnTo>
                    <a:lnTo>
                      <a:pt x="996" y="53"/>
                    </a:lnTo>
                    <a:lnTo>
                      <a:pt x="1001" y="52"/>
                    </a:lnTo>
                    <a:lnTo>
                      <a:pt x="1006" y="49"/>
                    </a:lnTo>
                    <a:lnTo>
                      <a:pt x="1011" y="46"/>
                    </a:lnTo>
                    <a:lnTo>
                      <a:pt x="1013" y="42"/>
                    </a:lnTo>
                    <a:lnTo>
                      <a:pt x="1016" y="37"/>
                    </a:lnTo>
                    <a:lnTo>
                      <a:pt x="1017" y="32"/>
                    </a:lnTo>
                    <a:lnTo>
                      <a:pt x="1019" y="27"/>
                    </a:lnTo>
                    <a:lnTo>
                      <a:pt x="1019" y="27"/>
                    </a:lnTo>
                    <a:lnTo>
                      <a:pt x="1017" y="21"/>
                    </a:lnTo>
                    <a:lnTo>
                      <a:pt x="1016" y="16"/>
                    </a:lnTo>
                    <a:lnTo>
                      <a:pt x="1013" y="11"/>
                    </a:lnTo>
                    <a:lnTo>
                      <a:pt x="1011" y="8"/>
                    </a:lnTo>
                    <a:lnTo>
                      <a:pt x="1006" y="4"/>
                    </a:lnTo>
                    <a:lnTo>
                      <a:pt x="1001" y="1"/>
                    </a:lnTo>
                    <a:lnTo>
                      <a:pt x="996" y="0"/>
                    </a:lnTo>
                    <a:lnTo>
                      <a:pt x="991" y="0"/>
                    </a:lnTo>
                    <a:lnTo>
                      <a:pt x="28" y="0"/>
                    </a:lnTo>
                    <a:lnTo>
                      <a:pt x="28" y="0"/>
                    </a:lnTo>
                    <a:lnTo>
                      <a:pt x="22" y="0"/>
                    </a:lnTo>
                    <a:lnTo>
                      <a:pt x="16" y="1"/>
                    </a:lnTo>
                    <a:lnTo>
                      <a:pt x="12" y="4"/>
                    </a:lnTo>
                    <a:lnTo>
                      <a:pt x="8" y="8"/>
                    </a:lnTo>
                    <a:lnTo>
                      <a:pt x="5" y="11"/>
                    </a:lnTo>
                    <a:lnTo>
                      <a:pt x="3" y="16"/>
                    </a:lnTo>
                    <a:lnTo>
                      <a:pt x="0" y="21"/>
                    </a:lnTo>
                    <a:lnTo>
                      <a:pt x="0" y="27"/>
                    </a:lnTo>
                    <a:lnTo>
                      <a:pt x="0" y="27"/>
                    </a:lnTo>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62" name="Line 52">
                <a:extLst>
                  <a:ext uri="{FF2B5EF4-FFF2-40B4-BE49-F238E27FC236}">
                    <a16:creationId xmlns:a16="http://schemas.microsoft.com/office/drawing/2014/main" id="{C7E01FD4-D7E5-4720-82CA-71A2A4A42D82}"/>
                  </a:ext>
                </a:extLst>
              </p:cNvPr>
              <p:cNvSpPr>
                <a:spLocks noChangeShapeType="1"/>
              </p:cNvSpPr>
              <p:nvPr/>
            </p:nvSpPr>
            <p:spPr bwMode="auto">
              <a:xfrm>
                <a:off x="10095981" y="4247480"/>
                <a:ext cx="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1528" name="Group 1527">
              <a:extLst>
                <a:ext uri="{FF2B5EF4-FFF2-40B4-BE49-F238E27FC236}">
                  <a16:creationId xmlns:a16="http://schemas.microsoft.com/office/drawing/2014/main" id="{223C1A65-DB3C-4FFA-A7FC-99B12D5F477A}"/>
                </a:ext>
              </a:extLst>
            </p:cNvPr>
            <p:cNvGrpSpPr/>
            <p:nvPr/>
          </p:nvGrpSpPr>
          <p:grpSpPr>
            <a:xfrm>
              <a:off x="6881845" y="3465921"/>
              <a:ext cx="99336" cy="104933"/>
              <a:chOff x="5909231" y="3405184"/>
              <a:chExt cx="108493" cy="114606"/>
            </a:xfrm>
          </p:grpSpPr>
          <p:sp>
            <p:nvSpPr>
              <p:cNvPr id="1529" name="Line 16">
                <a:extLst>
                  <a:ext uri="{FF2B5EF4-FFF2-40B4-BE49-F238E27FC236}">
                    <a16:creationId xmlns:a16="http://schemas.microsoft.com/office/drawing/2014/main" id="{EFB03F06-2E5C-46E7-806B-FEEA6916C22B}"/>
                  </a:ext>
                </a:extLst>
              </p:cNvPr>
              <p:cNvSpPr>
                <a:spLocks noChangeShapeType="1"/>
              </p:cNvSpPr>
              <p:nvPr/>
            </p:nvSpPr>
            <p:spPr bwMode="auto">
              <a:xfrm>
                <a:off x="5963477" y="3405184"/>
                <a:ext cx="0" cy="91685"/>
              </a:xfrm>
              <a:prstGeom prst="line">
                <a:avLst/>
              </a:prstGeom>
              <a:solidFill>
                <a:schemeClr val="bg1"/>
              </a:solidFill>
              <a:ln w="9525">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30" name="Rectangle 19">
                <a:extLst>
                  <a:ext uri="{FF2B5EF4-FFF2-40B4-BE49-F238E27FC236}">
                    <a16:creationId xmlns:a16="http://schemas.microsoft.com/office/drawing/2014/main" id="{34554EDE-3A22-4704-AD29-8BE404DB5250}"/>
                  </a:ext>
                </a:extLst>
              </p:cNvPr>
              <p:cNvSpPr>
                <a:spLocks noChangeArrowheads="1"/>
              </p:cNvSpPr>
              <p:nvPr/>
            </p:nvSpPr>
            <p:spPr bwMode="auto">
              <a:xfrm>
                <a:off x="5909231" y="3475476"/>
                <a:ext cx="108493" cy="44314"/>
              </a:xfrm>
              <a:prstGeom prst="rect">
                <a:avLst/>
              </a:prstGeom>
              <a:solidFill>
                <a:srgbClr val="C7C8CD"/>
              </a:solidFill>
              <a:ln w="9525">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grpSp>
      </p:grpSp>
      <p:grpSp>
        <p:nvGrpSpPr>
          <p:cNvPr id="1481" name="Group 1480">
            <a:extLst>
              <a:ext uri="{FF2B5EF4-FFF2-40B4-BE49-F238E27FC236}">
                <a16:creationId xmlns:a16="http://schemas.microsoft.com/office/drawing/2014/main" id="{57B9EBC0-B137-471B-983B-70C6C8DE9C7E}"/>
              </a:ext>
            </a:extLst>
          </p:cNvPr>
          <p:cNvGrpSpPr/>
          <p:nvPr/>
        </p:nvGrpSpPr>
        <p:grpSpPr>
          <a:xfrm>
            <a:off x="5752219" y="4276520"/>
            <a:ext cx="694151" cy="420601"/>
            <a:chOff x="6613912" y="3746990"/>
            <a:chExt cx="556579" cy="337243"/>
          </a:xfrm>
        </p:grpSpPr>
        <p:grpSp>
          <p:nvGrpSpPr>
            <p:cNvPr id="1516" name="Group 1515">
              <a:extLst>
                <a:ext uri="{FF2B5EF4-FFF2-40B4-BE49-F238E27FC236}">
                  <a16:creationId xmlns:a16="http://schemas.microsoft.com/office/drawing/2014/main" id="{E0B91629-AC0E-4BA7-AEA6-64EAD80E9EB1}"/>
                </a:ext>
              </a:extLst>
            </p:cNvPr>
            <p:cNvGrpSpPr/>
            <p:nvPr/>
          </p:nvGrpSpPr>
          <p:grpSpPr>
            <a:xfrm>
              <a:off x="6721116" y="3746990"/>
              <a:ext cx="299511" cy="135462"/>
              <a:chOff x="7051675" y="3232150"/>
              <a:chExt cx="1081088" cy="488950"/>
            </a:xfrm>
          </p:grpSpPr>
          <p:sp>
            <p:nvSpPr>
              <p:cNvPr id="1518" name="Freeform 5">
                <a:extLst>
                  <a:ext uri="{FF2B5EF4-FFF2-40B4-BE49-F238E27FC236}">
                    <a16:creationId xmlns:a16="http://schemas.microsoft.com/office/drawing/2014/main" id="{37C8FC00-9CCE-4A66-9834-B1E7674EEC2D}"/>
                  </a:ext>
                </a:extLst>
              </p:cNvPr>
              <p:cNvSpPr>
                <a:spLocks/>
              </p:cNvSpPr>
              <p:nvPr/>
            </p:nvSpPr>
            <p:spPr bwMode="auto">
              <a:xfrm>
                <a:off x="7051675" y="3232150"/>
                <a:ext cx="1081088" cy="488950"/>
              </a:xfrm>
              <a:custGeom>
                <a:avLst/>
                <a:gdLst>
                  <a:gd name="T0" fmla="*/ 1907 w 2043"/>
                  <a:gd name="T1" fmla="*/ 12 h 924"/>
                  <a:gd name="T2" fmla="*/ 1903 w 2043"/>
                  <a:gd name="T3" fmla="*/ 4 h 924"/>
                  <a:gd name="T4" fmla="*/ 148 w 2043"/>
                  <a:gd name="T5" fmla="*/ 0 h 924"/>
                  <a:gd name="T6" fmla="*/ 140 w 2043"/>
                  <a:gd name="T7" fmla="*/ 4 h 924"/>
                  <a:gd name="T8" fmla="*/ 136 w 2043"/>
                  <a:gd name="T9" fmla="*/ 122 h 924"/>
                  <a:gd name="T10" fmla="*/ 7 w 2043"/>
                  <a:gd name="T11" fmla="*/ 123 h 924"/>
                  <a:gd name="T12" fmla="*/ 0 w 2043"/>
                  <a:gd name="T13" fmla="*/ 134 h 924"/>
                  <a:gd name="T14" fmla="*/ 1 w 2043"/>
                  <a:gd name="T15" fmla="*/ 597 h 924"/>
                  <a:gd name="T16" fmla="*/ 12 w 2043"/>
                  <a:gd name="T17" fmla="*/ 604 h 924"/>
                  <a:gd name="T18" fmla="*/ 20 w 2043"/>
                  <a:gd name="T19" fmla="*/ 601 h 924"/>
                  <a:gd name="T20" fmla="*/ 24 w 2043"/>
                  <a:gd name="T21" fmla="*/ 146 h 924"/>
                  <a:gd name="T22" fmla="*/ 245 w 2043"/>
                  <a:gd name="T23" fmla="*/ 145 h 924"/>
                  <a:gd name="T24" fmla="*/ 253 w 2043"/>
                  <a:gd name="T25" fmla="*/ 134 h 924"/>
                  <a:gd name="T26" fmla="*/ 249 w 2043"/>
                  <a:gd name="T27" fmla="*/ 126 h 924"/>
                  <a:gd name="T28" fmla="*/ 160 w 2043"/>
                  <a:gd name="T29" fmla="*/ 122 h 924"/>
                  <a:gd name="T30" fmla="*/ 1883 w 2043"/>
                  <a:gd name="T31" fmla="*/ 122 h 924"/>
                  <a:gd name="T32" fmla="*/ 367 w 2043"/>
                  <a:gd name="T33" fmla="*/ 123 h 924"/>
                  <a:gd name="T34" fmla="*/ 359 w 2043"/>
                  <a:gd name="T35" fmla="*/ 134 h 924"/>
                  <a:gd name="T36" fmla="*/ 364 w 2043"/>
                  <a:gd name="T37" fmla="*/ 143 h 924"/>
                  <a:gd name="T38" fmla="*/ 2019 w 2043"/>
                  <a:gd name="T39" fmla="*/ 146 h 924"/>
                  <a:gd name="T40" fmla="*/ 1802 w 2043"/>
                  <a:gd name="T41" fmla="*/ 778 h 924"/>
                  <a:gd name="T42" fmla="*/ 1791 w 2043"/>
                  <a:gd name="T43" fmla="*/ 786 h 924"/>
                  <a:gd name="T44" fmla="*/ 1791 w 2043"/>
                  <a:gd name="T45" fmla="*/ 795 h 924"/>
                  <a:gd name="T46" fmla="*/ 1802 w 2043"/>
                  <a:gd name="T47" fmla="*/ 802 h 924"/>
                  <a:gd name="T48" fmla="*/ 160 w 2043"/>
                  <a:gd name="T49" fmla="*/ 900 h 924"/>
                  <a:gd name="T50" fmla="*/ 1670 w 2043"/>
                  <a:gd name="T51" fmla="*/ 802 h 924"/>
                  <a:gd name="T52" fmla="*/ 1682 w 2043"/>
                  <a:gd name="T53" fmla="*/ 795 h 924"/>
                  <a:gd name="T54" fmla="*/ 1682 w 2043"/>
                  <a:gd name="T55" fmla="*/ 786 h 924"/>
                  <a:gd name="T56" fmla="*/ 1670 w 2043"/>
                  <a:gd name="T57" fmla="*/ 778 h 924"/>
                  <a:gd name="T58" fmla="*/ 24 w 2043"/>
                  <a:gd name="T59" fmla="*/ 721 h 924"/>
                  <a:gd name="T60" fmla="*/ 17 w 2043"/>
                  <a:gd name="T61" fmla="*/ 710 h 924"/>
                  <a:gd name="T62" fmla="*/ 7 w 2043"/>
                  <a:gd name="T63" fmla="*/ 710 h 924"/>
                  <a:gd name="T64" fmla="*/ 0 w 2043"/>
                  <a:gd name="T65" fmla="*/ 721 h 924"/>
                  <a:gd name="T66" fmla="*/ 1 w 2043"/>
                  <a:gd name="T67" fmla="*/ 795 h 924"/>
                  <a:gd name="T68" fmla="*/ 12 w 2043"/>
                  <a:gd name="T69" fmla="*/ 802 h 924"/>
                  <a:gd name="T70" fmla="*/ 136 w 2043"/>
                  <a:gd name="T71" fmla="*/ 912 h 924"/>
                  <a:gd name="T72" fmla="*/ 143 w 2043"/>
                  <a:gd name="T73" fmla="*/ 923 h 924"/>
                  <a:gd name="T74" fmla="*/ 1895 w 2043"/>
                  <a:gd name="T75" fmla="*/ 924 h 924"/>
                  <a:gd name="T76" fmla="*/ 1906 w 2043"/>
                  <a:gd name="T77" fmla="*/ 917 h 924"/>
                  <a:gd name="T78" fmla="*/ 2031 w 2043"/>
                  <a:gd name="T79" fmla="*/ 802 h 924"/>
                  <a:gd name="T80" fmla="*/ 2039 w 2043"/>
                  <a:gd name="T81" fmla="*/ 799 h 924"/>
                  <a:gd name="T82" fmla="*/ 2043 w 2043"/>
                  <a:gd name="T83" fmla="*/ 134 h 924"/>
                  <a:gd name="T84" fmla="*/ 2039 w 2043"/>
                  <a:gd name="T85" fmla="*/ 126 h 924"/>
                  <a:gd name="T86" fmla="*/ 2031 w 2043"/>
                  <a:gd name="T87" fmla="*/ 122 h 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43" h="924">
                    <a:moveTo>
                      <a:pt x="2031" y="122"/>
                    </a:moveTo>
                    <a:lnTo>
                      <a:pt x="1907" y="122"/>
                    </a:lnTo>
                    <a:lnTo>
                      <a:pt x="1907" y="12"/>
                    </a:lnTo>
                    <a:lnTo>
                      <a:pt x="1907" y="12"/>
                    </a:lnTo>
                    <a:lnTo>
                      <a:pt x="1906" y="8"/>
                    </a:lnTo>
                    <a:lnTo>
                      <a:pt x="1903" y="4"/>
                    </a:lnTo>
                    <a:lnTo>
                      <a:pt x="1900" y="1"/>
                    </a:lnTo>
                    <a:lnTo>
                      <a:pt x="1895" y="0"/>
                    </a:lnTo>
                    <a:lnTo>
                      <a:pt x="148" y="0"/>
                    </a:lnTo>
                    <a:lnTo>
                      <a:pt x="148" y="0"/>
                    </a:lnTo>
                    <a:lnTo>
                      <a:pt x="143" y="1"/>
                    </a:lnTo>
                    <a:lnTo>
                      <a:pt x="140" y="4"/>
                    </a:lnTo>
                    <a:lnTo>
                      <a:pt x="137" y="8"/>
                    </a:lnTo>
                    <a:lnTo>
                      <a:pt x="136" y="12"/>
                    </a:lnTo>
                    <a:lnTo>
                      <a:pt x="136" y="122"/>
                    </a:lnTo>
                    <a:lnTo>
                      <a:pt x="12" y="122"/>
                    </a:lnTo>
                    <a:lnTo>
                      <a:pt x="12" y="122"/>
                    </a:lnTo>
                    <a:lnTo>
                      <a:pt x="7" y="123"/>
                    </a:lnTo>
                    <a:lnTo>
                      <a:pt x="4" y="126"/>
                    </a:lnTo>
                    <a:lnTo>
                      <a:pt x="1" y="130"/>
                    </a:lnTo>
                    <a:lnTo>
                      <a:pt x="0" y="134"/>
                    </a:lnTo>
                    <a:lnTo>
                      <a:pt x="0" y="592"/>
                    </a:lnTo>
                    <a:lnTo>
                      <a:pt x="0" y="592"/>
                    </a:lnTo>
                    <a:lnTo>
                      <a:pt x="1" y="597"/>
                    </a:lnTo>
                    <a:lnTo>
                      <a:pt x="4" y="601"/>
                    </a:lnTo>
                    <a:lnTo>
                      <a:pt x="7" y="603"/>
                    </a:lnTo>
                    <a:lnTo>
                      <a:pt x="12" y="604"/>
                    </a:lnTo>
                    <a:lnTo>
                      <a:pt x="12" y="604"/>
                    </a:lnTo>
                    <a:lnTo>
                      <a:pt x="17" y="603"/>
                    </a:lnTo>
                    <a:lnTo>
                      <a:pt x="20" y="601"/>
                    </a:lnTo>
                    <a:lnTo>
                      <a:pt x="23" y="597"/>
                    </a:lnTo>
                    <a:lnTo>
                      <a:pt x="24" y="592"/>
                    </a:lnTo>
                    <a:lnTo>
                      <a:pt x="24" y="146"/>
                    </a:lnTo>
                    <a:lnTo>
                      <a:pt x="241" y="146"/>
                    </a:lnTo>
                    <a:lnTo>
                      <a:pt x="241" y="146"/>
                    </a:lnTo>
                    <a:lnTo>
                      <a:pt x="245" y="145"/>
                    </a:lnTo>
                    <a:lnTo>
                      <a:pt x="249" y="143"/>
                    </a:lnTo>
                    <a:lnTo>
                      <a:pt x="252" y="139"/>
                    </a:lnTo>
                    <a:lnTo>
                      <a:pt x="253" y="134"/>
                    </a:lnTo>
                    <a:lnTo>
                      <a:pt x="253" y="134"/>
                    </a:lnTo>
                    <a:lnTo>
                      <a:pt x="252" y="130"/>
                    </a:lnTo>
                    <a:lnTo>
                      <a:pt x="249" y="126"/>
                    </a:lnTo>
                    <a:lnTo>
                      <a:pt x="245" y="123"/>
                    </a:lnTo>
                    <a:lnTo>
                      <a:pt x="241" y="122"/>
                    </a:lnTo>
                    <a:lnTo>
                      <a:pt x="160" y="122"/>
                    </a:lnTo>
                    <a:lnTo>
                      <a:pt x="160" y="24"/>
                    </a:lnTo>
                    <a:lnTo>
                      <a:pt x="1883" y="24"/>
                    </a:lnTo>
                    <a:lnTo>
                      <a:pt x="1883" y="122"/>
                    </a:lnTo>
                    <a:lnTo>
                      <a:pt x="372" y="122"/>
                    </a:lnTo>
                    <a:lnTo>
                      <a:pt x="372" y="122"/>
                    </a:lnTo>
                    <a:lnTo>
                      <a:pt x="367" y="123"/>
                    </a:lnTo>
                    <a:lnTo>
                      <a:pt x="364" y="126"/>
                    </a:lnTo>
                    <a:lnTo>
                      <a:pt x="360" y="130"/>
                    </a:lnTo>
                    <a:lnTo>
                      <a:pt x="359" y="134"/>
                    </a:lnTo>
                    <a:lnTo>
                      <a:pt x="359" y="134"/>
                    </a:lnTo>
                    <a:lnTo>
                      <a:pt x="360" y="139"/>
                    </a:lnTo>
                    <a:lnTo>
                      <a:pt x="364" y="143"/>
                    </a:lnTo>
                    <a:lnTo>
                      <a:pt x="367" y="145"/>
                    </a:lnTo>
                    <a:lnTo>
                      <a:pt x="372" y="146"/>
                    </a:lnTo>
                    <a:lnTo>
                      <a:pt x="2019" y="146"/>
                    </a:lnTo>
                    <a:lnTo>
                      <a:pt x="2019" y="778"/>
                    </a:lnTo>
                    <a:lnTo>
                      <a:pt x="1802" y="778"/>
                    </a:lnTo>
                    <a:lnTo>
                      <a:pt x="1802" y="778"/>
                    </a:lnTo>
                    <a:lnTo>
                      <a:pt x="1797" y="779"/>
                    </a:lnTo>
                    <a:lnTo>
                      <a:pt x="1794" y="782"/>
                    </a:lnTo>
                    <a:lnTo>
                      <a:pt x="1791" y="786"/>
                    </a:lnTo>
                    <a:lnTo>
                      <a:pt x="1790" y="790"/>
                    </a:lnTo>
                    <a:lnTo>
                      <a:pt x="1790" y="790"/>
                    </a:lnTo>
                    <a:lnTo>
                      <a:pt x="1791" y="795"/>
                    </a:lnTo>
                    <a:lnTo>
                      <a:pt x="1794" y="799"/>
                    </a:lnTo>
                    <a:lnTo>
                      <a:pt x="1797" y="801"/>
                    </a:lnTo>
                    <a:lnTo>
                      <a:pt x="1802" y="802"/>
                    </a:lnTo>
                    <a:lnTo>
                      <a:pt x="1883" y="802"/>
                    </a:lnTo>
                    <a:lnTo>
                      <a:pt x="1883" y="900"/>
                    </a:lnTo>
                    <a:lnTo>
                      <a:pt x="160" y="900"/>
                    </a:lnTo>
                    <a:lnTo>
                      <a:pt x="160" y="802"/>
                    </a:lnTo>
                    <a:lnTo>
                      <a:pt x="1670" y="802"/>
                    </a:lnTo>
                    <a:lnTo>
                      <a:pt x="1670" y="802"/>
                    </a:lnTo>
                    <a:lnTo>
                      <a:pt x="1675" y="801"/>
                    </a:lnTo>
                    <a:lnTo>
                      <a:pt x="1678" y="799"/>
                    </a:lnTo>
                    <a:lnTo>
                      <a:pt x="1682" y="795"/>
                    </a:lnTo>
                    <a:lnTo>
                      <a:pt x="1683" y="790"/>
                    </a:lnTo>
                    <a:lnTo>
                      <a:pt x="1683" y="790"/>
                    </a:lnTo>
                    <a:lnTo>
                      <a:pt x="1682" y="786"/>
                    </a:lnTo>
                    <a:lnTo>
                      <a:pt x="1678" y="782"/>
                    </a:lnTo>
                    <a:lnTo>
                      <a:pt x="1675" y="779"/>
                    </a:lnTo>
                    <a:lnTo>
                      <a:pt x="1670" y="778"/>
                    </a:lnTo>
                    <a:lnTo>
                      <a:pt x="24" y="778"/>
                    </a:lnTo>
                    <a:lnTo>
                      <a:pt x="24" y="721"/>
                    </a:lnTo>
                    <a:lnTo>
                      <a:pt x="24" y="721"/>
                    </a:lnTo>
                    <a:lnTo>
                      <a:pt x="23" y="717"/>
                    </a:lnTo>
                    <a:lnTo>
                      <a:pt x="20" y="713"/>
                    </a:lnTo>
                    <a:lnTo>
                      <a:pt x="17" y="710"/>
                    </a:lnTo>
                    <a:lnTo>
                      <a:pt x="12" y="709"/>
                    </a:lnTo>
                    <a:lnTo>
                      <a:pt x="12" y="709"/>
                    </a:lnTo>
                    <a:lnTo>
                      <a:pt x="7" y="710"/>
                    </a:lnTo>
                    <a:lnTo>
                      <a:pt x="4" y="713"/>
                    </a:lnTo>
                    <a:lnTo>
                      <a:pt x="1" y="717"/>
                    </a:lnTo>
                    <a:lnTo>
                      <a:pt x="0" y="721"/>
                    </a:lnTo>
                    <a:lnTo>
                      <a:pt x="0" y="790"/>
                    </a:lnTo>
                    <a:lnTo>
                      <a:pt x="0" y="790"/>
                    </a:lnTo>
                    <a:lnTo>
                      <a:pt x="1" y="795"/>
                    </a:lnTo>
                    <a:lnTo>
                      <a:pt x="4" y="799"/>
                    </a:lnTo>
                    <a:lnTo>
                      <a:pt x="7" y="801"/>
                    </a:lnTo>
                    <a:lnTo>
                      <a:pt x="12" y="802"/>
                    </a:lnTo>
                    <a:lnTo>
                      <a:pt x="136" y="802"/>
                    </a:lnTo>
                    <a:lnTo>
                      <a:pt x="136" y="912"/>
                    </a:lnTo>
                    <a:lnTo>
                      <a:pt x="136" y="912"/>
                    </a:lnTo>
                    <a:lnTo>
                      <a:pt x="137" y="917"/>
                    </a:lnTo>
                    <a:lnTo>
                      <a:pt x="140" y="921"/>
                    </a:lnTo>
                    <a:lnTo>
                      <a:pt x="143" y="923"/>
                    </a:lnTo>
                    <a:lnTo>
                      <a:pt x="148" y="924"/>
                    </a:lnTo>
                    <a:lnTo>
                      <a:pt x="1895" y="924"/>
                    </a:lnTo>
                    <a:lnTo>
                      <a:pt x="1895" y="924"/>
                    </a:lnTo>
                    <a:lnTo>
                      <a:pt x="1900" y="923"/>
                    </a:lnTo>
                    <a:lnTo>
                      <a:pt x="1903" y="921"/>
                    </a:lnTo>
                    <a:lnTo>
                      <a:pt x="1906" y="917"/>
                    </a:lnTo>
                    <a:lnTo>
                      <a:pt x="1907" y="912"/>
                    </a:lnTo>
                    <a:lnTo>
                      <a:pt x="1907" y="802"/>
                    </a:lnTo>
                    <a:lnTo>
                      <a:pt x="2031" y="802"/>
                    </a:lnTo>
                    <a:lnTo>
                      <a:pt x="2031" y="802"/>
                    </a:lnTo>
                    <a:lnTo>
                      <a:pt x="2036" y="801"/>
                    </a:lnTo>
                    <a:lnTo>
                      <a:pt x="2039" y="799"/>
                    </a:lnTo>
                    <a:lnTo>
                      <a:pt x="2042" y="795"/>
                    </a:lnTo>
                    <a:lnTo>
                      <a:pt x="2043" y="790"/>
                    </a:lnTo>
                    <a:lnTo>
                      <a:pt x="2043" y="134"/>
                    </a:lnTo>
                    <a:lnTo>
                      <a:pt x="2043" y="134"/>
                    </a:lnTo>
                    <a:lnTo>
                      <a:pt x="2042" y="130"/>
                    </a:lnTo>
                    <a:lnTo>
                      <a:pt x="2039" y="126"/>
                    </a:lnTo>
                    <a:lnTo>
                      <a:pt x="2036" y="123"/>
                    </a:lnTo>
                    <a:lnTo>
                      <a:pt x="2031" y="122"/>
                    </a:lnTo>
                    <a:lnTo>
                      <a:pt x="2031" y="122"/>
                    </a:lnTo>
                    <a:close/>
                  </a:path>
                </a:pathLst>
              </a:custGeom>
              <a:solidFill>
                <a:schemeClr val="accent6"/>
              </a:solidFill>
              <a:ln w="0">
                <a:solidFill>
                  <a:schemeClr val="accent6"/>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19" name="Freeform 6">
                <a:extLst>
                  <a:ext uri="{FF2B5EF4-FFF2-40B4-BE49-F238E27FC236}">
                    <a16:creationId xmlns:a16="http://schemas.microsoft.com/office/drawing/2014/main" id="{3F0CBBDA-D79F-454C-ADCC-C8846EA27E29}"/>
                  </a:ext>
                </a:extLst>
              </p:cNvPr>
              <p:cNvSpPr>
                <a:spLocks noEditPoints="1"/>
              </p:cNvSpPr>
              <p:nvPr/>
            </p:nvSpPr>
            <p:spPr bwMode="auto">
              <a:xfrm>
                <a:off x="7510463" y="3402013"/>
                <a:ext cx="158750" cy="149225"/>
              </a:xfrm>
              <a:custGeom>
                <a:avLst/>
                <a:gdLst>
                  <a:gd name="T0" fmla="*/ 54 w 301"/>
                  <a:gd name="T1" fmla="*/ 272 h 284"/>
                  <a:gd name="T2" fmla="*/ 54 w 301"/>
                  <a:gd name="T3" fmla="*/ 272 h 284"/>
                  <a:gd name="T4" fmla="*/ 55 w 301"/>
                  <a:gd name="T5" fmla="*/ 277 h 284"/>
                  <a:gd name="T6" fmla="*/ 58 w 301"/>
                  <a:gd name="T7" fmla="*/ 281 h 284"/>
                  <a:gd name="T8" fmla="*/ 62 w 301"/>
                  <a:gd name="T9" fmla="*/ 283 h 284"/>
                  <a:gd name="T10" fmla="*/ 66 w 301"/>
                  <a:gd name="T11" fmla="*/ 284 h 284"/>
                  <a:gd name="T12" fmla="*/ 235 w 301"/>
                  <a:gd name="T13" fmla="*/ 284 h 284"/>
                  <a:gd name="T14" fmla="*/ 235 w 301"/>
                  <a:gd name="T15" fmla="*/ 284 h 284"/>
                  <a:gd name="T16" fmla="*/ 240 w 301"/>
                  <a:gd name="T17" fmla="*/ 283 h 284"/>
                  <a:gd name="T18" fmla="*/ 244 w 301"/>
                  <a:gd name="T19" fmla="*/ 281 h 284"/>
                  <a:gd name="T20" fmla="*/ 246 w 301"/>
                  <a:gd name="T21" fmla="*/ 277 h 284"/>
                  <a:gd name="T22" fmla="*/ 247 w 301"/>
                  <a:gd name="T23" fmla="*/ 272 h 284"/>
                  <a:gd name="T24" fmla="*/ 247 w 301"/>
                  <a:gd name="T25" fmla="*/ 211 h 284"/>
                  <a:gd name="T26" fmla="*/ 289 w 301"/>
                  <a:gd name="T27" fmla="*/ 211 h 284"/>
                  <a:gd name="T28" fmla="*/ 289 w 301"/>
                  <a:gd name="T29" fmla="*/ 211 h 284"/>
                  <a:gd name="T30" fmla="*/ 294 w 301"/>
                  <a:gd name="T31" fmla="*/ 210 h 284"/>
                  <a:gd name="T32" fmla="*/ 298 w 301"/>
                  <a:gd name="T33" fmla="*/ 208 h 284"/>
                  <a:gd name="T34" fmla="*/ 300 w 301"/>
                  <a:gd name="T35" fmla="*/ 204 h 284"/>
                  <a:gd name="T36" fmla="*/ 301 w 301"/>
                  <a:gd name="T37" fmla="*/ 199 h 284"/>
                  <a:gd name="T38" fmla="*/ 301 w 301"/>
                  <a:gd name="T39" fmla="*/ 12 h 284"/>
                  <a:gd name="T40" fmla="*/ 301 w 301"/>
                  <a:gd name="T41" fmla="*/ 12 h 284"/>
                  <a:gd name="T42" fmla="*/ 300 w 301"/>
                  <a:gd name="T43" fmla="*/ 8 h 284"/>
                  <a:gd name="T44" fmla="*/ 298 w 301"/>
                  <a:gd name="T45" fmla="*/ 4 h 284"/>
                  <a:gd name="T46" fmla="*/ 294 w 301"/>
                  <a:gd name="T47" fmla="*/ 1 h 284"/>
                  <a:gd name="T48" fmla="*/ 289 w 301"/>
                  <a:gd name="T49" fmla="*/ 0 h 284"/>
                  <a:gd name="T50" fmla="*/ 12 w 301"/>
                  <a:gd name="T51" fmla="*/ 0 h 284"/>
                  <a:gd name="T52" fmla="*/ 12 w 301"/>
                  <a:gd name="T53" fmla="*/ 0 h 284"/>
                  <a:gd name="T54" fmla="*/ 8 w 301"/>
                  <a:gd name="T55" fmla="*/ 1 h 284"/>
                  <a:gd name="T56" fmla="*/ 4 w 301"/>
                  <a:gd name="T57" fmla="*/ 4 h 284"/>
                  <a:gd name="T58" fmla="*/ 1 w 301"/>
                  <a:gd name="T59" fmla="*/ 8 h 284"/>
                  <a:gd name="T60" fmla="*/ 0 w 301"/>
                  <a:gd name="T61" fmla="*/ 12 h 284"/>
                  <a:gd name="T62" fmla="*/ 0 w 301"/>
                  <a:gd name="T63" fmla="*/ 199 h 284"/>
                  <a:gd name="T64" fmla="*/ 0 w 301"/>
                  <a:gd name="T65" fmla="*/ 199 h 284"/>
                  <a:gd name="T66" fmla="*/ 1 w 301"/>
                  <a:gd name="T67" fmla="*/ 204 h 284"/>
                  <a:gd name="T68" fmla="*/ 4 w 301"/>
                  <a:gd name="T69" fmla="*/ 208 h 284"/>
                  <a:gd name="T70" fmla="*/ 8 w 301"/>
                  <a:gd name="T71" fmla="*/ 210 h 284"/>
                  <a:gd name="T72" fmla="*/ 12 w 301"/>
                  <a:gd name="T73" fmla="*/ 211 h 284"/>
                  <a:gd name="T74" fmla="*/ 54 w 301"/>
                  <a:gd name="T75" fmla="*/ 211 h 284"/>
                  <a:gd name="T76" fmla="*/ 54 w 301"/>
                  <a:gd name="T77" fmla="*/ 272 h 284"/>
                  <a:gd name="T78" fmla="*/ 25 w 301"/>
                  <a:gd name="T79" fmla="*/ 187 h 284"/>
                  <a:gd name="T80" fmla="*/ 25 w 301"/>
                  <a:gd name="T81" fmla="*/ 24 h 284"/>
                  <a:gd name="T82" fmla="*/ 276 w 301"/>
                  <a:gd name="T83" fmla="*/ 24 h 284"/>
                  <a:gd name="T84" fmla="*/ 276 w 301"/>
                  <a:gd name="T85" fmla="*/ 187 h 284"/>
                  <a:gd name="T86" fmla="*/ 235 w 301"/>
                  <a:gd name="T87" fmla="*/ 187 h 284"/>
                  <a:gd name="T88" fmla="*/ 235 w 301"/>
                  <a:gd name="T89" fmla="*/ 187 h 284"/>
                  <a:gd name="T90" fmla="*/ 231 w 301"/>
                  <a:gd name="T91" fmla="*/ 188 h 284"/>
                  <a:gd name="T92" fmla="*/ 227 w 301"/>
                  <a:gd name="T93" fmla="*/ 191 h 284"/>
                  <a:gd name="T94" fmla="*/ 224 w 301"/>
                  <a:gd name="T95" fmla="*/ 195 h 284"/>
                  <a:gd name="T96" fmla="*/ 223 w 301"/>
                  <a:gd name="T97" fmla="*/ 199 h 284"/>
                  <a:gd name="T98" fmla="*/ 223 w 301"/>
                  <a:gd name="T99" fmla="*/ 260 h 284"/>
                  <a:gd name="T100" fmla="*/ 78 w 301"/>
                  <a:gd name="T101" fmla="*/ 260 h 284"/>
                  <a:gd name="T102" fmla="*/ 78 w 301"/>
                  <a:gd name="T103" fmla="*/ 199 h 284"/>
                  <a:gd name="T104" fmla="*/ 78 w 301"/>
                  <a:gd name="T105" fmla="*/ 199 h 284"/>
                  <a:gd name="T106" fmla="*/ 77 w 301"/>
                  <a:gd name="T107" fmla="*/ 195 h 284"/>
                  <a:gd name="T108" fmla="*/ 75 w 301"/>
                  <a:gd name="T109" fmla="*/ 191 h 284"/>
                  <a:gd name="T110" fmla="*/ 71 w 301"/>
                  <a:gd name="T111" fmla="*/ 188 h 284"/>
                  <a:gd name="T112" fmla="*/ 66 w 301"/>
                  <a:gd name="T113" fmla="*/ 187 h 284"/>
                  <a:gd name="T114" fmla="*/ 25 w 301"/>
                  <a:gd name="T115" fmla="*/ 187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1" h="284">
                    <a:moveTo>
                      <a:pt x="54" y="272"/>
                    </a:moveTo>
                    <a:lnTo>
                      <a:pt x="54" y="272"/>
                    </a:lnTo>
                    <a:lnTo>
                      <a:pt x="55" y="277"/>
                    </a:lnTo>
                    <a:lnTo>
                      <a:pt x="58" y="281"/>
                    </a:lnTo>
                    <a:lnTo>
                      <a:pt x="62" y="283"/>
                    </a:lnTo>
                    <a:lnTo>
                      <a:pt x="66" y="284"/>
                    </a:lnTo>
                    <a:lnTo>
                      <a:pt x="235" y="284"/>
                    </a:lnTo>
                    <a:lnTo>
                      <a:pt x="235" y="284"/>
                    </a:lnTo>
                    <a:lnTo>
                      <a:pt x="240" y="283"/>
                    </a:lnTo>
                    <a:lnTo>
                      <a:pt x="244" y="281"/>
                    </a:lnTo>
                    <a:lnTo>
                      <a:pt x="246" y="277"/>
                    </a:lnTo>
                    <a:lnTo>
                      <a:pt x="247" y="272"/>
                    </a:lnTo>
                    <a:lnTo>
                      <a:pt x="247" y="211"/>
                    </a:lnTo>
                    <a:lnTo>
                      <a:pt x="289" y="211"/>
                    </a:lnTo>
                    <a:lnTo>
                      <a:pt x="289" y="211"/>
                    </a:lnTo>
                    <a:lnTo>
                      <a:pt x="294" y="210"/>
                    </a:lnTo>
                    <a:lnTo>
                      <a:pt x="298" y="208"/>
                    </a:lnTo>
                    <a:lnTo>
                      <a:pt x="300" y="204"/>
                    </a:lnTo>
                    <a:lnTo>
                      <a:pt x="301" y="199"/>
                    </a:lnTo>
                    <a:lnTo>
                      <a:pt x="301" y="12"/>
                    </a:lnTo>
                    <a:lnTo>
                      <a:pt x="301" y="12"/>
                    </a:lnTo>
                    <a:lnTo>
                      <a:pt x="300" y="8"/>
                    </a:lnTo>
                    <a:lnTo>
                      <a:pt x="298" y="4"/>
                    </a:lnTo>
                    <a:lnTo>
                      <a:pt x="294" y="1"/>
                    </a:lnTo>
                    <a:lnTo>
                      <a:pt x="289" y="0"/>
                    </a:lnTo>
                    <a:lnTo>
                      <a:pt x="12" y="0"/>
                    </a:lnTo>
                    <a:lnTo>
                      <a:pt x="12" y="0"/>
                    </a:lnTo>
                    <a:lnTo>
                      <a:pt x="8" y="1"/>
                    </a:lnTo>
                    <a:lnTo>
                      <a:pt x="4" y="4"/>
                    </a:lnTo>
                    <a:lnTo>
                      <a:pt x="1" y="8"/>
                    </a:lnTo>
                    <a:lnTo>
                      <a:pt x="0" y="12"/>
                    </a:lnTo>
                    <a:lnTo>
                      <a:pt x="0" y="199"/>
                    </a:lnTo>
                    <a:lnTo>
                      <a:pt x="0" y="199"/>
                    </a:lnTo>
                    <a:lnTo>
                      <a:pt x="1" y="204"/>
                    </a:lnTo>
                    <a:lnTo>
                      <a:pt x="4" y="208"/>
                    </a:lnTo>
                    <a:lnTo>
                      <a:pt x="8" y="210"/>
                    </a:lnTo>
                    <a:lnTo>
                      <a:pt x="12" y="211"/>
                    </a:lnTo>
                    <a:lnTo>
                      <a:pt x="54" y="211"/>
                    </a:lnTo>
                    <a:lnTo>
                      <a:pt x="54" y="272"/>
                    </a:lnTo>
                    <a:close/>
                    <a:moveTo>
                      <a:pt x="25" y="187"/>
                    </a:moveTo>
                    <a:lnTo>
                      <a:pt x="25" y="24"/>
                    </a:lnTo>
                    <a:lnTo>
                      <a:pt x="276" y="24"/>
                    </a:lnTo>
                    <a:lnTo>
                      <a:pt x="276" y="187"/>
                    </a:lnTo>
                    <a:lnTo>
                      <a:pt x="235" y="187"/>
                    </a:lnTo>
                    <a:lnTo>
                      <a:pt x="235" y="187"/>
                    </a:lnTo>
                    <a:lnTo>
                      <a:pt x="231" y="188"/>
                    </a:lnTo>
                    <a:lnTo>
                      <a:pt x="227" y="191"/>
                    </a:lnTo>
                    <a:lnTo>
                      <a:pt x="224" y="195"/>
                    </a:lnTo>
                    <a:lnTo>
                      <a:pt x="223" y="199"/>
                    </a:lnTo>
                    <a:lnTo>
                      <a:pt x="223" y="260"/>
                    </a:lnTo>
                    <a:lnTo>
                      <a:pt x="78" y="260"/>
                    </a:lnTo>
                    <a:lnTo>
                      <a:pt x="78" y="199"/>
                    </a:lnTo>
                    <a:lnTo>
                      <a:pt x="78" y="199"/>
                    </a:lnTo>
                    <a:lnTo>
                      <a:pt x="77" y="195"/>
                    </a:lnTo>
                    <a:lnTo>
                      <a:pt x="75" y="191"/>
                    </a:lnTo>
                    <a:lnTo>
                      <a:pt x="71" y="188"/>
                    </a:lnTo>
                    <a:lnTo>
                      <a:pt x="66" y="187"/>
                    </a:lnTo>
                    <a:lnTo>
                      <a:pt x="25" y="187"/>
                    </a:lnTo>
                    <a:close/>
                  </a:path>
                </a:pathLst>
              </a:custGeom>
              <a:solidFill>
                <a:schemeClr val="accent6"/>
              </a:solidFill>
              <a:ln w="0">
                <a:solidFill>
                  <a:schemeClr val="accent6"/>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20" name="Freeform 7">
                <a:extLst>
                  <a:ext uri="{FF2B5EF4-FFF2-40B4-BE49-F238E27FC236}">
                    <a16:creationId xmlns:a16="http://schemas.microsoft.com/office/drawing/2014/main" id="{2C764B7A-8B20-4A93-90EC-EC979CAD5CA2}"/>
                  </a:ext>
                </a:extLst>
              </p:cNvPr>
              <p:cNvSpPr>
                <a:spLocks noEditPoints="1"/>
              </p:cNvSpPr>
              <p:nvPr/>
            </p:nvSpPr>
            <p:spPr bwMode="auto">
              <a:xfrm>
                <a:off x="7310438" y="3402013"/>
                <a:ext cx="160338" cy="149225"/>
              </a:xfrm>
              <a:custGeom>
                <a:avLst/>
                <a:gdLst>
                  <a:gd name="T0" fmla="*/ 54 w 301"/>
                  <a:gd name="T1" fmla="*/ 272 h 284"/>
                  <a:gd name="T2" fmla="*/ 54 w 301"/>
                  <a:gd name="T3" fmla="*/ 272 h 284"/>
                  <a:gd name="T4" fmla="*/ 55 w 301"/>
                  <a:gd name="T5" fmla="*/ 277 h 284"/>
                  <a:gd name="T6" fmla="*/ 58 w 301"/>
                  <a:gd name="T7" fmla="*/ 281 h 284"/>
                  <a:gd name="T8" fmla="*/ 61 w 301"/>
                  <a:gd name="T9" fmla="*/ 283 h 284"/>
                  <a:gd name="T10" fmla="*/ 66 w 301"/>
                  <a:gd name="T11" fmla="*/ 284 h 284"/>
                  <a:gd name="T12" fmla="*/ 235 w 301"/>
                  <a:gd name="T13" fmla="*/ 284 h 284"/>
                  <a:gd name="T14" fmla="*/ 235 w 301"/>
                  <a:gd name="T15" fmla="*/ 284 h 284"/>
                  <a:gd name="T16" fmla="*/ 240 w 301"/>
                  <a:gd name="T17" fmla="*/ 283 h 284"/>
                  <a:gd name="T18" fmla="*/ 243 w 301"/>
                  <a:gd name="T19" fmla="*/ 281 h 284"/>
                  <a:gd name="T20" fmla="*/ 246 w 301"/>
                  <a:gd name="T21" fmla="*/ 277 h 284"/>
                  <a:gd name="T22" fmla="*/ 247 w 301"/>
                  <a:gd name="T23" fmla="*/ 272 h 284"/>
                  <a:gd name="T24" fmla="*/ 247 w 301"/>
                  <a:gd name="T25" fmla="*/ 211 h 284"/>
                  <a:gd name="T26" fmla="*/ 289 w 301"/>
                  <a:gd name="T27" fmla="*/ 211 h 284"/>
                  <a:gd name="T28" fmla="*/ 289 w 301"/>
                  <a:gd name="T29" fmla="*/ 211 h 284"/>
                  <a:gd name="T30" fmla="*/ 294 w 301"/>
                  <a:gd name="T31" fmla="*/ 210 h 284"/>
                  <a:gd name="T32" fmla="*/ 298 w 301"/>
                  <a:gd name="T33" fmla="*/ 208 h 284"/>
                  <a:gd name="T34" fmla="*/ 300 w 301"/>
                  <a:gd name="T35" fmla="*/ 204 h 284"/>
                  <a:gd name="T36" fmla="*/ 301 w 301"/>
                  <a:gd name="T37" fmla="*/ 199 h 284"/>
                  <a:gd name="T38" fmla="*/ 301 w 301"/>
                  <a:gd name="T39" fmla="*/ 12 h 284"/>
                  <a:gd name="T40" fmla="*/ 301 w 301"/>
                  <a:gd name="T41" fmla="*/ 12 h 284"/>
                  <a:gd name="T42" fmla="*/ 300 w 301"/>
                  <a:gd name="T43" fmla="*/ 8 h 284"/>
                  <a:gd name="T44" fmla="*/ 298 w 301"/>
                  <a:gd name="T45" fmla="*/ 4 h 284"/>
                  <a:gd name="T46" fmla="*/ 294 w 301"/>
                  <a:gd name="T47" fmla="*/ 1 h 284"/>
                  <a:gd name="T48" fmla="*/ 289 w 301"/>
                  <a:gd name="T49" fmla="*/ 0 h 284"/>
                  <a:gd name="T50" fmla="*/ 13 w 301"/>
                  <a:gd name="T51" fmla="*/ 0 h 284"/>
                  <a:gd name="T52" fmla="*/ 13 w 301"/>
                  <a:gd name="T53" fmla="*/ 0 h 284"/>
                  <a:gd name="T54" fmla="*/ 8 w 301"/>
                  <a:gd name="T55" fmla="*/ 1 h 284"/>
                  <a:gd name="T56" fmla="*/ 5 w 301"/>
                  <a:gd name="T57" fmla="*/ 4 h 284"/>
                  <a:gd name="T58" fmla="*/ 1 w 301"/>
                  <a:gd name="T59" fmla="*/ 8 h 284"/>
                  <a:gd name="T60" fmla="*/ 0 w 301"/>
                  <a:gd name="T61" fmla="*/ 12 h 284"/>
                  <a:gd name="T62" fmla="*/ 0 w 301"/>
                  <a:gd name="T63" fmla="*/ 199 h 284"/>
                  <a:gd name="T64" fmla="*/ 0 w 301"/>
                  <a:gd name="T65" fmla="*/ 199 h 284"/>
                  <a:gd name="T66" fmla="*/ 1 w 301"/>
                  <a:gd name="T67" fmla="*/ 204 h 284"/>
                  <a:gd name="T68" fmla="*/ 5 w 301"/>
                  <a:gd name="T69" fmla="*/ 208 h 284"/>
                  <a:gd name="T70" fmla="*/ 8 w 301"/>
                  <a:gd name="T71" fmla="*/ 210 h 284"/>
                  <a:gd name="T72" fmla="*/ 13 w 301"/>
                  <a:gd name="T73" fmla="*/ 211 h 284"/>
                  <a:gd name="T74" fmla="*/ 54 w 301"/>
                  <a:gd name="T75" fmla="*/ 211 h 284"/>
                  <a:gd name="T76" fmla="*/ 54 w 301"/>
                  <a:gd name="T77" fmla="*/ 272 h 284"/>
                  <a:gd name="T78" fmla="*/ 25 w 301"/>
                  <a:gd name="T79" fmla="*/ 187 h 284"/>
                  <a:gd name="T80" fmla="*/ 25 w 301"/>
                  <a:gd name="T81" fmla="*/ 24 h 284"/>
                  <a:gd name="T82" fmla="*/ 277 w 301"/>
                  <a:gd name="T83" fmla="*/ 24 h 284"/>
                  <a:gd name="T84" fmla="*/ 277 w 301"/>
                  <a:gd name="T85" fmla="*/ 187 h 284"/>
                  <a:gd name="T86" fmla="*/ 235 w 301"/>
                  <a:gd name="T87" fmla="*/ 187 h 284"/>
                  <a:gd name="T88" fmla="*/ 235 w 301"/>
                  <a:gd name="T89" fmla="*/ 187 h 284"/>
                  <a:gd name="T90" fmla="*/ 230 w 301"/>
                  <a:gd name="T91" fmla="*/ 188 h 284"/>
                  <a:gd name="T92" fmla="*/ 227 w 301"/>
                  <a:gd name="T93" fmla="*/ 191 h 284"/>
                  <a:gd name="T94" fmla="*/ 224 w 301"/>
                  <a:gd name="T95" fmla="*/ 195 h 284"/>
                  <a:gd name="T96" fmla="*/ 223 w 301"/>
                  <a:gd name="T97" fmla="*/ 199 h 284"/>
                  <a:gd name="T98" fmla="*/ 223 w 301"/>
                  <a:gd name="T99" fmla="*/ 260 h 284"/>
                  <a:gd name="T100" fmla="*/ 79 w 301"/>
                  <a:gd name="T101" fmla="*/ 260 h 284"/>
                  <a:gd name="T102" fmla="*/ 79 w 301"/>
                  <a:gd name="T103" fmla="*/ 199 h 284"/>
                  <a:gd name="T104" fmla="*/ 79 w 301"/>
                  <a:gd name="T105" fmla="*/ 199 h 284"/>
                  <a:gd name="T106" fmla="*/ 78 w 301"/>
                  <a:gd name="T107" fmla="*/ 195 h 284"/>
                  <a:gd name="T108" fmla="*/ 76 w 301"/>
                  <a:gd name="T109" fmla="*/ 191 h 284"/>
                  <a:gd name="T110" fmla="*/ 72 w 301"/>
                  <a:gd name="T111" fmla="*/ 188 h 284"/>
                  <a:gd name="T112" fmla="*/ 66 w 301"/>
                  <a:gd name="T113" fmla="*/ 187 h 284"/>
                  <a:gd name="T114" fmla="*/ 25 w 301"/>
                  <a:gd name="T115" fmla="*/ 187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1" h="284">
                    <a:moveTo>
                      <a:pt x="54" y="272"/>
                    </a:moveTo>
                    <a:lnTo>
                      <a:pt x="54" y="272"/>
                    </a:lnTo>
                    <a:lnTo>
                      <a:pt x="55" y="277"/>
                    </a:lnTo>
                    <a:lnTo>
                      <a:pt x="58" y="281"/>
                    </a:lnTo>
                    <a:lnTo>
                      <a:pt x="61" y="283"/>
                    </a:lnTo>
                    <a:lnTo>
                      <a:pt x="66" y="284"/>
                    </a:lnTo>
                    <a:lnTo>
                      <a:pt x="235" y="284"/>
                    </a:lnTo>
                    <a:lnTo>
                      <a:pt x="235" y="284"/>
                    </a:lnTo>
                    <a:lnTo>
                      <a:pt x="240" y="283"/>
                    </a:lnTo>
                    <a:lnTo>
                      <a:pt x="243" y="281"/>
                    </a:lnTo>
                    <a:lnTo>
                      <a:pt x="246" y="277"/>
                    </a:lnTo>
                    <a:lnTo>
                      <a:pt x="247" y="272"/>
                    </a:lnTo>
                    <a:lnTo>
                      <a:pt x="247" y="211"/>
                    </a:lnTo>
                    <a:lnTo>
                      <a:pt x="289" y="211"/>
                    </a:lnTo>
                    <a:lnTo>
                      <a:pt x="289" y="211"/>
                    </a:lnTo>
                    <a:lnTo>
                      <a:pt x="294" y="210"/>
                    </a:lnTo>
                    <a:lnTo>
                      <a:pt x="298" y="208"/>
                    </a:lnTo>
                    <a:lnTo>
                      <a:pt x="300" y="204"/>
                    </a:lnTo>
                    <a:lnTo>
                      <a:pt x="301" y="199"/>
                    </a:lnTo>
                    <a:lnTo>
                      <a:pt x="301" y="12"/>
                    </a:lnTo>
                    <a:lnTo>
                      <a:pt x="301" y="12"/>
                    </a:lnTo>
                    <a:lnTo>
                      <a:pt x="300" y="8"/>
                    </a:lnTo>
                    <a:lnTo>
                      <a:pt x="298" y="4"/>
                    </a:lnTo>
                    <a:lnTo>
                      <a:pt x="294" y="1"/>
                    </a:lnTo>
                    <a:lnTo>
                      <a:pt x="289" y="0"/>
                    </a:lnTo>
                    <a:lnTo>
                      <a:pt x="13" y="0"/>
                    </a:lnTo>
                    <a:lnTo>
                      <a:pt x="13" y="0"/>
                    </a:lnTo>
                    <a:lnTo>
                      <a:pt x="8" y="1"/>
                    </a:lnTo>
                    <a:lnTo>
                      <a:pt x="5" y="4"/>
                    </a:lnTo>
                    <a:lnTo>
                      <a:pt x="1" y="8"/>
                    </a:lnTo>
                    <a:lnTo>
                      <a:pt x="0" y="12"/>
                    </a:lnTo>
                    <a:lnTo>
                      <a:pt x="0" y="199"/>
                    </a:lnTo>
                    <a:lnTo>
                      <a:pt x="0" y="199"/>
                    </a:lnTo>
                    <a:lnTo>
                      <a:pt x="1" y="204"/>
                    </a:lnTo>
                    <a:lnTo>
                      <a:pt x="5" y="208"/>
                    </a:lnTo>
                    <a:lnTo>
                      <a:pt x="8" y="210"/>
                    </a:lnTo>
                    <a:lnTo>
                      <a:pt x="13" y="211"/>
                    </a:lnTo>
                    <a:lnTo>
                      <a:pt x="54" y="211"/>
                    </a:lnTo>
                    <a:lnTo>
                      <a:pt x="54" y="272"/>
                    </a:lnTo>
                    <a:close/>
                    <a:moveTo>
                      <a:pt x="25" y="187"/>
                    </a:moveTo>
                    <a:lnTo>
                      <a:pt x="25" y="24"/>
                    </a:lnTo>
                    <a:lnTo>
                      <a:pt x="277" y="24"/>
                    </a:lnTo>
                    <a:lnTo>
                      <a:pt x="277" y="187"/>
                    </a:lnTo>
                    <a:lnTo>
                      <a:pt x="235" y="187"/>
                    </a:lnTo>
                    <a:lnTo>
                      <a:pt x="235" y="187"/>
                    </a:lnTo>
                    <a:lnTo>
                      <a:pt x="230" y="188"/>
                    </a:lnTo>
                    <a:lnTo>
                      <a:pt x="227" y="191"/>
                    </a:lnTo>
                    <a:lnTo>
                      <a:pt x="224" y="195"/>
                    </a:lnTo>
                    <a:lnTo>
                      <a:pt x="223" y="199"/>
                    </a:lnTo>
                    <a:lnTo>
                      <a:pt x="223" y="260"/>
                    </a:lnTo>
                    <a:lnTo>
                      <a:pt x="79" y="260"/>
                    </a:lnTo>
                    <a:lnTo>
                      <a:pt x="79" y="199"/>
                    </a:lnTo>
                    <a:lnTo>
                      <a:pt x="79" y="199"/>
                    </a:lnTo>
                    <a:lnTo>
                      <a:pt x="78" y="195"/>
                    </a:lnTo>
                    <a:lnTo>
                      <a:pt x="76" y="191"/>
                    </a:lnTo>
                    <a:lnTo>
                      <a:pt x="72" y="188"/>
                    </a:lnTo>
                    <a:lnTo>
                      <a:pt x="66" y="187"/>
                    </a:lnTo>
                    <a:lnTo>
                      <a:pt x="25" y="187"/>
                    </a:lnTo>
                    <a:close/>
                  </a:path>
                </a:pathLst>
              </a:custGeom>
              <a:solidFill>
                <a:schemeClr val="accent6"/>
              </a:solidFill>
              <a:ln w="0">
                <a:solidFill>
                  <a:schemeClr val="accent6"/>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21" name="Freeform 8">
                <a:extLst>
                  <a:ext uri="{FF2B5EF4-FFF2-40B4-BE49-F238E27FC236}">
                    <a16:creationId xmlns:a16="http://schemas.microsoft.com/office/drawing/2014/main" id="{A147D832-86E3-4D59-A8DC-A39106A6FD36}"/>
                  </a:ext>
                </a:extLst>
              </p:cNvPr>
              <p:cNvSpPr>
                <a:spLocks noEditPoints="1"/>
              </p:cNvSpPr>
              <p:nvPr/>
            </p:nvSpPr>
            <p:spPr bwMode="auto">
              <a:xfrm>
                <a:off x="7710488" y="3402013"/>
                <a:ext cx="158750" cy="149225"/>
              </a:xfrm>
              <a:custGeom>
                <a:avLst/>
                <a:gdLst>
                  <a:gd name="T0" fmla="*/ 54 w 300"/>
                  <a:gd name="T1" fmla="*/ 272 h 284"/>
                  <a:gd name="T2" fmla="*/ 54 w 300"/>
                  <a:gd name="T3" fmla="*/ 272 h 284"/>
                  <a:gd name="T4" fmla="*/ 55 w 300"/>
                  <a:gd name="T5" fmla="*/ 277 h 284"/>
                  <a:gd name="T6" fmla="*/ 58 w 300"/>
                  <a:gd name="T7" fmla="*/ 281 h 284"/>
                  <a:gd name="T8" fmla="*/ 62 w 300"/>
                  <a:gd name="T9" fmla="*/ 283 h 284"/>
                  <a:gd name="T10" fmla="*/ 66 w 300"/>
                  <a:gd name="T11" fmla="*/ 284 h 284"/>
                  <a:gd name="T12" fmla="*/ 234 w 300"/>
                  <a:gd name="T13" fmla="*/ 284 h 284"/>
                  <a:gd name="T14" fmla="*/ 234 w 300"/>
                  <a:gd name="T15" fmla="*/ 284 h 284"/>
                  <a:gd name="T16" fmla="*/ 240 w 300"/>
                  <a:gd name="T17" fmla="*/ 283 h 284"/>
                  <a:gd name="T18" fmla="*/ 244 w 300"/>
                  <a:gd name="T19" fmla="*/ 281 h 284"/>
                  <a:gd name="T20" fmla="*/ 246 w 300"/>
                  <a:gd name="T21" fmla="*/ 277 h 284"/>
                  <a:gd name="T22" fmla="*/ 247 w 300"/>
                  <a:gd name="T23" fmla="*/ 272 h 284"/>
                  <a:gd name="T24" fmla="*/ 247 w 300"/>
                  <a:gd name="T25" fmla="*/ 211 h 284"/>
                  <a:gd name="T26" fmla="*/ 288 w 300"/>
                  <a:gd name="T27" fmla="*/ 211 h 284"/>
                  <a:gd name="T28" fmla="*/ 288 w 300"/>
                  <a:gd name="T29" fmla="*/ 211 h 284"/>
                  <a:gd name="T30" fmla="*/ 293 w 300"/>
                  <a:gd name="T31" fmla="*/ 210 h 284"/>
                  <a:gd name="T32" fmla="*/ 297 w 300"/>
                  <a:gd name="T33" fmla="*/ 208 h 284"/>
                  <a:gd name="T34" fmla="*/ 299 w 300"/>
                  <a:gd name="T35" fmla="*/ 204 h 284"/>
                  <a:gd name="T36" fmla="*/ 300 w 300"/>
                  <a:gd name="T37" fmla="*/ 199 h 284"/>
                  <a:gd name="T38" fmla="*/ 300 w 300"/>
                  <a:gd name="T39" fmla="*/ 12 h 284"/>
                  <a:gd name="T40" fmla="*/ 300 w 300"/>
                  <a:gd name="T41" fmla="*/ 12 h 284"/>
                  <a:gd name="T42" fmla="*/ 299 w 300"/>
                  <a:gd name="T43" fmla="*/ 8 h 284"/>
                  <a:gd name="T44" fmla="*/ 297 w 300"/>
                  <a:gd name="T45" fmla="*/ 4 h 284"/>
                  <a:gd name="T46" fmla="*/ 293 w 300"/>
                  <a:gd name="T47" fmla="*/ 1 h 284"/>
                  <a:gd name="T48" fmla="*/ 288 w 300"/>
                  <a:gd name="T49" fmla="*/ 0 h 284"/>
                  <a:gd name="T50" fmla="*/ 12 w 300"/>
                  <a:gd name="T51" fmla="*/ 0 h 284"/>
                  <a:gd name="T52" fmla="*/ 12 w 300"/>
                  <a:gd name="T53" fmla="*/ 0 h 284"/>
                  <a:gd name="T54" fmla="*/ 7 w 300"/>
                  <a:gd name="T55" fmla="*/ 1 h 284"/>
                  <a:gd name="T56" fmla="*/ 4 w 300"/>
                  <a:gd name="T57" fmla="*/ 4 h 284"/>
                  <a:gd name="T58" fmla="*/ 1 w 300"/>
                  <a:gd name="T59" fmla="*/ 8 h 284"/>
                  <a:gd name="T60" fmla="*/ 0 w 300"/>
                  <a:gd name="T61" fmla="*/ 12 h 284"/>
                  <a:gd name="T62" fmla="*/ 0 w 300"/>
                  <a:gd name="T63" fmla="*/ 199 h 284"/>
                  <a:gd name="T64" fmla="*/ 0 w 300"/>
                  <a:gd name="T65" fmla="*/ 199 h 284"/>
                  <a:gd name="T66" fmla="*/ 1 w 300"/>
                  <a:gd name="T67" fmla="*/ 204 h 284"/>
                  <a:gd name="T68" fmla="*/ 4 w 300"/>
                  <a:gd name="T69" fmla="*/ 208 h 284"/>
                  <a:gd name="T70" fmla="*/ 7 w 300"/>
                  <a:gd name="T71" fmla="*/ 210 h 284"/>
                  <a:gd name="T72" fmla="*/ 12 w 300"/>
                  <a:gd name="T73" fmla="*/ 211 h 284"/>
                  <a:gd name="T74" fmla="*/ 54 w 300"/>
                  <a:gd name="T75" fmla="*/ 211 h 284"/>
                  <a:gd name="T76" fmla="*/ 54 w 300"/>
                  <a:gd name="T77" fmla="*/ 272 h 284"/>
                  <a:gd name="T78" fmla="*/ 24 w 300"/>
                  <a:gd name="T79" fmla="*/ 187 h 284"/>
                  <a:gd name="T80" fmla="*/ 24 w 300"/>
                  <a:gd name="T81" fmla="*/ 24 h 284"/>
                  <a:gd name="T82" fmla="*/ 276 w 300"/>
                  <a:gd name="T83" fmla="*/ 24 h 284"/>
                  <a:gd name="T84" fmla="*/ 276 w 300"/>
                  <a:gd name="T85" fmla="*/ 187 h 284"/>
                  <a:gd name="T86" fmla="*/ 234 w 300"/>
                  <a:gd name="T87" fmla="*/ 187 h 284"/>
                  <a:gd name="T88" fmla="*/ 234 w 300"/>
                  <a:gd name="T89" fmla="*/ 187 h 284"/>
                  <a:gd name="T90" fmla="*/ 229 w 300"/>
                  <a:gd name="T91" fmla="*/ 188 h 284"/>
                  <a:gd name="T92" fmla="*/ 226 w 300"/>
                  <a:gd name="T93" fmla="*/ 191 h 284"/>
                  <a:gd name="T94" fmla="*/ 223 w 300"/>
                  <a:gd name="T95" fmla="*/ 195 h 284"/>
                  <a:gd name="T96" fmla="*/ 222 w 300"/>
                  <a:gd name="T97" fmla="*/ 199 h 284"/>
                  <a:gd name="T98" fmla="*/ 222 w 300"/>
                  <a:gd name="T99" fmla="*/ 260 h 284"/>
                  <a:gd name="T100" fmla="*/ 78 w 300"/>
                  <a:gd name="T101" fmla="*/ 260 h 284"/>
                  <a:gd name="T102" fmla="*/ 78 w 300"/>
                  <a:gd name="T103" fmla="*/ 199 h 284"/>
                  <a:gd name="T104" fmla="*/ 78 w 300"/>
                  <a:gd name="T105" fmla="*/ 199 h 284"/>
                  <a:gd name="T106" fmla="*/ 77 w 300"/>
                  <a:gd name="T107" fmla="*/ 195 h 284"/>
                  <a:gd name="T108" fmla="*/ 75 w 300"/>
                  <a:gd name="T109" fmla="*/ 191 h 284"/>
                  <a:gd name="T110" fmla="*/ 71 w 300"/>
                  <a:gd name="T111" fmla="*/ 188 h 284"/>
                  <a:gd name="T112" fmla="*/ 66 w 300"/>
                  <a:gd name="T113" fmla="*/ 187 h 284"/>
                  <a:gd name="T114" fmla="*/ 24 w 300"/>
                  <a:gd name="T115" fmla="*/ 187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0" h="284">
                    <a:moveTo>
                      <a:pt x="54" y="272"/>
                    </a:moveTo>
                    <a:lnTo>
                      <a:pt x="54" y="272"/>
                    </a:lnTo>
                    <a:lnTo>
                      <a:pt x="55" y="277"/>
                    </a:lnTo>
                    <a:lnTo>
                      <a:pt x="58" y="281"/>
                    </a:lnTo>
                    <a:lnTo>
                      <a:pt x="62" y="283"/>
                    </a:lnTo>
                    <a:lnTo>
                      <a:pt x="66" y="284"/>
                    </a:lnTo>
                    <a:lnTo>
                      <a:pt x="234" y="284"/>
                    </a:lnTo>
                    <a:lnTo>
                      <a:pt x="234" y="284"/>
                    </a:lnTo>
                    <a:lnTo>
                      <a:pt x="240" y="283"/>
                    </a:lnTo>
                    <a:lnTo>
                      <a:pt x="244" y="281"/>
                    </a:lnTo>
                    <a:lnTo>
                      <a:pt x="246" y="277"/>
                    </a:lnTo>
                    <a:lnTo>
                      <a:pt x="247" y="272"/>
                    </a:lnTo>
                    <a:lnTo>
                      <a:pt x="247" y="211"/>
                    </a:lnTo>
                    <a:lnTo>
                      <a:pt x="288" y="211"/>
                    </a:lnTo>
                    <a:lnTo>
                      <a:pt x="288" y="211"/>
                    </a:lnTo>
                    <a:lnTo>
                      <a:pt x="293" y="210"/>
                    </a:lnTo>
                    <a:lnTo>
                      <a:pt x="297" y="208"/>
                    </a:lnTo>
                    <a:lnTo>
                      <a:pt x="299" y="204"/>
                    </a:lnTo>
                    <a:lnTo>
                      <a:pt x="300" y="199"/>
                    </a:lnTo>
                    <a:lnTo>
                      <a:pt x="300" y="12"/>
                    </a:lnTo>
                    <a:lnTo>
                      <a:pt x="300" y="12"/>
                    </a:lnTo>
                    <a:lnTo>
                      <a:pt x="299" y="8"/>
                    </a:lnTo>
                    <a:lnTo>
                      <a:pt x="297" y="4"/>
                    </a:lnTo>
                    <a:lnTo>
                      <a:pt x="293" y="1"/>
                    </a:lnTo>
                    <a:lnTo>
                      <a:pt x="288" y="0"/>
                    </a:lnTo>
                    <a:lnTo>
                      <a:pt x="12" y="0"/>
                    </a:lnTo>
                    <a:lnTo>
                      <a:pt x="12" y="0"/>
                    </a:lnTo>
                    <a:lnTo>
                      <a:pt x="7" y="1"/>
                    </a:lnTo>
                    <a:lnTo>
                      <a:pt x="4" y="4"/>
                    </a:lnTo>
                    <a:lnTo>
                      <a:pt x="1" y="8"/>
                    </a:lnTo>
                    <a:lnTo>
                      <a:pt x="0" y="12"/>
                    </a:lnTo>
                    <a:lnTo>
                      <a:pt x="0" y="199"/>
                    </a:lnTo>
                    <a:lnTo>
                      <a:pt x="0" y="199"/>
                    </a:lnTo>
                    <a:lnTo>
                      <a:pt x="1" y="204"/>
                    </a:lnTo>
                    <a:lnTo>
                      <a:pt x="4" y="208"/>
                    </a:lnTo>
                    <a:lnTo>
                      <a:pt x="7" y="210"/>
                    </a:lnTo>
                    <a:lnTo>
                      <a:pt x="12" y="211"/>
                    </a:lnTo>
                    <a:lnTo>
                      <a:pt x="54" y="211"/>
                    </a:lnTo>
                    <a:lnTo>
                      <a:pt x="54" y="272"/>
                    </a:lnTo>
                    <a:close/>
                    <a:moveTo>
                      <a:pt x="24" y="187"/>
                    </a:moveTo>
                    <a:lnTo>
                      <a:pt x="24" y="24"/>
                    </a:lnTo>
                    <a:lnTo>
                      <a:pt x="276" y="24"/>
                    </a:lnTo>
                    <a:lnTo>
                      <a:pt x="276" y="187"/>
                    </a:lnTo>
                    <a:lnTo>
                      <a:pt x="234" y="187"/>
                    </a:lnTo>
                    <a:lnTo>
                      <a:pt x="234" y="187"/>
                    </a:lnTo>
                    <a:lnTo>
                      <a:pt x="229" y="188"/>
                    </a:lnTo>
                    <a:lnTo>
                      <a:pt x="226" y="191"/>
                    </a:lnTo>
                    <a:lnTo>
                      <a:pt x="223" y="195"/>
                    </a:lnTo>
                    <a:lnTo>
                      <a:pt x="222" y="199"/>
                    </a:lnTo>
                    <a:lnTo>
                      <a:pt x="222" y="260"/>
                    </a:lnTo>
                    <a:lnTo>
                      <a:pt x="78" y="260"/>
                    </a:lnTo>
                    <a:lnTo>
                      <a:pt x="78" y="199"/>
                    </a:lnTo>
                    <a:lnTo>
                      <a:pt x="78" y="199"/>
                    </a:lnTo>
                    <a:lnTo>
                      <a:pt x="77" y="195"/>
                    </a:lnTo>
                    <a:lnTo>
                      <a:pt x="75" y="191"/>
                    </a:lnTo>
                    <a:lnTo>
                      <a:pt x="71" y="188"/>
                    </a:lnTo>
                    <a:lnTo>
                      <a:pt x="66" y="187"/>
                    </a:lnTo>
                    <a:lnTo>
                      <a:pt x="24" y="187"/>
                    </a:lnTo>
                    <a:close/>
                  </a:path>
                </a:pathLst>
              </a:custGeom>
              <a:solidFill>
                <a:schemeClr val="accent6"/>
              </a:solidFill>
              <a:ln w="0">
                <a:solidFill>
                  <a:schemeClr val="accent6"/>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22" name="Freeform 9">
                <a:extLst>
                  <a:ext uri="{FF2B5EF4-FFF2-40B4-BE49-F238E27FC236}">
                    <a16:creationId xmlns:a16="http://schemas.microsoft.com/office/drawing/2014/main" id="{B490514B-0F38-4DFA-87E6-F658F9953407}"/>
                  </a:ext>
                </a:extLst>
              </p:cNvPr>
              <p:cNvSpPr>
                <a:spLocks noEditPoints="1"/>
              </p:cNvSpPr>
              <p:nvPr/>
            </p:nvSpPr>
            <p:spPr bwMode="auto">
              <a:xfrm>
                <a:off x="7908925" y="3402013"/>
                <a:ext cx="158750" cy="149225"/>
              </a:xfrm>
              <a:custGeom>
                <a:avLst/>
                <a:gdLst>
                  <a:gd name="T0" fmla="*/ 53 w 300"/>
                  <a:gd name="T1" fmla="*/ 272 h 284"/>
                  <a:gd name="T2" fmla="*/ 53 w 300"/>
                  <a:gd name="T3" fmla="*/ 272 h 284"/>
                  <a:gd name="T4" fmla="*/ 54 w 300"/>
                  <a:gd name="T5" fmla="*/ 277 h 284"/>
                  <a:gd name="T6" fmla="*/ 57 w 300"/>
                  <a:gd name="T7" fmla="*/ 281 h 284"/>
                  <a:gd name="T8" fmla="*/ 61 w 300"/>
                  <a:gd name="T9" fmla="*/ 283 h 284"/>
                  <a:gd name="T10" fmla="*/ 66 w 300"/>
                  <a:gd name="T11" fmla="*/ 284 h 284"/>
                  <a:gd name="T12" fmla="*/ 234 w 300"/>
                  <a:gd name="T13" fmla="*/ 284 h 284"/>
                  <a:gd name="T14" fmla="*/ 234 w 300"/>
                  <a:gd name="T15" fmla="*/ 284 h 284"/>
                  <a:gd name="T16" fmla="*/ 239 w 300"/>
                  <a:gd name="T17" fmla="*/ 283 h 284"/>
                  <a:gd name="T18" fmla="*/ 242 w 300"/>
                  <a:gd name="T19" fmla="*/ 281 h 284"/>
                  <a:gd name="T20" fmla="*/ 245 w 300"/>
                  <a:gd name="T21" fmla="*/ 277 h 284"/>
                  <a:gd name="T22" fmla="*/ 246 w 300"/>
                  <a:gd name="T23" fmla="*/ 272 h 284"/>
                  <a:gd name="T24" fmla="*/ 246 w 300"/>
                  <a:gd name="T25" fmla="*/ 211 h 284"/>
                  <a:gd name="T26" fmla="*/ 288 w 300"/>
                  <a:gd name="T27" fmla="*/ 211 h 284"/>
                  <a:gd name="T28" fmla="*/ 288 w 300"/>
                  <a:gd name="T29" fmla="*/ 211 h 284"/>
                  <a:gd name="T30" fmla="*/ 293 w 300"/>
                  <a:gd name="T31" fmla="*/ 210 h 284"/>
                  <a:gd name="T32" fmla="*/ 296 w 300"/>
                  <a:gd name="T33" fmla="*/ 208 h 284"/>
                  <a:gd name="T34" fmla="*/ 299 w 300"/>
                  <a:gd name="T35" fmla="*/ 204 h 284"/>
                  <a:gd name="T36" fmla="*/ 300 w 300"/>
                  <a:gd name="T37" fmla="*/ 199 h 284"/>
                  <a:gd name="T38" fmla="*/ 300 w 300"/>
                  <a:gd name="T39" fmla="*/ 12 h 284"/>
                  <a:gd name="T40" fmla="*/ 300 w 300"/>
                  <a:gd name="T41" fmla="*/ 12 h 284"/>
                  <a:gd name="T42" fmla="*/ 299 w 300"/>
                  <a:gd name="T43" fmla="*/ 8 h 284"/>
                  <a:gd name="T44" fmla="*/ 296 w 300"/>
                  <a:gd name="T45" fmla="*/ 4 h 284"/>
                  <a:gd name="T46" fmla="*/ 293 w 300"/>
                  <a:gd name="T47" fmla="*/ 1 h 284"/>
                  <a:gd name="T48" fmla="*/ 288 w 300"/>
                  <a:gd name="T49" fmla="*/ 0 h 284"/>
                  <a:gd name="T50" fmla="*/ 12 w 300"/>
                  <a:gd name="T51" fmla="*/ 0 h 284"/>
                  <a:gd name="T52" fmla="*/ 12 w 300"/>
                  <a:gd name="T53" fmla="*/ 0 h 284"/>
                  <a:gd name="T54" fmla="*/ 7 w 300"/>
                  <a:gd name="T55" fmla="*/ 1 h 284"/>
                  <a:gd name="T56" fmla="*/ 4 w 300"/>
                  <a:gd name="T57" fmla="*/ 4 h 284"/>
                  <a:gd name="T58" fmla="*/ 1 w 300"/>
                  <a:gd name="T59" fmla="*/ 8 h 284"/>
                  <a:gd name="T60" fmla="*/ 0 w 300"/>
                  <a:gd name="T61" fmla="*/ 12 h 284"/>
                  <a:gd name="T62" fmla="*/ 0 w 300"/>
                  <a:gd name="T63" fmla="*/ 199 h 284"/>
                  <a:gd name="T64" fmla="*/ 0 w 300"/>
                  <a:gd name="T65" fmla="*/ 199 h 284"/>
                  <a:gd name="T66" fmla="*/ 1 w 300"/>
                  <a:gd name="T67" fmla="*/ 204 h 284"/>
                  <a:gd name="T68" fmla="*/ 4 w 300"/>
                  <a:gd name="T69" fmla="*/ 208 h 284"/>
                  <a:gd name="T70" fmla="*/ 7 w 300"/>
                  <a:gd name="T71" fmla="*/ 210 h 284"/>
                  <a:gd name="T72" fmla="*/ 12 w 300"/>
                  <a:gd name="T73" fmla="*/ 211 h 284"/>
                  <a:gd name="T74" fmla="*/ 53 w 300"/>
                  <a:gd name="T75" fmla="*/ 211 h 284"/>
                  <a:gd name="T76" fmla="*/ 53 w 300"/>
                  <a:gd name="T77" fmla="*/ 272 h 284"/>
                  <a:gd name="T78" fmla="*/ 24 w 300"/>
                  <a:gd name="T79" fmla="*/ 187 h 284"/>
                  <a:gd name="T80" fmla="*/ 24 w 300"/>
                  <a:gd name="T81" fmla="*/ 24 h 284"/>
                  <a:gd name="T82" fmla="*/ 276 w 300"/>
                  <a:gd name="T83" fmla="*/ 24 h 284"/>
                  <a:gd name="T84" fmla="*/ 276 w 300"/>
                  <a:gd name="T85" fmla="*/ 187 h 284"/>
                  <a:gd name="T86" fmla="*/ 234 w 300"/>
                  <a:gd name="T87" fmla="*/ 187 h 284"/>
                  <a:gd name="T88" fmla="*/ 234 w 300"/>
                  <a:gd name="T89" fmla="*/ 187 h 284"/>
                  <a:gd name="T90" fmla="*/ 229 w 300"/>
                  <a:gd name="T91" fmla="*/ 188 h 284"/>
                  <a:gd name="T92" fmla="*/ 225 w 300"/>
                  <a:gd name="T93" fmla="*/ 191 h 284"/>
                  <a:gd name="T94" fmla="*/ 223 w 300"/>
                  <a:gd name="T95" fmla="*/ 195 h 284"/>
                  <a:gd name="T96" fmla="*/ 222 w 300"/>
                  <a:gd name="T97" fmla="*/ 199 h 284"/>
                  <a:gd name="T98" fmla="*/ 222 w 300"/>
                  <a:gd name="T99" fmla="*/ 260 h 284"/>
                  <a:gd name="T100" fmla="*/ 78 w 300"/>
                  <a:gd name="T101" fmla="*/ 260 h 284"/>
                  <a:gd name="T102" fmla="*/ 78 w 300"/>
                  <a:gd name="T103" fmla="*/ 199 h 284"/>
                  <a:gd name="T104" fmla="*/ 78 w 300"/>
                  <a:gd name="T105" fmla="*/ 199 h 284"/>
                  <a:gd name="T106" fmla="*/ 77 w 300"/>
                  <a:gd name="T107" fmla="*/ 195 h 284"/>
                  <a:gd name="T108" fmla="*/ 75 w 300"/>
                  <a:gd name="T109" fmla="*/ 191 h 284"/>
                  <a:gd name="T110" fmla="*/ 71 w 300"/>
                  <a:gd name="T111" fmla="*/ 188 h 284"/>
                  <a:gd name="T112" fmla="*/ 66 w 300"/>
                  <a:gd name="T113" fmla="*/ 187 h 284"/>
                  <a:gd name="T114" fmla="*/ 24 w 300"/>
                  <a:gd name="T115" fmla="*/ 187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0" h="284">
                    <a:moveTo>
                      <a:pt x="53" y="272"/>
                    </a:moveTo>
                    <a:lnTo>
                      <a:pt x="53" y="272"/>
                    </a:lnTo>
                    <a:lnTo>
                      <a:pt x="54" y="277"/>
                    </a:lnTo>
                    <a:lnTo>
                      <a:pt x="57" y="281"/>
                    </a:lnTo>
                    <a:lnTo>
                      <a:pt x="61" y="283"/>
                    </a:lnTo>
                    <a:lnTo>
                      <a:pt x="66" y="284"/>
                    </a:lnTo>
                    <a:lnTo>
                      <a:pt x="234" y="284"/>
                    </a:lnTo>
                    <a:lnTo>
                      <a:pt x="234" y="284"/>
                    </a:lnTo>
                    <a:lnTo>
                      <a:pt x="239" y="283"/>
                    </a:lnTo>
                    <a:lnTo>
                      <a:pt x="242" y="281"/>
                    </a:lnTo>
                    <a:lnTo>
                      <a:pt x="245" y="277"/>
                    </a:lnTo>
                    <a:lnTo>
                      <a:pt x="246" y="272"/>
                    </a:lnTo>
                    <a:lnTo>
                      <a:pt x="246" y="211"/>
                    </a:lnTo>
                    <a:lnTo>
                      <a:pt x="288" y="211"/>
                    </a:lnTo>
                    <a:lnTo>
                      <a:pt x="288" y="211"/>
                    </a:lnTo>
                    <a:lnTo>
                      <a:pt x="293" y="210"/>
                    </a:lnTo>
                    <a:lnTo>
                      <a:pt x="296" y="208"/>
                    </a:lnTo>
                    <a:lnTo>
                      <a:pt x="299" y="204"/>
                    </a:lnTo>
                    <a:lnTo>
                      <a:pt x="300" y="199"/>
                    </a:lnTo>
                    <a:lnTo>
                      <a:pt x="300" y="12"/>
                    </a:lnTo>
                    <a:lnTo>
                      <a:pt x="300" y="12"/>
                    </a:lnTo>
                    <a:lnTo>
                      <a:pt x="299" y="8"/>
                    </a:lnTo>
                    <a:lnTo>
                      <a:pt x="296" y="4"/>
                    </a:lnTo>
                    <a:lnTo>
                      <a:pt x="293" y="1"/>
                    </a:lnTo>
                    <a:lnTo>
                      <a:pt x="288" y="0"/>
                    </a:lnTo>
                    <a:lnTo>
                      <a:pt x="12" y="0"/>
                    </a:lnTo>
                    <a:lnTo>
                      <a:pt x="12" y="0"/>
                    </a:lnTo>
                    <a:lnTo>
                      <a:pt x="7" y="1"/>
                    </a:lnTo>
                    <a:lnTo>
                      <a:pt x="4" y="4"/>
                    </a:lnTo>
                    <a:lnTo>
                      <a:pt x="1" y="8"/>
                    </a:lnTo>
                    <a:lnTo>
                      <a:pt x="0" y="12"/>
                    </a:lnTo>
                    <a:lnTo>
                      <a:pt x="0" y="199"/>
                    </a:lnTo>
                    <a:lnTo>
                      <a:pt x="0" y="199"/>
                    </a:lnTo>
                    <a:lnTo>
                      <a:pt x="1" y="204"/>
                    </a:lnTo>
                    <a:lnTo>
                      <a:pt x="4" y="208"/>
                    </a:lnTo>
                    <a:lnTo>
                      <a:pt x="7" y="210"/>
                    </a:lnTo>
                    <a:lnTo>
                      <a:pt x="12" y="211"/>
                    </a:lnTo>
                    <a:lnTo>
                      <a:pt x="53" y="211"/>
                    </a:lnTo>
                    <a:lnTo>
                      <a:pt x="53" y="272"/>
                    </a:lnTo>
                    <a:close/>
                    <a:moveTo>
                      <a:pt x="24" y="187"/>
                    </a:moveTo>
                    <a:lnTo>
                      <a:pt x="24" y="24"/>
                    </a:lnTo>
                    <a:lnTo>
                      <a:pt x="276" y="24"/>
                    </a:lnTo>
                    <a:lnTo>
                      <a:pt x="276" y="187"/>
                    </a:lnTo>
                    <a:lnTo>
                      <a:pt x="234" y="187"/>
                    </a:lnTo>
                    <a:lnTo>
                      <a:pt x="234" y="187"/>
                    </a:lnTo>
                    <a:lnTo>
                      <a:pt x="229" y="188"/>
                    </a:lnTo>
                    <a:lnTo>
                      <a:pt x="225" y="191"/>
                    </a:lnTo>
                    <a:lnTo>
                      <a:pt x="223" y="195"/>
                    </a:lnTo>
                    <a:lnTo>
                      <a:pt x="222" y="199"/>
                    </a:lnTo>
                    <a:lnTo>
                      <a:pt x="222" y="260"/>
                    </a:lnTo>
                    <a:lnTo>
                      <a:pt x="78" y="260"/>
                    </a:lnTo>
                    <a:lnTo>
                      <a:pt x="78" y="199"/>
                    </a:lnTo>
                    <a:lnTo>
                      <a:pt x="78" y="199"/>
                    </a:lnTo>
                    <a:lnTo>
                      <a:pt x="77" y="195"/>
                    </a:lnTo>
                    <a:lnTo>
                      <a:pt x="75" y="191"/>
                    </a:lnTo>
                    <a:lnTo>
                      <a:pt x="71" y="188"/>
                    </a:lnTo>
                    <a:lnTo>
                      <a:pt x="66" y="187"/>
                    </a:lnTo>
                    <a:lnTo>
                      <a:pt x="24" y="187"/>
                    </a:lnTo>
                    <a:close/>
                  </a:path>
                </a:pathLst>
              </a:custGeom>
              <a:solidFill>
                <a:schemeClr val="accent6"/>
              </a:solidFill>
              <a:ln w="0">
                <a:solidFill>
                  <a:schemeClr val="accent6"/>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23" name="Freeform 10">
                <a:extLst>
                  <a:ext uri="{FF2B5EF4-FFF2-40B4-BE49-F238E27FC236}">
                    <a16:creationId xmlns:a16="http://schemas.microsoft.com/office/drawing/2014/main" id="{50D5FE99-DE1E-45C2-A95A-33EA27A4FEA7}"/>
                  </a:ext>
                </a:extLst>
              </p:cNvPr>
              <p:cNvSpPr>
                <a:spLocks/>
              </p:cNvSpPr>
              <p:nvPr/>
            </p:nvSpPr>
            <p:spPr bwMode="auto">
              <a:xfrm>
                <a:off x="7124700" y="3405188"/>
                <a:ext cx="134938" cy="12700"/>
              </a:xfrm>
              <a:custGeom>
                <a:avLst/>
                <a:gdLst>
                  <a:gd name="T0" fmla="*/ 255 w 255"/>
                  <a:gd name="T1" fmla="*/ 12 h 25"/>
                  <a:gd name="T2" fmla="*/ 255 w 255"/>
                  <a:gd name="T3" fmla="*/ 12 h 25"/>
                  <a:gd name="T4" fmla="*/ 254 w 255"/>
                  <a:gd name="T5" fmla="*/ 7 h 25"/>
                  <a:gd name="T6" fmla="*/ 251 w 255"/>
                  <a:gd name="T7" fmla="*/ 4 h 25"/>
                  <a:gd name="T8" fmla="*/ 247 w 255"/>
                  <a:gd name="T9" fmla="*/ 1 h 25"/>
                  <a:gd name="T10" fmla="*/ 243 w 255"/>
                  <a:gd name="T11" fmla="*/ 0 h 25"/>
                  <a:gd name="T12" fmla="*/ 12 w 255"/>
                  <a:gd name="T13" fmla="*/ 0 h 25"/>
                  <a:gd name="T14" fmla="*/ 12 w 255"/>
                  <a:gd name="T15" fmla="*/ 0 h 25"/>
                  <a:gd name="T16" fmla="*/ 7 w 255"/>
                  <a:gd name="T17" fmla="*/ 1 h 25"/>
                  <a:gd name="T18" fmla="*/ 4 w 255"/>
                  <a:gd name="T19" fmla="*/ 4 h 25"/>
                  <a:gd name="T20" fmla="*/ 1 w 255"/>
                  <a:gd name="T21" fmla="*/ 7 h 25"/>
                  <a:gd name="T22" fmla="*/ 0 w 255"/>
                  <a:gd name="T23" fmla="*/ 12 h 25"/>
                  <a:gd name="T24" fmla="*/ 0 w 255"/>
                  <a:gd name="T25" fmla="*/ 12 h 25"/>
                  <a:gd name="T26" fmla="*/ 1 w 255"/>
                  <a:gd name="T27" fmla="*/ 17 h 25"/>
                  <a:gd name="T28" fmla="*/ 4 w 255"/>
                  <a:gd name="T29" fmla="*/ 22 h 25"/>
                  <a:gd name="T30" fmla="*/ 7 w 255"/>
                  <a:gd name="T31" fmla="*/ 24 h 25"/>
                  <a:gd name="T32" fmla="*/ 12 w 255"/>
                  <a:gd name="T33" fmla="*/ 25 h 25"/>
                  <a:gd name="T34" fmla="*/ 243 w 255"/>
                  <a:gd name="T35" fmla="*/ 25 h 25"/>
                  <a:gd name="T36" fmla="*/ 243 w 255"/>
                  <a:gd name="T37" fmla="*/ 25 h 25"/>
                  <a:gd name="T38" fmla="*/ 247 w 255"/>
                  <a:gd name="T39" fmla="*/ 24 h 25"/>
                  <a:gd name="T40" fmla="*/ 251 w 255"/>
                  <a:gd name="T41" fmla="*/ 22 h 25"/>
                  <a:gd name="T42" fmla="*/ 254 w 255"/>
                  <a:gd name="T43" fmla="*/ 17 h 25"/>
                  <a:gd name="T44" fmla="*/ 255 w 255"/>
                  <a:gd name="T45" fmla="*/ 12 h 25"/>
                  <a:gd name="T46" fmla="*/ 255 w 255"/>
                  <a:gd name="T47"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5" h="25">
                    <a:moveTo>
                      <a:pt x="255" y="12"/>
                    </a:moveTo>
                    <a:lnTo>
                      <a:pt x="255" y="12"/>
                    </a:lnTo>
                    <a:lnTo>
                      <a:pt x="254" y="7"/>
                    </a:lnTo>
                    <a:lnTo>
                      <a:pt x="251" y="4"/>
                    </a:lnTo>
                    <a:lnTo>
                      <a:pt x="247" y="1"/>
                    </a:lnTo>
                    <a:lnTo>
                      <a:pt x="243" y="0"/>
                    </a:lnTo>
                    <a:lnTo>
                      <a:pt x="12" y="0"/>
                    </a:lnTo>
                    <a:lnTo>
                      <a:pt x="12" y="0"/>
                    </a:lnTo>
                    <a:lnTo>
                      <a:pt x="7" y="1"/>
                    </a:lnTo>
                    <a:lnTo>
                      <a:pt x="4" y="4"/>
                    </a:lnTo>
                    <a:lnTo>
                      <a:pt x="1" y="7"/>
                    </a:lnTo>
                    <a:lnTo>
                      <a:pt x="0" y="12"/>
                    </a:lnTo>
                    <a:lnTo>
                      <a:pt x="0" y="12"/>
                    </a:lnTo>
                    <a:lnTo>
                      <a:pt x="1" y="17"/>
                    </a:lnTo>
                    <a:lnTo>
                      <a:pt x="4" y="22"/>
                    </a:lnTo>
                    <a:lnTo>
                      <a:pt x="7" y="24"/>
                    </a:lnTo>
                    <a:lnTo>
                      <a:pt x="12" y="25"/>
                    </a:lnTo>
                    <a:lnTo>
                      <a:pt x="243" y="25"/>
                    </a:lnTo>
                    <a:lnTo>
                      <a:pt x="243" y="25"/>
                    </a:lnTo>
                    <a:lnTo>
                      <a:pt x="247" y="24"/>
                    </a:lnTo>
                    <a:lnTo>
                      <a:pt x="251" y="22"/>
                    </a:lnTo>
                    <a:lnTo>
                      <a:pt x="254" y="17"/>
                    </a:lnTo>
                    <a:lnTo>
                      <a:pt x="255" y="12"/>
                    </a:lnTo>
                    <a:lnTo>
                      <a:pt x="255" y="12"/>
                    </a:lnTo>
                    <a:close/>
                  </a:path>
                </a:pathLst>
              </a:custGeom>
              <a:solidFill>
                <a:schemeClr val="accent6"/>
              </a:solidFill>
              <a:ln w="0">
                <a:solidFill>
                  <a:schemeClr val="accent6"/>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24" name="Freeform 11">
                <a:extLst>
                  <a:ext uri="{FF2B5EF4-FFF2-40B4-BE49-F238E27FC236}">
                    <a16:creationId xmlns:a16="http://schemas.microsoft.com/office/drawing/2014/main" id="{D62C3979-EAC2-4BD7-8AE2-82B32BAA014E}"/>
                  </a:ext>
                </a:extLst>
              </p:cNvPr>
              <p:cNvSpPr>
                <a:spLocks/>
              </p:cNvSpPr>
              <p:nvPr/>
            </p:nvSpPr>
            <p:spPr bwMode="auto">
              <a:xfrm>
                <a:off x="7124700" y="3448050"/>
                <a:ext cx="134938" cy="14288"/>
              </a:xfrm>
              <a:custGeom>
                <a:avLst/>
                <a:gdLst>
                  <a:gd name="T0" fmla="*/ 255 w 255"/>
                  <a:gd name="T1" fmla="*/ 12 h 25"/>
                  <a:gd name="T2" fmla="*/ 255 w 255"/>
                  <a:gd name="T3" fmla="*/ 12 h 25"/>
                  <a:gd name="T4" fmla="*/ 254 w 255"/>
                  <a:gd name="T5" fmla="*/ 7 h 25"/>
                  <a:gd name="T6" fmla="*/ 251 w 255"/>
                  <a:gd name="T7" fmla="*/ 3 h 25"/>
                  <a:gd name="T8" fmla="*/ 247 w 255"/>
                  <a:gd name="T9" fmla="*/ 0 h 25"/>
                  <a:gd name="T10" fmla="*/ 243 w 255"/>
                  <a:gd name="T11" fmla="*/ 0 h 25"/>
                  <a:gd name="T12" fmla="*/ 12 w 255"/>
                  <a:gd name="T13" fmla="*/ 0 h 25"/>
                  <a:gd name="T14" fmla="*/ 12 w 255"/>
                  <a:gd name="T15" fmla="*/ 0 h 25"/>
                  <a:gd name="T16" fmla="*/ 7 w 255"/>
                  <a:gd name="T17" fmla="*/ 0 h 25"/>
                  <a:gd name="T18" fmla="*/ 4 w 255"/>
                  <a:gd name="T19" fmla="*/ 3 h 25"/>
                  <a:gd name="T20" fmla="*/ 1 w 255"/>
                  <a:gd name="T21" fmla="*/ 7 h 25"/>
                  <a:gd name="T22" fmla="*/ 0 w 255"/>
                  <a:gd name="T23" fmla="*/ 12 h 25"/>
                  <a:gd name="T24" fmla="*/ 0 w 255"/>
                  <a:gd name="T25" fmla="*/ 12 h 25"/>
                  <a:gd name="T26" fmla="*/ 1 w 255"/>
                  <a:gd name="T27" fmla="*/ 17 h 25"/>
                  <a:gd name="T28" fmla="*/ 4 w 255"/>
                  <a:gd name="T29" fmla="*/ 21 h 25"/>
                  <a:gd name="T30" fmla="*/ 7 w 255"/>
                  <a:gd name="T31" fmla="*/ 24 h 25"/>
                  <a:gd name="T32" fmla="*/ 12 w 255"/>
                  <a:gd name="T33" fmla="*/ 25 h 25"/>
                  <a:gd name="T34" fmla="*/ 243 w 255"/>
                  <a:gd name="T35" fmla="*/ 25 h 25"/>
                  <a:gd name="T36" fmla="*/ 243 w 255"/>
                  <a:gd name="T37" fmla="*/ 25 h 25"/>
                  <a:gd name="T38" fmla="*/ 247 w 255"/>
                  <a:gd name="T39" fmla="*/ 24 h 25"/>
                  <a:gd name="T40" fmla="*/ 251 w 255"/>
                  <a:gd name="T41" fmla="*/ 21 h 25"/>
                  <a:gd name="T42" fmla="*/ 254 w 255"/>
                  <a:gd name="T43" fmla="*/ 17 h 25"/>
                  <a:gd name="T44" fmla="*/ 255 w 255"/>
                  <a:gd name="T45" fmla="*/ 12 h 25"/>
                  <a:gd name="T46" fmla="*/ 255 w 255"/>
                  <a:gd name="T47"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5" h="25">
                    <a:moveTo>
                      <a:pt x="255" y="12"/>
                    </a:moveTo>
                    <a:lnTo>
                      <a:pt x="255" y="12"/>
                    </a:lnTo>
                    <a:lnTo>
                      <a:pt x="254" y="7"/>
                    </a:lnTo>
                    <a:lnTo>
                      <a:pt x="251" y="3"/>
                    </a:lnTo>
                    <a:lnTo>
                      <a:pt x="247" y="0"/>
                    </a:lnTo>
                    <a:lnTo>
                      <a:pt x="243" y="0"/>
                    </a:lnTo>
                    <a:lnTo>
                      <a:pt x="12" y="0"/>
                    </a:lnTo>
                    <a:lnTo>
                      <a:pt x="12" y="0"/>
                    </a:lnTo>
                    <a:lnTo>
                      <a:pt x="7" y="0"/>
                    </a:lnTo>
                    <a:lnTo>
                      <a:pt x="4" y="3"/>
                    </a:lnTo>
                    <a:lnTo>
                      <a:pt x="1" y="7"/>
                    </a:lnTo>
                    <a:lnTo>
                      <a:pt x="0" y="12"/>
                    </a:lnTo>
                    <a:lnTo>
                      <a:pt x="0" y="12"/>
                    </a:lnTo>
                    <a:lnTo>
                      <a:pt x="1" y="17"/>
                    </a:lnTo>
                    <a:lnTo>
                      <a:pt x="4" y="21"/>
                    </a:lnTo>
                    <a:lnTo>
                      <a:pt x="7" y="24"/>
                    </a:lnTo>
                    <a:lnTo>
                      <a:pt x="12" y="25"/>
                    </a:lnTo>
                    <a:lnTo>
                      <a:pt x="243" y="25"/>
                    </a:lnTo>
                    <a:lnTo>
                      <a:pt x="243" y="25"/>
                    </a:lnTo>
                    <a:lnTo>
                      <a:pt x="247" y="24"/>
                    </a:lnTo>
                    <a:lnTo>
                      <a:pt x="251" y="21"/>
                    </a:lnTo>
                    <a:lnTo>
                      <a:pt x="254" y="17"/>
                    </a:lnTo>
                    <a:lnTo>
                      <a:pt x="255" y="12"/>
                    </a:lnTo>
                    <a:lnTo>
                      <a:pt x="255" y="12"/>
                    </a:lnTo>
                    <a:close/>
                  </a:path>
                </a:pathLst>
              </a:custGeom>
              <a:solidFill>
                <a:schemeClr val="accent6"/>
              </a:solidFill>
              <a:ln w="0">
                <a:solidFill>
                  <a:schemeClr val="accent6"/>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25" name="Freeform 12">
                <a:extLst>
                  <a:ext uri="{FF2B5EF4-FFF2-40B4-BE49-F238E27FC236}">
                    <a16:creationId xmlns:a16="http://schemas.microsoft.com/office/drawing/2014/main" id="{3C4D63E6-5FDE-4B62-A4F3-F07DA63BAB53}"/>
                  </a:ext>
                </a:extLst>
              </p:cNvPr>
              <p:cNvSpPr>
                <a:spLocks/>
              </p:cNvSpPr>
              <p:nvPr/>
            </p:nvSpPr>
            <p:spPr bwMode="auto">
              <a:xfrm>
                <a:off x="7124700" y="3492500"/>
                <a:ext cx="134938" cy="12700"/>
              </a:xfrm>
              <a:custGeom>
                <a:avLst/>
                <a:gdLst>
                  <a:gd name="T0" fmla="*/ 255 w 255"/>
                  <a:gd name="T1" fmla="*/ 13 h 25"/>
                  <a:gd name="T2" fmla="*/ 255 w 255"/>
                  <a:gd name="T3" fmla="*/ 13 h 25"/>
                  <a:gd name="T4" fmla="*/ 254 w 255"/>
                  <a:gd name="T5" fmla="*/ 7 h 25"/>
                  <a:gd name="T6" fmla="*/ 251 w 255"/>
                  <a:gd name="T7" fmla="*/ 4 h 25"/>
                  <a:gd name="T8" fmla="*/ 247 w 255"/>
                  <a:gd name="T9" fmla="*/ 1 h 25"/>
                  <a:gd name="T10" fmla="*/ 243 w 255"/>
                  <a:gd name="T11" fmla="*/ 0 h 25"/>
                  <a:gd name="T12" fmla="*/ 12 w 255"/>
                  <a:gd name="T13" fmla="*/ 0 h 25"/>
                  <a:gd name="T14" fmla="*/ 12 w 255"/>
                  <a:gd name="T15" fmla="*/ 0 h 25"/>
                  <a:gd name="T16" fmla="*/ 7 w 255"/>
                  <a:gd name="T17" fmla="*/ 1 h 25"/>
                  <a:gd name="T18" fmla="*/ 4 w 255"/>
                  <a:gd name="T19" fmla="*/ 4 h 25"/>
                  <a:gd name="T20" fmla="*/ 1 w 255"/>
                  <a:gd name="T21" fmla="*/ 7 h 25"/>
                  <a:gd name="T22" fmla="*/ 0 w 255"/>
                  <a:gd name="T23" fmla="*/ 13 h 25"/>
                  <a:gd name="T24" fmla="*/ 0 w 255"/>
                  <a:gd name="T25" fmla="*/ 13 h 25"/>
                  <a:gd name="T26" fmla="*/ 1 w 255"/>
                  <a:gd name="T27" fmla="*/ 18 h 25"/>
                  <a:gd name="T28" fmla="*/ 4 w 255"/>
                  <a:gd name="T29" fmla="*/ 21 h 25"/>
                  <a:gd name="T30" fmla="*/ 7 w 255"/>
                  <a:gd name="T31" fmla="*/ 24 h 25"/>
                  <a:gd name="T32" fmla="*/ 12 w 255"/>
                  <a:gd name="T33" fmla="*/ 25 h 25"/>
                  <a:gd name="T34" fmla="*/ 243 w 255"/>
                  <a:gd name="T35" fmla="*/ 25 h 25"/>
                  <a:gd name="T36" fmla="*/ 243 w 255"/>
                  <a:gd name="T37" fmla="*/ 25 h 25"/>
                  <a:gd name="T38" fmla="*/ 247 w 255"/>
                  <a:gd name="T39" fmla="*/ 24 h 25"/>
                  <a:gd name="T40" fmla="*/ 251 w 255"/>
                  <a:gd name="T41" fmla="*/ 21 h 25"/>
                  <a:gd name="T42" fmla="*/ 254 w 255"/>
                  <a:gd name="T43" fmla="*/ 18 h 25"/>
                  <a:gd name="T44" fmla="*/ 255 w 255"/>
                  <a:gd name="T45" fmla="*/ 13 h 25"/>
                  <a:gd name="T46" fmla="*/ 255 w 255"/>
                  <a:gd name="T47" fmla="*/ 1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5" h="25">
                    <a:moveTo>
                      <a:pt x="255" y="13"/>
                    </a:moveTo>
                    <a:lnTo>
                      <a:pt x="255" y="13"/>
                    </a:lnTo>
                    <a:lnTo>
                      <a:pt x="254" y="7"/>
                    </a:lnTo>
                    <a:lnTo>
                      <a:pt x="251" y="4"/>
                    </a:lnTo>
                    <a:lnTo>
                      <a:pt x="247" y="1"/>
                    </a:lnTo>
                    <a:lnTo>
                      <a:pt x="243" y="0"/>
                    </a:lnTo>
                    <a:lnTo>
                      <a:pt x="12" y="0"/>
                    </a:lnTo>
                    <a:lnTo>
                      <a:pt x="12" y="0"/>
                    </a:lnTo>
                    <a:lnTo>
                      <a:pt x="7" y="1"/>
                    </a:lnTo>
                    <a:lnTo>
                      <a:pt x="4" y="4"/>
                    </a:lnTo>
                    <a:lnTo>
                      <a:pt x="1" y="7"/>
                    </a:lnTo>
                    <a:lnTo>
                      <a:pt x="0" y="13"/>
                    </a:lnTo>
                    <a:lnTo>
                      <a:pt x="0" y="13"/>
                    </a:lnTo>
                    <a:lnTo>
                      <a:pt x="1" y="18"/>
                    </a:lnTo>
                    <a:lnTo>
                      <a:pt x="4" y="21"/>
                    </a:lnTo>
                    <a:lnTo>
                      <a:pt x="7" y="24"/>
                    </a:lnTo>
                    <a:lnTo>
                      <a:pt x="12" y="25"/>
                    </a:lnTo>
                    <a:lnTo>
                      <a:pt x="243" y="25"/>
                    </a:lnTo>
                    <a:lnTo>
                      <a:pt x="243" y="25"/>
                    </a:lnTo>
                    <a:lnTo>
                      <a:pt x="247" y="24"/>
                    </a:lnTo>
                    <a:lnTo>
                      <a:pt x="251" y="21"/>
                    </a:lnTo>
                    <a:lnTo>
                      <a:pt x="254" y="18"/>
                    </a:lnTo>
                    <a:lnTo>
                      <a:pt x="255" y="13"/>
                    </a:lnTo>
                    <a:lnTo>
                      <a:pt x="255" y="13"/>
                    </a:lnTo>
                    <a:close/>
                  </a:path>
                </a:pathLst>
              </a:custGeom>
              <a:solidFill>
                <a:schemeClr val="accent6"/>
              </a:solidFill>
              <a:ln w="0">
                <a:solidFill>
                  <a:schemeClr val="accent6"/>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26" name="Freeform 13">
                <a:extLst>
                  <a:ext uri="{FF2B5EF4-FFF2-40B4-BE49-F238E27FC236}">
                    <a16:creationId xmlns:a16="http://schemas.microsoft.com/office/drawing/2014/main" id="{C09E357A-B1E1-4E33-86A6-1B53F423713E}"/>
                  </a:ext>
                </a:extLst>
              </p:cNvPr>
              <p:cNvSpPr>
                <a:spLocks/>
              </p:cNvSpPr>
              <p:nvPr/>
            </p:nvSpPr>
            <p:spPr bwMode="auto">
              <a:xfrm>
                <a:off x="7124700" y="3535363"/>
                <a:ext cx="134938" cy="12700"/>
              </a:xfrm>
              <a:custGeom>
                <a:avLst/>
                <a:gdLst>
                  <a:gd name="T0" fmla="*/ 12 w 255"/>
                  <a:gd name="T1" fmla="*/ 25 h 25"/>
                  <a:gd name="T2" fmla="*/ 243 w 255"/>
                  <a:gd name="T3" fmla="*/ 25 h 25"/>
                  <a:gd name="T4" fmla="*/ 243 w 255"/>
                  <a:gd name="T5" fmla="*/ 25 h 25"/>
                  <a:gd name="T6" fmla="*/ 247 w 255"/>
                  <a:gd name="T7" fmla="*/ 25 h 25"/>
                  <a:gd name="T8" fmla="*/ 251 w 255"/>
                  <a:gd name="T9" fmla="*/ 22 h 25"/>
                  <a:gd name="T10" fmla="*/ 254 w 255"/>
                  <a:gd name="T11" fmla="*/ 18 h 25"/>
                  <a:gd name="T12" fmla="*/ 255 w 255"/>
                  <a:gd name="T13" fmla="*/ 13 h 25"/>
                  <a:gd name="T14" fmla="*/ 255 w 255"/>
                  <a:gd name="T15" fmla="*/ 13 h 25"/>
                  <a:gd name="T16" fmla="*/ 254 w 255"/>
                  <a:gd name="T17" fmla="*/ 9 h 25"/>
                  <a:gd name="T18" fmla="*/ 251 w 255"/>
                  <a:gd name="T19" fmla="*/ 5 h 25"/>
                  <a:gd name="T20" fmla="*/ 247 w 255"/>
                  <a:gd name="T21" fmla="*/ 1 h 25"/>
                  <a:gd name="T22" fmla="*/ 243 w 255"/>
                  <a:gd name="T23" fmla="*/ 0 h 25"/>
                  <a:gd name="T24" fmla="*/ 12 w 255"/>
                  <a:gd name="T25" fmla="*/ 0 h 25"/>
                  <a:gd name="T26" fmla="*/ 12 w 255"/>
                  <a:gd name="T27" fmla="*/ 0 h 25"/>
                  <a:gd name="T28" fmla="*/ 7 w 255"/>
                  <a:gd name="T29" fmla="*/ 1 h 25"/>
                  <a:gd name="T30" fmla="*/ 4 w 255"/>
                  <a:gd name="T31" fmla="*/ 5 h 25"/>
                  <a:gd name="T32" fmla="*/ 1 w 255"/>
                  <a:gd name="T33" fmla="*/ 9 h 25"/>
                  <a:gd name="T34" fmla="*/ 0 w 255"/>
                  <a:gd name="T35" fmla="*/ 13 h 25"/>
                  <a:gd name="T36" fmla="*/ 0 w 255"/>
                  <a:gd name="T37" fmla="*/ 13 h 25"/>
                  <a:gd name="T38" fmla="*/ 1 w 255"/>
                  <a:gd name="T39" fmla="*/ 18 h 25"/>
                  <a:gd name="T40" fmla="*/ 4 w 255"/>
                  <a:gd name="T41" fmla="*/ 22 h 25"/>
                  <a:gd name="T42" fmla="*/ 7 w 255"/>
                  <a:gd name="T43" fmla="*/ 25 h 25"/>
                  <a:gd name="T44" fmla="*/ 12 w 255"/>
                  <a:gd name="T45" fmla="*/ 25 h 25"/>
                  <a:gd name="T46" fmla="*/ 12 w 255"/>
                  <a:gd name="T4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5" h="25">
                    <a:moveTo>
                      <a:pt x="12" y="25"/>
                    </a:moveTo>
                    <a:lnTo>
                      <a:pt x="243" y="25"/>
                    </a:lnTo>
                    <a:lnTo>
                      <a:pt x="243" y="25"/>
                    </a:lnTo>
                    <a:lnTo>
                      <a:pt x="247" y="25"/>
                    </a:lnTo>
                    <a:lnTo>
                      <a:pt x="251" y="22"/>
                    </a:lnTo>
                    <a:lnTo>
                      <a:pt x="254" y="18"/>
                    </a:lnTo>
                    <a:lnTo>
                      <a:pt x="255" y="13"/>
                    </a:lnTo>
                    <a:lnTo>
                      <a:pt x="255" y="13"/>
                    </a:lnTo>
                    <a:lnTo>
                      <a:pt x="254" y="9"/>
                    </a:lnTo>
                    <a:lnTo>
                      <a:pt x="251" y="5"/>
                    </a:lnTo>
                    <a:lnTo>
                      <a:pt x="247" y="1"/>
                    </a:lnTo>
                    <a:lnTo>
                      <a:pt x="243" y="0"/>
                    </a:lnTo>
                    <a:lnTo>
                      <a:pt x="12" y="0"/>
                    </a:lnTo>
                    <a:lnTo>
                      <a:pt x="12" y="0"/>
                    </a:lnTo>
                    <a:lnTo>
                      <a:pt x="7" y="1"/>
                    </a:lnTo>
                    <a:lnTo>
                      <a:pt x="4" y="5"/>
                    </a:lnTo>
                    <a:lnTo>
                      <a:pt x="1" y="9"/>
                    </a:lnTo>
                    <a:lnTo>
                      <a:pt x="0" y="13"/>
                    </a:lnTo>
                    <a:lnTo>
                      <a:pt x="0" y="13"/>
                    </a:lnTo>
                    <a:lnTo>
                      <a:pt x="1" y="18"/>
                    </a:lnTo>
                    <a:lnTo>
                      <a:pt x="4" y="22"/>
                    </a:lnTo>
                    <a:lnTo>
                      <a:pt x="7" y="25"/>
                    </a:lnTo>
                    <a:lnTo>
                      <a:pt x="12" y="25"/>
                    </a:lnTo>
                    <a:lnTo>
                      <a:pt x="12" y="25"/>
                    </a:lnTo>
                    <a:close/>
                  </a:path>
                </a:pathLst>
              </a:custGeom>
              <a:solidFill>
                <a:schemeClr val="accent6"/>
              </a:solidFill>
              <a:ln w="0">
                <a:solidFill>
                  <a:schemeClr val="accent6"/>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sp>
          <p:nvSpPr>
            <p:cNvPr id="1517" name="Rectangle 1516">
              <a:extLst>
                <a:ext uri="{FF2B5EF4-FFF2-40B4-BE49-F238E27FC236}">
                  <a16:creationId xmlns:a16="http://schemas.microsoft.com/office/drawing/2014/main" id="{1509350C-1716-4C61-83E2-6665E5344470}"/>
                </a:ext>
              </a:extLst>
            </p:cNvPr>
            <p:cNvSpPr/>
            <p:nvPr/>
          </p:nvSpPr>
          <p:spPr>
            <a:xfrm>
              <a:off x="6613912" y="3868789"/>
              <a:ext cx="556579"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44546A"/>
                  </a:solidFill>
                  <a:effectLst/>
                  <a:uLnTx/>
                  <a:uFillTx/>
                  <a:latin typeface="Open Sans"/>
                  <a:ea typeface="+mn-ea"/>
                  <a:cs typeface="+mn-cs"/>
                </a:rPr>
                <a:t>Switch</a:t>
              </a:r>
              <a:endParaRPr kumimoji="0" lang="he-IL" sz="800" b="0" i="0" u="none" strike="noStrike" kern="1200" cap="none" spc="0" normalizeH="0" baseline="0" noProof="0">
                <a:ln>
                  <a:noFill/>
                </a:ln>
                <a:solidFill>
                  <a:srgbClr val="44546A"/>
                </a:solidFill>
                <a:effectLst/>
                <a:uLnTx/>
                <a:uFillTx/>
                <a:latin typeface="Open Sans"/>
                <a:ea typeface="+mn-ea"/>
                <a:cs typeface="+mn-cs"/>
              </a:endParaRPr>
            </a:p>
          </p:txBody>
        </p:sp>
      </p:grpSp>
      <p:grpSp>
        <p:nvGrpSpPr>
          <p:cNvPr id="1482" name="Group 1481">
            <a:extLst>
              <a:ext uri="{FF2B5EF4-FFF2-40B4-BE49-F238E27FC236}">
                <a16:creationId xmlns:a16="http://schemas.microsoft.com/office/drawing/2014/main" id="{3B0E5FE0-A584-4034-94F0-8B38BDF3B08C}"/>
              </a:ext>
            </a:extLst>
          </p:cNvPr>
          <p:cNvGrpSpPr/>
          <p:nvPr/>
        </p:nvGrpSpPr>
        <p:grpSpPr>
          <a:xfrm>
            <a:off x="5128617" y="4256849"/>
            <a:ext cx="405519" cy="344398"/>
            <a:chOff x="5305733" y="3237101"/>
            <a:chExt cx="534003" cy="453516"/>
          </a:xfrm>
        </p:grpSpPr>
        <p:grpSp>
          <p:nvGrpSpPr>
            <p:cNvPr id="1489" name="Group 1488">
              <a:extLst>
                <a:ext uri="{FF2B5EF4-FFF2-40B4-BE49-F238E27FC236}">
                  <a16:creationId xmlns:a16="http://schemas.microsoft.com/office/drawing/2014/main" id="{33586AC4-4B16-4519-B630-C18777868FB1}"/>
                </a:ext>
              </a:extLst>
            </p:cNvPr>
            <p:cNvGrpSpPr/>
            <p:nvPr/>
          </p:nvGrpSpPr>
          <p:grpSpPr>
            <a:xfrm>
              <a:off x="5305733" y="3237101"/>
              <a:ext cx="534003" cy="229027"/>
              <a:chOff x="5394235" y="3418654"/>
              <a:chExt cx="1151083" cy="493685"/>
            </a:xfrm>
          </p:grpSpPr>
          <p:sp>
            <p:nvSpPr>
              <p:cNvPr id="1491" name="Line 81">
                <a:extLst>
                  <a:ext uri="{FF2B5EF4-FFF2-40B4-BE49-F238E27FC236}">
                    <a16:creationId xmlns:a16="http://schemas.microsoft.com/office/drawing/2014/main" id="{A284CF06-77CF-482C-9FBE-A7A0B732BECC}"/>
                  </a:ext>
                </a:extLst>
              </p:cNvPr>
              <p:cNvSpPr>
                <a:spLocks noChangeShapeType="1"/>
              </p:cNvSpPr>
              <p:nvPr/>
            </p:nvSpPr>
            <p:spPr bwMode="auto">
              <a:xfrm>
                <a:off x="5394235" y="3505176"/>
                <a:ext cx="0" cy="0"/>
              </a:xfrm>
              <a:prstGeom prst="line">
                <a:avLst/>
              </a:prstGeom>
              <a:noFill/>
              <a:ln w="9525">
                <a:solidFill>
                  <a:schemeClr val="accent6"/>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92" name="Freeform 84">
                <a:extLst>
                  <a:ext uri="{FF2B5EF4-FFF2-40B4-BE49-F238E27FC236}">
                    <a16:creationId xmlns:a16="http://schemas.microsoft.com/office/drawing/2014/main" id="{C9D14BB7-637C-46C2-8746-1791AE23172F}"/>
                  </a:ext>
                </a:extLst>
              </p:cNvPr>
              <p:cNvSpPr>
                <a:spLocks/>
              </p:cNvSpPr>
              <p:nvPr/>
            </p:nvSpPr>
            <p:spPr bwMode="auto">
              <a:xfrm>
                <a:off x="5395931" y="3418654"/>
                <a:ext cx="1149387" cy="493685"/>
              </a:xfrm>
              <a:custGeom>
                <a:avLst/>
                <a:gdLst>
                  <a:gd name="T0" fmla="*/ 1253 w 1355"/>
                  <a:gd name="T1" fmla="*/ 0 h 582"/>
                  <a:gd name="T2" fmla="*/ 1355 w 1355"/>
                  <a:gd name="T3" fmla="*/ 102 h 582"/>
                  <a:gd name="T4" fmla="*/ 1355 w 1355"/>
                  <a:gd name="T5" fmla="*/ 494 h 582"/>
                  <a:gd name="T6" fmla="*/ 1355 w 1355"/>
                  <a:gd name="T7" fmla="*/ 494 h 582"/>
                  <a:gd name="T8" fmla="*/ 1353 w 1355"/>
                  <a:gd name="T9" fmla="*/ 496 h 582"/>
                  <a:gd name="T10" fmla="*/ 1349 w 1355"/>
                  <a:gd name="T11" fmla="*/ 506 h 582"/>
                  <a:gd name="T12" fmla="*/ 1341 w 1355"/>
                  <a:gd name="T13" fmla="*/ 522 h 582"/>
                  <a:gd name="T14" fmla="*/ 1327 w 1355"/>
                  <a:gd name="T15" fmla="*/ 538 h 582"/>
                  <a:gd name="T16" fmla="*/ 1319 w 1355"/>
                  <a:gd name="T17" fmla="*/ 546 h 582"/>
                  <a:gd name="T18" fmla="*/ 1307 w 1355"/>
                  <a:gd name="T19" fmla="*/ 554 h 582"/>
                  <a:gd name="T20" fmla="*/ 1295 w 1355"/>
                  <a:gd name="T21" fmla="*/ 562 h 582"/>
                  <a:gd name="T22" fmla="*/ 1279 w 1355"/>
                  <a:gd name="T23" fmla="*/ 568 h 582"/>
                  <a:gd name="T24" fmla="*/ 1263 w 1355"/>
                  <a:gd name="T25" fmla="*/ 574 h 582"/>
                  <a:gd name="T26" fmla="*/ 1243 w 1355"/>
                  <a:gd name="T27" fmla="*/ 578 h 582"/>
                  <a:gd name="T28" fmla="*/ 1221 w 1355"/>
                  <a:gd name="T29" fmla="*/ 580 h 582"/>
                  <a:gd name="T30" fmla="*/ 1195 w 1355"/>
                  <a:gd name="T31" fmla="*/ 582 h 582"/>
                  <a:gd name="T32" fmla="*/ 160 w 1355"/>
                  <a:gd name="T33" fmla="*/ 582 h 582"/>
                  <a:gd name="T34" fmla="*/ 160 w 1355"/>
                  <a:gd name="T35" fmla="*/ 582 h 582"/>
                  <a:gd name="T36" fmla="*/ 134 w 1355"/>
                  <a:gd name="T37" fmla="*/ 580 h 582"/>
                  <a:gd name="T38" fmla="*/ 112 w 1355"/>
                  <a:gd name="T39" fmla="*/ 578 h 582"/>
                  <a:gd name="T40" fmla="*/ 92 w 1355"/>
                  <a:gd name="T41" fmla="*/ 574 h 582"/>
                  <a:gd name="T42" fmla="*/ 76 w 1355"/>
                  <a:gd name="T43" fmla="*/ 568 h 582"/>
                  <a:gd name="T44" fmla="*/ 60 w 1355"/>
                  <a:gd name="T45" fmla="*/ 562 h 582"/>
                  <a:gd name="T46" fmla="*/ 48 w 1355"/>
                  <a:gd name="T47" fmla="*/ 554 h 582"/>
                  <a:gd name="T48" fmla="*/ 36 w 1355"/>
                  <a:gd name="T49" fmla="*/ 546 h 582"/>
                  <a:gd name="T50" fmla="*/ 28 w 1355"/>
                  <a:gd name="T51" fmla="*/ 538 h 582"/>
                  <a:gd name="T52" fmla="*/ 14 w 1355"/>
                  <a:gd name="T53" fmla="*/ 522 h 582"/>
                  <a:gd name="T54" fmla="*/ 6 w 1355"/>
                  <a:gd name="T55" fmla="*/ 506 h 582"/>
                  <a:gd name="T56" fmla="*/ 2 w 1355"/>
                  <a:gd name="T57" fmla="*/ 496 h 582"/>
                  <a:gd name="T58" fmla="*/ 0 w 1355"/>
                  <a:gd name="T59" fmla="*/ 494 h 582"/>
                  <a:gd name="T60" fmla="*/ 0 w 1355"/>
                  <a:gd name="T61" fmla="*/ 102 h 582"/>
                  <a:gd name="T62" fmla="*/ 102 w 1355"/>
                  <a:gd name="T63" fmla="*/ 0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55" h="582">
                    <a:moveTo>
                      <a:pt x="1253" y="0"/>
                    </a:moveTo>
                    <a:lnTo>
                      <a:pt x="1355" y="102"/>
                    </a:lnTo>
                    <a:lnTo>
                      <a:pt x="1355" y="494"/>
                    </a:lnTo>
                    <a:lnTo>
                      <a:pt x="1355" y="494"/>
                    </a:lnTo>
                    <a:lnTo>
                      <a:pt x="1353" y="496"/>
                    </a:lnTo>
                    <a:lnTo>
                      <a:pt x="1349" y="506"/>
                    </a:lnTo>
                    <a:lnTo>
                      <a:pt x="1341" y="522"/>
                    </a:lnTo>
                    <a:lnTo>
                      <a:pt x="1327" y="538"/>
                    </a:lnTo>
                    <a:lnTo>
                      <a:pt x="1319" y="546"/>
                    </a:lnTo>
                    <a:lnTo>
                      <a:pt x="1307" y="554"/>
                    </a:lnTo>
                    <a:lnTo>
                      <a:pt x="1295" y="562"/>
                    </a:lnTo>
                    <a:lnTo>
                      <a:pt x="1279" y="568"/>
                    </a:lnTo>
                    <a:lnTo>
                      <a:pt x="1263" y="574"/>
                    </a:lnTo>
                    <a:lnTo>
                      <a:pt x="1243" y="578"/>
                    </a:lnTo>
                    <a:lnTo>
                      <a:pt x="1221" y="580"/>
                    </a:lnTo>
                    <a:lnTo>
                      <a:pt x="1195" y="582"/>
                    </a:lnTo>
                    <a:lnTo>
                      <a:pt x="160" y="582"/>
                    </a:lnTo>
                    <a:lnTo>
                      <a:pt x="160" y="582"/>
                    </a:lnTo>
                    <a:lnTo>
                      <a:pt x="134" y="580"/>
                    </a:lnTo>
                    <a:lnTo>
                      <a:pt x="112" y="578"/>
                    </a:lnTo>
                    <a:lnTo>
                      <a:pt x="92" y="574"/>
                    </a:lnTo>
                    <a:lnTo>
                      <a:pt x="76" y="568"/>
                    </a:lnTo>
                    <a:lnTo>
                      <a:pt x="60" y="562"/>
                    </a:lnTo>
                    <a:lnTo>
                      <a:pt x="48" y="554"/>
                    </a:lnTo>
                    <a:lnTo>
                      <a:pt x="36" y="546"/>
                    </a:lnTo>
                    <a:lnTo>
                      <a:pt x="28" y="538"/>
                    </a:lnTo>
                    <a:lnTo>
                      <a:pt x="14" y="522"/>
                    </a:lnTo>
                    <a:lnTo>
                      <a:pt x="6" y="506"/>
                    </a:lnTo>
                    <a:lnTo>
                      <a:pt x="2" y="496"/>
                    </a:lnTo>
                    <a:lnTo>
                      <a:pt x="0" y="494"/>
                    </a:lnTo>
                    <a:lnTo>
                      <a:pt x="0" y="102"/>
                    </a:lnTo>
                    <a:lnTo>
                      <a:pt x="102" y="0"/>
                    </a:lnTo>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93" name="Line 85">
                <a:extLst>
                  <a:ext uri="{FF2B5EF4-FFF2-40B4-BE49-F238E27FC236}">
                    <a16:creationId xmlns:a16="http://schemas.microsoft.com/office/drawing/2014/main" id="{553AC2F2-6B05-44CC-B1E3-101072067001}"/>
                  </a:ext>
                </a:extLst>
              </p:cNvPr>
              <p:cNvSpPr>
                <a:spLocks noChangeShapeType="1"/>
              </p:cNvSpPr>
              <p:nvPr/>
            </p:nvSpPr>
            <p:spPr bwMode="auto">
              <a:xfrm>
                <a:off x="5451916" y="3837692"/>
                <a:ext cx="1037417" cy="0"/>
              </a:xfrm>
              <a:prstGeom prst="line">
                <a:avLst/>
              </a:prstGeom>
              <a:noFill/>
              <a:ln w="9525">
                <a:solidFill>
                  <a:schemeClr val="accent6"/>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94" name="Line 88">
                <a:extLst>
                  <a:ext uri="{FF2B5EF4-FFF2-40B4-BE49-F238E27FC236}">
                    <a16:creationId xmlns:a16="http://schemas.microsoft.com/office/drawing/2014/main" id="{43AB751D-373A-4064-AB71-BFFE7586FD0C}"/>
                  </a:ext>
                </a:extLst>
              </p:cNvPr>
              <p:cNvSpPr>
                <a:spLocks noChangeShapeType="1"/>
              </p:cNvSpPr>
              <p:nvPr/>
            </p:nvSpPr>
            <p:spPr bwMode="auto">
              <a:xfrm>
                <a:off x="5721661" y="3567098"/>
                <a:ext cx="76343" cy="0"/>
              </a:xfrm>
              <a:prstGeom prst="line">
                <a:avLst/>
              </a:prstGeom>
              <a:noFill/>
              <a:ln w="9525">
                <a:solidFill>
                  <a:schemeClr val="accent6"/>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95" name="Line 89">
                <a:extLst>
                  <a:ext uri="{FF2B5EF4-FFF2-40B4-BE49-F238E27FC236}">
                    <a16:creationId xmlns:a16="http://schemas.microsoft.com/office/drawing/2014/main" id="{7835F80E-6380-40EE-AD37-44EC21831F73}"/>
                  </a:ext>
                </a:extLst>
              </p:cNvPr>
              <p:cNvSpPr>
                <a:spLocks noChangeShapeType="1"/>
              </p:cNvSpPr>
              <p:nvPr/>
            </p:nvSpPr>
            <p:spPr bwMode="auto">
              <a:xfrm>
                <a:off x="5843810" y="3567098"/>
                <a:ext cx="76343" cy="0"/>
              </a:xfrm>
              <a:prstGeom prst="line">
                <a:avLst/>
              </a:prstGeom>
              <a:noFill/>
              <a:ln w="9525">
                <a:solidFill>
                  <a:schemeClr val="accent6"/>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96" name="Line 90">
                <a:extLst>
                  <a:ext uri="{FF2B5EF4-FFF2-40B4-BE49-F238E27FC236}">
                    <a16:creationId xmlns:a16="http://schemas.microsoft.com/office/drawing/2014/main" id="{C80D897E-07B0-474F-9A57-51392113343A}"/>
                  </a:ext>
                </a:extLst>
              </p:cNvPr>
              <p:cNvSpPr>
                <a:spLocks noChangeShapeType="1"/>
              </p:cNvSpPr>
              <p:nvPr/>
            </p:nvSpPr>
            <p:spPr bwMode="auto">
              <a:xfrm>
                <a:off x="5964263" y="3567098"/>
                <a:ext cx="39868" cy="0"/>
              </a:xfrm>
              <a:prstGeom prst="line">
                <a:avLst/>
              </a:prstGeom>
              <a:noFill/>
              <a:ln w="9525">
                <a:solidFill>
                  <a:schemeClr val="accent6"/>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97" name="Line 91">
                <a:extLst>
                  <a:ext uri="{FF2B5EF4-FFF2-40B4-BE49-F238E27FC236}">
                    <a16:creationId xmlns:a16="http://schemas.microsoft.com/office/drawing/2014/main" id="{198D8944-9D5C-4353-B807-21AA18EA9B6D}"/>
                  </a:ext>
                </a:extLst>
              </p:cNvPr>
              <p:cNvSpPr>
                <a:spLocks noChangeShapeType="1"/>
              </p:cNvSpPr>
              <p:nvPr/>
            </p:nvSpPr>
            <p:spPr bwMode="auto">
              <a:xfrm>
                <a:off x="5721661" y="3670586"/>
                <a:ext cx="76343" cy="0"/>
              </a:xfrm>
              <a:prstGeom prst="line">
                <a:avLst/>
              </a:prstGeom>
              <a:noFill/>
              <a:ln w="9525">
                <a:solidFill>
                  <a:schemeClr val="accent6"/>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98" name="Line 92">
                <a:extLst>
                  <a:ext uri="{FF2B5EF4-FFF2-40B4-BE49-F238E27FC236}">
                    <a16:creationId xmlns:a16="http://schemas.microsoft.com/office/drawing/2014/main" id="{D8861D14-66E0-4F2B-91E3-05471015DF5E}"/>
                  </a:ext>
                </a:extLst>
              </p:cNvPr>
              <p:cNvSpPr>
                <a:spLocks noChangeShapeType="1"/>
              </p:cNvSpPr>
              <p:nvPr/>
            </p:nvSpPr>
            <p:spPr bwMode="auto">
              <a:xfrm>
                <a:off x="5843810" y="3670586"/>
                <a:ext cx="76343" cy="0"/>
              </a:xfrm>
              <a:prstGeom prst="line">
                <a:avLst/>
              </a:prstGeom>
              <a:noFill/>
              <a:ln w="9525">
                <a:solidFill>
                  <a:schemeClr val="accent6"/>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99" name="Line 93">
                <a:extLst>
                  <a:ext uri="{FF2B5EF4-FFF2-40B4-BE49-F238E27FC236}">
                    <a16:creationId xmlns:a16="http://schemas.microsoft.com/office/drawing/2014/main" id="{D3F3FF61-58AB-4B59-8820-5D22B914F7F6}"/>
                  </a:ext>
                </a:extLst>
              </p:cNvPr>
              <p:cNvSpPr>
                <a:spLocks noChangeShapeType="1"/>
              </p:cNvSpPr>
              <p:nvPr/>
            </p:nvSpPr>
            <p:spPr bwMode="auto">
              <a:xfrm>
                <a:off x="5964263" y="3670586"/>
                <a:ext cx="39868" cy="0"/>
              </a:xfrm>
              <a:prstGeom prst="line">
                <a:avLst/>
              </a:prstGeom>
              <a:noFill/>
              <a:ln w="9525">
                <a:solidFill>
                  <a:schemeClr val="accent6"/>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09" name="Line 94">
                <a:extLst>
                  <a:ext uri="{FF2B5EF4-FFF2-40B4-BE49-F238E27FC236}">
                    <a16:creationId xmlns:a16="http://schemas.microsoft.com/office/drawing/2014/main" id="{9B4A16D1-F5DF-427D-B4CD-D2F2FBEE079B}"/>
                  </a:ext>
                </a:extLst>
              </p:cNvPr>
              <p:cNvSpPr>
                <a:spLocks noChangeShapeType="1"/>
              </p:cNvSpPr>
              <p:nvPr/>
            </p:nvSpPr>
            <p:spPr bwMode="auto">
              <a:xfrm>
                <a:off x="5721661" y="3775769"/>
                <a:ext cx="76343" cy="0"/>
              </a:xfrm>
              <a:prstGeom prst="line">
                <a:avLst/>
              </a:prstGeom>
              <a:noFill/>
              <a:ln w="9525">
                <a:solidFill>
                  <a:schemeClr val="accent6"/>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10" name="Line 95">
                <a:extLst>
                  <a:ext uri="{FF2B5EF4-FFF2-40B4-BE49-F238E27FC236}">
                    <a16:creationId xmlns:a16="http://schemas.microsoft.com/office/drawing/2014/main" id="{626247D7-07F5-49DB-8C50-2B8008D7EFD1}"/>
                  </a:ext>
                </a:extLst>
              </p:cNvPr>
              <p:cNvSpPr>
                <a:spLocks noChangeShapeType="1"/>
              </p:cNvSpPr>
              <p:nvPr/>
            </p:nvSpPr>
            <p:spPr bwMode="auto">
              <a:xfrm>
                <a:off x="5843810" y="3775769"/>
                <a:ext cx="76343" cy="0"/>
              </a:xfrm>
              <a:prstGeom prst="line">
                <a:avLst/>
              </a:prstGeom>
              <a:noFill/>
              <a:ln w="9525">
                <a:solidFill>
                  <a:schemeClr val="accent6"/>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11" name="Line 96">
                <a:extLst>
                  <a:ext uri="{FF2B5EF4-FFF2-40B4-BE49-F238E27FC236}">
                    <a16:creationId xmlns:a16="http://schemas.microsoft.com/office/drawing/2014/main" id="{E9C5A731-0D79-4DC1-BD6C-362B02007183}"/>
                  </a:ext>
                </a:extLst>
              </p:cNvPr>
              <p:cNvSpPr>
                <a:spLocks noChangeShapeType="1"/>
              </p:cNvSpPr>
              <p:nvPr/>
            </p:nvSpPr>
            <p:spPr bwMode="auto">
              <a:xfrm>
                <a:off x="5964263" y="3775769"/>
                <a:ext cx="39868" cy="0"/>
              </a:xfrm>
              <a:prstGeom prst="line">
                <a:avLst/>
              </a:prstGeom>
              <a:noFill/>
              <a:ln w="9525">
                <a:solidFill>
                  <a:schemeClr val="accent6"/>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12" name="Rectangle 97">
                <a:extLst>
                  <a:ext uri="{FF2B5EF4-FFF2-40B4-BE49-F238E27FC236}">
                    <a16:creationId xmlns:a16="http://schemas.microsoft.com/office/drawing/2014/main" id="{4C267C13-2108-4374-9F39-67896E27EAD0}"/>
                  </a:ext>
                </a:extLst>
              </p:cNvPr>
              <p:cNvSpPr>
                <a:spLocks noChangeArrowheads="1"/>
              </p:cNvSpPr>
              <p:nvPr/>
            </p:nvSpPr>
            <p:spPr bwMode="auto">
              <a:xfrm>
                <a:off x="6124583" y="3567098"/>
                <a:ext cx="364750" cy="208670"/>
              </a:xfrm>
              <a:prstGeom prst="rect">
                <a:avLst/>
              </a:prstGeom>
              <a:noFill/>
              <a:ln w="9525">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13" name="Line 98">
                <a:extLst>
                  <a:ext uri="{FF2B5EF4-FFF2-40B4-BE49-F238E27FC236}">
                    <a16:creationId xmlns:a16="http://schemas.microsoft.com/office/drawing/2014/main" id="{6132AE05-88EE-44AE-B60B-03249A8EF770}"/>
                  </a:ext>
                </a:extLst>
              </p:cNvPr>
              <p:cNvSpPr>
                <a:spLocks noChangeShapeType="1"/>
              </p:cNvSpPr>
              <p:nvPr/>
            </p:nvSpPr>
            <p:spPr bwMode="auto">
              <a:xfrm>
                <a:off x="6197533" y="3670586"/>
                <a:ext cx="218850" cy="0"/>
              </a:xfrm>
              <a:prstGeom prst="line">
                <a:avLst/>
              </a:prstGeom>
              <a:noFill/>
              <a:ln w="9525">
                <a:solidFill>
                  <a:schemeClr val="accent6"/>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14" name="Line 99">
                <a:extLst>
                  <a:ext uri="{FF2B5EF4-FFF2-40B4-BE49-F238E27FC236}">
                    <a16:creationId xmlns:a16="http://schemas.microsoft.com/office/drawing/2014/main" id="{9072DF26-9238-4BE3-9BA8-743C6D8F920F}"/>
                  </a:ext>
                </a:extLst>
              </p:cNvPr>
              <p:cNvSpPr>
                <a:spLocks noChangeShapeType="1"/>
              </p:cNvSpPr>
              <p:nvPr/>
            </p:nvSpPr>
            <p:spPr bwMode="auto">
              <a:xfrm>
                <a:off x="5451916" y="3505176"/>
                <a:ext cx="1037417" cy="0"/>
              </a:xfrm>
              <a:prstGeom prst="line">
                <a:avLst/>
              </a:prstGeom>
              <a:noFill/>
              <a:ln w="9525">
                <a:solidFill>
                  <a:schemeClr val="accent6"/>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15" name="Line 100">
                <a:extLst>
                  <a:ext uri="{FF2B5EF4-FFF2-40B4-BE49-F238E27FC236}">
                    <a16:creationId xmlns:a16="http://schemas.microsoft.com/office/drawing/2014/main" id="{C65DFA8E-CFFA-4AAA-8285-9CCF3C22FF24}"/>
                  </a:ext>
                </a:extLst>
              </p:cNvPr>
              <p:cNvSpPr>
                <a:spLocks noChangeShapeType="1"/>
              </p:cNvSpPr>
              <p:nvPr/>
            </p:nvSpPr>
            <p:spPr bwMode="auto">
              <a:xfrm>
                <a:off x="5484150" y="3420350"/>
                <a:ext cx="972950" cy="0"/>
              </a:xfrm>
              <a:prstGeom prst="line">
                <a:avLst/>
              </a:prstGeom>
              <a:noFill/>
              <a:ln w="9525">
                <a:solidFill>
                  <a:schemeClr val="accent6"/>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grpSp>
        <p:sp>
          <p:nvSpPr>
            <p:cNvPr id="1490" name="Rectangle 1489">
              <a:extLst>
                <a:ext uri="{FF2B5EF4-FFF2-40B4-BE49-F238E27FC236}">
                  <a16:creationId xmlns:a16="http://schemas.microsoft.com/office/drawing/2014/main" id="{75BE171B-5C5D-4665-81BA-17BE15014EFD}"/>
                </a:ext>
              </a:extLst>
            </p:cNvPr>
            <p:cNvSpPr/>
            <p:nvPr/>
          </p:nvSpPr>
          <p:spPr>
            <a:xfrm>
              <a:off x="5316039" y="3475173"/>
              <a:ext cx="494045" cy="21544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44546A"/>
                  </a:solidFill>
                  <a:effectLst/>
                  <a:uLnTx/>
                  <a:uFillTx/>
                  <a:latin typeface="Open Sans"/>
                  <a:ea typeface="+mn-ea"/>
                  <a:cs typeface="+mn-cs"/>
                </a:rPr>
                <a:t>Bridge</a:t>
              </a:r>
              <a:endParaRPr kumimoji="0" lang="he-IL" sz="800" b="0" i="0" u="none" strike="noStrike" kern="1200" cap="none" spc="0" normalizeH="0" baseline="0" noProof="0">
                <a:ln>
                  <a:noFill/>
                </a:ln>
                <a:solidFill>
                  <a:srgbClr val="44546A"/>
                </a:solidFill>
                <a:effectLst/>
                <a:uLnTx/>
                <a:uFillTx/>
                <a:latin typeface="Open Sans"/>
                <a:ea typeface="+mn-ea"/>
                <a:cs typeface="+mn-cs"/>
              </a:endParaRPr>
            </a:p>
          </p:txBody>
        </p:sp>
      </p:grpSp>
      <p:cxnSp>
        <p:nvCxnSpPr>
          <p:cNvPr id="1483" name="Straight Connector 1482">
            <a:extLst>
              <a:ext uri="{FF2B5EF4-FFF2-40B4-BE49-F238E27FC236}">
                <a16:creationId xmlns:a16="http://schemas.microsoft.com/office/drawing/2014/main" id="{779CF41A-493C-43E1-86D3-3C98EADF8A7B}"/>
              </a:ext>
            </a:extLst>
          </p:cNvPr>
          <p:cNvCxnSpPr>
            <a:cxnSpLocks/>
          </p:cNvCxnSpPr>
          <p:nvPr/>
        </p:nvCxnSpPr>
        <p:spPr>
          <a:xfrm>
            <a:off x="6387924" y="3791923"/>
            <a:ext cx="529210" cy="0"/>
          </a:xfrm>
          <a:prstGeom prst="line">
            <a:avLst/>
          </a:prstGeom>
          <a:ln w="762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1484" name="Straight Connector 1483">
            <a:extLst>
              <a:ext uri="{FF2B5EF4-FFF2-40B4-BE49-F238E27FC236}">
                <a16:creationId xmlns:a16="http://schemas.microsoft.com/office/drawing/2014/main" id="{C2929047-8DDE-4CBD-85D3-9A7C45A3465E}"/>
              </a:ext>
            </a:extLst>
          </p:cNvPr>
          <p:cNvCxnSpPr>
            <a:cxnSpLocks/>
          </p:cNvCxnSpPr>
          <p:nvPr/>
        </p:nvCxnSpPr>
        <p:spPr>
          <a:xfrm flipH="1">
            <a:off x="6422023" y="2952605"/>
            <a:ext cx="658066" cy="0"/>
          </a:xfrm>
          <a:prstGeom prst="line">
            <a:avLst/>
          </a:prstGeom>
          <a:ln w="762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1485" name="Straight Connector 1484">
            <a:extLst>
              <a:ext uri="{FF2B5EF4-FFF2-40B4-BE49-F238E27FC236}">
                <a16:creationId xmlns:a16="http://schemas.microsoft.com/office/drawing/2014/main" id="{7B6AA618-7019-4F3D-9A26-905294378881}"/>
              </a:ext>
            </a:extLst>
          </p:cNvPr>
          <p:cNvCxnSpPr>
            <a:cxnSpLocks/>
          </p:cNvCxnSpPr>
          <p:nvPr/>
        </p:nvCxnSpPr>
        <p:spPr>
          <a:xfrm rot="16200000">
            <a:off x="3726225" y="3494268"/>
            <a:ext cx="695438" cy="0"/>
          </a:xfrm>
          <a:prstGeom prst="line">
            <a:avLst/>
          </a:prstGeom>
          <a:ln w="762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1486" name="Straight Connector 1485">
            <a:extLst>
              <a:ext uri="{FF2B5EF4-FFF2-40B4-BE49-F238E27FC236}">
                <a16:creationId xmlns:a16="http://schemas.microsoft.com/office/drawing/2014/main" id="{3DCD947C-1F0E-426C-865F-5DA35C0D967E}"/>
              </a:ext>
            </a:extLst>
          </p:cNvPr>
          <p:cNvCxnSpPr>
            <a:cxnSpLocks/>
          </p:cNvCxnSpPr>
          <p:nvPr/>
        </p:nvCxnSpPr>
        <p:spPr>
          <a:xfrm>
            <a:off x="4767555" y="4340092"/>
            <a:ext cx="356684" cy="0"/>
          </a:xfrm>
          <a:prstGeom prst="line">
            <a:avLst/>
          </a:prstGeom>
          <a:ln w="762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1487" name="Straight Connector 1486">
            <a:extLst>
              <a:ext uri="{FF2B5EF4-FFF2-40B4-BE49-F238E27FC236}">
                <a16:creationId xmlns:a16="http://schemas.microsoft.com/office/drawing/2014/main" id="{89F96074-77EA-4138-B600-588639F99CC9}"/>
              </a:ext>
            </a:extLst>
          </p:cNvPr>
          <p:cNvCxnSpPr>
            <a:cxnSpLocks/>
          </p:cNvCxnSpPr>
          <p:nvPr/>
        </p:nvCxnSpPr>
        <p:spPr>
          <a:xfrm rot="16200000">
            <a:off x="4579767" y="4168624"/>
            <a:ext cx="342936" cy="0"/>
          </a:xfrm>
          <a:prstGeom prst="line">
            <a:avLst/>
          </a:prstGeom>
          <a:ln w="762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1488" name="Straight Connector 1487">
            <a:extLst>
              <a:ext uri="{FF2B5EF4-FFF2-40B4-BE49-F238E27FC236}">
                <a16:creationId xmlns:a16="http://schemas.microsoft.com/office/drawing/2014/main" id="{55202561-7C11-49B2-9CC1-D5C652714BE5}"/>
              </a:ext>
            </a:extLst>
          </p:cNvPr>
          <p:cNvCxnSpPr>
            <a:cxnSpLocks/>
          </p:cNvCxnSpPr>
          <p:nvPr/>
        </p:nvCxnSpPr>
        <p:spPr>
          <a:xfrm>
            <a:off x="5262339" y="2952605"/>
            <a:ext cx="648814" cy="0"/>
          </a:xfrm>
          <a:prstGeom prst="line">
            <a:avLst/>
          </a:prstGeom>
          <a:ln w="762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052370F-9ACA-4E82-BB0A-4EBEF541BE91}"/>
              </a:ext>
            </a:extLst>
          </p:cNvPr>
          <p:cNvSpPr txBox="1"/>
          <p:nvPr/>
        </p:nvSpPr>
        <p:spPr>
          <a:xfrm>
            <a:off x="0" y="114966"/>
            <a:ext cx="12192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92A2E"/>
                </a:solidFill>
                <a:effectLst/>
                <a:uLnTx/>
                <a:uFillTx/>
                <a:latin typeface="Open Sans"/>
                <a:ea typeface="+mn-ea"/>
                <a:cs typeface="Open Sans"/>
              </a:rPr>
              <a:t>Customizable </a:t>
            </a:r>
            <a:r>
              <a:rPr kumimoji="0" lang="en-US" sz="3200" b="1" i="0" u="none" strike="noStrike" kern="1200" cap="none" spc="0" normalizeH="0" baseline="0" noProof="0" dirty="0">
                <a:ln>
                  <a:noFill/>
                </a:ln>
                <a:solidFill>
                  <a:srgbClr val="FFC000"/>
                </a:solidFill>
                <a:effectLst/>
                <a:uLnTx/>
                <a:uFillTx/>
                <a:latin typeface="Open Sans"/>
                <a:ea typeface="+mn-ea"/>
                <a:cs typeface="Open Sans"/>
              </a:rPr>
              <a:t>to Fit Client Needs</a:t>
            </a:r>
          </a:p>
        </p:txBody>
      </p:sp>
      <p:cxnSp>
        <p:nvCxnSpPr>
          <p:cNvPr id="707" name="Straight Connector 706">
            <a:extLst>
              <a:ext uri="{FF2B5EF4-FFF2-40B4-BE49-F238E27FC236}">
                <a16:creationId xmlns:a16="http://schemas.microsoft.com/office/drawing/2014/main" id="{22473790-1CB1-44C2-807B-D28C98DD5CDF}"/>
              </a:ext>
            </a:extLst>
          </p:cNvPr>
          <p:cNvCxnSpPr>
            <a:cxnSpLocks/>
          </p:cNvCxnSpPr>
          <p:nvPr/>
        </p:nvCxnSpPr>
        <p:spPr>
          <a:xfrm>
            <a:off x="3299962" y="1914903"/>
            <a:ext cx="5592077"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71C79B77-12BA-4309-9589-06C1E8BF709C}"/>
              </a:ext>
            </a:extLst>
          </p:cNvPr>
          <p:cNvGrpSpPr/>
          <p:nvPr/>
        </p:nvGrpSpPr>
        <p:grpSpPr>
          <a:xfrm>
            <a:off x="5472488" y="754228"/>
            <a:ext cx="1247024" cy="678131"/>
            <a:chOff x="5554923" y="784045"/>
            <a:chExt cx="1247024" cy="678131"/>
          </a:xfrm>
        </p:grpSpPr>
        <p:grpSp>
          <p:nvGrpSpPr>
            <p:cNvPr id="713" name="Group 712">
              <a:extLst>
                <a:ext uri="{FF2B5EF4-FFF2-40B4-BE49-F238E27FC236}">
                  <a16:creationId xmlns:a16="http://schemas.microsoft.com/office/drawing/2014/main" id="{8CC0D36D-EFD9-44B8-AA12-1CD11D566F7C}"/>
                </a:ext>
              </a:extLst>
            </p:cNvPr>
            <p:cNvGrpSpPr/>
            <p:nvPr/>
          </p:nvGrpSpPr>
          <p:grpSpPr>
            <a:xfrm>
              <a:off x="5948565" y="784045"/>
              <a:ext cx="477993" cy="626487"/>
              <a:chOff x="1893888" y="4678363"/>
              <a:chExt cx="692150" cy="990601"/>
            </a:xfrm>
            <a:solidFill>
              <a:schemeClr val="tx2"/>
            </a:solidFill>
          </p:grpSpPr>
          <p:sp>
            <p:nvSpPr>
              <p:cNvPr id="968" name="Freeform 5">
                <a:extLst>
                  <a:ext uri="{FF2B5EF4-FFF2-40B4-BE49-F238E27FC236}">
                    <a16:creationId xmlns:a16="http://schemas.microsoft.com/office/drawing/2014/main" id="{0FBCDD2B-9EC6-4932-B9C7-36CB6EF16D1B}"/>
                  </a:ext>
                </a:extLst>
              </p:cNvPr>
              <p:cNvSpPr>
                <a:spLocks/>
              </p:cNvSpPr>
              <p:nvPr/>
            </p:nvSpPr>
            <p:spPr bwMode="auto">
              <a:xfrm>
                <a:off x="2062163" y="4716463"/>
                <a:ext cx="355600" cy="261938"/>
              </a:xfrm>
              <a:custGeom>
                <a:avLst/>
                <a:gdLst>
                  <a:gd name="T0" fmla="*/ 12 w 224"/>
                  <a:gd name="T1" fmla="*/ 133 h 165"/>
                  <a:gd name="T2" fmla="*/ 12 w 224"/>
                  <a:gd name="T3" fmla="*/ 63 h 165"/>
                  <a:gd name="T4" fmla="*/ 16 w 224"/>
                  <a:gd name="T5" fmla="*/ 51 h 165"/>
                  <a:gd name="T6" fmla="*/ 24 w 224"/>
                  <a:gd name="T7" fmla="*/ 44 h 165"/>
                  <a:gd name="T8" fmla="*/ 36 w 224"/>
                  <a:gd name="T9" fmla="*/ 40 h 165"/>
                  <a:gd name="T10" fmla="*/ 44 w 224"/>
                  <a:gd name="T11" fmla="*/ 38 h 165"/>
                  <a:gd name="T12" fmla="*/ 46 w 224"/>
                  <a:gd name="T13" fmla="*/ 36 h 165"/>
                  <a:gd name="T14" fmla="*/ 48 w 224"/>
                  <a:gd name="T15" fmla="*/ 24 h 165"/>
                  <a:gd name="T16" fmla="*/ 58 w 224"/>
                  <a:gd name="T17" fmla="*/ 14 h 165"/>
                  <a:gd name="T18" fmla="*/ 158 w 224"/>
                  <a:gd name="T19" fmla="*/ 12 h 165"/>
                  <a:gd name="T20" fmla="*/ 180 w 224"/>
                  <a:gd name="T21" fmla="*/ 18 h 165"/>
                  <a:gd name="T22" fmla="*/ 196 w 224"/>
                  <a:gd name="T23" fmla="*/ 30 h 165"/>
                  <a:gd name="T24" fmla="*/ 206 w 224"/>
                  <a:gd name="T25" fmla="*/ 47 h 165"/>
                  <a:gd name="T26" fmla="*/ 212 w 224"/>
                  <a:gd name="T27" fmla="*/ 69 h 165"/>
                  <a:gd name="T28" fmla="*/ 210 w 224"/>
                  <a:gd name="T29" fmla="*/ 137 h 165"/>
                  <a:gd name="T30" fmla="*/ 198 w 224"/>
                  <a:gd name="T31" fmla="*/ 165 h 165"/>
                  <a:gd name="T32" fmla="*/ 210 w 224"/>
                  <a:gd name="T33" fmla="*/ 159 h 165"/>
                  <a:gd name="T34" fmla="*/ 222 w 224"/>
                  <a:gd name="T35" fmla="*/ 143 h 165"/>
                  <a:gd name="T36" fmla="*/ 224 w 224"/>
                  <a:gd name="T37" fmla="*/ 69 h 165"/>
                  <a:gd name="T38" fmla="*/ 218 w 224"/>
                  <a:gd name="T39" fmla="*/ 44 h 165"/>
                  <a:gd name="T40" fmla="*/ 204 w 224"/>
                  <a:gd name="T41" fmla="*/ 22 h 165"/>
                  <a:gd name="T42" fmla="*/ 184 w 224"/>
                  <a:gd name="T43" fmla="*/ 6 h 165"/>
                  <a:gd name="T44" fmla="*/ 158 w 224"/>
                  <a:gd name="T45" fmla="*/ 0 h 165"/>
                  <a:gd name="T46" fmla="*/ 56 w 224"/>
                  <a:gd name="T47" fmla="*/ 2 h 165"/>
                  <a:gd name="T48" fmla="*/ 42 w 224"/>
                  <a:gd name="T49" fmla="*/ 14 h 165"/>
                  <a:gd name="T50" fmla="*/ 36 w 224"/>
                  <a:gd name="T51" fmla="*/ 26 h 165"/>
                  <a:gd name="T52" fmla="*/ 26 w 224"/>
                  <a:gd name="T53" fmla="*/ 30 h 165"/>
                  <a:gd name="T54" fmla="*/ 14 w 224"/>
                  <a:gd name="T55" fmla="*/ 38 h 165"/>
                  <a:gd name="T56" fmla="*/ 6 w 224"/>
                  <a:gd name="T57" fmla="*/ 47 h 165"/>
                  <a:gd name="T58" fmla="*/ 0 w 224"/>
                  <a:gd name="T59" fmla="*/ 69 h 165"/>
                  <a:gd name="T60" fmla="*/ 2 w 224"/>
                  <a:gd name="T61" fmla="*/ 143 h 165"/>
                  <a:gd name="T62" fmla="*/ 12 w 224"/>
                  <a:gd name="T63" fmla="*/ 159 h 165"/>
                  <a:gd name="T64" fmla="*/ 24 w 224"/>
                  <a:gd name="T65" fmla="*/ 165 h 165"/>
                  <a:gd name="T66" fmla="*/ 12 w 224"/>
                  <a:gd name="T67" fmla="*/ 13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4" h="165">
                    <a:moveTo>
                      <a:pt x="12" y="137"/>
                    </a:moveTo>
                    <a:lnTo>
                      <a:pt x="12" y="133"/>
                    </a:lnTo>
                    <a:lnTo>
                      <a:pt x="12" y="69"/>
                    </a:lnTo>
                    <a:lnTo>
                      <a:pt x="12" y="63"/>
                    </a:lnTo>
                    <a:lnTo>
                      <a:pt x="14" y="57"/>
                    </a:lnTo>
                    <a:lnTo>
                      <a:pt x="16" y="51"/>
                    </a:lnTo>
                    <a:lnTo>
                      <a:pt x="20" y="47"/>
                    </a:lnTo>
                    <a:lnTo>
                      <a:pt x="24" y="44"/>
                    </a:lnTo>
                    <a:lnTo>
                      <a:pt x="30" y="40"/>
                    </a:lnTo>
                    <a:lnTo>
                      <a:pt x="36" y="40"/>
                    </a:lnTo>
                    <a:lnTo>
                      <a:pt x="42" y="38"/>
                    </a:lnTo>
                    <a:lnTo>
                      <a:pt x="44" y="38"/>
                    </a:lnTo>
                    <a:lnTo>
                      <a:pt x="46" y="36"/>
                    </a:lnTo>
                    <a:lnTo>
                      <a:pt x="46" y="36"/>
                    </a:lnTo>
                    <a:lnTo>
                      <a:pt x="46" y="32"/>
                    </a:lnTo>
                    <a:lnTo>
                      <a:pt x="48" y="24"/>
                    </a:lnTo>
                    <a:lnTo>
                      <a:pt x="52" y="18"/>
                    </a:lnTo>
                    <a:lnTo>
                      <a:pt x="58" y="14"/>
                    </a:lnTo>
                    <a:lnTo>
                      <a:pt x="64" y="12"/>
                    </a:lnTo>
                    <a:lnTo>
                      <a:pt x="158" y="12"/>
                    </a:lnTo>
                    <a:lnTo>
                      <a:pt x="168" y="14"/>
                    </a:lnTo>
                    <a:lnTo>
                      <a:pt x="180" y="18"/>
                    </a:lnTo>
                    <a:lnTo>
                      <a:pt x="188" y="24"/>
                    </a:lnTo>
                    <a:lnTo>
                      <a:pt x="196" y="30"/>
                    </a:lnTo>
                    <a:lnTo>
                      <a:pt x="202" y="38"/>
                    </a:lnTo>
                    <a:lnTo>
                      <a:pt x="206" y="47"/>
                    </a:lnTo>
                    <a:lnTo>
                      <a:pt x="210" y="57"/>
                    </a:lnTo>
                    <a:lnTo>
                      <a:pt x="212" y="69"/>
                    </a:lnTo>
                    <a:lnTo>
                      <a:pt x="212" y="133"/>
                    </a:lnTo>
                    <a:lnTo>
                      <a:pt x="210" y="137"/>
                    </a:lnTo>
                    <a:lnTo>
                      <a:pt x="210" y="143"/>
                    </a:lnTo>
                    <a:lnTo>
                      <a:pt x="198" y="165"/>
                    </a:lnTo>
                    <a:lnTo>
                      <a:pt x="202" y="163"/>
                    </a:lnTo>
                    <a:lnTo>
                      <a:pt x="210" y="159"/>
                    </a:lnTo>
                    <a:lnTo>
                      <a:pt x="218" y="153"/>
                    </a:lnTo>
                    <a:lnTo>
                      <a:pt x="222" y="143"/>
                    </a:lnTo>
                    <a:lnTo>
                      <a:pt x="224" y="133"/>
                    </a:lnTo>
                    <a:lnTo>
                      <a:pt x="224" y="69"/>
                    </a:lnTo>
                    <a:lnTo>
                      <a:pt x="222" y="57"/>
                    </a:lnTo>
                    <a:lnTo>
                      <a:pt x="218" y="44"/>
                    </a:lnTo>
                    <a:lnTo>
                      <a:pt x="212" y="32"/>
                    </a:lnTo>
                    <a:lnTo>
                      <a:pt x="204" y="22"/>
                    </a:lnTo>
                    <a:lnTo>
                      <a:pt x="194" y="12"/>
                    </a:lnTo>
                    <a:lnTo>
                      <a:pt x="184" y="6"/>
                    </a:lnTo>
                    <a:lnTo>
                      <a:pt x="172" y="2"/>
                    </a:lnTo>
                    <a:lnTo>
                      <a:pt x="158" y="0"/>
                    </a:lnTo>
                    <a:lnTo>
                      <a:pt x="64" y="0"/>
                    </a:lnTo>
                    <a:lnTo>
                      <a:pt x="56" y="2"/>
                    </a:lnTo>
                    <a:lnTo>
                      <a:pt x="48" y="6"/>
                    </a:lnTo>
                    <a:lnTo>
                      <a:pt x="42" y="14"/>
                    </a:lnTo>
                    <a:lnTo>
                      <a:pt x="38" y="24"/>
                    </a:lnTo>
                    <a:lnTo>
                      <a:pt x="36" y="26"/>
                    </a:lnTo>
                    <a:lnTo>
                      <a:pt x="34" y="28"/>
                    </a:lnTo>
                    <a:lnTo>
                      <a:pt x="26" y="30"/>
                    </a:lnTo>
                    <a:lnTo>
                      <a:pt x="20" y="34"/>
                    </a:lnTo>
                    <a:lnTo>
                      <a:pt x="14" y="38"/>
                    </a:lnTo>
                    <a:lnTo>
                      <a:pt x="10" y="42"/>
                    </a:lnTo>
                    <a:lnTo>
                      <a:pt x="6" y="47"/>
                    </a:lnTo>
                    <a:lnTo>
                      <a:pt x="4" y="55"/>
                    </a:lnTo>
                    <a:lnTo>
                      <a:pt x="0" y="69"/>
                    </a:lnTo>
                    <a:lnTo>
                      <a:pt x="0" y="133"/>
                    </a:lnTo>
                    <a:lnTo>
                      <a:pt x="2" y="143"/>
                    </a:lnTo>
                    <a:lnTo>
                      <a:pt x="6" y="153"/>
                    </a:lnTo>
                    <a:lnTo>
                      <a:pt x="12" y="159"/>
                    </a:lnTo>
                    <a:lnTo>
                      <a:pt x="20" y="163"/>
                    </a:lnTo>
                    <a:lnTo>
                      <a:pt x="24" y="165"/>
                    </a:lnTo>
                    <a:lnTo>
                      <a:pt x="14" y="143"/>
                    </a:lnTo>
                    <a:lnTo>
                      <a:pt x="12" y="13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69" name="Freeform 6">
                <a:extLst>
                  <a:ext uri="{FF2B5EF4-FFF2-40B4-BE49-F238E27FC236}">
                    <a16:creationId xmlns:a16="http://schemas.microsoft.com/office/drawing/2014/main" id="{63E733E6-90B9-489C-8A6C-E3AE6BAD1794}"/>
                  </a:ext>
                </a:extLst>
              </p:cNvPr>
              <p:cNvSpPr>
                <a:spLocks noEditPoints="1"/>
              </p:cNvSpPr>
              <p:nvPr/>
            </p:nvSpPr>
            <p:spPr bwMode="auto">
              <a:xfrm>
                <a:off x="1893888" y="4857751"/>
                <a:ext cx="692150" cy="811213"/>
              </a:xfrm>
              <a:custGeom>
                <a:avLst/>
                <a:gdLst>
                  <a:gd name="T0" fmla="*/ 402 w 436"/>
                  <a:gd name="T1" fmla="*/ 270 h 511"/>
                  <a:gd name="T2" fmla="*/ 392 w 436"/>
                  <a:gd name="T3" fmla="*/ 250 h 511"/>
                  <a:gd name="T4" fmla="*/ 376 w 436"/>
                  <a:gd name="T5" fmla="*/ 238 h 511"/>
                  <a:gd name="T6" fmla="*/ 288 w 436"/>
                  <a:gd name="T7" fmla="*/ 204 h 511"/>
                  <a:gd name="T8" fmla="*/ 282 w 436"/>
                  <a:gd name="T9" fmla="*/ 172 h 511"/>
                  <a:gd name="T10" fmla="*/ 304 w 436"/>
                  <a:gd name="T11" fmla="*/ 126 h 511"/>
                  <a:gd name="T12" fmla="*/ 304 w 436"/>
                  <a:gd name="T13" fmla="*/ 20 h 511"/>
                  <a:gd name="T14" fmla="*/ 292 w 436"/>
                  <a:gd name="T15" fmla="*/ 6 h 511"/>
                  <a:gd name="T16" fmla="*/ 276 w 436"/>
                  <a:gd name="T17" fmla="*/ 0 h 511"/>
                  <a:gd name="T18" fmla="*/ 148 w 436"/>
                  <a:gd name="T19" fmla="*/ 2 h 511"/>
                  <a:gd name="T20" fmla="*/ 134 w 436"/>
                  <a:gd name="T21" fmla="*/ 14 h 511"/>
                  <a:gd name="T22" fmla="*/ 130 w 436"/>
                  <a:gd name="T23" fmla="*/ 32 h 511"/>
                  <a:gd name="T24" fmla="*/ 136 w 436"/>
                  <a:gd name="T25" fmla="*/ 140 h 511"/>
                  <a:gd name="T26" fmla="*/ 154 w 436"/>
                  <a:gd name="T27" fmla="*/ 172 h 511"/>
                  <a:gd name="T28" fmla="*/ 146 w 436"/>
                  <a:gd name="T29" fmla="*/ 206 h 511"/>
                  <a:gd name="T30" fmla="*/ 54 w 436"/>
                  <a:gd name="T31" fmla="*/ 242 h 511"/>
                  <a:gd name="T32" fmla="*/ 38 w 436"/>
                  <a:gd name="T33" fmla="*/ 256 h 511"/>
                  <a:gd name="T34" fmla="*/ 32 w 436"/>
                  <a:gd name="T35" fmla="*/ 278 h 511"/>
                  <a:gd name="T36" fmla="*/ 0 w 436"/>
                  <a:gd name="T37" fmla="*/ 481 h 511"/>
                  <a:gd name="T38" fmla="*/ 18 w 436"/>
                  <a:gd name="T39" fmla="*/ 511 h 511"/>
                  <a:gd name="T40" fmla="*/ 34 w 436"/>
                  <a:gd name="T41" fmla="*/ 509 h 511"/>
                  <a:gd name="T42" fmla="*/ 26 w 436"/>
                  <a:gd name="T43" fmla="*/ 503 h 511"/>
                  <a:gd name="T44" fmla="*/ 12 w 436"/>
                  <a:gd name="T45" fmla="*/ 479 h 511"/>
                  <a:gd name="T46" fmla="*/ 42 w 436"/>
                  <a:gd name="T47" fmla="*/ 280 h 511"/>
                  <a:gd name="T48" fmla="*/ 60 w 436"/>
                  <a:gd name="T49" fmla="*/ 250 h 511"/>
                  <a:gd name="T50" fmla="*/ 142 w 436"/>
                  <a:gd name="T51" fmla="*/ 226 h 511"/>
                  <a:gd name="T52" fmla="*/ 158 w 436"/>
                  <a:gd name="T53" fmla="*/ 266 h 511"/>
                  <a:gd name="T54" fmla="*/ 190 w 436"/>
                  <a:gd name="T55" fmla="*/ 290 h 511"/>
                  <a:gd name="T56" fmla="*/ 232 w 436"/>
                  <a:gd name="T57" fmla="*/ 292 h 511"/>
                  <a:gd name="T58" fmla="*/ 268 w 436"/>
                  <a:gd name="T59" fmla="*/ 274 h 511"/>
                  <a:gd name="T60" fmla="*/ 290 w 436"/>
                  <a:gd name="T61" fmla="*/ 240 h 511"/>
                  <a:gd name="T62" fmla="*/ 366 w 436"/>
                  <a:gd name="T63" fmla="*/ 246 h 511"/>
                  <a:gd name="T64" fmla="*/ 390 w 436"/>
                  <a:gd name="T65" fmla="*/ 268 h 511"/>
                  <a:gd name="T66" fmla="*/ 426 w 436"/>
                  <a:gd name="T67" fmla="*/ 467 h 511"/>
                  <a:gd name="T68" fmla="*/ 416 w 436"/>
                  <a:gd name="T69" fmla="*/ 495 h 511"/>
                  <a:gd name="T70" fmla="*/ 404 w 436"/>
                  <a:gd name="T71" fmla="*/ 507 h 511"/>
                  <a:gd name="T72" fmla="*/ 424 w 436"/>
                  <a:gd name="T73" fmla="*/ 503 h 511"/>
                  <a:gd name="T74" fmla="*/ 436 w 436"/>
                  <a:gd name="T75" fmla="*/ 467 h 511"/>
                  <a:gd name="T76" fmla="*/ 144 w 436"/>
                  <a:gd name="T77" fmla="*/ 122 h 511"/>
                  <a:gd name="T78" fmla="*/ 144 w 436"/>
                  <a:gd name="T79" fmla="*/ 24 h 511"/>
                  <a:gd name="T80" fmla="*/ 160 w 436"/>
                  <a:gd name="T81" fmla="*/ 12 h 511"/>
                  <a:gd name="T82" fmla="*/ 288 w 436"/>
                  <a:gd name="T83" fmla="*/ 18 h 511"/>
                  <a:gd name="T84" fmla="*/ 294 w 436"/>
                  <a:gd name="T85" fmla="*/ 108 h 511"/>
                  <a:gd name="T86" fmla="*/ 280 w 436"/>
                  <a:gd name="T87" fmla="*/ 156 h 511"/>
                  <a:gd name="T88" fmla="*/ 246 w 436"/>
                  <a:gd name="T89" fmla="*/ 186 h 511"/>
                  <a:gd name="T90" fmla="*/ 216 w 436"/>
                  <a:gd name="T91" fmla="*/ 192 h 511"/>
                  <a:gd name="T92" fmla="*/ 174 w 436"/>
                  <a:gd name="T93" fmla="*/ 176 h 511"/>
                  <a:gd name="T94" fmla="*/ 148 w 436"/>
                  <a:gd name="T95" fmla="*/ 138 h 511"/>
                  <a:gd name="T96" fmla="*/ 274 w 436"/>
                  <a:gd name="T97" fmla="*/ 246 h 511"/>
                  <a:gd name="T98" fmla="*/ 252 w 436"/>
                  <a:gd name="T99" fmla="*/ 272 h 511"/>
                  <a:gd name="T100" fmla="*/ 218 w 436"/>
                  <a:gd name="T101" fmla="*/ 282 h 511"/>
                  <a:gd name="T102" fmla="*/ 184 w 436"/>
                  <a:gd name="T103" fmla="*/ 272 h 511"/>
                  <a:gd name="T104" fmla="*/ 160 w 436"/>
                  <a:gd name="T105" fmla="*/ 246 h 511"/>
                  <a:gd name="T106" fmla="*/ 152 w 436"/>
                  <a:gd name="T107" fmla="*/ 216 h 511"/>
                  <a:gd name="T108" fmla="*/ 160 w 436"/>
                  <a:gd name="T109" fmla="*/ 216 h 511"/>
                  <a:gd name="T110" fmla="*/ 164 w 436"/>
                  <a:gd name="T111" fmla="*/ 184 h 511"/>
                  <a:gd name="T112" fmla="*/ 194 w 436"/>
                  <a:gd name="T113" fmla="*/ 200 h 511"/>
                  <a:gd name="T114" fmla="*/ 228 w 436"/>
                  <a:gd name="T115" fmla="*/ 204 h 511"/>
                  <a:gd name="T116" fmla="*/ 262 w 436"/>
                  <a:gd name="T117" fmla="*/ 192 h 511"/>
                  <a:gd name="T118" fmla="*/ 272 w 436"/>
                  <a:gd name="T119" fmla="*/ 216 h 511"/>
                  <a:gd name="T120" fmla="*/ 282 w 436"/>
                  <a:gd name="T121" fmla="*/ 218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36" h="511">
                    <a:moveTo>
                      <a:pt x="436" y="455"/>
                    </a:moveTo>
                    <a:lnTo>
                      <a:pt x="404" y="278"/>
                    </a:lnTo>
                    <a:lnTo>
                      <a:pt x="402" y="270"/>
                    </a:lnTo>
                    <a:lnTo>
                      <a:pt x="400" y="264"/>
                    </a:lnTo>
                    <a:lnTo>
                      <a:pt x="396" y="256"/>
                    </a:lnTo>
                    <a:lnTo>
                      <a:pt x="392" y="250"/>
                    </a:lnTo>
                    <a:lnTo>
                      <a:pt x="388" y="246"/>
                    </a:lnTo>
                    <a:lnTo>
                      <a:pt x="382" y="242"/>
                    </a:lnTo>
                    <a:lnTo>
                      <a:pt x="376" y="238"/>
                    </a:lnTo>
                    <a:lnTo>
                      <a:pt x="368" y="234"/>
                    </a:lnTo>
                    <a:lnTo>
                      <a:pt x="290" y="206"/>
                    </a:lnTo>
                    <a:lnTo>
                      <a:pt x="288" y="204"/>
                    </a:lnTo>
                    <a:lnTo>
                      <a:pt x="282" y="206"/>
                    </a:lnTo>
                    <a:lnTo>
                      <a:pt x="282" y="174"/>
                    </a:lnTo>
                    <a:lnTo>
                      <a:pt x="282" y="172"/>
                    </a:lnTo>
                    <a:lnTo>
                      <a:pt x="292" y="158"/>
                    </a:lnTo>
                    <a:lnTo>
                      <a:pt x="300" y="142"/>
                    </a:lnTo>
                    <a:lnTo>
                      <a:pt x="304" y="126"/>
                    </a:lnTo>
                    <a:lnTo>
                      <a:pt x="304" y="108"/>
                    </a:lnTo>
                    <a:lnTo>
                      <a:pt x="304" y="26"/>
                    </a:lnTo>
                    <a:lnTo>
                      <a:pt x="304" y="20"/>
                    </a:lnTo>
                    <a:lnTo>
                      <a:pt x="300" y="14"/>
                    </a:lnTo>
                    <a:lnTo>
                      <a:pt x="296" y="8"/>
                    </a:lnTo>
                    <a:lnTo>
                      <a:pt x="292" y="6"/>
                    </a:lnTo>
                    <a:lnTo>
                      <a:pt x="288" y="2"/>
                    </a:lnTo>
                    <a:lnTo>
                      <a:pt x="282" y="2"/>
                    </a:lnTo>
                    <a:lnTo>
                      <a:pt x="276" y="0"/>
                    </a:lnTo>
                    <a:lnTo>
                      <a:pt x="160" y="0"/>
                    </a:lnTo>
                    <a:lnTo>
                      <a:pt x="152" y="2"/>
                    </a:lnTo>
                    <a:lnTo>
                      <a:pt x="148" y="2"/>
                    </a:lnTo>
                    <a:lnTo>
                      <a:pt x="144" y="6"/>
                    </a:lnTo>
                    <a:lnTo>
                      <a:pt x="140" y="8"/>
                    </a:lnTo>
                    <a:lnTo>
                      <a:pt x="134" y="14"/>
                    </a:lnTo>
                    <a:lnTo>
                      <a:pt x="132" y="20"/>
                    </a:lnTo>
                    <a:lnTo>
                      <a:pt x="130" y="26"/>
                    </a:lnTo>
                    <a:lnTo>
                      <a:pt x="130" y="32"/>
                    </a:lnTo>
                    <a:lnTo>
                      <a:pt x="130" y="106"/>
                    </a:lnTo>
                    <a:lnTo>
                      <a:pt x="132" y="124"/>
                    </a:lnTo>
                    <a:lnTo>
                      <a:pt x="136" y="140"/>
                    </a:lnTo>
                    <a:lnTo>
                      <a:pt x="144" y="156"/>
                    </a:lnTo>
                    <a:lnTo>
                      <a:pt x="152" y="170"/>
                    </a:lnTo>
                    <a:lnTo>
                      <a:pt x="154" y="172"/>
                    </a:lnTo>
                    <a:lnTo>
                      <a:pt x="154" y="206"/>
                    </a:lnTo>
                    <a:lnTo>
                      <a:pt x="148" y="204"/>
                    </a:lnTo>
                    <a:lnTo>
                      <a:pt x="146" y="206"/>
                    </a:lnTo>
                    <a:lnTo>
                      <a:pt x="66" y="234"/>
                    </a:lnTo>
                    <a:lnTo>
                      <a:pt x="60" y="238"/>
                    </a:lnTo>
                    <a:lnTo>
                      <a:pt x="54" y="242"/>
                    </a:lnTo>
                    <a:lnTo>
                      <a:pt x="48" y="246"/>
                    </a:lnTo>
                    <a:lnTo>
                      <a:pt x="44" y="250"/>
                    </a:lnTo>
                    <a:lnTo>
                      <a:pt x="38" y="256"/>
                    </a:lnTo>
                    <a:lnTo>
                      <a:pt x="36" y="264"/>
                    </a:lnTo>
                    <a:lnTo>
                      <a:pt x="34" y="270"/>
                    </a:lnTo>
                    <a:lnTo>
                      <a:pt x="32" y="278"/>
                    </a:lnTo>
                    <a:lnTo>
                      <a:pt x="0" y="455"/>
                    </a:lnTo>
                    <a:lnTo>
                      <a:pt x="0" y="467"/>
                    </a:lnTo>
                    <a:lnTo>
                      <a:pt x="0" y="481"/>
                    </a:lnTo>
                    <a:lnTo>
                      <a:pt x="4" y="493"/>
                    </a:lnTo>
                    <a:lnTo>
                      <a:pt x="10" y="503"/>
                    </a:lnTo>
                    <a:lnTo>
                      <a:pt x="18" y="511"/>
                    </a:lnTo>
                    <a:lnTo>
                      <a:pt x="30" y="511"/>
                    </a:lnTo>
                    <a:lnTo>
                      <a:pt x="30" y="511"/>
                    </a:lnTo>
                    <a:lnTo>
                      <a:pt x="34" y="509"/>
                    </a:lnTo>
                    <a:lnTo>
                      <a:pt x="34" y="509"/>
                    </a:lnTo>
                    <a:lnTo>
                      <a:pt x="34" y="507"/>
                    </a:lnTo>
                    <a:lnTo>
                      <a:pt x="26" y="503"/>
                    </a:lnTo>
                    <a:lnTo>
                      <a:pt x="20" y="495"/>
                    </a:lnTo>
                    <a:lnTo>
                      <a:pt x="16" y="487"/>
                    </a:lnTo>
                    <a:lnTo>
                      <a:pt x="12" y="479"/>
                    </a:lnTo>
                    <a:lnTo>
                      <a:pt x="10" y="467"/>
                    </a:lnTo>
                    <a:lnTo>
                      <a:pt x="12" y="457"/>
                    </a:lnTo>
                    <a:lnTo>
                      <a:pt x="42" y="280"/>
                    </a:lnTo>
                    <a:lnTo>
                      <a:pt x="46" y="268"/>
                    </a:lnTo>
                    <a:lnTo>
                      <a:pt x="52" y="260"/>
                    </a:lnTo>
                    <a:lnTo>
                      <a:pt x="60" y="250"/>
                    </a:lnTo>
                    <a:lnTo>
                      <a:pt x="70" y="246"/>
                    </a:lnTo>
                    <a:lnTo>
                      <a:pt x="142" y="220"/>
                    </a:lnTo>
                    <a:lnTo>
                      <a:pt x="142" y="226"/>
                    </a:lnTo>
                    <a:lnTo>
                      <a:pt x="146" y="240"/>
                    </a:lnTo>
                    <a:lnTo>
                      <a:pt x="152" y="254"/>
                    </a:lnTo>
                    <a:lnTo>
                      <a:pt x="158" y="266"/>
                    </a:lnTo>
                    <a:lnTo>
                      <a:pt x="168" y="274"/>
                    </a:lnTo>
                    <a:lnTo>
                      <a:pt x="178" y="284"/>
                    </a:lnTo>
                    <a:lnTo>
                      <a:pt x="190" y="290"/>
                    </a:lnTo>
                    <a:lnTo>
                      <a:pt x="204" y="292"/>
                    </a:lnTo>
                    <a:lnTo>
                      <a:pt x="218" y="294"/>
                    </a:lnTo>
                    <a:lnTo>
                      <a:pt x="232" y="292"/>
                    </a:lnTo>
                    <a:lnTo>
                      <a:pt x="244" y="290"/>
                    </a:lnTo>
                    <a:lnTo>
                      <a:pt x="258" y="284"/>
                    </a:lnTo>
                    <a:lnTo>
                      <a:pt x="268" y="274"/>
                    </a:lnTo>
                    <a:lnTo>
                      <a:pt x="278" y="266"/>
                    </a:lnTo>
                    <a:lnTo>
                      <a:pt x="284" y="254"/>
                    </a:lnTo>
                    <a:lnTo>
                      <a:pt x="290" y="240"/>
                    </a:lnTo>
                    <a:lnTo>
                      <a:pt x="292" y="226"/>
                    </a:lnTo>
                    <a:lnTo>
                      <a:pt x="294" y="220"/>
                    </a:lnTo>
                    <a:lnTo>
                      <a:pt x="366" y="246"/>
                    </a:lnTo>
                    <a:lnTo>
                      <a:pt x="376" y="250"/>
                    </a:lnTo>
                    <a:lnTo>
                      <a:pt x="384" y="260"/>
                    </a:lnTo>
                    <a:lnTo>
                      <a:pt x="390" y="268"/>
                    </a:lnTo>
                    <a:lnTo>
                      <a:pt x="392" y="280"/>
                    </a:lnTo>
                    <a:lnTo>
                      <a:pt x="424" y="457"/>
                    </a:lnTo>
                    <a:lnTo>
                      <a:pt x="426" y="467"/>
                    </a:lnTo>
                    <a:lnTo>
                      <a:pt x="424" y="479"/>
                    </a:lnTo>
                    <a:lnTo>
                      <a:pt x="420" y="487"/>
                    </a:lnTo>
                    <a:lnTo>
                      <a:pt x="416" y="495"/>
                    </a:lnTo>
                    <a:lnTo>
                      <a:pt x="410" y="503"/>
                    </a:lnTo>
                    <a:lnTo>
                      <a:pt x="404" y="507"/>
                    </a:lnTo>
                    <a:lnTo>
                      <a:pt x="404" y="507"/>
                    </a:lnTo>
                    <a:lnTo>
                      <a:pt x="404" y="511"/>
                    </a:lnTo>
                    <a:lnTo>
                      <a:pt x="418" y="511"/>
                    </a:lnTo>
                    <a:lnTo>
                      <a:pt x="424" y="503"/>
                    </a:lnTo>
                    <a:lnTo>
                      <a:pt x="430" y="493"/>
                    </a:lnTo>
                    <a:lnTo>
                      <a:pt x="436" y="481"/>
                    </a:lnTo>
                    <a:lnTo>
                      <a:pt x="436" y="467"/>
                    </a:lnTo>
                    <a:lnTo>
                      <a:pt x="436" y="455"/>
                    </a:lnTo>
                    <a:close/>
                    <a:moveTo>
                      <a:pt x="148" y="138"/>
                    </a:moveTo>
                    <a:lnTo>
                      <a:pt x="144" y="122"/>
                    </a:lnTo>
                    <a:lnTo>
                      <a:pt x="142" y="106"/>
                    </a:lnTo>
                    <a:lnTo>
                      <a:pt x="142" y="32"/>
                    </a:lnTo>
                    <a:lnTo>
                      <a:pt x="144" y="24"/>
                    </a:lnTo>
                    <a:lnTo>
                      <a:pt x="146" y="18"/>
                    </a:lnTo>
                    <a:lnTo>
                      <a:pt x="152" y="14"/>
                    </a:lnTo>
                    <a:lnTo>
                      <a:pt x="160" y="12"/>
                    </a:lnTo>
                    <a:lnTo>
                      <a:pt x="276" y="12"/>
                    </a:lnTo>
                    <a:lnTo>
                      <a:pt x="282" y="14"/>
                    </a:lnTo>
                    <a:lnTo>
                      <a:pt x="288" y="18"/>
                    </a:lnTo>
                    <a:lnTo>
                      <a:pt x="292" y="24"/>
                    </a:lnTo>
                    <a:lnTo>
                      <a:pt x="294" y="32"/>
                    </a:lnTo>
                    <a:lnTo>
                      <a:pt x="294" y="108"/>
                    </a:lnTo>
                    <a:lnTo>
                      <a:pt x="292" y="126"/>
                    </a:lnTo>
                    <a:lnTo>
                      <a:pt x="288" y="140"/>
                    </a:lnTo>
                    <a:lnTo>
                      <a:pt x="280" y="156"/>
                    </a:lnTo>
                    <a:lnTo>
                      <a:pt x="270" y="170"/>
                    </a:lnTo>
                    <a:lnTo>
                      <a:pt x="260" y="180"/>
                    </a:lnTo>
                    <a:lnTo>
                      <a:pt x="246" y="186"/>
                    </a:lnTo>
                    <a:lnTo>
                      <a:pt x="232" y="192"/>
                    </a:lnTo>
                    <a:lnTo>
                      <a:pt x="218" y="192"/>
                    </a:lnTo>
                    <a:lnTo>
                      <a:pt x="216" y="192"/>
                    </a:lnTo>
                    <a:lnTo>
                      <a:pt x="200" y="190"/>
                    </a:lnTo>
                    <a:lnTo>
                      <a:pt x="186" y="186"/>
                    </a:lnTo>
                    <a:lnTo>
                      <a:pt x="174" y="176"/>
                    </a:lnTo>
                    <a:lnTo>
                      <a:pt x="164" y="166"/>
                    </a:lnTo>
                    <a:lnTo>
                      <a:pt x="154" y="152"/>
                    </a:lnTo>
                    <a:lnTo>
                      <a:pt x="148" y="138"/>
                    </a:lnTo>
                    <a:close/>
                    <a:moveTo>
                      <a:pt x="282" y="224"/>
                    </a:moveTo>
                    <a:lnTo>
                      <a:pt x="280" y="236"/>
                    </a:lnTo>
                    <a:lnTo>
                      <a:pt x="274" y="246"/>
                    </a:lnTo>
                    <a:lnTo>
                      <a:pt x="270" y="256"/>
                    </a:lnTo>
                    <a:lnTo>
                      <a:pt x="262" y="266"/>
                    </a:lnTo>
                    <a:lnTo>
                      <a:pt x="252" y="272"/>
                    </a:lnTo>
                    <a:lnTo>
                      <a:pt x="240" y="278"/>
                    </a:lnTo>
                    <a:lnTo>
                      <a:pt x="230" y="280"/>
                    </a:lnTo>
                    <a:lnTo>
                      <a:pt x="218" y="282"/>
                    </a:lnTo>
                    <a:lnTo>
                      <a:pt x="206" y="280"/>
                    </a:lnTo>
                    <a:lnTo>
                      <a:pt x="194" y="278"/>
                    </a:lnTo>
                    <a:lnTo>
                      <a:pt x="184" y="272"/>
                    </a:lnTo>
                    <a:lnTo>
                      <a:pt x="174" y="266"/>
                    </a:lnTo>
                    <a:lnTo>
                      <a:pt x="166" y="256"/>
                    </a:lnTo>
                    <a:lnTo>
                      <a:pt x="160" y="246"/>
                    </a:lnTo>
                    <a:lnTo>
                      <a:pt x="156" y="236"/>
                    </a:lnTo>
                    <a:lnTo>
                      <a:pt x="152" y="224"/>
                    </a:lnTo>
                    <a:lnTo>
                      <a:pt x="152" y="216"/>
                    </a:lnTo>
                    <a:lnTo>
                      <a:pt x="160" y="216"/>
                    </a:lnTo>
                    <a:lnTo>
                      <a:pt x="160" y="218"/>
                    </a:lnTo>
                    <a:lnTo>
                      <a:pt x="160" y="216"/>
                    </a:lnTo>
                    <a:lnTo>
                      <a:pt x="164" y="216"/>
                    </a:lnTo>
                    <a:lnTo>
                      <a:pt x="164" y="214"/>
                    </a:lnTo>
                    <a:lnTo>
                      <a:pt x="164" y="184"/>
                    </a:lnTo>
                    <a:lnTo>
                      <a:pt x="172" y="190"/>
                    </a:lnTo>
                    <a:lnTo>
                      <a:pt x="182" y="196"/>
                    </a:lnTo>
                    <a:lnTo>
                      <a:pt x="194" y="200"/>
                    </a:lnTo>
                    <a:lnTo>
                      <a:pt x="204" y="204"/>
                    </a:lnTo>
                    <a:lnTo>
                      <a:pt x="216" y="204"/>
                    </a:lnTo>
                    <a:lnTo>
                      <a:pt x="228" y="204"/>
                    </a:lnTo>
                    <a:lnTo>
                      <a:pt x="240" y="202"/>
                    </a:lnTo>
                    <a:lnTo>
                      <a:pt x="252" y="198"/>
                    </a:lnTo>
                    <a:lnTo>
                      <a:pt x="262" y="192"/>
                    </a:lnTo>
                    <a:lnTo>
                      <a:pt x="270" y="186"/>
                    </a:lnTo>
                    <a:lnTo>
                      <a:pt x="270" y="214"/>
                    </a:lnTo>
                    <a:lnTo>
                      <a:pt x="272" y="216"/>
                    </a:lnTo>
                    <a:lnTo>
                      <a:pt x="274" y="216"/>
                    </a:lnTo>
                    <a:lnTo>
                      <a:pt x="276" y="218"/>
                    </a:lnTo>
                    <a:lnTo>
                      <a:pt x="282" y="218"/>
                    </a:lnTo>
                    <a:lnTo>
                      <a:pt x="282" y="22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70" name="Line 8">
                <a:extLst>
                  <a:ext uri="{FF2B5EF4-FFF2-40B4-BE49-F238E27FC236}">
                    <a16:creationId xmlns:a16="http://schemas.microsoft.com/office/drawing/2014/main" id="{94339EE5-D4AB-4213-A60D-130F5B75D7AA}"/>
                  </a:ext>
                </a:extLst>
              </p:cNvPr>
              <p:cNvSpPr>
                <a:spLocks noChangeShapeType="1"/>
              </p:cNvSpPr>
              <p:nvPr/>
            </p:nvSpPr>
            <p:spPr bwMode="auto">
              <a:xfrm>
                <a:off x="1935163" y="4678363"/>
                <a:ext cx="0" cy="0"/>
              </a:xfrm>
              <a:prstGeom prst="line">
                <a:avLst/>
              </a:prstGeom>
              <a:grpFill/>
              <a:ln w="5080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714" name="Group 713">
              <a:extLst>
                <a:ext uri="{FF2B5EF4-FFF2-40B4-BE49-F238E27FC236}">
                  <a16:creationId xmlns:a16="http://schemas.microsoft.com/office/drawing/2014/main" id="{6E4E48A7-773B-4621-B6A6-3392677A084D}"/>
                </a:ext>
              </a:extLst>
            </p:cNvPr>
            <p:cNvGrpSpPr/>
            <p:nvPr/>
          </p:nvGrpSpPr>
          <p:grpSpPr>
            <a:xfrm>
              <a:off x="5554923" y="1157172"/>
              <a:ext cx="1247024" cy="305004"/>
              <a:chOff x="485045" y="5236531"/>
              <a:chExt cx="2622917" cy="700523"/>
            </a:xfrm>
          </p:grpSpPr>
          <p:grpSp>
            <p:nvGrpSpPr>
              <p:cNvPr id="718" name="Group 717">
                <a:extLst>
                  <a:ext uri="{FF2B5EF4-FFF2-40B4-BE49-F238E27FC236}">
                    <a16:creationId xmlns:a16="http://schemas.microsoft.com/office/drawing/2014/main" id="{D90B6E06-8FC8-4D0F-B069-AAB7688350C7}"/>
                  </a:ext>
                </a:extLst>
              </p:cNvPr>
              <p:cNvGrpSpPr/>
              <p:nvPr/>
            </p:nvGrpSpPr>
            <p:grpSpPr>
              <a:xfrm>
                <a:off x="1414079" y="5236531"/>
                <a:ext cx="804748" cy="700523"/>
                <a:chOff x="1414079" y="5229246"/>
                <a:chExt cx="804748" cy="700523"/>
              </a:xfrm>
            </p:grpSpPr>
            <p:sp>
              <p:nvSpPr>
                <p:cNvPr id="754" name="Rectangle 73">
                  <a:extLst>
                    <a:ext uri="{FF2B5EF4-FFF2-40B4-BE49-F238E27FC236}">
                      <a16:creationId xmlns:a16="http://schemas.microsoft.com/office/drawing/2014/main" id="{735C9AF3-D150-42D4-9678-72C07B3E465A}"/>
                    </a:ext>
                  </a:extLst>
                </p:cNvPr>
                <p:cNvSpPr>
                  <a:spLocks noChangeArrowheads="1"/>
                </p:cNvSpPr>
                <p:nvPr/>
              </p:nvSpPr>
              <p:spPr bwMode="auto">
                <a:xfrm>
                  <a:off x="1414079" y="5229246"/>
                  <a:ext cx="804748" cy="623210"/>
                </a:xfrm>
                <a:prstGeom prst="rect">
                  <a:avLst/>
                </a:prstGeom>
                <a:solidFill>
                  <a:schemeClr val="bg1"/>
                </a:solidFill>
                <a:ln w="9525">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61" name="Line 74">
                  <a:extLst>
                    <a:ext uri="{FF2B5EF4-FFF2-40B4-BE49-F238E27FC236}">
                      <a16:creationId xmlns:a16="http://schemas.microsoft.com/office/drawing/2014/main" id="{ECA95126-C2C5-4F66-A596-53894BD81429}"/>
                    </a:ext>
                  </a:extLst>
                </p:cNvPr>
                <p:cNvSpPr>
                  <a:spLocks noChangeShapeType="1"/>
                </p:cNvSpPr>
                <p:nvPr/>
              </p:nvSpPr>
              <p:spPr bwMode="auto">
                <a:xfrm>
                  <a:off x="1530264" y="5929769"/>
                  <a:ext cx="572379" cy="0"/>
                </a:xfrm>
                <a:prstGeom prst="line">
                  <a:avLst/>
                </a:prstGeom>
                <a:noFill/>
                <a:ln w="9525">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719" name="Group 718">
                <a:extLst>
                  <a:ext uri="{FF2B5EF4-FFF2-40B4-BE49-F238E27FC236}">
                    <a16:creationId xmlns:a16="http://schemas.microsoft.com/office/drawing/2014/main" id="{2EBD7D60-9D45-4F82-AC4F-7FF671C2B316}"/>
                  </a:ext>
                </a:extLst>
              </p:cNvPr>
              <p:cNvGrpSpPr/>
              <p:nvPr/>
            </p:nvGrpSpPr>
            <p:grpSpPr>
              <a:xfrm>
                <a:off x="2303214" y="5236531"/>
                <a:ext cx="804748" cy="700523"/>
                <a:chOff x="1414079" y="5229246"/>
                <a:chExt cx="804748" cy="700523"/>
              </a:xfrm>
            </p:grpSpPr>
            <p:sp>
              <p:nvSpPr>
                <p:cNvPr id="752" name="Rectangle 73">
                  <a:extLst>
                    <a:ext uri="{FF2B5EF4-FFF2-40B4-BE49-F238E27FC236}">
                      <a16:creationId xmlns:a16="http://schemas.microsoft.com/office/drawing/2014/main" id="{A15095C0-51E3-4784-BF1E-BE5BD5AC8102}"/>
                    </a:ext>
                  </a:extLst>
                </p:cNvPr>
                <p:cNvSpPr>
                  <a:spLocks noChangeArrowheads="1"/>
                </p:cNvSpPr>
                <p:nvPr/>
              </p:nvSpPr>
              <p:spPr bwMode="auto">
                <a:xfrm>
                  <a:off x="1414079" y="5229246"/>
                  <a:ext cx="804748" cy="623210"/>
                </a:xfrm>
                <a:prstGeom prst="rect">
                  <a:avLst/>
                </a:prstGeom>
                <a:solidFill>
                  <a:schemeClr val="bg1"/>
                </a:solidFill>
                <a:ln w="9525">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753" name="Line 74">
                  <a:extLst>
                    <a:ext uri="{FF2B5EF4-FFF2-40B4-BE49-F238E27FC236}">
                      <a16:creationId xmlns:a16="http://schemas.microsoft.com/office/drawing/2014/main" id="{8CCDA781-3859-47AD-A0EB-351768646C00}"/>
                    </a:ext>
                  </a:extLst>
                </p:cNvPr>
                <p:cNvSpPr>
                  <a:spLocks noChangeShapeType="1"/>
                </p:cNvSpPr>
                <p:nvPr/>
              </p:nvSpPr>
              <p:spPr bwMode="auto">
                <a:xfrm>
                  <a:off x="1530264" y="5929769"/>
                  <a:ext cx="572379" cy="0"/>
                </a:xfrm>
                <a:prstGeom prst="line">
                  <a:avLst/>
                </a:prstGeom>
                <a:noFill/>
                <a:ln w="9525">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720" name="Group 719">
                <a:extLst>
                  <a:ext uri="{FF2B5EF4-FFF2-40B4-BE49-F238E27FC236}">
                    <a16:creationId xmlns:a16="http://schemas.microsoft.com/office/drawing/2014/main" id="{DBB0CC60-9269-4875-B6F0-9E36445EFB16}"/>
                  </a:ext>
                </a:extLst>
              </p:cNvPr>
              <p:cNvGrpSpPr/>
              <p:nvPr/>
            </p:nvGrpSpPr>
            <p:grpSpPr>
              <a:xfrm>
                <a:off x="485045" y="5236531"/>
                <a:ext cx="804748" cy="700523"/>
                <a:chOff x="1414079" y="5229246"/>
                <a:chExt cx="804748" cy="700523"/>
              </a:xfrm>
            </p:grpSpPr>
            <p:sp>
              <p:nvSpPr>
                <p:cNvPr id="749" name="Rectangle 73">
                  <a:extLst>
                    <a:ext uri="{FF2B5EF4-FFF2-40B4-BE49-F238E27FC236}">
                      <a16:creationId xmlns:a16="http://schemas.microsoft.com/office/drawing/2014/main" id="{567F773C-7BA2-4502-854A-FD26C3D5C311}"/>
                    </a:ext>
                  </a:extLst>
                </p:cNvPr>
                <p:cNvSpPr>
                  <a:spLocks noChangeArrowheads="1"/>
                </p:cNvSpPr>
                <p:nvPr/>
              </p:nvSpPr>
              <p:spPr bwMode="auto">
                <a:xfrm>
                  <a:off x="1414079" y="5229246"/>
                  <a:ext cx="804748" cy="623210"/>
                </a:xfrm>
                <a:prstGeom prst="rect">
                  <a:avLst/>
                </a:prstGeom>
                <a:solidFill>
                  <a:schemeClr val="bg1"/>
                </a:solidFill>
                <a:ln w="9525">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750" name="Line 74">
                  <a:extLst>
                    <a:ext uri="{FF2B5EF4-FFF2-40B4-BE49-F238E27FC236}">
                      <a16:creationId xmlns:a16="http://schemas.microsoft.com/office/drawing/2014/main" id="{3012E181-0E81-4845-BC1C-1E991D749E0A}"/>
                    </a:ext>
                  </a:extLst>
                </p:cNvPr>
                <p:cNvSpPr>
                  <a:spLocks noChangeShapeType="1"/>
                </p:cNvSpPr>
                <p:nvPr/>
              </p:nvSpPr>
              <p:spPr bwMode="auto">
                <a:xfrm>
                  <a:off x="1530264" y="5929769"/>
                  <a:ext cx="572379" cy="0"/>
                </a:xfrm>
                <a:prstGeom prst="line">
                  <a:avLst/>
                </a:prstGeom>
                <a:noFill/>
                <a:ln w="9525">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grpSp>
      <p:sp>
        <p:nvSpPr>
          <p:cNvPr id="1406" name="Rectangle 1405">
            <a:extLst>
              <a:ext uri="{FF2B5EF4-FFF2-40B4-BE49-F238E27FC236}">
                <a16:creationId xmlns:a16="http://schemas.microsoft.com/office/drawing/2014/main" id="{F9804B72-E339-4098-89E0-1CC558A4294C}"/>
              </a:ext>
            </a:extLst>
          </p:cNvPr>
          <p:cNvSpPr/>
          <p:nvPr/>
        </p:nvSpPr>
        <p:spPr>
          <a:xfrm>
            <a:off x="4256290" y="1505597"/>
            <a:ext cx="3679420"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292A2E"/>
                </a:solidFill>
                <a:effectLst/>
                <a:uLnTx/>
                <a:uFillTx/>
                <a:latin typeface="Open Sans"/>
                <a:ea typeface="+mn-ea"/>
                <a:cs typeface="+mn-cs"/>
              </a:rPr>
              <a:t>Instructor Tools</a:t>
            </a:r>
            <a:endParaRPr kumimoji="0" lang="x-none" sz="1600" b="1" i="0" u="none" strike="noStrike" kern="1200" cap="none" spc="0" normalizeH="0" baseline="0" noProof="0">
              <a:ln>
                <a:noFill/>
              </a:ln>
              <a:solidFill>
                <a:srgbClr val="292A2E"/>
              </a:solidFill>
              <a:effectLst/>
              <a:uLnTx/>
              <a:uFillTx/>
              <a:latin typeface="Open Sans"/>
              <a:ea typeface="+mn-ea"/>
              <a:cs typeface="+mn-cs"/>
            </a:endParaRPr>
          </a:p>
        </p:txBody>
      </p:sp>
      <p:grpSp>
        <p:nvGrpSpPr>
          <p:cNvPr id="17" name="Group 16">
            <a:extLst>
              <a:ext uri="{FF2B5EF4-FFF2-40B4-BE49-F238E27FC236}">
                <a16:creationId xmlns:a16="http://schemas.microsoft.com/office/drawing/2014/main" id="{E7150473-266C-4171-AEBB-A5632BB9DBE1}"/>
              </a:ext>
            </a:extLst>
          </p:cNvPr>
          <p:cNvGrpSpPr/>
          <p:nvPr/>
        </p:nvGrpSpPr>
        <p:grpSpPr>
          <a:xfrm>
            <a:off x="4463644" y="4810308"/>
            <a:ext cx="3264712" cy="1692944"/>
            <a:chOff x="4537604" y="4840125"/>
            <a:chExt cx="3264712" cy="1692944"/>
          </a:xfrm>
        </p:grpSpPr>
        <p:grpSp>
          <p:nvGrpSpPr>
            <p:cNvPr id="14" name="Group 13">
              <a:extLst>
                <a:ext uri="{FF2B5EF4-FFF2-40B4-BE49-F238E27FC236}">
                  <a16:creationId xmlns:a16="http://schemas.microsoft.com/office/drawing/2014/main" id="{B77D9F9F-0AE0-45D2-83DA-EEA01C1CC569}"/>
                </a:ext>
              </a:extLst>
            </p:cNvPr>
            <p:cNvGrpSpPr/>
            <p:nvPr/>
          </p:nvGrpSpPr>
          <p:grpSpPr>
            <a:xfrm>
              <a:off x="4537604" y="4840125"/>
              <a:ext cx="3264712" cy="1692944"/>
              <a:chOff x="4538263" y="5258375"/>
              <a:chExt cx="3264712" cy="1692944"/>
            </a:xfrm>
          </p:grpSpPr>
          <p:sp>
            <p:nvSpPr>
              <p:cNvPr id="662" name="Rectangle 661">
                <a:extLst>
                  <a:ext uri="{FF2B5EF4-FFF2-40B4-BE49-F238E27FC236}">
                    <a16:creationId xmlns:a16="http://schemas.microsoft.com/office/drawing/2014/main" id="{CD7E728F-06F4-42C9-92B2-0730BE769F61}"/>
                  </a:ext>
                </a:extLst>
              </p:cNvPr>
              <p:cNvSpPr/>
              <p:nvPr/>
            </p:nvSpPr>
            <p:spPr>
              <a:xfrm>
                <a:off x="5278683" y="6612765"/>
                <a:ext cx="175881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292A2E"/>
                    </a:solidFill>
                    <a:effectLst/>
                    <a:uLnTx/>
                    <a:uFillTx/>
                    <a:latin typeface="Open Sans"/>
                    <a:ea typeface="+mn-ea"/>
                    <a:cs typeface="+mn-cs"/>
                  </a:rPr>
                  <a:t>Virtualized SOC</a:t>
                </a:r>
                <a:endParaRPr kumimoji="0" lang="x-none" sz="1600" b="1" i="0" u="none" strike="noStrike" kern="1200" cap="none" spc="0" normalizeH="0" baseline="0" noProof="0">
                  <a:ln>
                    <a:noFill/>
                  </a:ln>
                  <a:solidFill>
                    <a:srgbClr val="292A2E"/>
                  </a:solidFill>
                  <a:effectLst/>
                  <a:uLnTx/>
                  <a:uFillTx/>
                  <a:latin typeface="Open Sans"/>
                  <a:ea typeface="+mn-ea"/>
                  <a:cs typeface="+mn-cs"/>
                </a:endParaRPr>
              </a:p>
            </p:txBody>
          </p:sp>
          <p:sp>
            <p:nvSpPr>
              <p:cNvPr id="1222" name="Rectangle 1221">
                <a:extLst>
                  <a:ext uri="{FF2B5EF4-FFF2-40B4-BE49-F238E27FC236}">
                    <a16:creationId xmlns:a16="http://schemas.microsoft.com/office/drawing/2014/main" id="{AA8AFC6A-55F5-4D27-BB53-65639AC4BD7F}"/>
                  </a:ext>
                </a:extLst>
              </p:cNvPr>
              <p:cNvSpPr/>
              <p:nvPr/>
            </p:nvSpPr>
            <p:spPr>
              <a:xfrm>
                <a:off x="4538263" y="6266177"/>
                <a:ext cx="3264712" cy="98086"/>
              </a:xfrm>
              <a:prstGeom prst="rect">
                <a:avLst/>
              </a:prstGeom>
              <a:solidFill>
                <a:schemeClr val="bg1">
                  <a:lumMod val="85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grpSp>
            <p:nvGrpSpPr>
              <p:cNvPr id="1221" name="Group 1220">
                <a:extLst>
                  <a:ext uri="{FF2B5EF4-FFF2-40B4-BE49-F238E27FC236}">
                    <a16:creationId xmlns:a16="http://schemas.microsoft.com/office/drawing/2014/main" id="{4AF6F0B7-BA9E-4389-B702-980284A52C08}"/>
                  </a:ext>
                </a:extLst>
              </p:cNvPr>
              <p:cNvGrpSpPr/>
              <p:nvPr/>
            </p:nvGrpSpPr>
            <p:grpSpPr>
              <a:xfrm>
                <a:off x="4684494" y="5258375"/>
                <a:ext cx="2980920" cy="574634"/>
                <a:chOff x="315087" y="4987037"/>
                <a:chExt cx="4120945" cy="770094"/>
              </a:xfrm>
              <a:solidFill>
                <a:schemeClr val="bg1">
                  <a:lumMod val="85000"/>
                </a:schemeClr>
              </a:solidFill>
            </p:grpSpPr>
            <p:grpSp>
              <p:nvGrpSpPr>
                <p:cNvPr id="1500" name="Group 1499">
                  <a:extLst>
                    <a:ext uri="{FF2B5EF4-FFF2-40B4-BE49-F238E27FC236}">
                      <a16:creationId xmlns:a16="http://schemas.microsoft.com/office/drawing/2014/main" id="{15DB2CE4-9276-4EEB-85FE-259673A56B40}"/>
                    </a:ext>
                  </a:extLst>
                </p:cNvPr>
                <p:cNvGrpSpPr/>
                <p:nvPr/>
              </p:nvGrpSpPr>
              <p:grpSpPr>
                <a:xfrm>
                  <a:off x="1690830" y="4987037"/>
                  <a:ext cx="1369611" cy="770094"/>
                  <a:chOff x="1690830" y="4987037"/>
                  <a:chExt cx="1369611" cy="770094"/>
                </a:xfrm>
                <a:grpFill/>
              </p:grpSpPr>
              <p:sp>
                <p:nvSpPr>
                  <p:cNvPr id="1507" name="Rectangle 1506">
                    <a:extLst>
                      <a:ext uri="{FF2B5EF4-FFF2-40B4-BE49-F238E27FC236}">
                        <a16:creationId xmlns:a16="http://schemas.microsoft.com/office/drawing/2014/main" id="{92ECD72F-EC08-420A-AA14-D09862CA126C}"/>
                      </a:ext>
                    </a:extLst>
                  </p:cNvPr>
                  <p:cNvSpPr/>
                  <p:nvPr/>
                </p:nvSpPr>
                <p:spPr>
                  <a:xfrm>
                    <a:off x="1690830" y="4987037"/>
                    <a:ext cx="1369611" cy="770094"/>
                  </a:xfrm>
                  <a:prstGeom prst="rect">
                    <a:avLst/>
                  </a:prstGeom>
                  <a:grpFill/>
                  <a:ln w="508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508" name="Rectangle 1507">
                    <a:extLst>
                      <a:ext uri="{FF2B5EF4-FFF2-40B4-BE49-F238E27FC236}">
                        <a16:creationId xmlns:a16="http://schemas.microsoft.com/office/drawing/2014/main" id="{F8A6645C-F493-4293-BB37-FBC042164929}"/>
                      </a:ext>
                    </a:extLst>
                  </p:cNvPr>
                  <p:cNvSpPr/>
                  <p:nvPr/>
                </p:nvSpPr>
                <p:spPr>
                  <a:xfrm>
                    <a:off x="1753084" y="5042887"/>
                    <a:ext cx="1245101" cy="666452"/>
                  </a:xfrm>
                  <a:prstGeom prst="rect">
                    <a:avLst/>
                  </a:prstGeom>
                  <a:solidFill>
                    <a:schemeClr val="bg1"/>
                  </a:solidFill>
                  <a:ln w="508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grpSp>
            <p:grpSp>
              <p:nvGrpSpPr>
                <p:cNvPr id="1501" name="Group 1500">
                  <a:extLst>
                    <a:ext uri="{FF2B5EF4-FFF2-40B4-BE49-F238E27FC236}">
                      <a16:creationId xmlns:a16="http://schemas.microsoft.com/office/drawing/2014/main" id="{16DFBC32-4A0A-421B-B271-22F60F3F90FE}"/>
                    </a:ext>
                  </a:extLst>
                </p:cNvPr>
                <p:cNvGrpSpPr/>
                <p:nvPr/>
              </p:nvGrpSpPr>
              <p:grpSpPr>
                <a:xfrm>
                  <a:off x="3066421" y="4987037"/>
                  <a:ext cx="1369611" cy="770094"/>
                  <a:chOff x="1685774" y="4987037"/>
                  <a:chExt cx="1369611" cy="770094"/>
                </a:xfrm>
                <a:grpFill/>
              </p:grpSpPr>
              <p:sp>
                <p:nvSpPr>
                  <p:cNvPr id="1505" name="Rectangle 1504">
                    <a:extLst>
                      <a:ext uri="{FF2B5EF4-FFF2-40B4-BE49-F238E27FC236}">
                        <a16:creationId xmlns:a16="http://schemas.microsoft.com/office/drawing/2014/main" id="{BE66969F-8336-4394-BD8F-AB32E8C8095C}"/>
                      </a:ext>
                    </a:extLst>
                  </p:cNvPr>
                  <p:cNvSpPr/>
                  <p:nvPr/>
                </p:nvSpPr>
                <p:spPr>
                  <a:xfrm>
                    <a:off x="1685774" y="4987037"/>
                    <a:ext cx="1369611" cy="770094"/>
                  </a:xfrm>
                  <a:prstGeom prst="rect">
                    <a:avLst/>
                  </a:prstGeom>
                  <a:grpFill/>
                  <a:ln w="508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506" name="Rectangle 1505">
                    <a:extLst>
                      <a:ext uri="{FF2B5EF4-FFF2-40B4-BE49-F238E27FC236}">
                        <a16:creationId xmlns:a16="http://schemas.microsoft.com/office/drawing/2014/main" id="{B7C44C28-D434-4F99-8D33-5F6F8DD84E41}"/>
                      </a:ext>
                    </a:extLst>
                  </p:cNvPr>
                  <p:cNvSpPr/>
                  <p:nvPr/>
                </p:nvSpPr>
                <p:spPr>
                  <a:xfrm>
                    <a:off x="1753084" y="5042887"/>
                    <a:ext cx="1245101" cy="666452"/>
                  </a:xfrm>
                  <a:prstGeom prst="rect">
                    <a:avLst/>
                  </a:prstGeom>
                  <a:solidFill>
                    <a:schemeClr val="bg1"/>
                  </a:solidFill>
                  <a:ln w="508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grpSp>
            <p:grpSp>
              <p:nvGrpSpPr>
                <p:cNvPr id="1502" name="Group 1501">
                  <a:extLst>
                    <a:ext uri="{FF2B5EF4-FFF2-40B4-BE49-F238E27FC236}">
                      <a16:creationId xmlns:a16="http://schemas.microsoft.com/office/drawing/2014/main" id="{0F8D14BB-FEAE-465D-A9DD-D02E3B231A13}"/>
                    </a:ext>
                  </a:extLst>
                </p:cNvPr>
                <p:cNvGrpSpPr/>
                <p:nvPr/>
              </p:nvGrpSpPr>
              <p:grpSpPr>
                <a:xfrm>
                  <a:off x="315087" y="4987037"/>
                  <a:ext cx="1369611" cy="770094"/>
                  <a:chOff x="1690830" y="4987037"/>
                  <a:chExt cx="1369611" cy="770094"/>
                </a:xfrm>
                <a:grpFill/>
              </p:grpSpPr>
              <p:sp>
                <p:nvSpPr>
                  <p:cNvPr id="1503" name="Rectangle 1502">
                    <a:extLst>
                      <a:ext uri="{FF2B5EF4-FFF2-40B4-BE49-F238E27FC236}">
                        <a16:creationId xmlns:a16="http://schemas.microsoft.com/office/drawing/2014/main" id="{84D4F68B-B7ED-486F-BDF0-8178B4DDB335}"/>
                      </a:ext>
                    </a:extLst>
                  </p:cNvPr>
                  <p:cNvSpPr/>
                  <p:nvPr/>
                </p:nvSpPr>
                <p:spPr>
                  <a:xfrm>
                    <a:off x="1690830" y="4987037"/>
                    <a:ext cx="1369611" cy="770094"/>
                  </a:xfrm>
                  <a:prstGeom prst="rect">
                    <a:avLst/>
                  </a:prstGeom>
                  <a:grpFill/>
                  <a:ln w="508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504" name="Rectangle 1503">
                    <a:extLst>
                      <a:ext uri="{FF2B5EF4-FFF2-40B4-BE49-F238E27FC236}">
                        <a16:creationId xmlns:a16="http://schemas.microsoft.com/office/drawing/2014/main" id="{5D9ECD3E-E5DF-4119-8E81-5AC4657888C0}"/>
                      </a:ext>
                    </a:extLst>
                  </p:cNvPr>
                  <p:cNvSpPr/>
                  <p:nvPr/>
                </p:nvSpPr>
                <p:spPr>
                  <a:xfrm>
                    <a:off x="1753084" y="5042887"/>
                    <a:ext cx="1245101" cy="666452"/>
                  </a:xfrm>
                  <a:prstGeom prst="rect">
                    <a:avLst/>
                  </a:prstGeom>
                  <a:solidFill>
                    <a:schemeClr val="bg1"/>
                  </a:solidFill>
                  <a:ln w="508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grpSp>
          </p:grpSp>
          <p:grpSp>
            <p:nvGrpSpPr>
              <p:cNvPr id="680" name="Group 4">
                <a:extLst>
                  <a:ext uri="{FF2B5EF4-FFF2-40B4-BE49-F238E27FC236}">
                    <a16:creationId xmlns:a16="http://schemas.microsoft.com/office/drawing/2014/main" id="{2DD74317-0FCF-4DF1-9DE8-AA4292B9FDA1}"/>
                  </a:ext>
                </a:extLst>
              </p:cNvPr>
              <p:cNvGrpSpPr/>
              <p:nvPr/>
            </p:nvGrpSpPr>
            <p:grpSpPr>
              <a:xfrm>
                <a:off x="4592155" y="5894426"/>
                <a:ext cx="759058" cy="279073"/>
                <a:chOff x="3974768" y="8473867"/>
                <a:chExt cx="1332000" cy="527259"/>
              </a:xfrm>
            </p:grpSpPr>
            <p:sp>
              <p:nvSpPr>
                <p:cNvPr id="681" name="Freeform 104">
                  <a:extLst>
                    <a:ext uri="{FF2B5EF4-FFF2-40B4-BE49-F238E27FC236}">
                      <a16:creationId xmlns:a16="http://schemas.microsoft.com/office/drawing/2014/main" id="{B9E1ADAA-3571-4468-B8E2-02B100B88093}"/>
                    </a:ext>
                  </a:extLst>
                </p:cNvPr>
                <p:cNvSpPr>
                  <a:spLocks/>
                </p:cNvSpPr>
                <p:nvPr/>
              </p:nvSpPr>
              <p:spPr bwMode="auto">
                <a:xfrm>
                  <a:off x="4387054" y="8473867"/>
                  <a:ext cx="491571" cy="333000"/>
                </a:xfrm>
                <a:custGeom>
                  <a:avLst/>
                  <a:gdLst>
                    <a:gd name="T0" fmla="*/ 17 w 105"/>
                    <a:gd name="T1" fmla="*/ 71 h 71"/>
                    <a:gd name="T2" fmla="*/ 6 w 105"/>
                    <a:gd name="T3" fmla="*/ 71 h 71"/>
                    <a:gd name="T4" fmla="*/ 0 w 105"/>
                    <a:gd name="T5" fmla="*/ 66 h 71"/>
                    <a:gd name="T6" fmla="*/ 0 w 105"/>
                    <a:gd name="T7" fmla="*/ 5 h 71"/>
                    <a:gd name="T8" fmla="*/ 6 w 105"/>
                    <a:gd name="T9" fmla="*/ 0 h 71"/>
                    <a:gd name="T10" fmla="*/ 100 w 105"/>
                    <a:gd name="T11" fmla="*/ 0 h 71"/>
                    <a:gd name="T12" fmla="*/ 105 w 105"/>
                    <a:gd name="T13" fmla="*/ 5 h 71"/>
                    <a:gd name="T14" fmla="*/ 105 w 105"/>
                    <a:gd name="T15" fmla="*/ 66 h 71"/>
                    <a:gd name="T16" fmla="*/ 100 w 105"/>
                    <a:gd name="T17" fmla="*/ 71 h 71"/>
                    <a:gd name="T18" fmla="*/ 89 w 105"/>
                    <a:gd name="T19"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71">
                      <a:moveTo>
                        <a:pt x="17" y="71"/>
                      </a:moveTo>
                      <a:cubicBezTo>
                        <a:pt x="6" y="71"/>
                        <a:pt x="6" y="71"/>
                        <a:pt x="6" y="71"/>
                      </a:cubicBezTo>
                      <a:cubicBezTo>
                        <a:pt x="3" y="71"/>
                        <a:pt x="0" y="69"/>
                        <a:pt x="0" y="66"/>
                      </a:cubicBezTo>
                      <a:cubicBezTo>
                        <a:pt x="0" y="5"/>
                        <a:pt x="0" y="5"/>
                        <a:pt x="0" y="5"/>
                      </a:cubicBezTo>
                      <a:cubicBezTo>
                        <a:pt x="0" y="2"/>
                        <a:pt x="3" y="0"/>
                        <a:pt x="6" y="0"/>
                      </a:cubicBezTo>
                      <a:cubicBezTo>
                        <a:pt x="100" y="0"/>
                        <a:pt x="100" y="0"/>
                        <a:pt x="100" y="0"/>
                      </a:cubicBezTo>
                      <a:cubicBezTo>
                        <a:pt x="103" y="0"/>
                        <a:pt x="105" y="2"/>
                        <a:pt x="105" y="5"/>
                      </a:cubicBezTo>
                      <a:cubicBezTo>
                        <a:pt x="105" y="66"/>
                        <a:pt x="105" y="66"/>
                        <a:pt x="105" y="66"/>
                      </a:cubicBezTo>
                      <a:cubicBezTo>
                        <a:pt x="105" y="69"/>
                        <a:pt x="103" y="71"/>
                        <a:pt x="100" y="71"/>
                      </a:cubicBezTo>
                      <a:cubicBezTo>
                        <a:pt x="89" y="71"/>
                        <a:pt x="89" y="71"/>
                        <a:pt x="89" y="71"/>
                      </a:cubicBezTo>
                    </a:path>
                  </a:pathLst>
                </a:custGeom>
                <a:noFill/>
                <a:ln w="6350" cap="rnd">
                  <a:solidFill>
                    <a:schemeClr val="accent6"/>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071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682" name="Freeform 105">
                  <a:extLst>
                    <a:ext uri="{FF2B5EF4-FFF2-40B4-BE49-F238E27FC236}">
                      <a16:creationId xmlns:a16="http://schemas.microsoft.com/office/drawing/2014/main" id="{0DB4F05B-ADAA-49F9-B145-90971037C06E}"/>
                    </a:ext>
                  </a:extLst>
                </p:cNvPr>
                <p:cNvSpPr>
                  <a:spLocks/>
                </p:cNvSpPr>
                <p:nvPr/>
              </p:nvSpPr>
              <p:spPr bwMode="auto">
                <a:xfrm>
                  <a:off x="4959892" y="8479814"/>
                  <a:ext cx="346876" cy="477696"/>
                </a:xfrm>
                <a:custGeom>
                  <a:avLst/>
                  <a:gdLst>
                    <a:gd name="T0" fmla="*/ 68 w 74"/>
                    <a:gd name="T1" fmla="*/ 100 h 102"/>
                    <a:gd name="T2" fmla="*/ 3 w 74"/>
                    <a:gd name="T3" fmla="*/ 73 h 102"/>
                    <a:gd name="T4" fmla="*/ 0 w 74"/>
                    <a:gd name="T5" fmla="*/ 69 h 102"/>
                    <a:gd name="T6" fmla="*/ 0 w 74"/>
                    <a:gd name="T7" fmla="*/ 6 h 102"/>
                    <a:gd name="T8" fmla="*/ 7 w 74"/>
                    <a:gd name="T9" fmla="*/ 1 h 102"/>
                    <a:gd name="T10" fmla="*/ 71 w 74"/>
                    <a:gd name="T11" fmla="*/ 30 h 102"/>
                    <a:gd name="T12" fmla="*/ 74 w 74"/>
                    <a:gd name="T13" fmla="*/ 34 h 102"/>
                    <a:gd name="T14" fmla="*/ 74 w 74"/>
                    <a:gd name="T15" fmla="*/ 96 h 102"/>
                    <a:gd name="T16" fmla="*/ 68 w 74"/>
                    <a:gd name="T17" fmla="*/ 10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102">
                      <a:moveTo>
                        <a:pt x="68" y="100"/>
                      </a:moveTo>
                      <a:cubicBezTo>
                        <a:pt x="3" y="73"/>
                        <a:pt x="3" y="73"/>
                        <a:pt x="3" y="73"/>
                      </a:cubicBezTo>
                      <a:cubicBezTo>
                        <a:pt x="1" y="72"/>
                        <a:pt x="0" y="71"/>
                        <a:pt x="0" y="69"/>
                      </a:cubicBezTo>
                      <a:cubicBezTo>
                        <a:pt x="0" y="6"/>
                        <a:pt x="0" y="6"/>
                        <a:pt x="0" y="6"/>
                      </a:cubicBezTo>
                      <a:cubicBezTo>
                        <a:pt x="0" y="2"/>
                        <a:pt x="4" y="0"/>
                        <a:pt x="7" y="1"/>
                      </a:cubicBezTo>
                      <a:cubicBezTo>
                        <a:pt x="71" y="30"/>
                        <a:pt x="71" y="30"/>
                        <a:pt x="71" y="30"/>
                      </a:cubicBezTo>
                      <a:cubicBezTo>
                        <a:pt x="73" y="31"/>
                        <a:pt x="74" y="32"/>
                        <a:pt x="74" y="34"/>
                      </a:cubicBezTo>
                      <a:cubicBezTo>
                        <a:pt x="74" y="96"/>
                        <a:pt x="74" y="96"/>
                        <a:pt x="74" y="96"/>
                      </a:cubicBezTo>
                      <a:cubicBezTo>
                        <a:pt x="74" y="99"/>
                        <a:pt x="71" y="102"/>
                        <a:pt x="68" y="100"/>
                      </a:cubicBezTo>
                      <a:close/>
                    </a:path>
                  </a:pathLst>
                </a:custGeom>
                <a:noFill/>
                <a:ln w="6350" cap="rnd">
                  <a:solidFill>
                    <a:schemeClr val="accent6"/>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071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683" name="Freeform 106">
                  <a:extLst>
                    <a:ext uri="{FF2B5EF4-FFF2-40B4-BE49-F238E27FC236}">
                      <a16:creationId xmlns:a16="http://schemas.microsoft.com/office/drawing/2014/main" id="{A5D0947A-996B-4855-B025-DC05DC86E815}"/>
                    </a:ext>
                  </a:extLst>
                </p:cNvPr>
                <p:cNvSpPr>
                  <a:spLocks/>
                </p:cNvSpPr>
                <p:nvPr/>
              </p:nvSpPr>
              <p:spPr bwMode="auto">
                <a:xfrm>
                  <a:off x="3974768" y="8479814"/>
                  <a:ext cx="342911" cy="477696"/>
                </a:xfrm>
                <a:custGeom>
                  <a:avLst/>
                  <a:gdLst>
                    <a:gd name="T0" fmla="*/ 5 w 73"/>
                    <a:gd name="T1" fmla="*/ 101 h 102"/>
                    <a:gd name="T2" fmla="*/ 71 w 73"/>
                    <a:gd name="T3" fmla="*/ 73 h 102"/>
                    <a:gd name="T4" fmla="*/ 73 w 73"/>
                    <a:gd name="T5" fmla="*/ 70 h 102"/>
                    <a:gd name="T6" fmla="*/ 73 w 73"/>
                    <a:gd name="T7" fmla="*/ 4 h 102"/>
                    <a:gd name="T8" fmla="*/ 68 w 73"/>
                    <a:gd name="T9" fmla="*/ 1 h 102"/>
                    <a:gd name="T10" fmla="*/ 2 w 73"/>
                    <a:gd name="T11" fmla="*/ 30 h 102"/>
                    <a:gd name="T12" fmla="*/ 0 w 73"/>
                    <a:gd name="T13" fmla="*/ 34 h 102"/>
                    <a:gd name="T14" fmla="*/ 0 w 73"/>
                    <a:gd name="T15" fmla="*/ 98 h 102"/>
                    <a:gd name="T16" fmla="*/ 5 w 73"/>
                    <a:gd name="T17" fmla="*/ 101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102">
                      <a:moveTo>
                        <a:pt x="5" y="101"/>
                      </a:moveTo>
                      <a:cubicBezTo>
                        <a:pt x="71" y="73"/>
                        <a:pt x="71" y="73"/>
                        <a:pt x="71" y="73"/>
                      </a:cubicBezTo>
                      <a:cubicBezTo>
                        <a:pt x="73" y="72"/>
                        <a:pt x="73" y="71"/>
                        <a:pt x="73" y="70"/>
                      </a:cubicBezTo>
                      <a:cubicBezTo>
                        <a:pt x="73" y="4"/>
                        <a:pt x="73" y="4"/>
                        <a:pt x="73" y="4"/>
                      </a:cubicBezTo>
                      <a:cubicBezTo>
                        <a:pt x="73" y="2"/>
                        <a:pt x="71" y="0"/>
                        <a:pt x="68" y="1"/>
                      </a:cubicBezTo>
                      <a:cubicBezTo>
                        <a:pt x="2" y="30"/>
                        <a:pt x="2" y="30"/>
                        <a:pt x="2" y="30"/>
                      </a:cubicBezTo>
                      <a:cubicBezTo>
                        <a:pt x="1" y="31"/>
                        <a:pt x="0" y="32"/>
                        <a:pt x="0" y="34"/>
                      </a:cubicBezTo>
                      <a:cubicBezTo>
                        <a:pt x="0" y="98"/>
                        <a:pt x="0" y="98"/>
                        <a:pt x="0" y="98"/>
                      </a:cubicBezTo>
                      <a:cubicBezTo>
                        <a:pt x="0" y="100"/>
                        <a:pt x="2" y="102"/>
                        <a:pt x="5" y="101"/>
                      </a:cubicBezTo>
                      <a:close/>
                    </a:path>
                  </a:pathLst>
                </a:custGeom>
                <a:noFill/>
                <a:ln w="6350" cap="rnd">
                  <a:solidFill>
                    <a:schemeClr val="accent6"/>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071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nvGrpSpPr>
                <p:cNvPr id="686" name="Group 314">
                  <a:extLst>
                    <a:ext uri="{FF2B5EF4-FFF2-40B4-BE49-F238E27FC236}">
                      <a16:creationId xmlns:a16="http://schemas.microsoft.com/office/drawing/2014/main" id="{C496C5A7-A946-4040-B219-2AC2DDC4D82A}"/>
                    </a:ext>
                  </a:extLst>
                </p:cNvPr>
                <p:cNvGrpSpPr/>
                <p:nvPr/>
              </p:nvGrpSpPr>
              <p:grpSpPr>
                <a:xfrm>
                  <a:off x="4079089" y="8917876"/>
                  <a:ext cx="1092162" cy="83250"/>
                  <a:chOff x="8707697" y="9050442"/>
                  <a:chExt cx="1092162" cy="83250"/>
                </a:xfrm>
              </p:grpSpPr>
              <p:sp>
                <p:nvSpPr>
                  <p:cNvPr id="691" name="Line 99">
                    <a:extLst>
                      <a:ext uri="{FF2B5EF4-FFF2-40B4-BE49-F238E27FC236}">
                        <a16:creationId xmlns:a16="http://schemas.microsoft.com/office/drawing/2014/main" id="{27791781-07C7-440B-8AC6-8302298F10EA}"/>
                      </a:ext>
                    </a:extLst>
                  </p:cNvPr>
                  <p:cNvSpPr>
                    <a:spLocks noChangeShapeType="1"/>
                  </p:cNvSpPr>
                  <p:nvPr/>
                </p:nvSpPr>
                <p:spPr bwMode="auto">
                  <a:xfrm>
                    <a:off x="9665073" y="9082156"/>
                    <a:ext cx="134786" cy="51536"/>
                  </a:xfrm>
                  <a:prstGeom prst="line">
                    <a:avLst/>
                  </a:prstGeom>
                  <a:noFill/>
                  <a:ln w="6350" cap="rnd">
                    <a:solidFill>
                      <a:schemeClr val="accent6"/>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7071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692" name="Line 100">
                    <a:extLst>
                      <a:ext uri="{FF2B5EF4-FFF2-40B4-BE49-F238E27FC236}">
                        <a16:creationId xmlns:a16="http://schemas.microsoft.com/office/drawing/2014/main" id="{934DA81B-F3EA-4E3A-943C-8B487537D727}"/>
                      </a:ext>
                    </a:extLst>
                  </p:cNvPr>
                  <p:cNvSpPr>
                    <a:spLocks noChangeShapeType="1"/>
                  </p:cNvSpPr>
                  <p:nvPr/>
                </p:nvSpPr>
                <p:spPr bwMode="auto">
                  <a:xfrm>
                    <a:off x="9734447" y="9050442"/>
                    <a:ext cx="0" cy="23786"/>
                  </a:xfrm>
                  <a:prstGeom prst="line">
                    <a:avLst/>
                  </a:prstGeom>
                  <a:noFill/>
                  <a:ln w="6350" cap="rnd">
                    <a:solidFill>
                      <a:schemeClr val="accent6"/>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7071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695" name="Line 102">
                    <a:extLst>
                      <a:ext uri="{FF2B5EF4-FFF2-40B4-BE49-F238E27FC236}">
                        <a16:creationId xmlns:a16="http://schemas.microsoft.com/office/drawing/2014/main" id="{A0585EF4-C0EC-4B7F-8B3A-C07BB18B5310}"/>
                      </a:ext>
                    </a:extLst>
                  </p:cNvPr>
                  <p:cNvSpPr>
                    <a:spLocks noChangeShapeType="1"/>
                  </p:cNvSpPr>
                  <p:nvPr/>
                </p:nvSpPr>
                <p:spPr bwMode="auto">
                  <a:xfrm flipH="1">
                    <a:off x="8707697" y="9082156"/>
                    <a:ext cx="136768" cy="51536"/>
                  </a:xfrm>
                  <a:prstGeom prst="line">
                    <a:avLst/>
                  </a:prstGeom>
                  <a:noFill/>
                  <a:ln w="6350" cap="rnd">
                    <a:solidFill>
                      <a:schemeClr val="accent6"/>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7071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696" name="Line 103">
                    <a:extLst>
                      <a:ext uri="{FF2B5EF4-FFF2-40B4-BE49-F238E27FC236}">
                        <a16:creationId xmlns:a16="http://schemas.microsoft.com/office/drawing/2014/main" id="{4FFD890D-8936-4026-9A69-D2AE80E6375C}"/>
                      </a:ext>
                    </a:extLst>
                  </p:cNvPr>
                  <p:cNvSpPr>
                    <a:spLocks noChangeShapeType="1"/>
                  </p:cNvSpPr>
                  <p:nvPr/>
                </p:nvSpPr>
                <p:spPr bwMode="auto">
                  <a:xfrm>
                    <a:off x="8779054" y="9050442"/>
                    <a:ext cx="0" cy="23786"/>
                  </a:xfrm>
                  <a:prstGeom prst="line">
                    <a:avLst/>
                  </a:prstGeom>
                  <a:noFill/>
                  <a:ln w="6350" cap="rnd">
                    <a:solidFill>
                      <a:schemeClr val="accent6"/>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7071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687" name="Group 324">
                  <a:extLst>
                    <a:ext uri="{FF2B5EF4-FFF2-40B4-BE49-F238E27FC236}">
                      <a16:creationId xmlns:a16="http://schemas.microsoft.com/office/drawing/2014/main" id="{F281D30B-C746-4BAC-A265-0C681C8ADD3B}"/>
                    </a:ext>
                  </a:extLst>
                </p:cNvPr>
                <p:cNvGrpSpPr/>
                <p:nvPr/>
              </p:nvGrpSpPr>
              <p:grpSpPr>
                <a:xfrm>
                  <a:off x="4131312" y="8503224"/>
                  <a:ext cx="1027150" cy="111570"/>
                  <a:chOff x="8743568" y="8616739"/>
                  <a:chExt cx="1027150" cy="111570"/>
                </a:xfrm>
              </p:grpSpPr>
              <p:sp>
                <p:nvSpPr>
                  <p:cNvPr id="688" name="Oval 246">
                    <a:extLst>
                      <a:ext uri="{FF2B5EF4-FFF2-40B4-BE49-F238E27FC236}">
                        <a16:creationId xmlns:a16="http://schemas.microsoft.com/office/drawing/2014/main" id="{81D40244-CAF1-4FA8-8D28-CC515EEE5BA9}"/>
                      </a:ext>
                    </a:extLst>
                  </p:cNvPr>
                  <p:cNvSpPr>
                    <a:spLocks noChangeArrowheads="1"/>
                  </p:cNvSpPr>
                  <p:nvPr/>
                </p:nvSpPr>
                <p:spPr bwMode="auto">
                  <a:xfrm>
                    <a:off x="9232965" y="8616739"/>
                    <a:ext cx="27750" cy="29732"/>
                  </a:xfrm>
                  <a:prstGeom prst="ellipse">
                    <a:avLst/>
                  </a:prstGeom>
                  <a:noFill/>
                  <a:ln w="6350">
                    <a:solidFill>
                      <a:schemeClr val="accent6"/>
                    </a:solidFill>
                    <a:round/>
                    <a:headEnd/>
                    <a:tailEnd/>
                  </a:ln>
                </p:spPr>
                <p:txBody>
                  <a:bodyPr vert="horz" wrap="square" lIns="91440" tIns="45720" rIns="91440" bIns="45720" numCol="1" anchor="t" anchorCtr="0" compatLnSpc="1">
                    <a:prstTxWarp prst="textNoShape">
                      <a:avLst/>
                    </a:prstTxWarp>
                  </a:bodyPr>
                  <a:lstStyle/>
                  <a:p>
                    <a:pPr marL="0" marR="0" lvl="0" indent="0" algn="l" defTabSz="7071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689" name="Oval 246">
                    <a:extLst>
                      <a:ext uri="{FF2B5EF4-FFF2-40B4-BE49-F238E27FC236}">
                        <a16:creationId xmlns:a16="http://schemas.microsoft.com/office/drawing/2014/main" id="{7EDDDF07-1A9E-416C-8198-03267E5D20A3}"/>
                      </a:ext>
                    </a:extLst>
                  </p:cNvPr>
                  <p:cNvSpPr>
                    <a:spLocks noChangeArrowheads="1"/>
                  </p:cNvSpPr>
                  <p:nvPr/>
                </p:nvSpPr>
                <p:spPr bwMode="auto">
                  <a:xfrm>
                    <a:off x="8743568" y="8698577"/>
                    <a:ext cx="27750" cy="29732"/>
                  </a:xfrm>
                  <a:prstGeom prst="ellipse">
                    <a:avLst/>
                  </a:prstGeom>
                  <a:noFill/>
                  <a:ln w="6350">
                    <a:solidFill>
                      <a:schemeClr val="accent6"/>
                    </a:solidFill>
                    <a:round/>
                    <a:headEnd/>
                    <a:tailEnd/>
                  </a:ln>
                </p:spPr>
                <p:txBody>
                  <a:bodyPr vert="horz" wrap="square" lIns="91440" tIns="45720" rIns="91440" bIns="45720" numCol="1" anchor="t" anchorCtr="0" compatLnSpc="1">
                    <a:prstTxWarp prst="textNoShape">
                      <a:avLst/>
                    </a:prstTxWarp>
                  </a:bodyPr>
                  <a:lstStyle/>
                  <a:p>
                    <a:pPr marL="0" marR="0" lvl="0" indent="0" algn="l" defTabSz="7071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690" name="Oval 246">
                    <a:extLst>
                      <a:ext uri="{FF2B5EF4-FFF2-40B4-BE49-F238E27FC236}">
                        <a16:creationId xmlns:a16="http://schemas.microsoft.com/office/drawing/2014/main" id="{1B3F55C2-1476-4D99-A56D-7E6FA2461382}"/>
                      </a:ext>
                    </a:extLst>
                  </p:cNvPr>
                  <p:cNvSpPr>
                    <a:spLocks noChangeArrowheads="1"/>
                  </p:cNvSpPr>
                  <p:nvPr/>
                </p:nvSpPr>
                <p:spPr bwMode="auto">
                  <a:xfrm>
                    <a:off x="9742968" y="8698577"/>
                    <a:ext cx="27750" cy="29732"/>
                  </a:xfrm>
                  <a:prstGeom prst="ellipse">
                    <a:avLst/>
                  </a:prstGeom>
                  <a:noFill/>
                  <a:ln w="6350">
                    <a:solidFill>
                      <a:schemeClr val="accent6"/>
                    </a:solidFill>
                    <a:round/>
                    <a:headEnd/>
                    <a:tailEnd/>
                  </a:ln>
                </p:spPr>
                <p:txBody>
                  <a:bodyPr vert="horz" wrap="square" lIns="91440" tIns="45720" rIns="91440" bIns="45720" numCol="1" anchor="t" anchorCtr="0" compatLnSpc="1">
                    <a:prstTxWarp prst="textNoShape">
                      <a:avLst/>
                    </a:prstTxWarp>
                  </a:bodyPr>
                  <a:lstStyle/>
                  <a:p>
                    <a:pPr marL="0" marR="0" lvl="0" indent="0" algn="l" defTabSz="7071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grpSp>
            <p:nvGrpSpPr>
              <p:cNvPr id="665" name="Group 4">
                <a:extLst>
                  <a:ext uri="{FF2B5EF4-FFF2-40B4-BE49-F238E27FC236}">
                    <a16:creationId xmlns:a16="http://schemas.microsoft.com/office/drawing/2014/main" id="{81324E74-DB10-4109-9630-78193A88C63A}"/>
                  </a:ext>
                </a:extLst>
              </p:cNvPr>
              <p:cNvGrpSpPr/>
              <p:nvPr/>
            </p:nvGrpSpPr>
            <p:grpSpPr>
              <a:xfrm>
                <a:off x="5394335" y="5894426"/>
                <a:ext cx="759058" cy="279073"/>
                <a:chOff x="3974768" y="8473867"/>
                <a:chExt cx="1332000" cy="527259"/>
              </a:xfrm>
            </p:grpSpPr>
            <p:sp>
              <p:nvSpPr>
                <p:cNvPr id="666" name="Freeform 104">
                  <a:extLst>
                    <a:ext uri="{FF2B5EF4-FFF2-40B4-BE49-F238E27FC236}">
                      <a16:creationId xmlns:a16="http://schemas.microsoft.com/office/drawing/2014/main" id="{C3CE47EE-0EB7-4161-8DB5-C08E3CD4C4C0}"/>
                    </a:ext>
                  </a:extLst>
                </p:cNvPr>
                <p:cNvSpPr>
                  <a:spLocks/>
                </p:cNvSpPr>
                <p:nvPr/>
              </p:nvSpPr>
              <p:spPr bwMode="auto">
                <a:xfrm>
                  <a:off x="4387054" y="8473867"/>
                  <a:ext cx="491571" cy="333000"/>
                </a:xfrm>
                <a:custGeom>
                  <a:avLst/>
                  <a:gdLst>
                    <a:gd name="T0" fmla="*/ 17 w 105"/>
                    <a:gd name="T1" fmla="*/ 71 h 71"/>
                    <a:gd name="T2" fmla="*/ 6 w 105"/>
                    <a:gd name="T3" fmla="*/ 71 h 71"/>
                    <a:gd name="T4" fmla="*/ 0 w 105"/>
                    <a:gd name="T5" fmla="*/ 66 h 71"/>
                    <a:gd name="T6" fmla="*/ 0 w 105"/>
                    <a:gd name="T7" fmla="*/ 5 h 71"/>
                    <a:gd name="T8" fmla="*/ 6 w 105"/>
                    <a:gd name="T9" fmla="*/ 0 h 71"/>
                    <a:gd name="T10" fmla="*/ 100 w 105"/>
                    <a:gd name="T11" fmla="*/ 0 h 71"/>
                    <a:gd name="T12" fmla="*/ 105 w 105"/>
                    <a:gd name="T13" fmla="*/ 5 h 71"/>
                    <a:gd name="T14" fmla="*/ 105 w 105"/>
                    <a:gd name="T15" fmla="*/ 66 h 71"/>
                    <a:gd name="T16" fmla="*/ 100 w 105"/>
                    <a:gd name="T17" fmla="*/ 71 h 71"/>
                    <a:gd name="T18" fmla="*/ 89 w 105"/>
                    <a:gd name="T19"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71">
                      <a:moveTo>
                        <a:pt x="17" y="71"/>
                      </a:moveTo>
                      <a:cubicBezTo>
                        <a:pt x="6" y="71"/>
                        <a:pt x="6" y="71"/>
                        <a:pt x="6" y="71"/>
                      </a:cubicBezTo>
                      <a:cubicBezTo>
                        <a:pt x="3" y="71"/>
                        <a:pt x="0" y="69"/>
                        <a:pt x="0" y="66"/>
                      </a:cubicBezTo>
                      <a:cubicBezTo>
                        <a:pt x="0" y="5"/>
                        <a:pt x="0" y="5"/>
                        <a:pt x="0" y="5"/>
                      </a:cubicBezTo>
                      <a:cubicBezTo>
                        <a:pt x="0" y="2"/>
                        <a:pt x="3" y="0"/>
                        <a:pt x="6" y="0"/>
                      </a:cubicBezTo>
                      <a:cubicBezTo>
                        <a:pt x="100" y="0"/>
                        <a:pt x="100" y="0"/>
                        <a:pt x="100" y="0"/>
                      </a:cubicBezTo>
                      <a:cubicBezTo>
                        <a:pt x="103" y="0"/>
                        <a:pt x="105" y="2"/>
                        <a:pt x="105" y="5"/>
                      </a:cubicBezTo>
                      <a:cubicBezTo>
                        <a:pt x="105" y="66"/>
                        <a:pt x="105" y="66"/>
                        <a:pt x="105" y="66"/>
                      </a:cubicBezTo>
                      <a:cubicBezTo>
                        <a:pt x="105" y="69"/>
                        <a:pt x="103" y="71"/>
                        <a:pt x="100" y="71"/>
                      </a:cubicBezTo>
                      <a:cubicBezTo>
                        <a:pt x="89" y="71"/>
                        <a:pt x="89" y="71"/>
                        <a:pt x="89" y="71"/>
                      </a:cubicBezTo>
                    </a:path>
                  </a:pathLst>
                </a:custGeom>
                <a:noFill/>
                <a:ln w="6350" cap="rnd">
                  <a:solidFill>
                    <a:schemeClr val="accent6"/>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071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668" name="Freeform 105">
                  <a:extLst>
                    <a:ext uri="{FF2B5EF4-FFF2-40B4-BE49-F238E27FC236}">
                      <a16:creationId xmlns:a16="http://schemas.microsoft.com/office/drawing/2014/main" id="{DDA6A10F-FF35-4040-A0F0-1AAF22A687F9}"/>
                    </a:ext>
                  </a:extLst>
                </p:cNvPr>
                <p:cNvSpPr>
                  <a:spLocks/>
                </p:cNvSpPr>
                <p:nvPr/>
              </p:nvSpPr>
              <p:spPr bwMode="auto">
                <a:xfrm>
                  <a:off x="4959892" y="8479814"/>
                  <a:ext cx="346876" cy="477696"/>
                </a:xfrm>
                <a:custGeom>
                  <a:avLst/>
                  <a:gdLst>
                    <a:gd name="T0" fmla="*/ 68 w 74"/>
                    <a:gd name="T1" fmla="*/ 100 h 102"/>
                    <a:gd name="T2" fmla="*/ 3 w 74"/>
                    <a:gd name="T3" fmla="*/ 73 h 102"/>
                    <a:gd name="T4" fmla="*/ 0 w 74"/>
                    <a:gd name="T5" fmla="*/ 69 h 102"/>
                    <a:gd name="T6" fmla="*/ 0 w 74"/>
                    <a:gd name="T7" fmla="*/ 6 h 102"/>
                    <a:gd name="T8" fmla="*/ 7 w 74"/>
                    <a:gd name="T9" fmla="*/ 1 h 102"/>
                    <a:gd name="T10" fmla="*/ 71 w 74"/>
                    <a:gd name="T11" fmla="*/ 30 h 102"/>
                    <a:gd name="T12" fmla="*/ 74 w 74"/>
                    <a:gd name="T13" fmla="*/ 34 h 102"/>
                    <a:gd name="T14" fmla="*/ 74 w 74"/>
                    <a:gd name="T15" fmla="*/ 96 h 102"/>
                    <a:gd name="T16" fmla="*/ 68 w 74"/>
                    <a:gd name="T17" fmla="*/ 10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102">
                      <a:moveTo>
                        <a:pt x="68" y="100"/>
                      </a:moveTo>
                      <a:cubicBezTo>
                        <a:pt x="3" y="73"/>
                        <a:pt x="3" y="73"/>
                        <a:pt x="3" y="73"/>
                      </a:cubicBezTo>
                      <a:cubicBezTo>
                        <a:pt x="1" y="72"/>
                        <a:pt x="0" y="71"/>
                        <a:pt x="0" y="69"/>
                      </a:cubicBezTo>
                      <a:cubicBezTo>
                        <a:pt x="0" y="6"/>
                        <a:pt x="0" y="6"/>
                        <a:pt x="0" y="6"/>
                      </a:cubicBezTo>
                      <a:cubicBezTo>
                        <a:pt x="0" y="2"/>
                        <a:pt x="4" y="0"/>
                        <a:pt x="7" y="1"/>
                      </a:cubicBezTo>
                      <a:cubicBezTo>
                        <a:pt x="71" y="30"/>
                        <a:pt x="71" y="30"/>
                        <a:pt x="71" y="30"/>
                      </a:cubicBezTo>
                      <a:cubicBezTo>
                        <a:pt x="73" y="31"/>
                        <a:pt x="74" y="32"/>
                        <a:pt x="74" y="34"/>
                      </a:cubicBezTo>
                      <a:cubicBezTo>
                        <a:pt x="74" y="96"/>
                        <a:pt x="74" y="96"/>
                        <a:pt x="74" y="96"/>
                      </a:cubicBezTo>
                      <a:cubicBezTo>
                        <a:pt x="74" y="99"/>
                        <a:pt x="71" y="102"/>
                        <a:pt x="68" y="100"/>
                      </a:cubicBezTo>
                      <a:close/>
                    </a:path>
                  </a:pathLst>
                </a:custGeom>
                <a:noFill/>
                <a:ln w="6350" cap="rnd">
                  <a:solidFill>
                    <a:schemeClr val="accent6"/>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071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669" name="Freeform 106">
                  <a:extLst>
                    <a:ext uri="{FF2B5EF4-FFF2-40B4-BE49-F238E27FC236}">
                      <a16:creationId xmlns:a16="http://schemas.microsoft.com/office/drawing/2014/main" id="{8BC40874-B134-412F-9F91-64363CE9CBE5}"/>
                    </a:ext>
                  </a:extLst>
                </p:cNvPr>
                <p:cNvSpPr>
                  <a:spLocks/>
                </p:cNvSpPr>
                <p:nvPr/>
              </p:nvSpPr>
              <p:spPr bwMode="auto">
                <a:xfrm>
                  <a:off x="3974768" y="8479814"/>
                  <a:ext cx="342911" cy="477696"/>
                </a:xfrm>
                <a:custGeom>
                  <a:avLst/>
                  <a:gdLst>
                    <a:gd name="T0" fmla="*/ 5 w 73"/>
                    <a:gd name="T1" fmla="*/ 101 h 102"/>
                    <a:gd name="T2" fmla="*/ 71 w 73"/>
                    <a:gd name="T3" fmla="*/ 73 h 102"/>
                    <a:gd name="T4" fmla="*/ 73 w 73"/>
                    <a:gd name="T5" fmla="*/ 70 h 102"/>
                    <a:gd name="T6" fmla="*/ 73 w 73"/>
                    <a:gd name="T7" fmla="*/ 4 h 102"/>
                    <a:gd name="T8" fmla="*/ 68 w 73"/>
                    <a:gd name="T9" fmla="*/ 1 h 102"/>
                    <a:gd name="T10" fmla="*/ 2 w 73"/>
                    <a:gd name="T11" fmla="*/ 30 h 102"/>
                    <a:gd name="T12" fmla="*/ 0 w 73"/>
                    <a:gd name="T13" fmla="*/ 34 h 102"/>
                    <a:gd name="T14" fmla="*/ 0 w 73"/>
                    <a:gd name="T15" fmla="*/ 98 h 102"/>
                    <a:gd name="T16" fmla="*/ 5 w 73"/>
                    <a:gd name="T17" fmla="*/ 101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102">
                      <a:moveTo>
                        <a:pt x="5" y="101"/>
                      </a:moveTo>
                      <a:cubicBezTo>
                        <a:pt x="71" y="73"/>
                        <a:pt x="71" y="73"/>
                        <a:pt x="71" y="73"/>
                      </a:cubicBezTo>
                      <a:cubicBezTo>
                        <a:pt x="73" y="72"/>
                        <a:pt x="73" y="71"/>
                        <a:pt x="73" y="70"/>
                      </a:cubicBezTo>
                      <a:cubicBezTo>
                        <a:pt x="73" y="4"/>
                        <a:pt x="73" y="4"/>
                        <a:pt x="73" y="4"/>
                      </a:cubicBezTo>
                      <a:cubicBezTo>
                        <a:pt x="73" y="2"/>
                        <a:pt x="71" y="0"/>
                        <a:pt x="68" y="1"/>
                      </a:cubicBezTo>
                      <a:cubicBezTo>
                        <a:pt x="2" y="30"/>
                        <a:pt x="2" y="30"/>
                        <a:pt x="2" y="30"/>
                      </a:cubicBezTo>
                      <a:cubicBezTo>
                        <a:pt x="1" y="31"/>
                        <a:pt x="0" y="32"/>
                        <a:pt x="0" y="34"/>
                      </a:cubicBezTo>
                      <a:cubicBezTo>
                        <a:pt x="0" y="98"/>
                        <a:pt x="0" y="98"/>
                        <a:pt x="0" y="98"/>
                      </a:cubicBezTo>
                      <a:cubicBezTo>
                        <a:pt x="0" y="100"/>
                        <a:pt x="2" y="102"/>
                        <a:pt x="5" y="101"/>
                      </a:cubicBezTo>
                      <a:close/>
                    </a:path>
                  </a:pathLst>
                </a:custGeom>
                <a:noFill/>
                <a:ln w="6350" cap="rnd">
                  <a:solidFill>
                    <a:schemeClr val="accent6"/>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071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nvGrpSpPr>
                <p:cNvPr id="670" name="Group 314">
                  <a:extLst>
                    <a:ext uri="{FF2B5EF4-FFF2-40B4-BE49-F238E27FC236}">
                      <a16:creationId xmlns:a16="http://schemas.microsoft.com/office/drawing/2014/main" id="{D3914FBD-E26B-4339-BC28-3B70F4D9BE44}"/>
                    </a:ext>
                  </a:extLst>
                </p:cNvPr>
                <p:cNvGrpSpPr/>
                <p:nvPr/>
              </p:nvGrpSpPr>
              <p:grpSpPr>
                <a:xfrm>
                  <a:off x="4079089" y="8917876"/>
                  <a:ext cx="1092162" cy="83250"/>
                  <a:chOff x="8707697" y="9050442"/>
                  <a:chExt cx="1092162" cy="83250"/>
                </a:xfrm>
              </p:grpSpPr>
              <p:sp>
                <p:nvSpPr>
                  <p:cNvPr id="675" name="Line 99">
                    <a:extLst>
                      <a:ext uri="{FF2B5EF4-FFF2-40B4-BE49-F238E27FC236}">
                        <a16:creationId xmlns:a16="http://schemas.microsoft.com/office/drawing/2014/main" id="{D91883D2-C26B-4C97-8A0F-F655AE086099}"/>
                      </a:ext>
                    </a:extLst>
                  </p:cNvPr>
                  <p:cNvSpPr>
                    <a:spLocks noChangeShapeType="1"/>
                  </p:cNvSpPr>
                  <p:nvPr/>
                </p:nvSpPr>
                <p:spPr bwMode="auto">
                  <a:xfrm>
                    <a:off x="9665073" y="9082156"/>
                    <a:ext cx="134786" cy="51536"/>
                  </a:xfrm>
                  <a:prstGeom prst="line">
                    <a:avLst/>
                  </a:prstGeom>
                  <a:noFill/>
                  <a:ln w="6350" cap="rnd">
                    <a:solidFill>
                      <a:schemeClr val="accent6"/>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7071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684" name="Line 100">
                    <a:extLst>
                      <a:ext uri="{FF2B5EF4-FFF2-40B4-BE49-F238E27FC236}">
                        <a16:creationId xmlns:a16="http://schemas.microsoft.com/office/drawing/2014/main" id="{CF5983F0-29E0-436D-B149-FE5A7DCF2A8F}"/>
                      </a:ext>
                    </a:extLst>
                  </p:cNvPr>
                  <p:cNvSpPr>
                    <a:spLocks noChangeShapeType="1"/>
                  </p:cNvSpPr>
                  <p:nvPr/>
                </p:nvSpPr>
                <p:spPr bwMode="auto">
                  <a:xfrm>
                    <a:off x="9734447" y="9050442"/>
                    <a:ext cx="0" cy="23786"/>
                  </a:xfrm>
                  <a:prstGeom prst="line">
                    <a:avLst/>
                  </a:prstGeom>
                  <a:noFill/>
                  <a:ln w="6350" cap="rnd">
                    <a:solidFill>
                      <a:schemeClr val="accent6"/>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7071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685" name="Line 102">
                    <a:extLst>
                      <a:ext uri="{FF2B5EF4-FFF2-40B4-BE49-F238E27FC236}">
                        <a16:creationId xmlns:a16="http://schemas.microsoft.com/office/drawing/2014/main" id="{3E0AA3A5-A863-469C-AD8B-DECC159071C3}"/>
                      </a:ext>
                    </a:extLst>
                  </p:cNvPr>
                  <p:cNvSpPr>
                    <a:spLocks noChangeShapeType="1"/>
                  </p:cNvSpPr>
                  <p:nvPr/>
                </p:nvSpPr>
                <p:spPr bwMode="auto">
                  <a:xfrm flipH="1">
                    <a:off x="8707697" y="9082156"/>
                    <a:ext cx="136768" cy="51536"/>
                  </a:xfrm>
                  <a:prstGeom prst="line">
                    <a:avLst/>
                  </a:prstGeom>
                  <a:noFill/>
                  <a:ln w="6350" cap="rnd">
                    <a:solidFill>
                      <a:schemeClr val="accent6"/>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7071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698" name="Line 103">
                    <a:extLst>
                      <a:ext uri="{FF2B5EF4-FFF2-40B4-BE49-F238E27FC236}">
                        <a16:creationId xmlns:a16="http://schemas.microsoft.com/office/drawing/2014/main" id="{6BF5AA77-2B82-4D52-862E-8DBC0DB2255A}"/>
                      </a:ext>
                    </a:extLst>
                  </p:cNvPr>
                  <p:cNvSpPr>
                    <a:spLocks noChangeShapeType="1"/>
                  </p:cNvSpPr>
                  <p:nvPr/>
                </p:nvSpPr>
                <p:spPr bwMode="auto">
                  <a:xfrm>
                    <a:off x="8779054" y="9050442"/>
                    <a:ext cx="0" cy="23786"/>
                  </a:xfrm>
                  <a:prstGeom prst="line">
                    <a:avLst/>
                  </a:prstGeom>
                  <a:noFill/>
                  <a:ln w="6350" cap="rnd">
                    <a:solidFill>
                      <a:schemeClr val="accent6"/>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7071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671" name="Group 324">
                  <a:extLst>
                    <a:ext uri="{FF2B5EF4-FFF2-40B4-BE49-F238E27FC236}">
                      <a16:creationId xmlns:a16="http://schemas.microsoft.com/office/drawing/2014/main" id="{9C7ABB62-F739-4262-8DF8-75094E3F4DC5}"/>
                    </a:ext>
                  </a:extLst>
                </p:cNvPr>
                <p:cNvGrpSpPr/>
                <p:nvPr/>
              </p:nvGrpSpPr>
              <p:grpSpPr>
                <a:xfrm>
                  <a:off x="4131312" y="8503224"/>
                  <a:ext cx="1027150" cy="111570"/>
                  <a:chOff x="8743568" y="8616739"/>
                  <a:chExt cx="1027150" cy="111570"/>
                </a:xfrm>
              </p:grpSpPr>
              <p:sp>
                <p:nvSpPr>
                  <p:cNvPr id="672" name="Oval 246">
                    <a:extLst>
                      <a:ext uri="{FF2B5EF4-FFF2-40B4-BE49-F238E27FC236}">
                        <a16:creationId xmlns:a16="http://schemas.microsoft.com/office/drawing/2014/main" id="{0899D4AF-5200-4046-B41E-FC2AAE686482}"/>
                      </a:ext>
                    </a:extLst>
                  </p:cNvPr>
                  <p:cNvSpPr>
                    <a:spLocks noChangeArrowheads="1"/>
                  </p:cNvSpPr>
                  <p:nvPr/>
                </p:nvSpPr>
                <p:spPr bwMode="auto">
                  <a:xfrm>
                    <a:off x="9232965" y="8616739"/>
                    <a:ext cx="27750" cy="29732"/>
                  </a:xfrm>
                  <a:prstGeom prst="ellipse">
                    <a:avLst/>
                  </a:prstGeom>
                  <a:noFill/>
                  <a:ln w="6350">
                    <a:solidFill>
                      <a:schemeClr val="accent6"/>
                    </a:solidFill>
                    <a:round/>
                    <a:headEnd/>
                    <a:tailEnd/>
                  </a:ln>
                </p:spPr>
                <p:txBody>
                  <a:bodyPr vert="horz" wrap="square" lIns="91440" tIns="45720" rIns="91440" bIns="45720" numCol="1" anchor="t" anchorCtr="0" compatLnSpc="1">
                    <a:prstTxWarp prst="textNoShape">
                      <a:avLst/>
                    </a:prstTxWarp>
                  </a:bodyPr>
                  <a:lstStyle/>
                  <a:p>
                    <a:pPr marL="0" marR="0" lvl="0" indent="0" algn="l" defTabSz="7071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673" name="Oval 246">
                    <a:extLst>
                      <a:ext uri="{FF2B5EF4-FFF2-40B4-BE49-F238E27FC236}">
                        <a16:creationId xmlns:a16="http://schemas.microsoft.com/office/drawing/2014/main" id="{25E22C97-B4B6-4161-AC4F-38778C101252}"/>
                      </a:ext>
                    </a:extLst>
                  </p:cNvPr>
                  <p:cNvSpPr>
                    <a:spLocks noChangeArrowheads="1"/>
                  </p:cNvSpPr>
                  <p:nvPr/>
                </p:nvSpPr>
                <p:spPr bwMode="auto">
                  <a:xfrm>
                    <a:off x="8743568" y="8698577"/>
                    <a:ext cx="27750" cy="29732"/>
                  </a:xfrm>
                  <a:prstGeom prst="ellipse">
                    <a:avLst/>
                  </a:prstGeom>
                  <a:noFill/>
                  <a:ln w="6350">
                    <a:solidFill>
                      <a:schemeClr val="accent6"/>
                    </a:solidFill>
                    <a:round/>
                    <a:headEnd/>
                    <a:tailEnd/>
                  </a:ln>
                </p:spPr>
                <p:txBody>
                  <a:bodyPr vert="horz" wrap="square" lIns="91440" tIns="45720" rIns="91440" bIns="45720" numCol="1" anchor="t" anchorCtr="0" compatLnSpc="1">
                    <a:prstTxWarp prst="textNoShape">
                      <a:avLst/>
                    </a:prstTxWarp>
                  </a:bodyPr>
                  <a:lstStyle/>
                  <a:p>
                    <a:pPr marL="0" marR="0" lvl="0" indent="0" algn="l" defTabSz="7071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674" name="Oval 246">
                    <a:extLst>
                      <a:ext uri="{FF2B5EF4-FFF2-40B4-BE49-F238E27FC236}">
                        <a16:creationId xmlns:a16="http://schemas.microsoft.com/office/drawing/2014/main" id="{ED6AA896-B554-4EAF-90E1-FAA6CF673995}"/>
                      </a:ext>
                    </a:extLst>
                  </p:cNvPr>
                  <p:cNvSpPr>
                    <a:spLocks noChangeArrowheads="1"/>
                  </p:cNvSpPr>
                  <p:nvPr/>
                </p:nvSpPr>
                <p:spPr bwMode="auto">
                  <a:xfrm>
                    <a:off x="9742968" y="8698577"/>
                    <a:ext cx="27750" cy="29732"/>
                  </a:xfrm>
                  <a:prstGeom prst="ellipse">
                    <a:avLst/>
                  </a:prstGeom>
                  <a:noFill/>
                  <a:ln w="6350">
                    <a:solidFill>
                      <a:schemeClr val="accent6"/>
                    </a:solidFill>
                    <a:round/>
                    <a:headEnd/>
                    <a:tailEnd/>
                  </a:ln>
                </p:spPr>
                <p:txBody>
                  <a:bodyPr vert="horz" wrap="square" lIns="91440" tIns="45720" rIns="91440" bIns="45720" numCol="1" anchor="t" anchorCtr="0" compatLnSpc="1">
                    <a:prstTxWarp prst="textNoShape">
                      <a:avLst/>
                    </a:prstTxWarp>
                  </a:bodyPr>
                  <a:lstStyle/>
                  <a:p>
                    <a:pPr marL="0" marR="0" lvl="0" indent="0" algn="l" defTabSz="7071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grpSp>
            <p:nvGrpSpPr>
              <p:cNvPr id="699" name="Group 4">
                <a:extLst>
                  <a:ext uri="{FF2B5EF4-FFF2-40B4-BE49-F238E27FC236}">
                    <a16:creationId xmlns:a16="http://schemas.microsoft.com/office/drawing/2014/main" id="{7C64E83D-A68D-4311-91FB-9AC6AB0BA73E}"/>
                  </a:ext>
                </a:extLst>
              </p:cNvPr>
              <p:cNvGrpSpPr/>
              <p:nvPr/>
            </p:nvGrpSpPr>
            <p:grpSpPr>
              <a:xfrm>
                <a:off x="6196515" y="5894426"/>
                <a:ext cx="759058" cy="279073"/>
                <a:chOff x="3974768" y="8473867"/>
                <a:chExt cx="1332000" cy="527259"/>
              </a:xfrm>
            </p:grpSpPr>
            <p:sp>
              <p:nvSpPr>
                <p:cNvPr id="700" name="Freeform 104">
                  <a:extLst>
                    <a:ext uri="{FF2B5EF4-FFF2-40B4-BE49-F238E27FC236}">
                      <a16:creationId xmlns:a16="http://schemas.microsoft.com/office/drawing/2014/main" id="{CB5E8EFF-A948-4DED-B42F-7498402B9539}"/>
                    </a:ext>
                  </a:extLst>
                </p:cNvPr>
                <p:cNvSpPr>
                  <a:spLocks/>
                </p:cNvSpPr>
                <p:nvPr/>
              </p:nvSpPr>
              <p:spPr bwMode="auto">
                <a:xfrm>
                  <a:off x="4387054" y="8473867"/>
                  <a:ext cx="491571" cy="333000"/>
                </a:xfrm>
                <a:custGeom>
                  <a:avLst/>
                  <a:gdLst>
                    <a:gd name="T0" fmla="*/ 17 w 105"/>
                    <a:gd name="T1" fmla="*/ 71 h 71"/>
                    <a:gd name="T2" fmla="*/ 6 w 105"/>
                    <a:gd name="T3" fmla="*/ 71 h 71"/>
                    <a:gd name="T4" fmla="*/ 0 w 105"/>
                    <a:gd name="T5" fmla="*/ 66 h 71"/>
                    <a:gd name="T6" fmla="*/ 0 w 105"/>
                    <a:gd name="T7" fmla="*/ 5 h 71"/>
                    <a:gd name="T8" fmla="*/ 6 w 105"/>
                    <a:gd name="T9" fmla="*/ 0 h 71"/>
                    <a:gd name="T10" fmla="*/ 100 w 105"/>
                    <a:gd name="T11" fmla="*/ 0 h 71"/>
                    <a:gd name="T12" fmla="*/ 105 w 105"/>
                    <a:gd name="T13" fmla="*/ 5 h 71"/>
                    <a:gd name="T14" fmla="*/ 105 w 105"/>
                    <a:gd name="T15" fmla="*/ 66 h 71"/>
                    <a:gd name="T16" fmla="*/ 100 w 105"/>
                    <a:gd name="T17" fmla="*/ 71 h 71"/>
                    <a:gd name="T18" fmla="*/ 89 w 105"/>
                    <a:gd name="T19"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71">
                      <a:moveTo>
                        <a:pt x="17" y="71"/>
                      </a:moveTo>
                      <a:cubicBezTo>
                        <a:pt x="6" y="71"/>
                        <a:pt x="6" y="71"/>
                        <a:pt x="6" y="71"/>
                      </a:cubicBezTo>
                      <a:cubicBezTo>
                        <a:pt x="3" y="71"/>
                        <a:pt x="0" y="69"/>
                        <a:pt x="0" y="66"/>
                      </a:cubicBezTo>
                      <a:cubicBezTo>
                        <a:pt x="0" y="5"/>
                        <a:pt x="0" y="5"/>
                        <a:pt x="0" y="5"/>
                      </a:cubicBezTo>
                      <a:cubicBezTo>
                        <a:pt x="0" y="2"/>
                        <a:pt x="3" y="0"/>
                        <a:pt x="6" y="0"/>
                      </a:cubicBezTo>
                      <a:cubicBezTo>
                        <a:pt x="100" y="0"/>
                        <a:pt x="100" y="0"/>
                        <a:pt x="100" y="0"/>
                      </a:cubicBezTo>
                      <a:cubicBezTo>
                        <a:pt x="103" y="0"/>
                        <a:pt x="105" y="2"/>
                        <a:pt x="105" y="5"/>
                      </a:cubicBezTo>
                      <a:cubicBezTo>
                        <a:pt x="105" y="66"/>
                        <a:pt x="105" y="66"/>
                        <a:pt x="105" y="66"/>
                      </a:cubicBezTo>
                      <a:cubicBezTo>
                        <a:pt x="105" y="69"/>
                        <a:pt x="103" y="71"/>
                        <a:pt x="100" y="71"/>
                      </a:cubicBezTo>
                      <a:cubicBezTo>
                        <a:pt x="89" y="71"/>
                        <a:pt x="89" y="71"/>
                        <a:pt x="89" y="71"/>
                      </a:cubicBezTo>
                    </a:path>
                  </a:pathLst>
                </a:custGeom>
                <a:noFill/>
                <a:ln w="6350" cap="rnd">
                  <a:solidFill>
                    <a:schemeClr val="accent6"/>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071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701" name="Freeform 105">
                  <a:extLst>
                    <a:ext uri="{FF2B5EF4-FFF2-40B4-BE49-F238E27FC236}">
                      <a16:creationId xmlns:a16="http://schemas.microsoft.com/office/drawing/2014/main" id="{251AD9C3-F491-4ACF-AC4D-1655AAE08D21}"/>
                    </a:ext>
                  </a:extLst>
                </p:cNvPr>
                <p:cNvSpPr>
                  <a:spLocks/>
                </p:cNvSpPr>
                <p:nvPr/>
              </p:nvSpPr>
              <p:spPr bwMode="auto">
                <a:xfrm>
                  <a:off x="4959892" y="8479814"/>
                  <a:ext cx="346876" cy="477696"/>
                </a:xfrm>
                <a:custGeom>
                  <a:avLst/>
                  <a:gdLst>
                    <a:gd name="T0" fmla="*/ 68 w 74"/>
                    <a:gd name="T1" fmla="*/ 100 h 102"/>
                    <a:gd name="T2" fmla="*/ 3 w 74"/>
                    <a:gd name="T3" fmla="*/ 73 h 102"/>
                    <a:gd name="T4" fmla="*/ 0 w 74"/>
                    <a:gd name="T5" fmla="*/ 69 h 102"/>
                    <a:gd name="T6" fmla="*/ 0 w 74"/>
                    <a:gd name="T7" fmla="*/ 6 h 102"/>
                    <a:gd name="T8" fmla="*/ 7 w 74"/>
                    <a:gd name="T9" fmla="*/ 1 h 102"/>
                    <a:gd name="T10" fmla="*/ 71 w 74"/>
                    <a:gd name="T11" fmla="*/ 30 h 102"/>
                    <a:gd name="T12" fmla="*/ 74 w 74"/>
                    <a:gd name="T13" fmla="*/ 34 h 102"/>
                    <a:gd name="T14" fmla="*/ 74 w 74"/>
                    <a:gd name="T15" fmla="*/ 96 h 102"/>
                    <a:gd name="T16" fmla="*/ 68 w 74"/>
                    <a:gd name="T17" fmla="*/ 10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102">
                      <a:moveTo>
                        <a:pt x="68" y="100"/>
                      </a:moveTo>
                      <a:cubicBezTo>
                        <a:pt x="3" y="73"/>
                        <a:pt x="3" y="73"/>
                        <a:pt x="3" y="73"/>
                      </a:cubicBezTo>
                      <a:cubicBezTo>
                        <a:pt x="1" y="72"/>
                        <a:pt x="0" y="71"/>
                        <a:pt x="0" y="69"/>
                      </a:cubicBezTo>
                      <a:cubicBezTo>
                        <a:pt x="0" y="6"/>
                        <a:pt x="0" y="6"/>
                        <a:pt x="0" y="6"/>
                      </a:cubicBezTo>
                      <a:cubicBezTo>
                        <a:pt x="0" y="2"/>
                        <a:pt x="4" y="0"/>
                        <a:pt x="7" y="1"/>
                      </a:cubicBezTo>
                      <a:cubicBezTo>
                        <a:pt x="71" y="30"/>
                        <a:pt x="71" y="30"/>
                        <a:pt x="71" y="30"/>
                      </a:cubicBezTo>
                      <a:cubicBezTo>
                        <a:pt x="73" y="31"/>
                        <a:pt x="74" y="32"/>
                        <a:pt x="74" y="34"/>
                      </a:cubicBezTo>
                      <a:cubicBezTo>
                        <a:pt x="74" y="96"/>
                        <a:pt x="74" y="96"/>
                        <a:pt x="74" y="96"/>
                      </a:cubicBezTo>
                      <a:cubicBezTo>
                        <a:pt x="74" y="99"/>
                        <a:pt x="71" y="102"/>
                        <a:pt x="68" y="100"/>
                      </a:cubicBezTo>
                      <a:close/>
                    </a:path>
                  </a:pathLst>
                </a:custGeom>
                <a:noFill/>
                <a:ln w="6350" cap="rnd">
                  <a:solidFill>
                    <a:schemeClr val="accent6"/>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071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702" name="Freeform 106">
                  <a:extLst>
                    <a:ext uri="{FF2B5EF4-FFF2-40B4-BE49-F238E27FC236}">
                      <a16:creationId xmlns:a16="http://schemas.microsoft.com/office/drawing/2014/main" id="{2B5C7F63-B70C-4810-891B-A8535C9D25EB}"/>
                    </a:ext>
                  </a:extLst>
                </p:cNvPr>
                <p:cNvSpPr>
                  <a:spLocks/>
                </p:cNvSpPr>
                <p:nvPr/>
              </p:nvSpPr>
              <p:spPr bwMode="auto">
                <a:xfrm>
                  <a:off x="3974768" y="8479814"/>
                  <a:ext cx="342911" cy="477696"/>
                </a:xfrm>
                <a:custGeom>
                  <a:avLst/>
                  <a:gdLst>
                    <a:gd name="T0" fmla="*/ 5 w 73"/>
                    <a:gd name="T1" fmla="*/ 101 h 102"/>
                    <a:gd name="T2" fmla="*/ 71 w 73"/>
                    <a:gd name="T3" fmla="*/ 73 h 102"/>
                    <a:gd name="T4" fmla="*/ 73 w 73"/>
                    <a:gd name="T5" fmla="*/ 70 h 102"/>
                    <a:gd name="T6" fmla="*/ 73 w 73"/>
                    <a:gd name="T7" fmla="*/ 4 h 102"/>
                    <a:gd name="T8" fmla="*/ 68 w 73"/>
                    <a:gd name="T9" fmla="*/ 1 h 102"/>
                    <a:gd name="T10" fmla="*/ 2 w 73"/>
                    <a:gd name="T11" fmla="*/ 30 h 102"/>
                    <a:gd name="T12" fmla="*/ 0 w 73"/>
                    <a:gd name="T13" fmla="*/ 34 h 102"/>
                    <a:gd name="T14" fmla="*/ 0 w 73"/>
                    <a:gd name="T15" fmla="*/ 98 h 102"/>
                    <a:gd name="T16" fmla="*/ 5 w 73"/>
                    <a:gd name="T17" fmla="*/ 101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102">
                      <a:moveTo>
                        <a:pt x="5" y="101"/>
                      </a:moveTo>
                      <a:cubicBezTo>
                        <a:pt x="71" y="73"/>
                        <a:pt x="71" y="73"/>
                        <a:pt x="71" y="73"/>
                      </a:cubicBezTo>
                      <a:cubicBezTo>
                        <a:pt x="73" y="72"/>
                        <a:pt x="73" y="71"/>
                        <a:pt x="73" y="70"/>
                      </a:cubicBezTo>
                      <a:cubicBezTo>
                        <a:pt x="73" y="4"/>
                        <a:pt x="73" y="4"/>
                        <a:pt x="73" y="4"/>
                      </a:cubicBezTo>
                      <a:cubicBezTo>
                        <a:pt x="73" y="2"/>
                        <a:pt x="71" y="0"/>
                        <a:pt x="68" y="1"/>
                      </a:cubicBezTo>
                      <a:cubicBezTo>
                        <a:pt x="2" y="30"/>
                        <a:pt x="2" y="30"/>
                        <a:pt x="2" y="30"/>
                      </a:cubicBezTo>
                      <a:cubicBezTo>
                        <a:pt x="1" y="31"/>
                        <a:pt x="0" y="32"/>
                        <a:pt x="0" y="34"/>
                      </a:cubicBezTo>
                      <a:cubicBezTo>
                        <a:pt x="0" y="98"/>
                        <a:pt x="0" y="98"/>
                        <a:pt x="0" y="98"/>
                      </a:cubicBezTo>
                      <a:cubicBezTo>
                        <a:pt x="0" y="100"/>
                        <a:pt x="2" y="102"/>
                        <a:pt x="5" y="101"/>
                      </a:cubicBezTo>
                      <a:close/>
                    </a:path>
                  </a:pathLst>
                </a:custGeom>
                <a:noFill/>
                <a:ln w="6350" cap="rnd">
                  <a:solidFill>
                    <a:schemeClr val="accent6"/>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071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nvGrpSpPr>
                <p:cNvPr id="703" name="Group 314">
                  <a:extLst>
                    <a:ext uri="{FF2B5EF4-FFF2-40B4-BE49-F238E27FC236}">
                      <a16:creationId xmlns:a16="http://schemas.microsoft.com/office/drawing/2014/main" id="{E5EEEDDD-1BA1-4373-9FB2-B59A6482A279}"/>
                    </a:ext>
                  </a:extLst>
                </p:cNvPr>
                <p:cNvGrpSpPr/>
                <p:nvPr/>
              </p:nvGrpSpPr>
              <p:grpSpPr>
                <a:xfrm>
                  <a:off x="4079089" y="8917876"/>
                  <a:ext cx="1092162" cy="83250"/>
                  <a:chOff x="8707697" y="9050442"/>
                  <a:chExt cx="1092162" cy="83250"/>
                </a:xfrm>
              </p:grpSpPr>
              <p:sp>
                <p:nvSpPr>
                  <p:cNvPr id="721" name="Line 99">
                    <a:extLst>
                      <a:ext uri="{FF2B5EF4-FFF2-40B4-BE49-F238E27FC236}">
                        <a16:creationId xmlns:a16="http://schemas.microsoft.com/office/drawing/2014/main" id="{C168B688-E668-4A3B-909A-28AC8C1460B7}"/>
                      </a:ext>
                    </a:extLst>
                  </p:cNvPr>
                  <p:cNvSpPr>
                    <a:spLocks noChangeShapeType="1"/>
                  </p:cNvSpPr>
                  <p:nvPr/>
                </p:nvSpPr>
                <p:spPr bwMode="auto">
                  <a:xfrm>
                    <a:off x="9665073" y="9082156"/>
                    <a:ext cx="134786" cy="51536"/>
                  </a:xfrm>
                  <a:prstGeom prst="line">
                    <a:avLst/>
                  </a:prstGeom>
                  <a:noFill/>
                  <a:ln w="6350" cap="rnd">
                    <a:solidFill>
                      <a:schemeClr val="accent6"/>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7071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722" name="Line 100">
                    <a:extLst>
                      <a:ext uri="{FF2B5EF4-FFF2-40B4-BE49-F238E27FC236}">
                        <a16:creationId xmlns:a16="http://schemas.microsoft.com/office/drawing/2014/main" id="{6ED8E2B6-2497-4D49-ACBB-A59B2B9C0057}"/>
                      </a:ext>
                    </a:extLst>
                  </p:cNvPr>
                  <p:cNvSpPr>
                    <a:spLocks noChangeShapeType="1"/>
                  </p:cNvSpPr>
                  <p:nvPr/>
                </p:nvSpPr>
                <p:spPr bwMode="auto">
                  <a:xfrm>
                    <a:off x="9734447" y="9050442"/>
                    <a:ext cx="0" cy="23786"/>
                  </a:xfrm>
                  <a:prstGeom prst="line">
                    <a:avLst/>
                  </a:prstGeom>
                  <a:noFill/>
                  <a:ln w="6350" cap="rnd">
                    <a:solidFill>
                      <a:schemeClr val="accent6"/>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7071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723" name="Line 102">
                    <a:extLst>
                      <a:ext uri="{FF2B5EF4-FFF2-40B4-BE49-F238E27FC236}">
                        <a16:creationId xmlns:a16="http://schemas.microsoft.com/office/drawing/2014/main" id="{B923839A-7FC7-43BA-BBAA-66E0AAD3906E}"/>
                      </a:ext>
                    </a:extLst>
                  </p:cNvPr>
                  <p:cNvSpPr>
                    <a:spLocks noChangeShapeType="1"/>
                  </p:cNvSpPr>
                  <p:nvPr/>
                </p:nvSpPr>
                <p:spPr bwMode="auto">
                  <a:xfrm flipH="1">
                    <a:off x="8707697" y="9082156"/>
                    <a:ext cx="136768" cy="51536"/>
                  </a:xfrm>
                  <a:prstGeom prst="line">
                    <a:avLst/>
                  </a:prstGeom>
                  <a:noFill/>
                  <a:ln w="6350" cap="rnd">
                    <a:solidFill>
                      <a:schemeClr val="accent6"/>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7071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724" name="Line 103">
                    <a:extLst>
                      <a:ext uri="{FF2B5EF4-FFF2-40B4-BE49-F238E27FC236}">
                        <a16:creationId xmlns:a16="http://schemas.microsoft.com/office/drawing/2014/main" id="{5CD6A2F6-FFE4-4CA5-97A0-931C08552CA8}"/>
                      </a:ext>
                    </a:extLst>
                  </p:cNvPr>
                  <p:cNvSpPr>
                    <a:spLocks noChangeShapeType="1"/>
                  </p:cNvSpPr>
                  <p:nvPr/>
                </p:nvSpPr>
                <p:spPr bwMode="auto">
                  <a:xfrm>
                    <a:off x="8779054" y="9050442"/>
                    <a:ext cx="0" cy="23786"/>
                  </a:xfrm>
                  <a:prstGeom prst="line">
                    <a:avLst/>
                  </a:prstGeom>
                  <a:noFill/>
                  <a:ln w="6350" cap="rnd">
                    <a:solidFill>
                      <a:schemeClr val="accent6"/>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7071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704" name="Group 324">
                  <a:extLst>
                    <a:ext uri="{FF2B5EF4-FFF2-40B4-BE49-F238E27FC236}">
                      <a16:creationId xmlns:a16="http://schemas.microsoft.com/office/drawing/2014/main" id="{DEA361D5-C532-4C89-96AE-4207162B745B}"/>
                    </a:ext>
                  </a:extLst>
                </p:cNvPr>
                <p:cNvGrpSpPr/>
                <p:nvPr/>
              </p:nvGrpSpPr>
              <p:grpSpPr>
                <a:xfrm>
                  <a:off x="4131312" y="8503224"/>
                  <a:ext cx="1027150" cy="111570"/>
                  <a:chOff x="8743568" y="8616739"/>
                  <a:chExt cx="1027150" cy="111570"/>
                </a:xfrm>
              </p:grpSpPr>
              <p:sp>
                <p:nvSpPr>
                  <p:cNvPr id="705" name="Oval 246">
                    <a:extLst>
                      <a:ext uri="{FF2B5EF4-FFF2-40B4-BE49-F238E27FC236}">
                        <a16:creationId xmlns:a16="http://schemas.microsoft.com/office/drawing/2014/main" id="{8968F4B1-05C6-4244-846D-2ECF4E5E2284}"/>
                      </a:ext>
                    </a:extLst>
                  </p:cNvPr>
                  <p:cNvSpPr>
                    <a:spLocks noChangeArrowheads="1"/>
                  </p:cNvSpPr>
                  <p:nvPr/>
                </p:nvSpPr>
                <p:spPr bwMode="auto">
                  <a:xfrm>
                    <a:off x="9232965" y="8616739"/>
                    <a:ext cx="27750" cy="29732"/>
                  </a:xfrm>
                  <a:prstGeom prst="ellipse">
                    <a:avLst/>
                  </a:prstGeom>
                  <a:noFill/>
                  <a:ln w="6350">
                    <a:solidFill>
                      <a:schemeClr val="accent6"/>
                    </a:solidFill>
                    <a:round/>
                    <a:headEnd/>
                    <a:tailEnd/>
                  </a:ln>
                </p:spPr>
                <p:txBody>
                  <a:bodyPr vert="horz" wrap="square" lIns="91440" tIns="45720" rIns="91440" bIns="45720" numCol="1" anchor="t" anchorCtr="0" compatLnSpc="1">
                    <a:prstTxWarp prst="textNoShape">
                      <a:avLst/>
                    </a:prstTxWarp>
                  </a:bodyPr>
                  <a:lstStyle/>
                  <a:p>
                    <a:pPr marL="0" marR="0" lvl="0" indent="0" algn="l" defTabSz="7071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709" name="Oval 246">
                    <a:extLst>
                      <a:ext uri="{FF2B5EF4-FFF2-40B4-BE49-F238E27FC236}">
                        <a16:creationId xmlns:a16="http://schemas.microsoft.com/office/drawing/2014/main" id="{FEA6724B-4EB5-4303-ACC5-EE7718831E8E}"/>
                      </a:ext>
                    </a:extLst>
                  </p:cNvPr>
                  <p:cNvSpPr>
                    <a:spLocks noChangeArrowheads="1"/>
                  </p:cNvSpPr>
                  <p:nvPr/>
                </p:nvSpPr>
                <p:spPr bwMode="auto">
                  <a:xfrm>
                    <a:off x="8743568" y="8698577"/>
                    <a:ext cx="27750" cy="29732"/>
                  </a:xfrm>
                  <a:prstGeom prst="ellipse">
                    <a:avLst/>
                  </a:prstGeom>
                  <a:noFill/>
                  <a:ln w="6350">
                    <a:solidFill>
                      <a:schemeClr val="accent6"/>
                    </a:solidFill>
                    <a:round/>
                    <a:headEnd/>
                    <a:tailEnd/>
                  </a:ln>
                </p:spPr>
                <p:txBody>
                  <a:bodyPr vert="horz" wrap="square" lIns="91440" tIns="45720" rIns="91440" bIns="45720" numCol="1" anchor="t" anchorCtr="0" compatLnSpc="1">
                    <a:prstTxWarp prst="textNoShape">
                      <a:avLst/>
                    </a:prstTxWarp>
                  </a:bodyPr>
                  <a:lstStyle/>
                  <a:p>
                    <a:pPr marL="0" marR="0" lvl="0" indent="0" algn="l" defTabSz="7071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710" name="Oval 246">
                    <a:extLst>
                      <a:ext uri="{FF2B5EF4-FFF2-40B4-BE49-F238E27FC236}">
                        <a16:creationId xmlns:a16="http://schemas.microsoft.com/office/drawing/2014/main" id="{8CF4788D-278E-4939-A89A-F61C34F27763}"/>
                      </a:ext>
                    </a:extLst>
                  </p:cNvPr>
                  <p:cNvSpPr>
                    <a:spLocks noChangeArrowheads="1"/>
                  </p:cNvSpPr>
                  <p:nvPr/>
                </p:nvSpPr>
                <p:spPr bwMode="auto">
                  <a:xfrm>
                    <a:off x="9742968" y="8698577"/>
                    <a:ext cx="27750" cy="29732"/>
                  </a:xfrm>
                  <a:prstGeom prst="ellipse">
                    <a:avLst/>
                  </a:prstGeom>
                  <a:noFill/>
                  <a:ln w="6350">
                    <a:solidFill>
                      <a:schemeClr val="accent6"/>
                    </a:solidFill>
                    <a:round/>
                    <a:headEnd/>
                    <a:tailEnd/>
                  </a:ln>
                </p:spPr>
                <p:txBody>
                  <a:bodyPr vert="horz" wrap="square" lIns="91440" tIns="45720" rIns="91440" bIns="45720" numCol="1" anchor="t" anchorCtr="0" compatLnSpc="1">
                    <a:prstTxWarp prst="textNoShape">
                      <a:avLst/>
                    </a:prstTxWarp>
                  </a:bodyPr>
                  <a:lstStyle/>
                  <a:p>
                    <a:pPr marL="0" marR="0" lvl="0" indent="0" algn="l" defTabSz="7071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grpSp>
            <p:nvGrpSpPr>
              <p:cNvPr id="725" name="Group 4">
                <a:extLst>
                  <a:ext uri="{FF2B5EF4-FFF2-40B4-BE49-F238E27FC236}">
                    <a16:creationId xmlns:a16="http://schemas.microsoft.com/office/drawing/2014/main" id="{136C0611-39EE-4A7C-8A77-A708B4E2AE00}"/>
                  </a:ext>
                </a:extLst>
              </p:cNvPr>
              <p:cNvGrpSpPr/>
              <p:nvPr/>
            </p:nvGrpSpPr>
            <p:grpSpPr>
              <a:xfrm>
                <a:off x="6998695" y="5894426"/>
                <a:ext cx="759058" cy="279073"/>
                <a:chOff x="3974768" y="8473867"/>
                <a:chExt cx="1332000" cy="527259"/>
              </a:xfrm>
            </p:grpSpPr>
            <p:sp>
              <p:nvSpPr>
                <p:cNvPr id="726" name="Freeform 104">
                  <a:extLst>
                    <a:ext uri="{FF2B5EF4-FFF2-40B4-BE49-F238E27FC236}">
                      <a16:creationId xmlns:a16="http://schemas.microsoft.com/office/drawing/2014/main" id="{020DA3A1-0A3D-4861-87B2-BC445574BAC4}"/>
                    </a:ext>
                  </a:extLst>
                </p:cNvPr>
                <p:cNvSpPr>
                  <a:spLocks/>
                </p:cNvSpPr>
                <p:nvPr/>
              </p:nvSpPr>
              <p:spPr bwMode="auto">
                <a:xfrm>
                  <a:off x="4387054" y="8473867"/>
                  <a:ext cx="491571" cy="333000"/>
                </a:xfrm>
                <a:custGeom>
                  <a:avLst/>
                  <a:gdLst>
                    <a:gd name="T0" fmla="*/ 17 w 105"/>
                    <a:gd name="T1" fmla="*/ 71 h 71"/>
                    <a:gd name="T2" fmla="*/ 6 w 105"/>
                    <a:gd name="T3" fmla="*/ 71 h 71"/>
                    <a:gd name="T4" fmla="*/ 0 w 105"/>
                    <a:gd name="T5" fmla="*/ 66 h 71"/>
                    <a:gd name="T6" fmla="*/ 0 w 105"/>
                    <a:gd name="T7" fmla="*/ 5 h 71"/>
                    <a:gd name="T8" fmla="*/ 6 w 105"/>
                    <a:gd name="T9" fmla="*/ 0 h 71"/>
                    <a:gd name="T10" fmla="*/ 100 w 105"/>
                    <a:gd name="T11" fmla="*/ 0 h 71"/>
                    <a:gd name="T12" fmla="*/ 105 w 105"/>
                    <a:gd name="T13" fmla="*/ 5 h 71"/>
                    <a:gd name="T14" fmla="*/ 105 w 105"/>
                    <a:gd name="T15" fmla="*/ 66 h 71"/>
                    <a:gd name="T16" fmla="*/ 100 w 105"/>
                    <a:gd name="T17" fmla="*/ 71 h 71"/>
                    <a:gd name="T18" fmla="*/ 89 w 105"/>
                    <a:gd name="T19"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71">
                      <a:moveTo>
                        <a:pt x="17" y="71"/>
                      </a:moveTo>
                      <a:cubicBezTo>
                        <a:pt x="6" y="71"/>
                        <a:pt x="6" y="71"/>
                        <a:pt x="6" y="71"/>
                      </a:cubicBezTo>
                      <a:cubicBezTo>
                        <a:pt x="3" y="71"/>
                        <a:pt x="0" y="69"/>
                        <a:pt x="0" y="66"/>
                      </a:cubicBezTo>
                      <a:cubicBezTo>
                        <a:pt x="0" y="5"/>
                        <a:pt x="0" y="5"/>
                        <a:pt x="0" y="5"/>
                      </a:cubicBezTo>
                      <a:cubicBezTo>
                        <a:pt x="0" y="2"/>
                        <a:pt x="3" y="0"/>
                        <a:pt x="6" y="0"/>
                      </a:cubicBezTo>
                      <a:cubicBezTo>
                        <a:pt x="100" y="0"/>
                        <a:pt x="100" y="0"/>
                        <a:pt x="100" y="0"/>
                      </a:cubicBezTo>
                      <a:cubicBezTo>
                        <a:pt x="103" y="0"/>
                        <a:pt x="105" y="2"/>
                        <a:pt x="105" y="5"/>
                      </a:cubicBezTo>
                      <a:cubicBezTo>
                        <a:pt x="105" y="66"/>
                        <a:pt x="105" y="66"/>
                        <a:pt x="105" y="66"/>
                      </a:cubicBezTo>
                      <a:cubicBezTo>
                        <a:pt x="105" y="69"/>
                        <a:pt x="103" y="71"/>
                        <a:pt x="100" y="71"/>
                      </a:cubicBezTo>
                      <a:cubicBezTo>
                        <a:pt x="89" y="71"/>
                        <a:pt x="89" y="71"/>
                        <a:pt x="89" y="71"/>
                      </a:cubicBezTo>
                    </a:path>
                  </a:pathLst>
                </a:custGeom>
                <a:noFill/>
                <a:ln w="6350" cap="rnd">
                  <a:solidFill>
                    <a:schemeClr val="accent6"/>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071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727" name="Freeform 105">
                  <a:extLst>
                    <a:ext uri="{FF2B5EF4-FFF2-40B4-BE49-F238E27FC236}">
                      <a16:creationId xmlns:a16="http://schemas.microsoft.com/office/drawing/2014/main" id="{3F4B8F56-9A34-4059-8F2D-C90AF22F9764}"/>
                    </a:ext>
                  </a:extLst>
                </p:cNvPr>
                <p:cNvSpPr>
                  <a:spLocks/>
                </p:cNvSpPr>
                <p:nvPr/>
              </p:nvSpPr>
              <p:spPr bwMode="auto">
                <a:xfrm>
                  <a:off x="4959892" y="8479814"/>
                  <a:ext cx="346876" cy="477696"/>
                </a:xfrm>
                <a:custGeom>
                  <a:avLst/>
                  <a:gdLst>
                    <a:gd name="T0" fmla="*/ 68 w 74"/>
                    <a:gd name="T1" fmla="*/ 100 h 102"/>
                    <a:gd name="T2" fmla="*/ 3 w 74"/>
                    <a:gd name="T3" fmla="*/ 73 h 102"/>
                    <a:gd name="T4" fmla="*/ 0 w 74"/>
                    <a:gd name="T5" fmla="*/ 69 h 102"/>
                    <a:gd name="T6" fmla="*/ 0 w 74"/>
                    <a:gd name="T7" fmla="*/ 6 h 102"/>
                    <a:gd name="T8" fmla="*/ 7 w 74"/>
                    <a:gd name="T9" fmla="*/ 1 h 102"/>
                    <a:gd name="T10" fmla="*/ 71 w 74"/>
                    <a:gd name="T11" fmla="*/ 30 h 102"/>
                    <a:gd name="T12" fmla="*/ 74 w 74"/>
                    <a:gd name="T13" fmla="*/ 34 h 102"/>
                    <a:gd name="T14" fmla="*/ 74 w 74"/>
                    <a:gd name="T15" fmla="*/ 96 h 102"/>
                    <a:gd name="T16" fmla="*/ 68 w 74"/>
                    <a:gd name="T17" fmla="*/ 10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102">
                      <a:moveTo>
                        <a:pt x="68" y="100"/>
                      </a:moveTo>
                      <a:cubicBezTo>
                        <a:pt x="3" y="73"/>
                        <a:pt x="3" y="73"/>
                        <a:pt x="3" y="73"/>
                      </a:cubicBezTo>
                      <a:cubicBezTo>
                        <a:pt x="1" y="72"/>
                        <a:pt x="0" y="71"/>
                        <a:pt x="0" y="69"/>
                      </a:cubicBezTo>
                      <a:cubicBezTo>
                        <a:pt x="0" y="6"/>
                        <a:pt x="0" y="6"/>
                        <a:pt x="0" y="6"/>
                      </a:cubicBezTo>
                      <a:cubicBezTo>
                        <a:pt x="0" y="2"/>
                        <a:pt x="4" y="0"/>
                        <a:pt x="7" y="1"/>
                      </a:cubicBezTo>
                      <a:cubicBezTo>
                        <a:pt x="71" y="30"/>
                        <a:pt x="71" y="30"/>
                        <a:pt x="71" y="30"/>
                      </a:cubicBezTo>
                      <a:cubicBezTo>
                        <a:pt x="73" y="31"/>
                        <a:pt x="74" y="32"/>
                        <a:pt x="74" y="34"/>
                      </a:cubicBezTo>
                      <a:cubicBezTo>
                        <a:pt x="74" y="96"/>
                        <a:pt x="74" y="96"/>
                        <a:pt x="74" y="96"/>
                      </a:cubicBezTo>
                      <a:cubicBezTo>
                        <a:pt x="74" y="99"/>
                        <a:pt x="71" y="102"/>
                        <a:pt x="68" y="100"/>
                      </a:cubicBezTo>
                      <a:close/>
                    </a:path>
                  </a:pathLst>
                </a:custGeom>
                <a:noFill/>
                <a:ln w="6350" cap="rnd">
                  <a:solidFill>
                    <a:schemeClr val="accent6"/>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071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728" name="Freeform 106">
                  <a:extLst>
                    <a:ext uri="{FF2B5EF4-FFF2-40B4-BE49-F238E27FC236}">
                      <a16:creationId xmlns:a16="http://schemas.microsoft.com/office/drawing/2014/main" id="{1EEA75EC-0154-46EB-A7C8-7E8D7764BEDD}"/>
                    </a:ext>
                  </a:extLst>
                </p:cNvPr>
                <p:cNvSpPr>
                  <a:spLocks/>
                </p:cNvSpPr>
                <p:nvPr/>
              </p:nvSpPr>
              <p:spPr bwMode="auto">
                <a:xfrm>
                  <a:off x="3974768" y="8479814"/>
                  <a:ext cx="342911" cy="477696"/>
                </a:xfrm>
                <a:custGeom>
                  <a:avLst/>
                  <a:gdLst>
                    <a:gd name="T0" fmla="*/ 5 w 73"/>
                    <a:gd name="T1" fmla="*/ 101 h 102"/>
                    <a:gd name="T2" fmla="*/ 71 w 73"/>
                    <a:gd name="T3" fmla="*/ 73 h 102"/>
                    <a:gd name="T4" fmla="*/ 73 w 73"/>
                    <a:gd name="T5" fmla="*/ 70 h 102"/>
                    <a:gd name="T6" fmla="*/ 73 w 73"/>
                    <a:gd name="T7" fmla="*/ 4 h 102"/>
                    <a:gd name="T8" fmla="*/ 68 w 73"/>
                    <a:gd name="T9" fmla="*/ 1 h 102"/>
                    <a:gd name="T10" fmla="*/ 2 w 73"/>
                    <a:gd name="T11" fmla="*/ 30 h 102"/>
                    <a:gd name="T12" fmla="*/ 0 w 73"/>
                    <a:gd name="T13" fmla="*/ 34 h 102"/>
                    <a:gd name="T14" fmla="*/ 0 w 73"/>
                    <a:gd name="T15" fmla="*/ 98 h 102"/>
                    <a:gd name="T16" fmla="*/ 5 w 73"/>
                    <a:gd name="T17" fmla="*/ 101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102">
                      <a:moveTo>
                        <a:pt x="5" y="101"/>
                      </a:moveTo>
                      <a:cubicBezTo>
                        <a:pt x="71" y="73"/>
                        <a:pt x="71" y="73"/>
                        <a:pt x="71" y="73"/>
                      </a:cubicBezTo>
                      <a:cubicBezTo>
                        <a:pt x="73" y="72"/>
                        <a:pt x="73" y="71"/>
                        <a:pt x="73" y="70"/>
                      </a:cubicBezTo>
                      <a:cubicBezTo>
                        <a:pt x="73" y="4"/>
                        <a:pt x="73" y="4"/>
                        <a:pt x="73" y="4"/>
                      </a:cubicBezTo>
                      <a:cubicBezTo>
                        <a:pt x="73" y="2"/>
                        <a:pt x="71" y="0"/>
                        <a:pt x="68" y="1"/>
                      </a:cubicBezTo>
                      <a:cubicBezTo>
                        <a:pt x="2" y="30"/>
                        <a:pt x="2" y="30"/>
                        <a:pt x="2" y="30"/>
                      </a:cubicBezTo>
                      <a:cubicBezTo>
                        <a:pt x="1" y="31"/>
                        <a:pt x="0" y="32"/>
                        <a:pt x="0" y="34"/>
                      </a:cubicBezTo>
                      <a:cubicBezTo>
                        <a:pt x="0" y="98"/>
                        <a:pt x="0" y="98"/>
                        <a:pt x="0" y="98"/>
                      </a:cubicBezTo>
                      <a:cubicBezTo>
                        <a:pt x="0" y="100"/>
                        <a:pt x="2" y="102"/>
                        <a:pt x="5" y="101"/>
                      </a:cubicBezTo>
                      <a:close/>
                    </a:path>
                  </a:pathLst>
                </a:custGeom>
                <a:noFill/>
                <a:ln w="6350" cap="rnd">
                  <a:solidFill>
                    <a:schemeClr val="accent6"/>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071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nvGrpSpPr>
                <p:cNvPr id="729" name="Group 314">
                  <a:extLst>
                    <a:ext uri="{FF2B5EF4-FFF2-40B4-BE49-F238E27FC236}">
                      <a16:creationId xmlns:a16="http://schemas.microsoft.com/office/drawing/2014/main" id="{21C576A5-CFBC-4CE6-B2A3-490B3FCCAB86}"/>
                    </a:ext>
                  </a:extLst>
                </p:cNvPr>
                <p:cNvGrpSpPr/>
                <p:nvPr/>
              </p:nvGrpSpPr>
              <p:grpSpPr>
                <a:xfrm>
                  <a:off x="4079089" y="8917876"/>
                  <a:ext cx="1092162" cy="83250"/>
                  <a:chOff x="8707697" y="9050442"/>
                  <a:chExt cx="1092162" cy="83250"/>
                </a:xfrm>
              </p:grpSpPr>
              <p:sp>
                <p:nvSpPr>
                  <p:cNvPr id="734" name="Line 99">
                    <a:extLst>
                      <a:ext uri="{FF2B5EF4-FFF2-40B4-BE49-F238E27FC236}">
                        <a16:creationId xmlns:a16="http://schemas.microsoft.com/office/drawing/2014/main" id="{94EAA83F-1BB3-4F0E-8926-71D05A650AEB}"/>
                      </a:ext>
                    </a:extLst>
                  </p:cNvPr>
                  <p:cNvSpPr>
                    <a:spLocks noChangeShapeType="1"/>
                  </p:cNvSpPr>
                  <p:nvPr/>
                </p:nvSpPr>
                <p:spPr bwMode="auto">
                  <a:xfrm>
                    <a:off x="9665073" y="9082156"/>
                    <a:ext cx="134786" cy="51536"/>
                  </a:xfrm>
                  <a:prstGeom prst="line">
                    <a:avLst/>
                  </a:prstGeom>
                  <a:noFill/>
                  <a:ln w="6350" cap="rnd">
                    <a:solidFill>
                      <a:schemeClr val="accent6"/>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7071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735" name="Line 100">
                    <a:extLst>
                      <a:ext uri="{FF2B5EF4-FFF2-40B4-BE49-F238E27FC236}">
                        <a16:creationId xmlns:a16="http://schemas.microsoft.com/office/drawing/2014/main" id="{E9F22E7D-DC66-4024-B58D-E02781B81053}"/>
                      </a:ext>
                    </a:extLst>
                  </p:cNvPr>
                  <p:cNvSpPr>
                    <a:spLocks noChangeShapeType="1"/>
                  </p:cNvSpPr>
                  <p:nvPr/>
                </p:nvSpPr>
                <p:spPr bwMode="auto">
                  <a:xfrm>
                    <a:off x="9734447" y="9050442"/>
                    <a:ext cx="0" cy="23786"/>
                  </a:xfrm>
                  <a:prstGeom prst="line">
                    <a:avLst/>
                  </a:prstGeom>
                  <a:noFill/>
                  <a:ln w="6350" cap="rnd">
                    <a:solidFill>
                      <a:schemeClr val="accent6"/>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7071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736" name="Line 102">
                    <a:extLst>
                      <a:ext uri="{FF2B5EF4-FFF2-40B4-BE49-F238E27FC236}">
                        <a16:creationId xmlns:a16="http://schemas.microsoft.com/office/drawing/2014/main" id="{C2DDF778-333A-4940-881B-CA6318FCCF08}"/>
                      </a:ext>
                    </a:extLst>
                  </p:cNvPr>
                  <p:cNvSpPr>
                    <a:spLocks noChangeShapeType="1"/>
                  </p:cNvSpPr>
                  <p:nvPr/>
                </p:nvSpPr>
                <p:spPr bwMode="auto">
                  <a:xfrm flipH="1">
                    <a:off x="8707697" y="9082156"/>
                    <a:ext cx="136768" cy="51536"/>
                  </a:xfrm>
                  <a:prstGeom prst="line">
                    <a:avLst/>
                  </a:prstGeom>
                  <a:noFill/>
                  <a:ln w="6350" cap="rnd">
                    <a:solidFill>
                      <a:schemeClr val="accent6"/>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7071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748" name="Line 103">
                    <a:extLst>
                      <a:ext uri="{FF2B5EF4-FFF2-40B4-BE49-F238E27FC236}">
                        <a16:creationId xmlns:a16="http://schemas.microsoft.com/office/drawing/2014/main" id="{A246ACBE-77CA-4995-956F-C89E592779DB}"/>
                      </a:ext>
                    </a:extLst>
                  </p:cNvPr>
                  <p:cNvSpPr>
                    <a:spLocks noChangeShapeType="1"/>
                  </p:cNvSpPr>
                  <p:nvPr/>
                </p:nvSpPr>
                <p:spPr bwMode="auto">
                  <a:xfrm>
                    <a:off x="8779054" y="9050442"/>
                    <a:ext cx="0" cy="23786"/>
                  </a:xfrm>
                  <a:prstGeom prst="line">
                    <a:avLst/>
                  </a:prstGeom>
                  <a:noFill/>
                  <a:ln w="6350" cap="rnd">
                    <a:solidFill>
                      <a:schemeClr val="accent6"/>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7071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730" name="Group 324">
                  <a:extLst>
                    <a:ext uri="{FF2B5EF4-FFF2-40B4-BE49-F238E27FC236}">
                      <a16:creationId xmlns:a16="http://schemas.microsoft.com/office/drawing/2014/main" id="{4ACA17D4-DA86-42EA-8CE5-BAA393D88F40}"/>
                    </a:ext>
                  </a:extLst>
                </p:cNvPr>
                <p:cNvGrpSpPr/>
                <p:nvPr/>
              </p:nvGrpSpPr>
              <p:grpSpPr>
                <a:xfrm>
                  <a:off x="4131312" y="8503224"/>
                  <a:ext cx="1027150" cy="111570"/>
                  <a:chOff x="8743568" y="8616739"/>
                  <a:chExt cx="1027150" cy="111570"/>
                </a:xfrm>
              </p:grpSpPr>
              <p:sp>
                <p:nvSpPr>
                  <p:cNvPr id="731" name="Oval 246">
                    <a:extLst>
                      <a:ext uri="{FF2B5EF4-FFF2-40B4-BE49-F238E27FC236}">
                        <a16:creationId xmlns:a16="http://schemas.microsoft.com/office/drawing/2014/main" id="{08B944C5-694E-4896-87A4-BF2931B112CE}"/>
                      </a:ext>
                    </a:extLst>
                  </p:cNvPr>
                  <p:cNvSpPr>
                    <a:spLocks noChangeArrowheads="1"/>
                  </p:cNvSpPr>
                  <p:nvPr/>
                </p:nvSpPr>
                <p:spPr bwMode="auto">
                  <a:xfrm>
                    <a:off x="9232965" y="8616739"/>
                    <a:ext cx="27750" cy="29732"/>
                  </a:xfrm>
                  <a:prstGeom prst="ellipse">
                    <a:avLst/>
                  </a:prstGeom>
                  <a:noFill/>
                  <a:ln w="6350">
                    <a:solidFill>
                      <a:schemeClr val="accent6"/>
                    </a:solidFill>
                    <a:round/>
                    <a:headEnd/>
                    <a:tailEnd/>
                  </a:ln>
                </p:spPr>
                <p:txBody>
                  <a:bodyPr vert="horz" wrap="square" lIns="91440" tIns="45720" rIns="91440" bIns="45720" numCol="1" anchor="t" anchorCtr="0" compatLnSpc="1">
                    <a:prstTxWarp prst="textNoShape">
                      <a:avLst/>
                    </a:prstTxWarp>
                  </a:bodyPr>
                  <a:lstStyle/>
                  <a:p>
                    <a:pPr marL="0" marR="0" lvl="0" indent="0" algn="l" defTabSz="7071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732" name="Oval 246">
                    <a:extLst>
                      <a:ext uri="{FF2B5EF4-FFF2-40B4-BE49-F238E27FC236}">
                        <a16:creationId xmlns:a16="http://schemas.microsoft.com/office/drawing/2014/main" id="{F8CC43A7-B3C9-414E-8BD6-82DEB7D25E57}"/>
                      </a:ext>
                    </a:extLst>
                  </p:cNvPr>
                  <p:cNvSpPr>
                    <a:spLocks noChangeArrowheads="1"/>
                  </p:cNvSpPr>
                  <p:nvPr/>
                </p:nvSpPr>
                <p:spPr bwMode="auto">
                  <a:xfrm>
                    <a:off x="8743568" y="8698577"/>
                    <a:ext cx="27750" cy="29732"/>
                  </a:xfrm>
                  <a:prstGeom prst="ellipse">
                    <a:avLst/>
                  </a:prstGeom>
                  <a:noFill/>
                  <a:ln w="6350">
                    <a:solidFill>
                      <a:schemeClr val="accent6"/>
                    </a:solidFill>
                    <a:round/>
                    <a:headEnd/>
                    <a:tailEnd/>
                  </a:ln>
                </p:spPr>
                <p:txBody>
                  <a:bodyPr vert="horz" wrap="square" lIns="91440" tIns="45720" rIns="91440" bIns="45720" numCol="1" anchor="t" anchorCtr="0" compatLnSpc="1">
                    <a:prstTxWarp prst="textNoShape">
                      <a:avLst/>
                    </a:prstTxWarp>
                  </a:bodyPr>
                  <a:lstStyle/>
                  <a:p>
                    <a:pPr marL="0" marR="0" lvl="0" indent="0" algn="l" defTabSz="7071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733" name="Oval 246">
                    <a:extLst>
                      <a:ext uri="{FF2B5EF4-FFF2-40B4-BE49-F238E27FC236}">
                        <a16:creationId xmlns:a16="http://schemas.microsoft.com/office/drawing/2014/main" id="{6BC0CDC2-1AB2-4A0F-9B44-AB6FD0FF0A34}"/>
                      </a:ext>
                    </a:extLst>
                  </p:cNvPr>
                  <p:cNvSpPr>
                    <a:spLocks noChangeArrowheads="1"/>
                  </p:cNvSpPr>
                  <p:nvPr/>
                </p:nvSpPr>
                <p:spPr bwMode="auto">
                  <a:xfrm>
                    <a:off x="9742968" y="8698577"/>
                    <a:ext cx="27750" cy="29732"/>
                  </a:xfrm>
                  <a:prstGeom prst="ellipse">
                    <a:avLst/>
                  </a:prstGeom>
                  <a:noFill/>
                  <a:ln w="6350">
                    <a:solidFill>
                      <a:schemeClr val="accent6"/>
                    </a:solidFill>
                    <a:round/>
                    <a:headEnd/>
                    <a:tailEnd/>
                  </a:ln>
                </p:spPr>
                <p:txBody>
                  <a:bodyPr vert="horz" wrap="square" lIns="91440" tIns="45720" rIns="91440" bIns="45720" numCol="1" anchor="t" anchorCtr="0" compatLnSpc="1">
                    <a:prstTxWarp prst="textNoShape">
                      <a:avLst/>
                    </a:prstTxWarp>
                  </a:bodyPr>
                  <a:lstStyle/>
                  <a:p>
                    <a:pPr marL="0" marR="0" lvl="0" indent="0" algn="l" defTabSz="7071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grpSp>
            <p:nvGrpSpPr>
              <p:cNvPr id="90" name="Group 89">
                <a:extLst>
                  <a:ext uri="{FF2B5EF4-FFF2-40B4-BE49-F238E27FC236}">
                    <a16:creationId xmlns:a16="http://schemas.microsoft.com/office/drawing/2014/main" id="{D35595F9-2C2B-4C22-A906-3A23262EA64D}"/>
                  </a:ext>
                </a:extLst>
              </p:cNvPr>
              <p:cNvGrpSpPr/>
              <p:nvPr/>
            </p:nvGrpSpPr>
            <p:grpSpPr>
              <a:xfrm>
                <a:off x="4783131" y="5950352"/>
                <a:ext cx="371609" cy="671195"/>
                <a:chOff x="4692720" y="5781911"/>
                <a:chExt cx="375839" cy="723872"/>
              </a:xfrm>
            </p:grpSpPr>
            <p:sp>
              <p:nvSpPr>
                <p:cNvPr id="1433" name="Rectangle 1432">
                  <a:extLst>
                    <a:ext uri="{FF2B5EF4-FFF2-40B4-BE49-F238E27FC236}">
                      <a16:creationId xmlns:a16="http://schemas.microsoft.com/office/drawing/2014/main" id="{596D4EB9-2DD0-4C7D-91FE-809F37BFC84A}"/>
                    </a:ext>
                  </a:extLst>
                </p:cNvPr>
                <p:cNvSpPr/>
                <p:nvPr/>
              </p:nvSpPr>
              <p:spPr>
                <a:xfrm>
                  <a:off x="4820768" y="6166645"/>
                  <a:ext cx="120588" cy="302510"/>
                </a:xfrm>
                <a:prstGeom prst="rect">
                  <a:avLst/>
                </a:prstGeom>
                <a:no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grpSp>
              <p:nvGrpSpPr>
                <p:cNvPr id="1434" name="Group 1433">
                  <a:extLst>
                    <a:ext uri="{FF2B5EF4-FFF2-40B4-BE49-F238E27FC236}">
                      <a16:creationId xmlns:a16="http://schemas.microsoft.com/office/drawing/2014/main" id="{C63D1092-34B4-49D9-A0C6-1F1E5D1F61FA}"/>
                    </a:ext>
                  </a:extLst>
                </p:cNvPr>
                <p:cNvGrpSpPr/>
                <p:nvPr/>
              </p:nvGrpSpPr>
              <p:grpSpPr>
                <a:xfrm>
                  <a:off x="4692720" y="6012670"/>
                  <a:ext cx="375839" cy="493113"/>
                  <a:chOff x="9210721" y="2554981"/>
                  <a:chExt cx="2804592" cy="3679717"/>
                </a:xfrm>
              </p:grpSpPr>
              <p:cxnSp>
                <p:nvCxnSpPr>
                  <p:cNvPr id="1435" name="Straight Connector 1434">
                    <a:extLst>
                      <a:ext uri="{FF2B5EF4-FFF2-40B4-BE49-F238E27FC236}">
                        <a16:creationId xmlns:a16="http://schemas.microsoft.com/office/drawing/2014/main" id="{46955117-DDE0-48B7-B80F-E5097FCE70D3}"/>
                      </a:ext>
                    </a:extLst>
                  </p:cNvPr>
                  <p:cNvCxnSpPr/>
                  <p:nvPr/>
                </p:nvCxnSpPr>
                <p:spPr>
                  <a:xfrm>
                    <a:off x="10158318" y="6000582"/>
                    <a:ext cx="408473" cy="72782"/>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436" name="Straight Connector 1435">
                    <a:extLst>
                      <a:ext uri="{FF2B5EF4-FFF2-40B4-BE49-F238E27FC236}">
                        <a16:creationId xmlns:a16="http://schemas.microsoft.com/office/drawing/2014/main" id="{E83ED94D-0540-493A-B71A-97586100B4CD}"/>
                      </a:ext>
                    </a:extLst>
                  </p:cNvPr>
                  <p:cNvCxnSpPr>
                    <a:cxnSpLocks/>
                  </p:cNvCxnSpPr>
                  <p:nvPr/>
                </p:nvCxnSpPr>
                <p:spPr>
                  <a:xfrm flipH="1">
                    <a:off x="10675611" y="6000582"/>
                    <a:ext cx="408473" cy="72782"/>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437" name="Freeform 5">
                    <a:extLst>
                      <a:ext uri="{FF2B5EF4-FFF2-40B4-BE49-F238E27FC236}">
                        <a16:creationId xmlns:a16="http://schemas.microsoft.com/office/drawing/2014/main" id="{3A5FA9F6-D134-4D35-A6E2-480B025F6726}"/>
                      </a:ext>
                    </a:extLst>
                  </p:cNvPr>
                  <p:cNvSpPr>
                    <a:spLocks/>
                  </p:cNvSpPr>
                  <p:nvPr/>
                </p:nvSpPr>
                <p:spPr bwMode="auto">
                  <a:xfrm>
                    <a:off x="9723472" y="2554981"/>
                    <a:ext cx="1779093" cy="1648123"/>
                  </a:xfrm>
                  <a:custGeom>
                    <a:avLst/>
                    <a:gdLst>
                      <a:gd name="T0" fmla="*/ 1352 w 1370"/>
                      <a:gd name="T1" fmla="*/ 1211 h 1211"/>
                      <a:gd name="T2" fmla="*/ 19 w 1370"/>
                      <a:gd name="T3" fmla="*/ 1211 h 1211"/>
                      <a:gd name="T4" fmla="*/ 19 w 1370"/>
                      <a:gd name="T5" fmla="*/ 1211 h 1211"/>
                      <a:gd name="T6" fmla="*/ 16 w 1370"/>
                      <a:gd name="T7" fmla="*/ 1211 h 1211"/>
                      <a:gd name="T8" fmla="*/ 12 w 1370"/>
                      <a:gd name="T9" fmla="*/ 1209 h 1211"/>
                      <a:gd name="T10" fmla="*/ 6 w 1370"/>
                      <a:gd name="T11" fmla="*/ 1205 h 1211"/>
                      <a:gd name="T12" fmla="*/ 3 w 1370"/>
                      <a:gd name="T13" fmla="*/ 1199 h 1211"/>
                      <a:gd name="T14" fmla="*/ 2 w 1370"/>
                      <a:gd name="T15" fmla="*/ 1195 h 1211"/>
                      <a:gd name="T16" fmla="*/ 0 w 1370"/>
                      <a:gd name="T17" fmla="*/ 1192 h 1211"/>
                      <a:gd name="T18" fmla="*/ 0 w 1370"/>
                      <a:gd name="T19" fmla="*/ 19 h 1211"/>
                      <a:gd name="T20" fmla="*/ 0 w 1370"/>
                      <a:gd name="T21" fmla="*/ 19 h 1211"/>
                      <a:gd name="T22" fmla="*/ 2 w 1370"/>
                      <a:gd name="T23" fmla="*/ 15 h 1211"/>
                      <a:gd name="T24" fmla="*/ 3 w 1370"/>
                      <a:gd name="T25" fmla="*/ 12 h 1211"/>
                      <a:gd name="T26" fmla="*/ 6 w 1370"/>
                      <a:gd name="T27" fmla="*/ 6 h 1211"/>
                      <a:gd name="T28" fmla="*/ 12 w 1370"/>
                      <a:gd name="T29" fmla="*/ 1 h 1211"/>
                      <a:gd name="T30" fmla="*/ 16 w 1370"/>
                      <a:gd name="T31" fmla="*/ 0 h 1211"/>
                      <a:gd name="T32" fmla="*/ 19 w 1370"/>
                      <a:gd name="T33" fmla="*/ 0 h 1211"/>
                      <a:gd name="T34" fmla="*/ 1352 w 1370"/>
                      <a:gd name="T35" fmla="*/ 0 h 1211"/>
                      <a:gd name="T36" fmla="*/ 1352 w 1370"/>
                      <a:gd name="T37" fmla="*/ 0 h 1211"/>
                      <a:gd name="T38" fmla="*/ 1355 w 1370"/>
                      <a:gd name="T39" fmla="*/ 0 h 1211"/>
                      <a:gd name="T40" fmla="*/ 1359 w 1370"/>
                      <a:gd name="T41" fmla="*/ 1 h 1211"/>
                      <a:gd name="T42" fmla="*/ 1365 w 1370"/>
                      <a:gd name="T43" fmla="*/ 6 h 1211"/>
                      <a:gd name="T44" fmla="*/ 1369 w 1370"/>
                      <a:gd name="T45" fmla="*/ 12 h 1211"/>
                      <a:gd name="T46" fmla="*/ 1370 w 1370"/>
                      <a:gd name="T47" fmla="*/ 15 h 1211"/>
                      <a:gd name="T48" fmla="*/ 1370 w 1370"/>
                      <a:gd name="T49" fmla="*/ 19 h 1211"/>
                      <a:gd name="T50" fmla="*/ 1370 w 1370"/>
                      <a:gd name="T51" fmla="*/ 1192 h 1211"/>
                      <a:gd name="T52" fmla="*/ 1370 w 1370"/>
                      <a:gd name="T53" fmla="*/ 1192 h 1211"/>
                      <a:gd name="T54" fmla="*/ 1370 w 1370"/>
                      <a:gd name="T55" fmla="*/ 1195 h 1211"/>
                      <a:gd name="T56" fmla="*/ 1369 w 1370"/>
                      <a:gd name="T57" fmla="*/ 1199 h 1211"/>
                      <a:gd name="T58" fmla="*/ 1365 w 1370"/>
                      <a:gd name="T59" fmla="*/ 1205 h 1211"/>
                      <a:gd name="T60" fmla="*/ 1359 w 1370"/>
                      <a:gd name="T61" fmla="*/ 1209 h 1211"/>
                      <a:gd name="T62" fmla="*/ 1355 w 1370"/>
                      <a:gd name="T63" fmla="*/ 1211 h 1211"/>
                      <a:gd name="T64" fmla="*/ 1352 w 1370"/>
                      <a:gd name="T65" fmla="*/ 1211 h 1211"/>
                      <a:gd name="T66" fmla="*/ 1352 w 1370"/>
                      <a:gd name="T67" fmla="*/ 1211 h 1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70" h="1211">
                        <a:moveTo>
                          <a:pt x="1352" y="1211"/>
                        </a:moveTo>
                        <a:lnTo>
                          <a:pt x="19" y="1211"/>
                        </a:lnTo>
                        <a:lnTo>
                          <a:pt x="19" y="1211"/>
                        </a:lnTo>
                        <a:lnTo>
                          <a:pt x="16" y="1211"/>
                        </a:lnTo>
                        <a:lnTo>
                          <a:pt x="12" y="1209"/>
                        </a:lnTo>
                        <a:lnTo>
                          <a:pt x="6" y="1205"/>
                        </a:lnTo>
                        <a:lnTo>
                          <a:pt x="3" y="1199"/>
                        </a:lnTo>
                        <a:lnTo>
                          <a:pt x="2" y="1195"/>
                        </a:lnTo>
                        <a:lnTo>
                          <a:pt x="0" y="1192"/>
                        </a:lnTo>
                        <a:lnTo>
                          <a:pt x="0" y="19"/>
                        </a:lnTo>
                        <a:lnTo>
                          <a:pt x="0" y="19"/>
                        </a:lnTo>
                        <a:lnTo>
                          <a:pt x="2" y="15"/>
                        </a:lnTo>
                        <a:lnTo>
                          <a:pt x="3" y="12"/>
                        </a:lnTo>
                        <a:lnTo>
                          <a:pt x="6" y="6"/>
                        </a:lnTo>
                        <a:lnTo>
                          <a:pt x="12" y="1"/>
                        </a:lnTo>
                        <a:lnTo>
                          <a:pt x="16" y="0"/>
                        </a:lnTo>
                        <a:lnTo>
                          <a:pt x="19" y="0"/>
                        </a:lnTo>
                        <a:lnTo>
                          <a:pt x="1352" y="0"/>
                        </a:lnTo>
                        <a:lnTo>
                          <a:pt x="1352" y="0"/>
                        </a:lnTo>
                        <a:lnTo>
                          <a:pt x="1355" y="0"/>
                        </a:lnTo>
                        <a:lnTo>
                          <a:pt x="1359" y="1"/>
                        </a:lnTo>
                        <a:lnTo>
                          <a:pt x="1365" y="6"/>
                        </a:lnTo>
                        <a:lnTo>
                          <a:pt x="1369" y="12"/>
                        </a:lnTo>
                        <a:lnTo>
                          <a:pt x="1370" y="15"/>
                        </a:lnTo>
                        <a:lnTo>
                          <a:pt x="1370" y="19"/>
                        </a:lnTo>
                        <a:lnTo>
                          <a:pt x="1370" y="1192"/>
                        </a:lnTo>
                        <a:lnTo>
                          <a:pt x="1370" y="1192"/>
                        </a:lnTo>
                        <a:lnTo>
                          <a:pt x="1370" y="1195"/>
                        </a:lnTo>
                        <a:lnTo>
                          <a:pt x="1369" y="1199"/>
                        </a:lnTo>
                        <a:lnTo>
                          <a:pt x="1365" y="1205"/>
                        </a:lnTo>
                        <a:lnTo>
                          <a:pt x="1359" y="1209"/>
                        </a:lnTo>
                        <a:lnTo>
                          <a:pt x="1355" y="1211"/>
                        </a:lnTo>
                        <a:lnTo>
                          <a:pt x="1352" y="1211"/>
                        </a:lnTo>
                        <a:lnTo>
                          <a:pt x="1352" y="1211"/>
                        </a:lnTo>
                        <a:close/>
                      </a:path>
                    </a:pathLst>
                  </a:custGeom>
                  <a:solidFill>
                    <a:schemeClr val="accent6"/>
                  </a:solidFill>
                  <a:ln w="3175">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38" name="Line 7">
                    <a:extLst>
                      <a:ext uri="{FF2B5EF4-FFF2-40B4-BE49-F238E27FC236}">
                        <a16:creationId xmlns:a16="http://schemas.microsoft.com/office/drawing/2014/main" id="{734DECFE-63D1-4325-B918-46CDD8F597FB}"/>
                      </a:ext>
                    </a:extLst>
                  </p:cNvPr>
                  <p:cNvSpPr>
                    <a:spLocks noChangeShapeType="1"/>
                  </p:cNvSpPr>
                  <p:nvPr/>
                </p:nvSpPr>
                <p:spPr bwMode="auto">
                  <a:xfrm>
                    <a:off x="10119688" y="4203104"/>
                    <a:ext cx="0" cy="277406"/>
                  </a:xfrm>
                  <a:prstGeom prst="line">
                    <a:avLst/>
                  </a:prstGeom>
                  <a:noFill/>
                  <a:ln w="19050">
                    <a:solidFill>
                      <a:schemeClr val="accent6"/>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39" name="Line 8">
                    <a:extLst>
                      <a:ext uri="{FF2B5EF4-FFF2-40B4-BE49-F238E27FC236}">
                        <a16:creationId xmlns:a16="http://schemas.microsoft.com/office/drawing/2014/main" id="{1936CC22-54E0-4DB7-AF59-CDBDD9A07184}"/>
                      </a:ext>
                    </a:extLst>
                  </p:cNvPr>
                  <p:cNvSpPr>
                    <a:spLocks noChangeShapeType="1"/>
                  </p:cNvSpPr>
                  <p:nvPr/>
                </p:nvSpPr>
                <p:spPr bwMode="auto">
                  <a:xfrm>
                    <a:off x="11098578" y="4203104"/>
                    <a:ext cx="0" cy="277406"/>
                  </a:xfrm>
                  <a:prstGeom prst="line">
                    <a:avLst/>
                  </a:prstGeom>
                  <a:noFill/>
                  <a:ln w="19050">
                    <a:solidFill>
                      <a:schemeClr val="accent6"/>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40" name="Line 10">
                    <a:extLst>
                      <a:ext uri="{FF2B5EF4-FFF2-40B4-BE49-F238E27FC236}">
                        <a16:creationId xmlns:a16="http://schemas.microsoft.com/office/drawing/2014/main" id="{D1F2D996-0077-4BE4-9CDB-BA9EA0C5F7B9}"/>
                      </a:ext>
                    </a:extLst>
                  </p:cNvPr>
                  <p:cNvSpPr>
                    <a:spLocks noChangeShapeType="1"/>
                  </p:cNvSpPr>
                  <p:nvPr/>
                </p:nvSpPr>
                <p:spPr bwMode="auto">
                  <a:xfrm>
                    <a:off x="10632441" y="5059799"/>
                    <a:ext cx="0" cy="962764"/>
                  </a:xfrm>
                  <a:prstGeom prst="line">
                    <a:avLst/>
                  </a:prstGeom>
                  <a:noFill/>
                  <a:ln w="19050">
                    <a:solidFill>
                      <a:srgbClr val="3C3B46"/>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41" name="Line 15">
                    <a:extLst>
                      <a:ext uri="{FF2B5EF4-FFF2-40B4-BE49-F238E27FC236}">
                        <a16:creationId xmlns:a16="http://schemas.microsoft.com/office/drawing/2014/main" id="{FF359D4C-DF9B-45EE-82FF-43BC8DB0BC01}"/>
                      </a:ext>
                    </a:extLst>
                  </p:cNvPr>
                  <p:cNvSpPr>
                    <a:spLocks noChangeShapeType="1"/>
                  </p:cNvSpPr>
                  <p:nvPr/>
                </p:nvSpPr>
                <p:spPr bwMode="auto">
                  <a:xfrm>
                    <a:off x="10632441" y="4953733"/>
                    <a:ext cx="0" cy="962764"/>
                  </a:xfrm>
                  <a:prstGeom prst="line">
                    <a:avLst/>
                  </a:prstGeom>
                  <a:noFill/>
                  <a:ln w="19050">
                    <a:solidFill>
                      <a:schemeClr val="accent6"/>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42" name="Freeform 16">
                    <a:extLst>
                      <a:ext uri="{FF2B5EF4-FFF2-40B4-BE49-F238E27FC236}">
                        <a16:creationId xmlns:a16="http://schemas.microsoft.com/office/drawing/2014/main" id="{C6C6BEED-4E6A-4323-84E4-F034CB427BC8}"/>
                      </a:ext>
                    </a:extLst>
                  </p:cNvPr>
                  <p:cNvSpPr>
                    <a:spLocks/>
                  </p:cNvSpPr>
                  <p:nvPr/>
                </p:nvSpPr>
                <p:spPr bwMode="auto">
                  <a:xfrm>
                    <a:off x="9412713" y="4203104"/>
                    <a:ext cx="279684" cy="562972"/>
                  </a:xfrm>
                  <a:custGeom>
                    <a:avLst/>
                    <a:gdLst>
                      <a:gd name="T0" fmla="*/ 0 w 215"/>
                      <a:gd name="T1" fmla="*/ 0 h 413"/>
                      <a:gd name="T2" fmla="*/ 0 w 215"/>
                      <a:gd name="T3" fmla="*/ 277 h 413"/>
                      <a:gd name="T4" fmla="*/ 0 w 215"/>
                      <a:gd name="T5" fmla="*/ 277 h 413"/>
                      <a:gd name="T6" fmla="*/ 1 w 215"/>
                      <a:gd name="T7" fmla="*/ 291 h 413"/>
                      <a:gd name="T8" fmla="*/ 3 w 215"/>
                      <a:gd name="T9" fmla="*/ 305 h 413"/>
                      <a:gd name="T10" fmla="*/ 7 w 215"/>
                      <a:gd name="T11" fmla="*/ 318 h 413"/>
                      <a:gd name="T12" fmla="*/ 11 w 215"/>
                      <a:gd name="T13" fmla="*/ 331 h 413"/>
                      <a:gd name="T14" fmla="*/ 16 w 215"/>
                      <a:gd name="T15" fmla="*/ 343 h 413"/>
                      <a:gd name="T16" fmla="*/ 23 w 215"/>
                      <a:gd name="T17" fmla="*/ 353 h 413"/>
                      <a:gd name="T18" fmla="*/ 31 w 215"/>
                      <a:gd name="T19" fmla="*/ 364 h 413"/>
                      <a:gd name="T20" fmla="*/ 40 w 215"/>
                      <a:gd name="T21" fmla="*/ 373 h 413"/>
                      <a:gd name="T22" fmla="*/ 50 w 215"/>
                      <a:gd name="T23" fmla="*/ 383 h 413"/>
                      <a:gd name="T24" fmla="*/ 60 w 215"/>
                      <a:gd name="T25" fmla="*/ 391 h 413"/>
                      <a:gd name="T26" fmla="*/ 71 w 215"/>
                      <a:gd name="T27" fmla="*/ 397 h 413"/>
                      <a:gd name="T28" fmla="*/ 83 w 215"/>
                      <a:gd name="T29" fmla="*/ 403 h 413"/>
                      <a:gd name="T30" fmla="*/ 96 w 215"/>
                      <a:gd name="T31" fmla="*/ 408 h 413"/>
                      <a:gd name="T32" fmla="*/ 109 w 215"/>
                      <a:gd name="T33" fmla="*/ 411 h 413"/>
                      <a:gd name="T34" fmla="*/ 122 w 215"/>
                      <a:gd name="T35" fmla="*/ 413 h 413"/>
                      <a:gd name="T36" fmla="*/ 136 w 215"/>
                      <a:gd name="T37" fmla="*/ 413 h 413"/>
                      <a:gd name="T38" fmla="*/ 215 w 215"/>
                      <a:gd name="T39" fmla="*/ 413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5" h="413">
                        <a:moveTo>
                          <a:pt x="0" y="0"/>
                        </a:moveTo>
                        <a:lnTo>
                          <a:pt x="0" y="277"/>
                        </a:lnTo>
                        <a:lnTo>
                          <a:pt x="0" y="277"/>
                        </a:lnTo>
                        <a:lnTo>
                          <a:pt x="1" y="291"/>
                        </a:lnTo>
                        <a:lnTo>
                          <a:pt x="3" y="305"/>
                        </a:lnTo>
                        <a:lnTo>
                          <a:pt x="7" y="318"/>
                        </a:lnTo>
                        <a:lnTo>
                          <a:pt x="11" y="331"/>
                        </a:lnTo>
                        <a:lnTo>
                          <a:pt x="16" y="343"/>
                        </a:lnTo>
                        <a:lnTo>
                          <a:pt x="23" y="353"/>
                        </a:lnTo>
                        <a:lnTo>
                          <a:pt x="31" y="364"/>
                        </a:lnTo>
                        <a:lnTo>
                          <a:pt x="40" y="373"/>
                        </a:lnTo>
                        <a:lnTo>
                          <a:pt x="50" y="383"/>
                        </a:lnTo>
                        <a:lnTo>
                          <a:pt x="60" y="391"/>
                        </a:lnTo>
                        <a:lnTo>
                          <a:pt x="71" y="397"/>
                        </a:lnTo>
                        <a:lnTo>
                          <a:pt x="83" y="403"/>
                        </a:lnTo>
                        <a:lnTo>
                          <a:pt x="96" y="408"/>
                        </a:lnTo>
                        <a:lnTo>
                          <a:pt x="109" y="411"/>
                        </a:lnTo>
                        <a:lnTo>
                          <a:pt x="122" y="413"/>
                        </a:lnTo>
                        <a:lnTo>
                          <a:pt x="136" y="413"/>
                        </a:lnTo>
                        <a:lnTo>
                          <a:pt x="215" y="413"/>
                        </a:lnTo>
                      </a:path>
                    </a:pathLst>
                  </a:custGeom>
                  <a:noFill/>
                  <a:ln w="19050">
                    <a:solidFill>
                      <a:schemeClr val="accent6"/>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43" name="Freeform 17">
                    <a:extLst>
                      <a:ext uri="{FF2B5EF4-FFF2-40B4-BE49-F238E27FC236}">
                        <a16:creationId xmlns:a16="http://schemas.microsoft.com/office/drawing/2014/main" id="{00900C27-B202-48A0-B535-5E70AD4D2DE4}"/>
                      </a:ext>
                    </a:extLst>
                  </p:cNvPr>
                  <p:cNvSpPr>
                    <a:spLocks/>
                  </p:cNvSpPr>
                  <p:nvPr/>
                </p:nvSpPr>
                <p:spPr bwMode="auto">
                  <a:xfrm>
                    <a:off x="9210721" y="3852264"/>
                    <a:ext cx="411756" cy="375314"/>
                  </a:xfrm>
                  <a:custGeom>
                    <a:avLst/>
                    <a:gdLst>
                      <a:gd name="T0" fmla="*/ 303 w 321"/>
                      <a:gd name="T1" fmla="*/ 277 h 277"/>
                      <a:gd name="T2" fmla="*/ 17 w 321"/>
                      <a:gd name="T3" fmla="*/ 277 h 277"/>
                      <a:gd name="T4" fmla="*/ 17 w 321"/>
                      <a:gd name="T5" fmla="*/ 277 h 277"/>
                      <a:gd name="T6" fmla="*/ 14 w 321"/>
                      <a:gd name="T7" fmla="*/ 277 h 277"/>
                      <a:gd name="T8" fmla="*/ 10 w 321"/>
                      <a:gd name="T9" fmla="*/ 276 h 277"/>
                      <a:gd name="T10" fmla="*/ 4 w 321"/>
                      <a:gd name="T11" fmla="*/ 271 h 277"/>
                      <a:gd name="T12" fmla="*/ 1 w 321"/>
                      <a:gd name="T13" fmla="*/ 266 h 277"/>
                      <a:gd name="T14" fmla="*/ 0 w 321"/>
                      <a:gd name="T15" fmla="*/ 263 h 277"/>
                      <a:gd name="T16" fmla="*/ 0 w 321"/>
                      <a:gd name="T17" fmla="*/ 259 h 277"/>
                      <a:gd name="T18" fmla="*/ 0 w 321"/>
                      <a:gd name="T19" fmla="*/ 18 h 277"/>
                      <a:gd name="T20" fmla="*/ 0 w 321"/>
                      <a:gd name="T21" fmla="*/ 18 h 277"/>
                      <a:gd name="T22" fmla="*/ 0 w 321"/>
                      <a:gd name="T23" fmla="*/ 14 h 277"/>
                      <a:gd name="T24" fmla="*/ 1 w 321"/>
                      <a:gd name="T25" fmla="*/ 11 h 277"/>
                      <a:gd name="T26" fmla="*/ 4 w 321"/>
                      <a:gd name="T27" fmla="*/ 5 h 277"/>
                      <a:gd name="T28" fmla="*/ 10 w 321"/>
                      <a:gd name="T29" fmla="*/ 1 h 277"/>
                      <a:gd name="T30" fmla="*/ 14 w 321"/>
                      <a:gd name="T31" fmla="*/ 0 h 277"/>
                      <a:gd name="T32" fmla="*/ 17 w 321"/>
                      <a:gd name="T33" fmla="*/ 0 h 277"/>
                      <a:gd name="T34" fmla="*/ 303 w 321"/>
                      <a:gd name="T35" fmla="*/ 0 h 277"/>
                      <a:gd name="T36" fmla="*/ 303 w 321"/>
                      <a:gd name="T37" fmla="*/ 0 h 277"/>
                      <a:gd name="T38" fmla="*/ 307 w 321"/>
                      <a:gd name="T39" fmla="*/ 0 h 277"/>
                      <a:gd name="T40" fmla="*/ 310 w 321"/>
                      <a:gd name="T41" fmla="*/ 1 h 277"/>
                      <a:gd name="T42" fmla="*/ 316 w 321"/>
                      <a:gd name="T43" fmla="*/ 5 h 277"/>
                      <a:gd name="T44" fmla="*/ 320 w 321"/>
                      <a:gd name="T45" fmla="*/ 11 h 277"/>
                      <a:gd name="T46" fmla="*/ 321 w 321"/>
                      <a:gd name="T47" fmla="*/ 14 h 277"/>
                      <a:gd name="T48" fmla="*/ 321 w 321"/>
                      <a:gd name="T49" fmla="*/ 18 h 277"/>
                      <a:gd name="T50" fmla="*/ 321 w 321"/>
                      <a:gd name="T51" fmla="*/ 259 h 277"/>
                      <a:gd name="T52" fmla="*/ 321 w 321"/>
                      <a:gd name="T53" fmla="*/ 259 h 277"/>
                      <a:gd name="T54" fmla="*/ 321 w 321"/>
                      <a:gd name="T55" fmla="*/ 263 h 277"/>
                      <a:gd name="T56" fmla="*/ 320 w 321"/>
                      <a:gd name="T57" fmla="*/ 266 h 277"/>
                      <a:gd name="T58" fmla="*/ 316 w 321"/>
                      <a:gd name="T59" fmla="*/ 271 h 277"/>
                      <a:gd name="T60" fmla="*/ 310 w 321"/>
                      <a:gd name="T61" fmla="*/ 276 h 277"/>
                      <a:gd name="T62" fmla="*/ 307 w 321"/>
                      <a:gd name="T63" fmla="*/ 277 h 277"/>
                      <a:gd name="T64" fmla="*/ 303 w 321"/>
                      <a:gd name="T65" fmla="*/ 277 h 277"/>
                      <a:gd name="T66" fmla="*/ 303 w 321"/>
                      <a:gd name="T67"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1" h="277">
                        <a:moveTo>
                          <a:pt x="303" y="277"/>
                        </a:moveTo>
                        <a:lnTo>
                          <a:pt x="17" y="277"/>
                        </a:lnTo>
                        <a:lnTo>
                          <a:pt x="17" y="277"/>
                        </a:lnTo>
                        <a:lnTo>
                          <a:pt x="14" y="277"/>
                        </a:lnTo>
                        <a:lnTo>
                          <a:pt x="10" y="276"/>
                        </a:lnTo>
                        <a:lnTo>
                          <a:pt x="4" y="271"/>
                        </a:lnTo>
                        <a:lnTo>
                          <a:pt x="1" y="266"/>
                        </a:lnTo>
                        <a:lnTo>
                          <a:pt x="0" y="263"/>
                        </a:lnTo>
                        <a:lnTo>
                          <a:pt x="0" y="259"/>
                        </a:lnTo>
                        <a:lnTo>
                          <a:pt x="0" y="18"/>
                        </a:lnTo>
                        <a:lnTo>
                          <a:pt x="0" y="18"/>
                        </a:lnTo>
                        <a:lnTo>
                          <a:pt x="0" y="14"/>
                        </a:lnTo>
                        <a:lnTo>
                          <a:pt x="1" y="11"/>
                        </a:lnTo>
                        <a:lnTo>
                          <a:pt x="4" y="5"/>
                        </a:lnTo>
                        <a:lnTo>
                          <a:pt x="10" y="1"/>
                        </a:lnTo>
                        <a:lnTo>
                          <a:pt x="14" y="0"/>
                        </a:lnTo>
                        <a:lnTo>
                          <a:pt x="17" y="0"/>
                        </a:lnTo>
                        <a:lnTo>
                          <a:pt x="303" y="0"/>
                        </a:lnTo>
                        <a:lnTo>
                          <a:pt x="303" y="0"/>
                        </a:lnTo>
                        <a:lnTo>
                          <a:pt x="307" y="0"/>
                        </a:lnTo>
                        <a:lnTo>
                          <a:pt x="310" y="1"/>
                        </a:lnTo>
                        <a:lnTo>
                          <a:pt x="316" y="5"/>
                        </a:lnTo>
                        <a:lnTo>
                          <a:pt x="320" y="11"/>
                        </a:lnTo>
                        <a:lnTo>
                          <a:pt x="321" y="14"/>
                        </a:lnTo>
                        <a:lnTo>
                          <a:pt x="321" y="18"/>
                        </a:lnTo>
                        <a:lnTo>
                          <a:pt x="321" y="259"/>
                        </a:lnTo>
                        <a:lnTo>
                          <a:pt x="321" y="259"/>
                        </a:lnTo>
                        <a:lnTo>
                          <a:pt x="321" y="263"/>
                        </a:lnTo>
                        <a:lnTo>
                          <a:pt x="320" y="266"/>
                        </a:lnTo>
                        <a:lnTo>
                          <a:pt x="316" y="271"/>
                        </a:lnTo>
                        <a:lnTo>
                          <a:pt x="310" y="276"/>
                        </a:lnTo>
                        <a:lnTo>
                          <a:pt x="307" y="277"/>
                        </a:lnTo>
                        <a:lnTo>
                          <a:pt x="303" y="277"/>
                        </a:lnTo>
                        <a:lnTo>
                          <a:pt x="303" y="277"/>
                        </a:lnTo>
                        <a:close/>
                      </a:path>
                    </a:pathLst>
                  </a:custGeom>
                  <a:solidFill>
                    <a:schemeClr val="accent6"/>
                  </a:solidFill>
                  <a:ln w="3175">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44" name="Freeform 18">
                    <a:extLst>
                      <a:ext uri="{FF2B5EF4-FFF2-40B4-BE49-F238E27FC236}">
                        <a16:creationId xmlns:a16="http://schemas.microsoft.com/office/drawing/2014/main" id="{548FB27E-E57A-4174-855C-A15981215E02}"/>
                      </a:ext>
                    </a:extLst>
                  </p:cNvPr>
                  <p:cNvSpPr>
                    <a:spLocks/>
                  </p:cNvSpPr>
                  <p:nvPr/>
                </p:nvSpPr>
                <p:spPr bwMode="auto">
                  <a:xfrm>
                    <a:off x="11533640" y="4203104"/>
                    <a:ext cx="271913" cy="562972"/>
                  </a:xfrm>
                  <a:custGeom>
                    <a:avLst/>
                    <a:gdLst>
                      <a:gd name="T0" fmla="*/ 214 w 214"/>
                      <a:gd name="T1" fmla="*/ 0 h 413"/>
                      <a:gd name="T2" fmla="*/ 214 w 214"/>
                      <a:gd name="T3" fmla="*/ 277 h 413"/>
                      <a:gd name="T4" fmla="*/ 214 w 214"/>
                      <a:gd name="T5" fmla="*/ 277 h 413"/>
                      <a:gd name="T6" fmla="*/ 213 w 214"/>
                      <a:gd name="T7" fmla="*/ 291 h 413"/>
                      <a:gd name="T8" fmla="*/ 211 w 214"/>
                      <a:gd name="T9" fmla="*/ 305 h 413"/>
                      <a:gd name="T10" fmla="*/ 208 w 214"/>
                      <a:gd name="T11" fmla="*/ 318 h 413"/>
                      <a:gd name="T12" fmla="*/ 204 w 214"/>
                      <a:gd name="T13" fmla="*/ 331 h 413"/>
                      <a:gd name="T14" fmla="*/ 198 w 214"/>
                      <a:gd name="T15" fmla="*/ 343 h 413"/>
                      <a:gd name="T16" fmla="*/ 191 w 214"/>
                      <a:gd name="T17" fmla="*/ 353 h 413"/>
                      <a:gd name="T18" fmla="*/ 182 w 214"/>
                      <a:gd name="T19" fmla="*/ 364 h 413"/>
                      <a:gd name="T20" fmla="*/ 174 w 214"/>
                      <a:gd name="T21" fmla="*/ 373 h 413"/>
                      <a:gd name="T22" fmla="*/ 165 w 214"/>
                      <a:gd name="T23" fmla="*/ 383 h 413"/>
                      <a:gd name="T24" fmla="*/ 154 w 214"/>
                      <a:gd name="T25" fmla="*/ 391 h 413"/>
                      <a:gd name="T26" fmla="*/ 142 w 214"/>
                      <a:gd name="T27" fmla="*/ 397 h 413"/>
                      <a:gd name="T28" fmla="*/ 131 w 214"/>
                      <a:gd name="T29" fmla="*/ 403 h 413"/>
                      <a:gd name="T30" fmla="*/ 118 w 214"/>
                      <a:gd name="T31" fmla="*/ 408 h 413"/>
                      <a:gd name="T32" fmla="*/ 105 w 214"/>
                      <a:gd name="T33" fmla="*/ 411 h 413"/>
                      <a:gd name="T34" fmla="*/ 92 w 214"/>
                      <a:gd name="T35" fmla="*/ 413 h 413"/>
                      <a:gd name="T36" fmla="*/ 78 w 214"/>
                      <a:gd name="T37" fmla="*/ 413 h 413"/>
                      <a:gd name="T38" fmla="*/ 0 w 214"/>
                      <a:gd name="T39" fmla="*/ 413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4" h="413">
                        <a:moveTo>
                          <a:pt x="214" y="0"/>
                        </a:moveTo>
                        <a:lnTo>
                          <a:pt x="214" y="277"/>
                        </a:lnTo>
                        <a:lnTo>
                          <a:pt x="214" y="277"/>
                        </a:lnTo>
                        <a:lnTo>
                          <a:pt x="213" y="291"/>
                        </a:lnTo>
                        <a:lnTo>
                          <a:pt x="211" y="305"/>
                        </a:lnTo>
                        <a:lnTo>
                          <a:pt x="208" y="318"/>
                        </a:lnTo>
                        <a:lnTo>
                          <a:pt x="204" y="331"/>
                        </a:lnTo>
                        <a:lnTo>
                          <a:pt x="198" y="343"/>
                        </a:lnTo>
                        <a:lnTo>
                          <a:pt x="191" y="353"/>
                        </a:lnTo>
                        <a:lnTo>
                          <a:pt x="182" y="364"/>
                        </a:lnTo>
                        <a:lnTo>
                          <a:pt x="174" y="373"/>
                        </a:lnTo>
                        <a:lnTo>
                          <a:pt x="165" y="383"/>
                        </a:lnTo>
                        <a:lnTo>
                          <a:pt x="154" y="391"/>
                        </a:lnTo>
                        <a:lnTo>
                          <a:pt x="142" y="397"/>
                        </a:lnTo>
                        <a:lnTo>
                          <a:pt x="131" y="403"/>
                        </a:lnTo>
                        <a:lnTo>
                          <a:pt x="118" y="408"/>
                        </a:lnTo>
                        <a:lnTo>
                          <a:pt x="105" y="411"/>
                        </a:lnTo>
                        <a:lnTo>
                          <a:pt x="92" y="413"/>
                        </a:lnTo>
                        <a:lnTo>
                          <a:pt x="78" y="413"/>
                        </a:lnTo>
                        <a:lnTo>
                          <a:pt x="0" y="413"/>
                        </a:lnTo>
                      </a:path>
                    </a:pathLst>
                  </a:custGeom>
                  <a:noFill/>
                  <a:ln w="19050">
                    <a:solidFill>
                      <a:schemeClr val="accent6"/>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45" name="Freeform 19">
                    <a:extLst>
                      <a:ext uri="{FF2B5EF4-FFF2-40B4-BE49-F238E27FC236}">
                        <a16:creationId xmlns:a16="http://schemas.microsoft.com/office/drawing/2014/main" id="{A6D9492D-BF3F-4CFC-9852-BB488A26F64C}"/>
                      </a:ext>
                    </a:extLst>
                  </p:cNvPr>
                  <p:cNvSpPr>
                    <a:spLocks/>
                  </p:cNvSpPr>
                  <p:nvPr/>
                </p:nvSpPr>
                <p:spPr bwMode="auto">
                  <a:xfrm>
                    <a:off x="11603557" y="3852264"/>
                    <a:ext cx="411756" cy="375315"/>
                  </a:xfrm>
                  <a:custGeom>
                    <a:avLst/>
                    <a:gdLst>
                      <a:gd name="T0" fmla="*/ 19 w 322"/>
                      <a:gd name="T1" fmla="*/ 277 h 277"/>
                      <a:gd name="T2" fmla="*/ 303 w 322"/>
                      <a:gd name="T3" fmla="*/ 277 h 277"/>
                      <a:gd name="T4" fmla="*/ 303 w 322"/>
                      <a:gd name="T5" fmla="*/ 277 h 277"/>
                      <a:gd name="T6" fmla="*/ 307 w 322"/>
                      <a:gd name="T7" fmla="*/ 277 h 277"/>
                      <a:gd name="T8" fmla="*/ 311 w 322"/>
                      <a:gd name="T9" fmla="*/ 276 h 277"/>
                      <a:gd name="T10" fmla="*/ 316 w 322"/>
                      <a:gd name="T11" fmla="*/ 271 h 277"/>
                      <a:gd name="T12" fmla="*/ 320 w 322"/>
                      <a:gd name="T13" fmla="*/ 266 h 277"/>
                      <a:gd name="T14" fmla="*/ 321 w 322"/>
                      <a:gd name="T15" fmla="*/ 263 h 277"/>
                      <a:gd name="T16" fmla="*/ 322 w 322"/>
                      <a:gd name="T17" fmla="*/ 259 h 277"/>
                      <a:gd name="T18" fmla="*/ 322 w 322"/>
                      <a:gd name="T19" fmla="*/ 18 h 277"/>
                      <a:gd name="T20" fmla="*/ 322 w 322"/>
                      <a:gd name="T21" fmla="*/ 18 h 277"/>
                      <a:gd name="T22" fmla="*/ 321 w 322"/>
                      <a:gd name="T23" fmla="*/ 14 h 277"/>
                      <a:gd name="T24" fmla="*/ 320 w 322"/>
                      <a:gd name="T25" fmla="*/ 11 h 277"/>
                      <a:gd name="T26" fmla="*/ 316 w 322"/>
                      <a:gd name="T27" fmla="*/ 5 h 277"/>
                      <a:gd name="T28" fmla="*/ 311 w 322"/>
                      <a:gd name="T29" fmla="*/ 1 h 277"/>
                      <a:gd name="T30" fmla="*/ 307 w 322"/>
                      <a:gd name="T31" fmla="*/ 0 h 277"/>
                      <a:gd name="T32" fmla="*/ 303 w 322"/>
                      <a:gd name="T33" fmla="*/ 0 h 277"/>
                      <a:gd name="T34" fmla="*/ 19 w 322"/>
                      <a:gd name="T35" fmla="*/ 0 h 277"/>
                      <a:gd name="T36" fmla="*/ 19 w 322"/>
                      <a:gd name="T37" fmla="*/ 0 h 277"/>
                      <a:gd name="T38" fmla="*/ 14 w 322"/>
                      <a:gd name="T39" fmla="*/ 0 h 277"/>
                      <a:gd name="T40" fmla="*/ 12 w 322"/>
                      <a:gd name="T41" fmla="*/ 1 h 277"/>
                      <a:gd name="T42" fmla="*/ 6 w 322"/>
                      <a:gd name="T43" fmla="*/ 5 h 277"/>
                      <a:gd name="T44" fmla="*/ 1 w 322"/>
                      <a:gd name="T45" fmla="*/ 11 h 277"/>
                      <a:gd name="T46" fmla="*/ 0 w 322"/>
                      <a:gd name="T47" fmla="*/ 14 h 277"/>
                      <a:gd name="T48" fmla="*/ 0 w 322"/>
                      <a:gd name="T49" fmla="*/ 18 h 277"/>
                      <a:gd name="T50" fmla="*/ 0 w 322"/>
                      <a:gd name="T51" fmla="*/ 259 h 277"/>
                      <a:gd name="T52" fmla="*/ 0 w 322"/>
                      <a:gd name="T53" fmla="*/ 259 h 277"/>
                      <a:gd name="T54" fmla="*/ 0 w 322"/>
                      <a:gd name="T55" fmla="*/ 263 h 277"/>
                      <a:gd name="T56" fmla="*/ 1 w 322"/>
                      <a:gd name="T57" fmla="*/ 266 h 277"/>
                      <a:gd name="T58" fmla="*/ 6 w 322"/>
                      <a:gd name="T59" fmla="*/ 271 h 277"/>
                      <a:gd name="T60" fmla="*/ 12 w 322"/>
                      <a:gd name="T61" fmla="*/ 276 h 277"/>
                      <a:gd name="T62" fmla="*/ 14 w 322"/>
                      <a:gd name="T63" fmla="*/ 277 h 277"/>
                      <a:gd name="T64" fmla="*/ 19 w 322"/>
                      <a:gd name="T65" fmla="*/ 277 h 277"/>
                      <a:gd name="T66" fmla="*/ 19 w 322"/>
                      <a:gd name="T67"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2" h="277">
                        <a:moveTo>
                          <a:pt x="19" y="277"/>
                        </a:moveTo>
                        <a:lnTo>
                          <a:pt x="303" y="277"/>
                        </a:lnTo>
                        <a:lnTo>
                          <a:pt x="303" y="277"/>
                        </a:lnTo>
                        <a:lnTo>
                          <a:pt x="307" y="277"/>
                        </a:lnTo>
                        <a:lnTo>
                          <a:pt x="311" y="276"/>
                        </a:lnTo>
                        <a:lnTo>
                          <a:pt x="316" y="271"/>
                        </a:lnTo>
                        <a:lnTo>
                          <a:pt x="320" y="266"/>
                        </a:lnTo>
                        <a:lnTo>
                          <a:pt x="321" y="263"/>
                        </a:lnTo>
                        <a:lnTo>
                          <a:pt x="322" y="259"/>
                        </a:lnTo>
                        <a:lnTo>
                          <a:pt x="322" y="18"/>
                        </a:lnTo>
                        <a:lnTo>
                          <a:pt x="322" y="18"/>
                        </a:lnTo>
                        <a:lnTo>
                          <a:pt x="321" y="14"/>
                        </a:lnTo>
                        <a:lnTo>
                          <a:pt x="320" y="11"/>
                        </a:lnTo>
                        <a:lnTo>
                          <a:pt x="316" y="5"/>
                        </a:lnTo>
                        <a:lnTo>
                          <a:pt x="311" y="1"/>
                        </a:lnTo>
                        <a:lnTo>
                          <a:pt x="307" y="0"/>
                        </a:lnTo>
                        <a:lnTo>
                          <a:pt x="303" y="0"/>
                        </a:lnTo>
                        <a:lnTo>
                          <a:pt x="19" y="0"/>
                        </a:lnTo>
                        <a:lnTo>
                          <a:pt x="19" y="0"/>
                        </a:lnTo>
                        <a:lnTo>
                          <a:pt x="14" y="0"/>
                        </a:lnTo>
                        <a:lnTo>
                          <a:pt x="12" y="1"/>
                        </a:lnTo>
                        <a:lnTo>
                          <a:pt x="6" y="5"/>
                        </a:lnTo>
                        <a:lnTo>
                          <a:pt x="1" y="11"/>
                        </a:lnTo>
                        <a:lnTo>
                          <a:pt x="0" y="14"/>
                        </a:lnTo>
                        <a:lnTo>
                          <a:pt x="0" y="18"/>
                        </a:lnTo>
                        <a:lnTo>
                          <a:pt x="0" y="259"/>
                        </a:lnTo>
                        <a:lnTo>
                          <a:pt x="0" y="259"/>
                        </a:lnTo>
                        <a:lnTo>
                          <a:pt x="0" y="263"/>
                        </a:lnTo>
                        <a:lnTo>
                          <a:pt x="1" y="266"/>
                        </a:lnTo>
                        <a:lnTo>
                          <a:pt x="6" y="271"/>
                        </a:lnTo>
                        <a:lnTo>
                          <a:pt x="12" y="276"/>
                        </a:lnTo>
                        <a:lnTo>
                          <a:pt x="14" y="277"/>
                        </a:lnTo>
                        <a:lnTo>
                          <a:pt x="19" y="277"/>
                        </a:lnTo>
                        <a:lnTo>
                          <a:pt x="19" y="277"/>
                        </a:lnTo>
                        <a:close/>
                      </a:path>
                    </a:pathLst>
                  </a:custGeom>
                  <a:solidFill>
                    <a:schemeClr val="accent6"/>
                  </a:solidFill>
                  <a:ln w="3175">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46" name="Freeform 12">
                    <a:extLst>
                      <a:ext uri="{FF2B5EF4-FFF2-40B4-BE49-F238E27FC236}">
                        <a16:creationId xmlns:a16="http://schemas.microsoft.com/office/drawing/2014/main" id="{28512FA3-731F-4621-BAAB-119C96D82995}"/>
                      </a:ext>
                    </a:extLst>
                  </p:cNvPr>
                  <p:cNvSpPr>
                    <a:spLocks/>
                  </p:cNvSpPr>
                  <p:nvPr/>
                </p:nvSpPr>
                <p:spPr bwMode="auto">
                  <a:xfrm>
                    <a:off x="10461521" y="5916497"/>
                    <a:ext cx="302990" cy="318201"/>
                  </a:xfrm>
                  <a:custGeom>
                    <a:avLst/>
                    <a:gdLst>
                      <a:gd name="T0" fmla="*/ 237 w 237"/>
                      <a:gd name="T1" fmla="*/ 119 h 238"/>
                      <a:gd name="T2" fmla="*/ 234 w 237"/>
                      <a:gd name="T3" fmla="*/ 143 h 238"/>
                      <a:gd name="T4" fmla="*/ 227 w 237"/>
                      <a:gd name="T5" fmla="*/ 165 h 238"/>
                      <a:gd name="T6" fmla="*/ 217 w 237"/>
                      <a:gd name="T7" fmla="*/ 185 h 238"/>
                      <a:gd name="T8" fmla="*/ 202 w 237"/>
                      <a:gd name="T9" fmla="*/ 203 h 238"/>
                      <a:gd name="T10" fmla="*/ 185 w 237"/>
                      <a:gd name="T11" fmla="*/ 217 h 238"/>
                      <a:gd name="T12" fmla="*/ 165 w 237"/>
                      <a:gd name="T13" fmla="*/ 229 h 238"/>
                      <a:gd name="T14" fmla="*/ 143 w 237"/>
                      <a:gd name="T15" fmla="*/ 236 h 238"/>
                      <a:gd name="T16" fmla="*/ 118 w 237"/>
                      <a:gd name="T17" fmla="*/ 238 h 238"/>
                      <a:gd name="T18" fmla="*/ 106 w 237"/>
                      <a:gd name="T19" fmla="*/ 237 h 238"/>
                      <a:gd name="T20" fmla="*/ 84 w 237"/>
                      <a:gd name="T21" fmla="*/ 232 h 238"/>
                      <a:gd name="T22" fmla="*/ 63 w 237"/>
                      <a:gd name="T23" fmla="*/ 223 h 238"/>
                      <a:gd name="T24" fmla="*/ 44 w 237"/>
                      <a:gd name="T25" fmla="*/ 210 h 238"/>
                      <a:gd name="T26" fmla="*/ 27 w 237"/>
                      <a:gd name="T27" fmla="*/ 195 h 238"/>
                      <a:gd name="T28" fmla="*/ 14 w 237"/>
                      <a:gd name="T29" fmla="*/ 176 h 238"/>
                      <a:gd name="T30" fmla="*/ 6 w 237"/>
                      <a:gd name="T31" fmla="*/ 155 h 238"/>
                      <a:gd name="T32" fmla="*/ 1 w 237"/>
                      <a:gd name="T33" fmla="*/ 131 h 238"/>
                      <a:gd name="T34" fmla="*/ 0 w 237"/>
                      <a:gd name="T35" fmla="*/ 119 h 238"/>
                      <a:gd name="T36" fmla="*/ 3 w 237"/>
                      <a:gd name="T37" fmla="*/ 96 h 238"/>
                      <a:gd name="T38" fmla="*/ 10 w 237"/>
                      <a:gd name="T39" fmla="*/ 73 h 238"/>
                      <a:gd name="T40" fmla="*/ 20 w 237"/>
                      <a:gd name="T41" fmla="*/ 53 h 238"/>
                      <a:gd name="T42" fmla="*/ 36 w 237"/>
                      <a:gd name="T43" fmla="*/ 35 h 238"/>
                      <a:gd name="T44" fmla="*/ 53 w 237"/>
                      <a:gd name="T45" fmla="*/ 21 h 238"/>
                      <a:gd name="T46" fmla="*/ 73 w 237"/>
                      <a:gd name="T47" fmla="*/ 10 h 238"/>
                      <a:gd name="T48" fmla="*/ 95 w 237"/>
                      <a:gd name="T49" fmla="*/ 2 h 238"/>
                      <a:gd name="T50" fmla="*/ 119 w 237"/>
                      <a:gd name="T51" fmla="*/ 0 h 238"/>
                      <a:gd name="T52" fmla="*/ 131 w 237"/>
                      <a:gd name="T53" fmla="*/ 1 h 238"/>
                      <a:gd name="T54" fmla="*/ 154 w 237"/>
                      <a:gd name="T55" fmla="*/ 6 h 238"/>
                      <a:gd name="T56" fmla="*/ 175 w 237"/>
                      <a:gd name="T57" fmla="*/ 15 h 238"/>
                      <a:gd name="T58" fmla="*/ 194 w 237"/>
                      <a:gd name="T59" fmla="*/ 28 h 238"/>
                      <a:gd name="T60" fmla="*/ 210 w 237"/>
                      <a:gd name="T61" fmla="*/ 44 h 238"/>
                      <a:gd name="T62" fmla="*/ 222 w 237"/>
                      <a:gd name="T63" fmla="*/ 63 h 238"/>
                      <a:gd name="T64" fmla="*/ 232 w 237"/>
                      <a:gd name="T65" fmla="*/ 84 h 238"/>
                      <a:gd name="T66" fmla="*/ 237 w 237"/>
                      <a:gd name="T67" fmla="*/ 107 h 238"/>
                      <a:gd name="T68" fmla="*/ 237 w 237"/>
                      <a:gd name="T69" fmla="*/ 119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7" h="238">
                        <a:moveTo>
                          <a:pt x="237" y="119"/>
                        </a:moveTo>
                        <a:lnTo>
                          <a:pt x="237" y="119"/>
                        </a:lnTo>
                        <a:lnTo>
                          <a:pt x="237" y="131"/>
                        </a:lnTo>
                        <a:lnTo>
                          <a:pt x="234" y="143"/>
                        </a:lnTo>
                        <a:lnTo>
                          <a:pt x="232" y="155"/>
                        </a:lnTo>
                        <a:lnTo>
                          <a:pt x="227" y="165"/>
                        </a:lnTo>
                        <a:lnTo>
                          <a:pt x="222" y="176"/>
                        </a:lnTo>
                        <a:lnTo>
                          <a:pt x="217" y="185"/>
                        </a:lnTo>
                        <a:lnTo>
                          <a:pt x="210" y="195"/>
                        </a:lnTo>
                        <a:lnTo>
                          <a:pt x="202" y="203"/>
                        </a:lnTo>
                        <a:lnTo>
                          <a:pt x="193" y="211"/>
                        </a:lnTo>
                        <a:lnTo>
                          <a:pt x="185" y="217"/>
                        </a:lnTo>
                        <a:lnTo>
                          <a:pt x="174" y="223"/>
                        </a:lnTo>
                        <a:lnTo>
                          <a:pt x="165" y="229"/>
                        </a:lnTo>
                        <a:lnTo>
                          <a:pt x="153" y="232"/>
                        </a:lnTo>
                        <a:lnTo>
                          <a:pt x="143" y="236"/>
                        </a:lnTo>
                        <a:lnTo>
                          <a:pt x="131" y="237"/>
                        </a:lnTo>
                        <a:lnTo>
                          <a:pt x="118" y="238"/>
                        </a:lnTo>
                        <a:lnTo>
                          <a:pt x="118" y="238"/>
                        </a:lnTo>
                        <a:lnTo>
                          <a:pt x="106" y="237"/>
                        </a:lnTo>
                        <a:lnTo>
                          <a:pt x="94" y="235"/>
                        </a:lnTo>
                        <a:lnTo>
                          <a:pt x="84" y="232"/>
                        </a:lnTo>
                        <a:lnTo>
                          <a:pt x="72" y="229"/>
                        </a:lnTo>
                        <a:lnTo>
                          <a:pt x="63" y="223"/>
                        </a:lnTo>
                        <a:lnTo>
                          <a:pt x="52" y="217"/>
                        </a:lnTo>
                        <a:lnTo>
                          <a:pt x="44" y="210"/>
                        </a:lnTo>
                        <a:lnTo>
                          <a:pt x="34" y="203"/>
                        </a:lnTo>
                        <a:lnTo>
                          <a:pt x="27" y="195"/>
                        </a:lnTo>
                        <a:lnTo>
                          <a:pt x="20" y="185"/>
                        </a:lnTo>
                        <a:lnTo>
                          <a:pt x="14" y="176"/>
                        </a:lnTo>
                        <a:lnTo>
                          <a:pt x="10" y="165"/>
                        </a:lnTo>
                        <a:lnTo>
                          <a:pt x="6" y="155"/>
                        </a:lnTo>
                        <a:lnTo>
                          <a:pt x="3" y="143"/>
                        </a:lnTo>
                        <a:lnTo>
                          <a:pt x="1" y="131"/>
                        </a:lnTo>
                        <a:lnTo>
                          <a:pt x="0" y="119"/>
                        </a:lnTo>
                        <a:lnTo>
                          <a:pt x="0" y="119"/>
                        </a:lnTo>
                        <a:lnTo>
                          <a:pt x="1" y="107"/>
                        </a:lnTo>
                        <a:lnTo>
                          <a:pt x="3" y="96"/>
                        </a:lnTo>
                        <a:lnTo>
                          <a:pt x="6" y="84"/>
                        </a:lnTo>
                        <a:lnTo>
                          <a:pt x="10" y="73"/>
                        </a:lnTo>
                        <a:lnTo>
                          <a:pt x="14" y="63"/>
                        </a:lnTo>
                        <a:lnTo>
                          <a:pt x="20" y="53"/>
                        </a:lnTo>
                        <a:lnTo>
                          <a:pt x="27" y="44"/>
                        </a:lnTo>
                        <a:lnTo>
                          <a:pt x="36" y="35"/>
                        </a:lnTo>
                        <a:lnTo>
                          <a:pt x="44" y="27"/>
                        </a:lnTo>
                        <a:lnTo>
                          <a:pt x="53" y="21"/>
                        </a:lnTo>
                        <a:lnTo>
                          <a:pt x="63" y="15"/>
                        </a:lnTo>
                        <a:lnTo>
                          <a:pt x="73" y="10"/>
                        </a:lnTo>
                        <a:lnTo>
                          <a:pt x="84" y="6"/>
                        </a:lnTo>
                        <a:lnTo>
                          <a:pt x="95" y="2"/>
                        </a:lnTo>
                        <a:lnTo>
                          <a:pt x="107" y="1"/>
                        </a:lnTo>
                        <a:lnTo>
                          <a:pt x="119" y="0"/>
                        </a:lnTo>
                        <a:lnTo>
                          <a:pt x="119" y="0"/>
                        </a:lnTo>
                        <a:lnTo>
                          <a:pt x="131" y="1"/>
                        </a:lnTo>
                        <a:lnTo>
                          <a:pt x="143" y="4"/>
                        </a:lnTo>
                        <a:lnTo>
                          <a:pt x="154" y="6"/>
                        </a:lnTo>
                        <a:lnTo>
                          <a:pt x="165" y="10"/>
                        </a:lnTo>
                        <a:lnTo>
                          <a:pt x="175" y="15"/>
                        </a:lnTo>
                        <a:lnTo>
                          <a:pt x="185" y="21"/>
                        </a:lnTo>
                        <a:lnTo>
                          <a:pt x="194" y="28"/>
                        </a:lnTo>
                        <a:lnTo>
                          <a:pt x="202" y="35"/>
                        </a:lnTo>
                        <a:lnTo>
                          <a:pt x="210" y="44"/>
                        </a:lnTo>
                        <a:lnTo>
                          <a:pt x="217" y="53"/>
                        </a:lnTo>
                        <a:lnTo>
                          <a:pt x="222" y="63"/>
                        </a:lnTo>
                        <a:lnTo>
                          <a:pt x="227" y="73"/>
                        </a:lnTo>
                        <a:lnTo>
                          <a:pt x="232" y="84"/>
                        </a:lnTo>
                        <a:lnTo>
                          <a:pt x="234" y="96"/>
                        </a:lnTo>
                        <a:lnTo>
                          <a:pt x="237" y="107"/>
                        </a:lnTo>
                        <a:lnTo>
                          <a:pt x="237" y="119"/>
                        </a:lnTo>
                        <a:lnTo>
                          <a:pt x="237" y="119"/>
                        </a:lnTo>
                        <a:close/>
                      </a:path>
                    </a:pathLst>
                  </a:custGeom>
                  <a:solidFill>
                    <a:schemeClr val="accent6"/>
                  </a:solidFill>
                  <a:ln w="3175">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47" name="Freeform 13">
                    <a:extLst>
                      <a:ext uri="{FF2B5EF4-FFF2-40B4-BE49-F238E27FC236}">
                        <a16:creationId xmlns:a16="http://schemas.microsoft.com/office/drawing/2014/main" id="{8F3E69FB-36AF-4FC3-B75E-1A946630FC96}"/>
                      </a:ext>
                    </a:extLst>
                  </p:cNvPr>
                  <p:cNvSpPr>
                    <a:spLocks/>
                  </p:cNvSpPr>
                  <p:nvPr/>
                </p:nvSpPr>
                <p:spPr bwMode="auto">
                  <a:xfrm>
                    <a:off x="9972076" y="5802271"/>
                    <a:ext cx="302990" cy="318201"/>
                  </a:xfrm>
                  <a:custGeom>
                    <a:avLst/>
                    <a:gdLst>
                      <a:gd name="T0" fmla="*/ 236 w 236"/>
                      <a:gd name="T1" fmla="*/ 119 h 238"/>
                      <a:gd name="T2" fmla="*/ 234 w 236"/>
                      <a:gd name="T3" fmla="*/ 143 h 238"/>
                      <a:gd name="T4" fmla="*/ 227 w 236"/>
                      <a:gd name="T5" fmla="*/ 165 h 238"/>
                      <a:gd name="T6" fmla="*/ 216 w 236"/>
                      <a:gd name="T7" fmla="*/ 185 h 238"/>
                      <a:gd name="T8" fmla="*/ 202 w 236"/>
                      <a:gd name="T9" fmla="*/ 203 h 238"/>
                      <a:gd name="T10" fmla="*/ 184 w 236"/>
                      <a:gd name="T11" fmla="*/ 217 h 238"/>
                      <a:gd name="T12" fmla="*/ 164 w 236"/>
                      <a:gd name="T13" fmla="*/ 229 h 238"/>
                      <a:gd name="T14" fmla="*/ 142 w 236"/>
                      <a:gd name="T15" fmla="*/ 235 h 238"/>
                      <a:gd name="T16" fmla="*/ 118 w 236"/>
                      <a:gd name="T17" fmla="*/ 238 h 238"/>
                      <a:gd name="T18" fmla="*/ 107 w 236"/>
                      <a:gd name="T19" fmla="*/ 237 h 238"/>
                      <a:gd name="T20" fmla="*/ 83 w 236"/>
                      <a:gd name="T21" fmla="*/ 232 h 238"/>
                      <a:gd name="T22" fmla="*/ 62 w 236"/>
                      <a:gd name="T23" fmla="*/ 223 h 238"/>
                      <a:gd name="T24" fmla="*/ 43 w 236"/>
                      <a:gd name="T25" fmla="*/ 211 h 238"/>
                      <a:gd name="T26" fmla="*/ 27 w 236"/>
                      <a:gd name="T27" fmla="*/ 195 h 238"/>
                      <a:gd name="T28" fmla="*/ 14 w 236"/>
                      <a:gd name="T29" fmla="*/ 176 h 238"/>
                      <a:gd name="T30" fmla="*/ 5 w 236"/>
                      <a:gd name="T31" fmla="*/ 155 h 238"/>
                      <a:gd name="T32" fmla="*/ 1 w 236"/>
                      <a:gd name="T33" fmla="*/ 131 h 238"/>
                      <a:gd name="T34" fmla="*/ 0 w 236"/>
                      <a:gd name="T35" fmla="*/ 119 h 238"/>
                      <a:gd name="T36" fmla="*/ 2 w 236"/>
                      <a:gd name="T37" fmla="*/ 96 h 238"/>
                      <a:gd name="T38" fmla="*/ 9 w 236"/>
                      <a:gd name="T39" fmla="*/ 73 h 238"/>
                      <a:gd name="T40" fmla="*/ 20 w 236"/>
                      <a:gd name="T41" fmla="*/ 53 h 238"/>
                      <a:gd name="T42" fmla="*/ 35 w 236"/>
                      <a:gd name="T43" fmla="*/ 35 h 238"/>
                      <a:gd name="T44" fmla="*/ 52 w 236"/>
                      <a:gd name="T45" fmla="*/ 21 h 238"/>
                      <a:gd name="T46" fmla="*/ 72 w 236"/>
                      <a:gd name="T47" fmla="*/ 10 h 238"/>
                      <a:gd name="T48" fmla="*/ 95 w 236"/>
                      <a:gd name="T49" fmla="*/ 4 h 238"/>
                      <a:gd name="T50" fmla="*/ 118 w 236"/>
                      <a:gd name="T51" fmla="*/ 0 h 238"/>
                      <a:gd name="T52" fmla="*/ 130 w 236"/>
                      <a:gd name="T53" fmla="*/ 1 h 238"/>
                      <a:gd name="T54" fmla="*/ 154 w 236"/>
                      <a:gd name="T55" fmla="*/ 6 h 238"/>
                      <a:gd name="T56" fmla="*/ 175 w 236"/>
                      <a:gd name="T57" fmla="*/ 15 h 238"/>
                      <a:gd name="T58" fmla="*/ 194 w 236"/>
                      <a:gd name="T59" fmla="*/ 27 h 238"/>
                      <a:gd name="T60" fmla="*/ 209 w 236"/>
                      <a:gd name="T61" fmla="*/ 44 h 238"/>
                      <a:gd name="T62" fmla="*/ 222 w 236"/>
                      <a:gd name="T63" fmla="*/ 63 h 238"/>
                      <a:gd name="T64" fmla="*/ 231 w 236"/>
                      <a:gd name="T65" fmla="*/ 84 h 238"/>
                      <a:gd name="T66" fmla="*/ 236 w 236"/>
                      <a:gd name="T67" fmla="*/ 107 h 238"/>
                      <a:gd name="T68" fmla="*/ 236 w 236"/>
                      <a:gd name="T69" fmla="*/ 119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6" h="238">
                        <a:moveTo>
                          <a:pt x="236" y="119"/>
                        </a:moveTo>
                        <a:lnTo>
                          <a:pt x="236" y="119"/>
                        </a:lnTo>
                        <a:lnTo>
                          <a:pt x="236" y="131"/>
                        </a:lnTo>
                        <a:lnTo>
                          <a:pt x="234" y="143"/>
                        </a:lnTo>
                        <a:lnTo>
                          <a:pt x="231" y="155"/>
                        </a:lnTo>
                        <a:lnTo>
                          <a:pt x="227" y="165"/>
                        </a:lnTo>
                        <a:lnTo>
                          <a:pt x="222" y="176"/>
                        </a:lnTo>
                        <a:lnTo>
                          <a:pt x="216" y="185"/>
                        </a:lnTo>
                        <a:lnTo>
                          <a:pt x="209" y="195"/>
                        </a:lnTo>
                        <a:lnTo>
                          <a:pt x="202" y="203"/>
                        </a:lnTo>
                        <a:lnTo>
                          <a:pt x="194" y="211"/>
                        </a:lnTo>
                        <a:lnTo>
                          <a:pt x="184" y="217"/>
                        </a:lnTo>
                        <a:lnTo>
                          <a:pt x="175" y="223"/>
                        </a:lnTo>
                        <a:lnTo>
                          <a:pt x="164" y="229"/>
                        </a:lnTo>
                        <a:lnTo>
                          <a:pt x="154" y="232"/>
                        </a:lnTo>
                        <a:lnTo>
                          <a:pt x="142" y="235"/>
                        </a:lnTo>
                        <a:lnTo>
                          <a:pt x="130" y="237"/>
                        </a:lnTo>
                        <a:lnTo>
                          <a:pt x="118" y="238"/>
                        </a:lnTo>
                        <a:lnTo>
                          <a:pt x="118" y="238"/>
                        </a:lnTo>
                        <a:lnTo>
                          <a:pt x="107" y="237"/>
                        </a:lnTo>
                        <a:lnTo>
                          <a:pt x="95" y="235"/>
                        </a:lnTo>
                        <a:lnTo>
                          <a:pt x="83" y="232"/>
                        </a:lnTo>
                        <a:lnTo>
                          <a:pt x="72" y="229"/>
                        </a:lnTo>
                        <a:lnTo>
                          <a:pt x="62" y="223"/>
                        </a:lnTo>
                        <a:lnTo>
                          <a:pt x="52" y="217"/>
                        </a:lnTo>
                        <a:lnTo>
                          <a:pt x="43" y="211"/>
                        </a:lnTo>
                        <a:lnTo>
                          <a:pt x="35" y="203"/>
                        </a:lnTo>
                        <a:lnTo>
                          <a:pt x="27" y="195"/>
                        </a:lnTo>
                        <a:lnTo>
                          <a:pt x="20" y="185"/>
                        </a:lnTo>
                        <a:lnTo>
                          <a:pt x="14" y="176"/>
                        </a:lnTo>
                        <a:lnTo>
                          <a:pt x="9" y="165"/>
                        </a:lnTo>
                        <a:lnTo>
                          <a:pt x="5" y="155"/>
                        </a:lnTo>
                        <a:lnTo>
                          <a:pt x="2" y="143"/>
                        </a:lnTo>
                        <a:lnTo>
                          <a:pt x="1" y="131"/>
                        </a:lnTo>
                        <a:lnTo>
                          <a:pt x="0" y="119"/>
                        </a:lnTo>
                        <a:lnTo>
                          <a:pt x="0" y="119"/>
                        </a:lnTo>
                        <a:lnTo>
                          <a:pt x="1" y="107"/>
                        </a:lnTo>
                        <a:lnTo>
                          <a:pt x="2" y="96"/>
                        </a:lnTo>
                        <a:lnTo>
                          <a:pt x="5" y="84"/>
                        </a:lnTo>
                        <a:lnTo>
                          <a:pt x="9" y="73"/>
                        </a:lnTo>
                        <a:lnTo>
                          <a:pt x="14" y="63"/>
                        </a:lnTo>
                        <a:lnTo>
                          <a:pt x="20" y="53"/>
                        </a:lnTo>
                        <a:lnTo>
                          <a:pt x="27" y="44"/>
                        </a:lnTo>
                        <a:lnTo>
                          <a:pt x="35" y="35"/>
                        </a:lnTo>
                        <a:lnTo>
                          <a:pt x="43" y="27"/>
                        </a:lnTo>
                        <a:lnTo>
                          <a:pt x="52" y="21"/>
                        </a:lnTo>
                        <a:lnTo>
                          <a:pt x="62" y="15"/>
                        </a:lnTo>
                        <a:lnTo>
                          <a:pt x="72" y="10"/>
                        </a:lnTo>
                        <a:lnTo>
                          <a:pt x="83" y="6"/>
                        </a:lnTo>
                        <a:lnTo>
                          <a:pt x="95" y="4"/>
                        </a:lnTo>
                        <a:lnTo>
                          <a:pt x="107" y="1"/>
                        </a:lnTo>
                        <a:lnTo>
                          <a:pt x="118" y="0"/>
                        </a:lnTo>
                        <a:lnTo>
                          <a:pt x="118" y="0"/>
                        </a:lnTo>
                        <a:lnTo>
                          <a:pt x="130" y="1"/>
                        </a:lnTo>
                        <a:lnTo>
                          <a:pt x="142" y="4"/>
                        </a:lnTo>
                        <a:lnTo>
                          <a:pt x="154" y="6"/>
                        </a:lnTo>
                        <a:lnTo>
                          <a:pt x="164" y="10"/>
                        </a:lnTo>
                        <a:lnTo>
                          <a:pt x="175" y="15"/>
                        </a:lnTo>
                        <a:lnTo>
                          <a:pt x="184" y="21"/>
                        </a:lnTo>
                        <a:lnTo>
                          <a:pt x="194" y="27"/>
                        </a:lnTo>
                        <a:lnTo>
                          <a:pt x="202" y="35"/>
                        </a:lnTo>
                        <a:lnTo>
                          <a:pt x="209" y="44"/>
                        </a:lnTo>
                        <a:lnTo>
                          <a:pt x="216" y="53"/>
                        </a:lnTo>
                        <a:lnTo>
                          <a:pt x="222" y="63"/>
                        </a:lnTo>
                        <a:lnTo>
                          <a:pt x="227" y="73"/>
                        </a:lnTo>
                        <a:lnTo>
                          <a:pt x="231" y="84"/>
                        </a:lnTo>
                        <a:lnTo>
                          <a:pt x="234" y="96"/>
                        </a:lnTo>
                        <a:lnTo>
                          <a:pt x="236" y="107"/>
                        </a:lnTo>
                        <a:lnTo>
                          <a:pt x="236" y="119"/>
                        </a:lnTo>
                        <a:lnTo>
                          <a:pt x="236" y="119"/>
                        </a:lnTo>
                        <a:close/>
                      </a:path>
                    </a:pathLst>
                  </a:custGeom>
                  <a:solidFill>
                    <a:schemeClr val="accent6"/>
                  </a:solidFill>
                  <a:ln w="3175">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48" name="Freeform 14">
                    <a:extLst>
                      <a:ext uri="{FF2B5EF4-FFF2-40B4-BE49-F238E27FC236}">
                        <a16:creationId xmlns:a16="http://schemas.microsoft.com/office/drawing/2014/main" id="{33AEF54B-0A5E-403A-A720-C2BF31D9FD63}"/>
                      </a:ext>
                    </a:extLst>
                  </p:cNvPr>
                  <p:cNvSpPr>
                    <a:spLocks/>
                  </p:cNvSpPr>
                  <p:nvPr/>
                </p:nvSpPr>
                <p:spPr bwMode="auto">
                  <a:xfrm>
                    <a:off x="10950965" y="5802271"/>
                    <a:ext cx="302990" cy="318201"/>
                  </a:xfrm>
                  <a:custGeom>
                    <a:avLst/>
                    <a:gdLst>
                      <a:gd name="T0" fmla="*/ 236 w 236"/>
                      <a:gd name="T1" fmla="*/ 119 h 238"/>
                      <a:gd name="T2" fmla="*/ 234 w 236"/>
                      <a:gd name="T3" fmla="*/ 143 h 238"/>
                      <a:gd name="T4" fmla="*/ 227 w 236"/>
                      <a:gd name="T5" fmla="*/ 165 h 238"/>
                      <a:gd name="T6" fmla="*/ 216 w 236"/>
                      <a:gd name="T7" fmla="*/ 185 h 238"/>
                      <a:gd name="T8" fmla="*/ 202 w 236"/>
                      <a:gd name="T9" fmla="*/ 203 h 238"/>
                      <a:gd name="T10" fmla="*/ 185 w 236"/>
                      <a:gd name="T11" fmla="*/ 217 h 238"/>
                      <a:gd name="T12" fmla="*/ 165 w 236"/>
                      <a:gd name="T13" fmla="*/ 229 h 238"/>
                      <a:gd name="T14" fmla="*/ 142 w 236"/>
                      <a:gd name="T15" fmla="*/ 235 h 238"/>
                      <a:gd name="T16" fmla="*/ 118 w 236"/>
                      <a:gd name="T17" fmla="*/ 238 h 238"/>
                      <a:gd name="T18" fmla="*/ 106 w 236"/>
                      <a:gd name="T19" fmla="*/ 237 h 238"/>
                      <a:gd name="T20" fmla="*/ 83 w 236"/>
                      <a:gd name="T21" fmla="*/ 232 h 238"/>
                      <a:gd name="T22" fmla="*/ 62 w 236"/>
                      <a:gd name="T23" fmla="*/ 223 h 238"/>
                      <a:gd name="T24" fmla="*/ 42 w 236"/>
                      <a:gd name="T25" fmla="*/ 211 h 238"/>
                      <a:gd name="T26" fmla="*/ 27 w 236"/>
                      <a:gd name="T27" fmla="*/ 195 h 238"/>
                      <a:gd name="T28" fmla="*/ 14 w 236"/>
                      <a:gd name="T29" fmla="*/ 176 h 238"/>
                      <a:gd name="T30" fmla="*/ 5 w 236"/>
                      <a:gd name="T31" fmla="*/ 155 h 238"/>
                      <a:gd name="T32" fmla="*/ 0 w 236"/>
                      <a:gd name="T33" fmla="*/ 131 h 238"/>
                      <a:gd name="T34" fmla="*/ 0 w 236"/>
                      <a:gd name="T35" fmla="*/ 119 h 238"/>
                      <a:gd name="T36" fmla="*/ 2 w 236"/>
                      <a:gd name="T37" fmla="*/ 96 h 238"/>
                      <a:gd name="T38" fmla="*/ 9 w 236"/>
                      <a:gd name="T39" fmla="*/ 73 h 238"/>
                      <a:gd name="T40" fmla="*/ 20 w 236"/>
                      <a:gd name="T41" fmla="*/ 53 h 238"/>
                      <a:gd name="T42" fmla="*/ 34 w 236"/>
                      <a:gd name="T43" fmla="*/ 35 h 238"/>
                      <a:gd name="T44" fmla="*/ 52 w 236"/>
                      <a:gd name="T45" fmla="*/ 21 h 238"/>
                      <a:gd name="T46" fmla="*/ 72 w 236"/>
                      <a:gd name="T47" fmla="*/ 10 h 238"/>
                      <a:gd name="T48" fmla="*/ 94 w 236"/>
                      <a:gd name="T49" fmla="*/ 4 h 238"/>
                      <a:gd name="T50" fmla="*/ 118 w 236"/>
                      <a:gd name="T51" fmla="*/ 0 h 238"/>
                      <a:gd name="T52" fmla="*/ 130 w 236"/>
                      <a:gd name="T53" fmla="*/ 1 h 238"/>
                      <a:gd name="T54" fmla="*/ 153 w 236"/>
                      <a:gd name="T55" fmla="*/ 6 h 238"/>
                      <a:gd name="T56" fmla="*/ 174 w 236"/>
                      <a:gd name="T57" fmla="*/ 15 h 238"/>
                      <a:gd name="T58" fmla="*/ 193 w 236"/>
                      <a:gd name="T59" fmla="*/ 27 h 238"/>
                      <a:gd name="T60" fmla="*/ 209 w 236"/>
                      <a:gd name="T61" fmla="*/ 44 h 238"/>
                      <a:gd name="T62" fmla="*/ 222 w 236"/>
                      <a:gd name="T63" fmla="*/ 63 h 238"/>
                      <a:gd name="T64" fmla="*/ 230 w 236"/>
                      <a:gd name="T65" fmla="*/ 84 h 238"/>
                      <a:gd name="T66" fmla="*/ 235 w 236"/>
                      <a:gd name="T67" fmla="*/ 107 h 238"/>
                      <a:gd name="T68" fmla="*/ 236 w 236"/>
                      <a:gd name="T69" fmla="*/ 119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6" h="238">
                        <a:moveTo>
                          <a:pt x="236" y="119"/>
                        </a:moveTo>
                        <a:lnTo>
                          <a:pt x="236" y="119"/>
                        </a:lnTo>
                        <a:lnTo>
                          <a:pt x="235" y="131"/>
                        </a:lnTo>
                        <a:lnTo>
                          <a:pt x="234" y="143"/>
                        </a:lnTo>
                        <a:lnTo>
                          <a:pt x="230" y="155"/>
                        </a:lnTo>
                        <a:lnTo>
                          <a:pt x="227" y="165"/>
                        </a:lnTo>
                        <a:lnTo>
                          <a:pt x="222" y="176"/>
                        </a:lnTo>
                        <a:lnTo>
                          <a:pt x="216" y="185"/>
                        </a:lnTo>
                        <a:lnTo>
                          <a:pt x="209" y="195"/>
                        </a:lnTo>
                        <a:lnTo>
                          <a:pt x="202" y="203"/>
                        </a:lnTo>
                        <a:lnTo>
                          <a:pt x="193" y="211"/>
                        </a:lnTo>
                        <a:lnTo>
                          <a:pt x="185" y="217"/>
                        </a:lnTo>
                        <a:lnTo>
                          <a:pt x="174" y="223"/>
                        </a:lnTo>
                        <a:lnTo>
                          <a:pt x="165" y="229"/>
                        </a:lnTo>
                        <a:lnTo>
                          <a:pt x="153" y="232"/>
                        </a:lnTo>
                        <a:lnTo>
                          <a:pt x="142" y="235"/>
                        </a:lnTo>
                        <a:lnTo>
                          <a:pt x="130" y="237"/>
                        </a:lnTo>
                        <a:lnTo>
                          <a:pt x="118" y="238"/>
                        </a:lnTo>
                        <a:lnTo>
                          <a:pt x="118" y="238"/>
                        </a:lnTo>
                        <a:lnTo>
                          <a:pt x="106" y="237"/>
                        </a:lnTo>
                        <a:lnTo>
                          <a:pt x="94" y="235"/>
                        </a:lnTo>
                        <a:lnTo>
                          <a:pt x="83" y="232"/>
                        </a:lnTo>
                        <a:lnTo>
                          <a:pt x="72" y="229"/>
                        </a:lnTo>
                        <a:lnTo>
                          <a:pt x="62" y="223"/>
                        </a:lnTo>
                        <a:lnTo>
                          <a:pt x="52" y="217"/>
                        </a:lnTo>
                        <a:lnTo>
                          <a:pt x="42" y="211"/>
                        </a:lnTo>
                        <a:lnTo>
                          <a:pt x="34" y="203"/>
                        </a:lnTo>
                        <a:lnTo>
                          <a:pt x="27" y="195"/>
                        </a:lnTo>
                        <a:lnTo>
                          <a:pt x="20" y="185"/>
                        </a:lnTo>
                        <a:lnTo>
                          <a:pt x="14" y="176"/>
                        </a:lnTo>
                        <a:lnTo>
                          <a:pt x="9" y="165"/>
                        </a:lnTo>
                        <a:lnTo>
                          <a:pt x="5" y="155"/>
                        </a:lnTo>
                        <a:lnTo>
                          <a:pt x="2" y="143"/>
                        </a:lnTo>
                        <a:lnTo>
                          <a:pt x="0" y="131"/>
                        </a:lnTo>
                        <a:lnTo>
                          <a:pt x="0" y="119"/>
                        </a:lnTo>
                        <a:lnTo>
                          <a:pt x="0" y="119"/>
                        </a:lnTo>
                        <a:lnTo>
                          <a:pt x="0" y="107"/>
                        </a:lnTo>
                        <a:lnTo>
                          <a:pt x="2" y="96"/>
                        </a:lnTo>
                        <a:lnTo>
                          <a:pt x="5" y="84"/>
                        </a:lnTo>
                        <a:lnTo>
                          <a:pt x="9" y="73"/>
                        </a:lnTo>
                        <a:lnTo>
                          <a:pt x="14" y="63"/>
                        </a:lnTo>
                        <a:lnTo>
                          <a:pt x="20" y="53"/>
                        </a:lnTo>
                        <a:lnTo>
                          <a:pt x="27" y="44"/>
                        </a:lnTo>
                        <a:lnTo>
                          <a:pt x="34" y="35"/>
                        </a:lnTo>
                        <a:lnTo>
                          <a:pt x="42" y="27"/>
                        </a:lnTo>
                        <a:lnTo>
                          <a:pt x="52" y="21"/>
                        </a:lnTo>
                        <a:lnTo>
                          <a:pt x="62" y="15"/>
                        </a:lnTo>
                        <a:lnTo>
                          <a:pt x="72" y="10"/>
                        </a:lnTo>
                        <a:lnTo>
                          <a:pt x="83" y="6"/>
                        </a:lnTo>
                        <a:lnTo>
                          <a:pt x="94" y="4"/>
                        </a:lnTo>
                        <a:lnTo>
                          <a:pt x="106" y="1"/>
                        </a:lnTo>
                        <a:lnTo>
                          <a:pt x="118" y="0"/>
                        </a:lnTo>
                        <a:lnTo>
                          <a:pt x="118" y="0"/>
                        </a:lnTo>
                        <a:lnTo>
                          <a:pt x="130" y="1"/>
                        </a:lnTo>
                        <a:lnTo>
                          <a:pt x="142" y="4"/>
                        </a:lnTo>
                        <a:lnTo>
                          <a:pt x="153" y="6"/>
                        </a:lnTo>
                        <a:lnTo>
                          <a:pt x="165" y="10"/>
                        </a:lnTo>
                        <a:lnTo>
                          <a:pt x="174" y="15"/>
                        </a:lnTo>
                        <a:lnTo>
                          <a:pt x="185" y="21"/>
                        </a:lnTo>
                        <a:lnTo>
                          <a:pt x="193" y="27"/>
                        </a:lnTo>
                        <a:lnTo>
                          <a:pt x="202" y="35"/>
                        </a:lnTo>
                        <a:lnTo>
                          <a:pt x="209" y="44"/>
                        </a:lnTo>
                        <a:lnTo>
                          <a:pt x="216" y="53"/>
                        </a:lnTo>
                        <a:lnTo>
                          <a:pt x="222" y="63"/>
                        </a:lnTo>
                        <a:lnTo>
                          <a:pt x="227" y="73"/>
                        </a:lnTo>
                        <a:lnTo>
                          <a:pt x="230" y="84"/>
                        </a:lnTo>
                        <a:lnTo>
                          <a:pt x="234" y="96"/>
                        </a:lnTo>
                        <a:lnTo>
                          <a:pt x="235" y="107"/>
                        </a:lnTo>
                        <a:lnTo>
                          <a:pt x="236" y="119"/>
                        </a:lnTo>
                        <a:lnTo>
                          <a:pt x="236" y="119"/>
                        </a:lnTo>
                        <a:close/>
                      </a:path>
                    </a:pathLst>
                  </a:custGeom>
                  <a:solidFill>
                    <a:schemeClr val="accent6"/>
                  </a:solidFill>
                  <a:ln w="3175">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49" name="Freeform 9">
                    <a:extLst>
                      <a:ext uri="{FF2B5EF4-FFF2-40B4-BE49-F238E27FC236}">
                        <a16:creationId xmlns:a16="http://schemas.microsoft.com/office/drawing/2014/main" id="{170603C5-EFE4-45F0-BE16-53A244CE3E1D}"/>
                      </a:ext>
                    </a:extLst>
                  </p:cNvPr>
                  <p:cNvSpPr>
                    <a:spLocks/>
                  </p:cNvSpPr>
                  <p:nvPr/>
                </p:nvSpPr>
                <p:spPr bwMode="auto">
                  <a:xfrm>
                    <a:off x="9723472" y="4480506"/>
                    <a:ext cx="1779093" cy="562972"/>
                  </a:xfrm>
                  <a:custGeom>
                    <a:avLst/>
                    <a:gdLst>
                      <a:gd name="T0" fmla="*/ 1352 w 1370"/>
                      <a:gd name="T1" fmla="*/ 412 h 412"/>
                      <a:gd name="T2" fmla="*/ 19 w 1370"/>
                      <a:gd name="T3" fmla="*/ 412 h 412"/>
                      <a:gd name="T4" fmla="*/ 19 w 1370"/>
                      <a:gd name="T5" fmla="*/ 412 h 412"/>
                      <a:gd name="T6" fmla="*/ 16 w 1370"/>
                      <a:gd name="T7" fmla="*/ 412 h 412"/>
                      <a:gd name="T8" fmla="*/ 12 w 1370"/>
                      <a:gd name="T9" fmla="*/ 411 h 412"/>
                      <a:gd name="T10" fmla="*/ 6 w 1370"/>
                      <a:gd name="T11" fmla="*/ 406 h 412"/>
                      <a:gd name="T12" fmla="*/ 3 w 1370"/>
                      <a:gd name="T13" fmla="*/ 400 h 412"/>
                      <a:gd name="T14" fmla="*/ 2 w 1370"/>
                      <a:gd name="T15" fmla="*/ 396 h 412"/>
                      <a:gd name="T16" fmla="*/ 0 w 1370"/>
                      <a:gd name="T17" fmla="*/ 393 h 412"/>
                      <a:gd name="T18" fmla="*/ 0 w 1370"/>
                      <a:gd name="T19" fmla="*/ 19 h 412"/>
                      <a:gd name="T20" fmla="*/ 0 w 1370"/>
                      <a:gd name="T21" fmla="*/ 19 h 412"/>
                      <a:gd name="T22" fmla="*/ 2 w 1370"/>
                      <a:gd name="T23" fmla="*/ 14 h 412"/>
                      <a:gd name="T24" fmla="*/ 3 w 1370"/>
                      <a:gd name="T25" fmla="*/ 11 h 412"/>
                      <a:gd name="T26" fmla="*/ 6 w 1370"/>
                      <a:gd name="T27" fmla="*/ 5 h 412"/>
                      <a:gd name="T28" fmla="*/ 12 w 1370"/>
                      <a:gd name="T29" fmla="*/ 1 h 412"/>
                      <a:gd name="T30" fmla="*/ 16 w 1370"/>
                      <a:gd name="T31" fmla="*/ 0 h 412"/>
                      <a:gd name="T32" fmla="*/ 19 w 1370"/>
                      <a:gd name="T33" fmla="*/ 0 h 412"/>
                      <a:gd name="T34" fmla="*/ 1352 w 1370"/>
                      <a:gd name="T35" fmla="*/ 0 h 412"/>
                      <a:gd name="T36" fmla="*/ 1352 w 1370"/>
                      <a:gd name="T37" fmla="*/ 0 h 412"/>
                      <a:gd name="T38" fmla="*/ 1355 w 1370"/>
                      <a:gd name="T39" fmla="*/ 0 h 412"/>
                      <a:gd name="T40" fmla="*/ 1359 w 1370"/>
                      <a:gd name="T41" fmla="*/ 1 h 412"/>
                      <a:gd name="T42" fmla="*/ 1365 w 1370"/>
                      <a:gd name="T43" fmla="*/ 5 h 412"/>
                      <a:gd name="T44" fmla="*/ 1369 w 1370"/>
                      <a:gd name="T45" fmla="*/ 11 h 412"/>
                      <a:gd name="T46" fmla="*/ 1370 w 1370"/>
                      <a:gd name="T47" fmla="*/ 14 h 412"/>
                      <a:gd name="T48" fmla="*/ 1370 w 1370"/>
                      <a:gd name="T49" fmla="*/ 19 h 412"/>
                      <a:gd name="T50" fmla="*/ 1370 w 1370"/>
                      <a:gd name="T51" fmla="*/ 393 h 412"/>
                      <a:gd name="T52" fmla="*/ 1370 w 1370"/>
                      <a:gd name="T53" fmla="*/ 393 h 412"/>
                      <a:gd name="T54" fmla="*/ 1370 w 1370"/>
                      <a:gd name="T55" fmla="*/ 396 h 412"/>
                      <a:gd name="T56" fmla="*/ 1369 w 1370"/>
                      <a:gd name="T57" fmla="*/ 400 h 412"/>
                      <a:gd name="T58" fmla="*/ 1365 w 1370"/>
                      <a:gd name="T59" fmla="*/ 406 h 412"/>
                      <a:gd name="T60" fmla="*/ 1359 w 1370"/>
                      <a:gd name="T61" fmla="*/ 411 h 412"/>
                      <a:gd name="T62" fmla="*/ 1355 w 1370"/>
                      <a:gd name="T63" fmla="*/ 412 h 412"/>
                      <a:gd name="T64" fmla="*/ 1352 w 1370"/>
                      <a:gd name="T65" fmla="*/ 412 h 412"/>
                      <a:gd name="T66" fmla="*/ 1352 w 1370"/>
                      <a:gd name="T67" fmla="*/ 41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70" h="412">
                        <a:moveTo>
                          <a:pt x="1352" y="412"/>
                        </a:moveTo>
                        <a:lnTo>
                          <a:pt x="19" y="412"/>
                        </a:lnTo>
                        <a:lnTo>
                          <a:pt x="19" y="412"/>
                        </a:lnTo>
                        <a:lnTo>
                          <a:pt x="16" y="412"/>
                        </a:lnTo>
                        <a:lnTo>
                          <a:pt x="12" y="411"/>
                        </a:lnTo>
                        <a:lnTo>
                          <a:pt x="6" y="406"/>
                        </a:lnTo>
                        <a:lnTo>
                          <a:pt x="3" y="400"/>
                        </a:lnTo>
                        <a:lnTo>
                          <a:pt x="2" y="396"/>
                        </a:lnTo>
                        <a:lnTo>
                          <a:pt x="0" y="393"/>
                        </a:lnTo>
                        <a:lnTo>
                          <a:pt x="0" y="19"/>
                        </a:lnTo>
                        <a:lnTo>
                          <a:pt x="0" y="19"/>
                        </a:lnTo>
                        <a:lnTo>
                          <a:pt x="2" y="14"/>
                        </a:lnTo>
                        <a:lnTo>
                          <a:pt x="3" y="11"/>
                        </a:lnTo>
                        <a:lnTo>
                          <a:pt x="6" y="5"/>
                        </a:lnTo>
                        <a:lnTo>
                          <a:pt x="12" y="1"/>
                        </a:lnTo>
                        <a:lnTo>
                          <a:pt x="16" y="0"/>
                        </a:lnTo>
                        <a:lnTo>
                          <a:pt x="19" y="0"/>
                        </a:lnTo>
                        <a:lnTo>
                          <a:pt x="1352" y="0"/>
                        </a:lnTo>
                        <a:lnTo>
                          <a:pt x="1352" y="0"/>
                        </a:lnTo>
                        <a:lnTo>
                          <a:pt x="1355" y="0"/>
                        </a:lnTo>
                        <a:lnTo>
                          <a:pt x="1359" y="1"/>
                        </a:lnTo>
                        <a:lnTo>
                          <a:pt x="1365" y="5"/>
                        </a:lnTo>
                        <a:lnTo>
                          <a:pt x="1369" y="11"/>
                        </a:lnTo>
                        <a:lnTo>
                          <a:pt x="1370" y="14"/>
                        </a:lnTo>
                        <a:lnTo>
                          <a:pt x="1370" y="19"/>
                        </a:lnTo>
                        <a:lnTo>
                          <a:pt x="1370" y="393"/>
                        </a:lnTo>
                        <a:lnTo>
                          <a:pt x="1370" y="393"/>
                        </a:lnTo>
                        <a:lnTo>
                          <a:pt x="1370" y="396"/>
                        </a:lnTo>
                        <a:lnTo>
                          <a:pt x="1369" y="400"/>
                        </a:lnTo>
                        <a:lnTo>
                          <a:pt x="1365" y="406"/>
                        </a:lnTo>
                        <a:lnTo>
                          <a:pt x="1359" y="411"/>
                        </a:lnTo>
                        <a:lnTo>
                          <a:pt x="1355" y="412"/>
                        </a:lnTo>
                        <a:lnTo>
                          <a:pt x="1352" y="412"/>
                        </a:lnTo>
                        <a:lnTo>
                          <a:pt x="1352" y="412"/>
                        </a:lnTo>
                        <a:close/>
                      </a:path>
                    </a:pathLst>
                  </a:custGeom>
                  <a:solidFill>
                    <a:schemeClr val="accent6"/>
                  </a:solidFill>
                  <a:ln w="3175">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sp>
              <p:nvSpPr>
                <p:cNvPr id="74" name="Freeform 7">
                  <a:extLst>
                    <a:ext uri="{FF2B5EF4-FFF2-40B4-BE49-F238E27FC236}">
                      <a16:creationId xmlns:a16="http://schemas.microsoft.com/office/drawing/2014/main" id="{00F54D9F-42ED-4BCB-A793-F486A762D3D7}"/>
                    </a:ext>
                  </a:extLst>
                </p:cNvPr>
                <p:cNvSpPr>
                  <a:spLocks noEditPoints="1"/>
                </p:cNvSpPr>
                <p:nvPr/>
              </p:nvSpPr>
              <p:spPr bwMode="auto">
                <a:xfrm>
                  <a:off x="4738045" y="5781911"/>
                  <a:ext cx="286507" cy="393163"/>
                </a:xfrm>
                <a:custGeom>
                  <a:avLst/>
                  <a:gdLst>
                    <a:gd name="T0" fmla="*/ 502 w 548"/>
                    <a:gd name="T1" fmla="*/ 441 h 752"/>
                    <a:gd name="T2" fmla="*/ 480 w 548"/>
                    <a:gd name="T3" fmla="*/ 415 h 752"/>
                    <a:gd name="T4" fmla="*/ 362 w 548"/>
                    <a:gd name="T5" fmla="*/ 367 h 752"/>
                    <a:gd name="T6" fmla="*/ 368 w 548"/>
                    <a:gd name="T7" fmla="*/ 309 h 752"/>
                    <a:gd name="T8" fmla="*/ 384 w 548"/>
                    <a:gd name="T9" fmla="*/ 209 h 752"/>
                    <a:gd name="T10" fmla="*/ 398 w 548"/>
                    <a:gd name="T11" fmla="*/ 199 h 752"/>
                    <a:gd name="T12" fmla="*/ 414 w 548"/>
                    <a:gd name="T13" fmla="*/ 88 h 752"/>
                    <a:gd name="T14" fmla="*/ 390 w 548"/>
                    <a:gd name="T15" fmla="*/ 26 h 752"/>
                    <a:gd name="T16" fmla="*/ 332 w 548"/>
                    <a:gd name="T17" fmla="*/ 0 h 752"/>
                    <a:gd name="T18" fmla="*/ 186 w 548"/>
                    <a:gd name="T19" fmla="*/ 16 h 752"/>
                    <a:gd name="T20" fmla="*/ 166 w 548"/>
                    <a:gd name="T21" fmla="*/ 36 h 752"/>
                    <a:gd name="T22" fmla="*/ 142 w 548"/>
                    <a:gd name="T23" fmla="*/ 60 h 752"/>
                    <a:gd name="T24" fmla="*/ 136 w 548"/>
                    <a:gd name="T25" fmla="*/ 180 h 752"/>
                    <a:gd name="T26" fmla="*/ 154 w 548"/>
                    <a:gd name="T27" fmla="*/ 201 h 752"/>
                    <a:gd name="T28" fmla="*/ 172 w 548"/>
                    <a:gd name="T29" fmla="*/ 285 h 752"/>
                    <a:gd name="T30" fmla="*/ 194 w 548"/>
                    <a:gd name="T31" fmla="*/ 369 h 752"/>
                    <a:gd name="T32" fmla="*/ 76 w 548"/>
                    <a:gd name="T33" fmla="*/ 409 h 752"/>
                    <a:gd name="T34" fmla="*/ 50 w 548"/>
                    <a:gd name="T35" fmla="*/ 433 h 752"/>
                    <a:gd name="T36" fmla="*/ 2 w 548"/>
                    <a:gd name="T37" fmla="*/ 682 h 752"/>
                    <a:gd name="T38" fmla="*/ 14 w 548"/>
                    <a:gd name="T39" fmla="*/ 742 h 752"/>
                    <a:gd name="T40" fmla="*/ 42 w 548"/>
                    <a:gd name="T41" fmla="*/ 750 h 752"/>
                    <a:gd name="T42" fmla="*/ 26 w 548"/>
                    <a:gd name="T43" fmla="*/ 732 h 752"/>
                    <a:gd name="T44" fmla="*/ 16 w 548"/>
                    <a:gd name="T45" fmla="*/ 684 h 752"/>
                    <a:gd name="T46" fmla="*/ 76 w 548"/>
                    <a:gd name="T47" fmla="*/ 425 h 752"/>
                    <a:gd name="T48" fmla="*/ 182 w 548"/>
                    <a:gd name="T49" fmla="*/ 385 h 752"/>
                    <a:gd name="T50" fmla="*/ 192 w 548"/>
                    <a:gd name="T51" fmla="*/ 383 h 752"/>
                    <a:gd name="T52" fmla="*/ 218 w 548"/>
                    <a:gd name="T53" fmla="*/ 397 h 752"/>
                    <a:gd name="T54" fmla="*/ 278 w 548"/>
                    <a:gd name="T55" fmla="*/ 407 h 752"/>
                    <a:gd name="T56" fmla="*/ 336 w 548"/>
                    <a:gd name="T57" fmla="*/ 397 h 752"/>
                    <a:gd name="T58" fmla="*/ 360 w 548"/>
                    <a:gd name="T59" fmla="*/ 385 h 752"/>
                    <a:gd name="T60" fmla="*/ 362 w 548"/>
                    <a:gd name="T61" fmla="*/ 385 h 752"/>
                    <a:gd name="T62" fmla="*/ 472 w 548"/>
                    <a:gd name="T63" fmla="*/ 425 h 752"/>
                    <a:gd name="T64" fmla="*/ 534 w 548"/>
                    <a:gd name="T65" fmla="*/ 684 h 752"/>
                    <a:gd name="T66" fmla="*/ 522 w 548"/>
                    <a:gd name="T67" fmla="*/ 732 h 752"/>
                    <a:gd name="T68" fmla="*/ 508 w 548"/>
                    <a:gd name="T69" fmla="*/ 752 h 752"/>
                    <a:gd name="T70" fmla="*/ 546 w 548"/>
                    <a:gd name="T71" fmla="*/ 714 h 752"/>
                    <a:gd name="T72" fmla="*/ 180 w 548"/>
                    <a:gd name="T73" fmla="*/ 263 h 752"/>
                    <a:gd name="T74" fmla="*/ 180 w 548"/>
                    <a:gd name="T75" fmla="*/ 211 h 752"/>
                    <a:gd name="T76" fmla="*/ 172 w 548"/>
                    <a:gd name="T77" fmla="*/ 197 h 752"/>
                    <a:gd name="T78" fmla="*/ 154 w 548"/>
                    <a:gd name="T79" fmla="*/ 186 h 752"/>
                    <a:gd name="T80" fmla="*/ 148 w 548"/>
                    <a:gd name="T81" fmla="*/ 88 h 752"/>
                    <a:gd name="T82" fmla="*/ 160 w 548"/>
                    <a:gd name="T83" fmla="*/ 60 h 752"/>
                    <a:gd name="T84" fmla="*/ 186 w 548"/>
                    <a:gd name="T85" fmla="*/ 46 h 752"/>
                    <a:gd name="T86" fmla="*/ 192 w 548"/>
                    <a:gd name="T87" fmla="*/ 40 h 752"/>
                    <a:gd name="T88" fmla="*/ 214 w 548"/>
                    <a:gd name="T89" fmla="*/ 14 h 752"/>
                    <a:gd name="T90" fmla="*/ 370 w 548"/>
                    <a:gd name="T91" fmla="*/ 28 h 752"/>
                    <a:gd name="T92" fmla="*/ 398 w 548"/>
                    <a:gd name="T93" fmla="*/ 72 h 752"/>
                    <a:gd name="T94" fmla="*/ 396 w 548"/>
                    <a:gd name="T95" fmla="*/ 178 h 752"/>
                    <a:gd name="T96" fmla="*/ 390 w 548"/>
                    <a:gd name="T97" fmla="*/ 188 h 752"/>
                    <a:gd name="T98" fmla="*/ 374 w 548"/>
                    <a:gd name="T99" fmla="*/ 199 h 752"/>
                    <a:gd name="T100" fmla="*/ 370 w 548"/>
                    <a:gd name="T101" fmla="*/ 215 h 752"/>
                    <a:gd name="T102" fmla="*/ 352 w 548"/>
                    <a:gd name="T103" fmla="*/ 307 h 752"/>
                    <a:gd name="T104" fmla="*/ 292 w 548"/>
                    <a:gd name="T105" fmla="*/ 351 h 752"/>
                    <a:gd name="T106" fmla="*/ 236 w 548"/>
                    <a:gd name="T107" fmla="*/ 343 h 752"/>
                    <a:gd name="T108" fmla="*/ 186 w 548"/>
                    <a:gd name="T109" fmla="*/ 283 h 752"/>
                    <a:gd name="T110" fmla="*/ 230 w 548"/>
                    <a:gd name="T111" fmla="*/ 357 h 752"/>
                    <a:gd name="T112" fmla="*/ 286 w 548"/>
                    <a:gd name="T113" fmla="*/ 365 h 752"/>
                    <a:gd name="T114" fmla="*/ 340 w 548"/>
                    <a:gd name="T115" fmla="*/ 343 h 752"/>
                    <a:gd name="T116" fmla="*/ 318 w 548"/>
                    <a:gd name="T117" fmla="*/ 387 h 752"/>
                    <a:gd name="T118" fmla="*/ 240 w 548"/>
                    <a:gd name="T119" fmla="*/ 387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48" h="752">
                      <a:moveTo>
                        <a:pt x="546" y="682"/>
                      </a:moveTo>
                      <a:lnTo>
                        <a:pt x="508" y="459"/>
                      </a:lnTo>
                      <a:lnTo>
                        <a:pt x="506" y="449"/>
                      </a:lnTo>
                      <a:lnTo>
                        <a:pt x="502" y="441"/>
                      </a:lnTo>
                      <a:lnTo>
                        <a:pt x="498" y="433"/>
                      </a:lnTo>
                      <a:lnTo>
                        <a:pt x="492" y="425"/>
                      </a:lnTo>
                      <a:lnTo>
                        <a:pt x="488" y="419"/>
                      </a:lnTo>
                      <a:lnTo>
                        <a:pt x="480" y="415"/>
                      </a:lnTo>
                      <a:lnTo>
                        <a:pt x="472" y="409"/>
                      </a:lnTo>
                      <a:lnTo>
                        <a:pt x="464" y="405"/>
                      </a:lnTo>
                      <a:lnTo>
                        <a:pt x="364" y="369"/>
                      </a:lnTo>
                      <a:lnTo>
                        <a:pt x="362" y="367"/>
                      </a:lnTo>
                      <a:lnTo>
                        <a:pt x="354" y="369"/>
                      </a:lnTo>
                      <a:lnTo>
                        <a:pt x="354" y="329"/>
                      </a:lnTo>
                      <a:lnTo>
                        <a:pt x="356" y="327"/>
                      </a:lnTo>
                      <a:lnTo>
                        <a:pt x="368" y="309"/>
                      </a:lnTo>
                      <a:lnTo>
                        <a:pt x="376" y="289"/>
                      </a:lnTo>
                      <a:lnTo>
                        <a:pt x="382" y="269"/>
                      </a:lnTo>
                      <a:lnTo>
                        <a:pt x="384" y="247"/>
                      </a:lnTo>
                      <a:lnTo>
                        <a:pt x="384" y="209"/>
                      </a:lnTo>
                      <a:lnTo>
                        <a:pt x="384" y="209"/>
                      </a:lnTo>
                      <a:lnTo>
                        <a:pt x="384" y="209"/>
                      </a:lnTo>
                      <a:lnTo>
                        <a:pt x="394" y="201"/>
                      </a:lnTo>
                      <a:lnTo>
                        <a:pt x="398" y="199"/>
                      </a:lnTo>
                      <a:lnTo>
                        <a:pt x="408" y="191"/>
                      </a:lnTo>
                      <a:lnTo>
                        <a:pt x="412" y="180"/>
                      </a:lnTo>
                      <a:lnTo>
                        <a:pt x="414" y="168"/>
                      </a:lnTo>
                      <a:lnTo>
                        <a:pt x="414" y="88"/>
                      </a:lnTo>
                      <a:lnTo>
                        <a:pt x="412" y="70"/>
                      </a:lnTo>
                      <a:lnTo>
                        <a:pt x="408" y="54"/>
                      </a:lnTo>
                      <a:lnTo>
                        <a:pt x="400" y="40"/>
                      </a:lnTo>
                      <a:lnTo>
                        <a:pt x="390" y="26"/>
                      </a:lnTo>
                      <a:lnTo>
                        <a:pt x="378" y="14"/>
                      </a:lnTo>
                      <a:lnTo>
                        <a:pt x="364" y="8"/>
                      </a:lnTo>
                      <a:lnTo>
                        <a:pt x="350" y="2"/>
                      </a:lnTo>
                      <a:lnTo>
                        <a:pt x="332" y="0"/>
                      </a:lnTo>
                      <a:lnTo>
                        <a:pt x="214" y="0"/>
                      </a:lnTo>
                      <a:lnTo>
                        <a:pt x="204" y="2"/>
                      </a:lnTo>
                      <a:lnTo>
                        <a:pt x="194" y="8"/>
                      </a:lnTo>
                      <a:lnTo>
                        <a:pt x="186" y="16"/>
                      </a:lnTo>
                      <a:lnTo>
                        <a:pt x="180" y="28"/>
                      </a:lnTo>
                      <a:lnTo>
                        <a:pt x="178" y="32"/>
                      </a:lnTo>
                      <a:lnTo>
                        <a:pt x="176" y="34"/>
                      </a:lnTo>
                      <a:lnTo>
                        <a:pt x="166" y="36"/>
                      </a:lnTo>
                      <a:lnTo>
                        <a:pt x="158" y="40"/>
                      </a:lnTo>
                      <a:lnTo>
                        <a:pt x="152" y="46"/>
                      </a:lnTo>
                      <a:lnTo>
                        <a:pt x="146" y="52"/>
                      </a:lnTo>
                      <a:lnTo>
                        <a:pt x="142" y="60"/>
                      </a:lnTo>
                      <a:lnTo>
                        <a:pt x="138" y="68"/>
                      </a:lnTo>
                      <a:lnTo>
                        <a:pt x="134" y="88"/>
                      </a:lnTo>
                      <a:lnTo>
                        <a:pt x="134" y="168"/>
                      </a:lnTo>
                      <a:lnTo>
                        <a:pt x="136" y="180"/>
                      </a:lnTo>
                      <a:lnTo>
                        <a:pt x="142" y="191"/>
                      </a:lnTo>
                      <a:lnTo>
                        <a:pt x="150" y="199"/>
                      </a:lnTo>
                      <a:lnTo>
                        <a:pt x="154" y="201"/>
                      </a:lnTo>
                      <a:lnTo>
                        <a:pt x="154" y="201"/>
                      </a:lnTo>
                      <a:lnTo>
                        <a:pt x="164" y="209"/>
                      </a:lnTo>
                      <a:lnTo>
                        <a:pt x="164" y="243"/>
                      </a:lnTo>
                      <a:lnTo>
                        <a:pt x="166" y="265"/>
                      </a:lnTo>
                      <a:lnTo>
                        <a:pt x="172" y="285"/>
                      </a:lnTo>
                      <a:lnTo>
                        <a:pt x="180" y="307"/>
                      </a:lnTo>
                      <a:lnTo>
                        <a:pt x="192" y="325"/>
                      </a:lnTo>
                      <a:lnTo>
                        <a:pt x="194" y="327"/>
                      </a:lnTo>
                      <a:lnTo>
                        <a:pt x="194" y="369"/>
                      </a:lnTo>
                      <a:lnTo>
                        <a:pt x="186" y="367"/>
                      </a:lnTo>
                      <a:lnTo>
                        <a:pt x="184" y="369"/>
                      </a:lnTo>
                      <a:lnTo>
                        <a:pt x="84" y="405"/>
                      </a:lnTo>
                      <a:lnTo>
                        <a:pt x="76" y="409"/>
                      </a:lnTo>
                      <a:lnTo>
                        <a:pt x="68" y="415"/>
                      </a:lnTo>
                      <a:lnTo>
                        <a:pt x="62" y="419"/>
                      </a:lnTo>
                      <a:lnTo>
                        <a:pt x="56" y="425"/>
                      </a:lnTo>
                      <a:lnTo>
                        <a:pt x="50" y="433"/>
                      </a:lnTo>
                      <a:lnTo>
                        <a:pt x="46" y="441"/>
                      </a:lnTo>
                      <a:lnTo>
                        <a:pt x="42" y="449"/>
                      </a:lnTo>
                      <a:lnTo>
                        <a:pt x="40" y="459"/>
                      </a:lnTo>
                      <a:lnTo>
                        <a:pt x="2" y="682"/>
                      </a:lnTo>
                      <a:lnTo>
                        <a:pt x="0" y="698"/>
                      </a:lnTo>
                      <a:lnTo>
                        <a:pt x="2" y="714"/>
                      </a:lnTo>
                      <a:lnTo>
                        <a:pt x="6" y="728"/>
                      </a:lnTo>
                      <a:lnTo>
                        <a:pt x="14" y="742"/>
                      </a:lnTo>
                      <a:lnTo>
                        <a:pt x="24" y="752"/>
                      </a:lnTo>
                      <a:lnTo>
                        <a:pt x="38" y="752"/>
                      </a:lnTo>
                      <a:lnTo>
                        <a:pt x="38" y="752"/>
                      </a:lnTo>
                      <a:lnTo>
                        <a:pt x="42" y="750"/>
                      </a:lnTo>
                      <a:lnTo>
                        <a:pt x="42" y="750"/>
                      </a:lnTo>
                      <a:lnTo>
                        <a:pt x="42" y="748"/>
                      </a:lnTo>
                      <a:lnTo>
                        <a:pt x="34" y="742"/>
                      </a:lnTo>
                      <a:lnTo>
                        <a:pt x="26" y="732"/>
                      </a:lnTo>
                      <a:lnTo>
                        <a:pt x="20" y="722"/>
                      </a:lnTo>
                      <a:lnTo>
                        <a:pt x="16" y="712"/>
                      </a:lnTo>
                      <a:lnTo>
                        <a:pt x="14" y="698"/>
                      </a:lnTo>
                      <a:lnTo>
                        <a:pt x="16" y="684"/>
                      </a:lnTo>
                      <a:lnTo>
                        <a:pt x="54" y="463"/>
                      </a:lnTo>
                      <a:lnTo>
                        <a:pt x="58" y="447"/>
                      </a:lnTo>
                      <a:lnTo>
                        <a:pt x="66" y="437"/>
                      </a:lnTo>
                      <a:lnTo>
                        <a:pt x="76" y="425"/>
                      </a:lnTo>
                      <a:lnTo>
                        <a:pt x="88" y="419"/>
                      </a:lnTo>
                      <a:lnTo>
                        <a:pt x="178" y="387"/>
                      </a:lnTo>
                      <a:lnTo>
                        <a:pt x="178" y="387"/>
                      </a:lnTo>
                      <a:lnTo>
                        <a:pt x="182" y="385"/>
                      </a:lnTo>
                      <a:lnTo>
                        <a:pt x="188" y="383"/>
                      </a:lnTo>
                      <a:lnTo>
                        <a:pt x="188" y="383"/>
                      </a:lnTo>
                      <a:lnTo>
                        <a:pt x="192" y="383"/>
                      </a:lnTo>
                      <a:lnTo>
                        <a:pt x="192" y="383"/>
                      </a:lnTo>
                      <a:lnTo>
                        <a:pt x="194" y="383"/>
                      </a:lnTo>
                      <a:lnTo>
                        <a:pt x="194" y="383"/>
                      </a:lnTo>
                      <a:lnTo>
                        <a:pt x="202" y="389"/>
                      </a:lnTo>
                      <a:lnTo>
                        <a:pt x="218" y="397"/>
                      </a:lnTo>
                      <a:lnTo>
                        <a:pt x="230" y="401"/>
                      </a:lnTo>
                      <a:lnTo>
                        <a:pt x="246" y="405"/>
                      </a:lnTo>
                      <a:lnTo>
                        <a:pt x="260" y="407"/>
                      </a:lnTo>
                      <a:lnTo>
                        <a:pt x="278" y="407"/>
                      </a:lnTo>
                      <a:lnTo>
                        <a:pt x="278" y="407"/>
                      </a:lnTo>
                      <a:lnTo>
                        <a:pt x="296" y="407"/>
                      </a:lnTo>
                      <a:lnTo>
                        <a:pt x="316" y="403"/>
                      </a:lnTo>
                      <a:lnTo>
                        <a:pt x="336" y="397"/>
                      </a:lnTo>
                      <a:lnTo>
                        <a:pt x="356" y="387"/>
                      </a:lnTo>
                      <a:lnTo>
                        <a:pt x="356" y="387"/>
                      </a:lnTo>
                      <a:lnTo>
                        <a:pt x="360" y="385"/>
                      </a:lnTo>
                      <a:lnTo>
                        <a:pt x="360" y="385"/>
                      </a:lnTo>
                      <a:lnTo>
                        <a:pt x="360" y="385"/>
                      </a:lnTo>
                      <a:lnTo>
                        <a:pt x="360" y="385"/>
                      </a:lnTo>
                      <a:lnTo>
                        <a:pt x="362" y="385"/>
                      </a:lnTo>
                      <a:lnTo>
                        <a:pt x="362" y="385"/>
                      </a:lnTo>
                      <a:lnTo>
                        <a:pt x="368" y="385"/>
                      </a:lnTo>
                      <a:lnTo>
                        <a:pt x="372" y="387"/>
                      </a:lnTo>
                      <a:lnTo>
                        <a:pt x="460" y="419"/>
                      </a:lnTo>
                      <a:lnTo>
                        <a:pt x="472" y="425"/>
                      </a:lnTo>
                      <a:lnTo>
                        <a:pt x="482" y="437"/>
                      </a:lnTo>
                      <a:lnTo>
                        <a:pt x="490" y="447"/>
                      </a:lnTo>
                      <a:lnTo>
                        <a:pt x="494" y="463"/>
                      </a:lnTo>
                      <a:lnTo>
                        <a:pt x="534" y="684"/>
                      </a:lnTo>
                      <a:lnTo>
                        <a:pt x="534" y="698"/>
                      </a:lnTo>
                      <a:lnTo>
                        <a:pt x="534" y="712"/>
                      </a:lnTo>
                      <a:lnTo>
                        <a:pt x="528" y="722"/>
                      </a:lnTo>
                      <a:lnTo>
                        <a:pt x="522" y="732"/>
                      </a:lnTo>
                      <a:lnTo>
                        <a:pt x="514" y="742"/>
                      </a:lnTo>
                      <a:lnTo>
                        <a:pt x="508" y="746"/>
                      </a:lnTo>
                      <a:lnTo>
                        <a:pt x="508" y="746"/>
                      </a:lnTo>
                      <a:lnTo>
                        <a:pt x="508" y="752"/>
                      </a:lnTo>
                      <a:lnTo>
                        <a:pt x="524" y="752"/>
                      </a:lnTo>
                      <a:lnTo>
                        <a:pt x="534" y="742"/>
                      </a:lnTo>
                      <a:lnTo>
                        <a:pt x="542" y="728"/>
                      </a:lnTo>
                      <a:lnTo>
                        <a:pt x="546" y="714"/>
                      </a:lnTo>
                      <a:lnTo>
                        <a:pt x="548" y="698"/>
                      </a:lnTo>
                      <a:lnTo>
                        <a:pt x="546" y="682"/>
                      </a:lnTo>
                      <a:close/>
                      <a:moveTo>
                        <a:pt x="186" y="283"/>
                      </a:moveTo>
                      <a:lnTo>
                        <a:pt x="180" y="263"/>
                      </a:lnTo>
                      <a:lnTo>
                        <a:pt x="178" y="243"/>
                      </a:lnTo>
                      <a:lnTo>
                        <a:pt x="178" y="213"/>
                      </a:lnTo>
                      <a:lnTo>
                        <a:pt x="180" y="211"/>
                      </a:lnTo>
                      <a:lnTo>
                        <a:pt x="180" y="211"/>
                      </a:lnTo>
                      <a:lnTo>
                        <a:pt x="178" y="205"/>
                      </a:lnTo>
                      <a:lnTo>
                        <a:pt x="174" y="199"/>
                      </a:lnTo>
                      <a:lnTo>
                        <a:pt x="174" y="199"/>
                      </a:lnTo>
                      <a:lnTo>
                        <a:pt x="172" y="197"/>
                      </a:lnTo>
                      <a:lnTo>
                        <a:pt x="172" y="197"/>
                      </a:lnTo>
                      <a:lnTo>
                        <a:pt x="158" y="188"/>
                      </a:lnTo>
                      <a:lnTo>
                        <a:pt x="158" y="188"/>
                      </a:lnTo>
                      <a:lnTo>
                        <a:pt x="154" y="186"/>
                      </a:lnTo>
                      <a:lnTo>
                        <a:pt x="152" y="178"/>
                      </a:lnTo>
                      <a:lnTo>
                        <a:pt x="150" y="174"/>
                      </a:lnTo>
                      <a:lnTo>
                        <a:pt x="148" y="168"/>
                      </a:lnTo>
                      <a:lnTo>
                        <a:pt x="148" y="88"/>
                      </a:lnTo>
                      <a:lnTo>
                        <a:pt x="150" y="80"/>
                      </a:lnTo>
                      <a:lnTo>
                        <a:pt x="152" y="72"/>
                      </a:lnTo>
                      <a:lnTo>
                        <a:pt x="154" y="66"/>
                      </a:lnTo>
                      <a:lnTo>
                        <a:pt x="160" y="60"/>
                      </a:lnTo>
                      <a:lnTo>
                        <a:pt x="166" y="54"/>
                      </a:lnTo>
                      <a:lnTo>
                        <a:pt x="172" y="50"/>
                      </a:lnTo>
                      <a:lnTo>
                        <a:pt x="178" y="48"/>
                      </a:lnTo>
                      <a:lnTo>
                        <a:pt x="186" y="46"/>
                      </a:lnTo>
                      <a:lnTo>
                        <a:pt x="190" y="46"/>
                      </a:lnTo>
                      <a:lnTo>
                        <a:pt x="190" y="44"/>
                      </a:lnTo>
                      <a:lnTo>
                        <a:pt x="192" y="42"/>
                      </a:lnTo>
                      <a:lnTo>
                        <a:pt x="192" y="40"/>
                      </a:lnTo>
                      <a:lnTo>
                        <a:pt x="194" y="30"/>
                      </a:lnTo>
                      <a:lnTo>
                        <a:pt x="200" y="22"/>
                      </a:lnTo>
                      <a:lnTo>
                        <a:pt x="206" y="16"/>
                      </a:lnTo>
                      <a:lnTo>
                        <a:pt x="214" y="14"/>
                      </a:lnTo>
                      <a:lnTo>
                        <a:pt x="332" y="14"/>
                      </a:lnTo>
                      <a:lnTo>
                        <a:pt x="346" y="16"/>
                      </a:lnTo>
                      <a:lnTo>
                        <a:pt x="360" y="20"/>
                      </a:lnTo>
                      <a:lnTo>
                        <a:pt x="370" y="28"/>
                      </a:lnTo>
                      <a:lnTo>
                        <a:pt x="380" y="36"/>
                      </a:lnTo>
                      <a:lnTo>
                        <a:pt x="388" y="46"/>
                      </a:lnTo>
                      <a:lnTo>
                        <a:pt x="394" y="60"/>
                      </a:lnTo>
                      <a:lnTo>
                        <a:pt x="398" y="72"/>
                      </a:lnTo>
                      <a:lnTo>
                        <a:pt x="400" y="88"/>
                      </a:lnTo>
                      <a:lnTo>
                        <a:pt x="400" y="168"/>
                      </a:lnTo>
                      <a:lnTo>
                        <a:pt x="398" y="174"/>
                      </a:lnTo>
                      <a:lnTo>
                        <a:pt x="396" y="178"/>
                      </a:lnTo>
                      <a:lnTo>
                        <a:pt x="394" y="186"/>
                      </a:lnTo>
                      <a:lnTo>
                        <a:pt x="394" y="186"/>
                      </a:lnTo>
                      <a:lnTo>
                        <a:pt x="390" y="188"/>
                      </a:lnTo>
                      <a:lnTo>
                        <a:pt x="390" y="188"/>
                      </a:lnTo>
                      <a:lnTo>
                        <a:pt x="376" y="197"/>
                      </a:lnTo>
                      <a:lnTo>
                        <a:pt x="376" y="197"/>
                      </a:lnTo>
                      <a:lnTo>
                        <a:pt x="374" y="199"/>
                      </a:lnTo>
                      <a:lnTo>
                        <a:pt x="374" y="199"/>
                      </a:lnTo>
                      <a:lnTo>
                        <a:pt x="370" y="205"/>
                      </a:lnTo>
                      <a:lnTo>
                        <a:pt x="368" y="211"/>
                      </a:lnTo>
                      <a:lnTo>
                        <a:pt x="370" y="215"/>
                      </a:lnTo>
                      <a:lnTo>
                        <a:pt x="370" y="215"/>
                      </a:lnTo>
                      <a:lnTo>
                        <a:pt x="370" y="247"/>
                      </a:lnTo>
                      <a:lnTo>
                        <a:pt x="368" y="269"/>
                      </a:lnTo>
                      <a:lnTo>
                        <a:pt x="362" y="287"/>
                      </a:lnTo>
                      <a:lnTo>
                        <a:pt x="352" y="307"/>
                      </a:lnTo>
                      <a:lnTo>
                        <a:pt x="340" y="323"/>
                      </a:lnTo>
                      <a:lnTo>
                        <a:pt x="326" y="335"/>
                      </a:lnTo>
                      <a:lnTo>
                        <a:pt x="310" y="345"/>
                      </a:lnTo>
                      <a:lnTo>
                        <a:pt x="292" y="351"/>
                      </a:lnTo>
                      <a:lnTo>
                        <a:pt x="274" y="353"/>
                      </a:lnTo>
                      <a:lnTo>
                        <a:pt x="270" y="353"/>
                      </a:lnTo>
                      <a:lnTo>
                        <a:pt x="252" y="349"/>
                      </a:lnTo>
                      <a:lnTo>
                        <a:pt x="236" y="343"/>
                      </a:lnTo>
                      <a:lnTo>
                        <a:pt x="220" y="333"/>
                      </a:lnTo>
                      <a:lnTo>
                        <a:pt x="206" y="319"/>
                      </a:lnTo>
                      <a:lnTo>
                        <a:pt x="194" y="303"/>
                      </a:lnTo>
                      <a:lnTo>
                        <a:pt x="186" y="283"/>
                      </a:lnTo>
                      <a:close/>
                      <a:moveTo>
                        <a:pt x="208" y="375"/>
                      </a:moveTo>
                      <a:lnTo>
                        <a:pt x="208" y="341"/>
                      </a:lnTo>
                      <a:lnTo>
                        <a:pt x="218" y="349"/>
                      </a:lnTo>
                      <a:lnTo>
                        <a:pt x="230" y="357"/>
                      </a:lnTo>
                      <a:lnTo>
                        <a:pt x="244" y="361"/>
                      </a:lnTo>
                      <a:lnTo>
                        <a:pt x="258" y="365"/>
                      </a:lnTo>
                      <a:lnTo>
                        <a:pt x="270" y="367"/>
                      </a:lnTo>
                      <a:lnTo>
                        <a:pt x="286" y="365"/>
                      </a:lnTo>
                      <a:lnTo>
                        <a:pt x="302" y="363"/>
                      </a:lnTo>
                      <a:lnTo>
                        <a:pt x="316" y="359"/>
                      </a:lnTo>
                      <a:lnTo>
                        <a:pt x="330" y="351"/>
                      </a:lnTo>
                      <a:lnTo>
                        <a:pt x="340" y="343"/>
                      </a:lnTo>
                      <a:lnTo>
                        <a:pt x="340" y="379"/>
                      </a:lnTo>
                      <a:lnTo>
                        <a:pt x="340" y="379"/>
                      </a:lnTo>
                      <a:lnTo>
                        <a:pt x="340" y="379"/>
                      </a:lnTo>
                      <a:lnTo>
                        <a:pt x="318" y="387"/>
                      </a:lnTo>
                      <a:lnTo>
                        <a:pt x="296" y="391"/>
                      </a:lnTo>
                      <a:lnTo>
                        <a:pt x="276" y="393"/>
                      </a:lnTo>
                      <a:lnTo>
                        <a:pt x="256" y="391"/>
                      </a:lnTo>
                      <a:lnTo>
                        <a:pt x="240" y="387"/>
                      </a:lnTo>
                      <a:lnTo>
                        <a:pt x="226" y="383"/>
                      </a:lnTo>
                      <a:lnTo>
                        <a:pt x="208" y="375"/>
                      </a:lnTo>
                      <a:lnTo>
                        <a:pt x="208" y="375"/>
                      </a:lnTo>
                      <a:close/>
                    </a:path>
                  </a:pathLst>
                </a:custGeom>
                <a:solidFill>
                  <a:srgbClr val="44546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1105" name="Group 1104">
                <a:extLst>
                  <a:ext uri="{FF2B5EF4-FFF2-40B4-BE49-F238E27FC236}">
                    <a16:creationId xmlns:a16="http://schemas.microsoft.com/office/drawing/2014/main" id="{5A74A507-E6A8-4B96-B71B-9109C21D7FB5}"/>
                  </a:ext>
                </a:extLst>
              </p:cNvPr>
              <p:cNvGrpSpPr/>
              <p:nvPr/>
            </p:nvGrpSpPr>
            <p:grpSpPr>
              <a:xfrm>
                <a:off x="5584418" y="5950352"/>
                <a:ext cx="371609" cy="671195"/>
                <a:chOff x="4692720" y="5781911"/>
                <a:chExt cx="375839" cy="723872"/>
              </a:xfrm>
            </p:grpSpPr>
            <p:sp>
              <p:nvSpPr>
                <p:cNvPr id="1106" name="Rectangle 1105">
                  <a:extLst>
                    <a:ext uri="{FF2B5EF4-FFF2-40B4-BE49-F238E27FC236}">
                      <a16:creationId xmlns:a16="http://schemas.microsoft.com/office/drawing/2014/main" id="{78F6F0DF-66B3-4C18-8F85-15DF03DB566D}"/>
                    </a:ext>
                  </a:extLst>
                </p:cNvPr>
                <p:cNvSpPr/>
                <p:nvPr/>
              </p:nvSpPr>
              <p:spPr>
                <a:xfrm>
                  <a:off x="4820768" y="6166645"/>
                  <a:ext cx="120588" cy="302510"/>
                </a:xfrm>
                <a:prstGeom prst="rect">
                  <a:avLst/>
                </a:prstGeom>
                <a:no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grpSp>
              <p:nvGrpSpPr>
                <p:cNvPr id="1107" name="Group 1106">
                  <a:extLst>
                    <a:ext uri="{FF2B5EF4-FFF2-40B4-BE49-F238E27FC236}">
                      <a16:creationId xmlns:a16="http://schemas.microsoft.com/office/drawing/2014/main" id="{7671FDAB-F1E4-4511-A2CF-4C9AF7441509}"/>
                    </a:ext>
                  </a:extLst>
                </p:cNvPr>
                <p:cNvGrpSpPr/>
                <p:nvPr/>
              </p:nvGrpSpPr>
              <p:grpSpPr>
                <a:xfrm>
                  <a:off x="4692720" y="6012670"/>
                  <a:ext cx="375839" cy="493113"/>
                  <a:chOff x="9210721" y="2554981"/>
                  <a:chExt cx="2804592" cy="3679717"/>
                </a:xfrm>
              </p:grpSpPr>
              <p:cxnSp>
                <p:nvCxnSpPr>
                  <p:cNvPr id="1109" name="Straight Connector 1108">
                    <a:extLst>
                      <a:ext uri="{FF2B5EF4-FFF2-40B4-BE49-F238E27FC236}">
                        <a16:creationId xmlns:a16="http://schemas.microsoft.com/office/drawing/2014/main" id="{0F378D27-2189-4FC3-BC97-CE4154B4EF05}"/>
                      </a:ext>
                    </a:extLst>
                  </p:cNvPr>
                  <p:cNvCxnSpPr/>
                  <p:nvPr/>
                </p:nvCxnSpPr>
                <p:spPr>
                  <a:xfrm>
                    <a:off x="10158318" y="6000582"/>
                    <a:ext cx="408473" cy="72782"/>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10" name="Straight Connector 1109">
                    <a:extLst>
                      <a:ext uri="{FF2B5EF4-FFF2-40B4-BE49-F238E27FC236}">
                        <a16:creationId xmlns:a16="http://schemas.microsoft.com/office/drawing/2014/main" id="{17F5046A-A13B-4C06-9C49-6D41AD677B5C}"/>
                      </a:ext>
                    </a:extLst>
                  </p:cNvPr>
                  <p:cNvCxnSpPr>
                    <a:cxnSpLocks/>
                  </p:cNvCxnSpPr>
                  <p:nvPr/>
                </p:nvCxnSpPr>
                <p:spPr>
                  <a:xfrm flipH="1">
                    <a:off x="10675611" y="6000582"/>
                    <a:ext cx="408473" cy="72782"/>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111" name="Freeform 5">
                    <a:extLst>
                      <a:ext uri="{FF2B5EF4-FFF2-40B4-BE49-F238E27FC236}">
                        <a16:creationId xmlns:a16="http://schemas.microsoft.com/office/drawing/2014/main" id="{8A5ECC1D-1E16-47B8-B132-6F7062196F39}"/>
                      </a:ext>
                    </a:extLst>
                  </p:cNvPr>
                  <p:cNvSpPr>
                    <a:spLocks/>
                  </p:cNvSpPr>
                  <p:nvPr/>
                </p:nvSpPr>
                <p:spPr bwMode="auto">
                  <a:xfrm>
                    <a:off x="9723472" y="2554981"/>
                    <a:ext cx="1779093" cy="1648123"/>
                  </a:xfrm>
                  <a:custGeom>
                    <a:avLst/>
                    <a:gdLst>
                      <a:gd name="T0" fmla="*/ 1352 w 1370"/>
                      <a:gd name="T1" fmla="*/ 1211 h 1211"/>
                      <a:gd name="T2" fmla="*/ 19 w 1370"/>
                      <a:gd name="T3" fmla="*/ 1211 h 1211"/>
                      <a:gd name="T4" fmla="*/ 19 w 1370"/>
                      <a:gd name="T5" fmla="*/ 1211 h 1211"/>
                      <a:gd name="T6" fmla="*/ 16 w 1370"/>
                      <a:gd name="T7" fmla="*/ 1211 h 1211"/>
                      <a:gd name="T8" fmla="*/ 12 w 1370"/>
                      <a:gd name="T9" fmla="*/ 1209 h 1211"/>
                      <a:gd name="T10" fmla="*/ 6 w 1370"/>
                      <a:gd name="T11" fmla="*/ 1205 h 1211"/>
                      <a:gd name="T12" fmla="*/ 3 w 1370"/>
                      <a:gd name="T13" fmla="*/ 1199 h 1211"/>
                      <a:gd name="T14" fmla="*/ 2 w 1370"/>
                      <a:gd name="T15" fmla="*/ 1195 h 1211"/>
                      <a:gd name="T16" fmla="*/ 0 w 1370"/>
                      <a:gd name="T17" fmla="*/ 1192 h 1211"/>
                      <a:gd name="T18" fmla="*/ 0 w 1370"/>
                      <a:gd name="T19" fmla="*/ 19 h 1211"/>
                      <a:gd name="T20" fmla="*/ 0 w 1370"/>
                      <a:gd name="T21" fmla="*/ 19 h 1211"/>
                      <a:gd name="T22" fmla="*/ 2 w 1370"/>
                      <a:gd name="T23" fmla="*/ 15 h 1211"/>
                      <a:gd name="T24" fmla="*/ 3 w 1370"/>
                      <a:gd name="T25" fmla="*/ 12 h 1211"/>
                      <a:gd name="T26" fmla="*/ 6 w 1370"/>
                      <a:gd name="T27" fmla="*/ 6 h 1211"/>
                      <a:gd name="T28" fmla="*/ 12 w 1370"/>
                      <a:gd name="T29" fmla="*/ 1 h 1211"/>
                      <a:gd name="T30" fmla="*/ 16 w 1370"/>
                      <a:gd name="T31" fmla="*/ 0 h 1211"/>
                      <a:gd name="T32" fmla="*/ 19 w 1370"/>
                      <a:gd name="T33" fmla="*/ 0 h 1211"/>
                      <a:gd name="T34" fmla="*/ 1352 w 1370"/>
                      <a:gd name="T35" fmla="*/ 0 h 1211"/>
                      <a:gd name="T36" fmla="*/ 1352 w 1370"/>
                      <a:gd name="T37" fmla="*/ 0 h 1211"/>
                      <a:gd name="T38" fmla="*/ 1355 w 1370"/>
                      <a:gd name="T39" fmla="*/ 0 h 1211"/>
                      <a:gd name="T40" fmla="*/ 1359 w 1370"/>
                      <a:gd name="T41" fmla="*/ 1 h 1211"/>
                      <a:gd name="T42" fmla="*/ 1365 w 1370"/>
                      <a:gd name="T43" fmla="*/ 6 h 1211"/>
                      <a:gd name="T44" fmla="*/ 1369 w 1370"/>
                      <a:gd name="T45" fmla="*/ 12 h 1211"/>
                      <a:gd name="T46" fmla="*/ 1370 w 1370"/>
                      <a:gd name="T47" fmla="*/ 15 h 1211"/>
                      <a:gd name="T48" fmla="*/ 1370 w 1370"/>
                      <a:gd name="T49" fmla="*/ 19 h 1211"/>
                      <a:gd name="T50" fmla="*/ 1370 w 1370"/>
                      <a:gd name="T51" fmla="*/ 1192 h 1211"/>
                      <a:gd name="T52" fmla="*/ 1370 w 1370"/>
                      <a:gd name="T53" fmla="*/ 1192 h 1211"/>
                      <a:gd name="T54" fmla="*/ 1370 w 1370"/>
                      <a:gd name="T55" fmla="*/ 1195 h 1211"/>
                      <a:gd name="T56" fmla="*/ 1369 w 1370"/>
                      <a:gd name="T57" fmla="*/ 1199 h 1211"/>
                      <a:gd name="T58" fmla="*/ 1365 w 1370"/>
                      <a:gd name="T59" fmla="*/ 1205 h 1211"/>
                      <a:gd name="T60" fmla="*/ 1359 w 1370"/>
                      <a:gd name="T61" fmla="*/ 1209 h 1211"/>
                      <a:gd name="T62" fmla="*/ 1355 w 1370"/>
                      <a:gd name="T63" fmla="*/ 1211 h 1211"/>
                      <a:gd name="T64" fmla="*/ 1352 w 1370"/>
                      <a:gd name="T65" fmla="*/ 1211 h 1211"/>
                      <a:gd name="T66" fmla="*/ 1352 w 1370"/>
                      <a:gd name="T67" fmla="*/ 1211 h 1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70" h="1211">
                        <a:moveTo>
                          <a:pt x="1352" y="1211"/>
                        </a:moveTo>
                        <a:lnTo>
                          <a:pt x="19" y="1211"/>
                        </a:lnTo>
                        <a:lnTo>
                          <a:pt x="19" y="1211"/>
                        </a:lnTo>
                        <a:lnTo>
                          <a:pt x="16" y="1211"/>
                        </a:lnTo>
                        <a:lnTo>
                          <a:pt x="12" y="1209"/>
                        </a:lnTo>
                        <a:lnTo>
                          <a:pt x="6" y="1205"/>
                        </a:lnTo>
                        <a:lnTo>
                          <a:pt x="3" y="1199"/>
                        </a:lnTo>
                        <a:lnTo>
                          <a:pt x="2" y="1195"/>
                        </a:lnTo>
                        <a:lnTo>
                          <a:pt x="0" y="1192"/>
                        </a:lnTo>
                        <a:lnTo>
                          <a:pt x="0" y="19"/>
                        </a:lnTo>
                        <a:lnTo>
                          <a:pt x="0" y="19"/>
                        </a:lnTo>
                        <a:lnTo>
                          <a:pt x="2" y="15"/>
                        </a:lnTo>
                        <a:lnTo>
                          <a:pt x="3" y="12"/>
                        </a:lnTo>
                        <a:lnTo>
                          <a:pt x="6" y="6"/>
                        </a:lnTo>
                        <a:lnTo>
                          <a:pt x="12" y="1"/>
                        </a:lnTo>
                        <a:lnTo>
                          <a:pt x="16" y="0"/>
                        </a:lnTo>
                        <a:lnTo>
                          <a:pt x="19" y="0"/>
                        </a:lnTo>
                        <a:lnTo>
                          <a:pt x="1352" y="0"/>
                        </a:lnTo>
                        <a:lnTo>
                          <a:pt x="1352" y="0"/>
                        </a:lnTo>
                        <a:lnTo>
                          <a:pt x="1355" y="0"/>
                        </a:lnTo>
                        <a:lnTo>
                          <a:pt x="1359" y="1"/>
                        </a:lnTo>
                        <a:lnTo>
                          <a:pt x="1365" y="6"/>
                        </a:lnTo>
                        <a:lnTo>
                          <a:pt x="1369" y="12"/>
                        </a:lnTo>
                        <a:lnTo>
                          <a:pt x="1370" y="15"/>
                        </a:lnTo>
                        <a:lnTo>
                          <a:pt x="1370" y="19"/>
                        </a:lnTo>
                        <a:lnTo>
                          <a:pt x="1370" y="1192"/>
                        </a:lnTo>
                        <a:lnTo>
                          <a:pt x="1370" y="1192"/>
                        </a:lnTo>
                        <a:lnTo>
                          <a:pt x="1370" y="1195"/>
                        </a:lnTo>
                        <a:lnTo>
                          <a:pt x="1369" y="1199"/>
                        </a:lnTo>
                        <a:lnTo>
                          <a:pt x="1365" y="1205"/>
                        </a:lnTo>
                        <a:lnTo>
                          <a:pt x="1359" y="1209"/>
                        </a:lnTo>
                        <a:lnTo>
                          <a:pt x="1355" y="1211"/>
                        </a:lnTo>
                        <a:lnTo>
                          <a:pt x="1352" y="1211"/>
                        </a:lnTo>
                        <a:lnTo>
                          <a:pt x="1352" y="1211"/>
                        </a:lnTo>
                        <a:close/>
                      </a:path>
                    </a:pathLst>
                  </a:custGeom>
                  <a:solidFill>
                    <a:schemeClr val="accent6"/>
                  </a:solidFill>
                  <a:ln w="3175">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112" name="Line 7">
                    <a:extLst>
                      <a:ext uri="{FF2B5EF4-FFF2-40B4-BE49-F238E27FC236}">
                        <a16:creationId xmlns:a16="http://schemas.microsoft.com/office/drawing/2014/main" id="{223381E3-A3FA-4990-92CF-7C8927637241}"/>
                      </a:ext>
                    </a:extLst>
                  </p:cNvPr>
                  <p:cNvSpPr>
                    <a:spLocks noChangeShapeType="1"/>
                  </p:cNvSpPr>
                  <p:nvPr/>
                </p:nvSpPr>
                <p:spPr bwMode="auto">
                  <a:xfrm>
                    <a:off x="10119688" y="4203104"/>
                    <a:ext cx="0" cy="277406"/>
                  </a:xfrm>
                  <a:prstGeom prst="line">
                    <a:avLst/>
                  </a:prstGeom>
                  <a:noFill/>
                  <a:ln w="19050">
                    <a:solidFill>
                      <a:schemeClr val="accent6"/>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113" name="Line 8">
                    <a:extLst>
                      <a:ext uri="{FF2B5EF4-FFF2-40B4-BE49-F238E27FC236}">
                        <a16:creationId xmlns:a16="http://schemas.microsoft.com/office/drawing/2014/main" id="{D83F0630-A771-4CCD-A9D1-A82702ABF78D}"/>
                      </a:ext>
                    </a:extLst>
                  </p:cNvPr>
                  <p:cNvSpPr>
                    <a:spLocks noChangeShapeType="1"/>
                  </p:cNvSpPr>
                  <p:nvPr/>
                </p:nvSpPr>
                <p:spPr bwMode="auto">
                  <a:xfrm>
                    <a:off x="11098578" y="4203104"/>
                    <a:ext cx="0" cy="277406"/>
                  </a:xfrm>
                  <a:prstGeom prst="line">
                    <a:avLst/>
                  </a:prstGeom>
                  <a:noFill/>
                  <a:ln w="19050">
                    <a:solidFill>
                      <a:schemeClr val="accent6"/>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114" name="Line 10">
                    <a:extLst>
                      <a:ext uri="{FF2B5EF4-FFF2-40B4-BE49-F238E27FC236}">
                        <a16:creationId xmlns:a16="http://schemas.microsoft.com/office/drawing/2014/main" id="{3A6CC6E5-EDDC-4EFF-8CAC-BC113977ACA6}"/>
                      </a:ext>
                    </a:extLst>
                  </p:cNvPr>
                  <p:cNvSpPr>
                    <a:spLocks noChangeShapeType="1"/>
                  </p:cNvSpPr>
                  <p:nvPr/>
                </p:nvSpPr>
                <p:spPr bwMode="auto">
                  <a:xfrm>
                    <a:off x="10632441" y="5059799"/>
                    <a:ext cx="0" cy="962764"/>
                  </a:xfrm>
                  <a:prstGeom prst="line">
                    <a:avLst/>
                  </a:prstGeom>
                  <a:noFill/>
                  <a:ln w="19050">
                    <a:solidFill>
                      <a:srgbClr val="3C3B46"/>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115" name="Line 15">
                    <a:extLst>
                      <a:ext uri="{FF2B5EF4-FFF2-40B4-BE49-F238E27FC236}">
                        <a16:creationId xmlns:a16="http://schemas.microsoft.com/office/drawing/2014/main" id="{8B1A9506-B849-46DA-B8C6-2DE8E3D67FF2}"/>
                      </a:ext>
                    </a:extLst>
                  </p:cNvPr>
                  <p:cNvSpPr>
                    <a:spLocks noChangeShapeType="1"/>
                  </p:cNvSpPr>
                  <p:nvPr/>
                </p:nvSpPr>
                <p:spPr bwMode="auto">
                  <a:xfrm>
                    <a:off x="10632441" y="4953733"/>
                    <a:ext cx="0" cy="962764"/>
                  </a:xfrm>
                  <a:prstGeom prst="line">
                    <a:avLst/>
                  </a:prstGeom>
                  <a:noFill/>
                  <a:ln w="19050">
                    <a:solidFill>
                      <a:schemeClr val="accent6"/>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116" name="Freeform 16">
                    <a:extLst>
                      <a:ext uri="{FF2B5EF4-FFF2-40B4-BE49-F238E27FC236}">
                        <a16:creationId xmlns:a16="http://schemas.microsoft.com/office/drawing/2014/main" id="{06A307A4-4F03-461C-BAF3-25190F196214}"/>
                      </a:ext>
                    </a:extLst>
                  </p:cNvPr>
                  <p:cNvSpPr>
                    <a:spLocks/>
                  </p:cNvSpPr>
                  <p:nvPr/>
                </p:nvSpPr>
                <p:spPr bwMode="auto">
                  <a:xfrm>
                    <a:off x="9412713" y="4203104"/>
                    <a:ext cx="279684" cy="562972"/>
                  </a:xfrm>
                  <a:custGeom>
                    <a:avLst/>
                    <a:gdLst>
                      <a:gd name="T0" fmla="*/ 0 w 215"/>
                      <a:gd name="T1" fmla="*/ 0 h 413"/>
                      <a:gd name="T2" fmla="*/ 0 w 215"/>
                      <a:gd name="T3" fmla="*/ 277 h 413"/>
                      <a:gd name="T4" fmla="*/ 0 w 215"/>
                      <a:gd name="T5" fmla="*/ 277 h 413"/>
                      <a:gd name="T6" fmla="*/ 1 w 215"/>
                      <a:gd name="T7" fmla="*/ 291 h 413"/>
                      <a:gd name="T8" fmla="*/ 3 w 215"/>
                      <a:gd name="T9" fmla="*/ 305 h 413"/>
                      <a:gd name="T10" fmla="*/ 7 w 215"/>
                      <a:gd name="T11" fmla="*/ 318 h 413"/>
                      <a:gd name="T12" fmla="*/ 11 w 215"/>
                      <a:gd name="T13" fmla="*/ 331 h 413"/>
                      <a:gd name="T14" fmla="*/ 16 w 215"/>
                      <a:gd name="T15" fmla="*/ 343 h 413"/>
                      <a:gd name="T16" fmla="*/ 23 w 215"/>
                      <a:gd name="T17" fmla="*/ 353 h 413"/>
                      <a:gd name="T18" fmla="*/ 31 w 215"/>
                      <a:gd name="T19" fmla="*/ 364 h 413"/>
                      <a:gd name="T20" fmla="*/ 40 w 215"/>
                      <a:gd name="T21" fmla="*/ 373 h 413"/>
                      <a:gd name="T22" fmla="*/ 50 w 215"/>
                      <a:gd name="T23" fmla="*/ 383 h 413"/>
                      <a:gd name="T24" fmla="*/ 60 w 215"/>
                      <a:gd name="T25" fmla="*/ 391 h 413"/>
                      <a:gd name="T26" fmla="*/ 71 w 215"/>
                      <a:gd name="T27" fmla="*/ 397 h 413"/>
                      <a:gd name="T28" fmla="*/ 83 w 215"/>
                      <a:gd name="T29" fmla="*/ 403 h 413"/>
                      <a:gd name="T30" fmla="*/ 96 w 215"/>
                      <a:gd name="T31" fmla="*/ 408 h 413"/>
                      <a:gd name="T32" fmla="*/ 109 w 215"/>
                      <a:gd name="T33" fmla="*/ 411 h 413"/>
                      <a:gd name="T34" fmla="*/ 122 w 215"/>
                      <a:gd name="T35" fmla="*/ 413 h 413"/>
                      <a:gd name="T36" fmla="*/ 136 w 215"/>
                      <a:gd name="T37" fmla="*/ 413 h 413"/>
                      <a:gd name="T38" fmla="*/ 215 w 215"/>
                      <a:gd name="T39" fmla="*/ 413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5" h="413">
                        <a:moveTo>
                          <a:pt x="0" y="0"/>
                        </a:moveTo>
                        <a:lnTo>
                          <a:pt x="0" y="277"/>
                        </a:lnTo>
                        <a:lnTo>
                          <a:pt x="0" y="277"/>
                        </a:lnTo>
                        <a:lnTo>
                          <a:pt x="1" y="291"/>
                        </a:lnTo>
                        <a:lnTo>
                          <a:pt x="3" y="305"/>
                        </a:lnTo>
                        <a:lnTo>
                          <a:pt x="7" y="318"/>
                        </a:lnTo>
                        <a:lnTo>
                          <a:pt x="11" y="331"/>
                        </a:lnTo>
                        <a:lnTo>
                          <a:pt x="16" y="343"/>
                        </a:lnTo>
                        <a:lnTo>
                          <a:pt x="23" y="353"/>
                        </a:lnTo>
                        <a:lnTo>
                          <a:pt x="31" y="364"/>
                        </a:lnTo>
                        <a:lnTo>
                          <a:pt x="40" y="373"/>
                        </a:lnTo>
                        <a:lnTo>
                          <a:pt x="50" y="383"/>
                        </a:lnTo>
                        <a:lnTo>
                          <a:pt x="60" y="391"/>
                        </a:lnTo>
                        <a:lnTo>
                          <a:pt x="71" y="397"/>
                        </a:lnTo>
                        <a:lnTo>
                          <a:pt x="83" y="403"/>
                        </a:lnTo>
                        <a:lnTo>
                          <a:pt x="96" y="408"/>
                        </a:lnTo>
                        <a:lnTo>
                          <a:pt x="109" y="411"/>
                        </a:lnTo>
                        <a:lnTo>
                          <a:pt x="122" y="413"/>
                        </a:lnTo>
                        <a:lnTo>
                          <a:pt x="136" y="413"/>
                        </a:lnTo>
                        <a:lnTo>
                          <a:pt x="215" y="413"/>
                        </a:lnTo>
                      </a:path>
                    </a:pathLst>
                  </a:custGeom>
                  <a:noFill/>
                  <a:ln w="19050">
                    <a:solidFill>
                      <a:schemeClr val="accent6"/>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117" name="Freeform 17">
                    <a:extLst>
                      <a:ext uri="{FF2B5EF4-FFF2-40B4-BE49-F238E27FC236}">
                        <a16:creationId xmlns:a16="http://schemas.microsoft.com/office/drawing/2014/main" id="{9FF0DF0C-F248-4C2C-AE42-3EF548E1E93C}"/>
                      </a:ext>
                    </a:extLst>
                  </p:cNvPr>
                  <p:cNvSpPr>
                    <a:spLocks/>
                  </p:cNvSpPr>
                  <p:nvPr/>
                </p:nvSpPr>
                <p:spPr bwMode="auto">
                  <a:xfrm>
                    <a:off x="9210721" y="3852264"/>
                    <a:ext cx="411756" cy="375314"/>
                  </a:xfrm>
                  <a:custGeom>
                    <a:avLst/>
                    <a:gdLst>
                      <a:gd name="T0" fmla="*/ 303 w 321"/>
                      <a:gd name="T1" fmla="*/ 277 h 277"/>
                      <a:gd name="T2" fmla="*/ 17 w 321"/>
                      <a:gd name="T3" fmla="*/ 277 h 277"/>
                      <a:gd name="T4" fmla="*/ 17 w 321"/>
                      <a:gd name="T5" fmla="*/ 277 h 277"/>
                      <a:gd name="T6" fmla="*/ 14 w 321"/>
                      <a:gd name="T7" fmla="*/ 277 h 277"/>
                      <a:gd name="T8" fmla="*/ 10 w 321"/>
                      <a:gd name="T9" fmla="*/ 276 h 277"/>
                      <a:gd name="T10" fmla="*/ 4 w 321"/>
                      <a:gd name="T11" fmla="*/ 271 h 277"/>
                      <a:gd name="T12" fmla="*/ 1 w 321"/>
                      <a:gd name="T13" fmla="*/ 266 h 277"/>
                      <a:gd name="T14" fmla="*/ 0 w 321"/>
                      <a:gd name="T15" fmla="*/ 263 h 277"/>
                      <a:gd name="T16" fmla="*/ 0 w 321"/>
                      <a:gd name="T17" fmla="*/ 259 h 277"/>
                      <a:gd name="T18" fmla="*/ 0 w 321"/>
                      <a:gd name="T19" fmla="*/ 18 h 277"/>
                      <a:gd name="T20" fmla="*/ 0 w 321"/>
                      <a:gd name="T21" fmla="*/ 18 h 277"/>
                      <a:gd name="T22" fmla="*/ 0 w 321"/>
                      <a:gd name="T23" fmla="*/ 14 h 277"/>
                      <a:gd name="T24" fmla="*/ 1 w 321"/>
                      <a:gd name="T25" fmla="*/ 11 h 277"/>
                      <a:gd name="T26" fmla="*/ 4 w 321"/>
                      <a:gd name="T27" fmla="*/ 5 h 277"/>
                      <a:gd name="T28" fmla="*/ 10 w 321"/>
                      <a:gd name="T29" fmla="*/ 1 h 277"/>
                      <a:gd name="T30" fmla="*/ 14 w 321"/>
                      <a:gd name="T31" fmla="*/ 0 h 277"/>
                      <a:gd name="T32" fmla="*/ 17 w 321"/>
                      <a:gd name="T33" fmla="*/ 0 h 277"/>
                      <a:gd name="T34" fmla="*/ 303 w 321"/>
                      <a:gd name="T35" fmla="*/ 0 h 277"/>
                      <a:gd name="T36" fmla="*/ 303 w 321"/>
                      <a:gd name="T37" fmla="*/ 0 h 277"/>
                      <a:gd name="T38" fmla="*/ 307 w 321"/>
                      <a:gd name="T39" fmla="*/ 0 h 277"/>
                      <a:gd name="T40" fmla="*/ 310 w 321"/>
                      <a:gd name="T41" fmla="*/ 1 h 277"/>
                      <a:gd name="T42" fmla="*/ 316 w 321"/>
                      <a:gd name="T43" fmla="*/ 5 h 277"/>
                      <a:gd name="T44" fmla="*/ 320 w 321"/>
                      <a:gd name="T45" fmla="*/ 11 h 277"/>
                      <a:gd name="T46" fmla="*/ 321 w 321"/>
                      <a:gd name="T47" fmla="*/ 14 h 277"/>
                      <a:gd name="T48" fmla="*/ 321 w 321"/>
                      <a:gd name="T49" fmla="*/ 18 h 277"/>
                      <a:gd name="T50" fmla="*/ 321 w 321"/>
                      <a:gd name="T51" fmla="*/ 259 h 277"/>
                      <a:gd name="T52" fmla="*/ 321 w 321"/>
                      <a:gd name="T53" fmla="*/ 259 h 277"/>
                      <a:gd name="T54" fmla="*/ 321 w 321"/>
                      <a:gd name="T55" fmla="*/ 263 h 277"/>
                      <a:gd name="T56" fmla="*/ 320 w 321"/>
                      <a:gd name="T57" fmla="*/ 266 h 277"/>
                      <a:gd name="T58" fmla="*/ 316 w 321"/>
                      <a:gd name="T59" fmla="*/ 271 h 277"/>
                      <a:gd name="T60" fmla="*/ 310 w 321"/>
                      <a:gd name="T61" fmla="*/ 276 h 277"/>
                      <a:gd name="T62" fmla="*/ 307 w 321"/>
                      <a:gd name="T63" fmla="*/ 277 h 277"/>
                      <a:gd name="T64" fmla="*/ 303 w 321"/>
                      <a:gd name="T65" fmla="*/ 277 h 277"/>
                      <a:gd name="T66" fmla="*/ 303 w 321"/>
                      <a:gd name="T67"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1" h="277">
                        <a:moveTo>
                          <a:pt x="303" y="277"/>
                        </a:moveTo>
                        <a:lnTo>
                          <a:pt x="17" y="277"/>
                        </a:lnTo>
                        <a:lnTo>
                          <a:pt x="17" y="277"/>
                        </a:lnTo>
                        <a:lnTo>
                          <a:pt x="14" y="277"/>
                        </a:lnTo>
                        <a:lnTo>
                          <a:pt x="10" y="276"/>
                        </a:lnTo>
                        <a:lnTo>
                          <a:pt x="4" y="271"/>
                        </a:lnTo>
                        <a:lnTo>
                          <a:pt x="1" y="266"/>
                        </a:lnTo>
                        <a:lnTo>
                          <a:pt x="0" y="263"/>
                        </a:lnTo>
                        <a:lnTo>
                          <a:pt x="0" y="259"/>
                        </a:lnTo>
                        <a:lnTo>
                          <a:pt x="0" y="18"/>
                        </a:lnTo>
                        <a:lnTo>
                          <a:pt x="0" y="18"/>
                        </a:lnTo>
                        <a:lnTo>
                          <a:pt x="0" y="14"/>
                        </a:lnTo>
                        <a:lnTo>
                          <a:pt x="1" y="11"/>
                        </a:lnTo>
                        <a:lnTo>
                          <a:pt x="4" y="5"/>
                        </a:lnTo>
                        <a:lnTo>
                          <a:pt x="10" y="1"/>
                        </a:lnTo>
                        <a:lnTo>
                          <a:pt x="14" y="0"/>
                        </a:lnTo>
                        <a:lnTo>
                          <a:pt x="17" y="0"/>
                        </a:lnTo>
                        <a:lnTo>
                          <a:pt x="303" y="0"/>
                        </a:lnTo>
                        <a:lnTo>
                          <a:pt x="303" y="0"/>
                        </a:lnTo>
                        <a:lnTo>
                          <a:pt x="307" y="0"/>
                        </a:lnTo>
                        <a:lnTo>
                          <a:pt x="310" y="1"/>
                        </a:lnTo>
                        <a:lnTo>
                          <a:pt x="316" y="5"/>
                        </a:lnTo>
                        <a:lnTo>
                          <a:pt x="320" y="11"/>
                        </a:lnTo>
                        <a:lnTo>
                          <a:pt x="321" y="14"/>
                        </a:lnTo>
                        <a:lnTo>
                          <a:pt x="321" y="18"/>
                        </a:lnTo>
                        <a:lnTo>
                          <a:pt x="321" y="259"/>
                        </a:lnTo>
                        <a:lnTo>
                          <a:pt x="321" y="259"/>
                        </a:lnTo>
                        <a:lnTo>
                          <a:pt x="321" y="263"/>
                        </a:lnTo>
                        <a:lnTo>
                          <a:pt x="320" y="266"/>
                        </a:lnTo>
                        <a:lnTo>
                          <a:pt x="316" y="271"/>
                        </a:lnTo>
                        <a:lnTo>
                          <a:pt x="310" y="276"/>
                        </a:lnTo>
                        <a:lnTo>
                          <a:pt x="307" y="277"/>
                        </a:lnTo>
                        <a:lnTo>
                          <a:pt x="303" y="277"/>
                        </a:lnTo>
                        <a:lnTo>
                          <a:pt x="303" y="277"/>
                        </a:lnTo>
                        <a:close/>
                      </a:path>
                    </a:pathLst>
                  </a:custGeom>
                  <a:solidFill>
                    <a:schemeClr val="accent6"/>
                  </a:solidFill>
                  <a:ln w="3175">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118" name="Freeform 18">
                    <a:extLst>
                      <a:ext uri="{FF2B5EF4-FFF2-40B4-BE49-F238E27FC236}">
                        <a16:creationId xmlns:a16="http://schemas.microsoft.com/office/drawing/2014/main" id="{8B7177C4-CD09-4316-99B1-31E1C6A6A003}"/>
                      </a:ext>
                    </a:extLst>
                  </p:cNvPr>
                  <p:cNvSpPr>
                    <a:spLocks/>
                  </p:cNvSpPr>
                  <p:nvPr/>
                </p:nvSpPr>
                <p:spPr bwMode="auto">
                  <a:xfrm>
                    <a:off x="11533640" y="4203104"/>
                    <a:ext cx="271913" cy="562972"/>
                  </a:xfrm>
                  <a:custGeom>
                    <a:avLst/>
                    <a:gdLst>
                      <a:gd name="T0" fmla="*/ 214 w 214"/>
                      <a:gd name="T1" fmla="*/ 0 h 413"/>
                      <a:gd name="T2" fmla="*/ 214 w 214"/>
                      <a:gd name="T3" fmla="*/ 277 h 413"/>
                      <a:gd name="T4" fmla="*/ 214 w 214"/>
                      <a:gd name="T5" fmla="*/ 277 h 413"/>
                      <a:gd name="T6" fmla="*/ 213 w 214"/>
                      <a:gd name="T7" fmla="*/ 291 h 413"/>
                      <a:gd name="T8" fmla="*/ 211 w 214"/>
                      <a:gd name="T9" fmla="*/ 305 h 413"/>
                      <a:gd name="T10" fmla="*/ 208 w 214"/>
                      <a:gd name="T11" fmla="*/ 318 h 413"/>
                      <a:gd name="T12" fmla="*/ 204 w 214"/>
                      <a:gd name="T13" fmla="*/ 331 h 413"/>
                      <a:gd name="T14" fmla="*/ 198 w 214"/>
                      <a:gd name="T15" fmla="*/ 343 h 413"/>
                      <a:gd name="T16" fmla="*/ 191 w 214"/>
                      <a:gd name="T17" fmla="*/ 353 h 413"/>
                      <a:gd name="T18" fmla="*/ 182 w 214"/>
                      <a:gd name="T19" fmla="*/ 364 h 413"/>
                      <a:gd name="T20" fmla="*/ 174 w 214"/>
                      <a:gd name="T21" fmla="*/ 373 h 413"/>
                      <a:gd name="T22" fmla="*/ 165 w 214"/>
                      <a:gd name="T23" fmla="*/ 383 h 413"/>
                      <a:gd name="T24" fmla="*/ 154 w 214"/>
                      <a:gd name="T25" fmla="*/ 391 h 413"/>
                      <a:gd name="T26" fmla="*/ 142 w 214"/>
                      <a:gd name="T27" fmla="*/ 397 h 413"/>
                      <a:gd name="T28" fmla="*/ 131 w 214"/>
                      <a:gd name="T29" fmla="*/ 403 h 413"/>
                      <a:gd name="T30" fmla="*/ 118 w 214"/>
                      <a:gd name="T31" fmla="*/ 408 h 413"/>
                      <a:gd name="T32" fmla="*/ 105 w 214"/>
                      <a:gd name="T33" fmla="*/ 411 h 413"/>
                      <a:gd name="T34" fmla="*/ 92 w 214"/>
                      <a:gd name="T35" fmla="*/ 413 h 413"/>
                      <a:gd name="T36" fmla="*/ 78 w 214"/>
                      <a:gd name="T37" fmla="*/ 413 h 413"/>
                      <a:gd name="T38" fmla="*/ 0 w 214"/>
                      <a:gd name="T39" fmla="*/ 413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4" h="413">
                        <a:moveTo>
                          <a:pt x="214" y="0"/>
                        </a:moveTo>
                        <a:lnTo>
                          <a:pt x="214" y="277"/>
                        </a:lnTo>
                        <a:lnTo>
                          <a:pt x="214" y="277"/>
                        </a:lnTo>
                        <a:lnTo>
                          <a:pt x="213" y="291"/>
                        </a:lnTo>
                        <a:lnTo>
                          <a:pt x="211" y="305"/>
                        </a:lnTo>
                        <a:lnTo>
                          <a:pt x="208" y="318"/>
                        </a:lnTo>
                        <a:lnTo>
                          <a:pt x="204" y="331"/>
                        </a:lnTo>
                        <a:lnTo>
                          <a:pt x="198" y="343"/>
                        </a:lnTo>
                        <a:lnTo>
                          <a:pt x="191" y="353"/>
                        </a:lnTo>
                        <a:lnTo>
                          <a:pt x="182" y="364"/>
                        </a:lnTo>
                        <a:lnTo>
                          <a:pt x="174" y="373"/>
                        </a:lnTo>
                        <a:lnTo>
                          <a:pt x="165" y="383"/>
                        </a:lnTo>
                        <a:lnTo>
                          <a:pt x="154" y="391"/>
                        </a:lnTo>
                        <a:lnTo>
                          <a:pt x="142" y="397"/>
                        </a:lnTo>
                        <a:lnTo>
                          <a:pt x="131" y="403"/>
                        </a:lnTo>
                        <a:lnTo>
                          <a:pt x="118" y="408"/>
                        </a:lnTo>
                        <a:lnTo>
                          <a:pt x="105" y="411"/>
                        </a:lnTo>
                        <a:lnTo>
                          <a:pt x="92" y="413"/>
                        </a:lnTo>
                        <a:lnTo>
                          <a:pt x="78" y="413"/>
                        </a:lnTo>
                        <a:lnTo>
                          <a:pt x="0" y="413"/>
                        </a:lnTo>
                      </a:path>
                    </a:pathLst>
                  </a:custGeom>
                  <a:noFill/>
                  <a:ln w="19050">
                    <a:solidFill>
                      <a:schemeClr val="accent6"/>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119" name="Freeform 19">
                    <a:extLst>
                      <a:ext uri="{FF2B5EF4-FFF2-40B4-BE49-F238E27FC236}">
                        <a16:creationId xmlns:a16="http://schemas.microsoft.com/office/drawing/2014/main" id="{997B7956-7DAA-477C-8F73-7CFC3494047E}"/>
                      </a:ext>
                    </a:extLst>
                  </p:cNvPr>
                  <p:cNvSpPr>
                    <a:spLocks/>
                  </p:cNvSpPr>
                  <p:nvPr/>
                </p:nvSpPr>
                <p:spPr bwMode="auto">
                  <a:xfrm>
                    <a:off x="11603557" y="3852264"/>
                    <a:ext cx="411756" cy="375315"/>
                  </a:xfrm>
                  <a:custGeom>
                    <a:avLst/>
                    <a:gdLst>
                      <a:gd name="T0" fmla="*/ 19 w 322"/>
                      <a:gd name="T1" fmla="*/ 277 h 277"/>
                      <a:gd name="T2" fmla="*/ 303 w 322"/>
                      <a:gd name="T3" fmla="*/ 277 h 277"/>
                      <a:gd name="T4" fmla="*/ 303 w 322"/>
                      <a:gd name="T5" fmla="*/ 277 h 277"/>
                      <a:gd name="T6" fmla="*/ 307 w 322"/>
                      <a:gd name="T7" fmla="*/ 277 h 277"/>
                      <a:gd name="T8" fmla="*/ 311 w 322"/>
                      <a:gd name="T9" fmla="*/ 276 h 277"/>
                      <a:gd name="T10" fmla="*/ 316 w 322"/>
                      <a:gd name="T11" fmla="*/ 271 h 277"/>
                      <a:gd name="T12" fmla="*/ 320 w 322"/>
                      <a:gd name="T13" fmla="*/ 266 h 277"/>
                      <a:gd name="T14" fmla="*/ 321 w 322"/>
                      <a:gd name="T15" fmla="*/ 263 h 277"/>
                      <a:gd name="T16" fmla="*/ 322 w 322"/>
                      <a:gd name="T17" fmla="*/ 259 h 277"/>
                      <a:gd name="T18" fmla="*/ 322 w 322"/>
                      <a:gd name="T19" fmla="*/ 18 h 277"/>
                      <a:gd name="T20" fmla="*/ 322 w 322"/>
                      <a:gd name="T21" fmla="*/ 18 h 277"/>
                      <a:gd name="T22" fmla="*/ 321 w 322"/>
                      <a:gd name="T23" fmla="*/ 14 h 277"/>
                      <a:gd name="T24" fmla="*/ 320 w 322"/>
                      <a:gd name="T25" fmla="*/ 11 h 277"/>
                      <a:gd name="T26" fmla="*/ 316 w 322"/>
                      <a:gd name="T27" fmla="*/ 5 h 277"/>
                      <a:gd name="T28" fmla="*/ 311 w 322"/>
                      <a:gd name="T29" fmla="*/ 1 h 277"/>
                      <a:gd name="T30" fmla="*/ 307 w 322"/>
                      <a:gd name="T31" fmla="*/ 0 h 277"/>
                      <a:gd name="T32" fmla="*/ 303 w 322"/>
                      <a:gd name="T33" fmla="*/ 0 h 277"/>
                      <a:gd name="T34" fmla="*/ 19 w 322"/>
                      <a:gd name="T35" fmla="*/ 0 h 277"/>
                      <a:gd name="T36" fmla="*/ 19 w 322"/>
                      <a:gd name="T37" fmla="*/ 0 h 277"/>
                      <a:gd name="T38" fmla="*/ 14 w 322"/>
                      <a:gd name="T39" fmla="*/ 0 h 277"/>
                      <a:gd name="T40" fmla="*/ 12 w 322"/>
                      <a:gd name="T41" fmla="*/ 1 h 277"/>
                      <a:gd name="T42" fmla="*/ 6 w 322"/>
                      <a:gd name="T43" fmla="*/ 5 h 277"/>
                      <a:gd name="T44" fmla="*/ 1 w 322"/>
                      <a:gd name="T45" fmla="*/ 11 h 277"/>
                      <a:gd name="T46" fmla="*/ 0 w 322"/>
                      <a:gd name="T47" fmla="*/ 14 h 277"/>
                      <a:gd name="T48" fmla="*/ 0 w 322"/>
                      <a:gd name="T49" fmla="*/ 18 h 277"/>
                      <a:gd name="T50" fmla="*/ 0 w 322"/>
                      <a:gd name="T51" fmla="*/ 259 h 277"/>
                      <a:gd name="T52" fmla="*/ 0 w 322"/>
                      <a:gd name="T53" fmla="*/ 259 h 277"/>
                      <a:gd name="T54" fmla="*/ 0 w 322"/>
                      <a:gd name="T55" fmla="*/ 263 h 277"/>
                      <a:gd name="T56" fmla="*/ 1 w 322"/>
                      <a:gd name="T57" fmla="*/ 266 h 277"/>
                      <a:gd name="T58" fmla="*/ 6 w 322"/>
                      <a:gd name="T59" fmla="*/ 271 h 277"/>
                      <a:gd name="T60" fmla="*/ 12 w 322"/>
                      <a:gd name="T61" fmla="*/ 276 h 277"/>
                      <a:gd name="T62" fmla="*/ 14 w 322"/>
                      <a:gd name="T63" fmla="*/ 277 h 277"/>
                      <a:gd name="T64" fmla="*/ 19 w 322"/>
                      <a:gd name="T65" fmla="*/ 277 h 277"/>
                      <a:gd name="T66" fmla="*/ 19 w 322"/>
                      <a:gd name="T67"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2" h="277">
                        <a:moveTo>
                          <a:pt x="19" y="277"/>
                        </a:moveTo>
                        <a:lnTo>
                          <a:pt x="303" y="277"/>
                        </a:lnTo>
                        <a:lnTo>
                          <a:pt x="303" y="277"/>
                        </a:lnTo>
                        <a:lnTo>
                          <a:pt x="307" y="277"/>
                        </a:lnTo>
                        <a:lnTo>
                          <a:pt x="311" y="276"/>
                        </a:lnTo>
                        <a:lnTo>
                          <a:pt x="316" y="271"/>
                        </a:lnTo>
                        <a:lnTo>
                          <a:pt x="320" y="266"/>
                        </a:lnTo>
                        <a:lnTo>
                          <a:pt x="321" y="263"/>
                        </a:lnTo>
                        <a:lnTo>
                          <a:pt x="322" y="259"/>
                        </a:lnTo>
                        <a:lnTo>
                          <a:pt x="322" y="18"/>
                        </a:lnTo>
                        <a:lnTo>
                          <a:pt x="322" y="18"/>
                        </a:lnTo>
                        <a:lnTo>
                          <a:pt x="321" y="14"/>
                        </a:lnTo>
                        <a:lnTo>
                          <a:pt x="320" y="11"/>
                        </a:lnTo>
                        <a:lnTo>
                          <a:pt x="316" y="5"/>
                        </a:lnTo>
                        <a:lnTo>
                          <a:pt x="311" y="1"/>
                        </a:lnTo>
                        <a:lnTo>
                          <a:pt x="307" y="0"/>
                        </a:lnTo>
                        <a:lnTo>
                          <a:pt x="303" y="0"/>
                        </a:lnTo>
                        <a:lnTo>
                          <a:pt x="19" y="0"/>
                        </a:lnTo>
                        <a:lnTo>
                          <a:pt x="19" y="0"/>
                        </a:lnTo>
                        <a:lnTo>
                          <a:pt x="14" y="0"/>
                        </a:lnTo>
                        <a:lnTo>
                          <a:pt x="12" y="1"/>
                        </a:lnTo>
                        <a:lnTo>
                          <a:pt x="6" y="5"/>
                        </a:lnTo>
                        <a:lnTo>
                          <a:pt x="1" y="11"/>
                        </a:lnTo>
                        <a:lnTo>
                          <a:pt x="0" y="14"/>
                        </a:lnTo>
                        <a:lnTo>
                          <a:pt x="0" y="18"/>
                        </a:lnTo>
                        <a:lnTo>
                          <a:pt x="0" y="259"/>
                        </a:lnTo>
                        <a:lnTo>
                          <a:pt x="0" y="259"/>
                        </a:lnTo>
                        <a:lnTo>
                          <a:pt x="0" y="263"/>
                        </a:lnTo>
                        <a:lnTo>
                          <a:pt x="1" y="266"/>
                        </a:lnTo>
                        <a:lnTo>
                          <a:pt x="6" y="271"/>
                        </a:lnTo>
                        <a:lnTo>
                          <a:pt x="12" y="276"/>
                        </a:lnTo>
                        <a:lnTo>
                          <a:pt x="14" y="277"/>
                        </a:lnTo>
                        <a:lnTo>
                          <a:pt x="19" y="277"/>
                        </a:lnTo>
                        <a:lnTo>
                          <a:pt x="19" y="277"/>
                        </a:lnTo>
                        <a:close/>
                      </a:path>
                    </a:pathLst>
                  </a:custGeom>
                  <a:solidFill>
                    <a:schemeClr val="accent6"/>
                  </a:solidFill>
                  <a:ln w="3175">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120" name="Freeform 12">
                    <a:extLst>
                      <a:ext uri="{FF2B5EF4-FFF2-40B4-BE49-F238E27FC236}">
                        <a16:creationId xmlns:a16="http://schemas.microsoft.com/office/drawing/2014/main" id="{EEA1A47B-5DFE-48FE-8DA9-7F73AB468A8A}"/>
                      </a:ext>
                    </a:extLst>
                  </p:cNvPr>
                  <p:cNvSpPr>
                    <a:spLocks/>
                  </p:cNvSpPr>
                  <p:nvPr/>
                </p:nvSpPr>
                <p:spPr bwMode="auto">
                  <a:xfrm>
                    <a:off x="10461521" y="5916497"/>
                    <a:ext cx="302990" cy="318201"/>
                  </a:xfrm>
                  <a:custGeom>
                    <a:avLst/>
                    <a:gdLst>
                      <a:gd name="T0" fmla="*/ 237 w 237"/>
                      <a:gd name="T1" fmla="*/ 119 h 238"/>
                      <a:gd name="T2" fmla="*/ 234 w 237"/>
                      <a:gd name="T3" fmla="*/ 143 h 238"/>
                      <a:gd name="T4" fmla="*/ 227 w 237"/>
                      <a:gd name="T5" fmla="*/ 165 h 238"/>
                      <a:gd name="T6" fmla="*/ 217 w 237"/>
                      <a:gd name="T7" fmla="*/ 185 h 238"/>
                      <a:gd name="T8" fmla="*/ 202 w 237"/>
                      <a:gd name="T9" fmla="*/ 203 h 238"/>
                      <a:gd name="T10" fmla="*/ 185 w 237"/>
                      <a:gd name="T11" fmla="*/ 217 h 238"/>
                      <a:gd name="T12" fmla="*/ 165 w 237"/>
                      <a:gd name="T13" fmla="*/ 229 h 238"/>
                      <a:gd name="T14" fmla="*/ 143 w 237"/>
                      <a:gd name="T15" fmla="*/ 236 h 238"/>
                      <a:gd name="T16" fmla="*/ 118 w 237"/>
                      <a:gd name="T17" fmla="*/ 238 h 238"/>
                      <a:gd name="T18" fmla="*/ 106 w 237"/>
                      <a:gd name="T19" fmla="*/ 237 h 238"/>
                      <a:gd name="T20" fmla="*/ 84 w 237"/>
                      <a:gd name="T21" fmla="*/ 232 h 238"/>
                      <a:gd name="T22" fmla="*/ 63 w 237"/>
                      <a:gd name="T23" fmla="*/ 223 h 238"/>
                      <a:gd name="T24" fmla="*/ 44 w 237"/>
                      <a:gd name="T25" fmla="*/ 210 h 238"/>
                      <a:gd name="T26" fmla="*/ 27 w 237"/>
                      <a:gd name="T27" fmla="*/ 195 h 238"/>
                      <a:gd name="T28" fmla="*/ 14 w 237"/>
                      <a:gd name="T29" fmla="*/ 176 h 238"/>
                      <a:gd name="T30" fmla="*/ 6 w 237"/>
                      <a:gd name="T31" fmla="*/ 155 h 238"/>
                      <a:gd name="T32" fmla="*/ 1 w 237"/>
                      <a:gd name="T33" fmla="*/ 131 h 238"/>
                      <a:gd name="T34" fmla="*/ 0 w 237"/>
                      <a:gd name="T35" fmla="*/ 119 h 238"/>
                      <a:gd name="T36" fmla="*/ 3 w 237"/>
                      <a:gd name="T37" fmla="*/ 96 h 238"/>
                      <a:gd name="T38" fmla="*/ 10 w 237"/>
                      <a:gd name="T39" fmla="*/ 73 h 238"/>
                      <a:gd name="T40" fmla="*/ 20 w 237"/>
                      <a:gd name="T41" fmla="*/ 53 h 238"/>
                      <a:gd name="T42" fmla="*/ 36 w 237"/>
                      <a:gd name="T43" fmla="*/ 35 h 238"/>
                      <a:gd name="T44" fmla="*/ 53 w 237"/>
                      <a:gd name="T45" fmla="*/ 21 h 238"/>
                      <a:gd name="T46" fmla="*/ 73 w 237"/>
                      <a:gd name="T47" fmla="*/ 10 h 238"/>
                      <a:gd name="T48" fmla="*/ 95 w 237"/>
                      <a:gd name="T49" fmla="*/ 2 h 238"/>
                      <a:gd name="T50" fmla="*/ 119 w 237"/>
                      <a:gd name="T51" fmla="*/ 0 h 238"/>
                      <a:gd name="T52" fmla="*/ 131 w 237"/>
                      <a:gd name="T53" fmla="*/ 1 h 238"/>
                      <a:gd name="T54" fmla="*/ 154 w 237"/>
                      <a:gd name="T55" fmla="*/ 6 h 238"/>
                      <a:gd name="T56" fmla="*/ 175 w 237"/>
                      <a:gd name="T57" fmla="*/ 15 h 238"/>
                      <a:gd name="T58" fmla="*/ 194 w 237"/>
                      <a:gd name="T59" fmla="*/ 28 h 238"/>
                      <a:gd name="T60" fmla="*/ 210 w 237"/>
                      <a:gd name="T61" fmla="*/ 44 h 238"/>
                      <a:gd name="T62" fmla="*/ 222 w 237"/>
                      <a:gd name="T63" fmla="*/ 63 h 238"/>
                      <a:gd name="T64" fmla="*/ 232 w 237"/>
                      <a:gd name="T65" fmla="*/ 84 h 238"/>
                      <a:gd name="T66" fmla="*/ 237 w 237"/>
                      <a:gd name="T67" fmla="*/ 107 h 238"/>
                      <a:gd name="T68" fmla="*/ 237 w 237"/>
                      <a:gd name="T69" fmla="*/ 119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7" h="238">
                        <a:moveTo>
                          <a:pt x="237" y="119"/>
                        </a:moveTo>
                        <a:lnTo>
                          <a:pt x="237" y="119"/>
                        </a:lnTo>
                        <a:lnTo>
                          <a:pt x="237" y="131"/>
                        </a:lnTo>
                        <a:lnTo>
                          <a:pt x="234" y="143"/>
                        </a:lnTo>
                        <a:lnTo>
                          <a:pt x="232" y="155"/>
                        </a:lnTo>
                        <a:lnTo>
                          <a:pt x="227" y="165"/>
                        </a:lnTo>
                        <a:lnTo>
                          <a:pt x="222" y="176"/>
                        </a:lnTo>
                        <a:lnTo>
                          <a:pt x="217" y="185"/>
                        </a:lnTo>
                        <a:lnTo>
                          <a:pt x="210" y="195"/>
                        </a:lnTo>
                        <a:lnTo>
                          <a:pt x="202" y="203"/>
                        </a:lnTo>
                        <a:lnTo>
                          <a:pt x="193" y="211"/>
                        </a:lnTo>
                        <a:lnTo>
                          <a:pt x="185" y="217"/>
                        </a:lnTo>
                        <a:lnTo>
                          <a:pt x="174" y="223"/>
                        </a:lnTo>
                        <a:lnTo>
                          <a:pt x="165" y="229"/>
                        </a:lnTo>
                        <a:lnTo>
                          <a:pt x="153" y="232"/>
                        </a:lnTo>
                        <a:lnTo>
                          <a:pt x="143" y="236"/>
                        </a:lnTo>
                        <a:lnTo>
                          <a:pt x="131" y="237"/>
                        </a:lnTo>
                        <a:lnTo>
                          <a:pt x="118" y="238"/>
                        </a:lnTo>
                        <a:lnTo>
                          <a:pt x="118" y="238"/>
                        </a:lnTo>
                        <a:lnTo>
                          <a:pt x="106" y="237"/>
                        </a:lnTo>
                        <a:lnTo>
                          <a:pt x="94" y="235"/>
                        </a:lnTo>
                        <a:lnTo>
                          <a:pt x="84" y="232"/>
                        </a:lnTo>
                        <a:lnTo>
                          <a:pt x="72" y="229"/>
                        </a:lnTo>
                        <a:lnTo>
                          <a:pt x="63" y="223"/>
                        </a:lnTo>
                        <a:lnTo>
                          <a:pt x="52" y="217"/>
                        </a:lnTo>
                        <a:lnTo>
                          <a:pt x="44" y="210"/>
                        </a:lnTo>
                        <a:lnTo>
                          <a:pt x="34" y="203"/>
                        </a:lnTo>
                        <a:lnTo>
                          <a:pt x="27" y="195"/>
                        </a:lnTo>
                        <a:lnTo>
                          <a:pt x="20" y="185"/>
                        </a:lnTo>
                        <a:lnTo>
                          <a:pt x="14" y="176"/>
                        </a:lnTo>
                        <a:lnTo>
                          <a:pt x="10" y="165"/>
                        </a:lnTo>
                        <a:lnTo>
                          <a:pt x="6" y="155"/>
                        </a:lnTo>
                        <a:lnTo>
                          <a:pt x="3" y="143"/>
                        </a:lnTo>
                        <a:lnTo>
                          <a:pt x="1" y="131"/>
                        </a:lnTo>
                        <a:lnTo>
                          <a:pt x="0" y="119"/>
                        </a:lnTo>
                        <a:lnTo>
                          <a:pt x="0" y="119"/>
                        </a:lnTo>
                        <a:lnTo>
                          <a:pt x="1" y="107"/>
                        </a:lnTo>
                        <a:lnTo>
                          <a:pt x="3" y="96"/>
                        </a:lnTo>
                        <a:lnTo>
                          <a:pt x="6" y="84"/>
                        </a:lnTo>
                        <a:lnTo>
                          <a:pt x="10" y="73"/>
                        </a:lnTo>
                        <a:lnTo>
                          <a:pt x="14" y="63"/>
                        </a:lnTo>
                        <a:lnTo>
                          <a:pt x="20" y="53"/>
                        </a:lnTo>
                        <a:lnTo>
                          <a:pt x="27" y="44"/>
                        </a:lnTo>
                        <a:lnTo>
                          <a:pt x="36" y="35"/>
                        </a:lnTo>
                        <a:lnTo>
                          <a:pt x="44" y="27"/>
                        </a:lnTo>
                        <a:lnTo>
                          <a:pt x="53" y="21"/>
                        </a:lnTo>
                        <a:lnTo>
                          <a:pt x="63" y="15"/>
                        </a:lnTo>
                        <a:lnTo>
                          <a:pt x="73" y="10"/>
                        </a:lnTo>
                        <a:lnTo>
                          <a:pt x="84" y="6"/>
                        </a:lnTo>
                        <a:lnTo>
                          <a:pt x="95" y="2"/>
                        </a:lnTo>
                        <a:lnTo>
                          <a:pt x="107" y="1"/>
                        </a:lnTo>
                        <a:lnTo>
                          <a:pt x="119" y="0"/>
                        </a:lnTo>
                        <a:lnTo>
                          <a:pt x="119" y="0"/>
                        </a:lnTo>
                        <a:lnTo>
                          <a:pt x="131" y="1"/>
                        </a:lnTo>
                        <a:lnTo>
                          <a:pt x="143" y="4"/>
                        </a:lnTo>
                        <a:lnTo>
                          <a:pt x="154" y="6"/>
                        </a:lnTo>
                        <a:lnTo>
                          <a:pt x="165" y="10"/>
                        </a:lnTo>
                        <a:lnTo>
                          <a:pt x="175" y="15"/>
                        </a:lnTo>
                        <a:lnTo>
                          <a:pt x="185" y="21"/>
                        </a:lnTo>
                        <a:lnTo>
                          <a:pt x="194" y="28"/>
                        </a:lnTo>
                        <a:lnTo>
                          <a:pt x="202" y="35"/>
                        </a:lnTo>
                        <a:lnTo>
                          <a:pt x="210" y="44"/>
                        </a:lnTo>
                        <a:lnTo>
                          <a:pt x="217" y="53"/>
                        </a:lnTo>
                        <a:lnTo>
                          <a:pt x="222" y="63"/>
                        </a:lnTo>
                        <a:lnTo>
                          <a:pt x="227" y="73"/>
                        </a:lnTo>
                        <a:lnTo>
                          <a:pt x="232" y="84"/>
                        </a:lnTo>
                        <a:lnTo>
                          <a:pt x="234" y="96"/>
                        </a:lnTo>
                        <a:lnTo>
                          <a:pt x="237" y="107"/>
                        </a:lnTo>
                        <a:lnTo>
                          <a:pt x="237" y="119"/>
                        </a:lnTo>
                        <a:lnTo>
                          <a:pt x="237" y="119"/>
                        </a:lnTo>
                        <a:close/>
                      </a:path>
                    </a:pathLst>
                  </a:custGeom>
                  <a:solidFill>
                    <a:schemeClr val="accent6"/>
                  </a:solidFill>
                  <a:ln w="3175">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121" name="Freeform 13">
                    <a:extLst>
                      <a:ext uri="{FF2B5EF4-FFF2-40B4-BE49-F238E27FC236}">
                        <a16:creationId xmlns:a16="http://schemas.microsoft.com/office/drawing/2014/main" id="{3C7A0531-D326-4DB7-9207-0D12A6ED505E}"/>
                      </a:ext>
                    </a:extLst>
                  </p:cNvPr>
                  <p:cNvSpPr>
                    <a:spLocks/>
                  </p:cNvSpPr>
                  <p:nvPr/>
                </p:nvSpPr>
                <p:spPr bwMode="auto">
                  <a:xfrm>
                    <a:off x="9972076" y="5802271"/>
                    <a:ext cx="302990" cy="318201"/>
                  </a:xfrm>
                  <a:custGeom>
                    <a:avLst/>
                    <a:gdLst>
                      <a:gd name="T0" fmla="*/ 236 w 236"/>
                      <a:gd name="T1" fmla="*/ 119 h 238"/>
                      <a:gd name="T2" fmla="*/ 234 w 236"/>
                      <a:gd name="T3" fmla="*/ 143 h 238"/>
                      <a:gd name="T4" fmla="*/ 227 w 236"/>
                      <a:gd name="T5" fmla="*/ 165 h 238"/>
                      <a:gd name="T6" fmla="*/ 216 w 236"/>
                      <a:gd name="T7" fmla="*/ 185 h 238"/>
                      <a:gd name="T8" fmla="*/ 202 w 236"/>
                      <a:gd name="T9" fmla="*/ 203 h 238"/>
                      <a:gd name="T10" fmla="*/ 184 w 236"/>
                      <a:gd name="T11" fmla="*/ 217 h 238"/>
                      <a:gd name="T12" fmla="*/ 164 w 236"/>
                      <a:gd name="T13" fmla="*/ 229 h 238"/>
                      <a:gd name="T14" fmla="*/ 142 w 236"/>
                      <a:gd name="T15" fmla="*/ 235 h 238"/>
                      <a:gd name="T16" fmla="*/ 118 w 236"/>
                      <a:gd name="T17" fmla="*/ 238 h 238"/>
                      <a:gd name="T18" fmla="*/ 107 w 236"/>
                      <a:gd name="T19" fmla="*/ 237 h 238"/>
                      <a:gd name="T20" fmla="*/ 83 w 236"/>
                      <a:gd name="T21" fmla="*/ 232 h 238"/>
                      <a:gd name="T22" fmla="*/ 62 w 236"/>
                      <a:gd name="T23" fmla="*/ 223 h 238"/>
                      <a:gd name="T24" fmla="*/ 43 w 236"/>
                      <a:gd name="T25" fmla="*/ 211 h 238"/>
                      <a:gd name="T26" fmla="*/ 27 w 236"/>
                      <a:gd name="T27" fmla="*/ 195 h 238"/>
                      <a:gd name="T28" fmla="*/ 14 w 236"/>
                      <a:gd name="T29" fmla="*/ 176 h 238"/>
                      <a:gd name="T30" fmla="*/ 5 w 236"/>
                      <a:gd name="T31" fmla="*/ 155 h 238"/>
                      <a:gd name="T32" fmla="*/ 1 w 236"/>
                      <a:gd name="T33" fmla="*/ 131 h 238"/>
                      <a:gd name="T34" fmla="*/ 0 w 236"/>
                      <a:gd name="T35" fmla="*/ 119 h 238"/>
                      <a:gd name="T36" fmla="*/ 2 w 236"/>
                      <a:gd name="T37" fmla="*/ 96 h 238"/>
                      <a:gd name="T38" fmla="*/ 9 w 236"/>
                      <a:gd name="T39" fmla="*/ 73 h 238"/>
                      <a:gd name="T40" fmla="*/ 20 w 236"/>
                      <a:gd name="T41" fmla="*/ 53 h 238"/>
                      <a:gd name="T42" fmla="*/ 35 w 236"/>
                      <a:gd name="T43" fmla="*/ 35 h 238"/>
                      <a:gd name="T44" fmla="*/ 52 w 236"/>
                      <a:gd name="T45" fmla="*/ 21 h 238"/>
                      <a:gd name="T46" fmla="*/ 72 w 236"/>
                      <a:gd name="T47" fmla="*/ 10 h 238"/>
                      <a:gd name="T48" fmla="*/ 95 w 236"/>
                      <a:gd name="T49" fmla="*/ 4 h 238"/>
                      <a:gd name="T50" fmla="*/ 118 w 236"/>
                      <a:gd name="T51" fmla="*/ 0 h 238"/>
                      <a:gd name="T52" fmla="*/ 130 w 236"/>
                      <a:gd name="T53" fmla="*/ 1 h 238"/>
                      <a:gd name="T54" fmla="*/ 154 w 236"/>
                      <a:gd name="T55" fmla="*/ 6 h 238"/>
                      <a:gd name="T56" fmla="*/ 175 w 236"/>
                      <a:gd name="T57" fmla="*/ 15 h 238"/>
                      <a:gd name="T58" fmla="*/ 194 w 236"/>
                      <a:gd name="T59" fmla="*/ 27 h 238"/>
                      <a:gd name="T60" fmla="*/ 209 w 236"/>
                      <a:gd name="T61" fmla="*/ 44 h 238"/>
                      <a:gd name="T62" fmla="*/ 222 w 236"/>
                      <a:gd name="T63" fmla="*/ 63 h 238"/>
                      <a:gd name="T64" fmla="*/ 231 w 236"/>
                      <a:gd name="T65" fmla="*/ 84 h 238"/>
                      <a:gd name="T66" fmla="*/ 236 w 236"/>
                      <a:gd name="T67" fmla="*/ 107 h 238"/>
                      <a:gd name="T68" fmla="*/ 236 w 236"/>
                      <a:gd name="T69" fmla="*/ 119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6" h="238">
                        <a:moveTo>
                          <a:pt x="236" y="119"/>
                        </a:moveTo>
                        <a:lnTo>
                          <a:pt x="236" y="119"/>
                        </a:lnTo>
                        <a:lnTo>
                          <a:pt x="236" y="131"/>
                        </a:lnTo>
                        <a:lnTo>
                          <a:pt x="234" y="143"/>
                        </a:lnTo>
                        <a:lnTo>
                          <a:pt x="231" y="155"/>
                        </a:lnTo>
                        <a:lnTo>
                          <a:pt x="227" y="165"/>
                        </a:lnTo>
                        <a:lnTo>
                          <a:pt x="222" y="176"/>
                        </a:lnTo>
                        <a:lnTo>
                          <a:pt x="216" y="185"/>
                        </a:lnTo>
                        <a:lnTo>
                          <a:pt x="209" y="195"/>
                        </a:lnTo>
                        <a:lnTo>
                          <a:pt x="202" y="203"/>
                        </a:lnTo>
                        <a:lnTo>
                          <a:pt x="194" y="211"/>
                        </a:lnTo>
                        <a:lnTo>
                          <a:pt x="184" y="217"/>
                        </a:lnTo>
                        <a:lnTo>
                          <a:pt x="175" y="223"/>
                        </a:lnTo>
                        <a:lnTo>
                          <a:pt x="164" y="229"/>
                        </a:lnTo>
                        <a:lnTo>
                          <a:pt x="154" y="232"/>
                        </a:lnTo>
                        <a:lnTo>
                          <a:pt x="142" y="235"/>
                        </a:lnTo>
                        <a:lnTo>
                          <a:pt x="130" y="237"/>
                        </a:lnTo>
                        <a:lnTo>
                          <a:pt x="118" y="238"/>
                        </a:lnTo>
                        <a:lnTo>
                          <a:pt x="118" y="238"/>
                        </a:lnTo>
                        <a:lnTo>
                          <a:pt x="107" y="237"/>
                        </a:lnTo>
                        <a:lnTo>
                          <a:pt x="95" y="235"/>
                        </a:lnTo>
                        <a:lnTo>
                          <a:pt x="83" y="232"/>
                        </a:lnTo>
                        <a:lnTo>
                          <a:pt x="72" y="229"/>
                        </a:lnTo>
                        <a:lnTo>
                          <a:pt x="62" y="223"/>
                        </a:lnTo>
                        <a:lnTo>
                          <a:pt x="52" y="217"/>
                        </a:lnTo>
                        <a:lnTo>
                          <a:pt x="43" y="211"/>
                        </a:lnTo>
                        <a:lnTo>
                          <a:pt x="35" y="203"/>
                        </a:lnTo>
                        <a:lnTo>
                          <a:pt x="27" y="195"/>
                        </a:lnTo>
                        <a:lnTo>
                          <a:pt x="20" y="185"/>
                        </a:lnTo>
                        <a:lnTo>
                          <a:pt x="14" y="176"/>
                        </a:lnTo>
                        <a:lnTo>
                          <a:pt x="9" y="165"/>
                        </a:lnTo>
                        <a:lnTo>
                          <a:pt x="5" y="155"/>
                        </a:lnTo>
                        <a:lnTo>
                          <a:pt x="2" y="143"/>
                        </a:lnTo>
                        <a:lnTo>
                          <a:pt x="1" y="131"/>
                        </a:lnTo>
                        <a:lnTo>
                          <a:pt x="0" y="119"/>
                        </a:lnTo>
                        <a:lnTo>
                          <a:pt x="0" y="119"/>
                        </a:lnTo>
                        <a:lnTo>
                          <a:pt x="1" y="107"/>
                        </a:lnTo>
                        <a:lnTo>
                          <a:pt x="2" y="96"/>
                        </a:lnTo>
                        <a:lnTo>
                          <a:pt x="5" y="84"/>
                        </a:lnTo>
                        <a:lnTo>
                          <a:pt x="9" y="73"/>
                        </a:lnTo>
                        <a:lnTo>
                          <a:pt x="14" y="63"/>
                        </a:lnTo>
                        <a:lnTo>
                          <a:pt x="20" y="53"/>
                        </a:lnTo>
                        <a:lnTo>
                          <a:pt x="27" y="44"/>
                        </a:lnTo>
                        <a:lnTo>
                          <a:pt x="35" y="35"/>
                        </a:lnTo>
                        <a:lnTo>
                          <a:pt x="43" y="27"/>
                        </a:lnTo>
                        <a:lnTo>
                          <a:pt x="52" y="21"/>
                        </a:lnTo>
                        <a:lnTo>
                          <a:pt x="62" y="15"/>
                        </a:lnTo>
                        <a:lnTo>
                          <a:pt x="72" y="10"/>
                        </a:lnTo>
                        <a:lnTo>
                          <a:pt x="83" y="6"/>
                        </a:lnTo>
                        <a:lnTo>
                          <a:pt x="95" y="4"/>
                        </a:lnTo>
                        <a:lnTo>
                          <a:pt x="107" y="1"/>
                        </a:lnTo>
                        <a:lnTo>
                          <a:pt x="118" y="0"/>
                        </a:lnTo>
                        <a:lnTo>
                          <a:pt x="118" y="0"/>
                        </a:lnTo>
                        <a:lnTo>
                          <a:pt x="130" y="1"/>
                        </a:lnTo>
                        <a:lnTo>
                          <a:pt x="142" y="4"/>
                        </a:lnTo>
                        <a:lnTo>
                          <a:pt x="154" y="6"/>
                        </a:lnTo>
                        <a:lnTo>
                          <a:pt x="164" y="10"/>
                        </a:lnTo>
                        <a:lnTo>
                          <a:pt x="175" y="15"/>
                        </a:lnTo>
                        <a:lnTo>
                          <a:pt x="184" y="21"/>
                        </a:lnTo>
                        <a:lnTo>
                          <a:pt x="194" y="27"/>
                        </a:lnTo>
                        <a:lnTo>
                          <a:pt x="202" y="35"/>
                        </a:lnTo>
                        <a:lnTo>
                          <a:pt x="209" y="44"/>
                        </a:lnTo>
                        <a:lnTo>
                          <a:pt x="216" y="53"/>
                        </a:lnTo>
                        <a:lnTo>
                          <a:pt x="222" y="63"/>
                        </a:lnTo>
                        <a:lnTo>
                          <a:pt x="227" y="73"/>
                        </a:lnTo>
                        <a:lnTo>
                          <a:pt x="231" y="84"/>
                        </a:lnTo>
                        <a:lnTo>
                          <a:pt x="234" y="96"/>
                        </a:lnTo>
                        <a:lnTo>
                          <a:pt x="236" y="107"/>
                        </a:lnTo>
                        <a:lnTo>
                          <a:pt x="236" y="119"/>
                        </a:lnTo>
                        <a:lnTo>
                          <a:pt x="236" y="119"/>
                        </a:lnTo>
                        <a:close/>
                      </a:path>
                    </a:pathLst>
                  </a:custGeom>
                  <a:solidFill>
                    <a:schemeClr val="accent6"/>
                  </a:solidFill>
                  <a:ln w="3175">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122" name="Freeform 14">
                    <a:extLst>
                      <a:ext uri="{FF2B5EF4-FFF2-40B4-BE49-F238E27FC236}">
                        <a16:creationId xmlns:a16="http://schemas.microsoft.com/office/drawing/2014/main" id="{42F8836F-2249-4BC3-878A-4605BDC46DBE}"/>
                      </a:ext>
                    </a:extLst>
                  </p:cNvPr>
                  <p:cNvSpPr>
                    <a:spLocks/>
                  </p:cNvSpPr>
                  <p:nvPr/>
                </p:nvSpPr>
                <p:spPr bwMode="auto">
                  <a:xfrm>
                    <a:off x="10950965" y="5802271"/>
                    <a:ext cx="302990" cy="318201"/>
                  </a:xfrm>
                  <a:custGeom>
                    <a:avLst/>
                    <a:gdLst>
                      <a:gd name="T0" fmla="*/ 236 w 236"/>
                      <a:gd name="T1" fmla="*/ 119 h 238"/>
                      <a:gd name="T2" fmla="*/ 234 w 236"/>
                      <a:gd name="T3" fmla="*/ 143 h 238"/>
                      <a:gd name="T4" fmla="*/ 227 w 236"/>
                      <a:gd name="T5" fmla="*/ 165 h 238"/>
                      <a:gd name="T6" fmla="*/ 216 w 236"/>
                      <a:gd name="T7" fmla="*/ 185 h 238"/>
                      <a:gd name="T8" fmla="*/ 202 w 236"/>
                      <a:gd name="T9" fmla="*/ 203 h 238"/>
                      <a:gd name="T10" fmla="*/ 185 w 236"/>
                      <a:gd name="T11" fmla="*/ 217 h 238"/>
                      <a:gd name="T12" fmla="*/ 165 w 236"/>
                      <a:gd name="T13" fmla="*/ 229 h 238"/>
                      <a:gd name="T14" fmla="*/ 142 w 236"/>
                      <a:gd name="T15" fmla="*/ 235 h 238"/>
                      <a:gd name="T16" fmla="*/ 118 w 236"/>
                      <a:gd name="T17" fmla="*/ 238 h 238"/>
                      <a:gd name="T18" fmla="*/ 106 w 236"/>
                      <a:gd name="T19" fmla="*/ 237 h 238"/>
                      <a:gd name="T20" fmla="*/ 83 w 236"/>
                      <a:gd name="T21" fmla="*/ 232 h 238"/>
                      <a:gd name="T22" fmla="*/ 62 w 236"/>
                      <a:gd name="T23" fmla="*/ 223 h 238"/>
                      <a:gd name="T24" fmla="*/ 42 w 236"/>
                      <a:gd name="T25" fmla="*/ 211 h 238"/>
                      <a:gd name="T26" fmla="*/ 27 w 236"/>
                      <a:gd name="T27" fmla="*/ 195 h 238"/>
                      <a:gd name="T28" fmla="*/ 14 w 236"/>
                      <a:gd name="T29" fmla="*/ 176 h 238"/>
                      <a:gd name="T30" fmla="*/ 5 w 236"/>
                      <a:gd name="T31" fmla="*/ 155 h 238"/>
                      <a:gd name="T32" fmla="*/ 0 w 236"/>
                      <a:gd name="T33" fmla="*/ 131 h 238"/>
                      <a:gd name="T34" fmla="*/ 0 w 236"/>
                      <a:gd name="T35" fmla="*/ 119 h 238"/>
                      <a:gd name="T36" fmla="*/ 2 w 236"/>
                      <a:gd name="T37" fmla="*/ 96 h 238"/>
                      <a:gd name="T38" fmla="*/ 9 w 236"/>
                      <a:gd name="T39" fmla="*/ 73 h 238"/>
                      <a:gd name="T40" fmla="*/ 20 w 236"/>
                      <a:gd name="T41" fmla="*/ 53 h 238"/>
                      <a:gd name="T42" fmla="*/ 34 w 236"/>
                      <a:gd name="T43" fmla="*/ 35 h 238"/>
                      <a:gd name="T44" fmla="*/ 52 w 236"/>
                      <a:gd name="T45" fmla="*/ 21 h 238"/>
                      <a:gd name="T46" fmla="*/ 72 w 236"/>
                      <a:gd name="T47" fmla="*/ 10 h 238"/>
                      <a:gd name="T48" fmla="*/ 94 w 236"/>
                      <a:gd name="T49" fmla="*/ 4 h 238"/>
                      <a:gd name="T50" fmla="*/ 118 w 236"/>
                      <a:gd name="T51" fmla="*/ 0 h 238"/>
                      <a:gd name="T52" fmla="*/ 130 w 236"/>
                      <a:gd name="T53" fmla="*/ 1 h 238"/>
                      <a:gd name="T54" fmla="*/ 153 w 236"/>
                      <a:gd name="T55" fmla="*/ 6 h 238"/>
                      <a:gd name="T56" fmla="*/ 174 w 236"/>
                      <a:gd name="T57" fmla="*/ 15 h 238"/>
                      <a:gd name="T58" fmla="*/ 193 w 236"/>
                      <a:gd name="T59" fmla="*/ 27 h 238"/>
                      <a:gd name="T60" fmla="*/ 209 w 236"/>
                      <a:gd name="T61" fmla="*/ 44 h 238"/>
                      <a:gd name="T62" fmla="*/ 222 w 236"/>
                      <a:gd name="T63" fmla="*/ 63 h 238"/>
                      <a:gd name="T64" fmla="*/ 230 w 236"/>
                      <a:gd name="T65" fmla="*/ 84 h 238"/>
                      <a:gd name="T66" fmla="*/ 235 w 236"/>
                      <a:gd name="T67" fmla="*/ 107 h 238"/>
                      <a:gd name="T68" fmla="*/ 236 w 236"/>
                      <a:gd name="T69" fmla="*/ 119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6" h="238">
                        <a:moveTo>
                          <a:pt x="236" y="119"/>
                        </a:moveTo>
                        <a:lnTo>
                          <a:pt x="236" y="119"/>
                        </a:lnTo>
                        <a:lnTo>
                          <a:pt x="235" y="131"/>
                        </a:lnTo>
                        <a:lnTo>
                          <a:pt x="234" y="143"/>
                        </a:lnTo>
                        <a:lnTo>
                          <a:pt x="230" y="155"/>
                        </a:lnTo>
                        <a:lnTo>
                          <a:pt x="227" y="165"/>
                        </a:lnTo>
                        <a:lnTo>
                          <a:pt x="222" y="176"/>
                        </a:lnTo>
                        <a:lnTo>
                          <a:pt x="216" y="185"/>
                        </a:lnTo>
                        <a:lnTo>
                          <a:pt x="209" y="195"/>
                        </a:lnTo>
                        <a:lnTo>
                          <a:pt x="202" y="203"/>
                        </a:lnTo>
                        <a:lnTo>
                          <a:pt x="193" y="211"/>
                        </a:lnTo>
                        <a:lnTo>
                          <a:pt x="185" y="217"/>
                        </a:lnTo>
                        <a:lnTo>
                          <a:pt x="174" y="223"/>
                        </a:lnTo>
                        <a:lnTo>
                          <a:pt x="165" y="229"/>
                        </a:lnTo>
                        <a:lnTo>
                          <a:pt x="153" y="232"/>
                        </a:lnTo>
                        <a:lnTo>
                          <a:pt x="142" y="235"/>
                        </a:lnTo>
                        <a:lnTo>
                          <a:pt x="130" y="237"/>
                        </a:lnTo>
                        <a:lnTo>
                          <a:pt x="118" y="238"/>
                        </a:lnTo>
                        <a:lnTo>
                          <a:pt x="118" y="238"/>
                        </a:lnTo>
                        <a:lnTo>
                          <a:pt x="106" y="237"/>
                        </a:lnTo>
                        <a:lnTo>
                          <a:pt x="94" y="235"/>
                        </a:lnTo>
                        <a:lnTo>
                          <a:pt x="83" y="232"/>
                        </a:lnTo>
                        <a:lnTo>
                          <a:pt x="72" y="229"/>
                        </a:lnTo>
                        <a:lnTo>
                          <a:pt x="62" y="223"/>
                        </a:lnTo>
                        <a:lnTo>
                          <a:pt x="52" y="217"/>
                        </a:lnTo>
                        <a:lnTo>
                          <a:pt x="42" y="211"/>
                        </a:lnTo>
                        <a:lnTo>
                          <a:pt x="34" y="203"/>
                        </a:lnTo>
                        <a:lnTo>
                          <a:pt x="27" y="195"/>
                        </a:lnTo>
                        <a:lnTo>
                          <a:pt x="20" y="185"/>
                        </a:lnTo>
                        <a:lnTo>
                          <a:pt x="14" y="176"/>
                        </a:lnTo>
                        <a:lnTo>
                          <a:pt x="9" y="165"/>
                        </a:lnTo>
                        <a:lnTo>
                          <a:pt x="5" y="155"/>
                        </a:lnTo>
                        <a:lnTo>
                          <a:pt x="2" y="143"/>
                        </a:lnTo>
                        <a:lnTo>
                          <a:pt x="0" y="131"/>
                        </a:lnTo>
                        <a:lnTo>
                          <a:pt x="0" y="119"/>
                        </a:lnTo>
                        <a:lnTo>
                          <a:pt x="0" y="119"/>
                        </a:lnTo>
                        <a:lnTo>
                          <a:pt x="0" y="107"/>
                        </a:lnTo>
                        <a:lnTo>
                          <a:pt x="2" y="96"/>
                        </a:lnTo>
                        <a:lnTo>
                          <a:pt x="5" y="84"/>
                        </a:lnTo>
                        <a:lnTo>
                          <a:pt x="9" y="73"/>
                        </a:lnTo>
                        <a:lnTo>
                          <a:pt x="14" y="63"/>
                        </a:lnTo>
                        <a:lnTo>
                          <a:pt x="20" y="53"/>
                        </a:lnTo>
                        <a:lnTo>
                          <a:pt x="27" y="44"/>
                        </a:lnTo>
                        <a:lnTo>
                          <a:pt x="34" y="35"/>
                        </a:lnTo>
                        <a:lnTo>
                          <a:pt x="42" y="27"/>
                        </a:lnTo>
                        <a:lnTo>
                          <a:pt x="52" y="21"/>
                        </a:lnTo>
                        <a:lnTo>
                          <a:pt x="62" y="15"/>
                        </a:lnTo>
                        <a:lnTo>
                          <a:pt x="72" y="10"/>
                        </a:lnTo>
                        <a:lnTo>
                          <a:pt x="83" y="6"/>
                        </a:lnTo>
                        <a:lnTo>
                          <a:pt x="94" y="4"/>
                        </a:lnTo>
                        <a:lnTo>
                          <a:pt x="106" y="1"/>
                        </a:lnTo>
                        <a:lnTo>
                          <a:pt x="118" y="0"/>
                        </a:lnTo>
                        <a:lnTo>
                          <a:pt x="118" y="0"/>
                        </a:lnTo>
                        <a:lnTo>
                          <a:pt x="130" y="1"/>
                        </a:lnTo>
                        <a:lnTo>
                          <a:pt x="142" y="4"/>
                        </a:lnTo>
                        <a:lnTo>
                          <a:pt x="153" y="6"/>
                        </a:lnTo>
                        <a:lnTo>
                          <a:pt x="165" y="10"/>
                        </a:lnTo>
                        <a:lnTo>
                          <a:pt x="174" y="15"/>
                        </a:lnTo>
                        <a:lnTo>
                          <a:pt x="185" y="21"/>
                        </a:lnTo>
                        <a:lnTo>
                          <a:pt x="193" y="27"/>
                        </a:lnTo>
                        <a:lnTo>
                          <a:pt x="202" y="35"/>
                        </a:lnTo>
                        <a:lnTo>
                          <a:pt x="209" y="44"/>
                        </a:lnTo>
                        <a:lnTo>
                          <a:pt x="216" y="53"/>
                        </a:lnTo>
                        <a:lnTo>
                          <a:pt x="222" y="63"/>
                        </a:lnTo>
                        <a:lnTo>
                          <a:pt x="227" y="73"/>
                        </a:lnTo>
                        <a:lnTo>
                          <a:pt x="230" y="84"/>
                        </a:lnTo>
                        <a:lnTo>
                          <a:pt x="234" y="96"/>
                        </a:lnTo>
                        <a:lnTo>
                          <a:pt x="235" y="107"/>
                        </a:lnTo>
                        <a:lnTo>
                          <a:pt x="236" y="119"/>
                        </a:lnTo>
                        <a:lnTo>
                          <a:pt x="236" y="119"/>
                        </a:lnTo>
                        <a:close/>
                      </a:path>
                    </a:pathLst>
                  </a:custGeom>
                  <a:solidFill>
                    <a:schemeClr val="accent6"/>
                  </a:solidFill>
                  <a:ln w="3175">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123" name="Freeform 9">
                    <a:extLst>
                      <a:ext uri="{FF2B5EF4-FFF2-40B4-BE49-F238E27FC236}">
                        <a16:creationId xmlns:a16="http://schemas.microsoft.com/office/drawing/2014/main" id="{929FF625-5181-4912-8E7D-CE6D3D05AFED}"/>
                      </a:ext>
                    </a:extLst>
                  </p:cNvPr>
                  <p:cNvSpPr>
                    <a:spLocks/>
                  </p:cNvSpPr>
                  <p:nvPr/>
                </p:nvSpPr>
                <p:spPr bwMode="auto">
                  <a:xfrm>
                    <a:off x="9723472" y="4480506"/>
                    <a:ext cx="1779093" cy="562972"/>
                  </a:xfrm>
                  <a:custGeom>
                    <a:avLst/>
                    <a:gdLst>
                      <a:gd name="T0" fmla="*/ 1352 w 1370"/>
                      <a:gd name="T1" fmla="*/ 412 h 412"/>
                      <a:gd name="T2" fmla="*/ 19 w 1370"/>
                      <a:gd name="T3" fmla="*/ 412 h 412"/>
                      <a:gd name="T4" fmla="*/ 19 w 1370"/>
                      <a:gd name="T5" fmla="*/ 412 h 412"/>
                      <a:gd name="T6" fmla="*/ 16 w 1370"/>
                      <a:gd name="T7" fmla="*/ 412 h 412"/>
                      <a:gd name="T8" fmla="*/ 12 w 1370"/>
                      <a:gd name="T9" fmla="*/ 411 h 412"/>
                      <a:gd name="T10" fmla="*/ 6 w 1370"/>
                      <a:gd name="T11" fmla="*/ 406 h 412"/>
                      <a:gd name="T12" fmla="*/ 3 w 1370"/>
                      <a:gd name="T13" fmla="*/ 400 h 412"/>
                      <a:gd name="T14" fmla="*/ 2 w 1370"/>
                      <a:gd name="T15" fmla="*/ 396 h 412"/>
                      <a:gd name="T16" fmla="*/ 0 w 1370"/>
                      <a:gd name="T17" fmla="*/ 393 h 412"/>
                      <a:gd name="T18" fmla="*/ 0 w 1370"/>
                      <a:gd name="T19" fmla="*/ 19 h 412"/>
                      <a:gd name="T20" fmla="*/ 0 w 1370"/>
                      <a:gd name="T21" fmla="*/ 19 h 412"/>
                      <a:gd name="T22" fmla="*/ 2 w 1370"/>
                      <a:gd name="T23" fmla="*/ 14 h 412"/>
                      <a:gd name="T24" fmla="*/ 3 w 1370"/>
                      <a:gd name="T25" fmla="*/ 11 h 412"/>
                      <a:gd name="T26" fmla="*/ 6 w 1370"/>
                      <a:gd name="T27" fmla="*/ 5 h 412"/>
                      <a:gd name="T28" fmla="*/ 12 w 1370"/>
                      <a:gd name="T29" fmla="*/ 1 h 412"/>
                      <a:gd name="T30" fmla="*/ 16 w 1370"/>
                      <a:gd name="T31" fmla="*/ 0 h 412"/>
                      <a:gd name="T32" fmla="*/ 19 w 1370"/>
                      <a:gd name="T33" fmla="*/ 0 h 412"/>
                      <a:gd name="T34" fmla="*/ 1352 w 1370"/>
                      <a:gd name="T35" fmla="*/ 0 h 412"/>
                      <a:gd name="T36" fmla="*/ 1352 w 1370"/>
                      <a:gd name="T37" fmla="*/ 0 h 412"/>
                      <a:gd name="T38" fmla="*/ 1355 w 1370"/>
                      <a:gd name="T39" fmla="*/ 0 h 412"/>
                      <a:gd name="T40" fmla="*/ 1359 w 1370"/>
                      <a:gd name="T41" fmla="*/ 1 h 412"/>
                      <a:gd name="T42" fmla="*/ 1365 w 1370"/>
                      <a:gd name="T43" fmla="*/ 5 h 412"/>
                      <a:gd name="T44" fmla="*/ 1369 w 1370"/>
                      <a:gd name="T45" fmla="*/ 11 h 412"/>
                      <a:gd name="T46" fmla="*/ 1370 w 1370"/>
                      <a:gd name="T47" fmla="*/ 14 h 412"/>
                      <a:gd name="T48" fmla="*/ 1370 w 1370"/>
                      <a:gd name="T49" fmla="*/ 19 h 412"/>
                      <a:gd name="T50" fmla="*/ 1370 w 1370"/>
                      <a:gd name="T51" fmla="*/ 393 h 412"/>
                      <a:gd name="T52" fmla="*/ 1370 w 1370"/>
                      <a:gd name="T53" fmla="*/ 393 h 412"/>
                      <a:gd name="T54" fmla="*/ 1370 w 1370"/>
                      <a:gd name="T55" fmla="*/ 396 h 412"/>
                      <a:gd name="T56" fmla="*/ 1369 w 1370"/>
                      <a:gd name="T57" fmla="*/ 400 h 412"/>
                      <a:gd name="T58" fmla="*/ 1365 w 1370"/>
                      <a:gd name="T59" fmla="*/ 406 h 412"/>
                      <a:gd name="T60" fmla="*/ 1359 w 1370"/>
                      <a:gd name="T61" fmla="*/ 411 h 412"/>
                      <a:gd name="T62" fmla="*/ 1355 w 1370"/>
                      <a:gd name="T63" fmla="*/ 412 h 412"/>
                      <a:gd name="T64" fmla="*/ 1352 w 1370"/>
                      <a:gd name="T65" fmla="*/ 412 h 412"/>
                      <a:gd name="T66" fmla="*/ 1352 w 1370"/>
                      <a:gd name="T67" fmla="*/ 41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70" h="412">
                        <a:moveTo>
                          <a:pt x="1352" y="412"/>
                        </a:moveTo>
                        <a:lnTo>
                          <a:pt x="19" y="412"/>
                        </a:lnTo>
                        <a:lnTo>
                          <a:pt x="19" y="412"/>
                        </a:lnTo>
                        <a:lnTo>
                          <a:pt x="16" y="412"/>
                        </a:lnTo>
                        <a:lnTo>
                          <a:pt x="12" y="411"/>
                        </a:lnTo>
                        <a:lnTo>
                          <a:pt x="6" y="406"/>
                        </a:lnTo>
                        <a:lnTo>
                          <a:pt x="3" y="400"/>
                        </a:lnTo>
                        <a:lnTo>
                          <a:pt x="2" y="396"/>
                        </a:lnTo>
                        <a:lnTo>
                          <a:pt x="0" y="393"/>
                        </a:lnTo>
                        <a:lnTo>
                          <a:pt x="0" y="19"/>
                        </a:lnTo>
                        <a:lnTo>
                          <a:pt x="0" y="19"/>
                        </a:lnTo>
                        <a:lnTo>
                          <a:pt x="2" y="14"/>
                        </a:lnTo>
                        <a:lnTo>
                          <a:pt x="3" y="11"/>
                        </a:lnTo>
                        <a:lnTo>
                          <a:pt x="6" y="5"/>
                        </a:lnTo>
                        <a:lnTo>
                          <a:pt x="12" y="1"/>
                        </a:lnTo>
                        <a:lnTo>
                          <a:pt x="16" y="0"/>
                        </a:lnTo>
                        <a:lnTo>
                          <a:pt x="19" y="0"/>
                        </a:lnTo>
                        <a:lnTo>
                          <a:pt x="1352" y="0"/>
                        </a:lnTo>
                        <a:lnTo>
                          <a:pt x="1352" y="0"/>
                        </a:lnTo>
                        <a:lnTo>
                          <a:pt x="1355" y="0"/>
                        </a:lnTo>
                        <a:lnTo>
                          <a:pt x="1359" y="1"/>
                        </a:lnTo>
                        <a:lnTo>
                          <a:pt x="1365" y="5"/>
                        </a:lnTo>
                        <a:lnTo>
                          <a:pt x="1369" y="11"/>
                        </a:lnTo>
                        <a:lnTo>
                          <a:pt x="1370" y="14"/>
                        </a:lnTo>
                        <a:lnTo>
                          <a:pt x="1370" y="19"/>
                        </a:lnTo>
                        <a:lnTo>
                          <a:pt x="1370" y="393"/>
                        </a:lnTo>
                        <a:lnTo>
                          <a:pt x="1370" y="393"/>
                        </a:lnTo>
                        <a:lnTo>
                          <a:pt x="1370" y="396"/>
                        </a:lnTo>
                        <a:lnTo>
                          <a:pt x="1369" y="400"/>
                        </a:lnTo>
                        <a:lnTo>
                          <a:pt x="1365" y="406"/>
                        </a:lnTo>
                        <a:lnTo>
                          <a:pt x="1359" y="411"/>
                        </a:lnTo>
                        <a:lnTo>
                          <a:pt x="1355" y="412"/>
                        </a:lnTo>
                        <a:lnTo>
                          <a:pt x="1352" y="412"/>
                        </a:lnTo>
                        <a:lnTo>
                          <a:pt x="1352" y="412"/>
                        </a:lnTo>
                        <a:close/>
                      </a:path>
                    </a:pathLst>
                  </a:custGeom>
                  <a:solidFill>
                    <a:schemeClr val="accent6"/>
                  </a:solidFill>
                  <a:ln w="3175">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sp>
              <p:nvSpPr>
                <p:cNvPr id="1108" name="Freeform 7">
                  <a:extLst>
                    <a:ext uri="{FF2B5EF4-FFF2-40B4-BE49-F238E27FC236}">
                      <a16:creationId xmlns:a16="http://schemas.microsoft.com/office/drawing/2014/main" id="{F294165A-2E77-4E52-AC2A-C693A531CD86}"/>
                    </a:ext>
                  </a:extLst>
                </p:cNvPr>
                <p:cNvSpPr>
                  <a:spLocks noEditPoints="1"/>
                </p:cNvSpPr>
                <p:nvPr/>
              </p:nvSpPr>
              <p:spPr bwMode="auto">
                <a:xfrm>
                  <a:off x="4738045" y="5781911"/>
                  <a:ext cx="286507" cy="393163"/>
                </a:xfrm>
                <a:custGeom>
                  <a:avLst/>
                  <a:gdLst>
                    <a:gd name="T0" fmla="*/ 502 w 548"/>
                    <a:gd name="T1" fmla="*/ 441 h 752"/>
                    <a:gd name="T2" fmla="*/ 480 w 548"/>
                    <a:gd name="T3" fmla="*/ 415 h 752"/>
                    <a:gd name="T4" fmla="*/ 362 w 548"/>
                    <a:gd name="T5" fmla="*/ 367 h 752"/>
                    <a:gd name="T6" fmla="*/ 368 w 548"/>
                    <a:gd name="T7" fmla="*/ 309 h 752"/>
                    <a:gd name="T8" fmla="*/ 384 w 548"/>
                    <a:gd name="T9" fmla="*/ 209 h 752"/>
                    <a:gd name="T10" fmla="*/ 398 w 548"/>
                    <a:gd name="T11" fmla="*/ 199 h 752"/>
                    <a:gd name="T12" fmla="*/ 414 w 548"/>
                    <a:gd name="T13" fmla="*/ 88 h 752"/>
                    <a:gd name="T14" fmla="*/ 390 w 548"/>
                    <a:gd name="T15" fmla="*/ 26 h 752"/>
                    <a:gd name="T16" fmla="*/ 332 w 548"/>
                    <a:gd name="T17" fmla="*/ 0 h 752"/>
                    <a:gd name="T18" fmla="*/ 186 w 548"/>
                    <a:gd name="T19" fmla="*/ 16 h 752"/>
                    <a:gd name="T20" fmla="*/ 166 w 548"/>
                    <a:gd name="T21" fmla="*/ 36 h 752"/>
                    <a:gd name="T22" fmla="*/ 142 w 548"/>
                    <a:gd name="T23" fmla="*/ 60 h 752"/>
                    <a:gd name="T24" fmla="*/ 136 w 548"/>
                    <a:gd name="T25" fmla="*/ 180 h 752"/>
                    <a:gd name="T26" fmla="*/ 154 w 548"/>
                    <a:gd name="T27" fmla="*/ 201 h 752"/>
                    <a:gd name="T28" fmla="*/ 172 w 548"/>
                    <a:gd name="T29" fmla="*/ 285 h 752"/>
                    <a:gd name="T30" fmla="*/ 194 w 548"/>
                    <a:gd name="T31" fmla="*/ 369 h 752"/>
                    <a:gd name="T32" fmla="*/ 76 w 548"/>
                    <a:gd name="T33" fmla="*/ 409 h 752"/>
                    <a:gd name="T34" fmla="*/ 50 w 548"/>
                    <a:gd name="T35" fmla="*/ 433 h 752"/>
                    <a:gd name="T36" fmla="*/ 2 w 548"/>
                    <a:gd name="T37" fmla="*/ 682 h 752"/>
                    <a:gd name="T38" fmla="*/ 14 w 548"/>
                    <a:gd name="T39" fmla="*/ 742 h 752"/>
                    <a:gd name="T40" fmla="*/ 42 w 548"/>
                    <a:gd name="T41" fmla="*/ 750 h 752"/>
                    <a:gd name="T42" fmla="*/ 26 w 548"/>
                    <a:gd name="T43" fmla="*/ 732 h 752"/>
                    <a:gd name="T44" fmla="*/ 16 w 548"/>
                    <a:gd name="T45" fmla="*/ 684 h 752"/>
                    <a:gd name="T46" fmla="*/ 76 w 548"/>
                    <a:gd name="T47" fmla="*/ 425 h 752"/>
                    <a:gd name="T48" fmla="*/ 182 w 548"/>
                    <a:gd name="T49" fmla="*/ 385 h 752"/>
                    <a:gd name="T50" fmla="*/ 192 w 548"/>
                    <a:gd name="T51" fmla="*/ 383 h 752"/>
                    <a:gd name="T52" fmla="*/ 218 w 548"/>
                    <a:gd name="T53" fmla="*/ 397 h 752"/>
                    <a:gd name="T54" fmla="*/ 278 w 548"/>
                    <a:gd name="T55" fmla="*/ 407 h 752"/>
                    <a:gd name="T56" fmla="*/ 336 w 548"/>
                    <a:gd name="T57" fmla="*/ 397 h 752"/>
                    <a:gd name="T58" fmla="*/ 360 w 548"/>
                    <a:gd name="T59" fmla="*/ 385 h 752"/>
                    <a:gd name="T60" fmla="*/ 362 w 548"/>
                    <a:gd name="T61" fmla="*/ 385 h 752"/>
                    <a:gd name="T62" fmla="*/ 472 w 548"/>
                    <a:gd name="T63" fmla="*/ 425 h 752"/>
                    <a:gd name="T64" fmla="*/ 534 w 548"/>
                    <a:gd name="T65" fmla="*/ 684 h 752"/>
                    <a:gd name="T66" fmla="*/ 522 w 548"/>
                    <a:gd name="T67" fmla="*/ 732 h 752"/>
                    <a:gd name="T68" fmla="*/ 508 w 548"/>
                    <a:gd name="T69" fmla="*/ 752 h 752"/>
                    <a:gd name="T70" fmla="*/ 546 w 548"/>
                    <a:gd name="T71" fmla="*/ 714 h 752"/>
                    <a:gd name="T72" fmla="*/ 180 w 548"/>
                    <a:gd name="T73" fmla="*/ 263 h 752"/>
                    <a:gd name="T74" fmla="*/ 180 w 548"/>
                    <a:gd name="T75" fmla="*/ 211 h 752"/>
                    <a:gd name="T76" fmla="*/ 172 w 548"/>
                    <a:gd name="T77" fmla="*/ 197 h 752"/>
                    <a:gd name="T78" fmla="*/ 154 w 548"/>
                    <a:gd name="T79" fmla="*/ 186 h 752"/>
                    <a:gd name="T80" fmla="*/ 148 w 548"/>
                    <a:gd name="T81" fmla="*/ 88 h 752"/>
                    <a:gd name="T82" fmla="*/ 160 w 548"/>
                    <a:gd name="T83" fmla="*/ 60 h 752"/>
                    <a:gd name="T84" fmla="*/ 186 w 548"/>
                    <a:gd name="T85" fmla="*/ 46 h 752"/>
                    <a:gd name="T86" fmla="*/ 192 w 548"/>
                    <a:gd name="T87" fmla="*/ 40 h 752"/>
                    <a:gd name="T88" fmla="*/ 214 w 548"/>
                    <a:gd name="T89" fmla="*/ 14 h 752"/>
                    <a:gd name="T90" fmla="*/ 370 w 548"/>
                    <a:gd name="T91" fmla="*/ 28 h 752"/>
                    <a:gd name="T92" fmla="*/ 398 w 548"/>
                    <a:gd name="T93" fmla="*/ 72 h 752"/>
                    <a:gd name="T94" fmla="*/ 396 w 548"/>
                    <a:gd name="T95" fmla="*/ 178 h 752"/>
                    <a:gd name="T96" fmla="*/ 390 w 548"/>
                    <a:gd name="T97" fmla="*/ 188 h 752"/>
                    <a:gd name="T98" fmla="*/ 374 w 548"/>
                    <a:gd name="T99" fmla="*/ 199 h 752"/>
                    <a:gd name="T100" fmla="*/ 370 w 548"/>
                    <a:gd name="T101" fmla="*/ 215 h 752"/>
                    <a:gd name="T102" fmla="*/ 352 w 548"/>
                    <a:gd name="T103" fmla="*/ 307 h 752"/>
                    <a:gd name="T104" fmla="*/ 292 w 548"/>
                    <a:gd name="T105" fmla="*/ 351 h 752"/>
                    <a:gd name="T106" fmla="*/ 236 w 548"/>
                    <a:gd name="T107" fmla="*/ 343 h 752"/>
                    <a:gd name="T108" fmla="*/ 186 w 548"/>
                    <a:gd name="T109" fmla="*/ 283 h 752"/>
                    <a:gd name="T110" fmla="*/ 230 w 548"/>
                    <a:gd name="T111" fmla="*/ 357 h 752"/>
                    <a:gd name="T112" fmla="*/ 286 w 548"/>
                    <a:gd name="T113" fmla="*/ 365 h 752"/>
                    <a:gd name="T114" fmla="*/ 340 w 548"/>
                    <a:gd name="T115" fmla="*/ 343 h 752"/>
                    <a:gd name="T116" fmla="*/ 318 w 548"/>
                    <a:gd name="T117" fmla="*/ 387 h 752"/>
                    <a:gd name="T118" fmla="*/ 240 w 548"/>
                    <a:gd name="T119" fmla="*/ 387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48" h="752">
                      <a:moveTo>
                        <a:pt x="546" y="682"/>
                      </a:moveTo>
                      <a:lnTo>
                        <a:pt x="508" y="459"/>
                      </a:lnTo>
                      <a:lnTo>
                        <a:pt x="506" y="449"/>
                      </a:lnTo>
                      <a:lnTo>
                        <a:pt x="502" y="441"/>
                      </a:lnTo>
                      <a:lnTo>
                        <a:pt x="498" y="433"/>
                      </a:lnTo>
                      <a:lnTo>
                        <a:pt x="492" y="425"/>
                      </a:lnTo>
                      <a:lnTo>
                        <a:pt x="488" y="419"/>
                      </a:lnTo>
                      <a:lnTo>
                        <a:pt x="480" y="415"/>
                      </a:lnTo>
                      <a:lnTo>
                        <a:pt x="472" y="409"/>
                      </a:lnTo>
                      <a:lnTo>
                        <a:pt x="464" y="405"/>
                      </a:lnTo>
                      <a:lnTo>
                        <a:pt x="364" y="369"/>
                      </a:lnTo>
                      <a:lnTo>
                        <a:pt x="362" y="367"/>
                      </a:lnTo>
                      <a:lnTo>
                        <a:pt x="354" y="369"/>
                      </a:lnTo>
                      <a:lnTo>
                        <a:pt x="354" y="329"/>
                      </a:lnTo>
                      <a:lnTo>
                        <a:pt x="356" y="327"/>
                      </a:lnTo>
                      <a:lnTo>
                        <a:pt x="368" y="309"/>
                      </a:lnTo>
                      <a:lnTo>
                        <a:pt x="376" y="289"/>
                      </a:lnTo>
                      <a:lnTo>
                        <a:pt x="382" y="269"/>
                      </a:lnTo>
                      <a:lnTo>
                        <a:pt x="384" y="247"/>
                      </a:lnTo>
                      <a:lnTo>
                        <a:pt x="384" y="209"/>
                      </a:lnTo>
                      <a:lnTo>
                        <a:pt x="384" y="209"/>
                      </a:lnTo>
                      <a:lnTo>
                        <a:pt x="384" y="209"/>
                      </a:lnTo>
                      <a:lnTo>
                        <a:pt x="394" y="201"/>
                      </a:lnTo>
                      <a:lnTo>
                        <a:pt x="398" y="199"/>
                      </a:lnTo>
                      <a:lnTo>
                        <a:pt x="408" y="191"/>
                      </a:lnTo>
                      <a:lnTo>
                        <a:pt x="412" y="180"/>
                      </a:lnTo>
                      <a:lnTo>
                        <a:pt x="414" y="168"/>
                      </a:lnTo>
                      <a:lnTo>
                        <a:pt x="414" y="88"/>
                      </a:lnTo>
                      <a:lnTo>
                        <a:pt x="412" y="70"/>
                      </a:lnTo>
                      <a:lnTo>
                        <a:pt x="408" y="54"/>
                      </a:lnTo>
                      <a:lnTo>
                        <a:pt x="400" y="40"/>
                      </a:lnTo>
                      <a:lnTo>
                        <a:pt x="390" y="26"/>
                      </a:lnTo>
                      <a:lnTo>
                        <a:pt x="378" y="14"/>
                      </a:lnTo>
                      <a:lnTo>
                        <a:pt x="364" y="8"/>
                      </a:lnTo>
                      <a:lnTo>
                        <a:pt x="350" y="2"/>
                      </a:lnTo>
                      <a:lnTo>
                        <a:pt x="332" y="0"/>
                      </a:lnTo>
                      <a:lnTo>
                        <a:pt x="214" y="0"/>
                      </a:lnTo>
                      <a:lnTo>
                        <a:pt x="204" y="2"/>
                      </a:lnTo>
                      <a:lnTo>
                        <a:pt x="194" y="8"/>
                      </a:lnTo>
                      <a:lnTo>
                        <a:pt x="186" y="16"/>
                      </a:lnTo>
                      <a:lnTo>
                        <a:pt x="180" y="28"/>
                      </a:lnTo>
                      <a:lnTo>
                        <a:pt x="178" y="32"/>
                      </a:lnTo>
                      <a:lnTo>
                        <a:pt x="176" y="34"/>
                      </a:lnTo>
                      <a:lnTo>
                        <a:pt x="166" y="36"/>
                      </a:lnTo>
                      <a:lnTo>
                        <a:pt x="158" y="40"/>
                      </a:lnTo>
                      <a:lnTo>
                        <a:pt x="152" y="46"/>
                      </a:lnTo>
                      <a:lnTo>
                        <a:pt x="146" y="52"/>
                      </a:lnTo>
                      <a:lnTo>
                        <a:pt x="142" y="60"/>
                      </a:lnTo>
                      <a:lnTo>
                        <a:pt x="138" y="68"/>
                      </a:lnTo>
                      <a:lnTo>
                        <a:pt x="134" y="88"/>
                      </a:lnTo>
                      <a:lnTo>
                        <a:pt x="134" y="168"/>
                      </a:lnTo>
                      <a:lnTo>
                        <a:pt x="136" y="180"/>
                      </a:lnTo>
                      <a:lnTo>
                        <a:pt x="142" y="191"/>
                      </a:lnTo>
                      <a:lnTo>
                        <a:pt x="150" y="199"/>
                      </a:lnTo>
                      <a:lnTo>
                        <a:pt x="154" y="201"/>
                      </a:lnTo>
                      <a:lnTo>
                        <a:pt x="154" y="201"/>
                      </a:lnTo>
                      <a:lnTo>
                        <a:pt x="164" y="209"/>
                      </a:lnTo>
                      <a:lnTo>
                        <a:pt x="164" y="243"/>
                      </a:lnTo>
                      <a:lnTo>
                        <a:pt x="166" y="265"/>
                      </a:lnTo>
                      <a:lnTo>
                        <a:pt x="172" y="285"/>
                      </a:lnTo>
                      <a:lnTo>
                        <a:pt x="180" y="307"/>
                      </a:lnTo>
                      <a:lnTo>
                        <a:pt x="192" y="325"/>
                      </a:lnTo>
                      <a:lnTo>
                        <a:pt x="194" y="327"/>
                      </a:lnTo>
                      <a:lnTo>
                        <a:pt x="194" y="369"/>
                      </a:lnTo>
                      <a:lnTo>
                        <a:pt x="186" y="367"/>
                      </a:lnTo>
                      <a:lnTo>
                        <a:pt x="184" y="369"/>
                      </a:lnTo>
                      <a:lnTo>
                        <a:pt x="84" y="405"/>
                      </a:lnTo>
                      <a:lnTo>
                        <a:pt x="76" y="409"/>
                      </a:lnTo>
                      <a:lnTo>
                        <a:pt x="68" y="415"/>
                      </a:lnTo>
                      <a:lnTo>
                        <a:pt x="62" y="419"/>
                      </a:lnTo>
                      <a:lnTo>
                        <a:pt x="56" y="425"/>
                      </a:lnTo>
                      <a:lnTo>
                        <a:pt x="50" y="433"/>
                      </a:lnTo>
                      <a:lnTo>
                        <a:pt x="46" y="441"/>
                      </a:lnTo>
                      <a:lnTo>
                        <a:pt x="42" y="449"/>
                      </a:lnTo>
                      <a:lnTo>
                        <a:pt x="40" y="459"/>
                      </a:lnTo>
                      <a:lnTo>
                        <a:pt x="2" y="682"/>
                      </a:lnTo>
                      <a:lnTo>
                        <a:pt x="0" y="698"/>
                      </a:lnTo>
                      <a:lnTo>
                        <a:pt x="2" y="714"/>
                      </a:lnTo>
                      <a:lnTo>
                        <a:pt x="6" y="728"/>
                      </a:lnTo>
                      <a:lnTo>
                        <a:pt x="14" y="742"/>
                      </a:lnTo>
                      <a:lnTo>
                        <a:pt x="24" y="752"/>
                      </a:lnTo>
                      <a:lnTo>
                        <a:pt x="38" y="752"/>
                      </a:lnTo>
                      <a:lnTo>
                        <a:pt x="38" y="752"/>
                      </a:lnTo>
                      <a:lnTo>
                        <a:pt x="42" y="750"/>
                      </a:lnTo>
                      <a:lnTo>
                        <a:pt x="42" y="750"/>
                      </a:lnTo>
                      <a:lnTo>
                        <a:pt x="42" y="748"/>
                      </a:lnTo>
                      <a:lnTo>
                        <a:pt x="34" y="742"/>
                      </a:lnTo>
                      <a:lnTo>
                        <a:pt x="26" y="732"/>
                      </a:lnTo>
                      <a:lnTo>
                        <a:pt x="20" y="722"/>
                      </a:lnTo>
                      <a:lnTo>
                        <a:pt x="16" y="712"/>
                      </a:lnTo>
                      <a:lnTo>
                        <a:pt x="14" y="698"/>
                      </a:lnTo>
                      <a:lnTo>
                        <a:pt x="16" y="684"/>
                      </a:lnTo>
                      <a:lnTo>
                        <a:pt x="54" y="463"/>
                      </a:lnTo>
                      <a:lnTo>
                        <a:pt x="58" y="447"/>
                      </a:lnTo>
                      <a:lnTo>
                        <a:pt x="66" y="437"/>
                      </a:lnTo>
                      <a:lnTo>
                        <a:pt x="76" y="425"/>
                      </a:lnTo>
                      <a:lnTo>
                        <a:pt x="88" y="419"/>
                      </a:lnTo>
                      <a:lnTo>
                        <a:pt x="178" y="387"/>
                      </a:lnTo>
                      <a:lnTo>
                        <a:pt x="178" y="387"/>
                      </a:lnTo>
                      <a:lnTo>
                        <a:pt x="182" y="385"/>
                      </a:lnTo>
                      <a:lnTo>
                        <a:pt x="188" y="383"/>
                      </a:lnTo>
                      <a:lnTo>
                        <a:pt x="188" y="383"/>
                      </a:lnTo>
                      <a:lnTo>
                        <a:pt x="192" y="383"/>
                      </a:lnTo>
                      <a:lnTo>
                        <a:pt x="192" y="383"/>
                      </a:lnTo>
                      <a:lnTo>
                        <a:pt x="194" y="383"/>
                      </a:lnTo>
                      <a:lnTo>
                        <a:pt x="194" y="383"/>
                      </a:lnTo>
                      <a:lnTo>
                        <a:pt x="202" y="389"/>
                      </a:lnTo>
                      <a:lnTo>
                        <a:pt x="218" y="397"/>
                      </a:lnTo>
                      <a:lnTo>
                        <a:pt x="230" y="401"/>
                      </a:lnTo>
                      <a:lnTo>
                        <a:pt x="246" y="405"/>
                      </a:lnTo>
                      <a:lnTo>
                        <a:pt x="260" y="407"/>
                      </a:lnTo>
                      <a:lnTo>
                        <a:pt x="278" y="407"/>
                      </a:lnTo>
                      <a:lnTo>
                        <a:pt x="278" y="407"/>
                      </a:lnTo>
                      <a:lnTo>
                        <a:pt x="296" y="407"/>
                      </a:lnTo>
                      <a:lnTo>
                        <a:pt x="316" y="403"/>
                      </a:lnTo>
                      <a:lnTo>
                        <a:pt x="336" y="397"/>
                      </a:lnTo>
                      <a:lnTo>
                        <a:pt x="356" y="387"/>
                      </a:lnTo>
                      <a:lnTo>
                        <a:pt x="356" y="387"/>
                      </a:lnTo>
                      <a:lnTo>
                        <a:pt x="360" y="385"/>
                      </a:lnTo>
                      <a:lnTo>
                        <a:pt x="360" y="385"/>
                      </a:lnTo>
                      <a:lnTo>
                        <a:pt x="360" y="385"/>
                      </a:lnTo>
                      <a:lnTo>
                        <a:pt x="360" y="385"/>
                      </a:lnTo>
                      <a:lnTo>
                        <a:pt x="362" y="385"/>
                      </a:lnTo>
                      <a:lnTo>
                        <a:pt x="362" y="385"/>
                      </a:lnTo>
                      <a:lnTo>
                        <a:pt x="368" y="385"/>
                      </a:lnTo>
                      <a:lnTo>
                        <a:pt x="372" y="387"/>
                      </a:lnTo>
                      <a:lnTo>
                        <a:pt x="460" y="419"/>
                      </a:lnTo>
                      <a:lnTo>
                        <a:pt x="472" y="425"/>
                      </a:lnTo>
                      <a:lnTo>
                        <a:pt x="482" y="437"/>
                      </a:lnTo>
                      <a:lnTo>
                        <a:pt x="490" y="447"/>
                      </a:lnTo>
                      <a:lnTo>
                        <a:pt x="494" y="463"/>
                      </a:lnTo>
                      <a:lnTo>
                        <a:pt x="534" y="684"/>
                      </a:lnTo>
                      <a:lnTo>
                        <a:pt x="534" y="698"/>
                      </a:lnTo>
                      <a:lnTo>
                        <a:pt x="534" y="712"/>
                      </a:lnTo>
                      <a:lnTo>
                        <a:pt x="528" y="722"/>
                      </a:lnTo>
                      <a:lnTo>
                        <a:pt x="522" y="732"/>
                      </a:lnTo>
                      <a:lnTo>
                        <a:pt x="514" y="742"/>
                      </a:lnTo>
                      <a:lnTo>
                        <a:pt x="508" y="746"/>
                      </a:lnTo>
                      <a:lnTo>
                        <a:pt x="508" y="746"/>
                      </a:lnTo>
                      <a:lnTo>
                        <a:pt x="508" y="752"/>
                      </a:lnTo>
                      <a:lnTo>
                        <a:pt x="524" y="752"/>
                      </a:lnTo>
                      <a:lnTo>
                        <a:pt x="534" y="742"/>
                      </a:lnTo>
                      <a:lnTo>
                        <a:pt x="542" y="728"/>
                      </a:lnTo>
                      <a:lnTo>
                        <a:pt x="546" y="714"/>
                      </a:lnTo>
                      <a:lnTo>
                        <a:pt x="548" y="698"/>
                      </a:lnTo>
                      <a:lnTo>
                        <a:pt x="546" y="682"/>
                      </a:lnTo>
                      <a:close/>
                      <a:moveTo>
                        <a:pt x="186" y="283"/>
                      </a:moveTo>
                      <a:lnTo>
                        <a:pt x="180" y="263"/>
                      </a:lnTo>
                      <a:lnTo>
                        <a:pt x="178" y="243"/>
                      </a:lnTo>
                      <a:lnTo>
                        <a:pt x="178" y="213"/>
                      </a:lnTo>
                      <a:lnTo>
                        <a:pt x="180" y="211"/>
                      </a:lnTo>
                      <a:lnTo>
                        <a:pt x="180" y="211"/>
                      </a:lnTo>
                      <a:lnTo>
                        <a:pt x="178" y="205"/>
                      </a:lnTo>
                      <a:lnTo>
                        <a:pt x="174" y="199"/>
                      </a:lnTo>
                      <a:lnTo>
                        <a:pt x="174" y="199"/>
                      </a:lnTo>
                      <a:lnTo>
                        <a:pt x="172" y="197"/>
                      </a:lnTo>
                      <a:lnTo>
                        <a:pt x="172" y="197"/>
                      </a:lnTo>
                      <a:lnTo>
                        <a:pt x="158" y="188"/>
                      </a:lnTo>
                      <a:lnTo>
                        <a:pt x="158" y="188"/>
                      </a:lnTo>
                      <a:lnTo>
                        <a:pt x="154" y="186"/>
                      </a:lnTo>
                      <a:lnTo>
                        <a:pt x="152" y="178"/>
                      </a:lnTo>
                      <a:lnTo>
                        <a:pt x="150" y="174"/>
                      </a:lnTo>
                      <a:lnTo>
                        <a:pt x="148" y="168"/>
                      </a:lnTo>
                      <a:lnTo>
                        <a:pt x="148" y="88"/>
                      </a:lnTo>
                      <a:lnTo>
                        <a:pt x="150" y="80"/>
                      </a:lnTo>
                      <a:lnTo>
                        <a:pt x="152" y="72"/>
                      </a:lnTo>
                      <a:lnTo>
                        <a:pt x="154" y="66"/>
                      </a:lnTo>
                      <a:lnTo>
                        <a:pt x="160" y="60"/>
                      </a:lnTo>
                      <a:lnTo>
                        <a:pt x="166" y="54"/>
                      </a:lnTo>
                      <a:lnTo>
                        <a:pt x="172" y="50"/>
                      </a:lnTo>
                      <a:lnTo>
                        <a:pt x="178" y="48"/>
                      </a:lnTo>
                      <a:lnTo>
                        <a:pt x="186" y="46"/>
                      </a:lnTo>
                      <a:lnTo>
                        <a:pt x="190" y="46"/>
                      </a:lnTo>
                      <a:lnTo>
                        <a:pt x="190" y="44"/>
                      </a:lnTo>
                      <a:lnTo>
                        <a:pt x="192" y="42"/>
                      </a:lnTo>
                      <a:lnTo>
                        <a:pt x="192" y="40"/>
                      </a:lnTo>
                      <a:lnTo>
                        <a:pt x="194" y="30"/>
                      </a:lnTo>
                      <a:lnTo>
                        <a:pt x="200" y="22"/>
                      </a:lnTo>
                      <a:lnTo>
                        <a:pt x="206" y="16"/>
                      </a:lnTo>
                      <a:lnTo>
                        <a:pt x="214" y="14"/>
                      </a:lnTo>
                      <a:lnTo>
                        <a:pt x="332" y="14"/>
                      </a:lnTo>
                      <a:lnTo>
                        <a:pt x="346" y="16"/>
                      </a:lnTo>
                      <a:lnTo>
                        <a:pt x="360" y="20"/>
                      </a:lnTo>
                      <a:lnTo>
                        <a:pt x="370" y="28"/>
                      </a:lnTo>
                      <a:lnTo>
                        <a:pt x="380" y="36"/>
                      </a:lnTo>
                      <a:lnTo>
                        <a:pt x="388" y="46"/>
                      </a:lnTo>
                      <a:lnTo>
                        <a:pt x="394" y="60"/>
                      </a:lnTo>
                      <a:lnTo>
                        <a:pt x="398" y="72"/>
                      </a:lnTo>
                      <a:lnTo>
                        <a:pt x="400" y="88"/>
                      </a:lnTo>
                      <a:lnTo>
                        <a:pt x="400" y="168"/>
                      </a:lnTo>
                      <a:lnTo>
                        <a:pt x="398" y="174"/>
                      </a:lnTo>
                      <a:lnTo>
                        <a:pt x="396" y="178"/>
                      </a:lnTo>
                      <a:lnTo>
                        <a:pt x="394" y="186"/>
                      </a:lnTo>
                      <a:lnTo>
                        <a:pt x="394" y="186"/>
                      </a:lnTo>
                      <a:lnTo>
                        <a:pt x="390" y="188"/>
                      </a:lnTo>
                      <a:lnTo>
                        <a:pt x="390" y="188"/>
                      </a:lnTo>
                      <a:lnTo>
                        <a:pt x="376" y="197"/>
                      </a:lnTo>
                      <a:lnTo>
                        <a:pt x="376" y="197"/>
                      </a:lnTo>
                      <a:lnTo>
                        <a:pt x="374" y="199"/>
                      </a:lnTo>
                      <a:lnTo>
                        <a:pt x="374" y="199"/>
                      </a:lnTo>
                      <a:lnTo>
                        <a:pt x="370" y="205"/>
                      </a:lnTo>
                      <a:lnTo>
                        <a:pt x="368" y="211"/>
                      </a:lnTo>
                      <a:lnTo>
                        <a:pt x="370" y="215"/>
                      </a:lnTo>
                      <a:lnTo>
                        <a:pt x="370" y="215"/>
                      </a:lnTo>
                      <a:lnTo>
                        <a:pt x="370" y="247"/>
                      </a:lnTo>
                      <a:lnTo>
                        <a:pt x="368" y="269"/>
                      </a:lnTo>
                      <a:lnTo>
                        <a:pt x="362" y="287"/>
                      </a:lnTo>
                      <a:lnTo>
                        <a:pt x="352" y="307"/>
                      </a:lnTo>
                      <a:lnTo>
                        <a:pt x="340" y="323"/>
                      </a:lnTo>
                      <a:lnTo>
                        <a:pt x="326" y="335"/>
                      </a:lnTo>
                      <a:lnTo>
                        <a:pt x="310" y="345"/>
                      </a:lnTo>
                      <a:lnTo>
                        <a:pt x="292" y="351"/>
                      </a:lnTo>
                      <a:lnTo>
                        <a:pt x="274" y="353"/>
                      </a:lnTo>
                      <a:lnTo>
                        <a:pt x="270" y="353"/>
                      </a:lnTo>
                      <a:lnTo>
                        <a:pt x="252" y="349"/>
                      </a:lnTo>
                      <a:lnTo>
                        <a:pt x="236" y="343"/>
                      </a:lnTo>
                      <a:lnTo>
                        <a:pt x="220" y="333"/>
                      </a:lnTo>
                      <a:lnTo>
                        <a:pt x="206" y="319"/>
                      </a:lnTo>
                      <a:lnTo>
                        <a:pt x="194" y="303"/>
                      </a:lnTo>
                      <a:lnTo>
                        <a:pt x="186" y="283"/>
                      </a:lnTo>
                      <a:close/>
                      <a:moveTo>
                        <a:pt x="208" y="375"/>
                      </a:moveTo>
                      <a:lnTo>
                        <a:pt x="208" y="341"/>
                      </a:lnTo>
                      <a:lnTo>
                        <a:pt x="218" y="349"/>
                      </a:lnTo>
                      <a:lnTo>
                        <a:pt x="230" y="357"/>
                      </a:lnTo>
                      <a:lnTo>
                        <a:pt x="244" y="361"/>
                      </a:lnTo>
                      <a:lnTo>
                        <a:pt x="258" y="365"/>
                      </a:lnTo>
                      <a:lnTo>
                        <a:pt x="270" y="367"/>
                      </a:lnTo>
                      <a:lnTo>
                        <a:pt x="286" y="365"/>
                      </a:lnTo>
                      <a:lnTo>
                        <a:pt x="302" y="363"/>
                      </a:lnTo>
                      <a:lnTo>
                        <a:pt x="316" y="359"/>
                      </a:lnTo>
                      <a:lnTo>
                        <a:pt x="330" y="351"/>
                      </a:lnTo>
                      <a:lnTo>
                        <a:pt x="340" y="343"/>
                      </a:lnTo>
                      <a:lnTo>
                        <a:pt x="340" y="379"/>
                      </a:lnTo>
                      <a:lnTo>
                        <a:pt x="340" y="379"/>
                      </a:lnTo>
                      <a:lnTo>
                        <a:pt x="340" y="379"/>
                      </a:lnTo>
                      <a:lnTo>
                        <a:pt x="318" y="387"/>
                      </a:lnTo>
                      <a:lnTo>
                        <a:pt x="296" y="391"/>
                      </a:lnTo>
                      <a:lnTo>
                        <a:pt x="276" y="393"/>
                      </a:lnTo>
                      <a:lnTo>
                        <a:pt x="256" y="391"/>
                      </a:lnTo>
                      <a:lnTo>
                        <a:pt x="240" y="387"/>
                      </a:lnTo>
                      <a:lnTo>
                        <a:pt x="226" y="383"/>
                      </a:lnTo>
                      <a:lnTo>
                        <a:pt x="208" y="375"/>
                      </a:lnTo>
                      <a:lnTo>
                        <a:pt x="208" y="375"/>
                      </a:lnTo>
                      <a:close/>
                    </a:path>
                  </a:pathLst>
                </a:custGeom>
                <a:solidFill>
                  <a:srgbClr val="44546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1124" name="Group 1123">
                <a:extLst>
                  <a:ext uri="{FF2B5EF4-FFF2-40B4-BE49-F238E27FC236}">
                    <a16:creationId xmlns:a16="http://schemas.microsoft.com/office/drawing/2014/main" id="{0FBDD9F4-3633-4156-B80F-169F79E15FA9}"/>
                  </a:ext>
                </a:extLst>
              </p:cNvPr>
              <p:cNvGrpSpPr/>
              <p:nvPr/>
            </p:nvGrpSpPr>
            <p:grpSpPr>
              <a:xfrm>
                <a:off x="6385705" y="5950352"/>
                <a:ext cx="371609" cy="671195"/>
                <a:chOff x="4692720" y="5781911"/>
                <a:chExt cx="375839" cy="723872"/>
              </a:xfrm>
            </p:grpSpPr>
            <p:sp>
              <p:nvSpPr>
                <p:cNvPr id="1125" name="Rectangle 1124">
                  <a:extLst>
                    <a:ext uri="{FF2B5EF4-FFF2-40B4-BE49-F238E27FC236}">
                      <a16:creationId xmlns:a16="http://schemas.microsoft.com/office/drawing/2014/main" id="{EFC295CB-64DC-46BE-9BF6-B0D9D8ECDFB9}"/>
                    </a:ext>
                  </a:extLst>
                </p:cNvPr>
                <p:cNvSpPr/>
                <p:nvPr/>
              </p:nvSpPr>
              <p:spPr>
                <a:xfrm>
                  <a:off x="4820768" y="6166645"/>
                  <a:ext cx="120588" cy="302510"/>
                </a:xfrm>
                <a:prstGeom prst="rect">
                  <a:avLst/>
                </a:prstGeom>
                <a:no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grpSp>
              <p:nvGrpSpPr>
                <p:cNvPr id="1126" name="Group 1125">
                  <a:extLst>
                    <a:ext uri="{FF2B5EF4-FFF2-40B4-BE49-F238E27FC236}">
                      <a16:creationId xmlns:a16="http://schemas.microsoft.com/office/drawing/2014/main" id="{61F1963C-3DC0-4DCF-89F1-7D886ABC776D}"/>
                    </a:ext>
                  </a:extLst>
                </p:cNvPr>
                <p:cNvGrpSpPr/>
                <p:nvPr/>
              </p:nvGrpSpPr>
              <p:grpSpPr>
                <a:xfrm>
                  <a:off x="4692720" y="6012670"/>
                  <a:ext cx="375839" cy="493113"/>
                  <a:chOff x="9210721" y="2554981"/>
                  <a:chExt cx="2804592" cy="3679717"/>
                </a:xfrm>
              </p:grpSpPr>
              <p:cxnSp>
                <p:nvCxnSpPr>
                  <p:cNvPr id="1128" name="Straight Connector 1127">
                    <a:extLst>
                      <a:ext uri="{FF2B5EF4-FFF2-40B4-BE49-F238E27FC236}">
                        <a16:creationId xmlns:a16="http://schemas.microsoft.com/office/drawing/2014/main" id="{9C3B628E-4825-47C7-B8F2-CE47C023B71F}"/>
                      </a:ext>
                    </a:extLst>
                  </p:cNvPr>
                  <p:cNvCxnSpPr/>
                  <p:nvPr/>
                </p:nvCxnSpPr>
                <p:spPr>
                  <a:xfrm>
                    <a:off x="10158318" y="6000582"/>
                    <a:ext cx="408473" cy="72782"/>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29" name="Straight Connector 1128">
                    <a:extLst>
                      <a:ext uri="{FF2B5EF4-FFF2-40B4-BE49-F238E27FC236}">
                        <a16:creationId xmlns:a16="http://schemas.microsoft.com/office/drawing/2014/main" id="{B136E064-10C6-416E-980F-7D505F2BFA1E}"/>
                      </a:ext>
                    </a:extLst>
                  </p:cNvPr>
                  <p:cNvCxnSpPr>
                    <a:cxnSpLocks/>
                  </p:cNvCxnSpPr>
                  <p:nvPr/>
                </p:nvCxnSpPr>
                <p:spPr>
                  <a:xfrm flipH="1">
                    <a:off x="10675611" y="6000582"/>
                    <a:ext cx="408473" cy="72782"/>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130" name="Freeform 5">
                    <a:extLst>
                      <a:ext uri="{FF2B5EF4-FFF2-40B4-BE49-F238E27FC236}">
                        <a16:creationId xmlns:a16="http://schemas.microsoft.com/office/drawing/2014/main" id="{DF85B815-57C1-4FEE-94DC-A7F61A5CE106}"/>
                      </a:ext>
                    </a:extLst>
                  </p:cNvPr>
                  <p:cNvSpPr>
                    <a:spLocks/>
                  </p:cNvSpPr>
                  <p:nvPr/>
                </p:nvSpPr>
                <p:spPr bwMode="auto">
                  <a:xfrm>
                    <a:off x="9723472" y="2554981"/>
                    <a:ext cx="1779093" cy="1648123"/>
                  </a:xfrm>
                  <a:custGeom>
                    <a:avLst/>
                    <a:gdLst>
                      <a:gd name="T0" fmla="*/ 1352 w 1370"/>
                      <a:gd name="T1" fmla="*/ 1211 h 1211"/>
                      <a:gd name="T2" fmla="*/ 19 w 1370"/>
                      <a:gd name="T3" fmla="*/ 1211 h 1211"/>
                      <a:gd name="T4" fmla="*/ 19 w 1370"/>
                      <a:gd name="T5" fmla="*/ 1211 h 1211"/>
                      <a:gd name="T6" fmla="*/ 16 w 1370"/>
                      <a:gd name="T7" fmla="*/ 1211 h 1211"/>
                      <a:gd name="T8" fmla="*/ 12 w 1370"/>
                      <a:gd name="T9" fmla="*/ 1209 h 1211"/>
                      <a:gd name="T10" fmla="*/ 6 w 1370"/>
                      <a:gd name="T11" fmla="*/ 1205 h 1211"/>
                      <a:gd name="T12" fmla="*/ 3 w 1370"/>
                      <a:gd name="T13" fmla="*/ 1199 h 1211"/>
                      <a:gd name="T14" fmla="*/ 2 w 1370"/>
                      <a:gd name="T15" fmla="*/ 1195 h 1211"/>
                      <a:gd name="T16" fmla="*/ 0 w 1370"/>
                      <a:gd name="T17" fmla="*/ 1192 h 1211"/>
                      <a:gd name="T18" fmla="*/ 0 w 1370"/>
                      <a:gd name="T19" fmla="*/ 19 h 1211"/>
                      <a:gd name="T20" fmla="*/ 0 w 1370"/>
                      <a:gd name="T21" fmla="*/ 19 h 1211"/>
                      <a:gd name="T22" fmla="*/ 2 w 1370"/>
                      <a:gd name="T23" fmla="*/ 15 h 1211"/>
                      <a:gd name="T24" fmla="*/ 3 w 1370"/>
                      <a:gd name="T25" fmla="*/ 12 h 1211"/>
                      <a:gd name="T26" fmla="*/ 6 w 1370"/>
                      <a:gd name="T27" fmla="*/ 6 h 1211"/>
                      <a:gd name="T28" fmla="*/ 12 w 1370"/>
                      <a:gd name="T29" fmla="*/ 1 h 1211"/>
                      <a:gd name="T30" fmla="*/ 16 w 1370"/>
                      <a:gd name="T31" fmla="*/ 0 h 1211"/>
                      <a:gd name="T32" fmla="*/ 19 w 1370"/>
                      <a:gd name="T33" fmla="*/ 0 h 1211"/>
                      <a:gd name="T34" fmla="*/ 1352 w 1370"/>
                      <a:gd name="T35" fmla="*/ 0 h 1211"/>
                      <a:gd name="T36" fmla="*/ 1352 w 1370"/>
                      <a:gd name="T37" fmla="*/ 0 h 1211"/>
                      <a:gd name="T38" fmla="*/ 1355 w 1370"/>
                      <a:gd name="T39" fmla="*/ 0 h 1211"/>
                      <a:gd name="T40" fmla="*/ 1359 w 1370"/>
                      <a:gd name="T41" fmla="*/ 1 h 1211"/>
                      <a:gd name="T42" fmla="*/ 1365 w 1370"/>
                      <a:gd name="T43" fmla="*/ 6 h 1211"/>
                      <a:gd name="T44" fmla="*/ 1369 w 1370"/>
                      <a:gd name="T45" fmla="*/ 12 h 1211"/>
                      <a:gd name="T46" fmla="*/ 1370 w 1370"/>
                      <a:gd name="T47" fmla="*/ 15 h 1211"/>
                      <a:gd name="T48" fmla="*/ 1370 w 1370"/>
                      <a:gd name="T49" fmla="*/ 19 h 1211"/>
                      <a:gd name="T50" fmla="*/ 1370 w 1370"/>
                      <a:gd name="T51" fmla="*/ 1192 h 1211"/>
                      <a:gd name="T52" fmla="*/ 1370 w 1370"/>
                      <a:gd name="T53" fmla="*/ 1192 h 1211"/>
                      <a:gd name="T54" fmla="*/ 1370 w 1370"/>
                      <a:gd name="T55" fmla="*/ 1195 h 1211"/>
                      <a:gd name="T56" fmla="*/ 1369 w 1370"/>
                      <a:gd name="T57" fmla="*/ 1199 h 1211"/>
                      <a:gd name="T58" fmla="*/ 1365 w 1370"/>
                      <a:gd name="T59" fmla="*/ 1205 h 1211"/>
                      <a:gd name="T60" fmla="*/ 1359 w 1370"/>
                      <a:gd name="T61" fmla="*/ 1209 h 1211"/>
                      <a:gd name="T62" fmla="*/ 1355 w 1370"/>
                      <a:gd name="T63" fmla="*/ 1211 h 1211"/>
                      <a:gd name="T64" fmla="*/ 1352 w 1370"/>
                      <a:gd name="T65" fmla="*/ 1211 h 1211"/>
                      <a:gd name="T66" fmla="*/ 1352 w 1370"/>
                      <a:gd name="T67" fmla="*/ 1211 h 1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70" h="1211">
                        <a:moveTo>
                          <a:pt x="1352" y="1211"/>
                        </a:moveTo>
                        <a:lnTo>
                          <a:pt x="19" y="1211"/>
                        </a:lnTo>
                        <a:lnTo>
                          <a:pt x="19" y="1211"/>
                        </a:lnTo>
                        <a:lnTo>
                          <a:pt x="16" y="1211"/>
                        </a:lnTo>
                        <a:lnTo>
                          <a:pt x="12" y="1209"/>
                        </a:lnTo>
                        <a:lnTo>
                          <a:pt x="6" y="1205"/>
                        </a:lnTo>
                        <a:lnTo>
                          <a:pt x="3" y="1199"/>
                        </a:lnTo>
                        <a:lnTo>
                          <a:pt x="2" y="1195"/>
                        </a:lnTo>
                        <a:lnTo>
                          <a:pt x="0" y="1192"/>
                        </a:lnTo>
                        <a:lnTo>
                          <a:pt x="0" y="19"/>
                        </a:lnTo>
                        <a:lnTo>
                          <a:pt x="0" y="19"/>
                        </a:lnTo>
                        <a:lnTo>
                          <a:pt x="2" y="15"/>
                        </a:lnTo>
                        <a:lnTo>
                          <a:pt x="3" y="12"/>
                        </a:lnTo>
                        <a:lnTo>
                          <a:pt x="6" y="6"/>
                        </a:lnTo>
                        <a:lnTo>
                          <a:pt x="12" y="1"/>
                        </a:lnTo>
                        <a:lnTo>
                          <a:pt x="16" y="0"/>
                        </a:lnTo>
                        <a:lnTo>
                          <a:pt x="19" y="0"/>
                        </a:lnTo>
                        <a:lnTo>
                          <a:pt x="1352" y="0"/>
                        </a:lnTo>
                        <a:lnTo>
                          <a:pt x="1352" y="0"/>
                        </a:lnTo>
                        <a:lnTo>
                          <a:pt x="1355" y="0"/>
                        </a:lnTo>
                        <a:lnTo>
                          <a:pt x="1359" y="1"/>
                        </a:lnTo>
                        <a:lnTo>
                          <a:pt x="1365" y="6"/>
                        </a:lnTo>
                        <a:lnTo>
                          <a:pt x="1369" y="12"/>
                        </a:lnTo>
                        <a:lnTo>
                          <a:pt x="1370" y="15"/>
                        </a:lnTo>
                        <a:lnTo>
                          <a:pt x="1370" y="19"/>
                        </a:lnTo>
                        <a:lnTo>
                          <a:pt x="1370" y="1192"/>
                        </a:lnTo>
                        <a:lnTo>
                          <a:pt x="1370" y="1192"/>
                        </a:lnTo>
                        <a:lnTo>
                          <a:pt x="1370" y="1195"/>
                        </a:lnTo>
                        <a:lnTo>
                          <a:pt x="1369" y="1199"/>
                        </a:lnTo>
                        <a:lnTo>
                          <a:pt x="1365" y="1205"/>
                        </a:lnTo>
                        <a:lnTo>
                          <a:pt x="1359" y="1209"/>
                        </a:lnTo>
                        <a:lnTo>
                          <a:pt x="1355" y="1211"/>
                        </a:lnTo>
                        <a:lnTo>
                          <a:pt x="1352" y="1211"/>
                        </a:lnTo>
                        <a:lnTo>
                          <a:pt x="1352" y="1211"/>
                        </a:lnTo>
                        <a:close/>
                      </a:path>
                    </a:pathLst>
                  </a:custGeom>
                  <a:solidFill>
                    <a:schemeClr val="accent6"/>
                  </a:solidFill>
                  <a:ln w="3175">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131" name="Line 7">
                    <a:extLst>
                      <a:ext uri="{FF2B5EF4-FFF2-40B4-BE49-F238E27FC236}">
                        <a16:creationId xmlns:a16="http://schemas.microsoft.com/office/drawing/2014/main" id="{AAF45425-3152-45FA-9221-161653622506}"/>
                      </a:ext>
                    </a:extLst>
                  </p:cNvPr>
                  <p:cNvSpPr>
                    <a:spLocks noChangeShapeType="1"/>
                  </p:cNvSpPr>
                  <p:nvPr/>
                </p:nvSpPr>
                <p:spPr bwMode="auto">
                  <a:xfrm>
                    <a:off x="10119688" y="4203104"/>
                    <a:ext cx="0" cy="277406"/>
                  </a:xfrm>
                  <a:prstGeom prst="line">
                    <a:avLst/>
                  </a:prstGeom>
                  <a:noFill/>
                  <a:ln w="19050">
                    <a:solidFill>
                      <a:schemeClr val="accent6"/>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132" name="Line 8">
                    <a:extLst>
                      <a:ext uri="{FF2B5EF4-FFF2-40B4-BE49-F238E27FC236}">
                        <a16:creationId xmlns:a16="http://schemas.microsoft.com/office/drawing/2014/main" id="{FDDBD810-7E2E-41C0-BF42-D8211D7F0471}"/>
                      </a:ext>
                    </a:extLst>
                  </p:cNvPr>
                  <p:cNvSpPr>
                    <a:spLocks noChangeShapeType="1"/>
                  </p:cNvSpPr>
                  <p:nvPr/>
                </p:nvSpPr>
                <p:spPr bwMode="auto">
                  <a:xfrm>
                    <a:off x="11098578" y="4203104"/>
                    <a:ext cx="0" cy="277406"/>
                  </a:xfrm>
                  <a:prstGeom prst="line">
                    <a:avLst/>
                  </a:prstGeom>
                  <a:noFill/>
                  <a:ln w="19050">
                    <a:solidFill>
                      <a:schemeClr val="accent6"/>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133" name="Line 10">
                    <a:extLst>
                      <a:ext uri="{FF2B5EF4-FFF2-40B4-BE49-F238E27FC236}">
                        <a16:creationId xmlns:a16="http://schemas.microsoft.com/office/drawing/2014/main" id="{EE1C6BDF-0D70-4135-9961-2C227E17DFA7}"/>
                      </a:ext>
                    </a:extLst>
                  </p:cNvPr>
                  <p:cNvSpPr>
                    <a:spLocks noChangeShapeType="1"/>
                  </p:cNvSpPr>
                  <p:nvPr/>
                </p:nvSpPr>
                <p:spPr bwMode="auto">
                  <a:xfrm>
                    <a:off x="10632441" y="5059799"/>
                    <a:ext cx="0" cy="962764"/>
                  </a:xfrm>
                  <a:prstGeom prst="line">
                    <a:avLst/>
                  </a:prstGeom>
                  <a:noFill/>
                  <a:ln w="19050">
                    <a:solidFill>
                      <a:srgbClr val="3C3B46"/>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134" name="Line 15">
                    <a:extLst>
                      <a:ext uri="{FF2B5EF4-FFF2-40B4-BE49-F238E27FC236}">
                        <a16:creationId xmlns:a16="http://schemas.microsoft.com/office/drawing/2014/main" id="{11134F43-47A9-407F-B4CB-1749C0FAC1CD}"/>
                      </a:ext>
                    </a:extLst>
                  </p:cNvPr>
                  <p:cNvSpPr>
                    <a:spLocks noChangeShapeType="1"/>
                  </p:cNvSpPr>
                  <p:nvPr/>
                </p:nvSpPr>
                <p:spPr bwMode="auto">
                  <a:xfrm>
                    <a:off x="10632441" y="4953733"/>
                    <a:ext cx="0" cy="962764"/>
                  </a:xfrm>
                  <a:prstGeom prst="line">
                    <a:avLst/>
                  </a:prstGeom>
                  <a:noFill/>
                  <a:ln w="19050">
                    <a:solidFill>
                      <a:schemeClr val="accent6"/>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135" name="Freeform 16">
                    <a:extLst>
                      <a:ext uri="{FF2B5EF4-FFF2-40B4-BE49-F238E27FC236}">
                        <a16:creationId xmlns:a16="http://schemas.microsoft.com/office/drawing/2014/main" id="{A0EEB6DB-55D0-46E0-915E-9776B5FAEEC2}"/>
                      </a:ext>
                    </a:extLst>
                  </p:cNvPr>
                  <p:cNvSpPr>
                    <a:spLocks/>
                  </p:cNvSpPr>
                  <p:nvPr/>
                </p:nvSpPr>
                <p:spPr bwMode="auto">
                  <a:xfrm>
                    <a:off x="9412713" y="4203104"/>
                    <a:ext cx="279684" cy="562972"/>
                  </a:xfrm>
                  <a:custGeom>
                    <a:avLst/>
                    <a:gdLst>
                      <a:gd name="T0" fmla="*/ 0 w 215"/>
                      <a:gd name="T1" fmla="*/ 0 h 413"/>
                      <a:gd name="T2" fmla="*/ 0 w 215"/>
                      <a:gd name="T3" fmla="*/ 277 h 413"/>
                      <a:gd name="T4" fmla="*/ 0 w 215"/>
                      <a:gd name="T5" fmla="*/ 277 h 413"/>
                      <a:gd name="T6" fmla="*/ 1 w 215"/>
                      <a:gd name="T7" fmla="*/ 291 h 413"/>
                      <a:gd name="T8" fmla="*/ 3 w 215"/>
                      <a:gd name="T9" fmla="*/ 305 h 413"/>
                      <a:gd name="T10" fmla="*/ 7 w 215"/>
                      <a:gd name="T11" fmla="*/ 318 h 413"/>
                      <a:gd name="T12" fmla="*/ 11 w 215"/>
                      <a:gd name="T13" fmla="*/ 331 h 413"/>
                      <a:gd name="T14" fmla="*/ 16 w 215"/>
                      <a:gd name="T15" fmla="*/ 343 h 413"/>
                      <a:gd name="T16" fmla="*/ 23 w 215"/>
                      <a:gd name="T17" fmla="*/ 353 h 413"/>
                      <a:gd name="T18" fmla="*/ 31 w 215"/>
                      <a:gd name="T19" fmla="*/ 364 h 413"/>
                      <a:gd name="T20" fmla="*/ 40 w 215"/>
                      <a:gd name="T21" fmla="*/ 373 h 413"/>
                      <a:gd name="T22" fmla="*/ 50 w 215"/>
                      <a:gd name="T23" fmla="*/ 383 h 413"/>
                      <a:gd name="T24" fmla="*/ 60 w 215"/>
                      <a:gd name="T25" fmla="*/ 391 h 413"/>
                      <a:gd name="T26" fmla="*/ 71 w 215"/>
                      <a:gd name="T27" fmla="*/ 397 h 413"/>
                      <a:gd name="T28" fmla="*/ 83 w 215"/>
                      <a:gd name="T29" fmla="*/ 403 h 413"/>
                      <a:gd name="T30" fmla="*/ 96 w 215"/>
                      <a:gd name="T31" fmla="*/ 408 h 413"/>
                      <a:gd name="T32" fmla="*/ 109 w 215"/>
                      <a:gd name="T33" fmla="*/ 411 h 413"/>
                      <a:gd name="T34" fmla="*/ 122 w 215"/>
                      <a:gd name="T35" fmla="*/ 413 h 413"/>
                      <a:gd name="T36" fmla="*/ 136 w 215"/>
                      <a:gd name="T37" fmla="*/ 413 h 413"/>
                      <a:gd name="T38" fmla="*/ 215 w 215"/>
                      <a:gd name="T39" fmla="*/ 413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5" h="413">
                        <a:moveTo>
                          <a:pt x="0" y="0"/>
                        </a:moveTo>
                        <a:lnTo>
                          <a:pt x="0" y="277"/>
                        </a:lnTo>
                        <a:lnTo>
                          <a:pt x="0" y="277"/>
                        </a:lnTo>
                        <a:lnTo>
                          <a:pt x="1" y="291"/>
                        </a:lnTo>
                        <a:lnTo>
                          <a:pt x="3" y="305"/>
                        </a:lnTo>
                        <a:lnTo>
                          <a:pt x="7" y="318"/>
                        </a:lnTo>
                        <a:lnTo>
                          <a:pt x="11" y="331"/>
                        </a:lnTo>
                        <a:lnTo>
                          <a:pt x="16" y="343"/>
                        </a:lnTo>
                        <a:lnTo>
                          <a:pt x="23" y="353"/>
                        </a:lnTo>
                        <a:lnTo>
                          <a:pt x="31" y="364"/>
                        </a:lnTo>
                        <a:lnTo>
                          <a:pt x="40" y="373"/>
                        </a:lnTo>
                        <a:lnTo>
                          <a:pt x="50" y="383"/>
                        </a:lnTo>
                        <a:lnTo>
                          <a:pt x="60" y="391"/>
                        </a:lnTo>
                        <a:lnTo>
                          <a:pt x="71" y="397"/>
                        </a:lnTo>
                        <a:lnTo>
                          <a:pt x="83" y="403"/>
                        </a:lnTo>
                        <a:lnTo>
                          <a:pt x="96" y="408"/>
                        </a:lnTo>
                        <a:lnTo>
                          <a:pt x="109" y="411"/>
                        </a:lnTo>
                        <a:lnTo>
                          <a:pt x="122" y="413"/>
                        </a:lnTo>
                        <a:lnTo>
                          <a:pt x="136" y="413"/>
                        </a:lnTo>
                        <a:lnTo>
                          <a:pt x="215" y="413"/>
                        </a:lnTo>
                      </a:path>
                    </a:pathLst>
                  </a:custGeom>
                  <a:noFill/>
                  <a:ln w="19050">
                    <a:solidFill>
                      <a:schemeClr val="accent6"/>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136" name="Freeform 17">
                    <a:extLst>
                      <a:ext uri="{FF2B5EF4-FFF2-40B4-BE49-F238E27FC236}">
                        <a16:creationId xmlns:a16="http://schemas.microsoft.com/office/drawing/2014/main" id="{B3720ECA-0FF5-4F1E-BC7C-DB43D7D3CA5B}"/>
                      </a:ext>
                    </a:extLst>
                  </p:cNvPr>
                  <p:cNvSpPr>
                    <a:spLocks/>
                  </p:cNvSpPr>
                  <p:nvPr/>
                </p:nvSpPr>
                <p:spPr bwMode="auto">
                  <a:xfrm>
                    <a:off x="9210721" y="3852264"/>
                    <a:ext cx="411756" cy="375314"/>
                  </a:xfrm>
                  <a:custGeom>
                    <a:avLst/>
                    <a:gdLst>
                      <a:gd name="T0" fmla="*/ 303 w 321"/>
                      <a:gd name="T1" fmla="*/ 277 h 277"/>
                      <a:gd name="T2" fmla="*/ 17 w 321"/>
                      <a:gd name="T3" fmla="*/ 277 h 277"/>
                      <a:gd name="T4" fmla="*/ 17 w 321"/>
                      <a:gd name="T5" fmla="*/ 277 h 277"/>
                      <a:gd name="T6" fmla="*/ 14 w 321"/>
                      <a:gd name="T7" fmla="*/ 277 h 277"/>
                      <a:gd name="T8" fmla="*/ 10 w 321"/>
                      <a:gd name="T9" fmla="*/ 276 h 277"/>
                      <a:gd name="T10" fmla="*/ 4 w 321"/>
                      <a:gd name="T11" fmla="*/ 271 h 277"/>
                      <a:gd name="T12" fmla="*/ 1 w 321"/>
                      <a:gd name="T13" fmla="*/ 266 h 277"/>
                      <a:gd name="T14" fmla="*/ 0 w 321"/>
                      <a:gd name="T15" fmla="*/ 263 h 277"/>
                      <a:gd name="T16" fmla="*/ 0 w 321"/>
                      <a:gd name="T17" fmla="*/ 259 h 277"/>
                      <a:gd name="T18" fmla="*/ 0 w 321"/>
                      <a:gd name="T19" fmla="*/ 18 h 277"/>
                      <a:gd name="T20" fmla="*/ 0 w 321"/>
                      <a:gd name="T21" fmla="*/ 18 h 277"/>
                      <a:gd name="T22" fmla="*/ 0 w 321"/>
                      <a:gd name="T23" fmla="*/ 14 h 277"/>
                      <a:gd name="T24" fmla="*/ 1 w 321"/>
                      <a:gd name="T25" fmla="*/ 11 h 277"/>
                      <a:gd name="T26" fmla="*/ 4 w 321"/>
                      <a:gd name="T27" fmla="*/ 5 h 277"/>
                      <a:gd name="T28" fmla="*/ 10 w 321"/>
                      <a:gd name="T29" fmla="*/ 1 h 277"/>
                      <a:gd name="T30" fmla="*/ 14 w 321"/>
                      <a:gd name="T31" fmla="*/ 0 h 277"/>
                      <a:gd name="T32" fmla="*/ 17 w 321"/>
                      <a:gd name="T33" fmla="*/ 0 h 277"/>
                      <a:gd name="T34" fmla="*/ 303 w 321"/>
                      <a:gd name="T35" fmla="*/ 0 h 277"/>
                      <a:gd name="T36" fmla="*/ 303 w 321"/>
                      <a:gd name="T37" fmla="*/ 0 h 277"/>
                      <a:gd name="T38" fmla="*/ 307 w 321"/>
                      <a:gd name="T39" fmla="*/ 0 h 277"/>
                      <a:gd name="T40" fmla="*/ 310 w 321"/>
                      <a:gd name="T41" fmla="*/ 1 h 277"/>
                      <a:gd name="T42" fmla="*/ 316 w 321"/>
                      <a:gd name="T43" fmla="*/ 5 h 277"/>
                      <a:gd name="T44" fmla="*/ 320 w 321"/>
                      <a:gd name="T45" fmla="*/ 11 h 277"/>
                      <a:gd name="T46" fmla="*/ 321 w 321"/>
                      <a:gd name="T47" fmla="*/ 14 h 277"/>
                      <a:gd name="T48" fmla="*/ 321 w 321"/>
                      <a:gd name="T49" fmla="*/ 18 h 277"/>
                      <a:gd name="T50" fmla="*/ 321 w 321"/>
                      <a:gd name="T51" fmla="*/ 259 h 277"/>
                      <a:gd name="T52" fmla="*/ 321 w 321"/>
                      <a:gd name="T53" fmla="*/ 259 h 277"/>
                      <a:gd name="T54" fmla="*/ 321 w 321"/>
                      <a:gd name="T55" fmla="*/ 263 h 277"/>
                      <a:gd name="T56" fmla="*/ 320 w 321"/>
                      <a:gd name="T57" fmla="*/ 266 h 277"/>
                      <a:gd name="T58" fmla="*/ 316 w 321"/>
                      <a:gd name="T59" fmla="*/ 271 h 277"/>
                      <a:gd name="T60" fmla="*/ 310 w 321"/>
                      <a:gd name="T61" fmla="*/ 276 h 277"/>
                      <a:gd name="T62" fmla="*/ 307 w 321"/>
                      <a:gd name="T63" fmla="*/ 277 h 277"/>
                      <a:gd name="T64" fmla="*/ 303 w 321"/>
                      <a:gd name="T65" fmla="*/ 277 h 277"/>
                      <a:gd name="T66" fmla="*/ 303 w 321"/>
                      <a:gd name="T67"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1" h="277">
                        <a:moveTo>
                          <a:pt x="303" y="277"/>
                        </a:moveTo>
                        <a:lnTo>
                          <a:pt x="17" y="277"/>
                        </a:lnTo>
                        <a:lnTo>
                          <a:pt x="17" y="277"/>
                        </a:lnTo>
                        <a:lnTo>
                          <a:pt x="14" y="277"/>
                        </a:lnTo>
                        <a:lnTo>
                          <a:pt x="10" y="276"/>
                        </a:lnTo>
                        <a:lnTo>
                          <a:pt x="4" y="271"/>
                        </a:lnTo>
                        <a:lnTo>
                          <a:pt x="1" y="266"/>
                        </a:lnTo>
                        <a:lnTo>
                          <a:pt x="0" y="263"/>
                        </a:lnTo>
                        <a:lnTo>
                          <a:pt x="0" y="259"/>
                        </a:lnTo>
                        <a:lnTo>
                          <a:pt x="0" y="18"/>
                        </a:lnTo>
                        <a:lnTo>
                          <a:pt x="0" y="18"/>
                        </a:lnTo>
                        <a:lnTo>
                          <a:pt x="0" y="14"/>
                        </a:lnTo>
                        <a:lnTo>
                          <a:pt x="1" y="11"/>
                        </a:lnTo>
                        <a:lnTo>
                          <a:pt x="4" y="5"/>
                        </a:lnTo>
                        <a:lnTo>
                          <a:pt x="10" y="1"/>
                        </a:lnTo>
                        <a:lnTo>
                          <a:pt x="14" y="0"/>
                        </a:lnTo>
                        <a:lnTo>
                          <a:pt x="17" y="0"/>
                        </a:lnTo>
                        <a:lnTo>
                          <a:pt x="303" y="0"/>
                        </a:lnTo>
                        <a:lnTo>
                          <a:pt x="303" y="0"/>
                        </a:lnTo>
                        <a:lnTo>
                          <a:pt x="307" y="0"/>
                        </a:lnTo>
                        <a:lnTo>
                          <a:pt x="310" y="1"/>
                        </a:lnTo>
                        <a:lnTo>
                          <a:pt x="316" y="5"/>
                        </a:lnTo>
                        <a:lnTo>
                          <a:pt x="320" y="11"/>
                        </a:lnTo>
                        <a:lnTo>
                          <a:pt x="321" y="14"/>
                        </a:lnTo>
                        <a:lnTo>
                          <a:pt x="321" y="18"/>
                        </a:lnTo>
                        <a:lnTo>
                          <a:pt x="321" y="259"/>
                        </a:lnTo>
                        <a:lnTo>
                          <a:pt x="321" y="259"/>
                        </a:lnTo>
                        <a:lnTo>
                          <a:pt x="321" y="263"/>
                        </a:lnTo>
                        <a:lnTo>
                          <a:pt x="320" y="266"/>
                        </a:lnTo>
                        <a:lnTo>
                          <a:pt x="316" y="271"/>
                        </a:lnTo>
                        <a:lnTo>
                          <a:pt x="310" y="276"/>
                        </a:lnTo>
                        <a:lnTo>
                          <a:pt x="307" y="277"/>
                        </a:lnTo>
                        <a:lnTo>
                          <a:pt x="303" y="277"/>
                        </a:lnTo>
                        <a:lnTo>
                          <a:pt x="303" y="277"/>
                        </a:lnTo>
                        <a:close/>
                      </a:path>
                    </a:pathLst>
                  </a:custGeom>
                  <a:solidFill>
                    <a:schemeClr val="accent6"/>
                  </a:solidFill>
                  <a:ln w="3175">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137" name="Freeform 18">
                    <a:extLst>
                      <a:ext uri="{FF2B5EF4-FFF2-40B4-BE49-F238E27FC236}">
                        <a16:creationId xmlns:a16="http://schemas.microsoft.com/office/drawing/2014/main" id="{6C46FC56-C307-43D9-9E74-A8F7A0BEDE3B}"/>
                      </a:ext>
                    </a:extLst>
                  </p:cNvPr>
                  <p:cNvSpPr>
                    <a:spLocks/>
                  </p:cNvSpPr>
                  <p:nvPr/>
                </p:nvSpPr>
                <p:spPr bwMode="auto">
                  <a:xfrm>
                    <a:off x="11533640" y="4203104"/>
                    <a:ext cx="271913" cy="562972"/>
                  </a:xfrm>
                  <a:custGeom>
                    <a:avLst/>
                    <a:gdLst>
                      <a:gd name="T0" fmla="*/ 214 w 214"/>
                      <a:gd name="T1" fmla="*/ 0 h 413"/>
                      <a:gd name="T2" fmla="*/ 214 w 214"/>
                      <a:gd name="T3" fmla="*/ 277 h 413"/>
                      <a:gd name="T4" fmla="*/ 214 w 214"/>
                      <a:gd name="T5" fmla="*/ 277 h 413"/>
                      <a:gd name="T6" fmla="*/ 213 w 214"/>
                      <a:gd name="T7" fmla="*/ 291 h 413"/>
                      <a:gd name="T8" fmla="*/ 211 w 214"/>
                      <a:gd name="T9" fmla="*/ 305 h 413"/>
                      <a:gd name="T10" fmla="*/ 208 w 214"/>
                      <a:gd name="T11" fmla="*/ 318 h 413"/>
                      <a:gd name="T12" fmla="*/ 204 w 214"/>
                      <a:gd name="T13" fmla="*/ 331 h 413"/>
                      <a:gd name="T14" fmla="*/ 198 w 214"/>
                      <a:gd name="T15" fmla="*/ 343 h 413"/>
                      <a:gd name="T16" fmla="*/ 191 w 214"/>
                      <a:gd name="T17" fmla="*/ 353 h 413"/>
                      <a:gd name="T18" fmla="*/ 182 w 214"/>
                      <a:gd name="T19" fmla="*/ 364 h 413"/>
                      <a:gd name="T20" fmla="*/ 174 w 214"/>
                      <a:gd name="T21" fmla="*/ 373 h 413"/>
                      <a:gd name="T22" fmla="*/ 165 w 214"/>
                      <a:gd name="T23" fmla="*/ 383 h 413"/>
                      <a:gd name="T24" fmla="*/ 154 w 214"/>
                      <a:gd name="T25" fmla="*/ 391 h 413"/>
                      <a:gd name="T26" fmla="*/ 142 w 214"/>
                      <a:gd name="T27" fmla="*/ 397 h 413"/>
                      <a:gd name="T28" fmla="*/ 131 w 214"/>
                      <a:gd name="T29" fmla="*/ 403 h 413"/>
                      <a:gd name="T30" fmla="*/ 118 w 214"/>
                      <a:gd name="T31" fmla="*/ 408 h 413"/>
                      <a:gd name="T32" fmla="*/ 105 w 214"/>
                      <a:gd name="T33" fmla="*/ 411 h 413"/>
                      <a:gd name="T34" fmla="*/ 92 w 214"/>
                      <a:gd name="T35" fmla="*/ 413 h 413"/>
                      <a:gd name="T36" fmla="*/ 78 w 214"/>
                      <a:gd name="T37" fmla="*/ 413 h 413"/>
                      <a:gd name="T38" fmla="*/ 0 w 214"/>
                      <a:gd name="T39" fmla="*/ 413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4" h="413">
                        <a:moveTo>
                          <a:pt x="214" y="0"/>
                        </a:moveTo>
                        <a:lnTo>
                          <a:pt x="214" y="277"/>
                        </a:lnTo>
                        <a:lnTo>
                          <a:pt x="214" y="277"/>
                        </a:lnTo>
                        <a:lnTo>
                          <a:pt x="213" y="291"/>
                        </a:lnTo>
                        <a:lnTo>
                          <a:pt x="211" y="305"/>
                        </a:lnTo>
                        <a:lnTo>
                          <a:pt x="208" y="318"/>
                        </a:lnTo>
                        <a:lnTo>
                          <a:pt x="204" y="331"/>
                        </a:lnTo>
                        <a:lnTo>
                          <a:pt x="198" y="343"/>
                        </a:lnTo>
                        <a:lnTo>
                          <a:pt x="191" y="353"/>
                        </a:lnTo>
                        <a:lnTo>
                          <a:pt x="182" y="364"/>
                        </a:lnTo>
                        <a:lnTo>
                          <a:pt x="174" y="373"/>
                        </a:lnTo>
                        <a:lnTo>
                          <a:pt x="165" y="383"/>
                        </a:lnTo>
                        <a:lnTo>
                          <a:pt x="154" y="391"/>
                        </a:lnTo>
                        <a:lnTo>
                          <a:pt x="142" y="397"/>
                        </a:lnTo>
                        <a:lnTo>
                          <a:pt x="131" y="403"/>
                        </a:lnTo>
                        <a:lnTo>
                          <a:pt x="118" y="408"/>
                        </a:lnTo>
                        <a:lnTo>
                          <a:pt x="105" y="411"/>
                        </a:lnTo>
                        <a:lnTo>
                          <a:pt x="92" y="413"/>
                        </a:lnTo>
                        <a:lnTo>
                          <a:pt x="78" y="413"/>
                        </a:lnTo>
                        <a:lnTo>
                          <a:pt x="0" y="413"/>
                        </a:lnTo>
                      </a:path>
                    </a:pathLst>
                  </a:custGeom>
                  <a:noFill/>
                  <a:ln w="19050">
                    <a:solidFill>
                      <a:schemeClr val="accent6"/>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138" name="Freeform 19">
                    <a:extLst>
                      <a:ext uri="{FF2B5EF4-FFF2-40B4-BE49-F238E27FC236}">
                        <a16:creationId xmlns:a16="http://schemas.microsoft.com/office/drawing/2014/main" id="{FFD92AB3-5681-496C-8081-D2CC0164D88F}"/>
                      </a:ext>
                    </a:extLst>
                  </p:cNvPr>
                  <p:cNvSpPr>
                    <a:spLocks/>
                  </p:cNvSpPr>
                  <p:nvPr/>
                </p:nvSpPr>
                <p:spPr bwMode="auto">
                  <a:xfrm>
                    <a:off x="11603557" y="3852264"/>
                    <a:ext cx="411756" cy="375315"/>
                  </a:xfrm>
                  <a:custGeom>
                    <a:avLst/>
                    <a:gdLst>
                      <a:gd name="T0" fmla="*/ 19 w 322"/>
                      <a:gd name="T1" fmla="*/ 277 h 277"/>
                      <a:gd name="T2" fmla="*/ 303 w 322"/>
                      <a:gd name="T3" fmla="*/ 277 h 277"/>
                      <a:gd name="T4" fmla="*/ 303 w 322"/>
                      <a:gd name="T5" fmla="*/ 277 h 277"/>
                      <a:gd name="T6" fmla="*/ 307 w 322"/>
                      <a:gd name="T7" fmla="*/ 277 h 277"/>
                      <a:gd name="T8" fmla="*/ 311 w 322"/>
                      <a:gd name="T9" fmla="*/ 276 h 277"/>
                      <a:gd name="T10" fmla="*/ 316 w 322"/>
                      <a:gd name="T11" fmla="*/ 271 h 277"/>
                      <a:gd name="T12" fmla="*/ 320 w 322"/>
                      <a:gd name="T13" fmla="*/ 266 h 277"/>
                      <a:gd name="T14" fmla="*/ 321 w 322"/>
                      <a:gd name="T15" fmla="*/ 263 h 277"/>
                      <a:gd name="T16" fmla="*/ 322 w 322"/>
                      <a:gd name="T17" fmla="*/ 259 h 277"/>
                      <a:gd name="T18" fmla="*/ 322 w 322"/>
                      <a:gd name="T19" fmla="*/ 18 h 277"/>
                      <a:gd name="T20" fmla="*/ 322 w 322"/>
                      <a:gd name="T21" fmla="*/ 18 h 277"/>
                      <a:gd name="T22" fmla="*/ 321 w 322"/>
                      <a:gd name="T23" fmla="*/ 14 h 277"/>
                      <a:gd name="T24" fmla="*/ 320 w 322"/>
                      <a:gd name="T25" fmla="*/ 11 h 277"/>
                      <a:gd name="T26" fmla="*/ 316 w 322"/>
                      <a:gd name="T27" fmla="*/ 5 h 277"/>
                      <a:gd name="T28" fmla="*/ 311 w 322"/>
                      <a:gd name="T29" fmla="*/ 1 h 277"/>
                      <a:gd name="T30" fmla="*/ 307 w 322"/>
                      <a:gd name="T31" fmla="*/ 0 h 277"/>
                      <a:gd name="T32" fmla="*/ 303 w 322"/>
                      <a:gd name="T33" fmla="*/ 0 h 277"/>
                      <a:gd name="T34" fmla="*/ 19 w 322"/>
                      <a:gd name="T35" fmla="*/ 0 h 277"/>
                      <a:gd name="T36" fmla="*/ 19 w 322"/>
                      <a:gd name="T37" fmla="*/ 0 h 277"/>
                      <a:gd name="T38" fmla="*/ 14 w 322"/>
                      <a:gd name="T39" fmla="*/ 0 h 277"/>
                      <a:gd name="T40" fmla="*/ 12 w 322"/>
                      <a:gd name="T41" fmla="*/ 1 h 277"/>
                      <a:gd name="T42" fmla="*/ 6 w 322"/>
                      <a:gd name="T43" fmla="*/ 5 h 277"/>
                      <a:gd name="T44" fmla="*/ 1 w 322"/>
                      <a:gd name="T45" fmla="*/ 11 h 277"/>
                      <a:gd name="T46" fmla="*/ 0 w 322"/>
                      <a:gd name="T47" fmla="*/ 14 h 277"/>
                      <a:gd name="T48" fmla="*/ 0 w 322"/>
                      <a:gd name="T49" fmla="*/ 18 h 277"/>
                      <a:gd name="T50" fmla="*/ 0 w 322"/>
                      <a:gd name="T51" fmla="*/ 259 h 277"/>
                      <a:gd name="T52" fmla="*/ 0 w 322"/>
                      <a:gd name="T53" fmla="*/ 259 h 277"/>
                      <a:gd name="T54" fmla="*/ 0 w 322"/>
                      <a:gd name="T55" fmla="*/ 263 h 277"/>
                      <a:gd name="T56" fmla="*/ 1 w 322"/>
                      <a:gd name="T57" fmla="*/ 266 h 277"/>
                      <a:gd name="T58" fmla="*/ 6 w 322"/>
                      <a:gd name="T59" fmla="*/ 271 h 277"/>
                      <a:gd name="T60" fmla="*/ 12 w 322"/>
                      <a:gd name="T61" fmla="*/ 276 h 277"/>
                      <a:gd name="T62" fmla="*/ 14 w 322"/>
                      <a:gd name="T63" fmla="*/ 277 h 277"/>
                      <a:gd name="T64" fmla="*/ 19 w 322"/>
                      <a:gd name="T65" fmla="*/ 277 h 277"/>
                      <a:gd name="T66" fmla="*/ 19 w 322"/>
                      <a:gd name="T67"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2" h="277">
                        <a:moveTo>
                          <a:pt x="19" y="277"/>
                        </a:moveTo>
                        <a:lnTo>
                          <a:pt x="303" y="277"/>
                        </a:lnTo>
                        <a:lnTo>
                          <a:pt x="303" y="277"/>
                        </a:lnTo>
                        <a:lnTo>
                          <a:pt x="307" y="277"/>
                        </a:lnTo>
                        <a:lnTo>
                          <a:pt x="311" y="276"/>
                        </a:lnTo>
                        <a:lnTo>
                          <a:pt x="316" y="271"/>
                        </a:lnTo>
                        <a:lnTo>
                          <a:pt x="320" y="266"/>
                        </a:lnTo>
                        <a:lnTo>
                          <a:pt x="321" y="263"/>
                        </a:lnTo>
                        <a:lnTo>
                          <a:pt x="322" y="259"/>
                        </a:lnTo>
                        <a:lnTo>
                          <a:pt x="322" y="18"/>
                        </a:lnTo>
                        <a:lnTo>
                          <a:pt x="322" y="18"/>
                        </a:lnTo>
                        <a:lnTo>
                          <a:pt x="321" y="14"/>
                        </a:lnTo>
                        <a:lnTo>
                          <a:pt x="320" y="11"/>
                        </a:lnTo>
                        <a:lnTo>
                          <a:pt x="316" y="5"/>
                        </a:lnTo>
                        <a:lnTo>
                          <a:pt x="311" y="1"/>
                        </a:lnTo>
                        <a:lnTo>
                          <a:pt x="307" y="0"/>
                        </a:lnTo>
                        <a:lnTo>
                          <a:pt x="303" y="0"/>
                        </a:lnTo>
                        <a:lnTo>
                          <a:pt x="19" y="0"/>
                        </a:lnTo>
                        <a:lnTo>
                          <a:pt x="19" y="0"/>
                        </a:lnTo>
                        <a:lnTo>
                          <a:pt x="14" y="0"/>
                        </a:lnTo>
                        <a:lnTo>
                          <a:pt x="12" y="1"/>
                        </a:lnTo>
                        <a:lnTo>
                          <a:pt x="6" y="5"/>
                        </a:lnTo>
                        <a:lnTo>
                          <a:pt x="1" y="11"/>
                        </a:lnTo>
                        <a:lnTo>
                          <a:pt x="0" y="14"/>
                        </a:lnTo>
                        <a:lnTo>
                          <a:pt x="0" y="18"/>
                        </a:lnTo>
                        <a:lnTo>
                          <a:pt x="0" y="259"/>
                        </a:lnTo>
                        <a:lnTo>
                          <a:pt x="0" y="259"/>
                        </a:lnTo>
                        <a:lnTo>
                          <a:pt x="0" y="263"/>
                        </a:lnTo>
                        <a:lnTo>
                          <a:pt x="1" y="266"/>
                        </a:lnTo>
                        <a:lnTo>
                          <a:pt x="6" y="271"/>
                        </a:lnTo>
                        <a:lnTo>
                          <a:pt x="12" y="276"/>
                        </a:lnTo>
                        <a:lnTo>
                          <a:pt x="14" y="277"/>
                        </a:lnTo>
                        <a:lnTo>
                          <a:pt x="19" y="277"/>
                        </a:lnTo>
                        <a:lnTo>
                          <a:pt x="19" y="277"/>
                        </a:lnTo>
                        <a:close/>
                      </a:path>
                    </a:pathLst>
                  </a:custGeom>
                  <a:solidFill>
                    <a:schemeClr val="accent6"/>
                  </a:solidFill>
                  <a:ln w="3175">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139" name="Freeform 12">
                    <a:extLst>
                      <a:ext uri="{FF2B5EF4-FFF2-40B4-BE49-F238E27FC236}">
                        <a16:creationId xmlns:a16="http://schemas.microsoft.com/office/drawing/2014/main" id="{A34AFB51-A031-489D-AC34-B4EB5587F6E2}"/>
                      </a:ext>
                    </a:extLst>
                  </p:cNvPr>
                  <p:cNvSpPr>
                    <a:spLocks/>
                  </p:cNvSpPr>
                  <p:nvPr/>
                </p:nvSpPr>
                <p:spPr bwMode="auto">
                  <a:xfrm>
                    <a:off x="10461521" y="5916497"/>
                    <a:ext cx="302990" cy="318201"/>
                  </a:xfrm>
                  <a:custGeom>
                    <a:avLst/>
                    <a:gdLst>
                      <a:gd name="T0" fmla="*/ 237 w 237"/>
                      <a:gd name="T1" fmla="*/ 119 h 238"/>
                      <a:gd name="T2" fmla="*/ 234 w 237"/>
                      <a:gd name="T3" fmla="*/ 143 h 238"/>
                      <a:gd name="T4" fmla="*/ 227 w 237"/>
                      <a:gd name="T5" fmla="*/ 165 h 238"/>
                      <a:gd name="T6" fmla="*/ 217 w 237"/>
                      <a:gd name="T7" fmla="*/ 185 h 238"/>
                      <a:gd name="T8" fmla="*/ 202 w 237"/>
                      <a:gd name="T9" fmla="*/ 203 h 238"/>
                      <a:gd name="T10" fmla="*/ 185 w 237"/>
                      <a:gd name="T11" fmla="*/ 217 h 238"/>
                      <a:gd name="T12" fmla="*/ 165 w 237"/>
                      <a:gd name="T13" fmla="*/ 229 h 238"/>
                      <a:gd name="T14" fmla="*/ 143 w 237"/>
                      <a:gd name="T15" fmla="*/ 236 h 238"/>
                      <a:gd name="T16" fmla="*/ 118 w 237"/>
                      <a:gd name="T17" fmla="*/ 238 h 238"/>
                      <a:gd name="T18" fmla="*/ 106 w 237"/>
                      <a:gd name="T19" fmla="*/ 237 h 238"/>
                      <a:gd name="T20" fmla="*/ 84 w 237"/>
                      <a:gd name="T21" fmla="*/ 232 h 238"/>
                      <a:gd name="T22" fmla="*/ 63 w 237"/>
                      <a:gd name="T23" fmla="*/ 223 h 238"/>
                      <a:gd name="T24" fmla="*/ 44 w 237"/>
                      <a:gd name="T25" fmla="*/ 210 h 238"/>
                      <a:gd name="T26" fmla="*/ 27 w 237"/>
                      <a:gd name="T27" fmla="*/ 195 h 238"/>
                      <a:gd name="T28" fmla="*/ 14 w 237"/>
                      <a:gd name="T29" fmla="*/ 176 h 238"/>
                      <a:gd name="T30" fmla="*/ 6 w 237"/>
                      <a:gd name="T31" fmla="*/ 155 h 238"/>
                      <a:gd name="T32" fmla="*/ 1 w 237"/>
                      <a:gd name="T33" fmla="*/ 131 h 238"/>
                      <a:gd name="T34" fmla="*/ 0 w 237"/>
                      <a:gd name="T35" fmla="*/ 119 h 238"/>
                      <a:gd name="T36" fmla="*/ 3 w 237"/>
                      <a:gd name="T37" fmla="*/ 96 h 238"/>
                      <a:gd name="T38" fmla="*/ 10 w 237"/>
                      <a:gd name="T39" fmla="*/ 73 h 238"/>
                      <a:gd name="T40" fmla="*/ 20 w 237"/>
                      <a:gd name="T41" fmla="*/ 53 h 238"/>
                      <a:gd name="T42" fmla="*/ 36 w 237"/>
                      <a:gd name="T43" fmla="*/ 35 h 238"/>
                      <a:gd name="T44" fmla="*/ 53 w 237"/>
                      <a:gd name="T45" fmla="*/ 21 h 238"/>
                      <a:gd name="T46" fmla="*/ 73 w 237"/>
                      <a:gd name="T47" fmla="*/ 10 h 238"/>
                      <a:gd name="T48" fmla="*/ 95 w 237"/>
                      <a:gd name="T49" fmla="*/ 2 h 238"/>
                      <a:gd name="T50" fmla="*/ 119 w 237"/>
                      <a:gd name="T51" fmla="*/ 0 h 238"/>
                      <a:gd name="T52" fmla="*/ 131 w 237"/>
                      <a:gd name="T53" fmla="*/ 1 h 238"/>
                      <a:gd name="T54" fmla="*/ 154 w 237"/>
                      <a:gd name="T55" fmla="*/ 6 h 238"/>
                      <a:gd name="T56" fmla="*/ 175 w 237"/>
                      <a:gd name="T57" fmla="*/ 15 h 238"/>
                      <a:gd name="T58" fmla="*/ 194 w 237"/>
                      <a:gd name="T59" fmla="*/ 28 h 238"/>
                      <a:gd name="T60" fmla="*/ 210 w 237"/>
                      <a:gd name="T61" fmla="*/ 44 h 238"/>
                      <a:gd name="T62" fmla="*/ 222 w 237"/>
                      <a:gd name="T63" fmla="*/ 63 h 238"/>
                      <a:gd name="T64" fmla="*/ 232 w 237"/>
                      <a:gd name="T65" fmla="*/ 84 h 238"/>
                      <a:gd name="T66" fmla="*/ 237 w 237"/>
                      <a:gd name="T67" fmla="*/ 107 h 238"/>
                      <a:gd name="T68" fmla="*/ 237 w 237"/>
                      <a:gd name="T69" fmla="*/ 119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7" h="238">
                        <a:moveTo>
                          <a:pt x="237" y="119"/>
                        </a:moveTo>
                        <a:lnTo>
                          <a:pt x="237" y="119"/>
                        </a:lnTo>
                        <a:lnTo>
                          <a:pt x="237" y="131"/>
                        </a:lnTo>
                        <a:lnTo>
                          <a:pt x="234" y="143"/>
                        </a:lnTo>
                        <a:lnTo>
                          <a:pt x="232" y="155"/>
                        </a:lnTo>
                        <a:lnTo>
                          <a:pt x="227" y="165"/>
                        </a:lnTo>
                        <a:lnTo>
                          <a:pt x="222" y="176"/>
                        </a:lnTo>
                        <a:lnTo>
                          <a:pt x="217" y="185"/>
                        </a:lnTo>
                        <a:lnTo>
                          <a:pt x="210" y="195"/>
                        </a:lnTo>
                        <a:lnTo>
                          <a:pt x="202" y="203"/>
                        </a:lnTo>
                        <a:lnTo>
                          <a:pt x="193" y="211"/>
                        </a:lnTo>
                        <a:lnTo>
                          <a:pt x="185" y="217"/>
                        </a:lnTo>
                        <a:lnTo>
                          <a:pt x="174" y="223"/>
                        </a:lnTo>
                        <a:lnTo>
                          <a:pt x="165" y="229"/>
                        </a:lnTo>
                        <a:lnTo>
                          <a:pt x="153" y="232"/>
                        </a:lnTo>
                        <a:lnTo>
                          <a:pt x="143" y="236"/>
                        </a:lnTo>
                        <a:lnTo>
                          <a:pt x="131" y="237"/>
                        </a:lnTo>
                        <a:lnTo>
                          <a:pt x="118" y="238"/>
                        </a:lnTo>
                        <a:lnTo>
                          <a:pt x="118" y="238"/>
                        </a:lnTo>
                        <a:lnTo>
                          <a:pt x="106" y="237"/>
                        </a:lnTo>
                        <a:lnTo>
                          <a:pt x="94" y="235"/>
                        </a:lnTo>
                        <a:lnTo>
                          <a:pt x="84" y="232"/>
                        </a:lnTo>
                        <a:lnTo>
                          <a:pt x="72" y="229"/>
                        </a:lnTo>
                        <a:lnTo>
                          <a:pt x="63" y="223"/>
                        </a:lnTo>
                        <a:lnTo>
                          <a:pt x="52" y="217"/>
                        </a:lnTo>
                        <a:lnTo>
                          <a:pt x="44" y="210"/>
                        </a:lnTo>
                        <a:lnTo>
                          <a:pt x="34" y="203"/>
                        </a:lnTo>
                        <a:lnTo>
                          <a:pt x="27" y="195"/>
                        </a:lnTo>
                        <a:lnTo>
                          <a:pt x="20" y="185"/>
                        </a:lnTo>
                        <a:lnTo>
                          <a:pt x="14" y="176"/>
                        </a:lnTo>
                        <a:lnTo>
                          <a:pt x="10" y="165"/>
                        </a:lnTo>
                        <a:lnTo>
                          <a:pt x="6" y="155"/>
                        </a:lnTo>
                        <a:lnTo>
                          <a:pt x="3" y="143"/>
                        </a:lnTo>
                        <a:lnTo>
                          <a:pt x="1" y="131"/>
                        </a:lnTo>
                        <a:lnTo>
                          <a:pt x="0" y="119"/>
                        </a:lnTo>
                        <a:lnTo>
                          <a:pt x="0" y="119"/>
                        </a:lnTo>
                        <a:lnTo>
                          <a:pt x="1" y="107"/>
                        </a:lnTo>
                        <a:lnTo>
                          <a:pt x="3" y="96"/>
                        </a:lnTo>
                        <a:lnTo>
                          <a:pt x="6" y="84"/>
                        </a:lnTo>
                        <a:lnTo>
                          <a:pt x="10" y="73"/>
                        </a:lnTo>
                        <a:lnTo>
                          <a:pt x="14" y="63"/>
                        </a:lnTo>
                        <a:lnTo>
                          <a:pt x="20" y="53"/>
                        </a:lnTo>
                        <a:lnTo>
                          <a:pt x="27" y="44"/>
                        </a:lnTo>
                        <a:lnTo>
                          <a:pt x="36" y="35"/>
                        </a:lnTo>
                        <a:lnTo>
                          <a:pt x="44" y="27"/>
                        </a:lnTo>
                        <a:lnTo>
                          <a:pt x="53" y="21"/>
                        </a:lnTo>
                        <a:lnTo>
                          <a:pt x="63" y="15"/>
                        </a:lnTo>
                        <a:lnTo>
                          <a:pt x="73" y="10"/>
                        </a:lnTo>
                        <a:lnTo>
                          <a:pt x="84" y="6"/>
                        </a:lnTo>
                        <a:lnTo>
                          <a:pt x="95" y="2"/>
                        </a:lnTo>
                        <a:lnTo>
                          <a:pt x="107" y="1"/>
                        </a:lnTo>
                        <a:lnTo>
                          <a:pt x="119" y="0"/>
                        </a:lnTo>
                        <a:lnTo>
                          <a:pt x="119" y="0"/>
                        </a:lnTo>
                        <a:lnTo>
                          <a:pt x="131" y="1"/>
                        </a:lnTo>
                        <a:lnTo>
                          <a:pt x="143" y="4"/>
                        </a:lnTo>
                        <a:lnTo>
                          <a:pt x="154" y="6"/>
                        </a:lnTo>
                        <a:lnTo>
                          <a:pt x="165" y="10"/>
                        </a:lnTo>
                        <a:lnTo>
                          <a:pt x="175" y="15"/>
                        </a:lnTo>
                        <a:lnTo>
                          <a:pt x="185" y="21"/>
                        </a:lnTo>
                        <a:lnTo>
                          <a:pt x="194" y="28"/>
                        </a:lnTo>
                        <a:lnTo>
                          <a:pt x="202" y="35"/>
                        </a:lnTo>
                        <a:lnTo>
                          <a:pt x="210" y="44"/>
                        </a:lnTo>
                        <a:lnTo>
                          <a:pt x="217" y="53"/>
                        </a:lnTo>
                        <a:lnTo>
                          <a:pt x="222" y="63"/>
                        </a:lnTo>
                        <a:lnTo>
                          <a:pt x="227" y="73"/>
                        </a:lnTo>
                        <a:lnTo>
                          <a:pt x="232" y="84"/>
                        </a:lnTo>
                        <a:lnTo>
                          <a:pt x="234" y="96"/>
                        </a:lnTo>
                        <a:lnTo>
                          <a:pt x="237" y="107"/>
                        </a:lnTo>
                        <a:lnTo>
                          <a:pt x="237" y="119"/>
                        </a:lnTo>
                        <a:lnTo>
                          <a:pt x="237" y="119"/>
                        </a:lnTo>
                        <a:close/>
                      </a:path>
                    </a:pathLst>
                  </a:custGeom>
                  <a:solidFill>
                    <a:schemeClr val="accent6"/>
                  </a:solidFill>
                  <a:ln w="3175">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140" name="Freeform 13">
                    <a:extLst>
                      <a:ext uri="{FF2B5EF4-FFF2-40B4-BE49-F238E27FC236}">
                        <a16:creationId xmlns:a16="http://schemas.microsoft.com/office/drawing/2014/main" id="{4DBE04CF-8836-41C9-8DD7-33918DDFE1F1}"/>
                      </a:ext>
                    </a:extLst>
                  </p:cNvPr>
                  <p:cNvSpPr>
                    <a:spLocks/>
                  </p:cNvSpPr>
                  <p:nvPr/>
                </p:nvSpPr>
                <p:spPr bwMode="auto">
                  <a:xfrm>
                    <a:off x="9972076" y="5802271"/>
                    <a:ext cx="302990" cy="318201"/>
                  </a:xfrm>
                  <a:custGeom>
                    <a:avLst/>
                    <a:gdLst>
                      <a:gd name="T0" fmla="*/ 236 w 236"/>
                      <a:gd name="T1" fmla="*/ 119 h 238"/>
                      <a:gd name="T2" fmla="*/ 234 w 236"/>
                      <a:gd name="T3" fmla="*/ 143 h 238"/>
                      <a:gd name="T4" fmla="*/ 227 w 236"/>
                      <a:gd name="T5" fmla="*/ 165 h 238"/>
                      <a:gd name="T6" fmla="*/ 216 w 236"/>
                      <a:gd name="T7" fmla="*/ 185 h 238"/>
                      <a:gd name="T8" fmla="*/ 202 w 236"/>
                      <a:gd name="T9" fmla="*/ 203 h 238"/>
                      <a:gd name="T10" fmla="*/ 184 w 236"/>
                      <a:gd name="T11" fmla="*/ 217 h 238"/>
                      <a:gd name="T12" fmla="*/ 164 w 236"/>
                      <a:gd name="T13" fmla="*/ 229 h 238"/>
                      <a:gd name="T14" fmla="*/ 142 w 236"/>
                      <a:gd name="T15" fmla="*/ 235 h 238"/>
                      <a:gd name="T16" fmla="*/ 118 w 236"/>
                      <a:gd name="T17" fmla="*/ 238 h 238"/>
                      <a:gd name="T18" fmla="*/ 107 w 236"/>
                      <a:gd name="T19" fmla="*/ 237 h 238"/>
                      <a:gd name="T20" fmla="*/ 83 w 236"/>
                      <a:gd name="T21" fmla="*/ 232 h 238"/>
                      <a:gd name="T22" fmla="*/ 62 w 236"/>
                      <a:gd name="T23" fmla="*/ 223 h 238"/>
                      <a:gd name="T24" fmla="*/ 43 w 236"/>
                      <a:gd name="T25" fmla="*/ 211 h 238"/>
                      <a:gd name="T26" fmla="*/ 27 w 236"/>
                      <a:gd name="T27" fmla="*/ 195 h 238"/>
                      <a:gd name="T28" fmla="*/ 14 w 236"/>
                      <a:gd name="T29" fmla="*/ 176 h 238"/>
                      <a:gd name="T30" fmla="*/ 5 w 236"/>
                      <a:gd name="T31" fmla="*/ 155 h 238"/>
                      <a:gd name="T32" fmla="*/ 1 w 236"/>
                      <a:gd name="T33" fmla="*/ 131 h 238"/>
                      <a:gd name="T34" fmla="*/ 0 w 236"/>
                      <a:gd name="T35" fmla="*/ 119 h 238"/>
                      <a:gd name="T36" fmla="*/ 2 w 236"/>
                      <a:gd name="T37" fmla="*/ 96 h 238"/>
                      <a:gd name="T38" fmla="*/ 9 w 236"/>
                      <a:gd name="T39" fmla="*/ 73 h 238"/>
                      <a:gd name="T40" fmla="*/ 20 w 236"/>
                      <a:gd name="T41" fmla="*/ 53 h 238"/>
                      <a:gd name="T42" fmla="*/ 35 w 236"/>
                      <a:gd name="T43" fmla="*/ 35 h 238"/>
                      <a:gd name="T44" fmla="*/ 52 w 236"/>
                      <a:gd name="T45" fmla="*/ 21 h 238"/>
                      <a:gd name="T46" fmla="*/ 72 w 236"/>
                      <a:gd name="T47" fmla="*/ 10 h 238"/>
                      <a:gd name="T48" fmla="*/ 95 w 236"/>
                      <a:gd name="T49" fmla="*/ 4 h 238"/>
                      <a:gd name="T50" fmla="*/ 118 w 236"/>
                      <a:gd name="T51" fmla="*/ 0 h 238"/>
                      <a:gd name="T52" fmla="*/ 130 w 236"/>
                      <a:gd name="T53" fmla="*/ 1 h 238"/>
                      <a:gd name="T54" fmla="*/ 154 w 236"/>
                      <a:gd name="T55" fmla="*/ 6 h 238"/>
                      <a:gd name="T56" fmla="*/ 175 w 236"/>
                      <a:gd name="T57" fmla="*/ 15 h 238"/>
                      <a:gd name="T58" fmla="*/ 194 w 236"/>
                      <a:gd name="T59" fmla="*/ 27 h 238"/>
                      <a:gd name="T60" fmla="*/ 209 w 236"/>
                      <a:gd name="T61" fmla="*/ 44 h 238"/>
                      <a:gd name="T62" fmla="*/ 222 w 236"/>
                      <a:gd name="T63" fmla="*/ 63 h 238"/>
                      <a:gd name="T64" fmla="*/ 231 w 236"/>
                      <a:gd name="T65" fmla="*/ 84 h 238"/>
                      <a:gd name="T66" fmla="*/ 236 w 236"/>
                      <a:gd name="T67" fmla="*/ 107 h 238"/>
                      <a:gd name="T68" fmla="*/ 236 w 236"/>
                      <a:gd name="T69" fmla="*/ 119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6" h="238">
                        <a:moveTo>
                          <a:pt x="236" y="119"/>
                        </a:moveTo>
                        <a:lnTo>
                          <a:pt x="236" y="119"/>
                        </a:lnTo>
                        <a:lnTo>
                          <a:pt x="236" y="131"/>
                        </a:lnTo>
                        <a:lnTo>
                          <a:pt x="234" y="143"/>
                        </a:lnTo>
                        <a:lnTo>
                          <a:pt x="231" y="155"/>
                        </a:lnTo>
                        <a:lnTo>
                          <a:pt x="227" y="165"/>
                        </a:lnTo>
                        <a:lnTo>
                          <a:pt x="222" y="176"/>
                        </a:lnTo>
                        <a:lnTo>
                          <a:pt x="216" y="185"/>
                        </a:lnTo>
                        <a:lnTo>
                          <a:pt x="209" y="195"/>
                        </a:lnTo>
                        <a:lnTo>
                          <a:pt x="202" y="203"/>
                        </a:lnTo>
                        <a:lnTo>
                          <a:pt x="194" y="211"/>
                        </a:lnTo>
                        <a:lnTo>
                          <a:pt x="184" y="217"/>
                        </a:lnTo>
                        <a:lnTo>
                          <a:pt x="175" y="223"/>
                        </a:lnTo>
                        <a:lnTo>
                          <a:pt x="164" y="229"/>
                        </a:lnTo>
                        <a:lnTo>
                          <a:pt x="154" y="232"/>
                        </a:lnTo>
                        <a:lnTo>
                          <a:pt x="142" y="235"/>
                        </a:lnTo>
                        <a:lnTo>
                          <a:pt x="130" y="237"/>
                        </a:lnTo>
                        <a:lnTo>
                          <a:pt x="118" y="238"/>
                        </a:lnTo>
                        <a:lnTo>
                          <a:pt x="118" y="238"/>
                        </a:lnTo>
                        <a:lnTo>
                          <a:pt x="107" y="237"/>
                        </a:lnTo>
                        <a:lnTo>
                          <a:pt x="95" y="235"/>
                        </a:lnTo>
                        <a:lnTo>
                          <a:pt x="83" y="232"/>
                        </a:lnTo>
                        <a:lnTo>
                          <a:pt x="72" y="229"/>
                        </a:lnTo>
                        <a:lnTo>
                          <a:pt x="62" y="223"/>
                        </a:lnTo>
                        <a:lnTo>
                          <a:pt x="52" y="217"/>
                        </a:lnTo>
                        <a:lnTo>
                          <a:pt x="43" y="211"/>
                        </a:lnTo>
                        <a:lnTo>
                          <a:pt x="35" y="203"/>
                        </a:lnTo>
                        <a:lnTo>
                          <a:pt x="27" y="195"/>
                        </a:lnTo>
                        <a:lnTo>
                          <a:pt x="20" y="185"/>
                        </a:lnTo>
                        <a:lnTo>
                          <a:pt x="14" y="176"/>
                        </a:lnTo>
                        <a:lnTo>
                          <a:pt x="9" y="165"/>
                        </a:lnTo>
                        <a:lnTo>
                          <a:pt x="5" y="155"/>
                        </a:lnTo>
                        <a:lnTo>
                          <a:pt x="2" y="143"/>
                        </a:lnTo>
                        <a:lnTo>
                          <a:pt x="1" y="131"/>
                        </a:lnTo>
                        <a:lnTo>
                          <a:pt x="0" y="119"/>
                        </a:lnTo>
                        <a:lnTo>
                          <a:pt x="0" y="119"/>
                        </a:lnTo>
                        <a:lnTo>
                          <a:pt x="1" y="107"/>
                        </a:lnTo>
                        <a:lnTo>
                          <a:pt x="2" y="96"/>
                        </a:lnTo>
                        <a:lnTo>
                          <a:pt x="5" y="84"/>
                        </a:lnTo>
                        <a:lnTo>
                          <a:pt x="9" y="73"/>
                        </a:lnTo>
                        <a:lnTo>
                          <a:pt x="14" y="63"/>
                        </a:lnTo>
                        <a:lnTo>
                          <a:pt x="20" y="53"/>
                        </a:lnTo>
                        <a:lnTo>
                          <a:pt x="27" y="44"/>
                        </a:lnTo>
                        <a:lnTo>
                          <a:pt x="35" y="35"/>
                        </a:lnTo>
                        <a:lnTo>
                          <a:pt x="43" y="27"/>
                        </a:lnTo>
                        <a:lnTo>
                          <a:pt x="52" y="21"/>
                        </a:lnTo>
                        <a:lnTo>
                          <a:pt x="62" y="15"/>
                        </a:lnTo>
                        <a:lnTo>
                          <a:pt x="72" y="10"/>
                        </a:lnTo>
                        <a:lnTo>
                          <a:pt x="83" y="6"/>
                        </a:lnTo>
                        <a:lnTo>
                          <a:pt x="95" y="4"/>
                        </a:lnTo>
                        <a:lnTo>
                          <a:pt x="107" y="1"/>
                        </a:lnTo>
                        <a:lnTo>
                          <a:pt x="118" y="0"/>
                        </a:lnTo>
                        <a:lnTo>
                          <a:pt x="118" y="0"/>
                        </a:lnTo>
                        <a:lnTo>
                          <a:pt x="130" y="1"/>
                        </a:lnTo>
                        <a:lnTo>
                          <a:pt x="142" y="4"/>
                        </a:lnTo>
                        <a:lnTo>
                          <a:pt x="154" y="6"/>
                        </a:lnTo>
                        <a:lnTo>
                          <a:pt x="164" y="10"/>
                        </a:lnTo>
                        <a:lnTo>
                          <a:pt x="175" y="15"/>
                        </a:lnTo>
                        <a:lnTo>
                          <a:pt x="184" y="21"/>
                        </a:lnTo>
                        <a:lnTo>
                          <a:pt x="194" y="27"/>
                        </a:lnTo>
                        <a:lnTo>
                          <a:pt x="202" y="35"/>
                        </a:lnTo>
                        <a:lnTo>
                          <a:pt x="209" y="44"/>
                        </a:lnTo>
                        <a:lnTo>
                          <a:pt x="216" y="53"/>
                        </a:lnTo>
                        <a:lnTo>
                          <a:pt x="222" y="63"/>
                        </a:lnTo>
                        <a:lnTo>
                          <a:pt x="227" y="73"/>
                        </a:lnTo>
                        <a:lnTo>
                          <a:pt x="231" y="84"/>
                        </a:lnTo>
                        <a:lnTo>
                          <a:pt x="234" y="96"/>
                        </a:lnTo>
                        <a:lnTo>
                          <a:pt x="236" y="107"/>
                        </a:lnTo>
                        <a:lnTo>
                          <a:pt x="236" y="119"/>
                        </a:lnTo>
                        <a:lnTo>
                          <a:pt x="236" y="119"/>
                        </a:lnTo>
                        <a:close/>
                      </a:path>
                    </a:pathLst>
                  </a:custGeom>
                  <a:solidFill>
                    <a:schemeClr val="accent6"/>
                  </a:solidFill>
                  <a:ln w="3175">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141" name="Freeform 14">
                    <a:extLst>
                      <a:ext uri="{FF2B5EF4-FFF2-40B4-BE49-F238E27FC236}">
                        <a16:creationId xmlns:a16="http://schemas.microsoft.com/office/drawing/2014/main" id="{886F1218-1BB5-4E3A-9196-174113DB3F6B}"/>
                      </a:ext>
                    </a:extLst>
                  </p:cNvPr>
                  <p:cNvSpPr>
                    <a:spLocks/>
                  </p:cNvSpPr>
                  <p:nvPr/>
                </p:nvSpPr>
                <p:spPr bwMode="auto">
                  <a:xfrm>
                    <a:off x="10950965" y="5802271"/>
                    <a:ext cx="302990" cy="318201"/>
                  </a:xfrm>
                  <a:custGeom>
                    <a:avLst/>
                    <a:gdLst>
                      <a:gd name="T0" fmla="*/ 236 w 236"/>
                      <a:gd name="T1" fmla="*/ 119 h 238"/>
                      <a:gd name="T2" fmla="*/ 234 w 236"/>
                      <a:gd name="T3" fmla="*/ 143 h 238"/>
                      <a:gd name="T4" fmla="*/ 227 w 236"/>
                      <a:gd name="T5" fmla="*/ 165 h 238"/>
                      <a:gd name="T6" fmla="*/ 216 w 236"/>
                      <a:gd name="T7" fmla="*/ 185 h 238"/>
                      <a:gd name="T8" fmla="*/ 202 w 236"/>
                      <a:gd name="T9" fmla="*/ 203 h 238"/>
                      <a:gd name="T10" fmla="*/ 185 w 236"/>
                      <a:gd name="T11" fmla="*/ 217 h 238"/>
                      <a:gd name="T12" fmla="*/ 165 w 236"/>
                      <a:gd name="T13" fmla="*/ 229 h 238"/>
                      <a:gd name="T14" fmla="*/ 142 w 236"/>
                      <a:gd name="T15" fmla="*/ 235 h 238"/>
                      <a:gd name="T16" fmla="*/ 118 w 236"/>
                      <a:gd name="T17" fmla="*/ 238 h 238"/>
                      <a:gd name="T18" fmla="*/ 106 w 236"/>
                      <a:gd name="T19" fmla="*/ 237 h 238"/>
                      <a:gd name="T20" fmla="*/ 83 w 236"/>
                      <a:gd name="T21" fmla="*/ 232 h 238"/>
                      <a:gd name="T22" fmla="*/ 62 w 236"/>
                      <a:gd name="T23" fmla="*/ 223 h 238"/>
                      <a:gd name="T24" fmla="*/ 42 w 236"/>
                      <a:gd name="T25" fmla="*/ 211 h 238"/>
                      <a:gd name="T26" fmla="*/ 27 w 236"/>
                      <a:gd name="T27" fmla="*/ 195 h 238"/>
                      <a:gd name="T28" fmla="*/ 14 w 236"/>
                      <a:gd name="T29" fmla="*/ 176 h 238"/>
                      <a:gd name="T30" fmla="*/ 5 w 236"/>
                      <a:gd name="T31" fmla="*/ 155 h 238"/>
                      <a:gd name="T32" fmla="*/ 0 w 236"/>
                      <a:gd name="T33" fmla="*/ 131 h 238"/>
                      <a:gd name="T34" fmla="*/ 0 w 236"/>
                      <a:gd name="T35" fmla="*/ 119 h 238"/>
                      <a:gd name="T36" fmla="*/ 2 w 236"/>
                      <a:gd name="T37" fmla="*/ 96 h 238"/>
                      <a:gd name="T38" fmla="*/ 9 w 236"/>
                      <a:gd name="T39" fmla="*/ 73 h 238"/>
                      <a:gd name="T40" fmla="*/ 20 w 236"/>
                      <a:gd name="T41" fmla="*/ 53 h 238"/>
                      <a:gd name="T42" fmla="*/ 34 w 236"/>
                      <a:gd name="T43" fmla="*/ 35 h 238"/>
                      <a:gd name="T44" fmla="*/ 52 w 236"/>
                      <a:gd name="T45" fmla="*/ 21 h 238"/>
                      <a:gd name="T46" fmla="*/ 72 w 236"/>
                      <a:gd name="T47" fmla="*/ 10 h 238"/>
                      <a:gd name="T48" fmla="*/ 94 w 236"/>
                      <a:gd name="T49" fmla="*/ 4 h 238"/>
                      <a:gd name="T50" fmla="*/ 118 w 236"/>
                      <a:gd name="T51" fmla="*/ 0 h 238"/>
                      <a:gd name="T52" fmla="*/ 130 w 236"/>
                      <a:gd name="T53" fmla="*/ 1 h 238"/>
                      <a:gd name="T54" fmla="*/ 153 w 236"/>
                      <a:gd name="T55" fmla="*/ 6 h 238"/>
                      <a:gd name="T56" fmla="*/ 174 w 236"/>
                      <a:gd name="T57" fmla="*/ 15 h 238"/>
                      <a:gd name="T58" fmla="*/ 193 w 236"/>
                      <a:gd name="T59" fmla="*/ 27 h 238"/>
                      <a:gd name="T60" fmla="*/ 209 w 236"/>
                      <a:gd name="T61" fmla="*/ 44 h 238"/>
                      <a:gd name="T62" fmla="*/ 222 w 236"/>
                      <a:gd name="T63" fmla="*/ 63 h 238"/>
                      <a:gd name="T64" fmla="*/ 230 w 236"/>
                      <a:gd name="T65" fmla="*/ 84 h 238"/>
                      <a:gd name="T66" fmla="*/ 235 w 236"/>
                      <a:gd name="T67" fmla="*/ 107 h 238"/>
                      <a:gd name="T68" fmla="*/ 236 w 236"/>
                      <a:gd name="T69" fmla="*/ 119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6" h="238">
                        <a:moveTo>
                          <a:pt x="236" y="119"/>
                        </a:moveTo>
                        <a:lnTo>
                          <a:pt x="236" y="119"/>
                        </a:lnTo>
                        <a:lnTo>
                          <a:pt x="235" y="131"/>
                        </a:lnTo>
                        <a:lnTo>
                          <a:pt x="234" y="143"/>
                        </a:lnTo>
                        <a:lnTo>
                          <a:pt x="230" y="155"/>
                        </a:lnTo>
                        <a:lnTo>
                          <a:pt x="227" y="165"/>
                        </a:lnTo>
                        <a:lnTo>
                          <a:pt x="222" y="176"/>
                        </a:lnTo>
                        <a:lnTo>
                          <a:pt x="216" y="185"/>
                        </a:lnTo>
                        <a:lnTo>
                          <a:pt x="209" y="195"/>
                        </a:lnTo>
                        <a:lnTo>
                          <a:pt x="202" y="203"/>
                        </a:lnTo>
                        <a:lnTo>
                          <a:pt x="193" y="211"/>
                        </a:lnTo>
                        <a:lnTo>
                          <a:pt x="185" y="217"/>
                        </a:lnTo>
                        <a:lnTo>
                          <a:pt x="174" y="223"/>
                        </a:lnTo>
                        <a:lnTo>
                          <a:pt x="165" y="229"/>
                        </a:lnTo>
                        <a:lnTo>
                          <a:pt x="153" y="232"/>
                        </a:lnTo>
                        <a:lnTo>
                          <a:pt x="142" y="235"/>
                        </a:lnTo>
                        <a:lnTo>
                          <a:pt x="130" y="237"/>
                        </a:lnTo>
                        <a:lnTo>
                          <a:pt x="118" y="238"/>
                        </a:lnTo>
                        <a:lnTo>
                          <a:pt x="118" y="238"/>
                        </a:lnTo>
                        <a:lnTo>
                          <a:pt x="106" y="237"/>
                        </a:lnTo>
                        <a:lnTo>
                          <a:pt x="94" y="235"/>
                        </a:lnTo>
                        <a:lnTo>
                          <a:pt x="83" y="232"/>
                        </a:lnTo>
                        <a:lnTo>
                          <a:pt x="72" y="229"/>
                        </a:lnTo>
                        <a:lnTo>
                          <a:pt x="62" y="223"/>
                        </a:lnTo>
                        <a:lnTo>
                          <a:pt x="52" y="217"/>
                        </a:lnTo>
                        <a:lnTo>
                          <a:pt x="42" y="211"/>
                        </a:lnTo>
                        <a:lnTo>
                          <a:pt x="34" y="203"/>
                        </a:lnTo>
                        <a:lnTo>
                          <a:pt x="27" y="195"/>
                        </a:lnTo>
                        <a:lnTo>
                          <a:pt x="20" y="185"/>
                        </a:lnTo>
                        <a:lnTo>
                          <a:pt x="14" y="176"/>
                        </a:lnTo>
                        <a:lnTo>
                          <a:pt x="9" y="165"/>
                        </a:lnTo>
                        <a:lnTo>
                          <a:pt x="5" y="155"/>
                        </a:lnTo>
                        <a:lnTo>
                          <a:pt x="2" y="143"/>
                        </a:lnTo>
                        <a:lnTo>
                          <a:pt x="0" y="131"/>
                        </a:lnTo>
                        <a:lnTo>
                          <a:pt x="0" y="119"/>
                        </a:lnTo>
                        <a:lnTo>
                          <a:pt x="0" y="119"/>
                        </a:lnTo>
                        <a:lnTo>
                          <a:pt x="0" y="107"/>
                        </a:lnTo>
                        <a:lnTo>
                          <a:pt x="2" y="96"/>
                        </a:lnTo>
                        <a:lnTo>
                          <a:pt x="5" y="84"/>
                        </a:lnTo>
                        <a:lnTo>
                          <a:pt x="9" y="73"/>
                        </a:lnTo>
                        <a:lnTo>
                          <a:pt x="14" y="63"/>
                        </a:lnTo>
                        <a:lnTo>
                          <a:pt x="20" y="53"/>
                        </a:lnTo>
                        <a:lnTo>
                          <a:pt x="27" y="44"/>
                        </a:lnTo>
                        <a:lnTo>
                          <a:pt x="34" y="35"/>
                        </a:lnTo>
                        <a:lnTo>
                          <a:pt x="42" y="27"/>
                        </a:lnTo>
                        <a:lnTo>
                          <a:pt x="52" y="21"/>
                        </a:lnTo>
                        <a:lnTo>
                          <a:pt x="62" y="15"/>
                        </a:lnTo>
                        <a:lnTo>
                          <a:pt x="72" y="10"/>
                        </a:lnTo>
                        <a:lnTo>
                          <a:pt x="83" y="6"/>
                        </a:lnTo>
                        <a:lnTo>
                          <a:pt x="94" y="4"/>
                        </a:lnTo>
                        <a:lnTo>
                          <a:pt x="106" y="1"/>
                        </a:lnTo>
                        <a:lnTo>
                          <a:pt x="118" y="0"/>
                        </a:lnTo>
                        <a:lnTo>
                          <a:pt x="118" y="0"/>
                        </a:lnTo>
                        <a:lnTo>
                          <a:pt x="130" y="1"/>
                        </a:lnTo>
                        <a:lnTo>
                          <a:pt x="142" y="4"/>
                        </a:lnTo>
                        <a:lnTo>
                          <a:pt x="153" y="6"/>
                        </a:lnTo>
                        <a:lnTo>
                          <a:pt x="165" y="10"/>
                        </a:lnTo>
                        <a:lnTo>
                          <a:pt x="174" y="15"/>
                        </a:lnTo>
                        <a:lnTo>
                          <a:pt x="185" y="21"/>
                        </a:lnTo>
                        <a:lnTo>
                          <a:pt x="193" y="27"/>
                        </a:lnTo>
                        <a:lnTo>
                          <a:pt x="202" y="35"/>
                        </a:lnTo>
                        <a:lnTo>
                          <a:pt x="209" y="44"/>
                        </a:lnTo>
                        <a:lnTo>
                          <a:pt x="216" y="53"/>
                        </a:lnTo>
                        <a:lnTo>
                          <a:pt x="222" y="63"/>
                        </a:lnTo>
                        <a:lnTo>
                          <a:pt x="227" y="73"/>
                        </a:lnTo>
                        <a:lnTo>
                          <a:pt x="230" y="84"/>
                        </a:lnTo>
                        <a:lnTo>
                          <a:pt x="234" y="96"/>
                        </a:lnTo>
                        <a:lnTo>
                          <a:pt x="235" y="107"/>
                        </a:lnTo>
                        <a:lnTo>
                          <a:pt x="236" y="119"/>
                        </a:lnTo>
                        <a:lnTo>
                          <a:pt x="236" y="119"/>
                        </a:lnTo>
                        <a:close/>
                      </a:path>
                    </a:pathLst>
                  </a:custGeom>
                  <a:solidFill>
                    <a:schemeClr val="accent6"/>
                  </a:solidFill>
                  <a:ln w="3175">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142" name="Freeform 9">
                    <a:extLst>
                      <a:ext uri="{FF2B5EF4-FFF2-40B4-BE49-F238E27FC236}">
                        <a16:creationId xmlns:a16="http://schemas.microsoft.com/office/drawing/2014/main" id="{D63BD318-2204-4F32-B7B8-D19246BF1EF7}"/>
                      </a:ext>
                    </a:extLst>
                  </p:cNvPr>
                  <p:cNvSpPr>
                    <a:spLocks/>
                  </p:cNvSpPr>
                  <p:nvPr/>
                </p:nvSpPr>
                <p:spPr bwMode="auto">
                  <a:xfrm>
                    <a:off x="9723472" y="4480506"/>
                    <a:ext cx="1779093" cy="562972"/>
                  </a:xfrm>
                  <a:custGeom>
                    <a:avLst/>
                    <a:gdLst>
                      <a:gd name="T0" fmla="*/ 1352 w 1370"/>
                      <a:gd name="T1" fmla="*/ 412 h 412"/>
                      <a:gd name="T2" fmla="*/ 19 w 1370"/>
                      <a:gd name="T3" fmla="*/ 412 h 412"/>
                      <a:gd name="T4" fmla="*/ 19 w 1370"/>
                      <a:gd name="T5" fmla="*/ 412 h 412"/>
                      <a:gd name="T6" fmla="*/ 16 w 1370"/>
                      <a:gd name="T7" fmla="*/ 412 h 412"/>
                      <a:gd name="T8" fmla="*/ 12 w 1370"/>
                      <a:gd name="T9" fmla="*/ 411 h 412"/>
                      <a:gd name="T10" fmla="*/ 6 w 1370"/>
                      <a:gd name="T11" fmla="*/ 406 h 412"/>
                      <a:gd name="T12" fmla="*/ 3 w 1370"/>
                      <a:gd name="T13" fmla="*/ 400 h 412"/>
                      <a:gd name="T14" fmla="*/ 2 w 1370"/>
                      <a:gd name="T15" fmla="*/ 396 h 412"/>
                      <a:gd name="T16" fmla="*/ 0 w 1370"/>
                      <a:gd name="T17" fmla="*/ 393 h 412"/>
                      <a:gd name="T18" fmla="*/ 0 w 1370"/>
                      <a:gd name="T19" fmla="*/ 19 h 412"/>
                      <a:gd name="T20" fmla="*/ 0 w 1370"/>
                      <a:gd name="T21" fmla="*/ 19 h 412"/>
                      <a:gd name="T22" fmla="*/ 2 w 1370"/>
                      <a:gd name="T23" fmla="*/ 14 h 412"/>
                      <a:gd name="T24" fmla="*/ 3 w 1370"/>
                      <a:gd name="T25" fmla="*/ 11 h 412"/>
                      <a:gd name="T26" fmla="*/ 6 w 1370"/>
                      <a:gd name="T27" fmla="*/ 5 h 412"/>
                      <a:gd name="T28" fmla="*/ 12 w 1370"/>
                      <a:gd name="T29" fmla="*/ 1 h 412"/>
                      <a:gd name="T30" fmla="*/ 16 w 1370"/>
                      <a:gd name="T31" fmla="*/ 0 h 412"/>
                      <a:gd name="T32" fmla="*/ 19 w 1370"/>
                      <a:gd name="T33" fmla="*/ 0 h 412"/>
                      <a:gd name="T34" fmla="*/ 1352 w 1370"/>
                      <a:gd name="T35" fmla="*/ 0 h 412"/>
                      <a:gd name="T36" fmla="*/ 1352 w 1370"/>
                      <a:gd name="T37" fmla="*/ 0 h 412"/>
                      <a:gd name="T38" fmla="*/ 1355 w 1370"/>
                      <a:gd name="T39" fmla="*/ 0 h 412"/>
                      <a:gd name="T40" fmla="*/ 1359 w 1370"/>
                      <a:gd name="T41" fmla="*/ 1 h 412"/>
                      <a:gd name="T42" fmla="*/ 1365 w 1370"/>
                      <a:gd name="T43" fmla="*/ 5 h 412"/>
                      <a:gd name="T44" fmla="*/ 1369 w 1370"/>
                      <a:gd name="T45" fmla="*/ 11 h 412"/>
                      <a:gd name="T46" fmla="*/ 1370 w 1370"/>
                      <a:gd name="T47" fmla="*/ 14 h 412"/>
                      <a:gd name="T48" fmla="*/ 1370 w 1370"/>
                      <a:gd name="T49" fmla="*/ 19 h 412"/>
                      <a:gd name="T50" fmla="*/ 1370 w 1370"/>
                      <a:gd name="T51" fmla="*/ 393 h 412"/>
                      <a:gd name="T52" fmla="*/ 1370 w 1370"/>
                      <a:gd name="T53" fmla="*/ 393 h 412"/>
                      <a:gd name="T54" fmla="*/ 1370 w 1370"/>
                      <a:gd name="T55" fmla="*/ 396 h 412"/>
                      <a:gd name="T56" fmla="*/ 1369 w 1370"/>
                      <a:gd name="T57" fmla="*/ 400 h 412"/>
                      <a:gd name="T58" fmla="*/ 1365 w 1370"/>
                      <a:gd name="T59" fmla="*/ 406 h 412"/>
                      <a:gd name="T60" fmla="*/ 1359 w 1370"/>
                      <a:gd name="T61" fmla="*/ 411 h 412"/>
                      <a:gd name="T62" fmla="*/ 1355 w 1370"/>
                      <a:gd name="T63" fmla="*/ 412 h 412"/>
                      <a:gd name="T64" fmla="*/ 1352 w 1370"/>
                      <a:gd name="T65" fmla="*/ 412 h 412"/>
                      <a:gd name="T66" fmla="*/ 1352 w 1370"/>
                      <a:gd name="T67" fmla="*/ 41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70" h="412">
                        <a:moveTo>
                          <a:pt x="1352" y="412"/>
                        </a:moveTo>
                        <a:lnTo>
                          <a:pt x="19" y="412"/>
                        </a:lnTo>
                        <a:lnTo>
                          <a:pt x="19" y="412"/>
                        </a:lnTo>
                        <a:lnTo>
                          <a:pt x="16" y="412"/>
                        </a:lnTo>
                        <a:lnTo>
                          <a:pt x="12" y="411"/>
                        </a:lnTo>
                        <a:lnTo>
                          <a:pt x="6" y="406"/>
                        </a:lnTo>
                        <a:lnTo>
                          <a:pt x="3" y="400"/>
                        </a:lnTo>
                        <a:lnTo>
                          <a:pt x="2" y="396"/>
                        </a:lnTo>
                        <a:lnTo>
                          <a:pt x="0" y="393"/>
                        </a:lnTo>
                        <a:lnTo>
                          <a:pt x="0" y="19"/>
                        </a:lnTo>
                        <a:lnTo>
                          <a:pt x="0" y="19"/>
                        </a:lnTo>
                        <a:lnTo>
                          <a:pt x="2" y="14"/>
                        </a:lnTo>
                        <a:lnTo>
                          <a:pt x="3" y="11"/>
                        </a:lnTo>
                        <a:lnTo>
                          <a:pt x="6" y="5"/>
                        </a:lnTo>
                        <a:lnTo>
                          <a:pt x="12" y="1"/>
                        </a:lnTo>
                        <a:lnTo>
                          <a:pt x="16" y="0"/>
                        </a:lnTo>
                        <a:lnTo>
                          <a:pt x="19" y="0"/>
                        </a:lnTo>
                        <a:lnTo>
                          <a:pt x="1352" y="0"/>
                        </a:lnTo>
                        <a:lnTo>
                          <a:pt x="1352" y="0"/>
                        </a:lnTo>
                        <a:lnTo>
                          <a:pt x="1355" y="0"/>
                        </a:lnTo>
                        <a:lnTo>
                          <a:pt x="1359" y="1"/>
                        </a:lnTo>
                        <a:lnTo>
                          <a:pt x="1365" y="5"/>
                        </a:lnTo>
                        <a:lnTo>
                          <a:pt x="1369" y="11"/>
                        </a:lnTo>
                        <a:lnTo>
                          <a:pt x="1370" y="14"/>
                        </a:lnTo>
                        <a:lnTo>
                          <a:pt x="1370" y="19"/>
                        </a:lnTo>
                        <a:lnTo>
                          <a:pt x="1370" y="393"/>
                        </a:lnTo>
                        <a:lnTo>
                          <a:pt x="1370" y="393"/>
                        </a:lnTo>
                        <a:lnTo>
                          <a:pt x="1370" y="396"/>
                        </a:lnTo>
                        <a:lnTo>
                          <a:pt x="1369" y="400"/>
                        </a:lnTo>
                        <a:lnTo>
                          <a:pt x="1365" y="406"/>
                        </a:lnTo>
                        <a:lnTo>
                          <a:pt x="1359" y="411"/>
                        </a:lnTo>
                        <a:lnTo>
                          <a:pt x="1355" y="412"/>
                        </a:lnTo>
                        <a:lnTo>
                          <a:pt x="1352" y="412"/>
                        </a:lnTo>
                        <a:lnTo>
                          <a:pt x="1352" y="412"/>
                        </a:lnTo>
                        <a:close/>
                      </a:path>
                    </a:pathLst>
                  </a:custGeom>
                  <a:solidFill>
                    <a:schemeClr val="accent6"/>
                  </a:solidFill>
                  <a:ln w="3175">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sp>
              <p:nvSpPr>
                <p:cNvPr id="1127" name="Freeform 7">
                  <a:extLst>
                    <a:ext uri="{FF2B5EF4-FFF2-40B4-BE49-F238E27FC236}">
                      <a16:creationId xmlns:a16="http://schemas.microsoft.com/office/drawing/2014/main" id="{947C9100-52F4-42AF-B7A6-AB8A39864C9E}"/>
                    </a:ext>
                  </a:extLst>
                </p:cNvPr>
                <p:cNvSpPr>
                  <a:spLocks noEditPoints="1"/>
                </p:cNvSpPr>
                <p:nvPr/>
              </p:nvSpPr>
              <p:spPr bwMode="auto">
                <a:xfrm>
                  <a:off x="4738045" y="5781911"/>
                  <a:ext cx="286507" cy="393163"/>
                </a:xfrm>
                <a:custGeom>
                  <a:avLst/>
                  <a:gdLst>
                    <a:gd name="T0" fmla="*/ 502 w 548"/>
                    <a:gd name="T1" fmla="*/ 441 h 752"/>
                    <a:gd name="T2" fmla="*/ 480 w 548"/>
                    <a:gd name="T3" fmla="*/ 415 h 752"/>
                    <a:gd name="T4" fmla="*/ 362 w 548"/>
                    <a:gd name="T5" fmla="*/ 367 h 752"/>
                    <a:gd name="T6" fmla="*/ 368 w 548"/>
                    <a:gd name="T7" fmla="*/ 309 h 752"/>
                    <a:gd name="T8" fmla="*/ 384 w 548"/>
                    <a:gd name="T9" fmla="*/ 209 h 752"/>
                    <a:gd name="T10" fmla="*/ 398 w 548"/>
                    <a:gd name="T11" fmla="*/ 199 h 752"/>
                    <a:gd name="T12" fmla="*/ 414 w 548"/>
                    <a:gd name="T13" fmla="*/ 88 h 752"/>
                    <a:gd name="T14" fmla="*/ 390 w 548"/>
                    <a:gd name="T15" fmla="*/ 26 h 752"/>
                    <a:gd name="T16" fmla="*/ 332 w 548"/>
                    <a:gd name="T17" fmla="*/ 0 h 752"/>
                    <a:gd name="T18" fmla="*/ 186 w 548"/>
                    <a:gd name="T19" fmla="*/ 16 h 752"/>
                    <a:gd name="T20" fmla="*/ 166 w 548"/>
                    <a:gd name="T21" fmla="*/ 36 h 752"/>
                    <a:gd name="T22" fmla="*/ 142 w 548"/>
                    <a:gd name="T23" fmla="*/ 60 h 752"/>
                    <a:gd name="T24" fmla="*/ 136 w 548"/>
                    <a:gd name="T25" fmla="*/ 180 h 752"/>
                    <a:gd name="T26" fmla="*/ 154 w 548"/>
                    <a:gd name="T27" fmla="*/ 201 h 752"/>
                    <a:gd name="T28" fmla="*/ 172 w 548"/>
                    <a:gd name="T29" fmla="*/ 285 h 752"/>
                    <a:gd name="T30" fmla="*/ 194 w 548"/>
                    <a:gd name="T31" fmla="*/ 369 h 752"/>
                    <a:gd name="T32" fmla="*/ 76 w 548"/>
                    <a:gd name="T33" fmla="*/ 409 h 752"/>
                    <a:gd name="T34" fmla="*/ 50 w 548"/>
                    <a:gd name="T35" fmla="*/ 433 h 752"/>
                    <a:gd name="T36" fmla="*/ 2 w 548"/>
                    <a:gd name="T37" fmla="*/ 682 h 752"/>
                    <a:gd name="T38" fmla="*/ 14 w 548"/>
                    <a:gd name="T39" fmla="*/ 742 h 752"/>
                    <a:gd name="T40" fmla="*/ 42 w 548"/>
                    <a:gd name="T41" fmla="*/ 750 h 752"/>
                    <a:gd name="T42" fmla="*/ 26 w 548"/>
                    <a:gd name="T43" fmla="*/ 732 h 752"/>
                    <a:gd name="T44" fmla="*/ 16 w 548"/>
                    <a:gd name="T45" fmla="*/ 684 h 752"/>
                    <a:gd name="T46" fmla="*/ 76 w 548"/>
                    <a:gd name="T47" fmla="*/ 425 h 752"/>
                    <a:gd name="T48" fmla="*/ 182 w 548"/>
                    <a:gd name="T49" fmla="*/ 385 h 752"/>
                    <a:gd name="T50" fmla="*/ 192 w 548"/>
                    <a:gd name="T51" fmla="*/ 383 h 752"/>
                    <a:gd name="T52" fmla="*/ 218 w 548"/>
                    <a:gd name="T53" fmla="*/ 397 h 752"/>
                    <a:gd name="T54" fmla="*/ 278 w 548"/>
                    <a:gd name="T55" fmla="*/ 407 h 752"/>
                    <a:gd name="T56" fmla="*/ 336 w 548"/>
                    <a:gd name="T57" fmla="*/ 397 h 752"/>
                    <a:gd name="T58" fmla="*/ 360 w 548"/>
                    <a:gd name="T59" fmla="*/ 385 h 752"/>
                    <a:gd name="T60" fmla="*/ 362 w 548"/>
                    <a:gd name="T61" fmla="*/ 385 h 752"/>
                    <a:gd name="T62" fmla="*/ 472 w 548"/>
                    <a:gd name="T63" fmla="*/ 425 h 752"/>
                    <a:gd name="T64" fmla="*/ 534 w 548"/>
                    <a:gd name="T65" fmla="*/ 684 h 752"/>
                    <a:gd name="T66" fmla="*/ 522 w 548"/>
                    <a:gd name="T67" fmla="*/ 732 h 752"/>
                    <a:gd name="T68" fmla="*/ 508 w 548"/>
                    <a:gd name="T69" fmla="*/ 752 h 752"/>
                    <a:gd name="T70" fmla="*/ 546 w 548"/>
                    <a:gd name="T71" fmla="*/ 714 h 752"/>
                    <a:gd name="T72" fmla="*/ 180 w 548"/>
                    <a:gd name="T73" fmla="*/ 263 h 752"/>
                    <a:gd name="T74" fmla="*/ 180 w 548"/>
                    <a:gd name="T75" fmla="*/ 211 h 752"/>
                    <a:gd name="T76" fmla="*/ 172 w 548"/>
                    <a:gd name="T77" fmla="*/ 197 h 752"/>
                    <a:gd name="T78" fmla="*/ 154 w 548"/>
                    <a:gd name="T79" fmla="*/ 186 h 752"/>
                    <a:gd name="T80" fmla="*/ 148 w 548"/>
                    <a:gd name="T81" fmla="*/ 88 h 752"/>
                    <a:gd name="T82" fmla="*/ 160 w 548"/>
                    <a:gd name="T83" fmla="*/ 60 h 752"/>
                    <a:gd name="T84" fmla="*/ 186 w 548"/>
                    <a:gd name="T85" fmla="*/ 46 h 752"/>
                    <a:gd name="T86" fmla="*/ 192 w 548"/>
                    <a:gd name="T87" fmla="*/ 40 h 752"/>
                    <a:gd name="T88" fmla="*/ 214 w 548"/>
                    <a:gd name="T89" fmla="*/ 14 h 752"/>
                    <a:gd name="T90" fmla="*/ 370 w 548"/>
                    <a:gd name="T91" fmla="*/ 28 h 752"/>
                    <a:gd name="T92" fmla="*/ 398 w 548"/>
                    <a:gd name="T93" fmla="*/ 72 h 752"/>
                    <a:gd name="T94" fmla="*/ 396 w 548"/>
                    <a:gd name="T95" fmla="*/ 178 h 752"/>
                    <a:gd name="T96" fmla="*/ 390 w 548"/>
                    <a:gd name="T97" fmla="*/ 188 h 752"/>
                    <a:gd name="T98" fmla="*/ 374 w 548"/>
                    <a:gd name="T99" fmla="*/ 199 h 752"/>
                    <a:gd name="T100" fmla="*/ 370 w 548"/>
                    <a:gd name="T101" fmla="*/ 215 h 752"/>
                    <a:gd name="T102" fmla="*/ 352 w 548"/>
                    <a:gd name="T103" fmla="*/ 307 h 752"/>
                    <a:gd name="T104" fmla="*/ 292 w 548"/>
                    <a:gd name="T105" fmla="*/ 351 h 752"/>
                    <a:gd name="T106" fmla="*/ 236 w 548"/>
                    <a:gd name="T107" fmla="*/ 343 h 752"/>
                    <a:gd name="T108" fmla="*/ 186 w 548"/>
                    <a:gd name="T109" fmla="*/ 283 h 752"/>
                    <a:gd name="T110" fmla="*/ 230 w 548"/>
                    <a:gd name="T111" fmla="*/ 357 h 752"/>
                    <a:gd name="T112" fmla="*/ 286 w 548"/>
                    <a:gd name="T113" fmla="*/ 365 h 752"/>
                    <a:gd name="T114" fmla="*/ 340 w 548"/>
                    <a:gd name="T115" fmla="*/ 343 h 752"/>
                    <a:gd name="T116" fmla="*/ 318 w 548"/>
                    <a:gd name="T117" fmla="*/ 387 h 752"/>
                    <a:gd name="T118" fmla="*/ 240 w 548"/>
                    <a:gd name="T119" fmla="*/ 387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48" h="752">
                      <a:moveTo>
                        <a:pt x="546" y="682"/>
                      </a:moveTo>
                      <a:lnTo>
                        <a:pt x="508" y="459"/>
                      </a:lnTo>
                      <a:lnTo>
                        <a:pt x="506" y="449"/>
                      </a:lnTo>
                      <a:lnTo>
                        <a:pt x="502" y="441"/>
                      </a:lnTo>
                      <a:lnTo>
                        <a:pt x="498" y="433"/>
                      </a:lnTo>
                      <a:lnTo>
                        <a:pt x="492" y="425"/>
                      </a:lnTo>
                      <a:lnTo>
                        <a:pt x="488" y="419"/>
                      </a:lnTo>
                      <a:lnTo>
                        <a:pt x="480" y="415"/>
                      </a:lnTo>
                      <a:lnTo>
                        <a:pt x="472" y="409"/>
                      </a:lnTo>
                      <a:lnTo>
                        <a:pt x="464" y="405"/>
                      </a:lnTo>
                      <a:lnTo>
                        <a:pt x="364" y="369"/>
                      </a:lnTo>
                      <a:lnTo>
                        <a:pt x="362" y="367"/>
                      </a:lnTo>
                      <a:lnTo>
                        <a:pt x="354" y="369"/>
                      </a:lnTo>
                      <a:lnTo>
                        <a:pt x="354" y="329"/>
                      </a:lnTo>
                      <a:lnTo>
                        <a:pt x="356" y="327"/>
                      </a:lnTo>
                      <a:lnTo>
                        <a:pt x="368" y="309"/>
                      </a:lnTo>
                      <a:lnTo>
                        <a:pt x="376" y="289"/>
                      </a:lnTo>
                      <a:lnTo>
                        <a:pt x="382" y="269"/>
                      </a:lnTo>
                      <a:lnTo>
                        <a:pt x="384" y="247"/>
                      </a:lnTo>
                      <a:lnTo>
                        <a:pt x="384" y="209"/>
                      </a:lnTo>
                      <a:lnTo>
                        <a:pt x="384" y="209"/>
                      </a:lnTo>
                      <a:lnTo>
                        <a:pt x="384" y="209"/>
                      </a:lnTo>
                      <a:lnTo>
                        <a:pt x="394" y="201"/>
                      </a:lnTo>
                      <a:lnTo>
                        <a:pt x="398" y="199"/>
                      </a:lnTo>
                      <a:lnTo>
                        <a:pt x="408" y="191"/>
                      </a:lnTo>
                      <a:lnTo>
                        <a:pt x="412" y="180"/>
                      </a:lnTo>
                      <a:lnTo>
                        <a:pt x="414" y="168"/>
                      </a:lnTo>
                      <a:lnTo>
                        <a:pt x="414" y="88"/>
                      </a:lnTo>
                      <a:lnTo>
                        <a:pt x="412" y="70"/>
                      </a:lnTo>
                      <a:lnTo>
                        <a:pt x="408" y="54"/>
                      </a:lnTo>
                      <a:lnTo>
                        <a:pt x="400" y="40"/>
                      </a:lnTo>
                      <a:lnTo>
                        <a:pt x="390" y="26"/>
                      </a:lnTo>
                      <a:lnTo>
                        <a:pt x="378" y="14"/>
                      </a:lnTo>
                      <a:lnTo>
                        <a:pt x="364" y="8"/>
                      </a:lnTo>
                      <a:lnTo>
                        <a:pt x="350" y="2"/>
                      </a:lnTo>
                      <a:lnTo>
                        <a:pt x="332" y="0"/>
                      </a:lnTo>
                      <a:lnTo>
                        <a:pt x="214" y="0"/>
                      </a:lnTo>
                      <a:lnTo>
                        <a:pt x="204" y="2"/>
                      </a:lnTo>
                      <a:lnTo>
                        <a:pt x="194" y="8"/>
                      </a:lnTo>
                      <a:lnTo>
                        <a:pt x="186" y="16"/>
                      </a:lnTo>
                      <a:lnTo>
                        <a:pt x="180" y="28"/>
                      </a:lnTo>
                      <a:lnTo>
                        <a:pt x="178" y="32"/>
                      </a:lnTo>
                      <a:lnTo>
                        <a:pt x="176" y="34"/>
                      </a:lnTo>
                      <a:lnTo>
                        <a:pt x="166" y="36"/>
                      </a:lnTo>
                      <a:lnTo>
                        <a:pt x="158" y="40"/>
                      </a:lnTo>
                      <a:lnTo>
                        <a:pt x="152" y="46"/>
                      </a:lnTo>
                      <a:lnTo>
                        <a:pt x="146" y="52"/>
                      </a:lnTo>
                      <a:lnTo>
                        <a:pt x="142" y="60"/>
                      </a:lnTo>
                      <a:lnTo>
                        <a:pt x="138" y="68"/>
                      </a:lnTo>
                      <a:lnTo>
                        <a:pt x="134" y="88"/>
                      </a:lnTo>
                      <a:lnTo>
                        <a:pt x="134" y="168"/>
                      </a:lnTo>
                      <a:lnTo>
                        <a:pt x="136" y="180"/>
                      </a:lnTo>
                      <a:lnTo>
                        <a:pt x="142" y="191"/>
                      </a:lnTo>
                      <a:lnTo>
                        <a:pt x="150" y="199"/>
                      </a:lnTo>
                      <a:lnTo>
                        <a:pt x="154" y="201"/>
                      </a:lnTo>
                      <a:lnTo>
                        <a:pt x="154" y="201"/>
                      </a:lnTo>
                      <a:lnTo>
                        <a:pt x="164" y="209"/>
                      </a:lnTo>
                      <a:lnTo>
                        <a:pt x="164" y="243"/>
                      </a:lnTo>
                      <a:lnTo>
                        <a:pt x="166" y="265"/>
                      </a:lnTo>
                      <a:lnTo>
                        <a:pt x="172" y="285"/>
                      </a:lnTo>
                      <a:lnTo>
                        <a:pt x="180" y="307"/>
                      </a:lnTo>
                      <a:lnTo>
                        <a:pt x="192" y="325"/>
                      </a:lnTo>
                      <a:lnTo>
                        <a:pt x="194" y="327"/>
                      </a:lnTo>
                      <a:lnTo>
                        <a:pt x="194" y="369"/>
                      </a:lnTo>
                      <a:lnTo>
                        <a:pt x="186" y="367"/>
                      </a:lnTo>
                      <a:lnTo>
                        <a:pt x="184" y="369"/>
                      </a:lnTo>
                      <a:lnTo>
                        <a:pt x="84" y="405"/>
                      </a:lnTo>
                      <a:lnTo>
                        <a:pt x="76" y="409"/>
                      </a:lnTo>
                      <a:lnTo>
                        <a:pt x="68" y="415"/>
                      </a:lnTo>
                      <a:lnTo>
                        <a:pt x="62" y="419"/>
                      </a:lnTo>
                      <a:lnTo>
                        <a:pt x="56" y="425"/>
                      </a:lnTo>
                      <a:lnTo>
                        <a:pt x="50" y="433"/>
                      </a:lnTo>
                      <a:lnTo>
                        <a:pt x="46" y="441"/>
                      </a:lnTo>
                      <a:lnTo>
                        <a:pt x="42" y="449"/>
                      </a:lnTo>
                      <a:lnTo>
                        <a:pt x="40" y="459"/>
                      </a:lnTo>
                      <a:lnTo>
                        <a:pt x="2" y="682"/>
                      </a:lnTo>
                      <a:lnTo>
                        <a:pt x="0" y="698"/>
                      </a:lnTo>
                      <a:lnTo>
                        <a:pt x="2" y="714"/>
                      </a:lnTo>
                      <a:lnTo>
                        <a:pt x="6" y="728"/>
                      </a:lnTo>
                      <a:lnTo>
                        <a:pt x="14" y="742"/>
                      </a:lnTo>
                      <a:lnTo>
                        <a:pt x="24" y="752"/>
                      </a:lnTo>
                      <a:lnTo>
                        <a:pt x="38" y="752"/>
                      </a:lnTo>
                      <a:lnTo>
                        <a:pt x="38" y="752"/>
                      </a:lnTo>
                      <a:lnTo>
                        <a:pt x="42" y="750"/>
                      </a:lnTo>
                      <a:lnTo>
                        <a:pt x="42" y="750"/>
                      </a:lnTo>
                      <a:lnTo>
                        <a:pt x="42" y="748"/>
                      </a:lnTo>
                      <a:lnTo>
                        <a:pt x="34" y="742"/>
                      </a:lnTo>
                      <a:lnTo>
                        <a:pt x="26" y="732"/>
                      </a:lnTo>
                      <a:lnTo>
                        <a:pt x="20" y="722"/>
                      </a:lnTo>
                      <a:lnTo>
                        <a:pt x="16" y="712"/>
                      </a:lnTo>
                      <a:lnTo>
                        <a:pt x="14" y="698"/>
                      </a:lnTo>
                      <a:lnTo>
                        <a:pt x="16" y="684"/>
                      </a:lnTo>
                      <a:lnTo>
                        <a:pt x="54" y="463"/>
                      </a:lnTo>
                      <a:lnTo>
                        <a:pt x="58" y="447"/>
                      </a:lnTo>
                      <a:lnTo>
                        <a:pt x="66" y="437"/>
                      </a:lnTo>
                      <a:lnTo>
                        <a:pt x="76" y="425"/>
                      </a:lnTo>
                      <a:lnTo>
                        <a:pt x="88" y="419"/>
                      </a:lnTo>
                      <a:lnTo>
                        <a:pt x="178" y="387"/>
                      </a:lnTo>
                      <a:lnTo>
                        <a:pt x="178" y="387"/>
                      </a:lnTo>
                      <a:lnTo>
                        <a:pt x="182" y="385"/>
                      </a:lnTo>
                      <a:lnTo>
                        <a:pt x="188" y="383"/>
                      </a:lnTo>
                      <a:lnTo>
                        <a:pt x="188" y="383"/>
                      </a:lnTo>
                      <a:lnTo>
                        <a:pt x="192" y="383"/>
                      </a:lnTo>
                      <a:lnTo>
                        <a:pt x="192" y="383"/>
                      </a:lnTo>
                      <a:lnTo>
                        <a:pt x="194" y="383"/>
                      </a:lnTo>
                      <a:lnTo>
                        <a:pt x="194" y="383"/>
                      </a:lnTo>
                      <a:lnTo>
                        <a:pt x="202" y="389"/>
                      </a:lnTo>
                      <a:lnTo>
                        <a:pt x="218" y="397"/>
                      </a:lnTo>
                      <a:lnTo>
                        <a:pt x="230" y="401"/>
                      </a:lnTo>
                      <a:lnTo>
                        <a:pt x="246" y="405"/>
                      </a:lnTo>
                      <a:lnTo>
                        <a:pt x="260" y="407"/>
                      </a:lnTo>
                      <a:lnTo>
                        <a:pt x="278" y="407"/>
                      </a:lnTo>
                      <a:lnTo>
                        <a:pt x="278" y="407"/>
                      </a:lnTo>
                      <a:lnTo>
                        <a:pt x="296" y="407"/>
                      </a:lnTo>
                      <a:lnTo>
                        <a:pt x="316" y="403"/>
                      </a:lnTo>
                      <a:lnTo>
                        <a:pt x="336" y="397"/>
                      </a:lnTo>
                      <a:lnTo>
                        <a:pt x="356" y="387"/>
                      </a:lnTo>
                      <a:lnTo>
                        <a:pt x="356" y="387"/>
                      </a:lnTo>
                      <a:lnTo>
                        <a:pt x="360" y="385"/>
                      </a:lnTo>
                      <a:lnTo>
                        <a:pt x="360" y="385"/>
                      </a:lnTo>
                      <a:lnTo>
                        <a:pt x="360" y="385"/>
                      </a:lnTo>
                      <a:lnTo>
                        <a:pt x="360" y="385"/>
                      </a:lnTo>
                      <a:lnTo>
                        <a:pt x="362" y="385"/>
                      </a:lnTo>
                      <a:lnTo>
                        <a:pt x="362" y="385"/>
                      </a:lnTo>
                      <a:lnTo>
                        <a:pt x="368" y="385"/>
                      </a:lnTo>
                      <a:lnTo>
                        <a:pt x="372" y="387"/>
                      </a:lnTo>
                      <a:lnTo>
                        <a:pt x="460" y="419"/>
                      </a:lnTo>
                      <a:lnTo>
                        <a:pt x="472" y="425"/>
                      </a:lnTo>
                      <a:lnTo>
                        <a:pt x="482" y="437"/>
                      </a:lnTo>
                      <a:lnTo>
                        <a:pt x="490" y="447"/>
                      </a:lnTo>
                      <a:lnTo>
                        <a:pt x="494" y="463"/>
                      </a:lnTo>
                      <a:lnTo>
                        <a:pt x="534" y="684"/>
                      </a:lnTo>
                      <a:lnTo>
                        <a:pt x="534" y="698"/>
                      </a:lnTo>
                      <a:lnTo>
                        <a:pt x="534" y="712"/>
                      </a:lnTo>
                      <a:lnTo>
                        <a:pt x="528" y="722"/>
                      </a:lnTo>
                      <a:lnTo>
                        <a:pt x="522" y="732"/>
                      </a:lnTo>
                      <a:lnTo>
                        <a:pt x="514" y="742"/>
                      </a:lnTo>
                      <a:lnTo>
                        <a:pt x="508" y="746"/>
                      </a:lnTo>
                      <a:lnTo>
                        <a:pt x="508" y="746"/>
                      </a:lnTo>
                      <a:lnTo>
                        <a:pt x="508" y="752"/>
                      </a:lnTo>
                      <a:lnTo>
                        <a:pt x="524" y="752"/>
                      </a:lnTo>
                      <a:lnTo>
                        <a:pt x="534" y="742"/>
                      </a:lnTo>
                      <a:lnTo>
                        <a:pt x="542" y="728"/>
                      </a:lnTo>
                      <a:lnTo>
                        <a:pt x="546" y="714"/>
                      </a:lnTo>
                      <a:lnTo>
                        <a:pt x="548" y="698"/>
                      </a:lnTo>
                      <a:lnTo>
                        <a:pt x="546" y="682"/>
                      </a:lnTo>
                      <a:close/>
                      <a:moveTo>
                        <a:pt x="186" y="283"/>
                      </a:moveTo>
                      <a:lnTo>
                        <a:pt x="180" y="263"/>
                      </a:lnTo>
                      <a:lnTo>
                        <a:pt x="178" y="243"/>
                      </a:lnTo>
                      <a:lnTo>
                        <a:pt x="178" y="213"/>
                      </a:lnTo>
                      <a:lnTo>
                        <a:pt x="180" y="211"/>
                      </a:lnTo>
                      <a:lnTo>
                        <a:pt x="180" y="211"/>
                      </a:lnTo>
                      <a:lnTo>
                        <a:pt x="178" y="205"/>
                      </a:lnTo>
                      <a:lnTo>
                        <a:pt x="174" y="199"/>
                      </a:lnTo>
                      <a:lnTo>
                        <a:pt x="174" y="199"/>
                      </a:lnTo>
                      <a:lnTo>
                        <a:pt x="172" y="197"/>
                      </a:lnTo>
                      <a:lnTo>
                        <a:pt x="172" y="197"/>
                      </a:lnTo>
                      <a:lnTo>
                        <a:pt x="158" y="188"/>
                      </a:lnTo>
                      <a:lnTo>
                        <a:pt x="158" y="188"/>
                      </a:lnTo>
                      <a:lnTo>
                        <a:pt x="154" y="186"/>
                      </a:lnTo>
                      <a:lnTo>
                        <a:pt x="152" y="178"/>
                      </a:lnTo>
                      <a:lnTo>
                        <a:pt x="150" y="174"/>
                      </a:lnTo>
                      <a:lnTo>
                        <a:pt x="148" y="168"/>
                      </a:lnTo>
                      <a:lnTo>
                        <a:pt x="148" y="88"/>
                      </a:lnTo>
                      <a:lnTo>
                        <a:pt x="150" y="80"/>
                      </a:lnTo>
                      <a:lnTo>
                        <a:pt x="152" y="72"/>
                      </a:lnTo>
                      <a:lnTo>
                        <a:pt x="154" y="66"/>
                      </a:lnTo>
                      <a:lnTo>
                        <a:pt x="160" y="60"/>
                      </a:lnTo>
                      <a:lnTo>
                        <a:pt x="166" y="54"/>
                      </a:lnTo>
                      <a:lnTo>
                        <a:pt x="172" y="50"/>
                      </a:lnTo>
                      <a:lnTo>
                        <a:pt x="178" y="48"/>
                      </a:lnTo>
                      <a:lnTo>
                        <a:pt x="186" y="46"/>
                      </a:lnTo>
                      <a:lnTo>
                        <a:pt x="190" y="46"/>
                      </a:lnTo>
                      <a:lnTo>
                        <a:pt x="190" y="44"/>
                      </a:lnTo>
                      <a:lnTo>
                        <a:pt x="192" y="42"/>
                      </a:lnTo>
                      <a:lnTo>
                        <a:pt x="192" y="40"/>
                      </a:lnTo>
                      <a:lnTo>
                        <a:pt x="194" y="30"/>
                      </a:lnTo>
                      <a:lnTo>
                        <a:pt x="200" y="22"/>
                      </a:lnTo>
                      <a:lnTo>
                        <a:pt x="206" y="16"/>
                      </a:lnTo>
                      <a:lnTo>
                        <a:pt x="214" y="14"/>
                      </a:lnTo>
                      <a:lnTo>
                        <a:pt x="332" y="14"/>
                      </a:lnTo>
                      <a:lnTo>
                        <a:pt x="346" y="16"/>
                      </a:lnTo>
                      <a:lnTo>
                        <a:pt x="360" y="20"/>
                      </a:lnTo>
                      <a:lnTo>
                        <a:pt x="370" y="28"/>
                      </a:lnTo>
                      <a:lnTo>
                        <a:pt x="380" y="36"/>
                      </a:lnTo>
                      <a:lnTo>
                        <a:pt x="388" y="46"/>
                      </a:lnTo>
                      <a:lnTo>
                        <a:pt x="394" y="60"/>
                      </a:lnTo>
                      <a:lnTo>
                        <a:pt x="398" y="72"/>
                      </a:lnTo>
                      <a:lnTo>
                        <a:pt x="400" y="88"/>
                      </a:lnTo>
                      <a:lnTo>
                        <a:pt x="400" y="168"/>
                      </a:lnTo>
                      <a:lnTo>
                        <a:pt x="398" y="174"/>
                      </a:lnTo>
                      <a:lnTo>
                        <a:pt x="396" y="178"/>
                      </a:lnTo>
                      <a:lnTo>
                        <a:pt x="394" y="186"/>
                      </a:lnTo>
                      <a:lnTo>
                        <a:pt x="394" y="186"/>
                      </a:lnTo>
                      <a:lnTo>
                        <a:pt x="390" y="188"/>
                      </a:lnTo>
                      <a:lnTo>
                        <a:pt x="390" y="188"/>
                      </a:lnTo>
                      <a:lnTo>
                        <a:pt x="376" y="197"/>
                      </a:lnTo>
                      <a:lnTo>
                        <a:pt x="376" y="197"/>
                      </a:lnTo>
                      <a:lnTo>
                        <a:pt x="374" y="199"/>
                      </a:lnTo>
                      <a:lnTo>
                        <a:pt x="374" y="199"/>
                      </a:lnTo>
                      <a:lnTo>
                        <a:pt x="370" y="205"/>
                      </a:lnTo>
                      <a:lnTo>
                        <a:pt x="368" y="211"/>
                      </a:lnTo>
                      <a:lnTo>
                        <a:pt x="370" y="215"/>
                      </a:lnTo>
                      <a:lnTo>
                        <a:pt x="370" y="215"/>
                      </a:lnTo>
                      <a:lnTo>
                        <a:pt x="370" y="247"/>
                      </a:lnTo>
                      <a:lnTo>
                        <a:pt x="368" y="269"/>
                      </a:lnTo>
                      <a:lnTo>
                        <a:pt x="362" y="287"/>
                      </a:lnTo>
                      <a:lnTo>
                        <a:pt x="352" y="307"/>
                      </a:lnTo>
                      <a:lnTo>
                        <a:pt x="340" y="323"/>
                      </a:lnTo>
                      <a:lnTo>
                        <a:pt x="326" y="335"/>
                      </a:lnTo>
                      <a:lnTo>
                        <a:pt x="310" y="345"/>
                      </a:lnTo>
                      <a:lnTo>
                        <a:pt x="292" y="351"/>
                      </a:lnTo>
                      <a:lnTo>
                        <a:pt x="274" y="353"/>
                      </a:lnTo>
                      <a:lnTo>
                        <a:pt x="270" y="353"/>
                      </a:lnTo>
                      <a:lnTo>
                        <a:pt x="252" y="349"/>
                      </a:lnTo>
                      <a:lnTo>
                        <a:pt x="236" y="343"/>
                      </a:lnTo>
                      <a:lnTo>
                        <a:pt x="220" y="333"/>
                      </a:lnTo>
                      <a:lnTo>
                        <a:pt x="206" y="319"/>
                      </a:lnTo>
                      <a:lnTo>
                        <a:pt x="194" y="303"/>
                      </a:lnTo>
                      <a:lnTo>
                        <a:pt x="186" y="283"/>
                      </a:lnTo>
                      <a:close/>
                      <a:moveTo>
                        <a:pt x="208" y="375"/>
                      </a:moveTo>
                      <a:lnTo>
                        <a:pt x="208" y="341"/>
                      </a:lnTo>
                      <a:lnTo>
                        <a:pt x="218" y="349"/>
                      </a:lnTo>
                      <a:lnTo>
                        <a:pt x="230" y="357"/>
                      </a:lnTo>
                      <a:lnTo>
                        <a:pt x="244" y="361"/>
                      </a:lnTo>
                      <a:lnTo>
                        <a:pt x="258" y="365"/>
                      </a:lnTo>
                      <a:lnTo>
                        <a:pt x="270" y="367"/>
                      </a:lnTo>
                      <a:lnTo>
                        <a:pt x="286" y="365"/>
                      </a:lnTo>
                      <a:lnTo>
                        <a:pt x="302" y="363"/>
                      </a:lnTo>
                      <a:lnTo>
                        <a:pt x="316" y="359"/>
                      </a:lnTo>
                      <a:lnTo>
                        <a:pt x="330" y="351"/>
                      </a:lnTo>
                      <a:lnTo>
                        <a:pt x="340" y="343"/>
                      </a:lnTo>
                      <a:lnTo>
                        <a:pt x="340" y="379"/>
                      </a:lnTo>
                      <a:lnTo>
                        <a:pt x="340" y="379"/>
                      </a:lnTo>
                      <a:lnTo>
                        <a:pt x="340" y="379"/>
                      </a:lnTo>
                      <a:lnTo>
                        <a:pt x="318" y="387"/>
                      </a:lnTo>
                      <a:lnTo>
                        <a:pt x="296" y="391"/>
                      </a:lnTo>
                      <a:lnTo>
                        <a:pt x="276" y="393"/>
                      </a:lnTo>
                      <a:lnTo>
                        <a:pt x="256" y="391"/>
                      </a:lnTo>
                      <a:lnTo>
                        <a:pt x="240" y="387"/>
                      </a:lnTo>
                      <a:lnTo>
                        <a:pt x="226" y="383"/>
                      </a:lnTo>
                      <a:lnTo>
                        <a:pt x="208" y="375"/>
                      </a:lnTo>
                      <a:lnTo>
                        <a:pt x="208" y="375"/>
                      </a:lnTo>
                      <a:close/>
                    </a:path>
                  </a:pathLst>
                </a:custGeom>
                <a:solidFill>
                  <a:srgbClr val="44546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1143" name="Group 1142">
                <a:extLst>
                  <a:ext uri="{FF2B5EF4-FFF2-40B4-BE49-F238E27FC236}">
                    <a16:creationId xmlns:a16="http://schemas.microsoft.com/office/drawing/2014/main" id="{8660A0B8-1723-42ED-8CF7-459122DC6087}"/>
                  </a:ext>
                </a:extLst>
              </p:cNvPr>
              <p:cNvGrpSpPr/>
              <p:nvPr/>
            </p:nvGrpSpPr>
            <p:grpSpPr>
              <a:xfrm>
                <a:off x="7186993" y="5950352"/>
                <a:ext cx="371609" cy="671195"/>
                <a:chOff x="4692720" y="5781911"/>
                <a:chExt cx="375839" cy="723872"/>
              </a:xfrm>
            </p:grpSpPr>
            <p:sp>
              <p:nvSpPr>
                <p:cNvPr id="1144" name="Rectangle 1143">
                  <a:extLst>
                    <a:ext uri="{FF2B5EF4-FFF2-40B4-BE49-F238E27FC236}">
                      <a16:creationId xmlns:a16="http://schemas.microsoft.com/office/drawing/2014/main" id="{B92085D1-02A2-434D-8AFA-7F7BC1A9AE6B}"/>
                    </a:ext>
                  </a:extLst>
                </p:cNvPr>
                <p:cNvSpPr/>
                <p:nvPr/>
              </p:nvSpPr>
              <p:spPr>
                <a:xfrm>
                  <a:off x="4820768" y="6166645"/>
                  <a:ext cx="120588" cy="302510"/>
                </a:xfrm>
                <a:prstGeom prst="rect">
                  <a:avLst/>
                </a:prstGeom>
                <a:no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grpSp>
              <p:nvGrpSpPr>
                <p:cNvPr id="1145" name="Group 1144">
                  <a:extLst>
                    <a:ext uri="{FF2B5EF4-FFF2-40B4-BE49-F238E27FC236}">
                      <a16:creationId xmlns:a16="http://schemas.microsoft.com/office/drawing/2014/main" id="{621269A9-B21C-4BD1-992C-B8C14D769D36}"/>
                    </a:ext>
                  </a:extLst>
                </p:cNvPr>
                <p:cNvGrpSpPr/>
                <p:nvPr/>
              </p:nvGrpSpPr>
              <p:grpSpPr>
                <a:xfrm>
                  <a:off x="4692720" y="6012670"/>
                  <a:ext cx="375839" cy="493113"/>
                  <a:chOff x="9210721" y="2554981"/>
                  <a:chExt cx="2804592" cy="3679717"/>
                </a:xfrm>
              </p:grpSpPr>
              <p:cxnSp>
                <p:nvCxnSpPr>
                  <p:cNvPr id="1147" name="Straight Connector 1146">
                    <a:extLst>
                      <a:ext uri="{FF2B5EF4-FFF2-40B4-BE49-F238E27FC236}">
                        <a16:creationId xmlns:a16="http://schemas.microsoft.com/office/drawing/2014/main" id="{9F37251B-BA07-4F12-9D2B-B5268EFF5AE5}"/>
                      </a:ext>
                    </a:extLst>
                  </p:cNvPr>
                  <p:cNvCxnSpPr/>
                  <p:nvPr/>
                </p:nvCxnSpPr>
                <p:spPr>
                  <a:xfrm>
                    <a:off x="10158318" y="6000582"/>
                    <a:ext cx="408473" cy="72782"/>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48" name="Straight Connector 1147">
                    <a:extLst>
                      <a:ext uri="{FF2B5EF4-FFF2-40B4-BE49-F238E27FC236}">
                        <a16:creationId xmlns:a16="http://schemas.microsoft.com/office/drawing/2014/main" id="{596E6DF2-4374-4112-BD47-BA6A02E4D910}"/>
                      </a:ext>
                    </a:extLst>
                  </p:cNvPr>
                  <p:cNvCxnSpPr>
                    <a:cxnSpLocks/>
                  </p:cNvCxnSpPr>
                  <p:nvPr/>
                </p:nvCxnSpPr>
                <p:spPr>
                  <a:xfrm flipH="1">
                    <a:off x="10675611" y="6000582"/>
                    <a:ext cx="408473" cy="72782"/>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149" name="Freeform 5">
                    <a:extLst>
                      <a:ext uri="{FF2B5EF4-FFF2-40B4-BE49-F238E27FC236}">
                        <a16:creationId xmlns:a16="http://schemas.microsoft.com/office/drawing/2014/main" id="{B169C8EC-F40B-424A-88FD-8D497A0AACC3}"/>
                      </a:ext>
                    </a:extLst>
                  </p:cNvPr>
                  <p:cNvSpPr>
                    <a:spLocks/>
                  </p:cNvSpPr>
                  <p:nvPr/>
                </p:nvSpPr>
                <p:spPr bwMode="auto">
                  <a:xfrm>
                    <a:off x="9723472" y="2554981"/>
                    <a:ext cx="1779093" cy="1648123"/>
                  </a:xfrm>
                  <a:custGeom>
                    <a:avLst/>
                    <a:gdLst>
                      <a:gd name="T0" fmla="*/ 1352 w 1370"/>
                      <a:gd name="T1" fmla="*/ 1211 h 1211"/>
                      <a:gd name="T2" fmla="*/ 19 w 1370"/>
                      <a:gd name="T3" fmla="*/ 1211 h 1211"/>
                      <a:gd name="T4" fmla="*/ 19 w 1370"/>
                      <a:gd name="T5" fmla="*/ 1211 h 1211"/>
                      <a:gd name="T6" fmla="*/ 16 w 1370"/>
                      <a:gd name="T7" fmla="*/ 1211 h 1211"/>
                      <a:gd name="T8" fmla="*/ 12 w 1370"/>
                      <a:gd name="T9" fmla="*/ 1209 h 1211"/>
                      <a:gd name="T10" fmla="*/ 6 w 1370"/>
                      <a:gd name="T11" fmla="*/ 1205 h 1211"/>
                      <a:gd name="T12" fmla="*/ 3 w 1370"/>
                      <a:gd name="T13" fmla="*/ 1199 h 1211"/>
                      <a:gd name="T14" fmla="*/ 2 w 1370"/>
                      <a:gd name="T15" fmla="*/ 1195 h 1211"/>
                      <a:gd name="T16" fmla="*/ 0 w 1370"/>
                      <a:gd name="T17" fmla="*/ 1192 h 1211"/>
                      <a:gd name="T18" fmla="*/ 0 w 1370"/>
                      <a:gd name="T19" fmla="*/ 19 h 1211"/>
                      <a:gd name="T20" fmla="*/ 0 w 1370"/>
                      <a:gd name="T21" fmla="*/ 19 h 1211"/>
                      <a:gd name="T22" fmla="*/ 2 w 1370"/>
                      <a:gd name="T23" fmla="*/ 15 h 1211"/>
                      <a:gd name="T24" fmla="*/ 3 w 1370"/>
                      <a:gd name="T25" fmla="*/ 12 h 1211"/>
                      <a:gd name="T26" fmla="*/ 6 w 1370"/>
                      <a:gd name="T27" fmla="*/ 6 h 1211"/>
                      <a:gd name="T28" fmla="*/ 12 w 1370"/>
                      <a:gd name="T29" fmla="*/ 1 h 1211"/>
                      <a:gd name="T30" fmla="*/ 16 w 1370"/>
                      <a:gd name="T31" fmla="*/ 0 h 1211"/>
                      <a:gd name="T32" fmla="*/ 19 w 1370"/>
                      <a:gd name="T33" fmla="*/ 0 h 1211"/>
                      <a:gd name="T34" fmla="*/ 1352 w 1370"/>
                      <a:gd name="T35" fmla="*/ 0 h 1211"/>
                      <a:gd name="T36" fmla="*/ 1352 w 1370"/>
                      <a:gd name="T37" fmla="*/ 0 h 1211"/>
                      <a:gd name="T38" fmla="*/ 1355 w 1370"/>
                      <a:gd name="T39" fmla="*/ 0 h 1211"/>
                      <a:gd name="T40" fmla="*/ 1359 w 1370"/>
                      <a:gd name="T41" fmla="*/ 1 h 1211"/>
                      <a:gd name="T42" fmla="*/ 1365 w 1370"/>
                      <a:gd name="T43" fmla="*/ 6 h 1211"/>
                      <a:gd name="T44" fmla="*/ 1369 w 1370"/>
                      <a:gd name="T45" fmla="*/ 12 h 1211"/>
                      <a:gd name="T46" fmla="*/ 1370 w 1370"/>
                      <a:gd name="T47" fmla="*/ 15 h 1211"/>
                      <a:gd name="T48" fmla="*/ 1370 w 1370"/>
                      <a:gd name="T49" fmla="*/ 19 h 1211"/>
                      <a:gd name="T50" fmla="*/ 1370 w 1370"/>
                      <a:gd name="T51" fmla="*/ 1192 h 1211"/>
                      <a:gd name="T52" fmla="*/ 1370 w 1370"/>
                      <a:gd name="T53" fmla="*/ 1192 h 1211"/>
                      <a:gd name="T54" fmla="*/ 1370 w 1370"/>
                      <a:gd name="T55" fmla="*/ 1195 h 1211"/>
                      <a:gd name="T56" fmla="*/ 1369 w 1370"/>
                      <a:gd name="T57" fmla="*/ 1199 h 1211"/>
                      <a:gd name="T58" fmla="*/ 1365 w 1370"/>
                      <a:gd name="T59" fmla="*/ 1205 h 1211"/>
                      <a:gd name="T60" fmla="*/ 1359 w 1370"/>
                      <a:gd name="T61" fmla="*/ 1209 h 1211"/>
                      <a:gd name="T62" fmla="*/ 1355 w 1370"/>
                      <a:gd name="T63" fmla="*/ 1211 h 1211"/>
                      <a:gd name="T64" fmla="*/ 1352 w 1370"/>
                      <a:gd name="T65" fmla="*/ 1211 h 1211"/>
                      <a:gd name="T66" fmla="*/ 1352 w 1370"/>
                      <a:gd name="T67" fmla="*/ 1211 h 1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70" h="1211">
                        <a:moveTo>
                          <a:pt x="1352" y="1211"/>
                        </a:moveTo>
                        <a:lnTo>
                          <a:pt x="19" y="1211"/>
                        </a:lnTo>
                        <a:lnTo>
                          <a:pt x="19" y="1211"/>
                        </a:lnTo>
                        <a:lnTo>
                          <a:pt x="16" y="1211"/>
                        </a:lnTo>
                        <a:lnTo>
                          <a:pt x="12" y="1209"/>
                        </a:lnTo>
                        <a:lnTo>
                          <a:pt x="6" y="1205"/>
                        </a:lnTo>
                        <a:lnTo>
                          <a:pt x="3" y="1199"/>
                        </a:lnTo>
                        <a:lnTo>
                          <a:pt x="2" y="1195"/>
                        </a:lnTo>
                        <a:lnTo>
                          <a:pt x="0" y="1192"/>
                        </a:lnTo>
                        <a:lnTo>
                          <a:pt x="0" y="19"/>
                        </a:lnTo>
                        <a:lnTo>
                          <a:pt x="0" y="19"/>
                        </a:lnTo>
                        <a:lnTo>
                          <a:pt x="2" y="15"/>
                        </a:lnTo>
                        <a:lnTo>
                          <a:pt x="3" y="12"/>
                        </a:lnTo>
                        <a:lnTo>
                          <a:pt x="6" y="6"/>
                        </a:lnTo>
                        <a:lnTo>
                          <a:pt x="12" y="1"/>
                        </a:lnTo>
                        <a:lnTo>
                          <a:pt x="16" y="0"/>
                        </a:lnTo>
                        <a:lnTo>
                          <a:pt x="19" y="0"/>
                        </a:lnTo>
                        <a:lnTo>
                          <a:pt x="1352" y="0"/>
                        </a:lnTo>
                        <a:lnTo>
                          <a:pt x="1352" y="0"/>
                        </a:lnTo>
                        <a:lnTo>
                          <a:pt x="1355" y="0"/>
                        </a:lnTo>
                        <a:lnTo>
                          <a:pt x="1359" y="1"/>
                        </a:lnTo>
                        <a:lnTo>
                          <a:pt x="1365" y="6"/>
                        </a:lnTo>
                        <a:lnTo>
                          <a:pt x="1369" y="12"/>
                        </a:lnTo>
                        <a:lnTo>
                          <a:pt x="1370" y="15"/>
                        </a:lnTo>
                        <a:lnTo>
                          <a:pt x="1370" y="19"/>
                        </a:lnTo>
                        <a:lnTo>
                          <a:pt x="1370" y="1192"/>
                        </a:lnTo>
                        <a:lnTo>
                          <a:pt x="1370" y="1192"/>
                        </a:lnTo>
                        <a:lnTo>
                          <a:pt x="1370" y="1195"/>
                        </a:lnTo>
                        <a:lnTo>
                          <a:pt x="1369" y="1199"/>
                        </a:lnTo>
                        <a:lnTo>
                          <a:pt x="1365" y="1205"/>
                        </a:lnTo>
                        <a:lnTo>
                          <a:pt x="1359" y="1209"/>
                        </a:lnTo>
                        <a:lnTo>
                          <a:pt x="1355" y="1211"/>
                        </a:lnTo>
                        <a:lnTo>
                          <a:pt x="1352" y="1211"/>
                        </a:lnTo>
                        <a:lnTo>
                          <a:pt x="1352" y="1211"/>
                        </a:lnTo>
                        <a:close/>
                      </a:path>
                    </a:pathLst>
                  </a:custGeom>
                  <a:solidFill>
                    <a:schemeClr val="accent6"/>
                  </a:solidFill>
                  <a:ln w="3175">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150" name="Line 7">
                    <a:extLst>
                      <a:ext uri="{FF2B5EF4-FFF2-40B4-BE49-F238E27FC236}">
                        <a16:creationId xmlns:a16="http://schemas.microsoft.com/office/drawing/2014/main" id="{C560020D-5B1B-4399-AD4C-30482827A6DB}"/>
                      </a:ext>
                    </a:extLst>
                  </p:cNvPr>
                  <p:cNvSpPr>
                    <a:spLocks noChangeShapeType="1"/>
                  </p:cNvSpPr>
                  <p:nvPr/>
                </p:nvSpPr>
                <p:spPr bwMode="auto">
                  <a:xfrm>
                    <a:off x="10119688" y="4203104"/>
                    <a:ext cx="0" cy="277406"/>
                  </a:xfrm>
                  <a:prstGeom prst="line">
                    <a:avLst/>
                  </a:prstGeom>
                  <a:noFill/>
                  <a:ln w="19050">
                    <a:solidFill>
                      <a:schemeClr val="accent6"/>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151" name="Line 8">
                    <a:extLst>
                      <a:ext uri="{FF2B5EF4-FFF2-40B4-BE49-F238E27FC236}">
                        <a16:creationId xmlns:a16="http://schemas.microsoft.com/office/drawing/2014/main" id="{99F31FFE-A39B-4EBC-B26D-FFA8D0104933}"/>
                      </a:ext>
                    </a:extLst>
                  </p:cNvPr>
                  <p:cNvSpPr>
                    <a:spLocks noChangeShapeType="1"/>
                  </p:cNvSpPr>
                  <p:nvPr/>
                </p:nvSpPr>
                <p:spPr bwMode="auto">
                  <a:xfrm>
                    <a:off x="11098578" y="4203104"/>
                    <a:ext cx="0" cy="277406"/>
                  </a:xfrm>
                  <a:prstGeom prst="line">
                    <a:avLst/>
                  </a:prstGeom>
                  <a:noFill/>
                  <a:ln w="19050">
                    <a:solidFill>
                      <a:schemeClr val="accent6"/>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152" name="Line 10">
                    <a:extLst>
                      <a:ext uri="{FF2B5EF4-FFF2-40B4-BE49-F238E27FC236}">
                        <a16:creationId xmlns:a16="http://schemas.microsoft.com/office/drawing/2014/main" id="{62F139D3-2518-4B41-A71F-09E383B485DF}"/>
                      </a:ext>
                    </a:extLst>
                  </p:cNvPr>
                  <p:cNvSpPr>
                    <a:spLocks noChangeShapeType="1"/>
                  </p:cNvSpPr>
                  <p:nvPr/>
                </p:nvSpPr>
                <p:spPr bwMode="auto">
                  <a:xfrm>
                    <a:off x="10632441" y="5059799"/>
                    <a:ext cx="0" cy="962764"/>
                  </a:xfrm>
                  <a:prstGeom prst="line">
                    <a:avLst/>
                  </a:prstGeom>
                  <a:noFill/>
                  <a:ln w="19050">
                    <a:solidFill>
                      <a:srgbClr val="3C3B46"/>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153" name="Line 15">
                    <a:extLst>
                      <a:ext uri="{FF2B5EF4-FFF2-40B4-BE49-F238E27FC236}">
                        <a16:creationId xmlns:a16="http://schemas.microsoft.com/office/drawing/2014/main" id="{8785DFB1-5177-4E65-AFD0-3AF3A5A2450D}"/>
                      </a:ext>
                    </a:extLst>
                  </p:cNvPr>
                  <p:cNvSpPr>
                    <a:spLocks noChangeShapeType="1"/>
                  </p:cNvSpPr>
                  <p:nvPr/>
                </p:nvSpPr>
                <p:spPr bwMode="auto">
                  <a:xfrm>
                    <a:off x="10632441" y="4953733"/>
                    <a:ext cx="0" cy="962764"/>
                  </a:xfrm>
                  <a:prstGeom prst="line">
                    <a:avLst/>
                  </a:prstGeom>
                  <a:noFill/>
                  <a:ln w="19050">
                    <a:solidFill>
                      <a:schemeClr val="accent6"/>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154" name="Freeform 16">
                    <a:extLst>
                      <a:ext uri="{FF2B5EF4-FFF2-40B4-BE49-F238E27FC236}">
                        <a16:creationId xmlns:a16="http://schemas.microsoft.com/office/drawing/2014/main" id="{31103E92-4764-4201-BB7F-43806692AFB6}"/>
                      </a:ext>
                    </a:extLst>
                  </p:cNvPr>
                  <p:cNvSpPr>
                    <a:spLocks/>
                  </p:cNvSpPr>
                  <p:nvPr/>
                </p:nvSpPr>
                <p:spPr bwMode="auto">
                  <a:xfrm>
                    <a:off x="9412713" y="4203104"/>
                    <a:ext cx="279684" cy="562972"/>
                  </a:xfrm>
                  <a:custGeom>
                    <a:avLst/>
                    <a:gdLst>
                      <a:gd name="T0" fmla="*/ 0 w 215"/>
                      <a:gd name="T1" fmla="*/ 0 h 413"/>
                      <a:gd name="T2" fmla="*/ 0 w 215"/>
                      <a:gd name="T3" fmla="*/ 277 h 413"/>
                      <a:gd name="T4" fmla="*/ 0 w 215"/>
                      <a:gd name="T5" fmla="*/ 277 h 413"/>
                      <a:gd name="T6" fmla="*/ 1 w 215"/>
                      <a:gd name="T7" fmla="*/ 291 h 413"/>
                      <a:gd name="T8" fmla="*/ 3 w 215"/>
                      <a:gd name="T9" fmla="*/ 305 h 413"/>
                      <a:gd name="T10" fmla="*/ 7 w 215"/>
                      <a:gd name="T11" fmla="*/ 318 h 413"/>
                      <a:gd name="T12" fmla="*/ 11 w 215"/>
                      <a:gd name="T13" fmla="*/ 331 h 413"/>
                      <a:gd name="T14" fmla="*/ 16 w 215"/>
                      <a:gd name="T15" fmla="*/ 343 h 413"/>
                      <a:gd name="T16" fmla="*/ 23 w 215"/>
                      <a:gd name="T17" fmla="*/ 353 h 413"/>
                      <a:gd name="T18" fmla="*/ 31 w 215"/>
                      <a:gd name="T19" fmla="*/ 364 h 413"/>
                      <a:gd name="T20" fmla="*/ 40 w 215"/>
                      <a:gd name="T21" fmla="*/ 373 h 413"/>
                      <a:gd name="T22" fmla="*/ 50 w 215"/>
                      <a:gd name="T23" fmla="*/ 383 h 413"/>
                      <a:gd name="T24" fmla="*/ 60 w 215"/>
                      <a:gd name="T25" fmla="*/ 391 h 413"/>
                      <a:gd name="T26" fmla="*/ 71 w 215"/>
                      <a:gd name="T27" fmla="*/ 397 h 413"/>
                      <a:gd name="T28" fmla="*/ 83 w 215"/>
                      <a:gd name="T29" fmla="*/ 403 h 413"/>
                      <a:gd name="T30" fmla="*/ 96 w 215"/>
                      <a:gd name="T31" fmla="*/ 408 h 413"/>
                      <a:gd name="T32" fmla="*/ 109 w 215"/>
                      <a:gd name="T33" fmla="*/ 411 h 413"/>
                      <a:gd name="T34" fmla="*/ 122 w 215"/>
                      <a:gd name="T35" fmla="*/ 413 h 413"/>
                      <a:gd name="T36" fmla="*/ 136 w 215"/>
                      <a:gd name="T37" fmla="*/ 413 h 413"/>
                      <a:gd name="T38" fmla="*/ 215 w 215"/>
                      <a:gd name="T39" fmla="*/ 413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5" h="413">
                        <a:moveTo>
                          <a:pt x="0" y="0"/>
                        </a:moveTo>
                        <a:lnTo>
                          <a:pt x="0" y="277"/>
                        </a:lnTo>
                        <a:lnTo>
                          <a:pt x="0" y="277"/>
                        </a:lnTo>
                        <a:lnTo>
                          <a:pt x="1" y="291"/>
                        </a:lnTo>
                        <a:lnTo>
                          <a:pt x="3" y="305"/>
                        </a:lnTo>
                        <a:lnTo>
                          <a:pt x="7" y="318"/>
                        </a:lnTo>
                        <a:lnTo>
                          <a:pt x="11" y="331"/>
                        </a:lnTo>
                        <a:lnTo>
                          <a:pt x="16" y="343"/>
                        </a:lnTo>
                        <a:lnTo>
                          <a:pt x="23" y="353"/>
                        </a:lnTo>
                        <a:lnTo>
                          <a:pt x="31" y="364"/>
                        </a:lnTo>
                        <a:lnTo>
                          <a:pt x="40" y="373"/>
                        </a:lnTo>
                        <a:lnTo>
                          <a:pt x="50" y="383"/>
                        </a:lnTo>
                        <a:lnTo>
                          <a:pt x="60" y="391"/>
                        </a:lnTo>
                        <a:lnTo>
                          <a:pt x="71" y="397"/>
                        </a:lnTo>
                        <a:lnTo>
                          <a:pt x="83" y="403"/>
                        </a:lnTo>
                        <a:lnTo>
                          <a:pt x="96" y="408"/>
                        </a:lnTo>
                        <a:lnTo>
                          <a:pt x="109" y="411"/>
                        </a:lnTo>
                        <a:lnTo>
                          <a:pt x="122" y="413"/>
                        </a:lnTo>
                        <a:lnTo>
                          <a:pt x="136" y="413"/>
                        </a:lnTo>
                        <a:lnTo>
                          <a:pt x="215" y="413"/>
                        </a:lnTo>
                      </a:path>
                    </a:pathLst>
                  </a:custGeom>
                  <a:noFill/>
                  <a:ln w="19050">
                    <a:solidFill>
                      <a:schemeClr val="accent6"/>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155" name="Freeform 17">
                    <a:extLst>
                      <a:ext uri="{FF2B5EF4-FFF2-40B4-BE49-F238E27FC236}">
                        <a16:creationId xmlns:a16="http://schemas.microsoft.com/office/drawing/2014/main" id="{7F804189-3BC8-474D-B34C-22DDE5F9CCEA}"/>
                      </a:ext>
                    </a:extLst>
                  </p:cNvPr>
                  <p:cNvSpPr>
                    <a:spLocks/>
                  </p:cNvSpPr>
                  <p:nvPr/>
                </p:nvSpPr>
                <p:spPr bwMode="auto">
                  <a:xfrm>
                    <a:off x="9210721" y="3852264"/>
                    <a:ext cx="411756" cy="375314"/>
                  </a:xfrm>
                  <a:custGeom>
                    <a:avLst/>
                    <a:gdLst>
                      <a:gd name="T0" fmla="*/ 303 w 321"/>
                      <a:gd name="T1" fmla="*/ 277 h 277"/>
                      <a:gd name="T2" fmla="*/ 17 w 321"/>
                      <a:gd name="T3" fmla="*/ 277 h 277"/>
                      <a:gd name="T4" fmla="*/ 17 w 321"/>
                      <a:gd name="T5" fmla="*/ 277 h 277"/>
                      <a:gd name="T6" fmla="*/ 14 w 321"/>
                      <a:gd name="T7" fmla="*/ 277 h 277"/>
                      <a:gd name="T8" fmla="*/ 10 w 321"/>
                      <a:gd name="T9" fmla="*/ 276 h 277"/>
                      <a:gd name="T10" fmla="*/ 4 w 321"/>
                      <a:gd name="T11" fmla="*/ 271 h 277"/>
                      <a:gd name="T12" fmla="*/ 1 w 321"/>
                      <a:gd name="T13" fmla="*/ 266 h 277"/>
                      <a:gd name="T14" fmla="*/ 0 w 321"/>
                      <a:gd name="T15" fmla="*/ 263 h 277"/>
                      <a:gd name="T16" fmla="*/ 0 w 321"/>
                      <a:gd name="T17" fmla="*/ 259 h 277"/>
                      <a:gd name="T18" fmla="*/ 0 w 321"/>
                      <a:gd name="T19" fmla="*/ 18 h 277"/>
                      <a:gd name="T20" fmla="*/ 0 w 321"/>
                      <a:gd name="T21" fmla="*/ 18 h 277"/>
                      <a:gd name="T22" fmla="*/ 0 w 321"/>
                      <a:gd name="T23" fmla="*/ 14 h 277"/>
                      <a:gd name="T24" fmla="*/ 1 w 321"/>
                      <a:gd name="T25" fmla="*/ 11 h 277"/>
                      <a:gd name="T26" fmla="*/ 4 w 321"/>
                      <a:gd name="T27" fmla="*/ 5 h 277"/>
                      <a:gd name="T28" fmla="*/ 10 w 321"/>
                      <a:gd name="T29" fmla="*/ 1 h 277"/>
                      <a:gd name="T30" fmla="*/ 14 w 321"/>
                      <a:gd name="T31" fmla="*/ 0 h 277"/>
                      <a:gd name="T32" fmla="*/ 17 w 321"/>
                      <a:gd name="T33" fmla="*/ 0 h 277"/>
                      <a:gd name="T34" fmla="*/ 303 w 321"/>
                      <a:gd name="T35" fmla="*/ 0 h 277"/>
                      <a:gd name="T36" fmla="*/ 303 w 321"/>
                      <a:gd name="T37" fmla="*/ 0 h 277"/>
                      <a:gd name="T38" fmla="*/ 307 w 321"/>
                      <a:gd name="T39" fmla="*/ 0 h 277"/>
                      <a:gd name="T40" fmla="*/ 310 w 321"/>
                      <a:gd name="T41" fmla="*/ 1 h 277"/>
                      <a:gd name="T42" fmla="*/ 316 w 321"/>
                      <a:gd name="T43" fmla="*/ 5 h 277"/>
                      <a:gd name="T44" fmla="*/ 320 w 321"/>
                      <a:gd name="T45" fmla="*/ 11 h 277"/>
                      <a:gd name="T46" fmla="*/ 321 w 321"/>
                      <a:gd name="T47" fmla="*/ 14 h 277"/>
                      <a:gd name="T48" fmla="*/ 321 w 321"/>
                      <a:gd name="T49" fmla="*/ 18 h 277"/>
                      <a:gd name="T50" fmla="*/ 321 w 321"/>
                      <a:gd name="T51" fmla="*/ 259 h 277"/>
                      <a:gd name="T52" fmla="*/ 321 w 321"/>
                      <a:gd name="T53" fmla="*/ 259 h 277"/>
                      <a:gd name="T54" fmla="*/ 321 w 321"/>
                      <a:gd name="T55" fmla="*/ 263 h 277"/>
                      <a:gd name="T56" fmla="*/ 320 w 321"/>
                      <a:gd name="T57" fmla="*/ 266 h 277"/>
                      <a:gd name="T58" fmla="*/ 316 w 321"/>
                      <a:gd name="T59" fmla="*/ 271 h 277"/>
                      <a:gd name="T60" fmla="*/ 310 w 321"/>
                      <a:gd name="T61" fmla="*/ 276 h 277"/>
                      <a:gd name="T62" fmla="*/ 307 w 321"/>
                      <a:gd name="T63" fmla="*/ 277 h 277"/>
                      <a:gd name="T64" fmla="*/ 303 w 321"/>
                      <a:gd name="T65" fmla="*/ 277 h 277"/>
                      <a:gd name="T66" fmla="*/ 303 w 321"/>
                      <a:gd name="T67"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1" h="277">
                        <a:moveTo>
                          <a:pt x="303" y="277"/>
                        </a:moveTo>
                        <a:lnTo>
                          <a:pt x="17" y="277"/>
                        </a:lnTo>
                        <a:lnTo>
                          <a:pt x="17" y="277"/>
                        </a:lnTo>
                        <a:lnTo>
                          <a:pt x="14" y="277"/>
                        </a:lnTo>
                        <a:lnTo>
                          <a:pt x="10" y="276"/>
                        </a:lnTo>
                        <a:lnTo>
                          <a:pt x="4" y="271"/>
                        </a:lnTo>
                        <a:lnTo>
                          <a:pt x="1" y="266"/>
                        </a:lnTo>
                        <a:lnTo>
                          <a:pt x="0" y="263"/>
                        </a:lnTo>
                        <a:lnTo>
                          <a:pt x="0" y="259"/>
                        </a:lnTo>
                        <a:lnTo>
                          <a:pt x="0" y="18"/>
                        </a:lnTo>
                        <a:lnTo>
                          <a:pt x="0" y="18"/>
                        </a:lnTo>
                        <a:lnTo>
                          <a:pt x="0" y="14"/>
                        </a:lnTo>
                        <a:lnTo>
                          <a:pt x="1" y="11"/>
                        </a:lnTo>
                        <a:lnTo>
                          <a:pt x="4" y="5"/>
                        </a:lnTo>
                        <a:lnTo>
                          <a:pt x="10" y="1"/>
                        </a:lnTo>
                        <a:lnTo>
                          <a:pt x="14" y="0"/>
                        </a:lnTo>
                        <a:lnTo>
                          <a:pt x="17" y="0"/>
                        </a:lnTo>
                        <a:lnTo>
                          <a:pt x="303" y="0"/>
                        </a:lnTo>
                        <a:lnTo>
                          <a:pt x="303" y="0"/>
                        </a:lnTo>
                        <a:lnTo>
                          <a:pt x="307" y="0"/>
                        </a:lnTo>
                        <a:lnTo>
                          <a:pt x="310" y="1"/>
                        </a:lnTo>
                        <a:lnTo>
                          <a:pt x="316" y="5"/>
                        </a:lnTo>
                        <a:lnTo>
                          <a:pt x="320" y="11"/>
                        </a:lnTo>
                        <a:lnTo>
                          <a:pt x="321" y="14"/>
                        </a:lnTo>
                        <a:lnTo>
                          <a:pt x="321" y="18"/>
                        </a:lnTo>
                        <a:lnTo>
                          <a:pt x="321" y="259"/>
                        </a:lnTo>
                        <a:lnTo>
                          <a:pt x="321" y="259"/>
                        </a:lnTo>
                        <a:lnTo>
                          <a:pt x="321" y="263"/>
                        </a:lnTo>
                        <a:lnTo>
                          <a:pt x="320" y="266"/>
                        </a:lnTo>
                        <a:lnTo>
                          <a:pt x="316" y="271"/>
                        </a:lnTo>
                        <a:lnTo>
                          <a:pt x="310" y="276"/>
                        </a:lnTo>
                        <a:lnTo>
                          <a:pt x="307" y="277"/>
                        </a:lnTo>
                        <a:lnTo>
                          <a:pt x="303" y="277"/>
                        </a:lnTo>
                        <a:lnTo>
                          <a:pt x="303" y="277"/>
                        </a:lnTo>
                        <a:close/>
                      </a:path>
                    </a:pathLst>
                  </a:custGeom>
                  <a:solidFill>
                    <a:schemeClr val="accent6"/>
                  </a:solidFill>
                  <a:ln w="3175">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156" name="Freeform 18">
                    <a:extLst>
                      <a:ext uri="{FF2B5EF4-FFF2-40B4-BE49-F238E27FC236}">
                        <a16:creationId xmlns:a16="http://schemas.microsoft.com/office/drawing/2014/main" id="{2321E5CF-BFA6-42BD-BEDE-824B242784D0}"/>
                      </a:ext>
                    </a:extLst>
                  </p:cNvPr>
                  <p:cNvSpPr>
                    <a:spLocks/>
                  </p:cNvSpPr>
                  <p:nvPr/>
                </p:nvSpPr>
                <p:spPr bwMode="auto">
                  <a:xfrm>
                    <a:off x="11533640" y="4203104"/>
                    <a:ext cx="271913" cy="562972"/>
                  </a:xfrm>
                  <a:custGeom>
                    <a:avLst/>
                    <a:gdLst>
                      <a:gd name="T0" fmla="*/ 214 w 214"/>
                      <a:gd name="T1" fmla="*/ 0 h 413"/>
                      <a:gd name="T2" fmla="*/ 214 w 214"/>
                      <a:gd name="T3" fmla="*/ 277 h 413"/>
                      <a:gd name="T4" fmla="*/ 214 w 214"/>
                      <a:gd name="T5" fmla="*/ 277 h 413"/>
                      <a:gd name="T6" fmla="*/ 213 w 214"/>
                      <a:gd name="T7" fmla="*/ 291 h 413"/>
                      <a:gd name="T8" fmla="*/ 211 w 214"/>
                      <a:gd name="T9" fmla="*/ 305 h 413"/>
                      <a:gd name="T10" fmla="*/ 208 w 214"/>
                      <a:gd name="T11" fmla="*/ 318 h 413"/>
                      <a:gd name="T12" fmla="*/ 204 w 214"/>
                      <a:gd name="T13" fmla="*/ 331 h 413"/>
                      <a:gd name="T14" fmla="*/ 198 w 214"/>
                      <a:gd name="T15" fmla="*/ 343 h 413"/>
                      <a:gd name="T16" fmla="*/ 191 w 214"/>
                      <a:gd name="T17" fmla="*/ 353 h 413"/>
                      <a:gd name="T18" fmla="*/ 182 w 214"/>
                      <a:gd name="T19" fmla="*/ 364 h 413"/>
                      <a:gd name="T20" fmla="*/ 174 w 214"/>
                      <a:gd name="T21" fmla="*/ 373 h 413"/>
                      <a:gd name="T22" fmla="*/ 165 w 214"/>
                      <a:gd name="T23" fmla="*/ 383 h 413"/>
                      <a:gd name="T24" fmla="*/ 154 w 214"/>
                      <a:gd name="T25" fmla="*/ 391 h 413"/>
                      <a:gd name="T26" fmla="*/ 142 w 214"/>
                      <a:gd name="T27" fmla="*/ 397 h 413"/>
                      <a:gd name="T28" fmla="*/ 131 w 214"/>
                      <a:gd name="T29" fmla="*/ 403 h 413"/>
                      <a:gd name="T30" fmla="*/ 118 w 214"/>
                      <a:gd name="T31" fmla="*/ 408 h 413"/>
                      <a:gd name="T32" fmla="*/ 105 w 214"/>
                      <a:gd name="T33" fmla="*/ 411 h 413"/>
                      <a:gd name="T34" fmla="*/ 92 w 214"/>
                      <a:gd name="T35" fmla="*/ 413 h 413"/>
                      <a:gd name="T36" fmla="*/ 78 w 214"/>
                      <a:gd name="T37" fmla="*/ 413 h 413"/>
                      <a:gd name="T38" fmla="*/ 0 w 214"/>
                      <a:gd name="T39" fmla="*/ 413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4" h="413">
                        <a:moveTo>
                          <a:pt x="214" y="0"/>
                        </a:moveTo>
                        <a:lnTo>
                          <a:pt x="214" y="277"/>
                        </a:lnTo>
                        <a:lnTo>
                          <a:pt x="214" y="277"/>
                        </a:lnTo>
                        <a:lnTo>
                          <a:pt x="213" y="291"/>
                        </a:lnTo>
                        <a:lnTo>
                          <a:pt x="211" y="305"/>
                        </a:lnTo>
                        <a:lnTo>
                          <a:pt x="208" y="318"/>
                        </a:lnTo>
                        <a:lnTo>
                          <a:pt x="204" y="331"/>
                        </a:lnTo>
                        <a:lnTo>
                          <a:pt x="198" y="343"/>
                        </a:lnTo>
                        <a:lnTo>
                          <a:pt x="191" y="353"/>
                        </a:lnTo>
                        <a:lnTo>
                          <a:pt x="182" y="364"/>
                        </a:lnTo>
                        <a:lnTo>
                          <a:pt x="174" y="373"/>
                        </a:lnTo>
                        <a:lnTo>
                          <a:pt x="165" y="383"/>
                        </a:lnTo>
                        <a:lnTo>
                          <a:pt x="154" y="391"/>
                        </a:lnTo>
                        <a:lnTo>
                          <a:pt x="142" y="397"/>
                        </a:lnTo>
                        <a:lnTo>
                          <a:pt x="131" y="403"/>
                        </a:lnTo>
                        <a:lnTo>
                          <a:pt x="118" y="408"/>
                        </a:lnTo>
                        <a:lnTo>
                          <a:pt x="105" y="411"/>
                        </a:lnTo>
                        <a:lnTo>
                          <a:pt x="92" y="413"/>
                        </a:lnTo>
                        <a:lnTo>
                          <a:pt x="78" y="413"/>
                        </a:lnTo>
                        <a:lnTo>
                          <a:pt x="0" y="413"/>
                        </a:lnTo>
                      </a:path>
                    </a:pathLst>
                  </a:custGeom>
                  <a:noFill/>
                  <a:ln w="19050">
                    <a:solidFill>
                      <a:schemeClr val="accent6"/>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157" name="Freeform 19">
                    <a:extLst>
                      <a:ext uri="{FF2B5EF4-FFF2-40B4-BE49-F238E27FC236}">
                        <a16:creationId xmlns:a16="http://schemas.microsoft.com/office/drawing/2014/main" id="{81E6A237-D69E-4DE5-8C76-683A5B35FC83}"/>
                      </a:ext>
                    </a:extLst>
                  </p:cNvPr>
                  <p:cNvSpPr>
                    <a:spLocks/>
                  </p:cNvSpPr>
                  <p:nvPr/>
                </p:nvSpPr>
                <p:spPr bwMode="auto">
                  <a:xfrm>
                    <a:off x="11603557" y="3852264"/>
                    <a:ext cx="411756" cy="375315"/>
                  </a:xfrm>
                  <a:custGeom>
                    <a:avLst/>
                    <a:gdLst>
                      <a:gd name="T0" fmla="*/ 19 w 322"/>
                      <a:gd name="T1" fmla="*/ 277 h 277"/>
                      <a:gd name="T2" fmla="*/ 303 w 322"/>
                      <a:gd name="T3" fmla="*/ 277 h 277"/>
                      <a:gd name="T4" fmla="*/ 303 w 322"/>
                      <a:gd name="T5" fmla="*/ 277 h 277"/>
                      <a:gd name="T6" fmla="*/ 307 w 322"/>
                      <a:gd name="T7" fmla="*/ 277 h 277"/>
                      <a:gd name="T8" fmla="*/ 311 w 322"/>
                      <a:gd name="T9" fmla="*/ 276 h 277"/>
                      <a:gd name="T10" fmla="*/ 316 w 322"/>
                      <a:gd name="T11" fmla="*/ 271 h 277"/>
                      <a:gd name="T12" fmla="*/ 320 w 322"/>
                      <a:gd name="T13" fmla="*/ 266 h 277"/>
                      <a:gd name="T14" fmla="*/ 321 w 322"/>
                      <a:gd name="T15" fmla="*/ 263 h 277"/>
                      <a:gd name="T16" fmla="*/ 322 w 322"/>
                      <a:gd name="T17" fmla="*/ 259 h 277"/>
                      <a:gd name="T18" fmla="*/ 322 w 322"/>
                      <a:gd name="T19" fmla="*/ 18 h 277"/>
                      <a:gd name="T20" fmla="*/ 322 w 322"/>
                      <a:gd name="T21" fmla="*/ 18 h 277"/>
                      <a:gd name="T22" fmla="*/ 321 w 322"/>
                      <a:gd name="T23" fmla="*/ 14 h 277"/>
                      <a:gd name="T24" fmla="*/ 320 w 322"/>
                      <a:gd name="T25" fmla="*/ 11 h 277"/>
                      <a:gd name="T26" fmla="*/ 316 w 322"/>
                      <a:gd name="T27" fmla="*/ 5 h 277"/>
                      <a:gd name="T28" fmla="*/ 311 w 322"/>
                      <a:gd name="T29" fmla="*/ 1 h 277"/>
                      <a:gd name="T30" fmla="*/ 307 w 322"/>
                      <a:gd name="T31" fmla="*/ 0 h 277"/>
                      <a:gd name="T32" fmla="*/ 303 w 322"/>
                      <a:gd name="T33" fmla="*/ 0 h 277"/>
                      <a:gd name="T34" fmla="*/ 19 w 322"/>
                      <a:gd name="T35" fmla="*/ 0 h 277"/>
                      <a:gd name="T36" fmla="*/ 19 w 322"/>
                      <a:gd name="T37" fmla="*/ 0 h 277"/>
                      <a:gd name="T38" fmla="*/ 14 w 322"/>
                      <a:gd name="T39" fmla="*/ 0 h 277"/>
                      <a:gd name="T40" fmla="*/ 12 w 322"/>
                      <a:gd name="T41" fmla="*/ 1 h 277"/>
                      <a:gd name="T42" fmla="*/ 6 w 322"/>
                      <a:gd name="T43" fmla="*/ 5 h 277"/>
                      <a:gd name="T44" fmla="*/ 1 w 322"/>
                      <a:gd name="T45" fmla="*/ 11 h 277"/>
                      <a:gd name="T46" fmla="*/ 0 w 322"/>
                      <a:gd name="T47" fmla="*/ 14 h 277"/>
                      <a:gd name="T48" fmla="*/ 0 w 322"/>
                      <a:gd name="T49" fmla="*/ 18 h 277"/>
                      <a:gd name="T50" fmla="*/ 0 w 322"/>
                      <a:gd name="T51" fmla="*/ 259 h 277"/>
                      <a:gd name="T52" fmla="*/ 0 w 322"/>
                      <a:gd name="T53" fmla="*/ 259 h 277"/>
                      <a:gd name="T54" fmla="*/ 0 w 322"/>
                      <a:gd name="T55" fmla="*/ 263 h 277"/>
                      <a:gd name="T56" fmla="*/ 1 w 322"/>
                      <a:gd name="T57" fmla="*/ 266 h 277"/>
                      <a:gd name="T58" fmla="*/ 6 w 322"/>
                      <a:gd name="T59" fmla="*/ 271 h 277"/>
                      <a:gd name="T60" fmla="*/ 12 w 322"/>
                      <a:gd name="T61" fmla="*/ 276 h 277"/>
                      <a:gd name="T62" fmla="*/ 14 w 322"/>
                      <a:gd name="T63" fmla="*/ 277 h 277"/>
                      <a:gd name="T64" fmla="*/ 19 w 322"/>
                      <a:gd name="T65" fmla="*/ 277 h 277"/>
                      <a:gd name="T66" fmla="*/ 19 w 322"/>
                      <a:gd name="T67"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2" h="277">
                        <a:moveTo>
                          <a:pt x="19" y="277"/>
                        </a:moveTo>
                        <a:lnTo>
                          <a:pt x="303" y="277"/>
                        </a:lnTo>
                        <a:lnTo>
                          <a:pt x="303" y="277"/>
                        </a:lnTo>
                        <a:lnTo>
                          <a:pt x="307" y="277"/>
                        </a:lnTo>
                        <a:lnTo>
                          <a:pt x="311" y="276"/>
                        </a:lnTo>
                        <a:lnTo>
                          <a:pt x="316" y="271"/>
                        </a:lnTo>
                        <a:lnTo>
                          <a:pt x="320" y="266"/>
                        </a:lnTo>
                        <a:lnTo>
                          <a:pt x="321" y="263"/>
                        </a:lnTo>
                        <a:lnTo>
                          <a:pt x="322" y="259"/>
                        </a:lnTo>
                        <a:lnTo>
                          <a:pt x="322" y="18"/>
                        </a:lnTo>
                        <a:lnTo>
                          <a:pt x="322" y="18"/>
                        </a:lnTo>
                        <a:lnTo>
                          <a:pt x="321" y="14"/>
                        </a:lnTo>
                        <a:lnTo>
                          <a:pt x="320" y="11"/>
                        </a:lnTo>
                        <a:lnTo>
                          <a:pt x="316" y="5"/>
                        </a:lnTo>
                        <a:lnTo>
                          <a:pt x="311" y="1"/>
                        </a:lnTo>
                        <a:lnTo>
                          <a:pt x="307" y="0"/>
                        </a:lnTo>
                        <a:lnTo>
                          <a:pt x="303" y="0"/>
                        </a:lnTo>
                        <a:lnTo>
                          <a:pt x="19" y="0"/>
                        </a:lnTo>
                        <a:lnTo>
                          <a:pt x="19" y="0"/>
                        </a:lnTo>
                        <a:lnTo>
                          <a:pt x="14" y="0"/>
                        </a:lnTo>
                        <a:lnTo>
                          <a:pt x="12" y="1"/>
                        </a:lnTo>
                        <a:lnTo>
                          <a:pt x="6" y="5"/>
                        </a:lnTo>
                        <a:lnTo>
                          <a:pt x="1" y="11"/>
                        </a:lnTo>
                        <a:lnTo>
                          <a:pt x="0" y="14"/>
                        </a:lnTo>
                        <a:lnTo>
                          <a:pt x="0" y="18"/>
                        </a:lnTo>
                        <a:lnTo>
                          <a:pt x="0" y="259"/>
                        </a:lnTo>
                        <a:lnTo>
                          <a:pt x="0" y="259"/>
                        </a:lnTo>
                        <a:lnTo>
                          <a:pt x="0" y="263"/>
                        </a:lnTo>
                        <a:lnTo>
                          <a:pt x="1" y="266"/>
                        </a:lnTo>
                        <a:lnTo>
                          <a:pt x="6" y="271"/>
                        </a:lnTo>
                        <a:lnTo>
                          <a:pt x="12" y="276"/>
                        </a:lnTo>
                        <a:lnTo>
                          <a:pt x="14" y="277"/>
                        </a:lnTo>
                        <a:lnTo>
                          <a:pt x="19" y="277"/>
                        </a:lnTo>
                        <a:lnTo>
                          <a:pt x="19" y="277"/>
                        </a:lnTo>
                        <a:close/>
                      </a:path>
                    </a:pathLst>
                  </a:custGeom>
                  <a:solidFill>
                    <a:schemeClr val="accent6"/>
                  </a:solidFill>
                  <a:ln w="3175">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158" name="Freeform 12">
                    <a:extLst>
                      <a:ext uri="{FF2B5EF4-FFF2-40B4-BE49-F238E27FC236}">
                        <a16:creationId xmlns:a16="http://schemas.microsoft.com/office/drawing/2014/main" id="{C2DF6890-99F8-4081-B3F4-A1893EA96A70}"/>
                      </a:ext>
                    </a:extLst>
                  </p:cNvPr>
                  <p:cNvSpPr>
                    <a:spLocks/>
                  </p:cNvSpPr>
                  <p:nvPr/>
                </p:nvSpPr>
                <p:spPr bwMode="auto">
                  <a:xfrm>
                    <a:off x="10461521" y="5916497"/>
                    <a:ext cx="302990" cy="318201"/>
                  </a:xfrm>
                  <a:custGeom>
                    <a:avLst/>
                    <a:gdLst>
                      <a:gd name="T0" fmla="*/ 237 w 237"/>
                      <a:gd name="T1" fmla="*/ 119 h 238"/>
                      <a:gd name="T2" fmla="*/ 234 w 237"/>
                      <a:gd name="T3" fmla="*/ 143 h 238"/>
                      <a:gd name="T4" fmla="*/ 227 w 237"/>
                      <a:gd name="T5" fmla="*/ 165 h 238"/>
                      <a:gd name="T6" fmla="*/ 217 w 237"/>
                      <a:gd name="T7" fmla="*/ 185 h 238"/>
                      <a:gd name="T8" fmla="*/ 202 w 237"/>
                      <a:gd name="T9" fmla="*/ 203 h 238"/>
                      <a:gd name="T10" fmla="*/ 185 w 237"/>
                      <a:gd name="T11" fmla="*/ 217 h 238"/>
                      <a:gd name="T12" fmla="*/ 165 w 237"/>
                      <a:gd name="T13" fmla="*/ 229 h 238"/>
                      <a:gd name="T14" fmla="*/ 143 w 237"/>
                      <a:gd name="T15" fmla="*/ 236 h 238"/>
                      <a:gd name="T16" fmla="*/ 118 w 237"/>
                      <a:gd name="T17" fmla="*/ 238 h 238"/>
                      <a:gd name="T18" fmla="*/ 106 w 237"/>
                      <a:gd name="T19" fmla="*/ 237 h 238"/>
                      <a:gd name="T20" fmla="*/ 84 w 237"/>
                      <a:gd name="T21" fmla="*/ 232 h 238"/>
                      <a:gd name="T22" fmla="*/ 63 w 237"/>
                      <a:gd name="T23" fmla="*/ 223 h 238"/>
                      <a:gd name="T24" fmla="*/ 44 w 237"/>
                      <a:gd name="T25" fmla="*/ 210 h 238"/>
                      <a:gd name="T26" fmla="*/ 27 w 237"/>
                      <a:gd name="T27" fmla="*/ 195 h 238"/>
                      <a:gd name="T28" fmla="*/ 14 w 237"/>
                      <a:gd name="T29" fmla="*/ 176 h 238"/>
                      <a:gd name="T30" fmla="*/ 6 w 237"/>
                      <a:gd name="T31" fmla="*/ 155 h 238"/>
                      <a:gd name="T32" fmla="*/ 1 w 237"/>
                      <a:gd name="T33" fmla="*/ 131 h 238"/>
                      <a:gd name="T34" fmla="*/ 0 w 237"/>
                      <a:gd name="T35" fmla="*/ 119 h 238"/>
                      <a:gd name="T36" fmla="*/ 3 w 237"/>
                      <a:gd name="T37" fmla="*/ 96 h 238"/>
                      <a:gd name="T38" fmla="*/ 10 w 237"/>
                      <a:gd name="T39" fmla="*/ 73 h 238"/>
                      <a:gd name="T40" fmla="*/ 20 w 237"/>
                      <a:gd name="T41" fmla="*/ 53 h 238"/>
                      <a:gd name="T42" fmla="*/ 36 w 237"/>
                      <a:gd name="T43" fmla="*/ 35 h 238"/>
                      <a:gd name="T44" fmla="*/ 53 w 237"/>
                      <a:gd name="T45" fmla="*/ 21 h 238"/>
                      <a:gd name="T46" fmla="*/ 73 w 237"/>
                      <a:gd name="T47" fmla="*/ 10 h 238"/>
                      <a:gd name="T48" fmla="*/ 95 w 237"/>
                      <a:gd name="T49" fmla="*/ 2 h 238"/>
                      <a:gd name="T50" fmla="*/ 119 w 237"/>
                      <a:gd name="T51" fmla="*/ 0 h 238"/>
                      <a:gd name="T52" fmla="*/ 131 w 237"/>
                      <a:gd name="T53" fmla="*/ 1 h 238"/>
                      <a:gd name="T54" fmla="*/ 154 w 237"/>
                      <a:gd name="T55" fmla="*/ 6 h 238"/>
                      <a:gd name="T56" fmla="*/ 175 w 237"/>
                      <a:gd name="T57" fmla="*/ 15 h 238"/>
                      <a:gd name="T58" fmla="*/ 194 w 237"/>
                      <a:gd name="T59" fmla="*/ 28 h 238"/>
                      <a:gd name="T60" fmla="*/ 210 w 237"/>
                      <a:gd name="T61" fmla="*/ 44 h 238"/>
                      <a:gd name="T62" fmla="*/ 222 w 237"/>
                      <a:gd name="T63" fmla="*/ 63 h 238"/>
                      <a:gd name="T64" fmla="*/ 232 w 237"/>
                      <a:gd name="T65" fmla="*/ 84 h 238"/>
                      <a:gd name="T66" fmla="*/ 237 w 237"/>
                      <a:gd name="T67" fmla="*/ 107 h 238"/>
                      <a:gd name="T68" fmla="*/ 237 w 237"/>
                      <a:gd name="T69" fmla="*/ 119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7" h="238">
                        <a:moveTo>
                          <a:pt x="237" y="119"/>
                        </a:moveTo>
                        <a:lnTo>
                          <a:pt x="237" y="119"/>
                        </a:lnTo>
                        <a:lnTo>
                          <a:pt x="237" y="131"/>
                        </a:lnTo>
                        <a:lnTo>
                          <a:pt x="234" y="143"/>
                        </a:lnTo>
                        <a:lnTo>
                          <a:pt x="232" y="155"/>
                        </a:lnTo>
                        <a:lnTo>
                          <a:pt x="227" y="165"/>
                        </a:lnTo>
                        <a:lnTo>
                          <a:pt x="222" y="176"/>
                        </a:lnTo>
                        <a:lnTo>
                          <a:pt x="217" y="185"/>
                        </a:lnTo>
                        <a:lnTo>
                          <a:pt x="210" y="195"/>
                        </a:lnTo>
                        <a:lnTo>
                          <a:pt x="202" y="203"/>
                        </a:lnTo>
                        <a:lnTo>
                          <a:pt x="193" y="211"/>
                        </a:lnTo>
                        <a:lnTo>
                          <a:pt x="185" y="217"/>
                        </a:lnTo>
                        <a:lnTo>
                          <a:pt x="174" y="223"/>
                        </a:lnTo>
                        <a:lnTo>
                          <a:pt x="165" y="229"/>
                        </a:lnTo>
                        <a:lnTo>
                          <a:pt x="153" y="232"/>
                        </a:lnTo>
                        <a:lnTo>
                          <a:pt x="143" y="236"/>
                        </a:lnTo>
                        <a:lnTo>
                          <a:pt x="131" y="237"/>
                        </a:lnTo>
                        <a:lnTo>
                          <a:pt x="118" y="238"/>
                        </a:lnTo>
                        <a:lnTo>
                          <a:pt x="118" y="238"/>
                        </a:lnTo>
                        <a:lnTo>
                          <a:pt x="106" y="237"/>
                        </a:lnTo>
                        <a:lnTo>
                          <a:pt x="94" y="235"/>
                        </a:lnTo>
                        <a:lnTo>
                          <a:pt x="84" y="232"/>
                        </a:lnTo>
                        <a:lnTo>
                          <a:pt x="72" y="229"/>
                        </a:lnTo>
                        <a:lnTo>
                          <a:pt x="63" y="223"/>
                        </a:lnTo>
                        <a:lnTo>
                          <a:pt x="52" y="217"/>
                        </a:lnTo>
                        <a:lnTo>
                          <a:pt x="44" y="210"/>
                        </a:lnTo>
                        <a:lnTo>
                          <a:pt x="34" y="203"/>
                        </a:lnTo>
                        <a:lnTo>
                          <a:pt x="27" y="195"/>
                        </a:lnTo>
                        <a:lnTo>
                          <a:pt x="20" y="185"/>
                        </a:lnTo>
                        <a:lnTo>
                          <a:pt x="14" y="176"/>
                        </a:lnTo>
                        <a:lnTo>
                          <a:pt x="10" y="165"/>
                        </a:lnTo>
                        <a:lnTo>
                          <a:pt x="6" y="155"/>
                        </a:lnTo>
                        <a:lnTo>
                          <a:pt x="3" y="143"/>
                        </a:lnTo>
                        <a:lnTo>
                          <a:pt x="1" y="131"/>
                        </a:lnTo>
                        <a:lnTo>
                          <a:pt x="0" y="119"/>
                        </a:lnTo>
                        <a:lnTo>
                          <a:pt x="0" y="119"/>
                        </a:lnTo>
                        <a:lnTo>
                          <a:pt x="1" y="107"/>
                        </a:lnTo>
                        <a:lnTo>
                          <a:pt x="3" y="96"/>
                        </a:lnTo>
                        <a:lnTo>
                          <a:pt x="6" y="84"/>
                        </a:lnTo>
                        <a:lnTo>
                          <a:pt x="10" y="73"/>
                        </a:lnTo>
                        <a:lnTo>
                          <a:pt x="14" y="63"/>
                        </a:lnTo>
                        <a:lnTo>
                          <a:pt x="20" y="53"/>
                        </a:lnTo>
                        <a:lnTo>
                          <a:pt x="27" y="44"/>
                        </a:lnTo>
                        <a:lnTo>
                          <a:pt x="36" y="35"/>
                        </a:lnTo>
                        <a:lnTo>
                          <a:pt x="44" y="27"/>
                        </a:lnTo>
                        <a:lnTo>
                          <a:pt x="53" y="21"/>
                        </a:lnTo>
                        <a:lnTo>
                          <a:pt x="63" y="15"/>
                        </a:lnTo>
                        <a:lnTo>
                          <a:pt x="73" y="10"/>
                        </a:lnTo>
                        <a:lnTo>
                          <a:pt x="84" y="6"/>
                        </a:lnTo>
                        <a:lnTo>
                          <a:pt x="95" y="2"/>
                        </a:lnTo>
                        <a:lnTo>
                          <a:pt x="107" y="1"/>
                        </a:lnTo>
                        <a:lnTo>
                          <a:pt x="119" y="0"/>
                        </a:lnTo>
                        <a:lnTo>
                          <a:pt x="119" y="0"/>
                        </a:lnTo>
                        <a:lnTo>
                          <a:pt x="131" y="1"/>
                        </a:lnTo>
                        <a:lnTo>
                          <a:pt x="143" y="4"/>
                        </a:lnTo>
                        <a:lnTo>
                          <a:pt x="154" y="6"/>
                        </a:lnTo>
                        <a:lnTo>
                          <a:pt x="165" y="10"/>
                        </a:lnTo>
                        <a:lnTo>
                          <a:pt x="175" y="15"/>
                        </a:lnTo>
                        <a:lnTo>
                          <a:pt x="185" y="21"/>
                        </a:lnTo>
                        <a:lnTo>
                          <a:pt x="194" y="28"/>
                        </a:lnTo>
                        <a:lnTo>
                          <a:pt x="202" y="35"/>
                        </a:lnTo>
                        <a:lnTo>
                          <a:pt x="210" y="44"/>
                        </a:lnTo>
                        <a:lnTo>
                          <a:pt x="217" y="53"/>
                        </a:lnTo>
                        <a:lnTo>
                          <a:pt x="222" y="63"/>
                        </a:lnTo>
                        <a:lnTo>
                          <a:pt x="227" y="73"/>
                        </a:lnTo>
                        <a:lnTo>
                          <a:pt x="232" y="84"/>
                        </a:lnTo>
                        <a:lnTo>
                          <a:pt x="234" y="96"/>
                        </a:lnTo>
                        <a:lnTo>
                          <a:pt x="237" y="107"/>
                        </a:lnTo>
                        <a:lnTo>
                          <a:pt x="237" y="119"/>
                        </a:lnTo>
                        <a:lnTo>
                          <a:pt x="237" y="119"/>
                        </a:lnTo>
                        <a:close/>
                      </a:path>
                    </a:pathLst>
                  </a:custGeom>
                  <a:solidFill>
                    <a:schemeClr val="accent6"/>
                  </a:solidFill>
                  <a:ln w="3175">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159" name="Freeform 13">
                    <a:extLst>
                      <a:ext uri="{FF2B5EF4-FFF2-40B4-BE49-F238E27FC236}">
                        <a16:creationId xmlns:a16="http://schemas.microsoft.com/office/drawing/2014/main" id="{B18E6031-05D1-443F-A249-E73C2A3E8DFB}"/>
                      </a:ext>
                    </a:extLst>
                  </p:cNvPr>
                  <p:cNvSpPr>
                    <a:spLocks/>
                  </p:cNvSpPr>
                  <p:nvPr/>
                </p:nvSpPr>
                <p:spPr bwMode="auto">
                  <a:xfrm>
                    <a:off x="9972076" y="5802271"/>
                    <a:ext cx="302990" cy="318201"/>
                  </a:xfrm>
                  <a:custGeom>
                    <a:avLst/>
                    <a:gdLst>
                      <a:gd name="T0" fmla="*/ 236 w 236"/>
                      <a:gd name="T1" fmla="*/ 119 h 238"/>
                      <a:gd name="T2" fmla="*/ 234 w 236"/>
                      <a:gd name="T3" fmla="*/ 143 h 238"/>
                      <a:gd name="T4" fmla="*/ 227 w 236"/>
                      <a:gd name="T5" fmla="*/ 165 h 238"/>
                      <a:gd name="T6" fmla="*/ 216 w 236"/>
                      <a:gd name="T7" fmla="*/ 185 h 238"/>
                      <a:gd name="T8" fmla="*/ 202 w 236"/>
                      <a:gd name="T9" fmla="*/ 203 h 238"/>
                      <a:gd name="T10" fmla="*/ 184 w 236"/>
                      <a:gd name="T11" fmla="*/ 217 h 238"/>
                      <a:gd name="T12" fmla="*/ 164 w 236"/>
                      <a:gd name="T13" fmla="*/ 229 h 238"/>
                      <a:gd name="T14" fmla="*/ 142 w 236"/>
                      <a:gd name="T15" fmla="*/ 235 h 238"/>
                      <a:gd name="T16" fmla="*/ 118 w 236"/>
                      <a:gd name="T17" fmla="*/ 238 h 238"/>
                      <a:gd name="T18" fmla="*/ 107 w 236"/>
                      <a:gd name="T19" fmla="*/ 237 h 238"/>
                      <a:gd name="T20" fmla="*/ 83 w 236"/>
                      <a:gd name="T21" fmla="*/ 232 h 238"/>
                      <a:gd name="T22" fmla="*/ 62 w 236"/>
                      <a:gd name="T23" fmla="*/ 223 h 238"/>
                      <a:gd name="T24" fmla="*/ 43 w 236"/>
                      <a:gd name="T25" fmla="*/ 211 h 238"/>
                      <a:gd name="T26" fmla="*/ 27 w 236"/>
                      <a:gd name="T27" fmla="*/ 195 h 238"/>
                      <a:gd name="T28" fmla="*/ 14 w 236"/>
                      <a:gd name="T29" fmla="*/ 176 h 238"/>
                      <a:gd name="T30" fmla="*/ 5 w 236"/>
                      <a:gd name="T31" fmla="*/ 155 h 238"/>
                      <a:gd name="T32" fmla="*/ 1 w 236"/>
                      <a:gd name="T33" fmla="*/ 131 h 238"/>
                      <a:gd name="T34" fmla="*/ 0 w 236"/>
                      <a:gd name="T35" fmla="*/ 119 h 238"/>
                      <a:gd name="T36" fmla="*/ 2 w 236"/>
                      <a:gd name="T37" fmla="*/ 96 h 238"/>
                      <a:gd name="T38" fmla="*/ 9 w 236"/>
                      <a:gd name="T39" fmla="*/ 73 h 238"/>
                      <a:gd name="T40" fmla="*/ 20 w 236"/>
                      <a:gd name="T41" fmla="*/ 53 h 238"/>
                      <a:gd name="T42" fmla="*/ 35 w 236"/>
                      <a:gd name="T43" fmla="*/ 35 h 238"/>
                      <a:gd name="T44" fmla="*/ 52 w 236"/>
                      <a:gd name="T45" fmla="*/ 21 h 238"/>
                      <a:gd name="T46" fmla="*/ 72 w 236"/>
                      <a:gd name="T47" fmla="*/ 10 h 238"/>
                      <a:gd name="T48" fmla="*/ 95 w 236"/>
                      <a:gd name="T49" fmla="*/ 4 h 238"/>
                      <a:gd name="T50" fmla="*/ 118 w 236"/>
                      <a:gd name="T51" fmla="*/ 0 h 238"/>
                      <a:gd name="T52" fmla="*/ 130 w 236"/>
                      <a:gd name="T53" fmla="*/ 1 h 238"/>
                      <a:gd name="T54" fmla="*/ 154 w 236"/>
                      <a:gd name="T55" fmla="*/ 6 h 238"/>
                      <a:gd name="T56" fmla="*/ 175 w 236"/>
                      <a:gd name="T57" fmla="*/ 15 h 238"/>
                      <a:gd name="T58" fmla="*/ 194 w 236"/>
                      <a:gd name="T59" fmla="*/ 27 h 238"/>
                      <a:gd name="T60" fmla="*/ 209 w 236"/>
                      <a:gd name="T61" fmla="*/ 44 h 238"/>
                      <a:gd name="T62" fmla="*/ 222 w 236"/>
                      <a:gd name="T63" fmla="*/ 63 h 238"/>
                      <a:gd name="T64" fmla="*/ 231 w 236"/>
                      <a:gd name="T65" fmla="*/ 84 h 238"/>
                      <a:gd name="T66" fmla="*/ 236 w 236"/>
                      <a:gd name="T67" fmla="*/ 107 h 238"/>
                      <a:gd name="T68" fmla="*/ 236 w 236"/>
                      <a:gd name="T69" fmla="*/ 119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6" h="238">
                        <a:moveTo>
                          <a:pt x="236" y="119"/>
                        </a:moveTo>
                        <a:lnTo>
                          <a:pt x="236" y="119"/>
                        </a:lnTo>
                        <a:lnTo>
                          <a:pt x="236" y="131"/>
                        </a:lnTo>
                        <a:lnTo>
                          <a:pt x="234" y="143"/>
                        </a:lnTo>
                        <a:lnTo>
                          <a:pt x="231" y="155"/>
                        </a:lnTo>
                        <a:lnTo>
                          <a:pt x="227" y="165"/>
                        </a:lnTo>
                        <a:lnTo>
                          <a:pt x="222" y="176"/>
                        </a:lnTo>
                        <a:lnTo>
                          <a:pt x="216" y="185"/>
                        </a:lnTo>
                        <a:lnTo>
                          <a:pt x="209" y="195"/>
                        </a:lnTo>
                        <a:lnTo>
                          <a:pt x="202" y="203"/>
                        </a:lnTo>
                        <a:lnTo>
                          <a:pt x="194" y="211"/>
                        </a:lnTo>
                        <a:lnTo>
                          <a:pt x="184" y="217"/>
                        </a:lnTo>
                        <a:lnTo>
                          <a:pt x="175" y="223"/>
                        </a:lnTo>
                        <a:lnTo>
                          <a:pt x="164" y="229"/>
                        </a:lnTo>
                        <a:lnTo>
                          <a:pt x="154" y="232"/>
                        </a:lnTo>
                        <a:lnTo>
                          <a:pt x="142" y="235"/>
                        </a:lnTo>
                        <a:lnTo>
                          <a:pt x="130" y="237"/>
                        </a:lnTo>
                        <a:lnTo>
                          <a:pt x="118" y="238"/>
                        </a:lnTo>
                        <a:lnTo>
                          <a:pt x="118" y="238"/>
                        </a:lnTo>
                        <a:lnTo>
                          <a:pt x="107" y="237"/>
                        </a:lnTo>
                        <a:lnTo>
                          <a:pt x="95" y="235"/>
                        </a:lnTo>
                        <a:lnTo>
                          <a:pt x="83" y="232"/>
                        </a:lnTo>
                        <a:lnTo>
                          <a:pt x="72" y="229"/>
                        </a:lnTo>
                        <a:lnTo>
                          <a:pt x="62" y="223"/>
                        </a:lnTo>
                        <a:lnTo>
                          <a:pt x="52" y="217"/>
                        </a:lnTo>
                        <a:lnTo>
                          <a:pt x="43" y="211"/>
                        </a:lnTo>
                        <a:lnTo>
                          <a:pt x="35" y="203"/>
                        </a:lnTo>
                        <a:lnTo>
                          <a:pt x="27" y="195"/>
                        </a:lnTo>
                        <a:lnTo>
                          <a:pt x="20" y="185"/>
                        </a:lnTo>
                        <a:lnTo>
                          <a:pt x="14" y="176"/>
                        </a:lnTo>
                        <a:lnTo>
                          <a:pt x="9" y="165"/>
                        </a:lnTo>
                        <a:lnTo>
                          <a:pt x="5" y="155"/>
                        </a:lnTo>
                        <a:lnTo>
                          <a:pt x="2" y="143"/>
                        </a:lnTo>
                        <a:lnTo>
                          <a:pt x="1" y="131"/>
                        </a:lnTo>
                        <a:lnTo>
                          <a:pt x="0" y="119"/>
                        </a:lnTo>
                        <a:lnTo>
                          <a:pt x="0" y="119"/>
                        </a:lnTo>
                        <a:lnTo>
                          <a:pt x="1" y="107"/>
                        </a:lnTo>
                        <a:lnTo>
                          <a:pt x="2" y="96"/>
                        </a:lnTo>
                        <a:lnTo>
                          <a:pt x="5" y="84"/>
                        </a:lnTo>
                        <a:lnTo>
                          <a:pt x="9" y="73"/>
                        </a:lnTo>
                        <a:lnTo>
                          <a:pt x="14" y="63"/>
                        </a:lnTo>
                        <a:lnTo>
                          <a:pt x="20" y="53"/>
                        </a:lnTo>
                        <a:lnTo>
                          <a:pt x="27" y="44"/>
                        </a:lnTo>
                        <a:lnTo>
                          <a:pt x="35" y="35"/>
                        </a:lnTo>
                        <a:lnTo>
                          <a:pt x="43" y="27"/>
                        </a:lnTo>
                        <a:lnTo>
                          <a:pt x="52" y="21"/>
                        </a:lnTo>
                        <a:lnTo>
                          <a:pt x="62" y="15"/>
                        </a:lnTo>
                        <a:lnTo>
                          <a:pt x="72" y="10"/>
                        </a:lnTo>
                        <a:lnTo>
                          <a:pt x="83" y="6"/>
                        </a:lnTo>
                        <a:lnTo>
                          <a:pt x="95" y="4"/>
                        </a:lnTo>
                        <a:lnTo>
                          <a:pt x="107" y="1"/>
                        </a:lnTo>
                        <a:lnTo>
                          <a:pt x="118" y="0"/>
                        </a:lnTo>
                        <a:lnTo>
                          <a:pt x="118" y="0"/>
                        </a:lnTo>
                        <a:lnTo>
                          <a:pt x="130" y="1"/>
                        </a:lnTo>
                        <a:lnTo>
                          <a:pt x="142" y="4"/>
                        </a:lnTo>
                        <a:lnTo>
                          <a:pt x="154" y="6"/>
                        </a:lnTo>
                        <a:lnTo>
                          <a:pt x="164" y="10"/>
                        </a:lnTo>
                        <a:lnTo>
                          <a:pt x="175" y="15"/>
                        </a:lnTo>
                        <a:lnTo>
                          <a:pt x="184" y="21"/>
                        </a:lnTo>
                        <a:lnTo>
                          <a:pt x="194" y="27"/>
                        </a:lnTo>
                        <a:lnTo>
                          <a:pt x="202" y="35"/>
                        </a:lnTo>
                        <a:lnTo>
                          <a:pt x="209" y="44"/>
                        </a:lnTo>
                        <a:lnTo>
                          <a:pt x="216" y="53"/>
                        </a:lnTo>
                        <a:lnTo>
                          <a:pt x="222" y="63"/>
                        </a:lnTo>
                        <a:lnTo>
                          <a:pt x="227" y="73"/>
                        </a:lnTo>
                        <a:lnTo>
                          <a:pt x="231" y="84"/>
                        </a:lnTo>
                        <a:lnTo>
                          <a:pt x="234" y="96"/>
                        </a:lnTo>
                        <a:lnTo>
                          <a:pt x="236" y="107"/>
                        </a:lnTo>
                        <a:lnTo>
                          <a:pt x="236" y="119"/>
                        </a:lnTo>
                        <a:lnTo>
                          <a:pt x="236" y="119"/>
                        </a:lnTo>
                        <a:close/>
                      </a:path>
                    </a:pathLst>
                  </a:custGeom>
                  <a:solidFill>
                    <a:schemeClr val="accent6"/>
                  </a:solidFill>
                  <a:ln w="3175">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160" name="Freeform 14">
                    <a:extLst>
                      <a:ext uri="{FF2B5EF4-FFF2-40B4-BE49-F238E27FC236}">
                        <a16:creationId xmlns:a16="http://schemas.microsoft.com/office/drawing/2014/main" id="{048441E6-60F8-4481-AE8F-6AC7E644937F}"/>
                      </a:ext>
                    </a:extLst>
                  </p:cNvPr>
                  <p:cNvSpPr>
                    <a:spLocks/>
                  </p:cNvSpPr>
                  <p:nvPr/>
                </p:nvSpPr>
                <p:spPr bwMode="auto">
                  <a:xfrm>
                    <a:off x="10950965" y="5802271"/>
                    <a:ext cx="302990" cy="318201"/>
                  </a:xfrm>
                  <a:custGeom>
                    <a:avLst/>
                    <a:gdLst>
                      <a:gd name="T0" fmla="*/ 236 w 236"/>
                      <a:gd name="T1" fmla="*/ 119 h 238"/>
                      <a:gd name="T2" fmla="*/ 234 w 236"/>
                      <a:gd name="T3" fmla="*/ 143 h 238"/>
                      <a:gd name="T4" fmla="*/ 227 w 236"/>
                      <a:gd name="T5" fmla="*/ 165 h 238"/>
                      <a:gd name="T6" fmla="*/ 216 w 236"/>
                      <a:gd name="T7" fmla="*/ 185 h 238"/>
                      <a:gd name="T8" fmla="*/ 202 w 236"/>
                      <a:gd name="T9" fmla="*/ 203 h 238"/>
                      <a:gd name="T10" fmla="*/ 185 w 236"/>
                      <a:gd name="T11" fmla="*/ 217 h 238"/>
                      <a:gd name="T12" fmla="*/ 165 w 236"/>
                      <a:gd name="T13" fmla="*/ 229 h 238"/>
                      <a:gd name="T14" fmla="*/ 142 w 236"/>
                      <a:gd name="T15" fmla="*/ 235 h 238"/>
                      <a:gd name="T16" fmla="*/ 118 w 236"/>
                      <a:gd name="T17" fmla="*/ 238 h 238"/>
                      <a:gd name="T18" fmla="*/ 106 w 236"/>
                      <a:gd name="T19" fmla="*/ 237 h 238"/>
                      <a:gd name="T20" fmla="*/ 83 w 236"/>
                      <a:gd name="T21" fmla="*/ 232 h 238"/>
                      <a:gd name="T22" fmla="*/ 62 w 236"/>
                      <a:gd name="T23" fmla="*/ 223 h 238"/>
                      <a:gd name="T24" fmla="*/ 42 w 236"/>
                      <a:gd name="T25" fmla="*/ 211 h 238"/>
                      <a:gd name="T26" fmla="*/ 27 w 236"/>
                      <a:gd name="T27" fmla="*/ 195 h 238"/>
                      <a:gd name="T28" fmla="*/ 14 w 236"/>
                      <a:gd name="T29" fmla="*/ 176 h 238"/>
                      <a:gd name="T30" fmla="*/ 5 w 236"/>
                      <a:gd name="T31" fmla="*/ 155 h 238"/>
                      <a:gd name="T32" fmla="*/ 0 w 236"/>
                      <a:gd name="T33" fmla="*/ 131 h 238"/>
                      <a:gd name="T34" fmla="*/ 0 w 236"/>
                      <a:gd name="T35" fmla="*/ 119 h 238"/>
                      <a:gd name="T36" fmla="*/ 2 w 236"/>
                      <a:gd name="T37" fmla="*/ 96 h 238"/>
                      <a:gd name="T38" fmla="*/ 9 w 236"/>
                      <a:gd name="T39" fmla="*/ 73 h 238"/>
                      <a:gd name="T40" fmla="*/ 20 w 236"/>
                      <a:gd name="T41" fmla="*/ 53 h 238"/>
                      <a:gd name="T42" fmla="*/ 34 w 236"/>
                      <a:gd name="T43" fmla="*/ 35 h 238"/>
                      <a:gd name="T44" fmla="*/ 52 w 236"/>
                      <a:gd name="T45" fmla="*/ 21 h 238"/>
                      <a:gd name="T46" fmla="*/ 72 w 236"/>
                      <a:gd name="T47" fmla="*/ 10 h 238"/>
                      <a:gd name="T48" fmla="*/ 94 w 236"/>
                      <a:gd name="T49" fmla="*/ 4 h 238"/>
                      <a:gd name="T50" fmla="*/ 118 w 236"/>
                      <a:gd name="T51" fmla="*/ 0 h 238"/>
                      <a:gd name="T52" fmla="*/ 130 w 236"/>
                      <a:gd name="T53" fmla="*/ 1 h 238"/>
                      <a:gd name="T54" fmla="*/ 153 w 236"/>
                      <a:gd name="T55" fmla="*/ 6 h 238"/>
                      <a:gd name="T56" fmla="*/ 174 w 236"/>
                      <a:gd name="T57" fmla="*/ 15 h 238"/>
                      <a:gd name="T58" fmla="*/ 193 w 236"/>
                      <a:gd name="T59" fmla="*/ 27 h 238"/>
                      <a:gd name="T60" fmla="*/ 209 w 236"/>
                      <a:gd name="T61" fmla="*/ 44 h 238"/>
                      <a:gd name="T62" fmla="*/ 222 w 236"/>
                      <a:gd name="T63" fmla="*/ 63 h 238"/>
                      <a:gd name="T64" fmla="*/ 230 w 236"/>
                      <a:gd name="T65" fmla="*/ 84 h 238"/>
                      <a:gd name="T66" fmla="*/ 235 w 236"/>
                      <a:gd name="T67" fmla="*/ 107 h 238"/>
                      <a:gd name="T68" fmla="*/ 236 w 236"/>
                      <a:gd name="T69" fmla="*/ 119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6" h="238">
                        <a:moveTo>
                          <a:pt x="236" y="119"/>
                        </a:moveTo>
                        <a:lnTo>
                          <a:pt x="236" y="119"/>
                        </a:lnTo>
                        <a:lnTo>
                          <a:pt x="235" y="131"/>
                        </a:lnTo>
                        <a:lnTo>
                          <a:pt x="234" y="143"/>
                        </a:lnTo>
                        <a:lnTo>
                          <a:pt x="230" y="155"/>
                        </a:lnTo>
                        <a:lnTo>
                          <a:pt x="227" y="165"/>
                        </a:lnTo>
                        <a:lnTo>
                          <a:pt x="222" y="176"/>
                        </a:lnTo>
                        <a:lnTo>
                          <a:pt x="216" y="185"/>
                        </a:lnTo>
                        <a:lnTo>
                          <a:pt x="209" y="195"/>
                        </a:lnTo>
                        <a:lnTo>
                          <a:pt x="202" y="203"/>
                        </a:lnTo>
                        <a:lnTo>
                          <a:pt x="193" y="211"/>
                        </a:lnTo>
                        <a:lnTo>
                          <a:pt x="185" y="217"/>
                        </a:lnTo>
                        <a:lnTo>
                          <a:pt x="174" y="223"/>
                        </a:lnTo>
                        <a:lnTo>
                          <a:pt x="165" y="229"/>
                        </a:lnTo>
                        <a:lnTo>
                          <a:pt x="153" y="232"/>
                        </a:lnTo>
                        <a:lnTo>
                          <a:pt x="142" y="235"/>
                        </a:lnTo>
                        <a:lnTo>
                          <a:pt x="130" y="237"/>
                        </a:lnTo>
                        <a:lnTo>
                          <a:pt x="118" y="238"/>
                        </a:lnTo>
                        <a:lnTo>
                          <a:pt x="118" y="238"/>
                        </a:lnTo>
                        <a:lnTo>
                          <a:pt x="106" y="237"/>
                        </a:lnTo>
                        <a:lnTo>
                          <a:pt x="94" y="235"/>
                        </a:lnTo>
                        <a:lnTo>
                          <a:pt x="83" y="232"/>
                        </a:lnTo>
                        <a:lnTo>
                          <a:pt x="72" y="229"/>
                        </a:lnTo>
                        <a:lnTo>
                          <a:pt x="62" y="223"/>
                        </a:lnTo>
                        <a:lnTo>
                          <a:pt x="52" y="217"/>
                        </a:lnTo>
                        <a:lnTo>
                          <a:pt x="42" y="211"/>
                        </a:lnTo>
                        <a:lnTo>
                          <a:pt x="34" y="203"/>
                        </a:lnTo>
                        <a:lnTo>
                          <a:pt x="27" y="195"/>
                        </a:lnTo>
                        <a:lnTo>
                          <a:pt x="20" y="185"/>
                        </a:lnTo>
                        <a:lnTo>
                          <a:pt x="14" y="176"/>
                        </a:lnTo>
                        <a:lnTo>
                          <a:pt x="9" y="165"/>
                        </a:lnTo>
                        <a:lnTo>
                          <a:pt x="5" y="155"/>
                        </a:lnTo>
                        <a:lnTo>
                          <a:pt x="2" y="143"/>
                        </a:lnTo>
                        <a:lnTo>
                          <a:pt x="0" y="131"/>
                        </a:lnTo>
                        <a:lnTo>
                          <a:pt x="0" y="119"/>
                        </a:lnTo>
                        <a:lnTo>
                          <a:pt x="0" y="119"/>
                        </a:lnTo>
                        <a:lnTo>
                          <a:pt x="0" y="107"/>
                        </a:lnTo>
                        <a:lnTo>
                          <a:pt x="2" y="96"/>
                        </a:lnTo>
                        <a:lnTo>
                          <a:pt x="5" y="84"/>
                        </a:lnTo>
                        <a:lnTo>
                          <a:pt x="9" y="73"/>
                        </a:lnTo>
                        <a:lnTo>
                          <a:pt x="14" y="63"/>
                        </a:lnTo>
                        <a:lnTo>
                          <a:pt x="20" y="53"/>
                        </a:lnTo>
                        <a:lnTo>
                          <a:pt x="27" y="44"/>
                        </a:lnTo>
                        <a:lnTo>
                          <a:pt x="34" y="35"/>
                        </a:lnTo>
                        <a:lnTo>
                          <a:pt x="42" y="27"/>
                        </a:lnTo>
                        <a:lnTo>
                          <a:pt x="52" y="21"/>
                        </a:lnTo>
                        <a:lnTo>
                          <a:pt x="62" y="15"/>
                        </a:lnTo>
                        <a:lnTo>
                          <a:pt x="72" y="10"/>
                        </a:lnTo>
                        <a:lnTo>
                          <a:pt x="83" y="6"/>
                        </a:lnTo>
                        <a:lnTo>
                          <a:pt x="94" y="4"/>
                        </a:lnTo>
                        <a:lnTo>
                          <a:pt x="106" y="1"/>
                        </a:lnTo>
                        <a:lnTo>
                          <a:pt x="118" y="0"/>
                        </a:lnTo>
                        <a:lnTo>
                          <a:pt x="118" y="0"/>
                        </a:lnTo>
                        <a:lnTo>
                          <a:pt x="130" y="1"/>
                        </a:lnTo>
                        <a:lnTo>
                          <a:pt x="142" y="4"/>
                        </a:lnTo>
                        <a:lnTo>
                          <a:pt x="153" y="6"/>
                        </a:lnTo>
                        <a:lnTo>
                          <a:pt x="165" y="10"/>
                        </a:lnTo>
                        <a:lnTo>
                          <a:pt x="174" y="15"/>
                        </a:lnTo>
                        <a:lnTo>
                          <a:pt x="185" y="21"/>
                        </a:lnTo>
                        <a:lnTo>
                          <a:pt x="193" y="27"/>
                        </a:lnTo>
                        <a:lnTo>
                          <a:pt x="202" y="35"/>
                        </a:lnTo>
                        <a:lnTo>
                          <a:pt x="209" y="44"/>
                        </a:lnTo>
                        <a:lnTo>
                          <a:pt x="216" y="53"/>
                        </a:lnTo>
                        <a:lnTo>
                          <a:pt x="222" y="63"/>
                        </a:lnTo>
                        <a:lnTo>
                          <a:pt x="227" y="73"/>
                        </a:lnTo>
                        <a:lnTo>
                          <a:pt x="230" y="84"/>
                        </a:lnTo>
                        <a:lnTo>
                          <a:pt x="234" y="96"/>
                        </a:lnTo>
                        <a:lnTo>
                          <a:pt x="235" y="107"/>
                        </a:lnTo>
                        <a:lnTo>
                          <a:pt x="236" y="119"/>
                        </a:lnTo>
                        <a:lnTo>
                          <a:pt x="236" y="119"/>
                        </a:lnTo>
                        <a:close/>
                      </a:path>
                    </a:pathLst>
                  </a:custGeom>
                  <a:solidFill>
                    <a:schemeClr val="accent6"/>
                  </a:solidFill>
                  <a:ln w="3175">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161" name="Freeform 9">
                    <a:extLst>
                      <a:ext uri="{FF2B5EF4-FFF2-40B4-BE49-F238E27FC236}">
                        <a16:creationId xmlns:a16="http://schemas.microsoft.com/office/drawing/2014/main" id="{AA210467-42BA-4BB8-B624-41267D415EC7}"/>
                      </a:ext>
                    </a:extLst>
                  </p:cNvPr>
                  <p:cNvSpPr>
                    <a:spLocks/>
                  </p:cNvSpPr>
                  <p:nvPr/>
                </p:nvSpPr>
                <p:spPr bwMode="auto">
                  <a:xfrm>
                    <a:off x="9723472" y="4480506"/>
                    <a:ext cx="1779093" cy="562972"/>
                  </a:xfrm>
                  <a:custGeom>
                    <a:avLst/>
                    <a:gdLst>
                      <a:gd name="T0" fmla="*/ 1352 w 1370"/>
                      <a:gd name="T1" fmla="*/ 412 h 412"/>
                      <a:gd name="T2" fmla="*/ 19 w 1370"/>
                      <a:gd name="T3" fmla="*/ 412 h 412"/>
                      <a:gd name="T4" fmla="*/ 19 w 1370"/>
                      <a:gd name="T5" fmla="*/ 412 h 412"/>
                      <a:gd name="T6" fmla="*/ 16 w 1370"/>
                      <a:gd name="T7" fmla="*/ 412 h 412"/>
                      <a:gd name="T8" fmla="*/ 12 w 1370"/>
                      <a:gd name="T9" fmla="*/ 411 h 412"/>
                      <a:gd name="T10" fmla="*/ 6 w 1370"/>
                      <a:gd name="T11" fmla="*/ 406 h 412"/>
                      <a:gd name="T12" fmla="*/ 3 w 1370"/>
                      <a:gd name="T13" fmla="*/ 400 h 412"/>
                      <a:gd name="T14" fmla="*/ 2 w 1370"/>
                      <a:gd name="T15" fmla="*/ 396 h 412"/>
                      <a:gd name="T16" fmla="*/ 0 w 1370"/>
                      <a:gd name="T17" fmla="*/ 393 h 412"/>
                      <a:gd name="T18" fmla="*/ 0 w 1370"/>
                      <a:gd name="T19" fmla="*/ 19 h 412"/>
                      <a:gd name="T20" fmla="*/ 0 w 1370"/>
                      <a:gd name="T21" fmla="*/ 19 h 412"/>
                      <a:gd name="T22" fmla="*/ 2 w 1370"/>
                      <a:gd name="T23" fmla="*/ 14 h 412"/>
                      <a:gd name="T24" fmla="*/ 3 w 1370"/>
                      <a:gd name="T25" fmla="*/ 11 h 412"/>
                      <a:gd name="T26" fmla="*/ 6 w 1370"/>
                      <a:gd name="T27" fmla="*/ 5 h 412"/>
                      <a:gd name="T28" fmla="*/ 12 w 1370"/>
                      <a:gd name="T29" fmla="*/ 1 h 412"/>
                      <a:gd name="T30" fmla="*/ 16 w 1370"/>
                      <a:gd name="T31" fmla="*/ 0 h 412"/>
                      <a:gd name="T32" fmla="*/ 19 w 1370"/>
                      <a:gd name="T33" fmla="*/ 0 h 412"/>
                      <a:gd name="T34" fmla="*/ 1352 w 1370"/>
                      <a:gd name="T35" fmla="*/ 0 h 412"/>
                      <a:gd name="T36" fmla="*/ 1352 w 1370"/>
                      <a:gd name="T37" fmla="*/ 0 h 412"/>
                      <a:gd name="T38" fmla="*/ 1355 w 1370"/>
                      <a:gd name="T39" fmla="*/ 0 h 412"/>
                      <a:gd name="T40" fmla="*/ 1359 w 1370"/>
                      <a:gd name="T41" fmla="*/ 1 h 412"/>
                      <a:gd name="T42" fmla="*/ 1365 w 1370"/>
                      <a:gd name="T43" fmla="*/ 5 h 412"/>
                      <a:gd name="T44" fmla="*/ 1369 w 1370"/>
                      <a:gd name="T45" fmla="*/ 11 h 412"/>
                      <a:gd name="T46" fmla="*/ 1370 w 1370"/>
                      <a:gd name="T47" fmla="*/ 14 h 412"/>
                      <a:gd name="T48" fmla="*/ 1370 w 1370"/>
                      <a:gd name="T49" fmla="*/ 19 h 412"/>
                      <a:gd name="T50" fmla="*/ 1370 w 1370"/>
                      <a:gd name="T51" fmla="*/ 393 h 412"/>
                      <a:gd name="T52" fmla="*/ 1370 w 1370"/>
                      <a:gd name="T53" fmla="*/ 393 h 412"/>
                      <a:gd name="T54" fmla="*/ 1370 w 1370"/>
                      <a:gd name="T55" fmla="*/ 396 h 412"/>
                      <a:gd name="T56" fmla="*/ 1369 w 1370"/>
                      <a:gd name="T57" fmla="*/ 400 h 412"/>
                      <a:gd name="T58" fmla="*/ 1365 w 1370"/>
                      <a:gd name="T59" fmla="*/ 406 h 412"/>
                      <a:gd name="T60" fmla="*/ 1359 w 1370"/>
                      <a:gd name="T61" fmla="*/ 411 h 412"/>
                      <a:gd name="T62" fmla="*/ 1355 w 1370"/>
                      <a:gd name="T63" fmla="*/ 412 h 412"/>
                      <a:gd name="T64" fmla="*/ 1352 w 1370"/>
                      <a:gd name="T65" fmla="*/ 412 h 412"/>
                      <a:gd name="T66" fmla="*/ 1352 w 1370"/>
                      <a:gd name="T67" fmla="*/ 41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70" h="412">
                        <a:moveTo>
                          <a:pt x="1352" y="412"/>
                        </a:moveTo>
                        <a:lnTo>
                          <a:pt x="19" y="412"/>
                        </a:lnTo>
                        <a:lnTo>
                          <a:pt x="19" y="412"/>
                        </a:lnTo>
                        <a:lnTo>
                          <a:pt x="16" y="412"/>
                        </a:lnTo>
                        <a:lnTo>
                          <a:pt x="12" y="411"/>
                        </a:lnTo>
                        <a:lnTo>
                          <a:pt x="6" y="406"/>
                        </a:lnTo>
                        <a:lnTo>
                          <a:pt x="3" y="400"/>
                        </a:lnTo>
                        <a:lnTo>
                          <a:pt x="2" y="396"/>
                        </a:lnTo>
                        <a:lnTo>
                          <a:pt x="0" y="393"/>
                        </a:lnTo>
                        <a:lnTo>
                          <a:pt x="0" y="19"/>
                        </a:lnTo>
                        <a:lnTo>
                          <a:pt x="0" y="19"/>
                        </a:lnTo>
                        <a:lnTo>
                          <a:pt x="2" y="14"/>
                        </a:lnTo>
                        <a:lnTo>
                          <a:pt x="3" y="11"/>
                        </a:lnTo>
                        <a:lnTo>
                          <a:pt x="6" y="5"/>
                        </a:lnTo>
                        <a:lnTo>
                          <a:pt x="12" y="1"/>
                        </a:lnTo>
                        <a:lnTo>
                          <a:pt x="16" y="0"/>
                        </a:lnTo>
                        <a:lnTo>
                          <a:pt x="19" y="0"/>
                        </a:lnTo>
                        <a:lnTo>
                          <a:pt x="1352" y="0"/>
                        </a:lnTo>
                        <a:lnTo>
                          <a:pt x="1352" y="0"/>
                        </a:lnTo>
                        <a:lnTo>
                          <a:pt x="1355" y="0"/>
                        </a:lnTo>
                        <a:lnTo>
                          <a:pt x="1359" y="1"/>
                        </a:lnTo>
                        <a:lnTo>
                          <a:pt x="1365" y="5"/>
                        </a:lnTo>
                        <a:lnTo>
                          <a:pt x="1369" y="11"/>
                        </a:lnTo>
                        <a:lnTo>
                          <a:pt x="1370" y="14"/>
                        </a:lnTo>
                        <a:lnTo>
                          <a:pt x="1370" y="19"/>
                        </a:lnTo>
                        <a:lnTo>
                          <a:pt x="1370" y="393"/>
                        </a:lnTo>
                        <a:lnTo>
                          <a:pt x="1370" y="393"/>
                        </a:lnTo>
                        <a:lnTo>
                          <a:pt x="1370" y="396"/>
                        </a:lnTo>
                        <a:lnTo>
                          <a:pt x="1369" y="400"/>
                        </a:lnTo>
                        <a:lnTo>
                          <a:pt x="1365" y="406"/>
                        </a:lnTo>
                        <a:lnTo>
                          <a:pt x="1359" y="411"/>
                        </a:lnTo>
                        <a:lnTo>
                          <a:pt x="1355" y="412"/>
                        </a:lnTo>
                        <a:lnTo>
                          <a:pt x="1352" y="412"/>
                        </a:lnTo>
                        <a:lnTo>
                          <a:pt x="1352" y="412"/>
                        </a:lnTo>
                        <a:close/>
                      </a:path>
                    </a:pathLst>
                  </a:custGeom>
                  <a:solidFill>
                    <a:schemeClr val="accent6"/>
                  </a:solidFill>
                  <a:ln w="3175">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sp>
              <p:nvSpPr>
                <p:cNvPr id="1146" name="Freeform 7">
                  <a:extLst>
                    <a:ext uri="{FF2B5EF4-FFF2-40B4-BE49-F238E27FC236}">
                      <a16:creationId xmlns:a16="http://schemas.microsoft.com/office/drawing/2014/main" id="{0494AEB1-9929-4C9C-A91B-C1F0DD585D27}"/>
                    </a:ext>
                  </a:extLst>
                </p:cNvPr>
                <p:cNvSpPr>
                  <a:spLocks noEditPoints="1"/>
                </p:cNvSpPr>
                <p:nvPr/>
              </p:nvSpPr>
              <p:spPr bwMode="auto">
                <a:xfrm>
                  <a:off x="4738045" y="5781911"/>
                  <a:ext cx="286507" cy="393163"/>
                </a:xfrm>
                <a:custGeom>
                  <a:avLst/>
                  <a:gdLst>
                    <a:gd name="T0" fmla="*/ 502 w 548"/>
                    <a:gd name="T1" fmla="*/ 441 h 752"/>
                    <a:gd name="T2" fmla="*/ 480 w 548"/>
                    <a:gd name="T3" fmla="*/ 415 h 752"/>
                    <a:gd name="T4" fmla="*/ 362 w 548"/>
                    <a:gd name="T5" fmla="*/ 367 h 752"/>
                    <a:gd name="T6" fmla="*/ 368 w 548"/>
                    <a:gd name="T7" fmla="*/ 309 h 752"/>
                    <a:gd name="T8" fmla="*/ 384 w 548"/>
                    <a:gd name="T9" fmla="*/ 209 h 752"/>
                    <a:gd name="T10" fmla="*/ 398 w 548"/>
                    <a:gd name="T11" fmla="*/ 199 h 752"/>
                    <a:gd name="T12" fmla="*/ 414 w 548"/>
                    <a:gd name="T13" fmla="*/ 88 h 752"/>
                    <a:gd name="T14" fmla="*/ 390 w 548"/>
                    <a:gd name="T15" fmla="*/ 26 h 752"/>
                    <a:gd name="T16" fmla="*/ 332 w 548"/>
                    <a:gd name="T17" fmla="*/ 0 h 752"/>
                    <a:gd name="T18" fmla="*/ 186 w 548"/>
                    <a:gd name="T19" fmla="*/ 16 h 752"/>
                    <a:gd name="T20" fmla="*/ 166 w 548"/>
                    <a:gd name="T21" fmla="*/ 36 h 752"/>
                    <a:gd name="T22" fmla="*/ 142 w 548"/>
                    <a:gd name="T23" fmla="*/ 60 h 752"/>
                    <a:gd name="T24" fmla="*/ 136 w 548"/>
                    <a:gd name="T25" fmla="*/ 180 h 752"/>
                    <a:gd name="T26" fmla="*/ 154 w 548"/>
                    <a:gd name="T27" fmla="*/ 201 h 752"/>
                    <a:gd name="T28" fmla="*/ 172 w 548"/>
                    <a:gd name="T29" fmla="*/ 285 h 752"/>
                    <a:gd name="T30" fmla="*/ 194 w 548"/>
                    <a:gd name="T31" fmla="*/ 369 h 752"/>
                    <a:gd name="T32" fmla="*/ 76 w 548"/>
                    <a:gd name="T33" fmla="*/ 409 h 752"/>
                    <a:gd name="T34" fmla="*/ 50 w 548"/>
                    <a:gd name="T35" fmla="*/ 433 h 752"/>
                    <a:gd name="T36" fmla="*/ 2 w 548"/>
                    <a:gd name="T37" fmla="*/ 682 h 752"/>
                    <a:gd name="T38" fmla="*/ 14 w 548"/>
                    <a:gd name="T39" fmla="*/ 742 h 752"/>
                    <a:gd name="T40" fmla="*/ 42 w 548"/>
                    <a:gd name="T41" fmla="*/ 750 h 752"/>
                    <a:gd name="T42" fmla="*/ 26 w 548"/>
                    <a:gd name="T43" fmla="*/ 732 h 752"/>
                    <a:gd name="T44" fmla="*/ 16 w 548"/>
                    <a:gd name="T45" fmla="*/ 684 h 752"/>
                    <a:gd name="T46" fmla="*/ 76 w 548"/>
                    <a:gd name="T47" fmla="*/ 425 h 752"/>
                    <a:gd name="T48" fmla="*/ 182 w 548"/>
                    <a:gd name="T49" fmla="*/ 385 h 752"/>
                    <a:gd name="T50" fmla="*/ 192 w 548"/>
                    <a:gd name="T51" fmla="*/ 383 h 752"/>
                    <a:gd name="T52" fmla="*/ 218 w 548"/>
                    <a:gd name="T53" fmla="*/ 397 h 752"/>
                    <a:gd name="T54" fmla="*/ 278 w 548"/>
                    <a:gd name="T55" fmla="*/ 407 h 752"/>
                    <a:gd name="T56" fmla="*/ 336 w 548"/>
                    <a:gd name="T57" fmla="*/ 397 h 752"/>
                    <a:gd name="T58" fmla="*/ 360 w 548"/>
                    <a:gd name="T59" fmla="*/ 385 h 752"/>
                    <a:gd name="T60" fmla="*/ 362 w 548"/>
                    <a:gd name="T61" fmla="*/ 385 h 752"/>
                    <a:gd name="T62" fmla="*/ 472 w 548"/>
                    <a:gd name="T63" fmla="*/ 425 h 752"/>
                    <a:gd name="T64" fmla="*/ 534 w 548"/>
                    <a:gd name="T65" fmla="*/ 684 h 752"/>
                    <a:gd name="T66" fmla="*/ 522 w 548"/>
                    <a:gd name="T67" fmla="*/ 732 h 752"/>
                    <a:gd name="T68" fmla="*/ 508 w 548"/>
                    <a:gd name="T69" fmla="*/ 752 h 752"/>
                    <a:gd name="T70" fmla="*/ 546 w 548"/>
                    <a:gd name="T71" fmla="*/ 714 h 752"/>
                    <a:gd name="T72" fmla="*/ 180 w 548"/>
                    <a:gd name="T73" fmla="*/ 263 h 752"/>
                    <a:gd name="T74" fmla="*/ 180 w 548"/>
                    <a:gd name="T75" fmla="*/ 211 h 752"/>
                    <a:gd name="T76" fmla="*/ 172 w 548"/>
                    <a:gd name="T77" fmla="*/ 197 h 752"/>
                    <a:gd name="T78" fmla="*/ 154 w 548"/>
                    <a:gd name="T79" fmla="*/ 186 h 752"/>
                    <a:gd name="T80" fmla="*/ 148 w 548"/>
                    <a:gd name="T81" fmla="*/ 88 h 752"/>
                    <a:gd name="T82" fmla="*/ 160 w 548"/>
                    <a:gd name="T83" fmla="*/ 60 h 752"/>
                    <a:gd name="T84" fmla="*/ 186 w 548"/>
                    <a:gd name="T85" fmla="*/ 46 h 752"/>
                    <a:gd name="T86" fmla="*/ 192 w 548"/>
                    <a:gd name="T87" fmla="*/ 40 h 752"/>
                    <a:gd name="T88" fmla="*/ 214 w 548"/>
                    <a:gd name="T89" fmla="*/ 14 h 752"/>
                    <a:gd name="T90" fmla="*/ 370 w 548"/>
                    <a:gd name="T91" fmla="*/ 28 h 752"/>
                    <a:gd name="T92" fmla="*/ 398 w 548"/>
                    <a:gd name="T93" fmla="*/ 72 h 752"/>
                    <a:gd name="T94" fmla="*/ 396 w 548"/>
                    <a:gd name="T95" fmla="*/ 178 h 752"/>
                    <a:gd name="T96" fmla="*/ 390 w 548"/>
                    <a:gd name="T97" fmla="*/ 188 h 752"/>
                    <a:gd name="T98" fmla="*/ 374 w 548"/>
                    <a:gd name="T99" fmla="*/ 199 h 752"/>
                    <a:gd name="T100" fmla="*/ 370 w 548"/>
                    <a:gd name="T101" fmla="*/ 215 h 752"/>
                    <a:gd name="T102" fmla="*/ 352 w 548"/>
                    <a:gd name="T103" fmla="*/ 307 h 752"/>
                    <a:gd name="T104" fmla="*/ 292 w 548"/>
                    <a:gd name="T105" fmla="*/ 351 h 752"/>
                    <a:gd name="T106" fmla="*/ 236 w 548"/>
                    <a:gd name="T107" fmla="*/ 343 h 752"/>
                    <a:gd name="T108" fmla="*/ 186 w 548"/>
                    <a:gd name="T109" fmla="*/ 283 h 752"/>
                    <a:gd name="T110" fmla="*/ 230 w 548"/>
                    <a:gd name="T111" fmla="*/ 357 h 752"/>
                    <a:gd name="T112" fmla="*/ 286 w 548"/>
                    <a:gd name="T113" fmla="*/ 365 h 752"/>
                    <a:gd name="T114" fmla="*/ 340 w 548"/>
                    <a:gd name="T115" fmla="*/ 343 h 752"/>
                    <a:gd name="T116" fmla="*/ 318 w 548"/>
                    <a:gd name="T117" fmla="*/ 387 h 752"/>
                    <a:gd name="T118" fmla="*/ 240 w 548"/>
                    <a:gd name="T119" fmla="*/ 387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48" h="752">
                      <a:moveTo>
                        <a:pt x="546" y="682"/>
                      </a:moveTo>
                      <a:lnTo>
                        <a:pt x="508" y="459"/>
                      </a:lnTo>
                      <a:lnTo>
                        <a:pt x="506" y="449"/>
                      </a:lnTo>
                      <a:lnTo>
                        <a:pt x="502" y="441"/>
                      </a:lnTo>
                      <a:lnTo>
                        <a:pt x="498" y="433"/>
                      </a:lnTo>
                      <a:lnTo>
                        <a:pt x="492" y="425"/>
                      </a:lnTo>
                      <a:lnTo>
                        <a:pt x="488" y="419"/>
                      </a:lnTo>
                      <a:lnTo>
                        <a:pt x="480" y="415"/>
                      </a:lnTo>
                      <a:lnTo>
                        <a:pt x="472" y="409"/>
                      </a:lnTo>
                      <a:lnTo>
                        <a:pt x="464" y="405"/>
                      </a:lnTo>
                      <a:lnTo>
                        <a:pt x="364" y="369"/>
                      </a:lnTo>
                      <a:lnTo>
                        <a:pt x="362" y="367"/>
                      </a:lnTo>
                      <a:lnTo>
                        <a:pt x="354" y="369"/>
                      </a:lnTo>
                      <a:lnTo>
                        <a:pt x="354" y="329"/>
                      </a:lnTo>
                      <a:lnTo>
                        <a:pt x="356" y="327"/>
                      </a:lnTo>
                      <a:lnTo>
                        <a:pt x="368" y="309"/>
                      </a:lnTo>
                      <a:lnTo>
                        <a:pt x="376" y="289"/>
                      </a:lnTo>
                      <a:lnTo>
                        <a:pt x="382" y="269"/>
                      </a:lnTo>
                      <a:lnTo>
                        <a:pt x="384" y="247"/>
                      </a:lnTo>
                      <a:lnTo>
                        <a:pt x="384" y="209"/>
                      </a:lnTo>
                      <a:lnTo>
                        <a:pt x="384" y="209"/>
                      </a:lnTo>
                      <a:lnTo>
                        <a:pt x="384" y="209"/>
                      </a:lnTo>
                      <a:lnTo>
                        <a:pt x="394" y="201"/>
                      </a:lnTo>
                      <a:lnTo>
                        <a:pt x="398" y="199"/>
                      </a:lnTo>
                      <a:lnTo>
                        <a:pt x="408" y="191"/>
                      </a:lnTo>
                      <a:lnTo>
                        <a:pt x="412" y="180"/>
                      </a:lnTo>
                      <a:lnTo>
                        <a:pt x="414" y="168"/>
                      </a:lnTo>
                      <a:lnTo>
                        <a:pt x="414" y="88"/>
                      </a:lnTo>
                      <a:lnTo>
                        <a:pt x="412" y="70"/>
                      </a:lnTo>
                      <a:lnTo>
                        <a:pt x="408" y="54"/>
                      </a:lnTo>
                      <a:lnTo>
                        <a:pt x="400" y="40"/>
                      </a:lnTo>
                      <a:lnTo>
                        <a:pt x="390" y="26"/>
                      </a:lnTo>
                      <a:lnTo>
                        <a:pt x="378" y="14"/>
                      </a:lnTo>
                      <a:lnTo>
                        <a:pt x="364" y="8"/>
                      </a:lnTo>
                      <a:lnTo>
                        <a:pt x="350" y="2"/>
                      </a:lnTo>
                      <a:lnTo>
                        <a:pt x="332" y="0"/>
                      </a:lnTo>
                      <a:lnTo>
                        <a:pt x="214" y="0"/>
                      </a:lnTo>
                      <a:lnTo>
                        <a:pt x="204" y="2"/>
                      </a:lnTo>
                      <a:lnTo>
                        <a:pt x="194" y="8"/>
                      </a:lnTo>
                      <a:lnTo>
                        <a:pt x="186" y="16"/>
                      </a:lnTo>
                      <a:lnTo>
                        <a:pt x="180" y="28"/>
                      </a:lnTo>
                      <a:lnTo>
                        <a:pt x="178" y="32"/>
                      </a:lnTo>
                      <a:lnTo>
                        <a:pt x="176" y="34"/>
                      </a:lnTo>
                      <a:lnTo>
                        <a:pt x="166" y="36"/>
                      </a:lnTo>
                      <a:lnTo>
                        <a:pt x="158" y="40"/>
                      </a:lnTo>
                      <a:lnTo>
                        <a:pt x="152" y="46"/>
                      </a:lnTo>
                      <a:lnTo>
                        <a:pt x="146" y="52"/>
                      </a:lnTo>
                      <a:lnTo>
                        <a:pt x="142" y="60"/>
                      </a:lnTo>
                      <a:lnTo>
                        <a:pt x="138" y="68"/>
                      </a:lnTo>
                      <a:lnTo>
                        <a:pt x="134" y="88"/>
                      </a:lnTo>
                      <a:lnTo>
                        <a:pt x="134" y="168"/>
                      </a:lnTo>
                      <a:lnTo>
                        <a:pt x="136" y="180"/>
                      </a:lnTo>
                      <a:lnTo>
                        <a:pt x="142" y="191"/>
                      </a:lnTo>
                      <a:lnTo>
                        <a:pt x="150" y="199"/>
                      </a:lnTo>
                      <a:lnTo>
                        <a:pt x="154" y="201"/>
                      </a:lnTo>
                      <a:lnTo>
                        <a:pt x="154" y="201"/>
                      </a:lnTo>
                      <a:lnTo>
                        <a:pt x="164" y="209"/>
                      </a:lnTo>
                      <a:lnTo>
                        <a:pt x="164" y="243"/>
                      </a:lnTo>
                      <a:lnTo>
                        <a:pt x="166" y="265"/>
                      </a:lnTo>
                      <a:lnTo>
                        <a:pt x="172" y="285"/>
                      </a:lnTo>
                      <a:lnTo>
                        <a:pt x="180" y="307"/>
                      </a:lnTo>
                      <a:lnTo>
                        <a:pt x="192" y="325"/>
                      </a:lnTo>
                      <a:lnTo>
                        <a:pt x="194" y="327"/>
                      </a:lnTo>
                      <a:lnTo>
                        <a:pt x="194" y="369"/>
                      </a:lnTo>
                      <a:lnTo>
                        <a:pt x="186" y="367"/>
                      </a:lnTo>
                      <a:lnTo>
                        <a:pt x="184" y="369"/>
                      </a:lnTo>
                      <a:lnTo>
                        <a:pt x="84" y="405"/>
                      </a:lnTo>
                      <a:lnTo>
                        <a:pt x="76" y="409"/>
                      </a:lnTo>
                      <a:lnTo>
                        <a:pt x="68" y="415"/>
                      </a:lnTo>
                      <a:lnTo>
                        <a:pt x="62" y="419"/>
                      </a:lnTo>
                      <a:lnTo>
                        <a:pt x="56" y="425"/>
                      </a:lnTo>
                      <a:lnTo>
                        <a:pt x="50" y="433"/>
                      </a:lnTo>
                      <a:lnTo>
                        <a:pt x="46" y="441"/>
                      </a:lnTo>
                      <a:lnTo>
                        <a:pt x="42" y="449"/>
                      </a:lnTo>
                      <a:lnTo>
                        <a:pt x="40" y="459"/>
                      </a:lnTo>
                      <a:lnTo>
                        <a:pt x="2" y="682"/>
                      </a:lnTo>
                      <a:lnTo>
                        <a:pt x="0" y="698"/>
                      </a:lnTo>
                      <a:lnTo>
                        <a:pt x="2" y="714"/>
                      </a:lnTo>
                      <a:lnTo>
                        <a:pt x="6" y="728"/>
                      </a:lnTo>
                      <a:lnTo>
                        <a:pt x="14" y="742"/>
                      </a:lnTo>
                      <a:lnTo>
                        <a:pt x="24" y="752"/>
                      </a:lnTo>
                      <a:lnTo>
                        <a:pt x="38" y="752"/>
                      </a:lnTo>
                      <a:lnTo>
                        <a:pt x="38" y="752"/>
                      </a:lnTo>
                      <a:lnTo>
                        <a:pt x="42" y="750"/>
                      </a:lnTo>
                      <a:lnTo>
                        <a:pt x="42" y="750"/>
                      </a:lnTo>
                      <a:lnTo>
                        <a:pt x="42" y="748"/>
                      </a:lnTo>
                      <a:lnTo>
                        <a:pt x="34" y="742"/>
                      </a:lnTo>
                      <a:lnTo>
                        <a:pt x="26" y="732"/>
                      </a:lnTo>
                      <a:lnTo>
                        <a:pt x="20" y="722"/>
                      </a:lnTo>
                      <a:lnTo>
                        <a:pt x="16" y="712"/>
                      </a:lnTo>
                      <a:lnTo>
                        <a:pt x="14" y="698"/>
                      </a:lnTo>
                      <a:lnTo>
                        <a:pt x="16" y="684"/>
                      </a:lnTo>
                      <a:lnTo>
                        <a:pt x="54" y="463"/>
                      </a:lnTo>
                      <a:lnTo>
                        <a:pt x="58" y="447"/>
                      </a:lnTo>
                      <a:lnTo>
                        <a:pt x="66" y="437"/>
                      </a:lnTo>
                      <a:lnTo>
                        <a:pt x="76" y="425"/>
                      </a:lnTo>
                      <a:lnTo>
                        <a:pt x="88" y="419"/>
                      </a:lnTo>
                      <a:lnTo>
                        <a:pt x="178" y="387"/>
                      </a:lnTo>
                      <a:lnTo>
                        <a:pt x="178" y="387"/>
                      </a:lnTo>
                      <a:lnTo>
                        <a:pt x="182" y="385"/>
                      </a:lnTo>
                      <a:lnTo>
                        <a:pt x="188" y="383"/>
                      </a:lnTo>
                      <a:lnTo>
                        <a:pt x="188" y="383"/>
                      </a:lnTo>
                      <a:lnTo>
                        <a:pt x="192" y="383"/>
                      </a:lnTo>
                      <a:lnTo>
                        <a:pt x="192" y="383"/>
                      </a:lnTo>
                      <a:lnTo>
                        <a:pt x="194" y="383"/>
                      </a:lnTo>
                      <a:lnTo>
                        <a:pt x="194" y="383"/>
                      </a:lnTo>
                      <a:lnTo>
                        <a:pt x="202" y="389"/>
                      </a:lnTo>
                      <a:lnTo>
                        <a:pt x="218" y="397"/>
                      </a:lnTo>
                      <a:lnTo>
                        <a:pt x="230" y="401"/>
                      </a:lnTo>
                      <a:lnTo>
                        <a:pt x="246" y="405"/>
                      </a:lnTo>
                      <a:lnTo>
                        <a:pt x="260" y="407"/>
                      </a:lnTo>
                      <a:lnTo>
                        <a:pt x="278" y="407"/>
                      </a:lnTo>
                      <a:lnTo>
                        <a:pt x="278" y="407"/>
                      </a:lnTo>
                      <a:lnTo>
                        <a:pt x="296" y="407"/>
                      </a:lnTo>
                      <a:lnTo>
                        <a:pt x="316" y="403"/>
                      </a:lnTo>
                      <a:lnTo>
                        <a:pt x="336" y="397"/>
                      </a:lnTo>
                      <a:lnTo>
                        <a:pt x="356" y="387"/>
                      </a:lnTo>
                      <a:lnTo>
                        <a:pt x="356" y="387"/>
                      </a:lnTo>
                      <a:lnTo>
                        <a:pt x="360" y="385"/>
                      </a:lnTo>
                      <a:lnTo>
                        <a:pt x="360" y="385"/>
                      </a:lnTo>
                      <a:lnTo>
                        <a:pt x="360" y="385"/>
                      </a:lnTo>
                      <a:lnTo>
                        <a:pt x="360" y="385"/>
                      </a:lnTo>
                      <a:lnTo>
                        <a:pt x="362" y="385"/>
                      </a:lnTo>
                      <a:lnTo>
                        <a:pt x="362" y="385"/>
                      </a:lnTo>
                      <a:lnTo>
                        <a:pt x="368" y="385"/>
                      </a:lnTo>
                      <a:lnTo>
                        <a:pt x="372" y="387"/>
                      </a:lnTo>
                      <a:lnTo>
                        <a:pt x="460" y="419"/>
                      </a:lnTo>
                      <a:lnTo>
                        <a:pt x="472" y="425"/>
                      </a:lnTo>
                      <a:lnTo>
                        <a:pt x="482" y="437"/>
                      </a:lnTo>
                      <a:lnTo>
                        <a:pt x="490" y="447"/>
                      </a:lnTo>
                      <a:lnTo>
                        <a:pt x="494" y="463"/>
                      </a:lnTo>
                      <a:lnTo>
                        <a:pt x="534" y="684"/>
                      </a:lnTo>
                      <a:lnTo>
                        <a:pt x="534" y="698"/>
                      </a:lnTo>
                      <a:lnTo>
                        <a:pt x="534" y="712"/>
                      </a:lnTo>
                      <a:lnTo>
                        <a:pt x="528" y="722"/>
                      </a:lnTo>
                      <a:lnTo>
                        <a:pt x="522" y="732"/>
                      </a:lnTo>
                      <a:lnTo>
                        <a:pt x="514" y="742"/>
                      </a:lnTo>
                      <a:lnTo>
                        <a:pt x="508" y="746"/>
                      </a:lnTo>
                      <a:lnTo>
                        <a:pt x="508" y="746"/>
                      </a:lnTo>
                      <a:lnTo>
                        <a:pt x="508" y="752"/>
                      </a:lnTo>
                      <a:lnTo>
                        <a:pt x="524" y="752"/>
                      </a:lnTo>
                      <a:lnTo>
                        <a:pt x="534" y="742"/>
                      </a:lnTo>
                      <a:lnTo>
                        <a:pt x="542" y="728"/>
                      </a:lnTo>
                      <a:lnTo>
                        <a:pt x="546" y="714"/>
                      </a:lnTo>
                      <a:lnTo>
                        <a:pt x="548" y="698"/>
                      </a:lnTo>
                      <a:lnTo>
                        <a:pt x="546" y="682"/>
                      </a:lnTo>
                      <a:close/>
                      <a:moveTo>
                        <a:pt x="186" y="283"/>
                      </a:moveTo>
                      <a:lnTo>
                        <a:pt x="180" y="263"/>
                      </a:lnTo>
                      <a:lnTo>
                        <a:pt x="178" y="243"/>
                      </a:lnTo>
                      <a:lnTo>
                        <a:pt x="178" y="213"/>
                      </a:lnTo>
                      <a:lnTo>
                        <a:pt x="180" y="211"/>
                      </a:lnTo>
                      <a:lnTo>
                        <a:pt x="180" y="211"/>
                      </a:lnTo>
                      <a:lnTo>
                        <a:pt x="178" y="205"/>
                      </a:lnTo>
                      <a:lnTo>
                        <a:pt x="174" y="199"/>
                      </a:lnTo>
                      <a:lnTo>
                        <a:pt x="174" y="199"/>
                      </a:lnTo>
                      <a:lnTo>
                        <a:pt x="172" y="197"/>
                      </a:lnTo>
                      <a:lnTo>
                        <a:pt x="172" y="197"/>
                      </a:lnTo>
                      <a:lnTo>
                        <a:pt x="158" y="188"/>
                      </a:lnTo>
                      <a:lnTo>
                        <a:pt x="158" y="188"/>
                      </a:lnTo>
                      <a:lnTo>
                        <a:pt x="154" y="186"/>
                      </a:lnTo>
                      <a:lnTo>
                        <a:pt x="152" y="178"/>
                      </a:lnTo>
                      <a:lnTo>
                        <a:pt x="150" y="174"/>
                      </a:lnTo>
                      <a:lnTo>
                        <a:pt x="148" y="168"/>
                      </a:lnTo>
                      <a:lnTo>
                        <a:pt x="148" y="88"/>
                      </a:lnTo>
                      <a:lnTo>
                        <a:pt x="150" y="80"/>
                      </a:lnTo>
                      <a:lnTo>
                        <a:pt x="152" y="72"/>
                      </a:lnTo>
                      <a:lnTo>
                        <a:pt x="154" y="66"/>
                      </a:lnTo>
                      <a:lnTo>
                        <a:pt x="160" y="60"/>
                      </a:lnTo>
                      <a:lnTo>
                        <a:pt x="166" y="54"/>
                      </a:lnTo>
                      <a:lnTo>
                        <a:pt x="172" y="50"/>
                      </a:lnTo>
                      <a:lnTo>
                        <a:pt x="178" y="48"/>
                      </a:lnTo>
                      <a:lnTo>
                        <a:pt x="186" y="46"/>
                      </a:lnTo>
                      <a:lnTo>
                        <a:pt x="190" y="46"/>
                      </a:lnTo>
                      <a:lnTo>
                        <a:pt x="190" y="44"/>
                      </a:lnTo>
                      <a:lnTo>
                        <a:pt x="192" y="42"/>
                      </a:lnTo>
                      <a:lnTo>
                        <a:pt x="192" y="40"/>
                      </a:lnTo>
                      <a:lnTo>
                        <a:pt x="194" y="30"/>
                      </a:lnTo>
                      <a:lnTo>
                        <a:pt x="200" y="22"/>
                      </a:lnTo>
                      <a:lnTo>
                        <a:pt x="206" y="16"/>
                      </a:lnTo>
                      <a:lnTo>
                        <a:pt x="214" y="14"/>
                      </a:lnTo>
                      <a:lnTo>
                        <a:pt x="332" y="14"/>
                      </a:lnTo>
                      <a:lnTo>
                        <a:pt x="346" y="16"/>
                      </a:lnTo>
                      <a:lnTo>
                        <a:pt x="360" y="20"/>
                      </a:lnTo>
                      <a:lnTo>
                        <a:pt x="370" y="28"/>
                      </a:lnTo>
                      <a:lnTo>
                        <a:pt x="380" y="36"/>
                      </a:lnTo>
                      <a:lnTo>
                        <a:pt x="388" y="46"/>
                      </a:lnTo>
                      <a:lnTo>
                        <a:pt x="394" y="60"/>
                      </a:lnTo>
                      <a:lnTo>
                        <a:pt x="398" y="72"/>
                      </a:lnTo>
                      <a:lnTo>
                        <a:pt x="400" y="88"/>
                      </a:lnTo>
                      <a:lnTo>
                        <a:pt x="400" y="168"/>
                      </a:lnTo>
                      <a:lnTo>
                        <a:pt x="398" y="174"/>
                      </a:lnTo>
                      <a:lnTo>
                        <a:pt x="396" y="178"/>
                      </a:lnTo>
                      <a:lnTo>
                        <a:pt x="394" y="186"/>
                      </a:lnTo>
                      <a:lnTo>
                        <a:pt x="394" y="186"/>
                      </a:lnTo>
                      <a:lnTo>
                        <a:pt x="390" y="188"/>
                      </a:lnTo>
                      <a:lnTo>
                        <a:pt x="390" y="188"/>
                      </a:lnTo>
                      <a:lnTo>
                        <a:pt x="376" y="197"/>
                      </a:lnTo>
                      <a:lnTo>
                        <a:pt x="376" y="197"/>
                      </a:lnTo>
                      <a:lnTo>
                        <a:pt x="374" y="199"/>
                      </a:lnTo>
                      <a:lnTo>
                        <a:pt x="374" y="199"/>
                      </a:lnTo>
                      <a:lnTo>
                        <a:pt x="370" y="205"/>
                      </a:lnTo>
                      <a:lnTo>
                        <a:pt x="368" y="211"/>
                      </a:lnTo>
                      <a:lnTo>
                        <a:pt x="370" y="215"/>
                      </a:lnTo>
                      <a:lnTo>
                        <a:pt x="370" y="215"/>
                      </a:lnTo>
                      <a:lnTo>
                        <a:pt x="370" y="247"/>
                      </a:lnTo>
                      <a:lnTo>
                        <a:pt x="368" y="269"/>
                      </a:lnTo>
                      <a:lnTo>
                        <a:pt x="362" y="287"/>
                      </a:lnTo>
                      <a:lnTo>
                        <a:pt x="352" y="307"/>
                      </a:lnTo>
                      <a:lnTo>
                        <a:pt x="340" y="323"/>
                      </a:lnTo>
                      <a:lnTo>
                        <a:pt x="326" y="335"/>
                      </a:lnTo>
                      <a:lnTo>
                        <a:pt x="310" y="345"/>
                      </a:lnTo>
                      <a:lnTo>
                        <a:pt x="292" y="351"/>
                      </a:lnTo>
                      <a:lnTo>
                        <a:pt x="274" y="353"/>
                      </a:lnTo>
                      <a:lnTo>
                        <a:pt x="270" y="353"/>
                      </a:lnTo>
                      <a:lnTo>
                        <a:pt x="252" y="349"/>
                      </a:lnTo>
                      <a:lnTo>
                        <a:pt x="236" y="343"/>
                      </a:lnTo>
                      <a:lnTo>
                        <a:pt x="220" y="333"/>
                      </a:lnTo>
                      <a:lnTo>
                        <a:pt x="206" y="319"/>
                      </a:lnTo>
                      <a:lnTo>
                        <a:pt x="194" y="303"/>
                      </a:lnTo>
                      <a:lnTo>
                        <a:pt x="186" y="283"/>
                      </a:lnTo>
                      <a:close/>
                      <a:moveTo>
                        <a:pt x="208" y="375"/>
                      </a:moveTo>
                      <a:lnTo>
                        <a:pt x="208" y="341"/>
                      </a:lnTo>
                      <a:lnTo>
                        <a:pt x="218" y="349"/>
                      </a:lnTo>
                      <a:lnTo>
                        <a:pt x="230" y="357"/>
                      </a:lnTo>
                      <a:lnTo>
                        <a:pt x="244" y="361"/>
                      </a:lnTo>
                      <a:lnTo>
                        <a:pt x="258" y="365"/>
                      </a:lnTo>
                      <a:lnTo>
                        <a:pt x="270" y="367"/>
                      </a:lnTo>
                      <a:lnTo>
                        <a:pt x="286" y="365"/>
                      </a:lnTo>
                      <a:lnTo>
                        <a:pt x="302" y="363"/>
                      </a:lnTo>
                      <a:lnTo>
                        <a:pt x="316" y="359"/>
                      </a:lnTo>
                      <a:lnTo>
                        <a:pt x="330" y="351"/>
                      </a:lnTo>
                      <a:lnTo>
                        <a:pt x="340" y="343"/>
                      </a:lnTo>
                      <a:lnTo>
                        <a:pt x="340" y="379"/>
                      </a:lnTo>
                      <a:lnTo>
                        <a:pt x="340" y="379"/>
                      </a:lnTo>
                      <a:lnTo>
                        <a:pt x="340" y="379"/>
                      </a:lnTo>
                      <a:lnTo>
                        <a:pt x="318" y="387"/>
                      </a:lnTo>
                      <a:lnTo>
                        <a:pt x="296" y="391"/>
                      </a:lnTo>
                      <a:lnTo>
                        <a:pt x="276" y="393"/>
                      </a:lnTo>
                      <a:lnTo>
                        <a:pt x="256" y="391"/>
                      </a:lnTo>
                      <a:lnTo>
                        <a:pt x="240" y="387"/>
                      </a:lnTo>
                      <a:lnTo>
                        <a:pt x="226" y="383"/>
                      </a:lnTo>
                      <a:lnTo>
                        <a:pt x="208" y="375"/>
                      </a:lnTo>
                      <a:lnTo>
                        <a:pt x="208" y="375"/>
                      </a:lnTo>
                      <a:close/>
                    </a:path>
                  </a:pathLst>
                </a:custGeom>
                <a:solidFill>
                  <a:srgbClr val="44546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pic>
            <p:nvPicPr>
              <p:cNvPr id="13" name="Picture 6" descr="Image result for mcafee logo">
                <a:extLst>
                  <a:ext uri="{FF2B5EF4-FFF2-40B4-BE49-F238E27FC236}">
                    <a16:creationId xmlns:a16="http://schemas.microsoft.com/office/drawing/2014/main" id="{8821E4B0-C61B-4732-AD57-4CC492F6E232}"/>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20936" b="26866"/>
              <a:stretch/>
            </p:blipFill>
            <p:spPr bwMode="auto">
              <a:xfrm>
                <a:off x="4797628" y="5319350"/>
                <a:ext cx="757954" cy="395632"/>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1034" name="Picture 10" descr="Image result for palo alto networks">
              <a:extLst>
                <a:ext uri="{FF2B5EF4-FFF2-40B4-BE49-F238E27FC236}">
                  <a16:creationId xmlns:a16="http://schemas.microsoft.com/office/drawing/2014/main" id="{CF85936B-F5AA-465A-9A69-60C53514218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780911" y="5051661"/>
              <a:ext cx="757305" cy="176739"/>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693" name="Group 692">
            <a:extLst>
              <a:ext uri="{FF2B5EF4-FFF2-40B4-BE49-F238E27FC236}">
                <a16:creationId xmlns:a16="http://schemas.microsoft.com/office/drawing/2014/main" id="{3A770F13-9B78-4017-A654-FBF0E8FE66FC}"/>
              </a:ext>
            </a:extLst>
          </p:cNvPr>
          <p:cNvGrpSpPr/>
          <p:nvPr/>
        </p:nvGrpSpPr>
        <p:grpSpPr>
          <a:xfrm>
            <a:off x="761336" y="3783073"/>
            <a:ext cx="1998765" cy="2805695"/>
            <a:chOff x="296699" y="3472440"/>
            <a:chExt cx="1998765" cy="2805695"/>
          </a:xfrm>
        </p:grpSpPr>
        <p:cxnSp>
          <p:nvCxnSpPr>
            <p:cNvPr id="694" name="Straight Arrow Connector 693">
              <a:extLst>
                <a:ext uri="{FF2B5EF4-FFF2-40B4-BE49-F238E27FC236}">
                  <a16:creationId xmlns:a16="http://schemas.microsoft.com/office/drawing/2014/main" id="{394BBA55-AACA-4B4C-B73D-BA33CD8FF43A}"/>
                </a:ext>
              </a:extLst>
            </p:cNvPr>
            <p:cNvCxnSpPr>
              <a:cxnSpLocks/>
            </p:cNvCxnSpPr>
            <p:nvPr/>
          </p:nvCxnSpPr>
          <p:spPr>
            <a:xfrm flipV="1">
              <a:off x="1851145" y="3472440"/>
              <a:ext cx="0" cy="662394"/>
            </a:xfrm>
            <a:prstGeom prst="straightConnector1">
              <a:avLst/>
            </a:prstGeom>
            <a:ln w="19050">
              <a:solidFill>
                <a:srgbClr val="4BACC6"/>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711" name="Rectangle 710">
              <a:extLst>
                <a:ext uri="{FF2B5EF4-FFF2-40B4-BE49-F238E27FC236}">
                  <a16:creationId xmlns:a16="http://schemas.microsoft.com/office/drawing/2014/main" id="{9E7F0C11-CD0D-46A0-BC21-A77A8AADC6EF}"/>
                </a:ext>
              </a:extLst>
            </p:cNvPr>
            <p:cNvSpPr/>
            <p:nvPr/>
          </p:nvSpPr>
          <p:spPr>
            <a:xfrm>
              <a:off x="296699" y="4439658"/>
              <a:ext cx="1998765" cy="18312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Open Sans"/>
                <a:ea typeface="+mn-ea"/>
                <a:cs typeface="+mn-cs"/>
              </a:endParaRPr>
            </a:p>
          </p:txBody>
        </p:sp>
        <p:sp>
          <p:nvSpPr>
            <p:cNvPr id="715" name="Rectangle: Rounded Corners 482">
              <a:extLst>
                <a:ext uri="{FF2B5EF4-FFF2-40B4-BE49-F238E27FC236}">
                  <a16:creationId xmlns:a16="http://schemas.microsoft.com/office/drawing/2014/main" id="{7CB0428C-C9EA-4383-BEA6-1DFB2CA0DAC5}"/>
                </a:ext>
              </a:extLst>
            </p:cNvPr>
            <p:cNvSpPr/>
            <p:nvPr/>
          </p:nvSpPr>
          <p:spPr>
            <a:xfrm>
              <a:off x="296699" y="4123599"/>
              <a:ext cx="1998764" cy="316060"/>
            </a:xfrm>
            <a:prstGeom prst="roundRect">
              <a:avLst>
                <a:gd name="adj"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Open Sans"/>
                  <a:ea typeface="+mn-ea"/>
                  <a:cs typeface="+mn-cs"/>
                </a:rPr>
                <a:t>Scenario Pro</a:t>
              </a:r>
            </a:p>
          </p:txBody>
        </p:sp>
        <p:grpSp>
          <p:nvGrpSpPr>
            <p:cNvPr id="716" name="Group 715">
              <a:extLst>
                <a:ext uri="{FF2B5EF4-FFF2-40B4-BE49-F238E27FC236}">
                  <a16:creationId xmlns:a16="http://schemas.microsoft.com/office/drawing/2014/main" id="{132C2509-1382-4158-9D28-E5F956E512BF}"/>
                </a:ext>
              </a:extLst>
            </p:cNvPr>
            <p:cNvGrpSpPr/>
            <p:nvPr/>
          </p:nvGrpSpPr>
          <p:grpSpPr>
            <a:xfrm>
              <a:off x="339307" y="4354011"/>
              <a:ext cx="1924124" cy="1924124"/>
              <a:chOff x="478567" y="4677515"/>
              <a:chExt cx="1635029" cy="1635029"/>
            </a:xfrm>
          </p:grpSpPr>
          <p:pic>
            <p:nvPicPr>
              <p:cNvPr id="717" name="Picture 2" descr="Image result for building blocks icon">
                <a:extLst>
                  <a:ext uri="{FF2B5EF4-FFF2-40B4-BE49-F238E27FC236}">
                    <a16:creationId xmlns:a16="http://schemas.microsoft.com/office/drawing/2014/main" id="{F1C90DC0-7E9B-47C0-ABC6-99A914B3C111}"/>
                  </a:ext>
                </a:extLst>
              </p:cNvPr>
              <p:cNvPicPr>
                <a:picLocks noChangeAspect="1" noChangeArrowheads="1"/>
              </p:cNvPicPr>
              <p:nvPr/>
            </p:nvPicPr>
            <p:blipFill>
              <a:blip r:embed="rId5">
                <a:duotone>
                  <a:schemeClr val="accent4">
                    <a:shade val="45000"/>
                    <a:satMod val="135000"/>
                  </a:schemeClr>
                  <a:prstClr val="white"/>
                </a:duotone>
                <a:extLst>
                  <a:ext uri="{BEBA8EAE-BF5A-486C-A8C5-ECC9F3942E4B}">
                    <a14:imgProps xmlns:a14="http://schemas.microsoft.com/office/drawing/2010/main">
                      <a14:imgLayer r:embed="rId6">
                        <a14:imgEffect>
                          <a14:colorTemperature colorTemp="9137"/>
                        </a14:imgEffect>
                        <a14:imgEffect>
                          <a14:brightnessContrast bright="4000" contrast="-3000"/>
                        </a14:imgEffect>
                      </a14:imgLayer>
                    </a14:imgProps>
                  </a:ext>
                  <a:ext uri="{28A0092B-C50C-407E-A947-70E740481C1C}">
                    <a14:useLocalDpi xmlns:a14="http://schemas.microsoft.com/office/drawing/2010/main"/>
                  </a:ext>
                </a:extLst>
              </a:blip>
              <a:srcRect/>
              <a:stretch>
                <a:fillRect/>
              </a:stretch>
            </p:blipFill>
            <p:spPr bwMode="auto">
              <a:xfrm>
                <a:off x="478567" y="4677515"/>
                <a:ext cx="1635029" cy="1635029"/>
              </a:xfrm>
              <a:prstGeom prst="rect">
                <a:avLst/>
              </a:prstGeom>
              <a:extLst>
                <a:ext uri="{909E8E84-426E-40dd-AFC4-6F175D3DCCD1}">
                  <a14:hiddenFill xmlns:a14="http://schemas.microsoft.com/office/drawing/2010/main" xmlns="">
                    <a:solidFill>
                      <a:srgbClr val="FFFFFF"/>
                    </a:solidFill>
                  </a14:hiddenFill>
                </a:ext>
              </a:extLst>
            </p:spPr>
          </p:pic>
          <p:grpSp>
            <p:nvGrpSpPr>
              <p:cNvPr id="737" name="Group 736">
                <a:extLst>
                  <a:ext uri="{FF2B5EF4-FFF2-40B4-BE49-F238E27FC236}">
                    <a16:creationId xmlns:a16="http://schemas.microsoft.com/office/drawing/2014/main" id="{596CE4EC-D2C8-4243-9B02-FC63E57535D3}"/>
                  </a:ext>
                </a:extLst>
              </p:cNvPr>
              <p:cNvGrpSpPr/>
              <p:nvPr/>
            </p:nvGrpSpPr>
            <p:grpSpPr>
              <a:xfrm>
                <a:off x="651285" y="4835814"/>
                <a:ext cx="1330761" cy="1293113"/>
                <a:chOff x="651285" y="4835814"/>
                <a:chExt cx="1330761" cy="1293113"/>
              </a:xfrm>
            </p:grpSpPr>
            <p:grpSp>
              <p:nvGrpSpPr>
                <p:cNvPr id="738" name="Group 737">
                  <a:extLst>
                    <a:ext uri="{FF2B5EF4-FFF2-40B4-BE49-F238E27FC236}">
                      <a16:creationId xmlns:a16="http://schemas.microsoft.com/office/drawing/2014/main" id="{D9AB68B7-5527-490A-B770-182718D24DFF}"/>
                    </a:ext>
                  </a:extLst>
                </p:cNvPr>
                <p:cNvGrpSpPr/>
                <p:nvPr/>
              </p:nvGrpSpPr>
              <p:grpSpPr>
                <a:xfrm>
                  <a:off x="1376209" y="5537539"/>
                  <a:ext cx="128884" cy="97566"/>
                  <a:chOff x="10789631" y="2669430"/>
                  <a:chExt cx="283462" cy="214583"/>
                </a:xfrm>
                <a:solidFill>
                  <a:schemeClr val="bg1"/>
                </a:solidFill>
                <a:scene3d>
                  <a:camera prst="perspectiveHeroicExtremeRightFacing"/>
                  <a:lightRig rig="threePt" dir="t"/>
                </a:scene3d>
              </p:grpSpPr>
              <p:sp>
                <p:nvSpPr>
                  <p:cNvPr id="1006" name="Freeform 1114">
                    <a:extLst>
                      <a:ext uri="{FF2B5EF4-FFF2-40B4-BE49-F238E27FC236}">
                        <a16:creationId xmlns:a16="http://schemas.microsoft.com/office/drawing/2014/main" id="{864B2E20-424D-4F45-A8BC-187648C2501B}"/>
                      </a:ext>
                    </a:extLst>
                  </p:cNvPr>
                  <p:cNvSpPr>
                    <a:spLocks noEditPoints="1"/>
                  </p:cNvSpPr>
                  <p:nvPr/>
                </p:nvSpPr>
                <p:spPr bwMode="auto">
                  <a:xfrm>
                    <a:off x="10887647" y="2669430"/>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 name="T116" fmla="*/ 0 w 132"/>
                      <a:gd name="T117" fmla="*/ 66 h 74"/>
                      <a:gd name="T118" fmla="*/ 0 w 132"/>
                      <a:gd name="T119"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close/>
                        <a:moveTo>
                          <a:pt x="0" y="66"/>
                        </a:moveTo>
                        <a:lnTo>
                          <a:pt x="0" y="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07" name="Freeform 1115">
                    <a:extLst>
                      <a:ext uri="{FF2B5EF4-FFF2-40B4-BE49-F238E27FC236}">
                        <a16:creationId xmlns:a16="http://schemas.microsoft.com/office/drawing/2014/main" id="{85972C9C-A740-470B-B0DE-2DA47C36CB50}"/>
                      </a:ext>
                    </a:extLst>
                  </p:cNvPr>
                  <p:cNvSpPr>
                    <a:spLocks/>
                  </p:cNvSpPr>
                  <p:nvPr/>
                </p:nvSpPr>
                <p:spPr bwMode="auto">
                  <a:xfrm>
                    <a:off x="10887647" y="2669430"/>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08" name="Line 1116">
                    <a:extLst>
                      <a:ext uri="{FF2B5EF4-FFF2-40B4-BE49-F238E27FC236}">
                        <a16:creationId xmlns:a16="http://schemas.microsoft.com/office/drawing/2014/main" id="{A73E4E91-CC31-4F02-8979-0196A186C1E9}"/>
                      </a:ext>
                    </a:extLst>
                  </p:cNvPr>
                  <p:cNvSpPr>
                    <a:spLocks noChangeShapeType="1"/>
                  </p:cNvSpPr>
                  <p:nvPr/>
                </p:nvSpPr>
                <p:spPr bwMode="auto">
                  <a:xfrm>
                    <a:off x="10887647" y="2713142"/>
                    <a:ext cx="0" cy="0"/>
                  </a:xfrm>
                  <a:prstGeom prst="lin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09" name="Freeform 1117">
                    <a:extLst>
                      <a:ext uri="{FF2B5EF4-FFF2-40B4-BE49-F238E27FC236}">
                        <a16:creationId xmlns:a16="http://schemas.microsoft.com/office/drawing/2014/main" id="{4DAD943F-DFAA-429F-A55C-94405DC67D21}"/>
                      </a:ext>
                    </a:extLst>
                  </p:cNvPr>
                  <p:cNvSpPr>
                    <a:spLocks noEditPoints="1"/>
                  </p:cNvSpPr>
                  <p:nvPr/>
                </p:nvSpPr>
                <p:spPr bwMode="auto">
                  <a:xfrm>
                    <a:off x="10789631" y="2717115"/>
                    <a:ext cx="283462" cy="166898"/>
                  </a:xfrm>
                  <a:custGeom>
                    <a:avLst/>
                    <a:gdLst>
                      <a:gd name="T0" fmla="*/ 346 w 428"/>
                      <a:gd name="T1" fmla="*/ 84 h 252"/>
                      <a:gd name="T2" fmla="*/ 366 w 428"/>
                      <a:gd name="T3" fmla="*/ 78 h 252"/>
                      <a:gd name="T4" fmla="*/ 380 w 428"/>
                      <a:gd name="T5" fmla="*/ 56 h 252"/>
                      <a:gd name="T6" fmla="*/ 380 w 428"/>
                      <a:gd name="T7" fmla="*/ 6 h 252"/>
                      <a:gd name="T8" fmla="*/ 374 w 428"/>
                      <a:gd name="T9" fmla="*/ 0 h 252"/>
                      <a:gd name="T10" fmla="*/ 366 w 428"/>
                      <a:gd name="T11" fmla="*/ 8 h 252"/>
                      <a:gd name="T12" fmla="*/ 360 w 428"/>
                      <a:gd name="T13" fmla="*/ 62 h 252"/>
                      <a:gd name="T14" fmla="*/ 320 w 428"/>
                      <a:gd name="T15" fmla="*/ 48 h 252"/>
                      <a:gd name="T16" fmla="*/ 308 w 428"/>
                      <a:gd name="T17" fmla="*/ 30 h 252"/>
                      <a:gd name="T18" fmla="*/ 120 w 428"/>
                      <a:gd name="T19" fmla="*/ 30 h 252"/>
                      <a:gd name="T20" fmla="*/ 108 w 428"/>
                      <a:gd name="T21" fmla="*/ 68 h 252"/>
                      <a:gd name="T22" fmla="*/ 70 w 428"/>
                      <a:gd name="T23" fmla="*/ 62 h 252"/>
                      <a:gd name="T24" fmla="*/ 64 w 428"/>
                      <a:gd name="T25" fmla="*/ 8 h 252"/>
                      <a:gd name="T26" fmla="*/ 56 w 428"/>
                      <a:gd name="T27" fmla="*/ 0 h 252"/>
                      <a:gd name="T28" fmla="*/ 48 w 428"/>
                      <a:gd name="T29" fmla="*/ 6 h 252"/>
                      <a:gd name="T30" fmla="*/ 48 w 428"/>
                      <a:gd name="T31" fmla="*/ 56 h 252"/>
                      <a:gd name="T32" fmla="*/ 64 w 428"/>
                      <a:gd name="T33" fmla="*/ 78 h 252"/>
                      <a:gd name="T34" fmla="*/ 108 w 428"/>
                      <a:gd name="T35" fmla="*/ 84 h 252"/>
                      <a:gd name="T36" fmla="*/ 6 w 428"/>
                      <a:gd name="T37" fmla="*/ 116 h 252"/>
                      <a:gd name="T38" fmla="*/ 0 w 428"/>
                      <a:gd name="T39" fmla="*/ 124 h 252"/>
                      <a:gd name="T40" fmla="*/ 8 w 428"/>
                      <a:gd name="T41" fmla="*/ 132 h 252"/>
                      <a:gd name="T42" fmla="*/ 84 w 428"/>
                      <a:gd name="T43" fmla="*/ 164 h 252"/>
                      <a:gd name="T44" fmla="*/ 58 w 428"/>
                      <a:gd name="T45" fmla="*/ 174 h 252"/>
                      <a:gd name="T46" fmla="*/ 48 w 428"/>
                      <a:gd name="T47" fmla="*/ 200 h 252"/>
                      <a:gd name="T48" fmla="*/ 50 w 428"/>
                      <a:gd name="T49" fmla="*/ 244 h 252"/>
                      <a:gd name="T50" fmla="*/ 58 w 428"/>
                      <a:gd name="T51" fmla="*/ 246 h 252"/>
                      <a:gd name="T52" fmla="*/ 64 w 428"/>
                      <a:gd name="T53" fmla="*/ 200 h 252"/>
                      <a:gd name="T54" fmla="*/ 76 w 428"/>
                      <a:gd name="T55" fmla="*/ 182 h 252"/>
                      <a:gd name="T56" fmla="*/ 114 w 428"/>
                      <a:gd name="T57" fmla="*/ 194 h 252"/>
                      <a:gd name="T58" fmla="*/ 150 w 428"/>
                      <a:gd name="T59" fmla="*/ 240 h 252"/>
                      <a:gd name="T60" fmla="*/ 236 w 428"/>
                      <a:gd name="T61" fmla="*/ 252 h 252"/>
                      <a:gd name="T62" fmla="*/ 278 w 428"/>
                      <a:gd name="T63" fmla="*/ 240 h 252"/>
                      <a:gd name="T64" fmla="*/ 316 w 428"/>
                      <a:gd name="T65" fmla="*/ 194 h 252"/>
                      <a:gd name="T66" fmla="*/ 354 w 428"/>
                      <a:gd name="T67" fmla="*/ 182 h 252"/>
                      <a:gd name="T68" fmla="*/ 366 w 428"/>
                      <a:gd name="T69" fmla="*/ 238 h 252"/>
                      <a:gd name="T70" fmla="*/ 370 w 428"/>
                      <a:gd name="T71" fmla="*/ 246 h 252"/>
                      <a:gd name="T72" fmla="*/ 380 w 428"/>
                      <a:gd name="T73" fmla="*/ 244 h 252"/>
                      <a:gd name="T74" fmla="*/ 382 w 428"/>
                      <a:gd name="T75" fmla="*/ 200 h 252"/>
                      <a:gd name="T76" fmla="*/ 370 w 428"/>
                      <a:gd name="T77" fmla="*/ 174 h 252"/>
                      <a:gd name="T78" fmla="*/ 346 w 428"/>
                      <a:gd name="T79" fmla="*/ 164 h 252"/>
                      <a:gd name="T80" fmla="*/ 420 w 428"/>
                      <a:gd name="T81" fmla="*/ 132 h 252"/>
                      <a:gd name="T82" fmla="*/ 428 w 428"/>
                      <a:gd name="T83" fmla="*/ 124 h 252"/>
                      <a:gd name="T84" fmla="*/ 424 w 428"/>
                      <a:gd name="T85" fmla="*/ 116 h 252"/>
                      <a:gd name="T86" fmla="*/ 194 w 428"/>
                      <a:gd name="T87" fmla="*/ 236 h 252"/>
                      <a:gd name="T88" fmla="*/ 154 w 428"/>
                      <a:gd name="T89" fmla="*/ 224 h 252"/>
                      <a:gd name="T90" fmla="*/ 126 w 428"/>
                      <a:gd name="T91" fmla="*/ 180 h 252"/>
                      <a:gd name="T92" fmla="*/ 126 w 428"/>
                      <a:gd name="T93" fmla="*/ 46 h 252"/>
                      <a:gd name="T94" fmla="*/ 304 w 428"/>
                      <a:gd name="T95" fmla="*/ 166 h 252"/>
                      <a:gd name="T96" fmla="*/ 292 w 428"/>
                      <a:gd name="T97" fmla="*/ 206 h 252"/>
                      <a:gd name="T98" fmla="*/ 250 w 428"/>
                      <a:gd name="T99" fmla="*/ 234 h 252"/>
                      <a:gd name="T100" fmla="*/ 300 w 428"/>
                      <a:gd name="T101" fmla="*/ 44 h 252"/>
                      <a:gd name="T102" fmla="*/ 304 w 428"/>
                      <a:gd name="T103" fmla="*/ 166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28" h="252">
                        <a:moveTo>
                          <a:pt x="420" y="116"/>
                        </a:moveTo>
                        <a:lnTo>
                          <a:pt x="320" y="116"/>
                        </a:lnTo>
                        <a:lnTo>
                          <a:pt x="320" y="84"/>
                        </a:lnTo>
                        <a:lnTo>
                          <a:pt x="346" y="84"/>
                        </a:lnTo>
                        <a:lnTo>
                          <a:pt x="346" y="84"/>
                        </a:lnTo>
                        <a:lnTo>
                          <a:pt x="354" y="82"/>
                        </a:lnTo>
                        <a:lnTo>
                          <a:pt x="360" y="80"/>
                        </a:lnTo>
                        <a:lnTo>
                          <a:pt x="366" y="78"/>
                        </a:lnTo>
                        <a:lnTo>
                          <a:pt x="370" y="74"/>
                        </a:lnTo>
                        <a:lnTo>
                          <a:pt x="376" y="68"/>
                        </a:lnTo>
                        <a:lnTo>
                          <a:pt x="378" y="62"/>
                        </a:lnTo>
                        <a:lnTo>
                          <a:pt x="380" y="56"/>
                        </a:lnTo>
                        <a:lnTo>
                          <a:pt x="382" y="48"/>
                        </a:lnTo>
                        <a:lnTo>
                          <a:pt x="382" y="8"/>
                        </a:lnTo>
                        <a:lnTo>
                          <a:pt x="382" y="8"/>
                        </a:lnTo>
                        <a:lnTo>
                          <a:pt x="380" y="6"/>
                        </a:lnTo>
                        <a:lnTo>
                          <a:pt x="380" y="2"/>
                        </a:lnTo>
                        <a:lnTo>
                          <a:pt x="376" y="2"/>
                        </a:lnTo>
                        <a:lnTo>
                          <a:pt x="374" y="0"/>
                        </a:lnTo>
                        <a:lnTo>
                          <a:pt x="374" y="0"/>
                        </a:lnTo>
                        <a:lnTo>
                          <a:pt x="370" y="2"/>
                        </a:lnTo>
                        <a:lnTo>
                          <a:pt x="368" y="2"/>
                        </a:lnTo>
                        <a:lnTo>
                          <a:pt x="366" y="6"/>
                        </a:lnTo>
                        <a:lnTo>
                          <a:pt x="366" y="8"/>
                        </a:lnTo>
                        <a:lnTo>
                          <a:pt x="366" y="48"/>
                        </a:lnTo>
                        <a:lnTo>
                          <a:pt x="366" y="48"/>
                        </a:lnTo>
                        <a:lnTo>
                          <a:pt x="364" y="56"/>
                        </a:lnTo>
                        <a:lnTo>
                          <a:pt x="360" y="62"/>
                        </a:lnTo>
                        <a:lnTo>
                          <a:pt x="354" y="66"/>
                        </a:lnTo>
                        <a:lnTo>
                          <a:pt x="346" y="68"/>
                        </a:lnTo>
                        <a:lnTo>
                          <a:pt x="320" y="68"/>
                        </a:lnTo>
                        <a:lnTo>
                          <a:pt x="320" y="48"/>
                        </a:lnTo>
                        <a:lnTo>
                          <a:pt x="320" y="48"/>
                        </a:lnTo>
                        <a:lnTo>
                          <a:pt x="320" y="40"/>
                        </a:lnTo>
                        <a:lnTo>
                          <a:pt x="314" y="34"/>
                        </a:lnTo>
                        <a:lnTo>
                          <a:pt x="308" y="30"/>
                        </a:lnTo>
                        <a:lnTo>
                          <a:pt x="300" y="28"/>
                        </a:lnTo>
                        <a:lnTo>
                          <a:pt x="128" y="28"/>
                        </a:lnTo>
                        <a:lnTo>
                          <a:pt x="128" y="28"/>
                        </a:lnTo>
                        <a:lnTo>
                          <a:pt x="120" y="30"/>
                        </a:lnTo>
                        <a:lnTo>
                          <a:pt x="114" y="34"/>
                        </a:lnTo>
                        <a:lnTo>
                          <a:pt x="110" y="40"/>
                        </a:lnTo>
                        <a:lnTo>
                          <a:pt x="108" y="48"/>
                        </a:lnTo>
                        <a:lnTo>
                          <a:pt x="108" y="68"/>
                        </a:lnTo>
                        <a:lnTo>
                          <a:pt x="84" y="68"/>
                        </a:lnTo>
                        <a:lnTo>
                          <a:pt x="84" y="68"/>
                        </a:lnTo>
                        <a:lnTo>
                          <a:pt x="76" y="66"/>
                        </a:lnTo>
                        <a:lnTo>
                          <a:pt x="70" y="62"/>
                        </a:lnTo>
                        <a:lnTo>
                          <a:pt x="66" y="56"/>
                        </a:lnTo>
                        <a:lnTo>
                          <a:pt x="64" y="48"/>
                        </a:lnTo>
                        <a:lnTo>
                          <a:pt x="64" y="8"/>
                        </a:lnTo>
                        <a:lnTo>
                          <a:pt x="64" y="8"/>
                        </a:lnTo>
                        <a:lnTo>
                          <a:pt x="64" y="6"/>
                        </a:lnTo>
                        <a:lnTo>
                          <a:pt x="62" y="4"/>
                        </a:lnTo>
                        <a:lnTo>
                          <a:pt x="58" y="2"/>
                        </a:lnTo>
                        <a:lnTo>
                          <a:pt x="56" y="0"/>
                        </a:lnTo>
                        <a:lnTo>
                          <a:pt x="56" y="0"/>
                        </a:lnTo>
                        <a:lnTo>
                          <a:pt x="52" y="2"/>
                        </a:lnTo>
                        <a:lnTo>
                          <a:pt x="50" y="4"/>
                        </a:lnTo>
                        <a:lnTo>
                          <a:pt x="48" y="6"/>
                        </a:lnTo>
                        <a:lnTo>
                          <a:pt x="48" y="8"/>
                        </a:lnTo>
                        <a:lnTo>
                          <a:pt x="48" y="48"/>
                        </a:lnTo>
                        <a:lnTo>
                          <a:pt x="48" y="48"/>
                        </a:lnTo>
                        <a:lnTo>
                          <a:pt x="48" y="56"/>
                        </a:lnTo>
                        <a:lnTo>
                          <a:pt x="50" y="62"/>
                        </a:lnTo>
                        <a:lnTo>
                          <a:pt x="54" y="68"/>
                        </a:lnTo>
                        <a:lnTo>
                          <a:pt x="58" y="74"/>
                        </a:lnTo>
                        <a:lnTo>
                          <a:pt x="64" y="78"/>
                        </a:lnTo>
                        <a:lnTo>
                          <a:pt x="70" y="80"/>
                        </a:lnTo>
                        <a:lnTo>
                          <a:pt x="76" y="82"/>
                        </a:lnTo>
                        <a:lnTo>
                          <a:pt x="84" y="84"/>
                        </a:lnTo>
                        <a:lnTo>
                          <a:pt x="108" y="84"/>
                        </a:lnTo>
                        <a:lnTo>
                          <a:pt x="108" y="116"/>
                        </a:lnTo>
                        <a:lnTo>
                          <a:pt x="8" y="116"/>
                        </a:lnTo>
                        <a:lnTo>
                          <a:pt x="8" y="116"/>
                        </a:lnTo>
                        <a:lnTo>
                          <a:pt x="6" y="116"/>
                        </a:lnTo>
                        <a:lnTo>
                          <a:pt x="2" y="118"/>
                        </a:lnTo>
                        <a:lnTo>
                          <a:pt x="0" y="120"/>
                        </a:lnTo>
                        <a:lnTo>
                          <a:pt x="0" y="124"/>
                        </a:lnTo>
                        <a:lnTo>
                          <a:pt x="0" y="124"/>
                        </a:lnTo>
                        <a:lnTo>
                          <a:pt x="0" y="126"/>
                        </a:lnTo>
                        <a:lnTo>
                          <a:pt x="2" y="130"/>
                        </a:lnTo>
                        <a:lnTo>
                          <a:pt x="6" y="132"/>
                        </a:lnTo>
                        <a:lnTo>
                          <a:pt x="8" y="132"/>
                        </a:lnTo>
                        <a:lnTo>
                          <a:pt x="108" y="132"/>
                        </a:lnTo>
                        <a:lnTo>
                          <a:pt x="108" y="164"/>
                        </a:lnTo>
                        <a:lnTo>
                          <a:pt x="84" y="164"/>
                        </a:lnTo>
                        <a:lnTo>
                          <a:pt x="84" y="164"/>
                        </a:lnTo>
                        <a:lnTo>
                          <a:pt x="76" y="164"/>
                        </a:lnTo>
                        <a:lnTo>
                          <a:pt x="70" y="166"/>
                        </a:lnTo>
                        <a:lnTo>
                          <a:pt x="64" y="170"/>
                        </a:lnTo>
                        <a:lnTo>
                          <a:pt x="58" y="174"/>
                        </a:lnTo>
                        <a:lnTo>
                          <a:pt x="54" y="180"/>
                        </a:lnTo>
                        <a:lnTo>
                          <a:pt x="50" y="186"/>
                        </a:lnTo>
                        <a:lnTo>
                          <a:pt x="48" y="192"/>
                        </a:lnTo>
                        <a:lnTo>
                          <a:pt x="48" y="200"/>
                        </a:lnTo>
                        <a:lnTo>
                          <a:pt x="48" y="238"/>
                        </a:lnTo>
                        <a:lnTo>
                          <a:pt x="48" y="238"/>
                        </a:lnTo>
                        <a:lnTo>
                          <a:pt x="48" y="242"/>
                        </a:lnTo>
                        <a:lnTo>
                          <a:pt x="50" y="244"/>
                        </a:lnTo>
                        <a:lnTo>
                          <a:pt x="52" y="246"/>
                        </a:lnTo>
                        <a:lnTo>
                          <a:pt x="56" y="246"/>
                        </a:lnTo>
                        <a:lnTo>
                          <a:pt x="56" y="246"/>
                        </a:lnTo>
                        <a:lnTo>
                          <a:pt x="58" y="246"/>
                        </a:lnTo>
                        <a:lnTo>
                          <a:pt x="62" y="244"/>
                        </a:lnTo>
                        <a:lnTo>
                          <a:pt x="64" y="242"/>
                        </a:lnTo>
                        <a:lnTo>
                          <a:pt x="64" y="238"/>
                        </a:lnTo>
                        <a:lnTo>
                          <a:pt x="64" y="200"/>
                        </a:lnTo>
                        <a:lnTo>
                          <a:pt x="64" y="200"/>
                        </a:lnTo>
                        <a:lnTo>
                          <a:pt x="66" y="192"/>
                        </a:lnTo>
                        <a:lnTo>
                          <a:pt x="70" y="186"/>
                        </a:lnTo>
                        <a:lnTo>
                          <a:pt x="76" y="182"/>
                        </a:lnTo>
                        <a:lnTo>
                          <a:pt x="84" y="180"/>
                        </a:lnTo>
                        <a:lnTo>
                          <a:pt x="110" y="180"/>
                        </a:lnTo>
                        <a:lnTo>
                          <a:pt x="110" y="180"/>
                        </a:lnTo>
                        <a:lnTo>
                          <a:pt x="114" y="194"/>
                        </a:lnTo>
                        <a:lnTo>
                          <a:pt x="120" y="208"/>
                        </a:lnTo>
                        <a:lnTo>
                          <a:pt x="128" y="220"/>
                        </a:lnTo>
                        <a:lnTo>
                          <a:pt x="138" y="230"/>
                        </a:lnTo>
                        <a:lnTo>
                          <a:pt x="150" y="240"/>
                        </a:lnTo>
                        <a:lnTo>
                          <a:pt x="164" y="246"/>
                        </a:lnTo>
                        <a:lnTo>
                          <a:pt x="178" y="250"/>
                        </a:lnTo>
                        <a:lnTo>
                          <a:pt x="194" y="252"/>
                        </a:lnTo>
                        <a:lnTo>
                          <a:pt x="236" y="252"/>
                        </a:lnTo>
                        <a:lnTo>
                          <a:pt x="236" y="252"/>
                        </a:lnTo>
                        <a:lnTo>
                          <a:pt x="250" y="250"/>
                        </a:lnTo>
                        <a:lnTo>
                          <a:pt x="266" y="246"/>
                        </a:lnTo>
                        <a:lnTo>
                          <a:pt x="278" y="240"/>
                        </a:lnTo>
                        <a:lnTo>
                          <a:pt x="290" y="230"/>
                        </a:lnTo>
                        <a:lnTo>
                          <a:pt x="302" y="220"/>
                        </a:lnTo>
                        <a:lnTo>
                          <a:pt x="310" y="208"/>
                        </a:lnTo>
                        <a:lnTo>
                          <a:pt x="316" y="194"/>
                        </a:lnTo>
                        <a:lnTo>
                          <a:pt x="320" y="180"/>
                        </a:lnTo>
                        <a:lnTo>
                          <a:pt x="346" y="180"/>
                        </a:lnTo>
                        <a:lnTo>
                          <a:pt x="346" y="180"/>
                        </a:lnTo>
                        <a:lnTo>
                          <a:pt x="354" y="182"/>
                        </a:lnTo>
                        <a:lnTo>
                          <a:pt x="360" y="186"/>
                        </a:lnTo>
                        <a:lnTo>
                          <a:pt x="364" y="192"/>
                        </a:lnTo>
                        <a:lnTo>
                          <a:pt x="366" y="200"/>
                        </a:lnTo>
                        <a:lnTo>
                          <a:pt x="366" y="238"/>
                        </a:lnTo>
                        <a:lnTo>
                          <a:pt x="366" y="238"/>
                        </a:lnTo>
                        <a:lnTo>
                          <a:pt x="366" y="242"/>
                        </a:lnTo>
                        <a:lnTo>
                          <a:pt x="368" y="244"/>
                        </a:lnTo>
                        <a:lnTo>
                          <a:pt x="370" y="246"/>
                        </a:lnTo>
                        <a:lnTo>
                          <a:pt x="374" y="246"/>
                        </a:lnTo>
                        <a:lnTo>
                          <a:pt x="374" y="246"/>
                        </a:lnTo>
                        <a:lnTo>
                          <a:pt x="376" y="246"/>
                        </a:lnTo>
                        <a:lnTo>
                          <a:pt x="380" y="244"/>
                        </a:lnTo>
                        <a:lnTo>
                          <a:pt x="380" y="242"/>
                        </a:lnTo>
                        <a:lnTo>
                          <a:pt x="382" y="238"/>
                        </a:lnTo>
                        <a:lnTo>
                          <a:pt x="382" y="200"/>
                        </a:lnTo>
                        <a:lnTo>
                          <a:pt x="382" y="200"/>
                        </a:lnTo>
                        <a:lnTo>
                          <a:pt x="380" y="192"/>
                        </a:lnTo>
                        <a:lnTo>
                          <a:pt x="378" y="186"/>
                        </a:lnTo>
                        <a:lnTo>
                          <a:pt x="376" y="180"/>
                        </a:lnTo>
                        <a:lnTo>
                          <a:pt x="370" y="174"/>
                        </a:lnTo>
                        <a:lnTo>
                          <a:pt x="366" y="170"/>
                        </a:lnTo>
                        <a:lnTo>
                          <a:pt x="360" y="166"/>
                        </a:lnTo>
                        <a:lnTo>
                          <a:pt x="354" y="164"/>
                        </a:lnTo>
                        <a:lnTo>
                          <a:pt x="346" y="164"/>
                        </a:lnTo>
                        <a:lnTo>
                          <a:pt x="320" y="164"/>
                        </a:lnTo>
                        <a:lnTo>
                          <a:pt x="320" y="132"/>
                        </a:lnTo>
                        <a:lnTo>
                          <a:pt x="420" y="132"/>
                        </a:lnTo>
                        <a:lnTo>
                          <a:pt x="420" y="132"/>
                        </a:lnTo>
                        <a:lnTo>
                          <a:pt x="424" y="132"/>
                        </a:lnTo>
                        <a:lnTo>
                          <a:pt x="426" y="130"/>
                        </a:lnTo>
                        <a:lnTo>
                          <a:pt x="428" y="126"/>
                        </a:lnTo>
                        <a:lnTo>
                          <a:pt x="428" y="124"/>
                        </a:lnTo>
                        <a:lnTo>
                          <a:pt x="428" y="124"/>
                        </a:lnTo>
                        <a:lnTo>
                          <a:pt x="428" y="120"/>
                        </a:lnTo>
                        <a:lnTo>
                          <a:pt x="426" y="118"/>
                        </a:lnTo>
                        <a:lnTo>
                          <a:pt x="424" y="116"/>
                        </a:lnTo>
                        <a:lnTo>
                          <a:pt x="420" y="116"/>
                        </a:lnTo>
                        <a:lnTo>
                          <a:pt x="420" y="116"/>
                        </a:lnTo>
                        <a:close/>
                        <a:moveTo>
                          <a:pt x="206" y="236"/>
                        </a:moveTo>
                        <a:lnTo>
                          <a:pt x="194" y="236"/>
                        </a:lnTo>
                        <a:lnTo>
                          <a:pt x="194" y="236"/>
                        </a:lnTo>
                        <a:lnTo>
                          <a:pt x="180" y="234"/>
                        </a:lnTo>
                        <a:lnTo>
                          <a:pt x="166" y="230"/>
                        </a:lnTo>
                        <a:lnTo>
                          <a:pt x="154" y="224"/>
                        </a:lnTo>
                        <a:lnTo>
                          <a:pt x="144" y="216"/>
                        </a:lnTo>
                        <a:lnTo>
                          <a:pt x="136" y="206"/>
                        </a:lnTo>
                        <a:lnTo>
                          <a:pt x="130" y="194"/>
                        </a:lnTo>
                        <a:lnTo>
                          <a:pt x="126" y="180"/>
                        </a:lnTo>
                        <a:lnTo>
                          <a:pt x="124" y="166"/>
                        </a:lnTo>
                        <a:lnTo>
                          <a:pt x="124" y="48"/>
                        </a:lnTo>
                        <a:lnTo>
                          <a:pt x="124" y="48"/>
                        </a:lnTo>
                        <a:lnTo>
                          <a:pt x="126" y="46"/>
                        </a:lnTo>
                        <a:lnTo>
                          <a:pt x="130" y="44"/>
                        </a:lnTo>
                        <a:lnTo>
                          <a:pt x="206" y="44"/>
                        </a:lnTo>
                        <a:lnTo>
                          <a:pt x="206" y="236"/>
                        </a:lnTo>
                        <a:close/>
                        <a:moveTo>
                          <a:pt x="304" y="166"/>
                        </a:moveTo>
                        <a:lnTo>
                          <a:pt x="304" y="166"/>
                        </a:lnTo>
                        <a:lnTo>
                          <a:pt x="304" y="180"/>
                        </a:lnTo>
                        <a:lnTo>
                          <a:pt x="300" y="194"/>
                        </a:lnTo>
                        <a:lnTo>
                          <a:pt x="292" y="206"/>
                        </a:lnTo>
                        <a:lnTo>
                          <a:pt x="284" y="216"/>
                        </a:lnTo>
                        <a:lnTo>
                          <a:pt x="274" y="224"/>
                        </a:lnTo>
                        <a:lnTo>
                          <a:pt x="262" y="230"/>
                        </a:lnTo>
                        <a:lnTo>
                          <a:pt x="250" y="234"/>
                        </a:lnTo>
                        <a:lnTo>
                          <a:pt x="236" y="236"/>
                        </a:lnTo>
                        <a:lnTo>
                          <a:pt x="222" y="236"/>
                        </a:lnTo>
                        <a:lnTo>
                          <a:pt x="222" y="44"/>
                        </a:lnTo>
                        <a:lnTo>
                          <a:pt x="300" y="44"/>
                        </a:lnTo>
                        <a:lnTo>
                          <a:pt x="300" y="44"/>
                        </a:lnTo>
                        <a:lnTo>
                          <a:pt x="304" y="46"/>
                        </a:lnTo>
                        <a:lnTo>
                          <a:pt x="304" y="48"/>
                        </a:lnTo>
                        <a:lnTo>
                          <a:pt x="304" y="1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739" name="Group 738">
                  <a:extLst>
                    <a:ext uri="{FF2B5EF4-FFF2-40B4-BE49-F238E27FC236}">
                      <a16:creationId xmlns:a16="http://schemas.microsoft.com/office/drawing/2014/main" id="{4B0512D5-49EF-4038-AF02-4EF52D4695D4}"/>
                    </a:ext>
                  </a:extLst>
                </p:cNvPr>
                <p:cNvGrpSpPr/>
                <p:nvPr/>
              </p:nvGrpSpPr>
              <p:grpSpPr>
                <a:xfrm>
                  <a:off x="1129622" y="5526227"/>
                  <a:ext cx="128884" cy="97566"/>
                  <a:chOff x="10789631" y="2669430"/>
                  <a:chExt cx="283462" cy="214583"/>
                </a:xfrm>
                <a:solidFill>
                  <a:schemeClr val="bg1"/>
                </a:solidFill>
                <a:scene3d>
                  <a:camera prst="perspectiveHeroicExtremeLeftFacing"/>
                  <a:lightRig rig="threePt" dir="t"/>
                </a:scene3d>
              </p:grpSpPr>
              <p:sp>
                <p:nvSpPr>
                  <p:cNvPr id="940" name="Freeform 1114">
                    <a:extLst>
                      <a:ext uri="{FF2B5EF4-FFF2-40B4-BE49-F238E27FC236}">
                        <a16:creationId xmlns:a16="http://schemas.microsoft.com/office/drawing/2014/main" id="{CB64CB7D-4CC0-4A34-B9ED-43F5456535BD}"/>
                      </a:ext>
                    </a:extLst>
                  </p:cNvPr>
                  <p:cNvSpPr>
                    <a:spLocks noEditPoints="1"/>
                  </p:cNvSpPr>
                  <p:nvPr/>
                </p:nvSpPr>
                <p:spPr bwMode="auto">
                  <a:xfrm>
                    <a:off x="10887647" y="2669430"/>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 name="T116" fmla="*/ 0 w 132"/>
                      <a:gd name="T117" fmla="*/ 66 h 74"/>
                      <a:gd name="T118" fmla="*/ 0 w 132"/>
                      <a:gd name="T119"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close/>
                        <a:moveTo>
                          <a:pt x="0" y="66"/>
                        </a:moveTo>
                        <a:lnTo>
                          <a:pt x="0" y="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03" name="Freeform 1115">
                    <a:extLst>
                      <a:ext uri="{FF2B5EF4-FFF2-40B4-BE49-F238E27FC236}">
                        <a16:creationId xmlns:a16="http://schemas.microsoft.com/office/drawing/2014/main" id="{99180DC3-FFE6-472D-B56D-82072BED8C48}"/>
                      </a:ext>
                    </a:extLst>
                  </p:cNvPr>
                  <p:cNvSpPr>
                    <a:spLocks/>
                  </p:cNvSpPr>
                  <p:nvPr/>
                </p:nvSpPr>
                <p:spPr bwMode="auto">
                  <a:xfrm>
                    <a:off x="10887647" y="2669430"/>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04" name="Line 1116">
                    <a:extLst>
                      <a:ext uri="{FF2B5EF4-FFF2-40B4-BE49-F238E27FC236}">
                        <a16:creationId xmlns:a16="http://schemas.microsoft.com/office/drawing/2014/main" id="{739EB25C-831C-4370-94E4-BE7A74B35AC0}"/>
                      </a:ext>
                    </a:extLst>
                  </p:cNvPr>
                  <p:cNvSpPr>
                    <a:spLocks noChangeShapeType="1"/>
                  </p:cNvSpPr>
                  <p:nvPr/>
                </p:nvSpPr>
                <p:spPr bwMode="auto">
                  <a:xfrm>
                    <a:off x="10887647" y="2713142"/>
                    <a:ext cx="0" cy="0"/>
                  </a:xfrm>
                  <a:prstGeom prst="lin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05" name="Freeform 1117">
                    <a:extLst>
                      <a:ext uri="{FF2B5EF4-FFF2-40B4-BE49-F238E27FC236}">
                        <a16:creationId xmlns:a16="http://schemas.microsoft.com/office/drawing/2014/main" id="{BD5C44DE-9AB7-4E91-9DC9-75171DA9FC7F}"/>
                      </a:ext>
                    </a:extLst>
                  </p:cNvPr>
                  <p:cNvSpPr>
                    <a:spLocks noEditPoints="1"/>
                  </p:cNvSpPr>
                  <p:nvPr/>
                </p:nvSpPr>
                <p:spPr bwMode="auto">
                  <a:xfrm>
                    <a:off x="10789631" y="2717115"/>
                    <a:ext cx="283462" cy="166898"/>
                  </a:xfrm>
                  <a:custGeom>
                    <a:avLst/>
                    <a:gdLst>
                      <a:gd name="T0" fmla="*/ 346 w 428"/>
                      <a:gd name="T1" fmla="*/ 84 h 252"/>
                      <a:gd name="T2" fmla="*/ 366 w 428"/>
                      <a:gd name="T3" fmla="*/ 78 h 252"/>
                      <a:gd name="T4" fmla="*/ 380 w 428"/>
                      <a:gd name="T5" fmla="*/ 56 h 252"/>
                      <a:gd name="T6" fmla="*/ 380 w 428"/>
                      <a:gd name="T7" fmla="*/ 6 h 252"/>
                      <a:gd name="T8" fmla="*/ 374 w 428"/>
                      <a:gd name="T9" fmla="*/ 0 h 252"/>
                      <a:gd name="T10" fmla="*/ 366 w 428"/>
                      <a:gd name="T11" fmla="*/ 8 h 252"/>
                      <a:gd name="T12" fmla="*/ 360 w 428"/>
                      <a:gd name="T13" fmla="*/ 62 h 252"/>
                      <a:gd name="T14" fmla="*/ 320 w 428"/>
                      <a:gd name="T15" fmla="*/ 48 h 252"/>
                      <a:gd name="T16" fmla="*/ 308 w 428"/>
                      <a:gd name="T17" fmla="*/ 30 h 252"/>
                      <a:gd name="T18" fmla="*/ 120 w 428"/>
                      <a:gd name="T19" fmla="*/ 30 h 252"/>
                      <a:gd name="T20" fmla="*/ 108 w 428"/>
                      <a:gd name="T21" fmla="*/ 68 h 252"/>
                      <a:gd name="T22" fmla="*/ 70 w 428"/>
                      <a:gd name="T23" fmla="*/ 62 h 252"/>
                      <a:gd name="T24" fmla="*/ 64 w 428"/>
                      <a:gd name="T25" fmla="*/ 8 h 252"/>
                      <a:gd name="T26" fmla="*/ 56 w 428"/>
                      <a:gd name="T27" fmla="*/ 0 h 252"/>
                      <a:gd name="T28" fmla="*/ 48 w 428"/>
                      <a:gd name="T29" fmla="*/ 6 h 252"/>
                      <a:gd name="T30" fmla="*/ 48 w 428"/>
                      <a:gd name="T31" fmla="*/ 56 h 252"/>
                      <a:gd name="T32" fmla="*/ 64 w 428"/>
                      <a:gd name="T33" fmla="*/ 78 h 252"/>
                      <a:gd name="T34" fmla="*/ 108 w 428"/>
                      <a:gd name="T35" fmla="*/ 84 h 252"/>
                      <a:gd name="T36" fmla="*/ 6 w 428"/>
                      <a:gd name="T37" fmla="*/ 116 h 252"/>
                      <a:gd name="T38" fmla="*/ 0 w 428"/>
                      <a:gd name="T39" fmla="*/ 124 h 252"/>
                      <a:gd name="T40" fmla="*/ 8 w 428"/>
                      <a:gd name="T41" fmla="*/ 132 h 252"/>
                      <a:gd name="T42" fmla="*/ 84 w 428"/>
                      <a:gd name="T43" fmla="*/ 164 h 252"/>
                      <a:gd name="T44" fmla="*/ 58 w 428"/>
                      <a:gd name="T45" fmla="*/ 174 h 252"/>
                      <a:gd name="T46" fmla="*/ 48 w 428"/>
                      <a:gd name="T47" fmla="*/ 200 h 252"/>
                      <a:gd name="T48" fmla="*/ 50 w 428"/>
                      <a:gd name="T49" fmla="*/ 244 h 252"/>
                      <a:gd name="T50" fmla="*/ 58 w 428"/>
                      <a:gd name="T51" fmla="*/ 246 h 252"/>
                      <a:gd name="T52" fmla="*/ 64 w 428"/>
                      <a:gd name="T53" fmla="*/ 200 h 252"/>
                      <a:gd name="T54" fmla="*/ 76 w 428"/>
                      <a:gd name="T55" fmla="*/ 182 h 252"/>
                      <a:gd name="T56" fmla="*/ 114 w 428"/>
                      <a:gd name="T57" fmla="*/ 194 h 252"/>
                      <a:gd name="T58" fmla="*/ 150 w 428"/>
                      <a:gd name="T59" fmla="*/ 240 h 252"/>
                      <a:gd name="T60" fmla="*/ 236 w 428"/>
                      <a:gd name="T61" fmla="*/ 252 h 252"/>
                      <a:gd name="T62" fmla="*/ 278 w 428"/>
                      <a:gd name="T63" fmla="*/ 240 h 252"/>
                      <a:gd name="T64" fmla="*/ 316 w 428"/>
                      <a:gd name="T65" fmla="*/ 194 h 252"/>
                      <a:gd name="T66" fmla="*/ 354 w 428"/>
                      <a:gd name="T67" fmla="*/ 182 h 252"/>
                      <a:gd name="T68" fmla="*/ 366 w 428"/>
                      <a:gd name="T69" fmla="*/ 238 h 252"/>
                      <a:gd name="T70" fmla="*/ 370 w 428"/>
                      <a:gd name="T71" fmla="*/ 246 h 252"/>
                      <a:gd name="T72" fmla="*/ 380 w 428"/>
                      <a:gd name="T73" fmla="*/ 244 h 252"/>
                      <a:gd name="T74" fmla="*/ 382 w 428"/>
                      <a:gd name="T75" fmla="*/ 200 h 252"/>
                      <a:gd name="T76" fmla="*/ 370 w 428"/>
                      <a:gd name="T77" fmla="*/ 174 h 252"/>
                      <a:gd name="T78" fmla="*/ 346 w 428"/>
                      <a:gd name="T79" fmla="*/ 164 h 252"/>
                      <a:gd name="T80" fmla="*/ 420 w 428"/>
                      <a:gd name="T81" fmla="*/ 132 h 252"/>
                      <a:gd name="T82" fmla="*/ 428 w 428"/>
                      <a:gd name="T83" fmla="*/ 124 h 252"/>
                      <a:gd name="T84" fmla="*/ 424 w 428"/>
                      <a:gd name="T85" fmla="*/ 116 h 252"/>
                      <a:gd name="T86" fmla="*/ 194 w 428"/>
                      <a:gd name="T87" fmla="*/ 236 h 252"/>
                      <a:gd name="T88" fmla="*/ 154 w 428"/>
                      <a:gd name="T89" fmla="*/ 224 h 252"/>
                      <a:gd name="T90" fmla="*/ 126 w 428"/>
                      <a:gd name="T91" fmla="*/ 180 h 252"/>
                      <a:gd name="T92" fmla="*/ 126 w 428"/>
                      <a:gd name="T93" fmla="*/ 46 h 252"/>
                      <a:gd name="T94" fmla="*/ 304 w 428"/>
                      <a:gd name="T95" fmla="*/ 166 h 252"/>
                      <a:gd name="T96" fmla="*/ 292 w 428"/>
                      <a:gd name="T97" fmla="*/ 206 h 252"/>
                      <a:gd name="T98" fmla="*/ 250 w 428"/>
                      <a:gd name="T99" fmla="*/ 234 h 252"/>
                      <a:gd name="T100" fmla="*/ 300 w 428"/>
                      <a:gd name="T101" fmla="*/ 44 h 252"/>
                      <a:gd name="T102" fmla="*/ 304 w 428"/>
                      <a:gd name="T103" fmla="*/ 166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28" h="252">
                        <a:moveTo>
                          <a:pt x="420" y="116"/>
                        </a:moveTo>
                        <a:lnTo>
                          <a:pt x="320" y="116"/>
                        </a:lnTo>
                        <a:lnTo>
                          <a:pt x="320" y="84"/>
                        </a:lnTo>
                        <a:lnTo>
                          <a:pt x="346" y="84"/>
                        </a:lnTo>
                        <a:lnTo>
                          <a:pt x="346" y="84"/>
                        </a:lnTo>
                        <a:lnTo>
                          <a:pt x="354" y="82"/>
                        </a:lnTo>
                        <a:lnTo>
                          <a:pt x="360" y="80"/>
                        </a:lnTo>
                        <a:lnTo>
                          <a:pt x="366" y="78"/>
                        </a:lnTo>
                        <a:lnTo>
                          <a:pt x="370" y="74"/>
                        </a:lnTo>
                        <a:lnTo>
                          <a:pt x="376" y="68"/>
                        </a:lnTo>
                        <a:lnTo>
                          <a:pt x="378" y="62"/>
                        </a:lnTo>
                        <a:lnTo>
                          <a:pt x="380" y="56"/>
                        </a:lnTo>
                        <a:lnTo>
                          <a:pt x="382" y="48"/>
                        </a:lnTo>
                        <a:lnTo>
                          <a:pt x="382" y="8"/>
                        </a:lnTo>
                        <a:lnTo>
                          <a:pt x="382" y="8"/>
                        </a:lnTo>
                        <a:lnTo>
                          <a:pt x="380" y="6"/>
                        </a:lnTo>
                        <a:lnTo>
                          <a:pt x="380" y="2"/>
                        </a:lnTo>
                        <a:lnTo>
                          <a:pt x="376" y="2"/>
                        </a:lnTo>
                        <a:lnTo>
                          <a:pt x="374" y="0"/>
                        </a:lnTo>
                        <a:lnTo>
                          <a:pt x="374" y="0"/>
                        </a:lnTo>
                        <a:lnTo>
                          <a:pt x="370" y="2"/>
                        </a:lnTo>
                        <a:lnTo>
                          <a:pt x="368" y="2"/>
                        </a:lnTo>
                        <a:lnTo>
                          <a:pt x="366" y="6"/>
                        </a:lnTo>
                        <a:lnTo>
                          <a:pt x="366" y="8"/>
                        </a:lnTo>
                        <a:lnTo>
                          <a:pt x="366" y="48"/>
                        </a:lnTo>
                        <a:lnTo>
                          <a:pt x="366" y="48"/>
                        </a:lnTo>
                        <a:lnTo>
                          <a:pt x="364" y="56"/>
                        </a:lnTo>
                        <a:lnTo>
                          <a:pt x="360" y="62"/>
                        </a:lnTo>
                        <a:lnTo>
                          <a:pt x="354" y="66"/>
                        </a:lnTo>
                        <a:lnTo>
                          <a:pt x="346" y="68"/>
                        </a:lnTo>
                        <a:lnTo>
                          <a:pt x="320" y="68"/>
                        </a:lnTo>
                        <a:lnTo>
                          <a:pt x="320" y="48"/>
                        </a:lnTo>
                        <a:lnTo>
                          <a:pt x="320" y="48"/>
                        </a:lnTo>
                        <a:lnTo>
                          <a:pt x="320" y="40"/>
                        </a:lnTo>
                        <a:lnTo>
                          <a:pt x="314" y="34"/>
                        </a:lnTo>
                        <a:lnTo>
                          <a:pt x="308" y="30"/>
                        </a:lnTo>
                        <a:lnTo>
                          <a:pt x="300" y="28"/>
                        </a:lnTo>
                        <a:lnTo>
                          <a:pt x="128" y="28"/>
                        </a:lnTo>
                        <a:lnTo>
                          <a:pt x="128" y="28"/>
                        </a:lnTo>
                        <a:lnTo>
                          <a:pt x="120" y="30"/>
                        </a:lnTo>
                        <a:lnTo>
                          <a:pt x="114" y="34"/>
                        </a:lnTo>
                        <a:lnTo>
                          <a:pt x="110" y="40"/>
                        </a:lnTo>
                        <a:lnTo>
                          <a:pt x="108" y="48"/>
                        </a:lnTo>
                        <a:lnTo>
                          <a:pt x="108" y="68"/>
                        </a:lnTo>
                        <a:lnTo>
                          <a:pt x="84" y="68"/>
                        </a:lnTo>
                        <a:lnTo>
                          <a:pt x="84" y="68"/>
                        </a:lnTo>
                        <a:lnTo>
                          <a:pt x="76" y="66"/>
                        </a:lnTo>
                        <a:lnTo>
                          <a:pt x="70" y="62"/>
                        </a:lnTo>
                        <a:lnTo>
                          <a:pt x="66" y="56"/>
                        </a:lnTo>
                        <a:lnTo>
                          <a:pt x="64" y="48"/>
                        </a:lnTo>
                        <a:lnTo>
                          <a:pt x="64" y="8"/>
                        </a:lnTo>
                        <a:lnTo>
                          <a:pt x="64" y="8"/>
                        </a:lnTo>
                        <a:lnTo>
                          <a:pt x="64" y="6"/>
                        </a:lnTo>
                        <a:lnTo>
                          <a:pt x="62" y="4"/>
                        </a:lnTo>
                        <a:lnTo>
                          <a:pt x="58" y="2"/>
                        </a:lnTo>
                        <a:lnTo>
                          <a:pt x="56" y="0"/>
                        </a:lnTo>
                        <a:lnTo>
                          <a:pt x="56" y="0"/>
                        </a:lnTo>
                        <a:lnTo>
                          <a:pt x="52" y="2"/>
                        </a:lnTo>
                        <a:lnTo>
                          <a:pt x="50" y="4"/>
                        </a:lnTo>
                        <a:lnTo>
                          <a:pt x="48" y="6"/>
                        </a:lnTo>
                        <a:lnTo>
                          <a:pt x="48" y="8"/>
                        </a:lnTo>
                        <a:lnTo>
                          <a:pt x="48" y="48"/>
                        </a:lnTo>
                        <a:lnTo>
                          <a:pt x="48" y="48"/>
                        </a:lnTo>
                        <a:lnTo>
                          <a:pt x="48" y="56"/>
                        </a:lnTo>
                        <a:lnTo>
                          <a:pt x="50" y="62"/>
                        </a:lnTo>
                        <a:lnTo>
                          <a:pt x="54" y="68"/>
                        </a:lnTo>
                        <a:lnTo>
                          <a:pt x="58" y="74"/>
                        </a:lnTo>
                        <a:lnTo>
                          <a:pt x="64" y="78"/>
                        </a:lnTo>
                        <a:lnTo>
                          <a:pt x="70" y="80"/>
                        </a:lnTo>
                        <a:lnTo>
                          <a:pt x="76" y="82"/>
                        </a:lnTo>
                        <a:lnTo>
                          <a:pt x="84" y="84"/>
                        </a:lnTo>
                        <a:lnTo>
                          <a:pt x="108" y="84"/>
                        </a:lnTo>
                        <a:lnTo>
                          <a:pt x="108" y="116"/>
                        </a:lnTo>
                        <a:lnTo>
                          <a:pt x="8" y="116"/>
                        </a:lnTo>
                        <a:lnTo>
                          <a:pt x="8" y="116"/>
                        </a:lnTo>
                        <a:lnTo>
                          <a:pt x="6" y="116"/>
                        </a:lnTo>
                        <a:lnTo>
                          <a:pt x="2" y="118"/>
                        </a:lnTo>
                        <a:lnTo>
                          <a:pt x="0" y="120"/>
                        </a:lnTo>
                        <a:lnTo>
                          <a:pt x="0" y="124"/>
                        </a:lnTo>
                        <a:lnTo>
                          <a:pt x="0" y="124"/>
                        </a:lnTo>
                        <a:lnTo>
                          <a:pt x="0" y="126"/>
                        </a:lnTo>
                        <a:lnTo>
                          <a:pt x="2" y="130"/>
                        </a:lnTo>
                        <a:lnTo>
                          <a:pt x="6" y="132"/>
                        </a:lnTo>
                        <a:lnTo>
                          <a:pt x="8" y="132"/>
                        </a:lnTo>
                        <a:lnTo>
                          <a:pt x="108" y="132"/>
                        </a:lnTo>
                        <a:lnTo>
                          <a:pt x="108" y="164"/>
                        </a:lnTo>
                        <a:lnTo>
                          <a:pt x="84" y="164"/>
                        </a:lnTo>
                        <a:lnTo>
                          <a:pt x="84" y="164"/>
                        </a:lnTo>
                        <a:lnTo>
                          <a:pt x="76" y="164"/>
                        </a:lnTo>
                        <a:lnTo>
                          <a:pt x="70" y="166"/>
                        </a:lnTo>
                        <a:lnTo>
                          <a:pt x="64" y="170"/>
                        </a:lnTo>
                        <a:lnTo>
                          <a:pt x="58" y="174"/>
                        </a:lnTo>
                        <a:lnTo>
                          <a:pt x="54" y="180"/>
                        </a:lnTo>
                        <a:lnTo>
                          <a:pt x="50" y="186"/>
                        </a:lnTo>
                        <a:lnTo>
                          <a:pt x="48" y="192"/>
                        </a:lnTo>
                        <a:lnTo>
                          <a:pt x="48" y="200"/>
                        </a:lnTo>
                        <a:lnTo>
                          <a:pt x="48" y="238"/>
                        </a:lnTo>
                        <a:lnTo>
                          <a:pt x="48" y="238"/>
                        </a:lnTo>
                        <a:lnTo>
                          <a:pt x="48" y="242"/>
                        </a:lnTo>
                        <a:lnTo>
                          <a:pt x="50" y="244"/>
                        </a:lnTo>
                        <a:lnTo>
                          <a:pt x="52" y="246"/>
                        </a:lnTo>
                        <a:lnTo>
                          <a:pt x="56" y="246"/>
                        </a:lnTo>
                        <a:lnTo>
                          <a:pt x="56" y="246"/>
                        </a:lnTo>
                        <a:lnTo>
                          <a:pt x="58" y="246"/>
                        </a:lnTo>
                        <a:lnTo>
                          <a:pt x="62" y="244"/>
                        </a:lnTo>
                        <a:lnTo>
                          <a:pt x="64" y="242"/>
                        </a:lnTo>
                        <a:lnTo>
                          <a:pt x="64" y="238"/>
                        </a:lnTo>
                        <a:lnTo>
                          <a:pt x="64" y="200"/>
                        </a:lnTo>
                        <a:lnTo>
                          <a:pt x="64" y="200"/>
                        </a:lnTo>
                        <a:lnTo>
                          <a:pt x="66" y="192"/>
                        </a:lnTo>
                        <a:lnTo>
                          <a:pt x="70" y="186"/>
                        </a:lnTo>
                        <a:lnTo>
                          <a:pt x="76" y="182"/>
                        </a:lnTo>
                        <a:lnTo>
                          <a:pt x="84" y="180"/>
                        </a:lnTo>
                        <a:lnTo>
                          <a:pt x="110" y="180"/>
                        </a:lnTo>
                        <a:lnTo>
                          <a:pt x="110" y="180"/>
                        </a:lnTo>
                        <a:lnTo>
                          <a:pt x="114" y="194"/>
                        </a:lnTo>
                        <a:lnTo>
                          <a:pt x="120" y="208"/>
                        </a:lnTo>
                        <a:lnTo>
                          <a:pt x="128" y="220"/>
                        </a:lnTo>
                        <a:lnTo>
                          <a:pt x="138" y="230"/>
                        </a:lnTo>
                        <a:lnTo>
                          <a:pt x="150" y="240"/>
                        </a:lnTo>
                        <a:lnTo>
                          <a:pt x="164" y="246"/>
                        </a:lnTo>
                        <a:lnTo>
                          <a:pt x="178" y="250"/>
                        </a:lnTo>
                        <a:lnTo>
                          <a:pt x="194" y="252"/>
                        </a:lnTo>
                        <a:lnTo>
                          <a:pt x="236" y="252"/>
                        </a:lnTo>
                        <a:lnTo>
                          <a:pt x="236" y="252"/>
                        </a:lnTo>
                        <a:lnTo>
                          <a:pt x="250" y="250"/>
                        </a:lnTo>
                        <a:lnTo>
                          <a:pt x="266" y="246"/>
                        </a:lnTo>
                        <a:lnTo>
                          <a:pt x="278" y="240"/>
                        </a:lnTo>
                        <a:lnTo>
                          <a:pt x="290" y="230"/>
                        </a:lnTo>
                        <a:lnTo>
                          <a:pt x="302" y="220"/>
                        </a:lnTo>
                        <a:lnTo>
                          <a:pt x="310" y="208"/>
                        </a:lnTo>
                        <a:lnTo>
                          <a:pt x="316" y="194"/>
                        </a:lnTo>
                        <a:lnTo>
                          <a:pt x="320" y="180"/>
                        </a:lnTo>
                        <a:lnTo>
                          <a:pt x="346" y="180"/>
                        </a:lnTo>
                        <a:lnTo>
                          <a:pt x="346" y="180"/>
                        </a:lnTo>
                        <a:lnTo>
                          <a:pt x="354" y="182"/>
                        </a:lnTo>
                        <a:lnTo>
                          <a:pt x="360" y="186"/>
                        </a:lnTo>
                        <a:lnTo>
                          <a:pt x="364" y="192"/>
                        </a:lnTo>
                        <a:lnTo>
                          <a:pt x="366" y="200"/>
                        </a:lnTo>
                        <a:lnTo>
                          <a:pt x="366" y="238"/>
                        </a:lnTo>
                        <a:lnTo>
                          <a:pt x="366" y="238"/>
                        </a:lnTo>
                        <a:lnTo>
                          <a:pt x="366" y="242"/>
                        </a:lnTo>
                        <a:lnTo>
                          <a:pt x="368" y="244"/>
                        </a:lnTo>
                        <a:lnTo>
                          <a:pt x="370" y="246"/>
                        </a:lnTo>
                        <a:lnTo>
                          <a:pt x="374" y="246"/>
                        </a:lnTo>
                        <a:lnTo>
                          <a:pt x="374" y="246"/>
                        </a:lnTo>
                        <a:lnTo>
                          <a:pt x="376" y="246"/>
                        </a:lnTo>
                        <a:lnTo>
                          <a:pt x="380" y="244"/>
                        </a:lnTo>
                        <a:lnTo>
                          <a:pt x="380" y="242"/>
                        </a:lnTo>
                        <a:lnTo>
                          <a:pt x="382" y="238"/>
                        </a:lnTo>
                        <a:lnTo>
                          <a:pt x="382" y="200"/>
                        </a:lnTo>
                        <a:lnTo>
                          <a:pt x="382" y="200"/>
                        </a:lnTo>
                        <a:lnTo>
                          <a:pt x="380" y="192"/>
                        </a:lnTo>
                        <a:lnTo>
                          <a:pt x="378" y="186"/>
                        </a:lnTo>
                        <a:lnTo>
                          <a:pt x="376" y="180"/>
                        </a:lnTo>
                        <a:lnTo>
                          <a:pt x="370" y="174"/>
                        </a:lnTo>
                        <a:lnTo>
                          <a:pt x="366" y="170"/>
                        </a:lnTo>
                        <a:lnTo>
                          <a:pt x="360" y="166"/>
                        </a:lnTo>
                        <a:lnTo>
                          <a:pt x="354" y="164"/>
                        </a:lnTo>
                        <a:lnTo>
                          <a:pt x="346" y="164"/>
                        </a:lnTo>
                        <a:lnTo>
                          <a:pt x="320" y="164"/>
                        </a:lnTo>
                        <a:lnTo>
                          <a:pt x="320" y="132"/>
                        </a:lnTo>
                        <a:lnTo>
                          <a:pt x="420" y="132"/>
                        </a:lnTo>
                        <a:lnTo>
                          <a:pt x="420" y="132"/>
                        </a:lnTo>
                        <a:lnTo>
                          <a:pt x="424" y="132"/>
                        </a:lnTo>
                        <a:lnTo>
                          <a:pt x="426" y="130"/>
                        </a:lnTo>
                        <a:lnTo>
                          <a:pt x="428" y="126"/>
                        </a:lnTo>
                        <a:lnTo>
                          <a:pt x="428" y="124"/>
                        </a:lnTo>
                        <a:lnTo>
                          <a:pt x="428" y="124"/>
                        </a:lnTo>
                        <a:lnTo>
                          <a:pt x="428" y="120"/>
                        </a:lnTo>
                        <a:lnTo>
                          <a:pt x="426" y="118"/>
                        </a:lnTo>
                        <a:lnTo>
                          <a:pt x="424" y="116"/>
                        </a:lnTo>
                        <a:lnTo>
                          <a:pt x="420" y="116"/>
                        </a:lnTo>
                        <a:lnTo>
                          <a:pt x="420" y="116"/>
                        </a:lnTo>
                        <a:close/>
                        <a:moveTo>
                          <a:pt x="206" y="236"/>
                        </a:moveTo>
                        <a:lnTo>
                          <a:pt x="194" y="236"/>
                        </a:lnTo>
                        <a:lnTo>
                          <a:pt x="194" y="236"/>
                        </a:lnTo>
                        <a:lnTo>
                          <a:pt x="180" y="234"/>
                        </a:lnTo>
                        <a:lnTo>
                          <a:pt x="166" y="230"/>
                        </a:lnTo>
                        <a:lnTo>
                          <a:pt x="154" y="224"/>
                        </a:lnTo>
                        <a:lnTo>
                          <a:pt x="144" y="216"/>
                        </a:lnTo>
                        <a:lnTo>
                          <a:pt x="136" y="206"/>
                        </a:lnTo>
                        <a:lnTo>
                          <a:pt x="130" y="194"/>
                        </a:lnTo>
                        <a:lnTo>
                          <a:pt x="126" y="180"/>
                        </a:lnTo>
                        <a:lnTo>
                          <a:pt x="124" y="166"/>
                        </a:lnTo>
                        <a:lnTo>
                          <a:pt x="124" y="48"/>
                        </a:lnTo>
                        <a:lnTo>
                          <a:pt x="124" y="48"/>
                        </a:lnTo>
                        <a:lnTo>
                          <a:pt x="126" y="46"/>
                        </a:lnTo>
                        <a:lnTo>
                          <a:pt x="130" y="44"/>
                        </a:lnTo>
                        <a:lnTo>
                          <a:pt x="206" y="44"/>
                        </a:lnTo>
                        <a:lnTo>
                          <a:pt x="206" y="236"/>
                        </a:lnTo>
                        <a:close/>
                        <a:moveTo>
                          <a:pt x="304" y="166"/>
                        </a:moveTo>
                        <a:lnTo>
                          <a:pt x="304" y="166"/>
                        </a:lnTo>
                        <a:lnTo>
                          <a:pt x="304" y="180"/>
                        </a:lnTo>
                        <a:lnTo>
                          <a:pt x="300" y="194"/>
                        </a:lnTo>
                        <a:lnTo>
                          <a:pt x="292" y="206"/>
                        </a:lnTo>
                        <a:lnTo>
                          <a:pt x="284" y="216"/>
                        </a:lnTo>
                        <a:lnTo>
                          <a:pt x="274" y="224"/>
                        </a:lnTo>
                        <a:lnTo>
                          <a:pt x="262" y="230"/>
                        </a:lnTo>
                        <a:lnTo>
                          <a:pt x="250" y="234"/>
                        </a:lnTo>
                        <a:lnTo>
                          <a:pt x="236" y="236"/>
                        </a:lnTo>
                        <a:lnTo>
                          <a:pt x="222" y="236"/>
                        </a:lnTo>
                        <a:lnTo>
                          <a:pt x="222" y="44"/>
                        </a:lnTo>
                        <a:lnTo>
                          <a:pt x="300" y="44"/>
                        </a:lnTo>
                        <a:lnTo>
                          <a:pt x="300" y="44"/>
                        </a:lnTo>
                        <a:lnTo>
                          <a:pt x="304" y="46"/>
                        </a:lnTo>
                        <a:lnTo>
                          <a:pt x="304" y="48"/>
                        </a:lnTo>
                        <a:lnTo>
                          <a:pt x="304" y="1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740" name="Group 739">
                  <a:extLst>
                    <a:ext uri="{FF2B5EF4-FFF2-40B4-BE49-F238E27FC236}">
                      <a16:creationId xmlns:a16="http://schemas.microsoft.com/office/drawing/2014/main" id="{DF5176BE-2164-4A45-A6AD-4AB66D185FC5}"/>
                    </a:ext>
                  </a:extLst>
                </p:cNvPr>
                <p:cNvGrpSpPr/>
                <p:nvPr/>
              </p:nvGrpSpPr>
              <p:grpSpPr>
                <a:xfrm>
                  <a:off x="1243335" y="5345156"/>
                  <a:ext cx="153959" cy="116548"/>
                  <a:chOff x="10789631" y="2669430"/>
                  <a:chExt cx="283462" cy="214583"/>
                </a:xfrm>
                <a:solidFill>
                  <a:schemeClr val="bg1"/>
                </a:solidFill>
                <a:scene3d>
                  <a:camera prst="isometricTopUp"/>
                  <a:lightRig rig="threePt" dir="t"/>
                </a:scene3d>
              </p:grpSpPr>
              <p:sp>
                <p:nvSpPr>
                  <p:cNvPr id="936" name="Freeform 1114">
                    <a:extLst>
                      <a:ext uri="{FF2B5EF4-FFF2-40B4-BE49-F238E27FC236}">
                        <a16:creationId xmlns:a16="http://schemas.microsoft.com/office/drawing/2014/main" id="{8728536C-630D-41ED-891A-5CE8AECF474A}"/>
                      </a:ext>
                    </a:extLst>
                  </p:cNvPr>
                  <p:cNvSpPr>
                    <a:spLocks noEditPoints="1"/>
                  </p:cNvSpPr>
                  <p:nvPr/>
                </p:nvSpPr>
                <p:spPr bwMode="auto">
                  <a:xfrm>
                    <a:off x="10887647" y="2669430"/>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 name="T116" fmla="*/ 0 w 132"/>
                      <a:gd name="T117" fmla="*/ 66 h 74"/>
                      <a:gd name="T118" fmla="*/ 0 w 132"/>
                      <a:gd name="T119"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close/>
                        <a:moveTo>
                          <a:pt x="0" y="66"/>
                        </a:moveTo>
                        <a:lnTo>
                          <a:pt x="0" y="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37" name="Freeform 1115">
                    <a:extLst>
                      <a:ext uri="{FF2B5EF4-FFF2-40B4-BE49-F238E27FC236}">
                        <a16:creationId xmlns:a16="http://schemas.microsoft.com/office/drawing/2014/main" id="{FF450314-B01C-4E42-AFDA-D07CD1B24C81}"/>
                      </a:ext>
                    </a:extLst>
                  </p:cNvPr>
                  <p:cNvSpPr>
                    <a:spLocks/>
                  </p:cNvSpPr>
                  <p:nvPr/>
                </p:nvSpPr>
                <p:spPr bwMode="auto">
                  <a:xfrm>
                    <a:off x="10887647" y="2669430"/>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38" name="Line 1116">
                    <a:extLst>
                      <a:ext uri="{FF2B5EF4-FFF2-40B4-BE49-F238E27FC236}">
                        <a16:creationId xmlns:a16="http://schemas.microsoft.com/office/drawing/2014/main" id="{0008D569-1AEE-4F90-BF1E-C910097EFB81}"/>
                      </a:ext>
                    </a:extLst>
                  </p:cNvPr>
                  <p:cNvSpPr>
                    <a:spLocks noChangeShapeType="1"/>
                  </p:cNvSpPr>
                  <p:nvPr/>
                </p:nvSpPr>
                <p:spPr bwMode="auto">
                  <a:xfrm>
                    <a:off x="10887647" y="2713142"/>
                    <a:ext cx="0" cy="0"/>
                  </a:xfrm>
                  <a:prstGeom prst="lin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39" name="Freeform 1117">
                    <a:extLst>
                      <a:ext uri="{FF2B5EF4-FFF2-40B4-BE49-F238E27FC236}">
                        <a16:creationId xmlns:a16="http://schemas.microsoft.com/office/drawing/2014/main" id="{E7BB5B23-FE8A-464B-848A-0BC10398B037}"/>
                      </a:ext>
                    </a:extLst>
                  </p:cNvPr>
                  <p:cNvSpPr>
                    <a:spLocks noEditPoints="1"/>
                  </p:cNvSpPr>
                  <p:nvPr/>
                </p:nvSpPr>
                <p:spPr bwMode="auto">
                  <a:xfrm>
                    <a:off x="10789631" y="2717115"/>
                    <a:ext cx="283462" cy="166898"/>
                  </a:xfrm>
                  <a:custGeom>
                    <a:avLst/>
                    <a:gdLst>
                      <a:gd name="T0" fmla="*/ 346 w 428"/>
                      <a:gd name="T1" fmla="*/ 84 h 252"/>
                      <a:gd name="T2" fmla="*/ 366 w 428"/>
                      <a:gd name="T3" fmla="*/ 78 h 252"/>
                      <a:gd name="T4" fmla="*/ 380 w 428"/>
                      <a:gd name="T5" fmla="*/ 56 h 252"/>
                      <a:gd name="T6" fmla="*/ 380 w 428"/>
                      <a:gd name="T7" fmla="*/ 6 h 252"/>
                      <a:gd name="T8" fmla="*/ 374 w 428"/>
                      <a:gd name="T9" fmla="*/ 0 h 252"/>
                      <a:gd name="T10" fmla="*/ 366 w 428"/>
                      <a:gd name="T11" fmla="*/ 8 h 252"/>
                      <a:gd name="T12" fmla="*/ 360 w 428"/>
                      <a:gd name="T13" fmla="*/ 62 h 252"/>
                      <a:gd name="T14" fmla="*/ 320 w 428"/>
                      <a:gd name="T15" fmla="*/ 48 h 252"/>
                      <a:gd name="T16" fmla="*/ 308 w 428"/>
                      <a:gd name="T17" fmla="*/ 30 h 252"/>
                      <a:gd name="T18" fmla="*/ 120 w 428"/>
                      <a:gd name="T19" fmla="*/ 30 h 252"/>
                      <a:gd name="T20" fmla="*/ 108 w 428"/>
                      <a:gd name="T21" fmla="*/ 68 h 252"/>
                      <a:gd name="T22" fmla="*/ 70 w 428"/>
                      <a:gd name="T23" fmla="*/ 62 h 252"/>
                      <a:gd name="T24" fmla="*/ 64 w 428"/>
                      <a:gd name="T25" fmla="*/ 8 h 252"/>
                      <a:gd name="T26" fmla="*/ 56 w 428"/>
                      <a:gd name="T27" fmla="*/ 0 h 252"/>
                      <a:gd name="T28" fmla="*/ 48 w 428"/>
                      <a:gd name="T29" fmla="*/ 6 h 252"/>
                      <a:gd name="T30" fmla="*/ 48 w 428"/>
                      <a:gd name="T31" fmla="*/ 56 h 252"/>
                      <a:gd name="T32" fmla="*/ 64 w 428"/>
                      <a:gd name="T33" fmla="*/ 78 h 252"/>
                      <a:gd name="T34" fmla="*/ 108 w 428"/>
                      <a:gd name="T35" fmla="*/ 84 h 252"/>
                      <a:gd name="T36" fmla="*/ 6 w 428"/>
                      <a:gd name="T37" fmla="*/ 116 h 252"/>
                      <a:gd name="T38" fmla="*/ 0 w 428"/>
                      <a:gd name="T39" fmla="*/ 124 h 252"/>
                      <a:gd name="T40" fmla="*/ 8 w 428"/>
                      <a:gd name="T41" fmla="*/ 132 h 252"/>
                      <a:gd name="T42" fmla="*/ 84 w 428"/>
                      <a:gd name="T43" fmla="*/ 164 h 252"/>
                      <a:gd name="T44" fmla="*/ 58 w 428"/>
                      <a:gd name="T45" fmla="*/ 174 h 252"/>
                      <a:gd name="T46" fmla="*/ 48 w 428"/>
                      <a:gd name="T47" fmla="*/ 200 h 252"/>
                      <a:gd name="T48" fmla="*/ 50 w 428"/>
                      <a:gd name="T49" fmla="*/ 244 h 252"/>
                      <a:gd name="T50" fmla="*/ 58 w 428"/>
                      <a:gd name="T51" fmla="*/ 246 h 252"/>
                      <a:gd name="T52" fmla="*/ 64 w 428"/>
                      <a:gd name="T53" fmla="*/ 200 h 252"/>
                      <a:gd name="T54" fmla="*/ 76 w 428"/>
                      <a:gd name="T55" fmla="*/ 182 h 252"/>
                      <a:gd name="T56" fmla="*/ 114 w 428"/>
                      <a:gd name="T57" fmla="*/ 194 h 252"/>
                      <a:gd name="T58" fmla="*/ 150 w 428"/>
                      <a:gd name="T59" fmla="*/ 240 h 252"/>
                      <a:gd name="T60" fmla="*/ 236 w 428"/>
                      <a:gd name="T61" fmla="*/ 252 h 252"/>
                      <a:gd name="T62" fmla="*/ 278 w 428"/>
                      <a:gd name="T63" fmla="*/ 240 h 252"/>
                      <a:gd name="T64" fmla="*/ 316 w 428"/>
                      <a:gd name="T65" fmla="*/ 194 h 252"/>
                      <a:gd name="T66" fmla="*/ 354 w 428"/>
                      <a:gd name="T67" fmla="*/ 182 h 252"/>
                      <a:gd name="T68" fmla="*/ 366 w 428"/>
                      <a:gd name="T69" fmla="*/ 238 h 252"/>
                      <a:gd name="T70" fmla="*/ 370 w 428"/>
                      <a:gd name="T71" fmla="*/ 246 h 252"/>
                      <a:gd name="T72" fmla="*/ 380 w 428"/>
                      <a:gd name="T73" fmla="*/ 244 h 252"/>
                      <a:gd name="T74" fmla="*/ 382 w 428"/>
                      <a:gd name="T75" fmla="*/ 200 h 252"/>
                      <a:gd name="T76" fmla="*/ 370 w 428"/>
                      <a:gd name="T77" fmla="*/ 174 h 252"/>
                      <a:gd name="T78" fmla="*/ 346 w 428"/>
                      <a:gd name="T79" fmla="*/ 164 h 252"/>
                      <a:gd name="T80" fmla="*/ 420 w 428"/>
                      <a:gd name="T81" fmla="*/ 132 h 252"/>
                      <a:gd name="T82" fmla="*/ 428 w 428"/>
                      <a:gd name="T83" fmla="*/ 124 h 252"/>
                      <a:gd name="T84" fmla="*/ 424 w 428"/>
                      <a:gd name="T85" fmla="*/ 116 h 252"/>
                      <a:gd name="T86" fmla="*/ 194 w 428"/>
                      <a:gd name="T87" fmla="*/ 236 h 252"/>
                      <a:gd name="T88" fmla="*/ 154 w 428"/>
                      <a:gd name="T89" fmla="*/ 224 h 252"/>
                      <a:gd name="T90" fmla="*/ 126 w 428"/>
                      <a:gd name="T91" fmla="*/ 180 h 252"/>
                      <a:gd name="T92" fmla="*/ 126 w 428"/>
                      <a:gd name="T93" fmla="*/ 46 h 252"/>
                      <a:gd name="T94" fmla="*/ 304 w 428"/>
                      <a:gd name="T95" fmla="*/ 166 h 252"/>
                      <a:gd name="T96" fmla="*/ 292 w 428"/>
                      <a:gd name="T97" fmla="*/ 206 h 252"/>
                      <a:gd name="T98" fmla="*/ 250 w 428"/>
                      <a:gd name="T99" fmla="*/ 234 h 252"/>
                      <a:gd name="T100" fmla="*/ 300 w 428"/>
                      <a:gd name="T101" fmla="*/ 44 h 252"/>
                      <a:gd name="T102" fmla="*/ 304 w 428"/>
                      <a:gd name="T103" fmla="*/ 166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28" h="252">
                        <a:moveTo>
                          <a:pt x="420" y="116"/>
                        </a:moveTo>
                        <a:lnTo>
                          <a:pt x="320" y="116"/>
                        </a:lnTo>
                        <a:lnTo>
                          <a:pt x="320" y="84"/>
                        </a:lnTo>
                        <a:lnTo>
                          <a:pt x="346" y="84"/>
                        </a:lnTo>
                        <a:lnTo>
                          <a:pt x="346" y="84"/>
                        </a:lnTo>
                        <a:lnTo>
                          <a:pt x="354" y="82"/>
                        </a:lnTo>
                        <a:lnTo>
                          <a:pt x="360" y="80"/>
                        </a:lnTo>
                        <a:lnTo>
                          <a:pt x="366" y="78"/>
                        </a:lnTo>
                        <a:lnTo>
                          <a:pt x="370" y="74"/>
                        </a:lnTo>
                        <a:lnTo>
                          <a:pt x="376" y="68"/>
                        </a:lnTo>
                        <a:lnTo>
                          <a:pt x="378" y="62"/>
                        </a:lnTo>
                        <a:lnTo>
                          <a:pt x="380" y="56"/>
                        </a:lnTo>
                        <a:lnTo>
                          <a:pt x="382" y="48"/>
                        </a:lnTo>
                        <a:lnTo>
                          <a:pt x="382" y="8"/>
                        </a:lnTo>
                        <a:lnTo>
                          <a:pt x="382" y="8"/>
                        </a:lnTo>
                        <a:lnTo>
                          <a:pt x="380" y="6"/>
                        </a:lnTo>
                        <a:lnTo>
                          <a:pt x="380" y="2"/>
                        </a:lnTo>
                        <a:lnTo>
                          <a:pt x="376" y="2"/>
                        </a:lnTo>
                        <a:lnTo>
                          <a:pt x="374" y="0"/>
                        </a:lnTo>
                        <a:lnTo>
                          <a:pt x="374" y="0"/>
                        </a:lnTo>
                        <a:lnTo>
                          <a:pt x="370" y="2"/>
                        </a:lnTo>
                        <a:lnTo>
                          <a:pt x="368" y="2"/>
                        </a:lnTo>
                        <a:lnTo>
                          <a:pt x="366" y="6"/>
                        </a:lnTo>
                        <a:lnTo>
                          <a:pt x="366" y="8"/>
                        </a:lnTo>
                        <a:lnTo>
                          <a:pt x="366" y="48"/>
                        </a:lnTo>
                        <a:lnTo>
                          <a:pt x="366" y="48"/>
                        </a:lnTo>
                        <a:lnTo>
                          <a:pt x="364" y="56"/>
                        </a:lnTo>
                        <a:lnTo>
                          <a:pt x="360" y="62"/>
                        </a:lnTo>
                        <a:lnTo>
                          <a:pt x="354" y="66"/>
                        </a:lnTo>
                        <a:lnTo>
                          <a:pt x="346" y="68"/>
                        </a:lnTo>
                        <a:lnTo>
                          <a:pt x="320" y="68"/>
                        </a:lnTo>
                        <a:lnTo>
                          <a:pt x="320" y="48"/>
                        </a:lnTo>
                        <a:lnTo>
                          <a:pt x="320" y="48"/>
                        </a:lnTo>
                        <a:lnTo>
                          <a:pt x="320" y="40"/>
                        </a:lnTo>
                        <a:lnTo>
                          <a:pt x="314" y="34"/>
                        </a:lnTo>
                        <a:lnTo>
                          <a:pt x="308" y="30"/>
                        </a:lnTo>
                        <a:lnTo>
                          <a:pt x="300" y="28"/>
                        </a:lnTo>
                        <a:lnTo>
                          <a:pt x="128" y="28"/>
                        </a:lnTo>
                        <a:lnTo>
                          <a:pt x="128" y="28"/>
                        </a:lnTo>
                        <a:lnTo>
                          <a:pt x="120" y="30"/>
                        </a:lnTo>
                        <a:lnTo>
                          <a:pt x="114" y="34"/>
                        </a:lnTo>
                        <a:lnTo>
                          <a:pt x="110" y="40"/>
                        </a:lnTo>
                        <a:lnTo>
                          <a:pt x="108" y="48"/>
                        </a:lnTo>
                        <a:lnTo>
                          <a:pt x="108" y="68"/>
                        </a:lnTo>
                        <a:lnTo>
                          <a:pt x="84" y="68"/>
                        </a:lnTo>
                        <a:lnTo>
                          <a:pt x="84" y="68"/>
                        </a:lnTo>
                        <a:lnTo>
                          <a:pt x="76" y="66"/>
                        </a:lnTo>
                        <a:lnTo>
                          <a:pt x="70" y="62"/>
                        </a:lnTo>
                        <a:lnTo>
                          <a:pt x="66" y="56"/>
                        </a:lnTo>
                        <a:lnTo>
                          <a:pt x="64" y="48"/>
                        </a:lnTo>
                        <a:lnTo>
                          <a:pt x="64" y="8"/>
                        </a:lnTo>
                        <a:lnTo>
                          <a:pt x="64" y="8"/>
                        </a:lnTo>
                        <a:lnTo>
                          <a:pt x="64" y="6"/>
                        </a:lnTo>
                        <a:lnTo>
                          <a:pt x="62" y="4"/>
                        </a:lnTo>
                        <a:lnTo>
                          <a:pt x="58" y="2"/>
                        </a:lnTo>
                        <a:lnTo>
                          <a:pt x="56" y="0"/>
                        </a:lnTo>
                        <a:lnTo>
                          <a:pt x="56" y="0"/>
                        </a:lnTo>
                        <a:lnTo>
                          <a:pt x="52" y="2"/>
                        </a:lnTo>
                        <a:lnTo>
                          <a:pt x="50" y="4"/>
                        </a:lnTo>
                        <a:lnTo>
                          <a:pt x="48" y="6"/>
                        </a:lnTo>
                        <a:lnTo>
                          <a:pt x="48" y="8"/>
                        </a:lnTo>
                        <a:lnTo>
                          <a:pt x="48" y="48"/>
                        </a:lnTo>
                        <a:lnTo>
                          <a:pt x="48" y="48"/>
                        </a:lnTo>
                        <a:lnTo>
                          <a:pt x="48" y="56"/>
                        </a:lnTo>
                        <a:lnTo>
                          <a:pt x="50" y="62"/>
                        </a:lnTo>
                        <a:lnTo>
                          <a:pt x="54" y="68"/>
                        </a:lnTo>
                        <a:lnTo>
                          <a:pt x="58" y="74"/>
                        </a:lnTo>
                        <a:lnTo>
                          <a:pt x="64" y="78"/>
                        </a:lnTo>
                        <a:lnTo>
                          <a:pt x="70" y="80"/>
                        </a:lnTo>
                        <a:lnTo>
                          <a:pt x="76" y="82"/>
                        </a:lnTo>
                        <a:lnTo>
                          <a:pt x="84" y="84"/>
                        </a:lnTo>
                        <a:lnTo>
                          <a:pt x="108" y="84"/>
                        </a:lnTo>
                        <a:lnTo>
                          <a:pt x="108" y="116"/>
                        </a:lnTo>
                        <a:lnTo>
                          <a:pt x="8" y="116"/>
                        </a:lnTo>
                        <a:lnTo>
                          <a:pt x="8" y="116"/>
                        </a:lnTo>
                        <a:lnTo>
                          <a:pt x="6" y="116"/>
                        </a:lnTo>
                        <a:lnTo>
                          <a:pt x="2" y="118"/>
                        </a:lnTo>
                        <a:lnTo>
                          <a:pt x="0" y="120"/>
                        </a:lnTo>
                        <a:lnTo>
                          <a:pt x="0" y="124"/>
                        </a:lnTo>
                        <a:lnTo>
                          <a:pt x="0" y="124"/>
                        </a:lnTo>
                        <a:lnTo>
                          <a:pt x="0" y="126"/>
                        </a:lnTo>
                        <a:lnTo>
                          <a:pt x="2" y="130"/>
                        </a:lnTo>
                        <a:lnTo>
                          <a:pt x="6" y="132"/>
                        </a:lnTo>
                        <a:lnTo>
                          <a:pt x="8" y="132"/>
                        </a:lnTo>
                        <a:lnTo>
                          <a:pt x="108" y="132"/>
                        </a:lnTo>
                        <a:lnTo>
                          <a:pt x="108" y="164"/>
                        </a:lnTo>
                        <a:lnTo>
                          <a:pt x="84" y="164"/>
                        </a:lnTo>
                        <a:lnTo>
                          <a:pt x="84" y="164"/>
                        </a:lnTo>
                        <a:lnTo>
                          <a:pt x="76" y="164"/>
                        </a:lnTo>
                        <a:lnTo>
                          <a:pt x="70" y="166"/>
                        </a:lnTo>
                        <a:lnTo>
                          <a:pt x="64" y="170"/>
                        </a:lnTo>
                        <a:lnTo>
                          <a:pt x="58" y="174"/>
                        </a:lnTo>
                        <a:lnTo>
                          <a:pt x="54" y="180"/>
                        </a:lnTo>
                        <a:lnTo>
                          <a:pt x="50" y="186"/>
                        </a:lnTo>
                        <a:lnTo>
                          <a:pt x="48" y="192"/>
                        </a:lnTo>
                        <a:lnTo>
                          <a:pt x="48" y="200"/>
                        </a:lnTo>
                        <a:lnTo>
                          <a:pt x="48" y="238"/>
                        </a:lnTo>
                        <a:lnTo>
                          <a:pt x="48" y="238"/>
                        </a:lnTo>
                        <a:lnTo>
                          <a:pt x="48" y="242"/>
                        </a:lnTo>
                        <a:lnTo>
                          <a:pt x="50" y="244"/>
                        </a:lnTo>
                        <a:lnTo>
                          <a:pt x="52" y="246"/>
                        </a:lnTo>
                        <a:lnTo>
                          <a:pt x="56" y="246"/>
                        </a:lnTo>
                        <a:lnTo>
                          <a:pt x="56" y="246"/>
                        </a:lnTo>
                        <a:lnTo>
                          <a:pt x="58" y="246"/>
                        </a:lnTo>
                        <a:lnTo>
                          <a:pt x="62" y="244"/>
                        </a:lnTo>
                        <a:lnTo>
                          <a:pt x="64" y="242"/>
                        </a:lnTo>
                        <a:lnTo>
                          <a:pt x="64" y="238"/>
                        </a:lnTo>
                        <a:lnTo>
                          <a:pt x="64" y="200"/>
                        </a:lnTo>
                        <a:lnTo>
                          <a:pt x="64" y="200"/>
                        </a:lnTo>
                        <a:lnTo>
                          <a:pt x="66" y="192"/>
                        </a:lnTo>
                        <a:lnTo>
                          <a:pt x="70" y="186"/>
                        </a:lnTo>
                        <a:lnTo>
                          <a:pt x="76" y="182"/>
                        </a:lnTo>
                        <a:lnTo>
                          <a:pt x="84" y="180"/>
                        </a:lnTo>
                        <a:lnTo>
                          <a:pt x="110" y="180"/>
                        </a:lnTo>
                        <a:lnTo>
                          <a:pt x="110" y="180"/>
                        </a:lnTo>
                        <a:lnTo>
                          <a:pt x="114" y="194"/>
                        </a:lnTo>
                        <a:lnTo>
                          <a:pt x="120" y="208"/>
                        </a:lnTo>
                        <a:lnTo>
                          <a:pt x="128" y="220"/>
                        </a:lnTo>
                        <a:lnTo>
                          <a:pt x="138" y="230"/>
                        </a:lnTo>
                        <a:lnTo>
                          <a:pt x="150" y="240"/>
                        </a:lnTo>
                        <a:lnTo>
                          <a:pt x="164" y="246"/>
                        </a:lnTo>
                        <a:lnTo>
                          <a:pt x="178" y="250"/>
                        </a:lnTo>
                        <a:lnTo>
                          <a:pt x="194" y="252"/>
                        </a:lnTo>
                        <a:lnTo>
                          <a:pt x="236" y="252"/>
                        </a:lnTo>
                        <a:lnTo>
                          <a:pt x="236" y="252"/>
                        </a:lnTo>
                        <a:lnTo>
                          <a:pt x="250" y="250"/>
                        </a:lnTo>
                        <a:lnTo>
                          <a:pt x="266" y="246"/>
                        </a:lnTo>
                        <a:lnTo>
                          <a:pt x="278" y="240"/>
                        </a:lnTo>
                        <a:lnTo>
                          <a:pt x="290" y="230"/>
                        </a:lnTo>
                        <a:lnTo>
                          <a:pt x="302" y="220"/>
                        </a:lnTo>
                        <a:lnTo>
                          <a:pt x="310" y="208"/>
                        </a:lnTo>
                        <a:lnTo>
                          <a:pt x="316" y="194"/>
                        </a:lnTo>
                        <a:lnTo>
                          <a:pt x="320" y="180"/>
                        </a:lnTo>
                        <a:lnTo>
                          <a:pt x="346" y="180"/>
                        </a:lnTo>
                        <a:lnTo>
                          <a:pt x="346" y="180"/>
                        </a:lnTo>
                        <a:lnTo>
                          <a:pt x="354" y="182"/>
                        </a:lnTo>
                        <a:lnTo>
                          <a:pt x="360" y="186"/>
                        </a:lnTo>
                        <a:lnTo>
                          <a:pt x="364" y="192"/>
                        </a:lnTo>
                        <a:lnTo>
                          <a:pt x="366" y="200"/>
                        </a:lnTo>
                        <a:lnTo>
                          <a:pt x="366" y="238"/>
                        </a:lnTo>
                        <a:lnTo>
                          <a:pt x="366" y="238"/>
                        </a:lnTo>
                        <a:lnTo>
                          <a:pt x="366" y="242"/>
                        </a:lnTo>
                        <a:lnTo>
                          <a:pt x="368" y="244"/>
                        </a:lnTo>
                        <a:lnTo>
                          <a:pt x="370" y="246"/>
                        </a:lnTo>
                        <a:lnTo>
                          <a:pt x="374" y="246"/>
                        </a:lnTo>
                        <a:lnTo>
                          <a:pt x="374" y="246"/>
                        </a:lnTo>
                        <a:lnTo>
                          <a:pt x="376" y="246"/>
                        </a:lnTo>
                        <a:lnTo>
                          <a:pt x="380" y="244"/>
                        </a:lnTo>
                        <a:lnTo>
                          <a:pt x="380" y="242"/>
                        </a:lnTo>
                        <a:lnTo>
                          <a:pt x="382" y="238"/>
                        </a:lnTo>
                        <a:lnTo>
                          <a:pt x="382" y="200"/>
                        </a:lnTo>
                        <a:lnTo>
                          <a:pt x="382" y="200"/>
                        </a:lnTo>
                        <a:lnTo>
                          <a:pt x="380" y="192"/>
                        </a:lnTo>
                        <a:lnTo>
                          <a:pt x="378" y="186"/>
                        </a:lnTo>
                        <a:lnTo>
                          <a:pt x="376" y="180"/>
                        </a:lnTo>
                        <a:lnTo>
                          <a:pt x="370" y="174"/>
                        </a:lnTo>
                        <a:lnTo>
                          <a:pt x="366" y="170"/>
                        </a:lnTo>
                        <a:lnTo>
                          <a:pt x="360" y="166"/>
                        </a:lnTo>
                        <a:lnTo>
                          <a:pt x="354" y="164"/>
                        </a:lnTo>
                        <a:lnTo>
                          <a:pt x="346" y="164"/>
                        </a:lnTo>
                        <a:lnTo>
                          <a:pt x="320" y="164"/>
                        </a:lnTo>
                        <a:lnTo>
                          <a:pt x="320" y="132"/>
                        </a:lnTo>
                        <a:lnTo>
                          <a:pt x="420" y="132"/>
                        </a:lnTo>
                        <a:lnTo>
                          <a:pt x="420" y="132"/>
                        </a:lnTo>
                        <a:lnTo>
                          <a:pt x="424" y="132"/>
                        </a:lnTo>
                        <a:lnTo>
                          <a:pt x="426" y="130"/>
                        </a:lnTo>
                        <a:lnTo>
                          <a:pt x="428" y="126"/>
                        </a:lnTo>
                        <a:lnTo>
                          <a:pt x="428" y="124"/>
                        </a:lnTo>
                        <a:lnTo>
                          <a:pt x="428" y="124"/>
                        </a:lnTo>
                        <a:lnTo>
                          <a:pt x="428" y="120"/>
                        </a:lnTo>
                        <a:lnTo>
                          <a:pt x="426" y="118"/>
                        </a:lnTo>
                        <a:lnTo>
                          <a:pt x="424" y="116"/>
                        </a:lnTo>
                        <a:lnTo>
                          <a:pt x="420" y="116"/>
                        </a:lnTo>
                        <a:lnTo>
                          <a:pt x="420" y="116"/>
                        </a:lnTo>
                        <a:close/>
                        <a:moveTo>
                          <a:pt x="206" y="236"/>
                        </a:moveTo>
                        <a:lnTo>
                          <a:pt x="194" y="236"/>
                        </a:lnTo>
                        <a:lnTo>
                          <a:pt x="194" y="236"/>
                        </a:lnTo>
                        <a:lnTo>
                          <a:pt x="180" y="234"/>
                        </a:lnTo>
                        <a:lnTo>
                          <a:pt x="166" y="230"/>
                        </a:lnTo>
                        <a:lnTo>
                          <a:pt x="154" y="224"/>
                        </a:lnTo>
                        <a:lnTo>
                          <a:pt x="144" y="216"/>
                        </a:lnTo>
                        <a:lnTo>
                          <a:pt x="136" y="206"/>
                        </a:lnTo>
                        <a:lnTo>
                          <a:pt x="130" y="194"/>
                        </a:lnTo>
                        <a:lnTo>
                          <a:pt x="126" y="180"/>
                        </a:lnTo>
                        <a:lnTo>
                          <a:pt x="124" y="166"/>
                        </a:lnTo>
                        <a:lnTo>
                          <a:pt x="124" y="48"/>
                        </a:lnTo>
                        <a:lnTo>
                          <a:pt x="124" y="48"/>
                        </a:lnTo>
                        <a:lnTo>
                          <a:pt x="126" y="46"/>
                        </a:lnTo>
                        <a:lnTo>
                          <a:pt x="130" y="44"/>
                        </a:lnTo>
                        <a:lnTo>
                          <a:pt x="206" y="44"/>
                        </a:lnTo>
                        <a:lnTo>
                          <a:pt x="206" y="236"/>
                        </a:lnTo>
                        <a:close/>
                        <a:moveTo>
                          <a:pt x="304" y="166"/>
                        </a:moveTo>
                        <a:lnTo>
                          <a:pt x="304" y="166"/>
                        </a:lnTo>
                        <a:lnTo>
                          <a:pt x="304" y="180"/>
                        </a:lnTo>
                        <a:lnTo>
                          <a:pt x="300" y="194"/>
                        </a:lnTo>
                        <a:lnTo>
                          <a:pt x="292" y="206"/>
                        </a:lnTo>
                        <a:lnTo>
                          <a:pt x="284" y="216"/>
                        </a:lnTo>
                        <a:lnTo>
                          <a:pt x="274" y="224"/>
                        </a:lnTo>
                        <a:lnTo>
                          <a:pt x="262" y="230"/>
                        </a:lnTo>
                        <a:lnTo>
                          <a:pt x="250" y="234"/>
                        </a:lnTo>
                        <a:lnTo>
                          <a:pt x="236" y="236"/>
                        </a:lnTo>
                        <a:lnTo>
                          <a:pt x="222" y="236"/>
                        </a:lnTo>
                        <a:lnTo>
                          <a:pt x="222" y="44"/>
                        </a:lnTo>
                        <a:lnTo>
                          <a:pt x="300" y="44"/>
                        </a:lnTo>
                        <a:lnTo>
                          <a:pt x="300" y="44"/>
                        </a:lnTo>
                        <a:lnTo>
                          <a:pt x="304" y="46"/>
                        </a:lnTo>
                        <a:lnTo>
                          <a:pt x="304" y="48"/>
                        </a:lnTo>
                        <a:lnTo>
                          <a:pt x="304" y="1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741" name="Group 740">
                  <a:extLst>
                    <a:ext uri="{FF2B5EF4-FFF2-40B4-BE49-F238E27FC236}">
                      <a16:creationId xmlns:a16="http://schemas.microsoft.com/office/drawing/2014/main" id="{5784DD58-7C81-4F76-B135-AE59B4C82221}"/>
                    </a:ext>
                  </a:extLst>
                </p:cNvPr>
                <p:cNvGrpSpPr/>
                <p:nvPr/>
              </p:nvGrpSpPr>
              <p:grpSpPr>
                <a:xfrm>
                  <a:off x="1392792" y="6011582"/>
                  <a:ext cx="95718" cy="106980"/>
                  <a:chOff x="2779713" y="5454650"/>
                  <a:chExt cx="134938" cy="150813"/>
                </a:xfrm>
                <a:scene3d>
                  <a:camera prst="perspectiveHeroicExtremeRightFacing"/>
                  <a:lightRig rig="threePt" dir="t"/>
                </a:scene3d>
              </p:grpSpPr>
              <p:sp>
                <p:nvSpPr>
                  <p:cNvPr id="932" name="Freeform 8">
                    <a:extLst>
                      <a:ext uri="{FF2B5EF4-FFF2-40B4-BE49-F238E27FC236}">
                        <a16:creationId xmlns:a16="http://schemas.microsoft.com/office/drawing/2014/main" id="{4252E44F-40DF-4F56-BC03-1D3C72B258AA}"/>
                      </a:ext>
                    </a:extLst>
                  </p:cNvPr>
                  <p:cNvSpPr>
                    <a:spLocks noEditPoints="1"/>
                  </p:cNvSpPr>
                  <p:nvPr/>
                </p:nvSpPr>
                <p:spPr bwMode="auto">
                  <a:xfrm>
                    <a:off x="2779713" y="5454650"/>
                    <a:ext cx="134938" cy="150813"/>
                  </a:xfrm>
                  <a:custGeom>
                    <a:avLst/>
                    <a:gdLst>
                      <a:gd name="T0" fmla="*/ 204 w 512"/>
                      <a:gd name="T1" fmla="*/ 7 h 573"/>
                      <a:gd name="T2" fmla="*/ 112 w 512"/>
                      <a:gd name="T3" fmla="*/ 44 h 573"/>
                      <a:gd name="T4" fmla="*/ 20 w 512"/>
                      <a:gd name="T5" fmla="*/ 156 h 573"/>
                      <a:gd name="T6" fmla="*/ 1 w 512"/>
                      <a:gd name="T7" fmla="*/ 230 h 573"/>
                      <a:gd name="T8" fmla="*/ 4 w 512"/>
                      <a:gd name="T9" fmla="*/ 299 h 573"/>
                      <a:gd name="T10" fmla="*/ 25 w 512"/>
                      <a:gd name="T11" fmla="*/ 367 h 573"/>
                      <a:gd name="T12" fmla="*/ 73 w 512"/>
                      <a:gd name="T13" fmla="*/ 434 h 573"/>
                      <a:gd name="T14" fmla="*/ 105 w 512"/>
                      <a:gd name="T15" fmla="*/ 510 h 573"/>
                      <a:gd name="T16" fmla="*/ 126 w 512"/>
                      <a:gd name="T17" fmla="*/ 551 h 573"/>
                      <a:gd name="T18" fmla="*/ 155 w 512"/>
                      <a:gd name="T19" fmla="*/ 560 h 573"/>
                      <a:gd name="T20" fmla="*/ 185 w 512"/>
                      <a:gd name="T21" fmla="*/ 554 h 573"/>
                      <a:gd name="T22" fmla="*/ 214 w 512"/>
                      <a:gd name="T23" fmla="*/ 572 h 573"/>
                      <a:gd name="T24" fmla="*/ 255 w 512"/>
                      <a:gd name="T25" fmla="*/ 556 h 573"/>
                      <a:gd name="T26" fmla="*/ 292 w 512"/>
                      <a:gd name="T27" fmla="*/ 573 h 573"/>
                      <a:gd name="T28" fmla="*/ 316 w 512"/>
                      <a:gd name="T29" fmla="*/ 566 h 573"/>
                      <a:gd name="T30" fmla="*/ 332 w 512"/>
                      <a:gd name="T31" fmla="*/ 553 h 573"/>
                      <a:gd name="T32" fmla="*/ 369 w 512"/>
                      <a:gd name="T33" fmla="*/ 558 h 573"/>
                      <a:gd name="T34" fmla="*/ 393 w 512"/>
                      <a:gd name="T35" fmla="*/ 542 h 573"/>
                      <a:gd name="T36" fmla="*/ 408 w 512"/>
                      <a:gd name="T37" fmla="*/ 461 h 573"/>
                      <a:gd name="T38" fmla="*/ 453 w 512"/>
                      <a:gd name="T39" fmla="*/ 419 h 573"/>
                      <a:gd name="T40" fmla="*/ 497 w 512"/>
                      <a:gd name="T41" fmla="*/ 341 h 573"/>
                      <a:gd name="T42" fmla="*/ 512 w 512"/>
                      <a:gd name="T43" fmla="*/ 256 h 573"/>
                      <a:gd name="T44" fmla="*/ 504 w 512"/>
                      <a:gd name="T45" fmla="*/ 192 h 573"/>
                      <a:gd name="T46" fmla="*/ 453 w 512"/>
                      <a:gd name="T47" fmla="*/ 94 h 573"/>
                      <a:gd name="T48" fmla="*/ 343 w 512"/>
                      <a:gd name="T49" fmla="*/ 17 h 573"/>
                      <a:gd name="T50" fmla="*/ 269 w 512"/>
                      <a:gd name="T51" fmla="*/ 1 h 573"/>
                      <a:gd name="T52" fmla="*/ 444 w 512"/>
                      <a:gd name="T53" fmla="*/ 389 h 573"/>
                      <a:gd name="T54" fmla="*/ 387 w 512"/>
                      <a:gd name="T55" fmla="*/ 445 h 573"/>
                      <a:gd name="T56" fmla="*/ 382 w 512"/>
                      <a:gd name="T57" fmla="*/ 499 h 573"/>
                      <a:gd name="T58" fmla="*/ 368 w 512"/>
                      <a:gd name="T59" fmla="*/ 531 h 573"/>
                      <a:gd name="T60" fmla="*/ 344 w 512"/>
                      <a:gd name="T61" fmla="*/ 530 h 573"/>
                      <a:gd name="T62" fmla="*/ 336 w 512"/>
                      <a:gd name="T63" fmla="*/ 517 h 573"/>
                      <a:gd name="T64" fmla="*/ 324 w 512"/>
                      <a:gd name="T65" fmla="*/ 504 h 573"/>
                      <a:gd name="T66" fmla="*/ 311 w 512"/>
                      <a:gd name="T67" fmla="*/ 518 h 573"/>
                      <a:gd name="T68" fmla="*/ 302 w 512"/>
                      <a:gd name="T69" fmla="*/ 543 h 573"/>
                      <a:gd name="T70" fmla="*/ 284 w 512"/>
                      <a:gd name="T71" fmla="*/ 547 h 573"/>
                      <a:gd name="T72" fmla="*/ 269 w 512"/>
                      <a:gd name="T73" fmla="*/ 522 h 573"/>
                      <a:gd name="T74" fmla="*/ 255 w 512"/>
                      <a:gd name="T75" fmla="*/ 509 h 573"/>
                      <a:gd name="T76" fmla="*/ 242 w 512"/>
                      <a:gd name="T77" fmla="*/ 527 h 573"/>
                      <a:gd name="T78" fmla="*/ 223 w 512"/>
                      <a:gd name="T79" fmla="*/ 547 h 573"/>
                      <a:gd name="T80" fmla="*/ 205 w 512"/>
                      <a:gd name="T81" fmla="*/ 539 h 573"/>
                      <a:gd name="T82" fmla="*/ 201 w 512"/>
                      <a:gd name="T83" fmla="*/ 516 h 573"/>
                      <a:gd name="T84" fmla="*/ 188 w 512"/>
                      <a:gd name="T85" fmla="*/ 504 h 573"/>
                      <a:gd name="T86" fmla="*/ 175 w 512"/>
                      <a:gd name="T87" fmla="*/ 518 h 573"/>
                      <a:gd name="T88" fmla="*/ 162 w 512"/>
                      <a:gd name="T89" fmla="*/ 533 h 573"/>
                      <a:gd name="T90" fmla="*/ 138 w 512"/>
                      <a:gd name="T91" fmla="*/ 526 h 573"/>
                      <a:gd name="T92" fmla="*/ 129 w 512"/>
                      <a:gd name="T93" fmla="*/ 455 h 573"/>
                      <a:gd name="T94" fmla="*/ 107 w 512"/>
                      <a:gd name="T95" fmla="*/ 431 h 573"/>
                      <a:gd name="T96" fmla="*/ 49 w 512"/>
                      <a:gd name="T97" fmla="*/ 356 h 573"/>
                      <a:gd name="T98" fmla="*/ 28 w 512"/>
                      <a:gd name="T99" fmla="*/ 295 h 573"/>
                      <a:gd name="T100" fmla="*/ 30 w 512"/>
                      <a:gd name="T101" fmla="*/ 209 h 573"/>
                      <a:gd name="T102" fmla="*/ 93 w 512"/>
                      <a:gd name="T103" fmla="*/ 93 h 573"/>
                      <a:gd name="T104" fmla="*/ 209 w 512"/>
                      <a:gd name="T105" fmla="*/ 31 h 573"/>
                      <a:gd name="T106" fmla="*/ 324 w 512"/>
                      <a:gd name="T107" fmla="*/ 36 h 573"/>
                      <a:gd name="T108" fmla="*/ 433 w 512"/>
                      <a:gd name="T109" fmla="*/ 109 h 573"/>
                      <a:gd name="T110" fmla="*/ 485 w 512"/>
                      <a:gd name="T111" fmla="*/ 233 h 573"/>
                      <a:gd name="T112" fmla="*/ 480 w 512"/>
                      <a:gd name="T113" fmla="*/ 307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12" h="573">
                        <a:moveTo>
                          <a:pt x="255" y="0"/>
                        </a:moveTo>
                        <a:lnTo>
                          <a:pt x="255" y="0"/>
                        </a:lnTo>
                        <a:lnTo>
                          <a:pt x="242" y="1"/>
                        </a:lnTo>
                        <a:lnTo>
                          <a:pt x="230" y="2"/>
                        </a:lnTo>
                        <a:lnTo>
                          <a:pt x="216" y="3"/>
                        </a:lnTo>
                        <a:lnTo>
                          <a:pt x="204" y="7"/>
                        </a:lnTo>
                        <a:lnTo>
                          <a:pt x="192" y="9"/>
                        </a:lnTo>
                        <a:lnTo>
                          <a:pt x="180" y="13"/>
                        </a:lnTo>
                        <a:lnTo>
                          <a:pt x="167" y="17"/>
                        </a:lnTo>
                        <a:lnTo>
                          <a:pt x="156" y="21"/>
                        </a:lnTo>
                        <a:lnTo>
                          <a:pt x="134" y="32"/>
                        </a:lnTo>
                        <a:lnTo>
                          <a:pt x="112" y="44"/>
                        </a:lnTo>
                        <a:lnTo>
                          <a:pt x="93" y="59"/>
                        </a:lnTo>
                        <a:lnTo>
                          <a:pt x="74" y="76"/>
                        </a:lnTo>
                        <a:lnTo>
                          <a:pt x="58" y="94"/>
                        </a:lnTo>
                        <a:lnTo>
                          <a:pt x="44" y="113"/>
                        </a:lnTo>
                        <a:lnTo>
                          <a:pt x="30" y="135"/>
                        </a:lnTo>
                        <a:lnTo>
                          <a:pt x="20" y="156"/>
                        </a:lnTo>
                        <a:lnTo>
                          <a:pt x="15" y="169"/>
                        </a:lnTo>
                        <a:lnTo>
                          <a:pt x="11" y="180"/>
                        </a:lnTo>
                        <a:lnTo>
                          <a:pt x="8" y="192"/>
                        </a:lnTo>
                        <a:lnTo>
                          <a:pt x="5" y="204"/>
                        </a:lnTo>
                        <a:lnTo>
                          <a:pt x="3" y="217"/>
                        </a:lnTo>
                        <a:lnTo>
                          <a:pt x="1" y="230"/>
                        </a:lnTo>
                        <a:lnTo>
                          <a:pt x="0" y="243"/>
                        </a:lnTo>
                        <a:lnTo>
                          <a:pt x="0" y="256"/>
                        </a:lnTo>
                        <a:lnTo>
                          <a:pt x="0" y="256"/>
                        </a:lnTo>
                        <a:lnTo>
                          <a:pt x="0" y="270"/>
                        </a:lnTo>
                        <a:lnTo>
                          <a:pt x="2" y="285"/>
                        </a:lnTo>
                        <a:lnTo>
                          <a:pt x="4" y="299"/>
                        </a:lnTo>
                        <a:lnTo>
                          <a:pt x="6" y="313"/>
                        </a:lnTo>
                        <a:lnTo>
                          <a:pt x="10" y="326"/>
                        </a:lnTo>
                        <a:lnTo>
                          <a:pt x="14" y="341"/>
                        </a:lnTo>
                        <a:lnTo>
                          <a:pt x="19" y="354"/>
                        </a:lnTo>
                        <a:lnTo>
                          <a:pt x="25" y="367"/>
                        </a:lnTo>
                        <a:lnTo>
                          <a:pt x="25" y="367"/>
                        </a:lnTo>
                        <a:lnTo>
                          <a:pt x="34" y="386"/>
                        </a:lnTo>
                        <a:lnTo>
                          <a:pt x="46" y="403"/>
                        </a:lnTo>
                        <a:lnTo>
                          <a:pt x="59" y="419"/>
                        </a:lnTo>
                        <a:lnTo>
                          <a:pt x="73" y="434"/>
                        </a:lnTo>
                        <a:lnTo>
                          <a:pt x="73" y="434"/>
                        </a:lnTo>
                        <a:lnTo>
                          <a:pt x="73" y="434"/>
                        </a:lnTo>
                        <a:lnTo>
                          <a:pt x="88" y="448"/>
                        </a:lnTo>
                        <a:lnTo>
                          <a:pt x="102" y="460"/>
                        </a:lnTo>
                        <a:lnTo>
                          <a:pt x="104" y="461"/>
                        </a:lnTo>
                        <a:lnTo>
                          <a:pt x="104" y="499"/>
                        </a:lnTo>
                        <a:lnTo>
                          <a:pt x="104" y="499"/>
                        </a:lnTo>
                        <a:lnTo>
                          <a:pt x="105" y="510"/>
                        </a:lnTo>
                        <a:lnTo>
                          <a:pt x="107" y="521"/>
                        </a:lnTo>
                        <a:lnTo>
                          <a:pt x="110" y="529"/>
                        </a:lnTo>
                        <a:lnTo>
                          <a:pt x="113" y="536"/>
                        </a:lnTo>
                        <a:lnTo>
                          <a:pt x="118" y="542"/>
                        </a:lnTo>
                        <a:lnTo>
                          <a:pt x="122" y="548"/>
                        </a:lnTo>
                        <a:lnTo>
                          <a:pt x="126" y="551"/>
                        </a:lnTo>
                        <a:lnTo>
                          <a:pt x="130" y="554"/>
                        </a:lnTo>
                        <a:lnTo>
                          <a:pt x="130" y="554"/>
                        </a:lnTo>
                        <a:lnTo>
                          <a:pt x="137" y="556"/>
                        </a:lnTo>
                        <a:lnTo>
                          <a:pt x="143" y="558"/>
                        </a:lnTo>
                        <a:lnTo>
                          <a:pt x="149" y="559"/>
                        </a:lnTo>
                        <a:lnTo>
                          <a:pt x="155" y="560"/>
                        </a:lnTo>
                        <a:lnTo>
                          <a:pt x="161" y="559"/>
                        </a:lnTo>
                        <a:lnTo>
                          <a:pt x="167" y="558"/>
                        </a:lnTo>
                        <a:lnTo>
                          <a:pt x="173" y="556"/>
                        </a:lnTo>
                        <a:lnTo>
                          <a:pt x="180" y="553"/>
                        </a:lnTo>
                        <a:lnTo>
                          <a:pt x="183" y="551"/>
                        </a:lnTo>
                        <a:lnTo>
                          <a:pt x="185" y="554"/>
                        </a:lnTo>
                        <a:lnTo>
                          <a:pt x="185" y="554"/>
                        </a:lnTo>
                        <a:lnTo>
                          <a:pt x="189" y="559"/>
                        </a:lnTo>
                        <a:lnTo>
                          <a:pt x="192" y="562"/>
                        </a:lnTo>
                        <a:lnTo>
                          <a:pt x="200" y="568"/>
                        </a:lnTo>
                        <a:lnTo>
                          <a:pt x="207" y="571"/>
                        </a:lnTo>
                        <a:lnTo>
                          <a:pt x="214" y="572"/>
                        </a:lnTo>
                        <a:lnTo>
                          <a:pt x="214" y="572"/>
                        </a:lnTo>
                        <a:lnTo>
                          <a:pt x="225" y="572"/>
                        </a:lnTo>
                        <a:lnTo>
                          <a:pt x="234" y="570"/>
                        </a:lnTo>
                        <a:lnTo>
                          <a:pt x="244" y="565"/>
                        </a:lnTo>
                        <a:lnTo>
                          <a:pt x="252" y="559"/>
                        </a:lnTo>
                        <a:lnTo>
                          <a:pt x="255" y="556"/>
                        </a:lnTo>
                        <a:lnTo>
                          <a:pt x="258" y="559"/>
                        </a:lnTo>
                        <a:lnTo>
                          <a:pt x="258" y="559"/>
                        </a:lnTo>
                        <a:lnTo>
                          <a:pt x="266" y="565"/>
                        </a:lnTo>
                        <a:lnTo>
                          <a:pt x="274" y="569"/>
                        </a:lnTo>
                        <a:lnTo>
                          <a:pt x="283" y="572"/>
                        </a:lnTo>
                        <a:lnTo>
                          <a:pt x="292" y="573"/>
                        </a:lnTo>
                        <a:lnTo>
                          <a:pt x="292" y="573"/>
                        </a:lnTo>
                        <a:lnTo>
                          <a:pt x="297" y="573"/>
                        </a:lnTo>
                        <a:lnTo>
                          <a:pt x="302" y="572"/>
                        </a:lnTo>
                        <a:lnTo>
                          <a:pt x="306" y="570"/>
                        </a:lnTo>
                        <a:lnTo>
                          <a:pt x="312" y="568"/>
                        </a:lnTo>
                        <a:lnTo>
                          <a:pt x="316" y="566"/>
                        </a:lnTo>
                        <a:lnTo>
                          <a:pt x="320" y="562"/>
                        </a:lnTo>
                        <a:lnTo>
                          <a:pt x="323" y="559"/>
                        </a:lnTo>
                        <a:lnTo>
                          <a:pt x="326" y="555"/>
                        </a:lnTo>
                        <a:lnTo>
                          <a:pt x="329" y="551"/>
                        </a:lnTo>
                        <a:lnTo>
                          <a:pt x="332" y="553"/>
                        </a:lnTo>
                        <a:lnTo>
                          <a:pt x="332" y="553"/>
                        </a:lnTo>
                        <a:lnTo>
                          <a:pt x="337" y="556"/>
                        </a:lnTo>
                        <a:lnTo>
                          <a:pt x="343" y="558"/>
                        </a:lnTo>
                        <a:lnTo>
                          <a:pt x="349" y="559"/>
                        </a:lnTo>
                        <a:lnTo>
                          <a:pt x="357" y="560"/>
                        </a:lnTo>
                        <a:lnTo>
                          <a:pt x="363" y="559"/>
                        </a:lnTo>
                        <a:lnTo>
                          <a:pt x="369" y="558"/>
                        </a:lnTo>
                        <a:lnTo>
                          <a:pt x="375" y="556"/>
                        </a:lnTo>
                        <a:lnTo>
                          <a:pt x="380" y="554"/>
                        </a:lnTo>
                        <a:lnTo>
                          <a:pt x="380" y="554"/>
                        </a:lnTo>
                        <a:lnTo>
                          <a:pt x="384" y="551"/>
                        </a:lnTo>
                        <a:lnTo>
                          <a:pt x="388" y="548"/>
                        </a:lnTo>
                        <a:lnTo>
                          <a:pt x="393" y="542"/>
                        </a:lnTo>
                        <a:lnTo>
                          <a:pt x="397" y="536"/>
                        </a:lnTo>
                        <a:lnTo>
                          <a:pt x="402" y="529"/>
                        </a:lnTo>
                        <a:lnTo>
                          <a:pt x="405" y="521"/>
                        </a:lnTo>
                        <a:lnTo>
                          <a:pt x="407" y="510"/>
                        </a:lnTo>
                        <a:lnTo>
                          <a:pt x="408" y="499"/>
                        </a:lnTo>
                        <a:lnTo>
                          <a:pt x="408" y="461"/>
                        </a:lnTo>
                        <a:lnTo>
                          <a:pt x="409" y="460"/>
                        </a:lnTo>
                        <a:lnTo>
                          <a:pt x="409" y="460"/>
                        </a:lnTo>
                        <a:lnTo>
                          <a:pt x="424" y="448"/>
                        </a:lnTo>
                        <a:lnTo>
                          <a:pt x="437" y="434"/>
                        </a:lnTo>
                        <a:lnTo>
                          <a:pt x="437" y="434"/>
                        </a:lnTo>
                        <a:lnTo>
                          <a:pt x="453" y="419"/>
                        </a:lnTo>
                        <a:lnTo>
                          <a:pt x="465" y="403"/>
                        </a:lnTo>
                        <a:lnTo>
                          <a:pt x="476" y="386"/>
                        </a:lnTo>
                        <a:lnTo>
                          <a:pt x="485" y="367"/>
                        </a:lnTo>
                        <a:lnTo>
                          <a:pt x="485" y="367"/>
                        </a:lnTo>
                        <a:lnTo>
                          <a:pt x="492" y="354"/>
                        </a:lnTo>
                        <a:lnTo>
                          <a:pt x="497" y="341"/>
                        </a:lnTo>
                        <a:lnTo>
                          <a:pt x="502" y="327"/>
                        </a:lnTo>
                        <a:lnTo>
                          <a:pt x="505" y="313"/>
                        </a:lnTo>
                        <a:lnTo>
                          <a:pt x="508" y="299"/>
                        </a:lnTo>
                        <a:lnTo>
                          <a:pt x="510" y="285"/>
                        </a:lnTo>
                        <a:lnTo>
                          <a:pt x="511" y="270"/>
                        </a:lnTo>
                        <a:lnTo>
                          <a:pt x="512" y="256"/>
                        </a:lnTo>
                        <a:lnTo>
                          <a:pt x="512" y="256"/>
                        </a:lnTo>
                        <a:lnTo>
                          <a:pt x="511" y="243"/>
                        </a:lnTo>
                        <a:lnTo>
                          <a:pt x="510" y="230"/>
                        </a:lnTo>
                        <a:lnTo>
                          <a:pt x="509" y="217"/>
                        </a:lnTo>
                        <a:lnTo>
                          <a:pt x="506" y="204"/>
                        </a:lnTo>
                        <a:lnTo>
                          <a:pt x="504" y="192"/>
                        </a:lnTo>
                        <a:lnTo>
                          <a:pt x="500" y="180"/>
                        </a:lnTo>
                        <a:lnTo>
                          <a:pt x="496" y="169"/>
                        </a:lnTo>
                        <a:lnTo>
                          <a:pt x="492" y="156"/>
                        </a:lnTo>
                        <a:lnTo>
                          <a:pt x="480" y="135"/>
                        </a:lnTo>
                        <a:lnTo>
                          <a:pt x="468" y="113"/>
                        </a:lnTo>
                        <a:lnTo>
                          <a:pt x="453" y="94"/>
                        </a:lnTo>
                        <a:lnTo>
                          <a:pt x="436" y="76"/>
                        </a:lnTo>
                        <a:lnTo>
                          <a:pt x="418" y="59"/>
                        </a:lnTo>
                        <a:lnTo>
                          <a:pt x="398" y="44"/>
                        </a:lnTo>
                        <a:lnTo>
                          <a:pt x="377" y="32"/>
                        </a:lnTo>
                        <a:lnTo>
                          <a:pt x="356" y="21"/>
                        </a:lnTo>
                        <a:lnTo>
                          <a:pt x="343" y="17"/>
                        </a:lnTo>
                        <a:lnTo>
                          <a:pt x="332" y="13"/>
                        </a:lnTo>
                        <a:lnTo>
                          <a:pt x="320" y="9"/>
                        </a:lnTo>
                        <a:lnTo>
                          <a:pt x="307" y="7"/>
                        </a:lnTo>
                        <a:lnTo>
                          <a:pt x="294" y="3"/>
                        </a:lnTo>
                        <a:lnTo>
                          <a:pt x="282" y="2"/>
                        </a:lnTo>
                        <a:lnTo>
                          <a:pt x="269" y="1"/>
                        </a:lnTo>
                        <a:lnTo>
                          <a:pt x="255" y="0"/>
                        </a:lnTo>
                        <a:lnTo>
                          <a:pt x="255" y="0"/>
                        </a:lnTo>
                        <a:close/>
                        <a:moveTo>
                          <a:pt x="463" y="357"/>
                        </a:moveTo>
                        <a:lnTo>
                          <a:pt x="463" y="357"/>
                        </a:lnTo>
                        <a:lnTo>
                          <a:pt x="455" y="373"/>
                        </a:lnTo>
                        <a:lnTo>
                          <a:pt x="444" y="389"/>
                        </a:lnTo>
                        <a:lnTo>
                          <a:pt x="433" y="403"/>
                        </a:lnTo>
                        <a:lnTo>
                          <a:pt x="420" y="417"/>
                        </a:lnTo>
                        <a:lnTo>
                          <a:pt x="420" y="417"/>
                        </a:lnTo>
                        <a:lnTo>
                          <a:pt x="405" y="431"/>
                        </a:lnTo>
                        <a:lnTo>
                          <a:pt x="387" y="445"/>
                        </a:lnTo>
                        <a:lnTo>
                          <a:pt x="387" y="445"/>
                        </a:lnTo>
                        <a:lnTo>
                          <a:pt x="385" y="447"/>
                        </a:lnTo>
                        <a:lnTo>
                          <a:pt x="383" y="449"/>
                        </a:lnTo>
                        <a:lnTo>
                          <a:pt x="382" y="452"/>
                        </a:lnTo>
                        <a:lnTo>
                          <a:pt x="382" y="455"/>
                        </a:lnTo>
                        <a:lnTo>
                          <a:pt x="382" y="499"/>
                        </a:lnTo>
                        <a:lnTo>
                          <a:pt x="382" y="499"/>
                        </a:lnTo>
                        <a:lnTo>
                          <a:pt x="381" y="510"/>
                        </a:lnTo>
                        <a:lnTo>
                          <a:pt x="378" y="519"/>
                        </a:lnTo>
                        <a:lnTo>
                          <a:pt x="376" y="523"/>
                        </a:lnTo>
                        <a:lnTo>
                          <a:pt x="374" y="526"/>
                        </a:lnTo>
                        <a:lnTo>
                          <a:pt x="371" y="529"/>
                        </a:lnTo>
                        <a:lnTo>
                          <a:pt x="368" y="531"/>
                        </a:lnTo>
                        <a:lnTo>
                          <a:pt x="368" y="531"/>
                        </a:lnTo>
                        <a:lnTo>
                          <a:pt x="362" y="533"/>
                        </a:lnTo>
                        <a:lnTo>
                          <a:pt x="354" y="534"/>
                        </a:lnTo>
                        <a:lnTo>
                          <a:pt x="349" y="533"/>
                        </a:lnTo>
                        <a:lnTo>
                          <a:pt x="344" y="530"/>
                        </a:lnTo>
                        <a:lnTo>
                          <a:pt x="344" y="530"/>
                        </a:lnTo>
                        <a:lnTo>
                          <a:pt x="340" y="527"/>
                        </a:lnTo>
                        <a:lnTo>
                          <a:pt x="338" y="524"/>
                        </a:lnTo>
                        <a:lnTo>
                          <a:pt x="336" y="521"/>
                        </a:lnTo>
                        <a:lnTo>
                          <a:pt x="336" y="518"/>
                        </a:lnTo>
                        <a:lnTo>
                          <a:pt x="336" y="517"/>
                        </a:lnTo>
                        <a:lnTo>
                          <a:pt x="336" y="517"/>
                        </a:lnTo>
                        <a:lnTo>
                          <a:pt x="335" y="512"/>
                        </a:lnTo>
                        <a:lnTo>
                          <a:pt x="332" y="508"/>
                        </a:lnTo>
                        <a:lnTo>
                          <a:pt x="328" y="505"/>
                        </a:lnTo>
                        <a:lnTo>
                          <a:pt x="324" y="504"/>
                        </a:lnTo>
                        <a:lnTo>
                          <a:pt x="324" y="504"/>
                        </a:lnTo>
                        <a:lnTo>
                          <a:pt x="324" y="504"/>
                        </a:lnTo>
                        <a:lnTo>
                          <a:pt x="324" y="504"/>
                        </a:lnTo>
                        <a:lnTo>
                          <a:pt x="319" y="505"/>
                        </a:lnTo>
                        <a:lnTo>
                          <a:pt x="315" y="508"/>
                        </a:lnTo>
                        <a:lnTo>
                          <a:pt x="312" y="512"/>
                        </a:lnTo>
                        <a:lnTo>
                          <a:pt x="311" y="516"/>
                        </a:lnTo>
                        <a:lnTo>
                          <a:pt x="311" y="518"/>
                        </a:lnTo>
                        <a:lnTo>
                          <a:pt x="311" y="518"/>
                        </a:lnTo>
                        <a:lnTo>
                          <a:pt x="311" y="525"/>
                        </a:lnTo>
                        <a:lnTo>
                          <a:pt x="309" y="530"/>
                        </a:lnTo>
                        <a:lnTo>
                          <a:pt x="307" y="535"/>
                        </a:lnTo>
                        <a:lnTo>
                          <a:pt x="305" y="540"/>
                        </a:lnTo>
                        <a:lnTo>
                          <a:pt x="302" y="543"/>
                        </a:lnTo>
                        <a:lnTo>
                          <a:pt x="299" y="545"/>
                        </a:lnTo>
                        <a:lnTo>
                          <a:pt x="296" y="548"/>
                        </a:lnTo>
                        <a:lnTo>
                          <a:pt x="292" y="548"/>
                        </a:lnTo>
                        <a:lnTo>
                          <a:pt x="292" y="548"/>
                        </a:lnTo>
                        <a:lnTo>
                          <a:pt x="288" y="548"/>
                        </a:lnTo>
                        <a:lnTo>
                          <a:pt x="284" y="547"/>
                        </a:lnTo>
                        <a:lnTo>
                          <a:pt x="280" y="544"/>
                        </a:lnTo>
                        <a:lnTo>
                          <a:pt x="277" y="541"/>
                        </a:lnTo>
                        <a:lnTo>
                          <a:pt x="273" y="537"/>
                        </a:lnTo>
                        <a:lnTo>
                          <a:pt x="271" y="533"/>
                        </a:lnTo>
                        <a:lnTo>
                          <a:pt x="269" y="528"/>
                        </a:lnTo>
                        <a:lnTo>
                          <a:pt x="269" y="522"/>
                        </a:lnTo>
                        <a:lnTo>
                          <a:pt x="269" y="522"/>
                        </a:lnTo>
                        <a:lnTo>
                          <a:pt x="268" y="517"/>
                        </a:lnTo>
                        <a:lnTo>
                          <a:pt x="264" y="513"/>
                        </a:lnTo>
                        <a:lnTo>
                          <a:pt x="260" y="510"/>
                        </a:lnTo>
                        <a:lnTo>
                          <a:pt x="255" y="509"/>
                        </a:lnTo>
                        <a:lnTo>
                          <a:pt x="255" y="509"/>
                        </a:lnTo>
                        <a:lnTo>
                          <a:pt x="250" y="510"/>
                        </a:lnTo>
                        <a:lnTo>
                          <a:pt x="247" y="513"/>
                        </a:lnTo>
                        <a:lnTo>
                          <a:pt x="244" y="517"/>
                        </a:lnTo>
                        <a:lnTo>
                          <a:pt x="243" y="522"/>
                        </a:lnTo>
                        <a:lnTo>
                          <a:pt x="243" y="522"/>
                        </a:lnTo>
                        <a:lnTo>
                          <a:pt x="242" y="527"/>
                        </a:lnTo>
                        <a:lnTo>
                          <a:pt x="241" y="532"/>
                        </a:lnTo>
                        <a:lnTo>
                          <a:pt x="238" y="537"/>
                        </a:lnTo>
                        <a:lnTo>
                          <a:pt x="235" y="540"/>
                        </a:lnTo>
                        <a:lnTo>
                          <a:pt x="231" y="543"/>
                        </a:lnTo>
                        <a:lnTo>
                          <a:pt x="227" y="545"/>
                        </a:lnTo>
                        <a:lnTo>
                          <a:pt x="223" y="547"/>
                        </a:lnTo>
                        <a:lnTo>
                          <a:pt x="218" y="548"/>
                        </a:lnTo>
                        <a:lnTo>
                          <a:pt x="218" y="548"/>
                        </a:lnTo>
                        <a:lnTo>
                          <a:pt x="215" y="547"/>
                        </a:lnTo>
                        <a:lnTo>
                          <a:pt x="211" y="545"/>
                        </a:lnTo>
                        <a:lnTo>
                          <a:pt x="208" y="542"/>
                        </a:lnTo>
                        <a:lnTo>
                          <a:pt x="205" y="539"/>
                        </a:lnTo>
                        <a:lnTo>
                          <a:pt x="203" y="535"/>
                        </a:lnTo>
                        <a:lnTo>
                          <a:pt x="202" y="530"/>
                        </a:lnTo>
                        <a:lnTo>
                          <a:pt x="201" y="525"/>
                        </a:lnTo>
                        <a:lnTo>
                          <a:pt x="201" y="518"/>
                        </a:lnTo>
                        <a:lnTo>
                          <a:pt x="201" y="518"/>
                        </a:lnTo>
                        <a:lnTo>
                          <a:pt x="201" y="516"/>
                        </a:lnTo>
                        <a:lnTo>
                          <a:pt x="201" y="516"/>
                        </a:lnTo>
                        <a:lnTo>
                          <a:pt x="199" y="512"/>
                        </a:lnTo>
                        <a:lnTo>
                          <a:pt x="197" y="508"/>
                        </a:lnTo>
                        <a:lnTo>
                          <a:pt x="193" y="505"/>
                        </a:lnTo>
                        <a:lnTo>
                          <a:pt x="188" y="504"/>
                        </a:lnTo>
                        <a:lnTo>
                          <a:pt x="188" y="504"/>
                        </a:lnTo>
                        <a:lnTo>
                          <a:pt x="183" y="505"/>
                        </a:lnTo>
                        <a:lnTo>
                          <a:pt x="179" y="508"/>
                        </a:lnTo>
                        <a:lnTo>
                          <a:pt x="177" y="512"/>
                        </a:lnTo>
                        <a:lnTo>
                          <a:pt x="175" y="517"/>
                        </a:lnTo>
                        <a:lnTo>
                          <a:pt x="175" y="518"/>
                        </a:lnTo>
                        <a:lnTo>
                          <a:pt x="175" y="518"/>
                        </a:lnTo>
                        <a:lnTo>
                          <a:pt x="174" y="521"/>
                        </a:lnTo>
                        <a:lnTo>
                          <a:pt x="173" y="524"/>
                        </a:lnTo>
                        <a:lnTo>
                          <a:pt x="171" y="527"/>
                        </a:lnTo>
                        <a:lnTo>
                          <a:pt x="167" y="530"/>
                        </a:lnTo>
                        <a:lnTo>
                          <a:pt x="167" y="530"/>
                        </a:lnTo>
                        <a:lnTo>
                          <a:pt x="162" y="533"/>
                        </a:lnTo>
                        <a:lnTo>
                          <a:pt x="156" y="534"/>
                        </a:lnTo>
                        <a:lnTo>
                          <a:pt x="150" y="533"/>
                        </a:lnTo>
                        <a:lnTo>
                          <a:pt x="144" y="531"/>
                        </a:lnTo>
                        <a:lnTo>
                          <a:pt x="144" y="531"/>
                        </a:lnTo>
                        <a:lnTo>
                          <a:pt x="140" y="529"/>
                        </a:lnTo>
                        <a:lnTo>
                          <a:pt x="138" y="526"/>
                        </a:lnTo>
                        <a:lnTo>
                          <a:pt x="135" y="523"/>
                        </a:lnTo>
                        <a:lnTo>
                          <a:pt x="133" y="519"/>
                        </a:lnTo>
                        <a:lnTo>
                          <a:pt x="130" y="510"/>
                        </a:lnTo>
                        <a:lnTo>
                          <a:pt x="129" y="499"/>
                        </a:lnTo>
                        <a:lnTo>
                          <a:pt x="129" y="455"/>
                        </a:lnTo>
                        <a:lnTo>
                          <a:pt x="129" y="455"/>
                        </a:lnTo>
                        <a:lnTo>
                          <a:pt x="128" y="452"/>
                        </a:lnTo>
                        <a:lnTo>
                          <a:pt x="127" y="449"/>
                        </a:lnTo>
                        <a:lnTo>
                          <a:pt x="126" y="447"/>
                        </a:lnTo>
                        <a:lnTo>
                          <a:pt x="123" y="445"/>
                        </a:lnTo>
                        <a:lnTo>
                          <a:pt x="123" y="445"/>
                        </a:lnTo>
                        <a:lnTo>
                          <a:pt x="107" y="431"/>
                        </a:lnTo>
                        <a:lnTo>
                          <a:pt x="91" y="416"/>
                        </a:lnTo>
                        <a:lnTo>
                          <a:pt x="91" y="416"/>
                        </a:lnTo>
                        <a:lnTo>
                          <a:pt x="78" y="403"/>
                        </a:lnTo>
                        <a:lnTo>
                          <a:pt x="66" y="388"/>
                        </a:lnTo>
                        <a:lnTo>
                          <a:pt x="57" y="372"/>
                        </a:lnTo>
                        <a:lnTo>
                          <a:pt x="49" y="356"/>
                        </a:lnTo>
                        <a:lnTo>
                          <a:pt x="49" y="356"/>
                        </a:lnTo>
                        <a:lnTo>
                          <a:pt x="43" y="344"/>
                        </a:lnTo>
                        <a:lnTo>
                          <a:pt x="38" y="333"/>
                        </a:lnTo>
                        <a:lnTo>
                          <a:pt x="34" y="320"/>
                        </a:lnTo>
                        <a:lnTo>
                          <a:pt x="31" y="307"/>
                        </a:lnTo>
                        <a:lnTo>
                          <a:pt x="28" y="295"/>
                        </a:lnTo>
                        <a:lnTo>
                          <a:pt x="26" y="282"/>
                        </a:lnTo>
                        <a:lnTo>
                          <a:pt x="25" y="269"/>
                        </a:lnTo>
                        <a:lnTo>
                          <a:pt x="25" y="256"/>
                        </a:lnTo>
                        <a:lnTo>
                          <a:pt x="25" y="256"/>
                        </a:lnTo>
                        <a:lnTo>
                          <a:pt x="26" y="233"/>
                        </a:lnTo>
                        <a:lnTo>
                          <a:pt x="30" y="209"/>
                        </a:lnTo>
                        <a:lnTo>
                          <a:pt x="35" y="188"/>
                        </a:lnTo>
                        <a:lnTo>
                          <a:pt x="44" y="166"/>
                        </a:lnTo>
                        <a:lnTo>
                          <a:pt x="53" y="146"/>
                        </a:lnTo>
                        <a:lnTo>
                          <a:pt x="64" y="128"/>
                        </a:lnTo>
                        <a:lnTo>
                          <a:pt x="77" y="109"/>
                        </a:lnTo>
                        <a:lnTo>
                          <a:pt x="93" y="93"/>
                        </a:lnTo>
                        <a:lnTo>
                          <a:pt x="109" y="79"/>
                        </a:lnTo>
                        <a:lnTo>
                          <a:pt x="126" y="66"/>
                        </a:lnTo>
                        <a:lnTo>
                          <a:pt x="146" y="54"/>
                        </a:lnTo>
                        <a:lnTo>
                          <a:pt x="166" y="44"/>
                        </a:lnTo>
                        <a:lnTo>
                          <a:pt x="187" y="36"/>
                        </a:lnTo>
                        <a:lnTo>
                          <a:pt x="209" y="31"/>
                        </a:lnTo>
                        <a:lnTo>
                          <a:pt x="232" y="27"/>
                        </a:lnTo>
                        <a:lnTo>
                          <a:pt x="255" y="26"/>
                        </a:lnTo>
                        <a:lnTo>
                          <a:pt x="255" y="26"/>
                        </a:lnTo>
                        <a:lnTo>
                          <a:pt x="279" y="27"/>
                        </a:lnTo>
                        <a:lnTo>
                          <a:pt x="302" y="31"/>
                        </a:lnTo>
                        <a:lnTo>
                          <a:pt x="324" y="36"/>
                        </a:lnTo>
                        <a:lnTo>
                          <a:pt x="345" y="44"/>
                        </a:lnTo>
                        <a:lnTo>
                          <a:pt x="366" y="54"/>
                        </a:lnTo>
                        <a:lnTo>
                          <a:pt x="384" y="66"/>
                        </a:lnTo>
                        <a:lnTo>
                          <a:pt x="403" y="79"/>
                        </a:lnTo>
                        <a:lnTo>
                          <a:pt x="419" y="93"/>
                        </a:lnTo>
                        <a:lnTo>
                          <a:pt x="433" y="109"/>
                        </a:lnTo>
                        <a:lnTo>
                          <a:pt x="447" y="128"/>
                        </a:lnTo>
                        <a:lnTo>
                          <a:pt x="458" y="146"/>
                        </a:lnTo>
                        <a:lnTo>
                          <a:pt x="468" y="166"/>
                        </a:lnTo>
                        <a:lnTo>
                          <a:pt x="476" y="188"/>
                        </a:lnTo>
                        <a:lnTo>
                          <a:pt x="481" y="209"/>
                        </a:lnTo>
                        <a:lnTo>
                          <a:pt x="485" y="233"/>
                        </a:lnTo>
                        <a:lnTo>
                          <a:pt x="486" y="256"/>
                        </a:lnTo>
                        <a:lnTo>
                          <a:pt x="486" y="256"/>
                        </a:lnTo>
                        <a:lnTo>
                          <a:pt x="485" y="269"/>
                        </a:lnTo>
                        <a:lnTo>
                          <a:pt x="484" y="282"/>
                        </a:lnTo>
                        <a:lnTo>
                          <a:pt x="482" y="295"/>
                        </a:lnTo>
                        <a:lnTo>
                          <a:pt x="480" y="307"/>
                        </a:lnTo>
                        <a:lnTo>
                          <a:pt x="477" y="320"/>
                        </a:lnTo>
                        <a:lnTo>
                          <a:pt x="473" y="333"/>
                        </a:lnTo>
                        <a:lnTo>
                          <a:pt x="468" y="345"/>
                        </a:lnTo>
                        <a:lnTo>
                          <a:pt x="463" y="357"/>
                        </a:lnTo>
                        <a:lnTo>
                          <a:pt x="463" y="3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33" name="Freeform 9">
                    <a:extLst>
                      <a:ext uri="{FF2B5EF4-FFF2-40B4-BE49-F238E27FC236}">
                        <a16:creationId xmlns:a16="http://schemas.microsoft.com/office/drawing/2014/main" id="{8FB90F51-684C-4FC2-BAF9-719CE0FC75EA}"/>
                      </a:ext>
                    </a:extLst>
                  </p:cNvPr>
                  <p:cNvSpPr>
                    <a:spLocks noEditPoints="1"/>
                  </p:cNvSpPr>
                  <p:nvPr/>
                </p:nvSpPr>
                <p:spPr bwMode="auto">
                  <a:xfrm>
                    <a:off x="2851150" y="5502275"/>
                    <a:ext cx="39688" cy="41275"/>
                  </a:xfrm>
                  <a:custGeom>
                    <a:avLst/>
                    <a:gdLst>
                      <a:gd name="T0" fmla="*/ 75 w 151"/>
                      <a:gd name="T1" fmla="*/ 0 h 151"/>
                      <a:gd name="T2" fmla="*/ 60 w 151"/>
                      <a:gd name="T3" fmla="*/ 2 h 151"/>
                      <a:gd name="T4" fmla="*/ 47 w 151"/>
                      <a:gd name="T5" fmla="*/ 6 h 151"/>
                      <a:gd name="T6" fmla="*/ 33 w 151"/>
                      <a:gd name="T7" fmla="*/ 13 h 151"/>
                      <a:gd name="T8" fmla="*/ 22 w 151"/>
                      <a:gd name="T9" fmla="*/ 22 h 151"/>
                      <a:gd name="T10" fmla="*/ 13 w 151"/>
                      <a:gd name="T11" fmla="*/ 33 h 151"/>
                      <a:gd name="T12" fmla="*/ 6 w 151"/>
                      <a:gd name="T13" fmla="*/ 46 h 151"/>
                      <a:gd name="T14" fmla="*/ 2 w 151"/>
                      <a:gd name="T15" fmla="*/ 60 h 151"/>
                      <a:gd name="T16" fmla="*/ 0 w 151"/>
                      <a:gd name="T17" fmla="*/ 75 h 151"/>
                      <a:gd name="T18" fmla="*/ 1 w 151"/>
                      <a:gd name="T19" fmla="*/ 83 h 151"/>
                      <a:gd name="T20" fmla="*/ 4 w 151"/>
                      <a:gd name="T21" fmla="*/ 98 h 151"/>
                      <a:gd name="T22" fmla="*/ 9 w 151"/>
                      <a:gd name="T23" fmla="*/ 111 h 151"/>
                      <a:gd name="T24" fmla="*/ 17 w 151"/>
                      <a:gd name="T25" fmla="*/ 123 h 151"/>
                      <a:gd name="T26" fmla="*/ 27 w 151"/>
                      <a:gd name="T27" fmla="*/ 133 h 151"/>
                      <a:gd name="T28" fmla="*/ 40 w 151"/>
                      <a:gd name="T29" fmla="*/ 141 h 151"/>
                      <a:gd name="T30" fmla="*/ 53 w 151"/>
                      <a:gd name="T31" fmla="*/ 148 h 151"/>
                      <a:gd name="T32" fmla="*/ 68 w 151"/>
                      <a:gd name="T33" fmla="*/ 151 h 151"/>
                      <a:gd name="T34" fmla="*/ 75 w 151"/>
                      <a:gd name="T35" fmla="*/ 151 h 151"/>
                      <a:gd name="T36" fmla="*/ 91 w 151"/>
                      <a:gd name="T37" fmla="*/ 150 h 151"/>
                      <a:gd name="T38" fmla="*/ 105 w 151"/>
                      <a:gd name="T39" fmla="*/ 145 h 151"/>
                      <a:gd name="T40" fmla="*/ 118 w 151"/>
                      <a:gd name="T41" fmla="*/ 138 h 151"/>
                      <a:gd name="T42" fmla="*/ 130 w 151"/>
                      <a:gd name="T43" fmla="*/ 129 h 151"/>
                      <a:gd name="T44" fmla="*/ 139 w 151"/>
                      <a:gd name="T45" fmla="*/ 118 h 151"/>
                      <a:gd name="T46" fmla="*/ 146 w 151"/>
                      <a:gd name="T47" fmla="*/ 105 h 151"/>
                      <a:gd name="T48" fmla="*/ 150 w 151"/>
                      <a:gd name="T49" fmla="*/ 91 h 151"/>
                      <a:gd name="T50" fmla="*/ 151 w 151"/>
                      <a:gd name="T51" fmla="*/ 75 h 151"/>
                      <a:gd name="T52" fmla="*/ 151 w 151"/>
                      <a:gd name="T53" fmla="*/ 68 h 151"/>
                      <a:gd name="T54" fmla="*/ 148 w 151"/>
                      <a:gd name="T55" fmla="*/ 53 h 151"/>
                      <a:gd name="T56" fmla="*/ 142 w 151"/>
                      <a:gd name="T57" fmla="*/ 40 h 151"/>
                      <a:gd name="T58" fmla="*/ 134 w 151"/>
                      <a:gd name="T59" fmla="*/ 27 h 151"/>
                      <a:gd name="T60" fmla="*/ 123 w 151"/>
                      <a:gd name="T61" fmla="*/ 17 h 151"/>
                      <a:gd name="T62" fmla="*/ 112 w 151"/>
                      <a:gd name="T63" fmla="*/ 9 h 151"/>
                      <a:gd name="T64" fmla="*/ 98 w 151"/>
                      <a:gd name="T65" fmla="*/ 4 h 151"/>
                      <a:gd name="T66" fmla="*/ 83 w 151"/>
                      <a:gd name="T67" fmla="*/ 1 h 151"/>
                      <a:gd name="T68" fmla="*/ 75 w 151"/>
                      <a:gd name="T69" fmla="*/ 0 h 151"/>
                      <a:gd name="T70" fmla="*/ 75 w 151"/>
                      <a:gd name="T71" fmla="*/ 125 h 151"/>
                      <a:gd name="T72" fmla="*/ 56 w 151"/>
                      <a:gd name="T73" fmla="*/ 122 h 151"/>
                      <a:gd name="T74" fmla="*/ 41 w 151"/>
                      <a:gd name="T75" fmla="*/ 111 h 151"/>
                      <a:gd name="T76" fmla="*/ 29 w 151"/>
                      <a:gd name="T77" fmla="*/ 95 h 151"/>
                      <a:gd name="T78" fmla="*/ 25 w 151"/>
                      <a:gd name="T79" fmla="*/ 75 h 151"/>
                      <a:gd name="T80" fmla="*/ 26 w 151"/>
                      <a:gd name="T81" fmla="*/ 65 h 151"/>
                      <a:gd name="T82" fmla="*/ 34 w 151"/>
                      <a:gd name="T83" fmla="*/ 48 h 151"/>
                      <a:gd name="T84" fmla="*/ 48 w 151"/>
                      <a:gd name="T85" fmla="*/ 33 h 151"/>
                      <a:gd name="T86" fmla="*/ 65 w 151"/>
                      <a:gd name="T87" fmla="*/ 26 h 151"/>
                      <a:gd name="T88" fmla="*/ 75 w 151"/>
                      <a:gd name="T89" fmla="*/ 25 h 151"/>
                      <a:gd name="T90" fmla="*/ 95 w 151"/>
                      <a:gd name="T91" fmla="*/ 29 h 151"/>
                      <a:gd name="T92" fmla="*/ 111 w 151"/>
                      <a:gd name="T93" fmla="*/ 40 h 151"/>
                      <a:gd name="T94" fmla="*/ 122 w 151"/>
                      <a:gd name="T95" fmla="*/ 56 h 151"/>
                      <a:gd name="T96" fmla="*/ 126 w 151"/>
                      <a:gd name="T97" fmla="*/ 75 h 151"/>
                      <a:gd name="T98" fmla="*/ 125 w 151"/>
                      <a:gd name="T99" fmla="*/ 85 h 151"/>
                      <a:gd name="T100" fmla="*/ 117 w 151"/>
                      <a:gd name="T101" fmla="*/ 104 h 151"/>
                      <a:gd name="T102" fmla="*/ 104 w 151"/>
                      <a:gd name="T103" fmla="*/ 117 h 151"/>
                      <a:gd name="T104" fmla="*/ 86 w 151"/>
                      <a:gd name="T105" fmla="*/ 124 h 151"/>
                      <a:gd name="T106" fmla="*/ 75 w 151"/>
                      <a:gd name="T107" fmla="*/ 12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51">
                        <a:moveTo>
                          <a:pt x="75" y="0"/>
                        </a:moveTo>
                        <a:lnTo>
                          <a:pt x="75" y="0"/>
                        </a:lnTo>
                        <a:lnTo>
                          <a:pt x="68" y="1"/>
                        </a:lnTo>
                        <a:lnTo>
                          <a:pt x="60" y="2"/>
                        </a:lnTo>
                        <a:lnTo>
                          <a:pt x="53" y="4"/>
                        </a:lnTo>
                        <a:lnTo>
                          <a:pt x="47" y="6"/>
                        </a:lnTo>
                        <a:lnTo>
                          <a:pt x="40" y="9"/>
                        </a:lnTo>
                        <a:lnTo>
                          <a:pt x="33" y="13"/>
                        </a:lnTo>
                        <a:lnTo>
                          <a:pt x="27" y="17"/>
                        </a:lnTo>
                        <a:lnTo>
                          <a:pt x="22" y="22"/>
                        </a:lnTo>
                        <a:lnTo>
                          <a:pt x="17" y="27"/>
                        </a:lnTo>
                        <a:lnTo>
                          <a:pt x="13" y="33"/>
                        </a:lnTo>
                        <a:lnTo>
                          <a:pt x="9" y="40"/>
                        </a:lnTo>
                        <a:lnTo>
                          <a:pt x="6" y="46"/>
                        </a:lnTo>
                        <a:lnTo>
                          <a:pt x="4" y="53"/>
                        </a:lnTo>
                        <a:lnTo>
                          <a:pt x="2" y="60"/>
                        </a:lnTo>
                        <a:lnTo>
                          <a:pt x="1" y="68"/>
                        </a:lnTo>
                        <a:lnTo>
                          <a:pt x="0" y="75"/>
                        </a:lnTo>
                        <a:lnTo>
                          <a:pt x="0" y="75"/>
                        </a:lnTo>
                        <a:lnTo>
                          <a:pt x="1" y="83"/>
                        </a:lnTo>
                        <a:lnTo>
                          <a:pt x="2" y="91"/>
                        </a:lnTo>
                        <a:lnTo>
                          <a:pt x="4" y="98"/>
                        </a:lnTo>
                        <a:lnTo>
                          <a:pt x="6" y="105"/>
                        </a:lnTo>
                        <a:lnTo>
                          <a:pt x="9" y="111"/>
                        </a:lnTo>
                        <a:lnTo>
                          <a:pt x="13" y="118"/>
                        </a:lnTo>
                        <a:lnTo>
                          <a:pt x="17" y="123"/>
                        </a:lnTo>
                        <a:lnTo>
                          <a:pt x="22" y="129"/>
                        </a:lnTo>
                        <a:lnTo>
                          <a:pt x="27" y="133"/>
                        </a:lnTo>
                        <a:lnTo>
                          <a:pt x="33" y="138"/>
                        </a:lnTo>
                        <a:lnTo>
                          <a:pt x="40" y="141"/>
                        </a:lnTo>
                        <a:lnTo>
                          <a:pt x="47" y="145"/>
                        </a:lnTo>
                        <a:lnTo>
                          <a:pt x="53" y="148"/>
                        </a:lnTo>
                        <a:lnTo>
                          <a:pt x="60" y="150"/>
                        </a:lnTo>
                        <a:lnTo>
                          <a:pt x="68" y="151"/>
                        </a:lnTo>
                        <a:lnTo>
                          <a:pt x="75" y="151"/>
                        </a:lnTo>
                        <a:lnTo>
                          <a:pt x="75" y="151"/>
                        </a:lnTo>
                        <a:lnTo>
                          <a:pt x="83" y="151"/>
                        </a:lnTo>
                        <a:lnTo>
                          <a:pt x="91" y="150"/>
                        </a:lnTo>
                        <a:lnTo>
                          <a:pt x="98" y="148"/>
                        </a:lnTo>
                        <a:lnTo>
                          <a:pt x="105" y="145"/>
                        </a:lnTo>
                        <a:lnTo>
                          <a:pt x="112" y="141"/>
                        </a:lnTo>
                        <a:lnTo>
                          <a:pt x="118" y="138"/>
                        </a:lnTo>
                        <a:lnTo>
                          <a:pt x="123" y="133"/>
                        </a:lnTo>
                        <a:lnTo>
                          <a:pt x="130" y="129"/>
                        </a:lnTo>
                        <a:lnTo>
                          <a:pt x="134" y="123"/>
                        </a:lnTo>
                        <a:lnTo>
                          <a:pt x="139" y="118"/>
                        </a:lnTo>
                        <a:lnTo>
                          <a:pt x="142" y="111"/>
                        </a:lnTo>
                        <a:lnTo>
                          <a:pt x="146" y="105"/>
                        </a:lnTo>
                        <a:lnTo>
                          <a:pt x="148" y="98"/>
                        </a:lnTo>
                        <a:lnTo>
                          <a:pt x="150" y="91"/>
                        </a:lnTo>
                        <a:lnTo>
                          <a:pt x="151" y="83"/>
                        </a:lnTo>
                        <a:lnTo>
                          <a:pt x="151" y="75"/>
                        </a:lnTo>
                        <a:lnTo>
                          <a:pt x="151" y="75"/>
                        </a:lnTo>
                        <a:lnTo>
                          <a:pt x="151" y="68"/>
                        </a:lnTo>
                        <a:lnTo>
                          <a:pt x="150" y="60"/>
                        </a:lnTo>
                        <a:lnTo>
                          <a:pt x="148" y="53"/>
                        </a:lnTo>
                        <a:lnTo>
                          <a:pt x="146" y="46"/>
                        </a:lnTo>
                        <a:lnTo>
                          <a:pt x="142" y="40"/>
                        </a:lnTo>
                        <a:lnTo>
                          <a:pt x="139" y="33"/>
                        </a:lnTo>
                        <a:lnTo>
                          <a:pt x="134" y="27"/>
                        </a:lnTo>
                        <a:lnTo>
                          <a:pt x="130" y="22"/>
                        </a:lnTo>
                        <a:lnTo>
                          <a:pt x="123" y="17"/>
                        </a:lnTo>
                        <a:lnTo>
                          <a:pt x="118" y="13"/>
                        </a:lnTo>
                        <a:lnTo>
                          <a:pt x="112" y="9"/>
                        </a:lnTo>
                        <a:lnTo>
                          <a:pt x="105" y="6"/>
                        </a:lnTo>
                        <a:lnTo>
                          <a:pt x="98" y="4"/>
                        </a:lnTo>
                        <a:lnTo>
                          <a:pt x="91" y="2"/>
                        </a:lnTo>
                        <a:lnTo>
                          <a:pt x="83" y="1"/>
                        </a:lnTo>
                        <a:lnTo>
                          <a:pt x="75" y="0"/>
                        </a:lnTo>
                        <a:lnTo>
                          <a:pt x="75" y="0"/>
                        </a:lnTo>
                        <a:close/>
                        <a:moveTo>
                          <a:pt x="75" y="125"/>
                        </a:moveTo>
                        <a:lnTo>
                          <a:pt x="75" y="125"/>
                        </a:lnTo>
                        <a:lnTo>
                          <a:pt x="65" y="124"/>
                        </a:lnTo>
                        <a:lnTo>
                          <a:pt x="56" y="122"/>
                        </a:lnTo>
                        <a:lnTo>
                          <a:pt x="48" y="117"/>
                        </a:lnTo>
                        <a:lnTo>
                          <a:pt x="41" y="111"/>
                        </a:lnTo>
                        <a:lnTo>
                          <a:pt x="34" y="104"/>
                        </a:lnTo>
                        <a:lnTo>
                          <a:pt x="29" y="95"/>
                        </a:lnTo>
                        <a:lnTo>
                          <a:pt x="26" y="85"/>
                        </a:lnTo>
                        <a:lnTo>
                          <a:pt x="25" y="75"/>
                        </a:lnTo>
                        <a:lnTo>
                          <a:pt x="25" y="75"/>
                        </a:lnTo>
                        <a:lnTo>
                          <a:pt x="26" y="65"/>
                        </a:lnTo>
                        <a:lnTo>
                          <a:pt x="29" y="56"/>
                        </a:lnTo>
                        <a:lnTo>
                          <a:pt x="34" y="48"/>
                        </a:lnTo>
                        <a:lnTo>
                          <a:pt x="41" y="40"/>
                        </a:lnTo>
                        <a:lnTo>
                          <a:pt x="48" y="33"/>
                        </a:lnTo>
                        <a:lnTo>
                          <a:pt x="56" y="29"/>
                        </a:lnTo>
                        <a:lnTo>
                          <a:pt x="65" y="26"/>
                        </a:lnTo>
                        <a:lnTo>
                          <a:pt x="75" y="25"/>
                        </a:lnTo>
                        <a:lnTo>
                          <a:pt x="75" y="25"/>
                        </a:lnTo>
                        <a:lnTo>
                          <a:pt x="86" y="26"/>
                        </a:lnTo>
                        <a:lnTo>
                          <a:pt x="95" y="29"/>
                        </a:lnTo>
                        <a:lnTo>
                          <a:pt x="104" y="33"/>
                        </a:lnTo>
                        <a:lnTo>
                          <a:pt x="111" y="40"/>
                        </a:lnTo>
                        <a:lnTo>
                          <a:pt x="117" y="48"/>
                        </a:lnTo>
                        <a:lnTo>
                          <a:pt x="122" y="56"/>
                        </a:lnTo>
                        <a:lnTo>
                          <a:pt x="125" y="65"/>
                        </a:lnTo>
                        <a:lnTo>
                          <a:pt x="126" y="75"/>
                        </a:lnTo>
                        <a:lnTo>
                          <a:pt x="126" y="75"/>
                        </a:lnTo>
                        <a:lnTo>
                          <a:pt x="125" y="85"/>
                        </a:lnTo>
                        <a:lnTo>
                          <a:pt x="122" y="95"/>
                        </a:lnTo>
                        <a:lnTo>
                          <a:pt x="117" y="104"/>
                        </a:lnTo>
                        <a:lnTo>
                          <a:pt x="111" y="111"/>
                        </a:lnTo>
                        <a:lnTo>
                          <a:pt x="104" y="117"/>
                        </a:lnTo>
                        <a:lnTo>
                          <a:pt x="95" y="122"/>
                        </a:lnTo>
                        <a:lnTo>
                          <a:pt x="86" y="124"/>
                        </a:lnTo>
                        <a:lnTo>
                          <a:pt x="75" y="125"/>
                        </a:lnTo>
                        <a:lnTo>
                          <a:pt x="75" y="12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34" name="Freeform 10">
                    <a:extLst>
                      <a:ext uri="{FF2B5EF4-FFF2-40B4-BE49-F238E27FC236}">
                        <a16:creationId xmlns:a16="http://schemas.microsoft.com/office/drawing/2014/main" id="{E94E7577-9D1A-4EFA-939B-561A4318075F}"/>
                      </a:ext>
                    </a:extLst>
                  </p:cNvPr>
                  <p:cNvSpPr>
                    <a:spLocks noEditPoints="1"/>
                  </p:cNvSpPr>
                  <p:nvPr/>
                </p:nvSpPr>
                <p:spPr bwMode="auto">
                  <a:xfrm>
                    <a:off x="2801938" y="5502275"/>
                    <a:ext cx="41275" cy="41275"/>
                  </a:xfrm>
                  <a:custGeom>
                    <a:avLst/>
                    <a:gdLst>
                      <a:gd name="T0" fmla="*/ 75 w 151"/>
                      <a:gd name="T1" fmla="*/ 0 h 151"/>
                      <a:gd name="T2" fmla="*/ 60 w 151"/>
                      <a:gd name="T3" fmla="*/ 2 h 151"/>
                      <a:gd name="T4" fmla="*/ 46 w 151"/>
                      <a:gd name="T5" fmla="*/ 6 h 151"/>
                      <a:gd name="T6" fmla="*/ 33 w 151"/>
                      <a:gd name="T7" fmla="*/ 13 h 151"/>
                      <a:gd name="T8" fmla="*/ 22 w 151"/>
                      <a:gd name="T9" fmla="*/ 22 h 151"/>
                      <a:gd name="T10" fmla="*/ 13 w 151"/>
                      <a:gd name="T11" fmla="*/ 33 h 151"/>
                      <a:gd name="T12" fmla="*/ 6 w 151"/>
                      <a:gd name="T13" fmla="*/ 46 h 151"/>
                      <a:gd name="T14" fmla="*/ 2 w 151"/>
                      <a:gd name="T15" fmla="*/ 60 h 151"/>
                      <a:gd name="T16" fmla="*/ 0 w 151"/>
                      <a:gd name="T17" fmla="*/ 75 h 151"/>
                      <a:gd name="T18" fmla="*/ 1 w 151"/>
                      <a:gd name="T19" fmla="*/ 83 h 151"/>
                      <a:gd name="T20" fmla="*/ 4 w 151"/>
                      <a:gd name="T21" fmla="*/ 98 h 151"/>
                      <a:gd name="T22" fmla="*/ 9 w 151"/>
                      <a:gd name="T23" fmla="*/ 111 h 151"/>
                      <a:gd name="T24" fmla="*/ 17 w 151"/>
                      <a:gd name="T25" fmla="*/ 123 h 151"/>
                      <a:gd name="T26" fmla="*/ 27 w 151"/>
                      <a:gd name="T27" fmla="*/ 133 h 151"/>
                      <a:gd name="T28" fmla="*/ 39 w 151"/>
                      <a:gd name="T29" fmla="*/ 141 h 151"/>
                      <a:gd name="T30" fmla="*/ 53 w 151"/>
                      <a:gd name="T31" fmla="*/ 148 h 151"/>
                      <a:gd name="T32" fmla="*/ 68 w 151"/>
                      <a:gd name="T33" fmla="*/ 151 h 151"/>
                      <a:gd name="T34" fmla="*/ 75 w 151"/>
                      <a:gd name="T35" fmla="*/ 151 h 151"/>
                      <a:gd name="T36" fmla="*/ 91 w 151"/>
                      <a:gd name="T37" fmla="*/ 150 h 151"/>
                      <a:gd name="T38" fmla="*/ 105 w 151"/>
                      <a:gd name="T39" fmla="*/ 145 h 151"/>
                      <a:gd name="T40" fmla="*/ 118 w 151"/>
                      <a:gd name="T41" fmla="*/ 138 h 151"/>
                      <a:gd name="T42" fmla="*/ 129 w 151"/>
                      <a:gd name="T43" fmla="*/ 129 h 151"/>
                      <a:gd name="T44" fmla="*/ 139 w 151"/>
                      <a:gd name="T45" fmla="*/ 118 h 151"/>
                      <a:gd name="T46" fmla="*/ 145 w 151"/>
                      <a:gd name="T47" fmla="*/ 105 h 151"/>
                      <a:gd name="T48" fmla="*/ 150 w 151"/>
                      <a:gd name="T49" fmla="*/ 91 h 151"/>
                      <a:gd name="T50" fmla="*/ 151 w 151"/>
                      <a:gd name="T51" fmla="*/ 75 h 151"/>
                      <a:gd name="T52" fmla="*/ 151 w 151"/>
                      <a:gd name="T53" fmla="*/ 68 h 151"/>
                      <a:gd name="T54" fmla="*/ 148 w 151"/>
                      <a:gd name="T55" fmla="*/ 53 h 151"/>
                      <a:gd name="T56" fmla="*/ 142 w 151"/>
                      <a:gd name="T57" fmla="*/ 40 h 151"/>
                      <a:gd name="T58" fmla="*/ 134 w 151"/>
                      <a:gd name="T59" fmla="*/ 27 h 151"/>
                      <a:gd name="T60" fmla="*/ 123 w 151"/>
                      <a:gd name="T61" fmla="*/ 17 h 151"/>
                      <a:gd name="T62" fmla="*/ 111 w 151"/>
                      <a:gd name="T63" fmla="*/ 9 h 151"/>
                      <a:gd name="T64" fmla="*/ 98 w 151"/>
                      <a:gd name="T65" fmla="*/ 4 h 151"/>
                      <a:gd name="T66" fmla="*/ 83 w 151"/>
                      <a:gd name="T67" fmla="*/ 1 h 151"/>
                      <a:gd name="T68" fmla="*/ 75 w 151"/>
                      <a:gd name="T69" fmla="*/ 0 h 151"/>
                      <a:gd name="T70" fmla="*/ 75 w 151"/>
                      <a:gd name="T71" fmla="*/ 125 h 151"/>
                      <a:gd name="T72" fmla="*/ 56 w 151"/>
                      <a:gd name="T73" fmla="*/ 122 h 151"/>
                      <a:gd name="T74" fmla="*/ 40 w 151"/>
                      <a:gd name="T75" fmla="*/ 111 h 151"/>
                      <a:gd name="T76" fmla="*/ 29 w 151"/>
                      <a:gd name="T77" fmla="*/ 95 h 151"/>
                      <a:gd name="T78" fmla="*/ 25 w 151"/>
                      <a:gd name="T79" fmla="*/ 75 h 151"/>
                      <a:gd name="T80" fmla="*/ 26 w 151"/>
                      <a:gd name="T81" fmla="*/ 65 h 151"/>
                      <a:gd name="T82" fmla="*/ 33 w 151"/>
                      <a:gd name="T83" fmla="*/ 48 h 151"/>
                      <a:gd name="T84" fmla="*/ 48 w 151"/>
                      <a:gd name="T85" fmla="*/ 33 h 151"/>
                      <a:gd name="T86" fmla="*/ 65 w 151"/>
                      <a:gd name="T87" fmla="*/ 26 h 151"/>
                      <a:gd name="T88" fmla="*/ 75 w 151"/>
                      <a:gd name="T89" fmla="*/ 25 h 151"/>
                      <a:gd name="T90" fmla="*/ 95 w 151"/>
                      <a:gd name="T91" fmla="*/ 29 h 151"/>
                      <a:gd name="T92" fmla="*/ 111 w 151"/>
                      <a:gd name="T93" fmla="*/ 40 h 151"/>
                      <a:gd name="T94" fmla="*/ 122 w 151"/>
                      <a:gd name="T95" fmla="*/ 56 h 151"/>
                      <a:gd name="T96" fmla="*/ 125 w 151"/>
                      <a:gd name="T97" fmla="*/ 75 h 151"/>
                      <a:gd name="T98" fmla="*/ 124 w 151"/>
                      <a:gd name="T99" fmla="*/ 85 h 151"/>
                      <a:gd name="T100" fmla="*/ 117 w 151"/>
                      <a:gd name="T101" fmla="*/ 104 h 151"/>
                      <a:gd name="T102" fmla="*/ 104 w 151"/>
                      <a:gd name="T103" fmla="*/ 117 h 151"/>
                      <a:gd name="T104" fmla="*/ 85 w 151"/>
                      <a:gd name="T105" fmla="*/ 124 h 151"/>
                      <a:gd name="T106" fmla="*/ 75 w 151"/>
                      <a:gd name="T107" fmla="*/ 12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51">
                        <a:moveTo>
                          <a:pt x="75" y="0"/>
                        </a:moveTo>
                        <a:lnTo>
                          <a:pt x="75" y="0"/>
                        </a:lnTo>
                        <a:lnTo>
                          <a:pt x="68" y="1"/>
                        </a:lnTo>
                        <a:lnTo>
                          <a:pt x="60" y="2"/>
                        </a:lnTo>
                        <a:lnTo>
                          <a:pt x="53" y="4"/>
                        </a:lnTo>
                        <a:lnTo>
                          <a:pt x="46" y="6"/>
                        </a:lnTo>
                        <a:lnTo>
                          <a:pt x="39" y="9"/>
                        </a:lnTo>
                        <a:lnTo>
                          <a:pt x="33" y="13"/>
                        </a:lnTo>
                        <a:lnTo>
                          <a:pt x="27" y="17"/>
                        </a:lnTo>
                        <a:lnTo>
                          <a:pt x="22" y="22"/>
                        </a:lnTo>
                        <a:lnTo>
                          <a:pt x="17" y="27"/>
                        </a:lnTo>
                        <a:lnTo>
                          <a:pt x="13" y="33"/>
                        </a:lnTo>
                        <a:lnTo>
                          <a:pt x="9" y="40"/>
                        </a:lnTo>
                        <a:lnTo>
                          <a:pt x="6" y="46"/>
                        </a:lnTo>
                        <a:lnTo>
                          <a:pt x="4" y="53"/>
                        </a:lnTo>
                        <a:lnTo>
                          <a:pt x="2" y="60"/>
                        </a:lnTo>
                        <a:lnTo>
                          <a:pt x="1" y="68"/>
                        </a:lnTo>
                        <a:lnTo>
                          <a:pt x="0" y="75"/>
                        </a:lnTo>
                        <a:lnTo>
                          <a:pt x="0" y="75"/>
                        </a:lnTo>
                        <a:lnTo>
                          <a:pt x="1" y="83"/>
                        </a:lnTo>
                        <a:lnTo>
                          <a:pt x="2" y="91"/>
                        </a:lnTo>
                        <a:lnTo>
                          <a:pt x="4" y="98"/>
                        </a:lnTo>
                        <a:lnTo>
                          <a:pt x="6" y="105"/>
                        </a:lnTo>
                        <a:lnTo>
                          <a:pt x="9" y="111"/>
                        </a:lnTo>
                        <a:lnTo>
                          <a:pt x="13" y="118"/>
                        </a:lnTo>
                        <a:lnTo>
                          <a:pt x="17" y="123"/>
                        </a:lnTo>
                        <a:lnTo>
                          <a:pt x="22" y="129"/>
                        </a:lnTo>
                        <a:lnTo>
                          <a:pt x="27" y="133"/>
                        </a:lnTo>
                        <a:lnTo>
                          <a:pt x="33" y="138"/>
                        </a:lnTo>
                        <a:lnTo>
                          <a:pt x="39" y="141"/>
                        </a:lnTo>
                        <a:lnTo>
                          <a:pt x="46" y="145"/>
                        </a:lnTo>
                        <a:lnTo>
                          <a:pt x="53" y="148"/>
                        </a:lnTo>
                        <a:lnTo>
                          <a:pt x="60" y="150"/>
                        </a:lnTo>
                        <a:lnTo>
                          <a:pt x="68" y="151"/>
                        </a:lnTo>
                        <a:lnTo>
                          <a:pt x="75" y="151"/>
                        </a:lnTo>
                        <a:lnTo>
                          <a:pt x="75" y="151"/>
                        </a:lnTo>
                        <a:lnTo>
                          <a:pt x="83" y="151"/>
                        </a:lnTo>
                        <a:lnTo>
                          <a:pt x="91" y="150"/>
                        </a:lnTo>
                        <a:lnTo>
                          <a:pt x="98" y="148"/>
                        </a:lnTo>
                        <a:lnTo>
                          <a:pt x="105" y="145"/>
                        </a:lnTo>
                        <a:lnTo>
                          <a:pt x="111" y="141"/>
                        </a:lnTo>
                        <a:lnTo>
                          <a:pt x="118" y="138"/>
                        </a:lnTo>
                        <a:lnTo>
                          <a:pt x="123" y="133"/>
                        </a:lnTo>
                        <a:lnTo>
                          <a:pt x="129" y="129"/>
                        </a:lnTo>
                        <a:lnTo>
                          <a:pt x="134" y="123"/>
                        </a:lnTo>
                        <a:lnTo>
                          <a:pt x="139" y="118"/>
                        </a:lnTo>
                        <a:lnTo>
                          <a:pt x="142" y="111"/>
                        </a:lnTo>
                        <a:lnTo>
                          <a:pt x="145" y="105"/>
                        </a:lnTo>
                        <a:lnTo>
                          <a:pt x="148" y="98"/>
                        </a:lnTo>
                        <a:lnTo>
                          <a:pt x="150" y="91"/>
                        </a:lnTo>
                        <a:lnTo>
                          <a:pt x="151" y="83"/>
                        </a:lnTo>
                        <a:lnTo>
                          <a:pt x="151" y="75"/>
                        </a:lnTo>
                        <a:lnTo>
                          <a:pt x="151" y="75"/>
                        </a:lnTo>
                        <a:lnTo>
                          <a:pt x="151" y="68"/>
                        </a:lnTo>
                        <a:lnTo>
                          <a:pt x="150" y="60"/>
                        </a:lnTo>
                        <a:lnTo>
                          <a:pt x="148" y="53"/>
                        </a:lnTo>
                        <a:lnTo>
                          <a:pt x="145" y="46"/>
                        </a:lnTo>
                        <a:lnTo>
                          <a:pt x="142" y="40"/>
                        </a:lnTo>
                        <a:lnTo>
                          <a:pt x="139" y="33"/>
                        </a:lnTo>
                        <a:lnTo>
                          <a:pt x="134" y="27"/>
                        </a:lnTo>
                        <a:lnTo>
                          <a:pt x="129" y="22"/>
                        </a:lnTo>
                        <a:lnTo>
                          <a:pt x="123" y="17"/>
                        </a:lnTo>
                        <a:lnTo>
                          <a:pt x="118" y="13"/>
                        </a:lnTo>
                        <a:lnTo>
                          <a:pt x="111" y="9"/>
                        </a:lnTo>
                        <a:lnTo>
                          <a:pt x="105" y="6"/>
                        </a:lnTo>
                        <a:lnTo>
                          <a:pt x="98" y="4"/>
                        </a:lnTo>
                        <a:lnTo>
                          <a:pt x="91" y="2"/>
                        </a:lnTo>
                        <a:lnTo>
                          <a:pt x="83" y="1"/>
                        </a:lnTo>
                        <a:lnTo>
                          <a:pt x="75" y="0"/>
                        </a:lnTo>
                        <a:lnTo>
                          <a:pt x="75" y="0"/>
                        </a:lnTo>
                        <a:close/>
                        <a:moveTo>
                          <a:pt x="75" y="125"/>
                        </a:moveTo>
                        <a:lnTo>
                          <a:pt x="75" y="125"/>
                        </a:lnTo>
                        <a:lnTo>
                          <a:pt x="65" y="124"/>
                        </a:lnTo>
                        <a:lnTo>
                          <a:pt x="56" y="122"/>
                        </a:lnTo>
                        <a:lnTo>
                          <a:pt x="48" y="117"/>
                        </a:lnTo>
                        <a:lnTo>
                          <a:pt x="40" y="111"/>
                        </a:lnTo>
                        <a:lnTo>
                          <a:pt x="33" y="104"/>
                        </a:lnTo>
                        <a:lnTo>
                          <a:pt x="29" y="95"/>
                        </a:lnTo>
                        <a:lnTo>
                          <a:pt x="26" y="85"/>
                        </a:lnTo>
                        <a:lnTo>
                          <a:pt x="25" y="75"/>
                        </a:lnTo>
                        <a:lnTo>
                          <a:pt x="25" y="75"/>
                        </a:lnTo>
                        <a:lnTo>
                          <a:pt x="26" y="65"/>
                        </a:lnTo>
                        <a:lnTo>
                          <a:pt x="29" y="56"/>
                        </a:lnTo>
                        <a:lnTo>
                          <a:pt x="33" y="48"/>
                        </a:lnTo>
                        <a:lnTo>
                          <a:pt x="40" y="40"/>
                        </a:lnTo>
                        <a:lnTo>
                          <a:pt x="48" y="33"/>
                        </a:lnTo>
                        <a:lnTo>
                          <a:pt x="56" y="29"/>
                        </a:lnTo>
                        <a:lnTo>
                          <a:pt x="65" y="26"/>
                        </a:lnTo>
                        <a:lnTo>
                          <a:pt x="75" y="25"/>
                        </a:lnTo>
                        <a:lnTo>
                          <a:pt x="75" y="25"/>
                        </a:lnTo>
                        <a:lnTo>
                          <a:pt x="85" y="26"/>
                        </a:lnTo>
                        <a:lnTo>
                          <a:pt x="95" y="29"/>
                        </a:lnTo>
                        <a:lnTo>
                          <a:pt x="104" y="33"/>
                        </a:lnTo>
                        <a:lnTo>
                          <a:pt x="111" y="40"/>
                        </a:lnTo>
                        <a:lnTo>
                          <a:pt x="117" y="48"/>
                        </a:lnTo>
                        <a:lnTo>
                          <a:pt x="122" y="56"/>
                        </a:lnTo>
                        <a:lnTo>
                          <a:pt x="124" y="65"/>
                        </a:lnTo>
                        <a:lnTo>
                          <a:pt x="125" y="75"/>
                        </a:lnTo>
                        <a:lnTo>
                          <a:pt x="125" y="75"/>
                        </a:lnTo>
                        <a:lnTo>
                          <a:pt x="124" y="85"/>
                        </a:lnTo>
                        <a:lnTo>
                          <a:pt x="122" y="95"/>
                        </a:lnTo>
                        <a:lnTo>
                          <a:pt x="117" y="104"/>
                        </a:lnTo>
                        <a:lnTo>
                          <a:pt x="111" y="111"/>
                        </a:lnTo>
                        <a:lnTo>
                          <a:pt x="104" y="117"/>
                        </a:lnTo>
                        <a:lnTo>
                          <a:pt x="95" y="122"/>
                        </a:lnTo>
                        <a:lnTo>
                          <a:pt x="85" y="124"/>
                        </a:lnTo>
                        <a:lnTo>
                          <a:pt x="75" y="125"/>
                        </a:lnTo>
                        <a:lnTo>
                          <a:pt x="75" y="12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35" name="Freeform 11">
                    <a:extLst>
                      <a:ext uri="{FF2B5EF4-FFF2-40B4-BE49-F238E27FC236}">
                        <a16:creationId xmlns:a16="http://schemas.microsoft.com/office/drawing/2014/main" id="{5E6DDE8F-7EE0-4CDF-9108-D9072E885785}"/>
                      </a:ext>
                    </a:extLst>
                  </p:cNvPr>
                  <p:cNvSpPr>
                    <a:spLocks noEditPoints="1"/>
                  </p:cNvSpPr>
                  <p:nvPr/>
                </p:nvSpPr>
                <p:spPr bwMode="auto">
                  <a:xfrm>
                    <a:off x="2833688" y="5538788"/>
                    <a:ext cx="25400" cy="23813"/>
                  </a:xfrm>
                  <a:custGeom>
                    <a:avLst/>
                    <a:gdLst>
                      <a:gd name="T0" fmla="*/ 65 w 96"/>
                      <a:gd name="T1" fmla="*/ 11 h 88"/>
                      <a:gd name="T2" fmla="*/ 65 w 96"/>
                      <a:gd name="T3" fmla="*/ 11 h 88"/>
                      <a:gd name="T4" fmla="*/ 63 w 96"/>
                      <a:gd name="T5" fmla="*/ 6 h 88"/>
                      <a:gd name="T6" fmla="*/ 61 w 96"/>
                      <a:gd name="T7" fmla="*/ 4 h 88"/>
                      <a:gd name="T8" fmla="*/ 57 w 96"/>
                      <a:gd name="T9" fmla="*/ 2 h 88"/>
                      <a:gd name="T10" fmla="*/ 54 w 96"/>
                      <a:gd name="T11" fmla="*/ 0 h 88"/>
                      <a:gd name="T12" fmla="*/ 51 w 96"/>
                      <a:gd name="T13" fmla="*/ 0 h 88"/>
                      <a:gd name="T14" fmla="*/ 47 w 96"/>
                      <a:gd name="T15" fmla="*/ 0 h 88"/>
                      <a:gd name="T16" fmla="*/ 44 w 96"/>
                      <a:gd name="T17" fmla="*/ 0 h 88"/>
                      <a:gd name="T18" fmla="*/ 41 w 96"/>
                      <a:gd name="T19" fmla="*/ 1 h 88"/>
                      <a:gd name="T20" fmla="*/ 41 w 96"/>
                      <a:gd name="T21" fmla="*/ 1 h 88"/>
                      <a:gd name="T22" fmla="*/ 36 w 96"/>
                      <a:gd name="T23" fmla="*/ 5 h 88"/>
                      <a:gd name="T24" fmla="*/ 32 w 96"/>
                      <a:gd name="T25" fmla="*/ 11 h 88"/>
                      <a:gd name="T26" fmla="*/ 3 w 96"/>
                      <a:gd name="T27" fmla="*/ 59 h 88"/>
                      <a:gd name="T28" fmla="*/ 3 w 96"/>
                      <a:gd name="T29" fmla="*/ 59 h 88"/>
                      <a:gd name="T30" fmla="*/ 1 w 96"/>
                      <a:gd name="T31" fmla="*/ 65 h 88"/>
                      <a:gd name="T32" fmla="*/ 0 w 96"/>
                      <a:gd name="T33" fmla="*/ 70 h 88"/>
                      <a:gd name="T34" fmla="*/ 1 w 96"/>
                      <a:gd name="T35" fmla="*/ 75 h 88"/>
                      <a:gd name="T36" fmla="*/ 3 w 96"/>
                      <a:gd name="T37" fmla="*/ 79 h 88"/>
                      <a:gd name="T38" fmla="*/ 3 w 96"/>
                      <a:gd name="T39" fmla="*/ 79 h 88"/>
                      <a:gd name="T40" fmla="*/ 6 w 96"/>
                      <a:gd name="T41" fmla="*/ 83 h 88"/>
                      <a:gd name="T42" fmla="*/ 9 w 96"/>
                      <a:gd name="T43" fmla="*/ 86 h 88"/>
                      <a:gd name="T44" fmla="*/ 15 w 96"/>
                      <a:gd name="T45" fmla="*/ 87 h 88"/>
                      <a:gd name="T46" fmla="*/ 20 w 96"/>
                      <a:gd name="T47" fmla="*/ 88 h 88"/>
                      <a:gd name="T48" fmla="*/ 77 w 96"/>
                      <a:gd name="T49" fmla="*/ 88 h 88"/>
                      <a:gd name="T50" fmla="*/ 77 w 96"/>
                      <a:gd name="T51" fmla="*/ 88 h 88"/>
                      <a:gd name="T52" fmla="*/ 82 w 96"/>
                      <a:gd name="T53" fmla="*/ 87 h 88"/>
                      <a:gd name="T54" fmla="*/ 87 w 96"/>
                      <a:gd name="T55" fmla="*/ 86 h 88"/>
                      <a:gd name="T56" fmla="*/ 91 w 96"/>
                      <a:gd name="T57" fmla="*/ 83 h 88"/>
                      <a:gd name="T58" fmla="*/ 94 w 96"/>
                      <a:gd name="T59" fmla="*/ 79 h 88"/>
                      <a:gd name="T60" fmla="*/ 94 w 96"/>
                      <a:gd name="T61" fmla="*/ 79 h 88"/>
                      <a:gd name="T62" fmla="*/ 96 w 96"/>
                      <a:gd name="T63" fmla="*/ 75 h 88"/>
                      <a:gd name="T64" fmla="*/ 96 w 96"/>
                      <a:gd name="T65" fmla="*/ 70 h 88"/>
                      <a:gd name="T66" fmla="*/ 95 w 96"/>
                      <a:gd name="T67" fmla="*/ 65 h 88"/>
                      <a:gd name="T68" fmla="*/ 93 w 96"/>
                      <a:gd name="T69" fmla="*/ 59 h 88"/>
                      <a:gd name="T70" fmla="*/ 65 w 96"/>
                      <a:gd name="T71" fmla="*/ 11 h 88"/>
                      <a:gd name="T72" fmla="*/ 31 w 96"/>
                      <a:gd name="T73" fmla="*/ 63 h 88"/>
                      <a:gd name="T74" fmla="*/ 48 w 96"/>
                      <a:gd name="T75" fmla="*/ 32 h 88"/>
                      <a:gd name="T76" fmla="*/ 67 w 96"/>
                      <a:gd name="T77" fmla="*/ 63 h 88"/>
                      <a:gd name="T78" fmla="*/ 31 w 96"/>
                      <a:gd name="T79" fmla="*/ 6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6" h="88">
                        <a:moveTo>
                          <a:pt x="65" y="11"/>
                        </a:moveTo>
                        <a:lnTo>
                          <a:pt x="65" y="11"/>
                        </a:lnTo>
                        <a:lnTo>
                          <a:pt x="63" y="6"/>
                        </a:lnTo>
                        <a:lnTo>
                          <a:pt x="61" y="4"/>
                        </a:lnTo>
                        <a:lnTo>
                          <a:pt x="57" y="2"/>
                        </a:lnTo>
                        <a:lnTo>
                          <a:pt x="54" y="0"/>
                        </a:lnTo>
                        <a:lnTo>
                          <a:pt x="51" y="0"/>
                        </a:lnTo>
                        <a:lnTo>
                          <a:pt x="47" y="0"/>
                        </a:lnTo>
                        <a:lnTo>
                          <a:pt x="44" y="0"/>
                        </a:lnTo>
                        <a:lnTo>
                          <a:pt x="41" y="1"/>
                        </a:lnTo>
                        <a:lnTo>
                          <a:pt x="41" y="1"/>
                        </a:lnTo>
                        <a:lnTo>
                          <a:pt x="36" y="5"/>
                        </a:lnTo>
                        <a:lnTo>
                          <a:pt x="32" y="11"/>
                        </a:lnTo>
                        <a:lnTo>
                          <a:pt x="3" y="59"/>
                        </a:lnTo>
                        <a:lnTo>
                          <a:pt x="3" y="59"/>
                        </a:lnTo>
                        <a:lnTo>
                          <a:pt x="1" y="65"/>
                        </a:lnTo>
                        <a:lnTo>
                          <a:pt x="0" y="70"/>
                        </a:lnTo>
                        <a:lnTo>
                          <a:pt x="1" y="75"/>
                        </a:lnTo>
                        <a:lnTo>
                          <a:pt x="3" y="79"/>
                        </a:lnTo>
                        <a:lnTo>
                          <a:pt x="3" y="79"/>
                        </a:lnTo>
                        <a:lnTo>
                          <a:pt x="6" y="83"/>
                        </a:lnTo>
                        <a:lnTo>
                          <a:pt x="9" y="86"/>
                        </a:lnTo>
                        <a:lnTo>
                          <a:pt x="15" y="87"/>
                        </a:lnTo>
                        <a:lnTo>
                          <a:pt x="20" y="88"/>
                        </a:lnTo>
                        <a:lnTo>
                          <a:pt x="77" y="88"/>
                        </a:lnTo>
                        <a:lnTo>
                          <a:pt x="77" y="88"/>
                        </a:lnTo>
                        <a:lnTo>
                          <a:pt x="82" y="87"/>
                        </a:lnTo>
                        <a:lnTo>
                          <a:pt x="87" y="86"/>
                        </a:lnTo>
                        <a:lnTo>
                          <a:pt x="91" y="83"/>
                        </a:lnTo>
                        <a:lnTo>
                          <a:pt x="94" y="79"/>
                        </a:lnTo>
                        <a:lnTo>
                          <a:pt x="94" y="79"/>
                        </a:lnTo>
                        <a:lnTo>
                          <a:pt x="96" y="75"/>
                        </a:lnTo>
                        <a:lnTo>
                          <a:pt x="96" y="70"/>
                        </a:lnTo>
                        <a:lnTo>
                          <a:pt x="95" y="65"/>
                        </a:lnTo>
                        <a:lnTo>
                          <a:pt x="93" y="59"/>
                        </a:lnTo>
                        <a:lnTo>
                          <a:pt x="65" y="11"/>
                        </a:lnTo>
                        <a:close/>
                        <a:moveTo>
                          <a:pt x="31" y="63"/>
                        </a:moveTo>
                        <a:lnTo>
                          <a:pt x="48" y="32"/>
                        </a:lnTo>
                        <a:lnTo>
                          <a:pt x="67" y="63"/>
                        </a:lnTo>
                        <a:lnTo>
                          <a:pt x="31" y="6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742" name="Group 741">
                  <a:extLst>
                    <a:ext uri="{FF2B5EF4-FFF2-40B4-BE49-F238E27FC236}">
                      <a16:creationId xmlns:a16="http://schemas.microsoft.com/office/drawing/2014/main" id="{599315CF-4518-4BDA-B42B-86549E299252}"/>
                    </a:ext>
                  </a:extLst>
                </p:cNvPr>
                <p:cNvGrpSpPr/>
                <p:nvPr/>
              </p:nvGrpSpPr>
              <p:grpSpPr>
                <a:xfrm>
                  <a:off x="1146028" y="6021947"/>
                  <a:ext cx="95718" cy="106980"/>
                  <a:chOff x="2779713" y="5454650"/>
                  <a:chExt cx="134938" cy="150813"/>
                </a:xfrm>
                <a:scene3d>
                  <a:camera prst="perspectiveHeroicExtremeLeftFacing"/>
                  <a:lightRig rig="threePt" dir="t"/>
                </a:scene3d>
              </p:grpSpPr>
              <p:sp>
                <p:nvSpPr>
                  <p:cNvPr id="928" name="Freeform 8">
                    <a:extLst>
                      <a:ext uri="{FF2B5EF4-FFF2-40B4-BE49-F238E27FC236}">
                        <a16:creationId xmlns:a16="http://schemas.microsoft.com/office/drawing/2014/main" id="{B2E394A0-99AD-4356-91FB-0628536437E7}"/>
                      </a:ext>
                    </a:extLst>
                  </p:cNvPr>
                  <p:cNvSpPr>
                    <a:spLocks noEditPoints="1"/>
                  </p:cNvSpPr>
                  <p:nvPr/>
                </p:nvSpPr>
                <p:spPr bwMode="auto">
                  <a:xfrm>
                    <a:off x="2779713" y="5454650"/>
                    <a:ext cx="134938" cy="150813"/>
                  </a:xfrm>
                  <a:custGeom>
                    <a:avLst/>
                    <a:gdLst>
                      <a:gd name="T0" fmla="*/ 204 w 512"/>
                      <a:gd name="T1" fmla="*/ 7 h 573"/>
                      <a:gd name="T2" fmla="*/ 112 w 512"/>
                      <a:gd name="T3" fmla="*/ 44 h 573"/>
                      <a:gd name="T4" fmla="*/ 20 w 512"/>
                      <a:gd name="T5" fmla="*/ 156 h 573"/>
                      <a:gd name="T6" fmla="*/ 1 w 512"/>
                      <a:gd name="T7" fmla="*/ 230 h 573"/>
                      <a:gd name="T8" fmla="*/ 4 w 512"/>
                      <a:gd name="T9" fmla="*/ 299 h 573"/>
                      <a:gd name="T10" fmla="*/ 25 w 512"/>
                      <a:gd name="T11" fmla="*/ 367 h 573"/>
                      <a:gd name="T12" fmla="*/ 73 w 512"/>
                      <a:gd name="T13" fmla="*/ 434 h 573"/>
                      <a:gd name="T14" fmla="*/ 105 w 512"/>
                      <a:gd name="T15" fmla="*/ 510 h 573"/>
                      <a:gd name="T16" fmla="*/ 126 w 512"/>
                      <a:gd name="T17" fmla="*/ 551 h 573"/>
                      <a:gd name="T18" fmla="*/ 155 w 512"/>
                      <a:gd name="T19" fmla="*/ 560 h 573"/>
                      <a:gd name="T20" fmla="*/ 185 w 512"/>
                      <a:gd name="T21" fmla="*/ 554 h 573"/>
                      <a:gd name="T22" fmla="*/ 214 w 512"/>
                      <a:gd name="T23" fmla="*/ 572 h 573"/>
                      <a:gd name="T24" fmla="*/ 255 w 512"/>
                      <a:gd name="T25" fmla="*/ 556 h 573"/>
                      <a:gd name="T26" fmla="*/ 292 w 512"/>
                      <a:gd name="T27" fmla="*/ 573 h 573"/>
                      <a:gd name="T28" fmla="*/ 316 w 512"/>
                      <a:gd name="T29" fmla="*/ 566 h 573"/>
                      <a:gd name="T30" fmla="*/ 332 w 512"/>
                      <a:gd name="T31" fmla="*/ 553 h 573"/>
                      <a:gd name="T32" fmla="*/ 369 w 512"/>
                      <a:gd name="T33" fmla="*/ 558 h 573"/>
                      <a:gd name="T34" fmla="*/ 393 w 512"/>
                      <a:gd name="T35" fmla="*/ 542 h 573"/>
                      <a:gd name="T36" fmla="*/ 408 w 512"/>
                      <a:gd name="T37" fmla="*/ 461 h 573"/>
                      <a:gd name="T38" fmla="*/ 453 w 512"/>
                      <a:gd name="T39" fmla="*/ 419 h 573"/>
                      <a:gd name="T40" fmla="*/ 497 w 512"/>
                      <a:gd name="T41" fmla="*/ 341 h 573"/>
                      <a:gd name="T42" fmla="*/ 512 w 512"/>
                      <a:gd name="T43" fmla="*/ 256 h 573"/>
                      <a:gd name="T44" fmla="*/ 504 w 512"/>
                      <a:gd name="T45" fmla="*/ 192 h 573"/>
                      <a:gd name="T46" fmla="*/ 453 w 512"/>
                      <a:gd name="T47" fmla="*/ 94 h 573"/>
                      <a:gd name="T48" fmla="*/ 343 w 512"/>
                      <a:gd name="T49" fmla="*/ 17 h 573"/>
                      <a:gd name="T50" fmla="*/ 269 w 512"/>
                      <a:gd name="T51" fmla="*/ 1 h 573"/>
                      <a:gd name="T52" fmla="*/ 444 w 512"/>
                      <a:gd name="T53" fmla="*/ 389 h 573"/>
                      <a:gd name="T54" fmla="*/ 387 w 512"/>
                      <a:gd name="T55" fmla="*/ 445 h 573"/>
                      <a:gd name="T56" fmla="*/ 382 w 512"/>
                      <a:gd name="T57" fmla="*/ 499 h 573"/>
                      <a:gd name="T58" fmla="*/ 368 w 512"/>
                      <a:gd name="T59" fmla="*/ 531 h 573"/>
                      <a:gd name="T60" fmla="*/ 344 w 512"/>
                      <a:gd name="T61" fmla="*/ 530 h 573"/>
                      <a:gd name="T62" fmla="*/ 336 w 512"/>
                      <a:gd name="T63" fmla="*/ 517 h 573"/>
                      <a:gd name="T64" fmla="*/ 324 w 512"/>
                      <a:gd name="T65" fmla="*/ 504 h 573"/>
                      <a:gd name="T66" fmla="*/ 311 w 512"/>
                      <a:gd name="T67" fmla="*/ 518 h 573"/>
                      <a:gd name="T68" fmla="*/ 302 w 512"/>
                      <a:gd name="T69" fmla="*/ 543 h 573"/>
                      <a:gd name="T70" fmla="*/ 284 w 512"/>
                      <a:gd name="T71" fmla="*/ 547 h 573"/>
                      <a:gd name="T72" fmla="*/ 269 w 512"/>
                      <a:gd name="T73" fmla="*/ 522 h 573"/>
                      <a:gd name="T74" fmla="*/ 255 w 512"/>
                      <a:gd name="T75" fmla="*/ 509 h 573"/>
                      <a:gd name="T76" fmla="*/ 242 w 512"/>
                      <a:gd name="T77" fmla="*/ 527 h 573"/>
                      <a:gd name="T78" fmla="*/ 223 w 512"/>
                      <a:gd name="T79" fmla="*/ 547 h 573"/>
                      <a:gd name="T80" fmla="*/ 205 w 512"/>
                      <a:gd name="T81" fmla="*/ 539 h 573"/>
                      <a:gd name="T82" fmla="*/ 201 w 512"/>
                      <a:gd name="T83" fmla="*/ 516 h 573"/>
                      <a:gd name="T84" fmla="*/ 188 w 512"/>
                      <a:gd name="T85" fmla="*/ 504 h 573"/>
                      <a:gd name="T86" fmla="*/ 175 w 512"/>
                      <a:gd name="T87" fmla="*/ 518 h 573"/>
                      <a:gd name="T88" fmla="*/ 162 w 512"/>
                      <a:gd name="T89" fmla="*/ 533 h 573"/>
                      <a:gd name="T90" fmla="*/ 138 w 512"/>
                      <a:gd name="T91" fmla="*/ 526 h 573"/>
                      <a:gd name="T92" fmla="*/ 129 w 512"/>
                      <a:gd name="T93" fmla="*/ 455 h 573"/>
                      <a:gd name="T94" fmla="*/ 107 w 512"/>
                      <a:gd name="T95" fmla="*/ 431 h 573"/>
                      <a:gd name="T96" fmla="*/ 49 w 512"/>
                      <a:gd name="T97" fmla="*/ 356 h 573"/>
                      <a:gd name="T98" fmla="*/ 28 w 512"/>
                      <a:gd name="T99" fmla="*/ 295 h 573"/>
                      <a:gd name="T100" fmla="*/ 30 w 512"/>
                      <a:gd name="T101" fmla="*/ 209 h 573"/>
                      <a:gd name="T102" fmla="*/ 93 w 512"/>
                      <a:gd name="T103" fmla="*/ 93 h 573"/>
                      <a:gd name="T104" fmla="*/ 209 w 512"/>
                      <a:gd name="T105" fmla="*/ 31 h 573"/>
                      <a:gd name="T106" fmla="*/ 324 w 512"/>
                      <a:gd name="T107" fmla="*/ 36 h 573"/>
                      <a:gd name="T108" fmla="*/ 433 w 512"/>
                      <a:gd name="T109" fmla="*/ 109 h 573"/>
                      <a:gd name="T110" fmla="*/ 485 w 512"/>
                      <a:gd name="T111" fmla="*/ 233 h 573"/>
                      <a:gd name="T112" fmla="*/ 480 w 512"/>
                      <a:gd name="T113" fmla="*/ 307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12" h="573">
                        <a:moveTo>
                          <a:pt x="255" y="0"/>
                        </a:moveTo>
                        <a:lnTo>
                          <a:pt x="255" y="0"/>
                        </a:lnTo>
                        <a:lnTo>
                          <a:pt x="242" y="1"/>
                        </a:lnTo>
                        <a:lnTo>
                          <a:pt x="230" y="2"/>
                        </a:lnTo>
                        <a:lnTo>
                          <a:pt x="216" y="3"/>
                        </a:lnTo>
                        <a:lnTo>
                          <a:pt x="204" y="7"/>
                        </a:lnTo>
                        <a:lnTo>
                          <a:pt x="192" y="9"/>
                        </a:lnTo>
                        <a:lnTo>
                          <a:pt x="180" y="13"/>
                        </a:lnTo>
                        <a:lnTo>
                          <a:pt x="167" y="17"/>
                        </a:lnTo>
                        <a:lnTo>
                          <a:pt x="156" y="21"/>
                        </a:lnTo>
                        <a:lnTo>
                          <a:pt x="134" y="32"/>
                        </a:lnTo>
                        <a:lnTo>
                          <a:pt x="112" y="44"/>
                        </a:lnTo>
                        <a:lnTo>
                          <a:pt x="93" y="59"/>
                        </a:lnTo>
                        <a:lnTo>
                          <a:pt x="74" y="76"/>
                        </a:lnTo>
                        <a:lnTo>
                          <a:pt x="58" y="94"/>
                        </a:lnTo>
                        <a:lnTo>
                          <a:pt x="44" y="113"/>
                        </a:lnTo>
                        <a:lnTo>
                          <a:pt x="30" y="135"/>
                        </a:lnTo>
                        <a:lnTo>
                          <a:pt x="20" y="156"/>
                        </a:lnTo>
                        <a:lnTo>
                          <a:pt x="15" y="169"/>
                        </a:lnTo>
                        <a:lnTo>
                          <a:pt x="11" y="180"/>
                        </a:lnTo>
                        <a:lnTo>
                          <a:pt x="8" y="192"/>
                        </a:lnTo>
                        <a:lnTo>
                          <a:pt x="5" y="204"/>
                        </a:lnTo>
                        <a:lnTo>
                          <a:pt x="3" y="217"/>
                        </a:lnTo>
                        <a:lnTo>
                          <a:pt x="1" y="230"/>
                        </a:lnTo>
                        <a:lnTo>
                          <a:pt x="0" y="243"/>
                        </a:lnTo>
                        <a:lnTo>
                          <a:pt x="0" y="256"/>
                        </a:lnTo>
                        <a:lnTo>
                          <a:pt x="0" y="256"/>
                        </a:lnTo>
                        <a:lnTo>
                          <a:pt x="0" y="270"/>
                        </a:lnTo>
                        <a:lnTo>
                          <a:pt x="2" y="285"/>
                        </a:lnTo>
                        <a:lnTo>
                          <a:pt x="4" y="299"/>
                        </a:lnTo>
                        <a:lnTo>
                          <a:pt x="6" y="313"/>
                        </a:lnTo>
                        <a:lnTo>
                          <a:pt x="10" y="326"/>
                        </a:lnTo>
                        <a:lnTo>
                          <a:pt x="14" y="341"/>
                        </a:lnTo>
                        <a:lnTo>
                          <a:pt x="19" y="354"/>
                        </a:lnTo>
                        <a:lnTo>
                          <a:pt x="25" y="367"/>
                        </a:lnTo>
                        <a:lnTo>
                          <a:pt x="25" y="367"/>
                        </a:lnTo>
                        <a:lnTo>
                          <a:pt x="34" y="386"/>
                        </a:lnTo>
                        <a:lnTo>
                          <a:pt x="46" y="403"/>
                        </a:lnTo>
                        <a:lnTo>
                          <a:pt x="59" y="419"/>
                        </a:lnTo>
                        <a:lnTo>
                          <a:pt x="73" y="434"/>
                        </a:lnTo>
                        <a:lnTo>
                          <a:pt x="73" y="434"/>
                        </a:lnTo>
                        <a:lnTo>
                          <a:pt x="73" y="434"/>
                        </a:lnTo>
                        <a:lnTo>
                          <a:pt x="88" y="448"/>
                        </a:lnTo>
                        <a:lnTo>
                          <a:pt x="102" y="460"/>
                        </a:lnTo>
                        <a:lnTo>
                          <a:pt x="104" y="461"/>
                        </a:lnTo>
                        <a:lnTo>
                          <a:pt x="104" y="499"/>
                        </a:lnTo>
                        <a:lnTo>
                          <a:pt x="104" y="499"/>
                        </a:lnTo>
                        <a:lnTo>
                          <a:pt x="105" y="510"/>
                        </a:lnTo>
                        <a:lnTo>
                          <a:pt x="107" y="521"/>
                        </a:lnTo>
                        <a:lnTo>
                          <a:pt x="110" y="529"/>
                        </a:lnTo>
                        <a:lnTo>
                          <a:pt x="113" y="536"/>
                        </a:lnTo>
                        <a:lnTo>
                          <a:pt x="118" y="542"/>
                        </a:lnTo>
                        <a:lnTo>
                          <a:pt x="122" y="548"/>
                        </a:lnTo>
                        <a:lnTo>
                          <a:pt x="126" y="551"/>
                        </a:lnTo>
                        <a:lnTo>
                          <a:pt x="130" y="554"/>
                        </a:lnTo>
                        <a:lnTo>
                          <a:pt x="130" y="554"/>
                        </a:lnTo>
                        <a:lnTo>
                          <a:pt x="137" y="556"/>
                        </a:lnTo>
                        <a:lnTo>
                          <a:pt x="143" y="558"/>
                        </a:lnTo>
                        <a:lnTo>
                          <a:pt x="149" y="559"/>
                        </a:lnTo>
                        <a:lnTo>
                          <a:pt x="155" y="560"/>
                        </a:lnTo>
                        <a:lnTo>
                          <a:pt x="161" y="559"/>
                        </a:lnTo>
                        <a:lnTo>
                          <a:pt x="167" y="558"/>
                        </a:lnTo>
                        <a:lnTo>
                          <a:pt x="173" y="556"/>
                        </a:lnTo>
                        <a:lnTo>
                          <a:pt x="180" y="553"/>
                        </a:lnTo>
                        <a:lnTo>
                          <a:pt x="183" y="551"/>
                        </a:lnTo>
                        <a:lnTo>
                          <a:pt x="185" y="554"/>
                        </a:lnTo>
                        <a:lnTo>
                          <a:pt x="185" y="554"/>
                        </a:lnTo>
                        <a:lnTo>
                          <a:pt x="189" y="559"/>
                        </a:lnTo>
                        <a:lnTo>
                          <a:pt x="192" y="562"/>
                        </a:lnTo>
                        <a:lnTo>
                          <a:pt x="200" y="568"/>
                        </a:lnTo>
                        <a:lnTo>
                          <a:pt x="207" y="571"/>
                        </a:lnTo>
                        <a:lnTo>
                          <a:pt x="214" y="572"/>
                        </a:lnTo>
                        <a:lnTo>
                          <a:pt x="214" y="572"/>
                        </a:lnTo>
                        <a:lnTo>
                          <a:pt x="225" y="572"/>
                        </a:lnTo>
                        <a:lnTo>
                          <a:pt x="234" y="570"/>
                        </a:lnTo>
                        <a:lnTo>
                          <a:pt x="244" y="565"/>
                        </a:lnTo>
                        <a:lnTo>
                          <a:pt x="252" y="559"/>
                        </a:lnTo>
                        <a:lnTo>
                          <a:pt x="255" y="556"/>
                        </a:lnTo>
                        <a:lnTo>
                          <a:pt x="258" y="559"/>
                        </a:lnTo>
                        <a:lnTo>
                          <a:pt x="258" y="559"/>
                        </a:lnTo>
                        <a:lnTo>
                          <a:pt x="266" y="565"/>
                        </a:lnTo>
                        <a:lnTo>
                          <a:pt x="274" y="569"/>
                        </a:lnTo>
                        <a:lnTo>
                          <a:pt x="283" y="572"/>
                        </a:lnTo>
                        <a:lnTo>
                          <a:pt x="292" y="573"/>
                        </a:lnTo>
                        <a:lnTo>
                          <a:pt x="292" y="573"/>
                        </a:lnTo>
                        <a:lnTo>
                          <a:pt x="297" y="573"/>
                        </a:lnTo>
                        <a:lnTo>
                          <a:pt x="302" y="572"/>
                        </a:lnTo>
                        <a:lnTo>
                          <a:pt x="306" y="570"/>
                        </a:lnTo>
                        <a:lnTo>
                          <a:pt x="312" y="568"/>
                        </a:lnTo>
                        <a:lnTo>
                          <a:pt x="316" y="566"/>
                        </a:lnTo>
                        <a:lnTo>
                          <a:pt x="320" y="562"/>
                        </a:lnTo>
                        <a:lnTo>
                          <a:pt x="323" y="559"/>
                        </a:lnTo>
                        <a:lnTo>
                          <a:pt x="326" y="555"/>
                        </a:lnTo>
                        <a:lnTo>
                          <a:pt x="329" y="551"/>
                        </a:lnTo>
                        <a:lnTo>
                          <a:pt x="332" y="553"/>
                        </a:lnTo>
                        <a:lnTo>
                          <a:pt x="332" y="553"/>
                        </a:lnTo>
                        <a:lnTo>
                          <a:pt x="337" y="556"/>
                        </a:lnTo>
                        <a:lnTo>
                          <a:pt x="343" y="558"/>
                        </a:lnTo>
                        <a:lnTo>
                          <a:pt x="349" y="559"/>
                        </a:lnTo>
                        <a:lnTo>
                          <a:pt x="357" y="560"/>
                        </a:lnTo>
                        <a:lnTo>
                          <a:pt x="363" y="559"/>
                        </a:lnTo>
                        <a:lnTo>
                          <a:pt x="369" y="558"/>
                        </a:lnTo>
                        <a:lnTo>
                          <a:pt x="375" y="556"/>
                        </a:lnTo>
                        <a:lnTo>
                          <a:pt x="380" y="554"/>
                        </a:lnTo>
                        <a:lnTo>
                          <a:pt x="380" y="554"/>
                        </a:lnTo>
                        <a:lnTo>
                          <a:pt x="384" y="551"/>
                        </a:lnTo>
                        <a:lnTo>
                          <a:pt x="388" y="548"/>
                        </a:lnTo>
                        <a:lnTo>
                          <a:pt x="393" y="542"/>
                        </a:lnTo>
                        <a:lnTo>
                          <a:pt x="397" y="536"/>
                        </a:lnTo>
                        <a:lnTo>
                          <a:pt x="402" y="529"/>
                        </a:lnTo>
                        <a:lnTo>
                          <a:pt x="405" y="521"/>
                        </a:lnTo>
                        <a:lnTo>
                          <a:pt x="407" y="510"/>
                        </a:lnTo>
                        <a:lnTo>
                          <a:pt x="408" y="499"/>
                        </a:lnTo>
                        <a:lnTo>
                          <a:pt x="408" y="461"/>
                        </a:lnTo>
                        <a:lnTo>
                          <a:pt x="409" y="460"/>
                        </a:lnTo>
                        <a:lnTo>
                          <a:pt x="409" y="460"/>
                        </a:lnTo>
                        <a:lnTo>
                          <a:pt x="424" y="448"/>
                        </a:lnTo>
                        <a:lnTo>
                          <a:pt x="437" y="434"/>
                        </a:lnTo>
                        <a:lnTo>
                          <a:pt x="437" y="434"/>
                        </a:lnTo>
                        <a:lnTo>
                          <a:pt x="453" y="419"/>
                        </a:lnTo>
                        <a:lnTo>
                          <a:pt x="465" y="403"/>
                        </a:lnTo>
                        <a:lnTo>
                          <a:pt x="476" y="386"/>
                        </a:lnTo>
                        <a:lnTo>
                          <a:pt x="485" y="367"/>
                        </a:lnTo>
                        <a:lnTo>
                          <a:pt x="485" y="367"/>
                        </a:lnTo>
                        <a:lnTo>
                          <a:pt x="492" y="354"/>
                        </a:lnTo>
                        <a:lnTo>
                          <a:pt x="497" y="341"/>
                        </a:lnTo>
                        <a:lnTo>
                          <a:pt x="502" y="327"/>
                        </a:lnTo>
                        <a:lnTo>
                          <a:pt x="505" y="313"/>
                        </a:lnTo>
                        <a:lnTo>
                          <a:pt x="508" y="299"/>
                        </a:lnTo>
                        <a:lnTo>
                          <a:pt x="510" y="285"/>
                        </a:lnTo>
                        <a:lnTo>
                          <a:pt x="511" y="270"/>
                        </a:lnTo>
                        <a:lnTo>
                          <a:pt x="512" y="256"/>
                        </a:lnTo>
                        <a:lnTo>
                          <a:pt x="512" y="256"/>
                        </a:lnTo>
                        <a:lnTo>
                          <a:pt x="511" y="243"/>
                        </a:lnTo>
                        <a:lnTo>
                          <a:pt x="510" y="230"/>
                        </a:lnTo>
                        <a:lnTo>
                          <a:pt x="509" y="217"/>
                        </a:lnTo>
                        <a:lnTo>
                          <a:pt x="506" y="204"/>
                        </a:lnTo>
                        <a:lnTo>
                          <a:pt x="504" y="192"/>
                        </a:lnTo>
                        <a:lnTo>
                          <a:pt x="500" y="180"/>
                        </a:lnTo>
                        <a:lnTo>
                          <a:pt x="496" y="169"/>
                        </a:lnTo>
                        <a:lnTo>
                          <a:pt x="492" y="156"/>
                        </a:lnTo>
                        <a:lnTo>
                          <a:pt x="480" y="135"/>
                        </a:lnTo>
                        <a:lnTo>
                          <a:pt x="468" y="113"/>
                        </a:lnTo>
                        <a:lnTo>
                          <a:pt x="453" y="94"/>
                        </a:lnTo>
                        <a:lnTo>
                          <a:pt x="436" y="76"/>
                        </a:lnTo>
                        <a:lnTo>
                          <a:pt x="418" y="59"/>
                        </a:lnTo>
                        <a:lnTo>
                          <a:pt x="398" y="44"/>
                        </a:lnTo>
                        <a:lnTo>
                          <a:pt x="377" y="32"/>
                        </a:lnTo>
                        <a:lnTo>
                          <a:pt x="356" y="21"/>
                        </a:lnTo>
                        <a:lnTo>
                          <a:pt x="343" y="17"/>
                        </a:lnTo>
                        <a:lnTo>
                          <a:pt x="332" y="13"/>
                        </a:lnTo>
                        <a:lnTo>
                          <a:pt x="320" y="9"/>
                        </a:lnTo>
                        <a:lnTo>
                          <a:pt x="307" y="7"/>
                        </a:lnTo>
                        <a:lnTo>
                          <a:pt x="294" y="3"/>
                        </a:lnTo>
                        <a:lnTo>
                          <a:pt x="282" y="2"/>
                        </a:lnTo>
                        <a:lnTo>
                          <a:pt x="269" y="1"/>
                        </a:lnTo>
                        <a:lnTo>
                          <a:pt x="255" y="0"/>
                        </a:lnTo>
                        <a:lnTo>
                          <a:pt x="255" y="0"/>
                        </a:lnTo>
                        <a:close/>
                        <a:moveTo>
                          <a:pt x="463" y="357"/>
                        </a:moveTo>
                        <a:lnTo>
                          <a:pt x="463" y="357"/>
                        </a:lnTo>
                        <a:lnTo>
                          <a:pt x="455" y="373"/>
                        </a:lnTo>
                        <a:lnTo>
                          <a:pt x="444" y="389"/>
                        </a:lnTo>
                        <a:lnTo>
                          <a:pt x="433" y="403"/>
                        </a:lnTo>
                        <a:lnTo>
                          <a:pt x="420" y="417"/>
                        </a:lnTo>
                        <a:lnTo>
                          <a:pt x="420" y="417"/>
                        </a:lnTo>
                        <a:lnTo>
                          <a:pt x="405" y="431"/>
                        </a:lnTo>
                        <a:lnTo>
                          <a:pt x="387" y="445"/>
                        </a:lnTo>
                        <a:lnTo>
                          <a:pt x="387" y="445"/>
                        </a:lnTo>
                        <a:lnTo>
                          <a:pt x="385" y="447"/>
                        </a:lnTo>
                        <a:lnTo>
                          <a:pt x="383" y="449"/>
                        </a:lnTo>
                        <a:lnTo>
                          <a:pt x="382" y="452"/>
                        </a:lnTo>
                        <a:lnTo>
                          <a:pt x="382" y="455"/>
                        </a:lnTo>
                        <a:lnTo>
                          <a:pt x="382" y="499"/>
                        </a:lnTo>
                        <a:lnTo>
                          <a:pt x="382" y="499"/>
                        </a:lnTo>
                        <a:lnTo>
                          <a:pt x="381" y="510"/>
                        </a:lnTo>
                        <a:lnTo>
                          <a:pt x="378" y="519"/>
                        </a:lnTo>
                        <a:lnTo>
                          <a:pt x="376" y="523"/>
                        </a:lnTo>
                        <a:lnTo>
                          <a:pt x="374" y="526"/>
                        </a:lnTo>
                        <a:lnTo>
                          <a:pt x="371" y="529"/>
                        </a:lnTo>
                        <a:lnTo>
                          <a:pt x="368" y="531"/>
                        </a:lnTo>
                        <a:lnTo>
                          <a:pt x="368" y="531"/>
                        </a:lnTo>
                        <a:lnTo>
                          <a:pt x="362" y="533"/>
                        </a:lnTo>
                        <a:lnTo>
                          <a:pt x="354" y="534"/>
                        </a:lnTo>
                        <a:lnTo>
                          <a:pt x="349" y="533"/>
                        </a:lnTo>
                        <a:lnTo>
                          <a:pt x="344" y="530"/>
                        </a:lnTo>
                        <a:lnTo>
                          <a:pt x="344" y="530"/>
                        </a:lnTo>
                        <a:lnTo>
                          <a:pt x="340" y="527"/>
                        </a:lnTo>
                        <a:lnTo>
                          <a:pt x="338" y="524"/>
                        </a:lnTo>
                        <a:lnTo>
                          <a:pt x="336" y="521"/>
                        </a:lnTo>
                        <a:lnTo>
                          <a:pt x="336" y="518"/>
                        </a:lnTo>
                        <a:lnTo>
                          <a:pt x="336" y="517"/>
                        </a:lnTo>
                        <a:lnTo>
                          <a:pt x="336" y="517"/>
                        </a:lnTo>
                        <a:lnTo>
                          <a:pt x="335" y="512"/>
                        </a:lnTo>
                        <a:lnTo>
                          <a:pt x="332" y="508"/>
                        </a:lnTo>
                        <a:lnTo>
                          <a:pt x="328" y="505"/>
                        </a:lnTo>
                        <a:lnTo>
                          <a:pt x="324" y="504"/>
                        </a:lnTo>
                        <a:lnTo>
                          <a:pt x="324" y="504"/>
                        </a:lnTo>
                        <a:lnTo>
                          <a:pt x="324" y="504"/>
                        </a:lnTo>
                        <a:lnTo>
                          <a:pt x="324" y="504"/>
                        </a:lnTo>
                        <a:lnTo>
                          <a:pt x="319" y="505"/>
                        </a:lnTo>
                        <a:lnTo>
                          <a:pt x="315" y="508"/>
                        </a:lnTo>
                        <a:lnTo>
                          <a:pt x="312" y="512"/>
                        </a:lnTo>
                        <a:lnTo>
                          <a:pt x="311" y="516"/>
                        </a:lnTo>
                        <a:lnTo>
                          <a:pt x="311" y="518"/>
                        </a:lnTo>
                        <a:lnTo>
                          <a:pt x="311" y="518"/>
                        </a:lnTo>
                        <a:lnTo>
                          <a:pt x="311" y="525"/>
                        </a:lnTo>
                        <a:lnTo>
                          <a:pt x="309" y="530"/>
                        </a:lnTo>
                        <a:lnTo>
                          <a:pt x="307" y="535"/>
                        </a:lnTo>
                        <a:lnTo>
                          <a:pt x="305" y="540"/>
                        </a:lnTo>
                        <a:lnTo>
                          <a:pt x="302" y="543"/>
                        </a:lnTo>
                        <a:lnTo>
                          <a:pt x="299" y="545"/>
                        </a:lnTo>
                        <a:lnTo>
                          <a:pt x="296" y="548"/>
                        </a:lnTo>
                        <a:lnTo>
                          <a:pt x="292" y="548"/>
                        </a:lnTo>
                        <a:lnTo>
                          <a:pt x="292" y="548"/>
                        </a:lnTo>
                        <a:lnTo>
                          <a:pt x="288" y="548"/>
                        </a:lnTo>
                        <a:lnTo>
                          <a:pt x="284" y="547"/>
                        </a:lnTo>
                        <a:lnTo>
                          <a:pt x="280" y="544"/>
                        </a:lnTo>
                        <a:lnTo>
                          <a:pt x="277" y="541"/>
                        </a:lnTo>
                        <a:lnTo>
                          <a:pt x="273" y="537"/>
                        </a:lnTo>
                        <a:lnTo>
                          <a:pt x="271" y="533"/>
                        </a:lnTo>
                        <a:lnTo>
                          <a:pt x="269" y="528"/>
                        </a:lnTo>
                        <a:lnTo>
                          <a:pt x="269" y="522"/>
                        </a:lnTo>
                        <a:lnTo>
                          <a:pt x="269" y="522"/>
                        </a:lnTo>
                        <a:lnTo>
                          <a:pt x="268" y="517"/>
                        </a:lnTo>
                        <a:lnTo>
                          <a:pt x="264" y="513"/>
                        </a:lnTo>
                        <a:lnTo>
                          <a:pt x="260" y="510"/>
                        </a:lnTo>
                        <a:lnTo>
                          <a:pt x="255" y="509"/>
                        </a:lnTo>
                        <a:lnTo>
                          <a:pt x="255" y="509"/>
                        </a:lnTo>
                        <a:lnTo>
                          <a:pt x="250" y="510"/>
                        </a:lnTo>
                        <a:lnTo>
                          <a:pt x="247" y="513"/>
                        </a:lnTo>
                        <a:lnTo>
                          <a:pt x="244" y="517"/>
                        </a:lnTo>
                        <a:lnTo>
                          <a:pt x="243" y="522"/>
                        </a:lnTo>
                        <a:lnTo>
                          <a:pt x="243" y="522"/>
                        </a:lnTo>
                        <a:lnTo>
                          <a:pt x="242" y="527"/>
                        </a:lnTo>
                        <a:lnTo>
                          <a:pt x="241" y="532"/>
                        </a:lnTo>
                        <a:lnTo>
                          <a:pt x="238" y="537"/>
                        </a:lnTo>
                        <a:lnTo>
                          <a:pt x="235" y="540"/>
                        </a:lnTo>
                        <a:lnTo>
                          <a:pt x="231" y="543"/>
                        </a:lnTo>
                        <a:lnTo>
                          <a:pt x="227" y="545"/>
                        </a:lnTo>
                        <a:lnTo>
                          <a:pt x="223" y="547"/>
                        </a:lnTo>
                        <a:lnTo>
                          <a:pt x="218" y="548"/>
                        </a:lnTo>
                        <a:lnTo>
                          <a:pt x="218" y="548"/>
                        </a:lnTo>
                        <a:lnTo>
                          <a:pt x="215" y="547"/>
                        </a:lnTo>
                        <a:lnTo>
                          <a:pt x="211" y="545"/>
                        </a:lnTo>
                        <a:lnTo>
                          <a:pt x="208" y="542"/>
                        </a:lnTo>
                        <a:lnTo>
                          <a:pt x="205" y="539"/>
                        </a:lnTo>
                        <a:lnTo>
                          <a:pt x="203" y="535"/>
                        </a:lnTo>
                        <a:lnTo>
                          <a:pt x="202" y="530"/>
                        </a:lnTo>
                        <a:lnTo>
                          <a:pt x="201" y="525"/>
                        </a:lnTo>
                        <a:lnTo>
                          <a:pt x="201" y="518"/>
                        </a:lnTo>
                        <a:lnTo>
                          <a:pt x="201" y="518"/>
                        </a:lnTo>
                        <a:lnTo>
                          <a:pt x="201" y="516"/>
                        </a:lnTo>
                        <a:lnTo>
                          <a:pt x="201" y="516"/>
                        </a:lnTo>
                        <a:lnTo>
                          <a:pt x="199" y="512"/>
                        </a:lnTo>
                        <a:lnTo>
                          <a:pt x="197" y="508"/>
                        </a:lnTo>
                        <a:lnTo>
                          <a:pt x="193" y="505"/>
                        </a:lnTo>
                        <a:lnTo>
                          <a:pt x="188" y="504"/>
                        </a:lnTo>
                        <a:lnTo>
                          <a:pt x="188" y="504"/>
                        </a:lnTo>
                        <a:lnTo>
                          <a:pt x="183" y="505"/>
                        </a:lnTo>
                        <a:lnTo>
                          <a:pt x="179" y="508"/>
                        </a:lnTo>
                        <a:lnTo>
                          <a:pt x="177" y="512"/>
                        </a:lnTo>
                        <a:lnTo>
                          <a:pt x="175" y="517"/>
                        </a:lnTo>
                        <a:lnTo>
                          <a:pt x="175" y="518"/>
                        </a:lnTo>
                        <a:lnTo>
                          <a:pt x="175" y="518"/>
                        </a:lnTo>
                        <a:lnTo>
                          <a:pt x="174" y="521"/>
                        </a:lnTo>
                        <a:lnTo>
                          <a:pt x="173" y="524"/>
                        </a:lnTo>
                        <a:lnTo>
                          <a:pt x="171" y="527"/>
                        </a:lnTo>
                        <a:lnTo>
                          <a:pt x="167" y="530"/>
                        </a:lnTo>
                        <a:lnTo>
                          <a:pt x="167" y="530"/>
                        </a:lnTo>
                        <a:lnTo>
                          <a:pt x="162" y="533"/>
                        </a:lnTo>
                        <a:lnTo>
                          <a:pt x="156" y="534"/>
                        </a:lnTo>
                        <a:lnTo>
                          <a:pt x="150" y="533"/>
                        </a:lnTo>
                        <a:lnTo>
                          <a:pt x="144" y="531"/>
                        </a:lnTo>
                        <a:lnTo>
                          <a:pt x="144" y="531"/>
                        </a:lnTo>
                        <a:lnTo>
                          <a:pt x="140" y="529"/>
                        </a:lnTo>
                        <a:lnTo>
                          <a:pt x="138" y="526"/>
                        </a:lnTo>
                        <a:lnTo>
                          <a:pt x="135" y="523"/>
                        </a:lnTo>
                        <a:lnTo>
                          <a:pt x="133" y="519"/>
                        </a:lnTo>
                        <a:lnTo>
                          <a:pt x="130" y="510"/>
                        </a:lnTo>
                        <a:lnTo>
                          <a:pt x="129" y="499"/>
                        </a:lnTo>
                        <a:lnTo>
                          <a:pt x="129" y="455"/>
                        </a:lnTo>
                        <a:lnTo>
                          <a:pt x="129" y="455"/>
                        </a:lnTo>
                        <a:lnTo>
                          <a:pt x="128" y="452"/>
                        </a:lnTo>
                        <a:lnTo>
                          <a:pt x="127" y="449"/>
                        </a:lnTo>
                        <a:lnTo>
                          <a:pt x="126" y="447"/>
                        </a:lnTo>
                        <a:lnTo>
                          <a:pt x="123" y="445"/>
                        </a:lnTo>
                        <a:lnTo>
                          <a:pt x="123" y="445"/>
                        </a:lnTo>
                        <a:lnTo>
                          <a:pt x="107" y="431"/>
                        </a:lnTo>
                        <a:lnTo>
                          <a:pt x="91" y="416"/>
                        </a:lnTo>
                        <a:lnTo>
                          <a:pt x="91" y="416"/>
                        </a:lnTo>
                        <a:lnTo>
                          <a:pt x="78" y="403"/>
                        </a:lnTo>
                        <a:lnTo>
                          <a:pt x="66" y="388"/>
                        </a:lnTo>
                        <a:lnTo>
                          <a:pt x="57" y="372"/>
                        </a:lnTo>
                        <a:lnTo>
                          <a:pt x="49" y="356"/>
                        </a:lnTo>
                        <a:lnTo>
                          <a:pt x="49" y="356"/>
                        </a:lnTo>
                        <a:lnTo>
                          <a:pt x="43" y="344"/>
                        </a:lnTo>
                        <a:lnTo>
                          <a:pt x="38" y="333"/>
                        </a:lnTo>
                        <a:lnTo>
                          <a:pt x="34" y="320"/>
                        </a:lnTo>
                        <a:lnTo>
                          <a:pt x="31" y="307"/>
                        </a:lnTo>
                        <a:lnTo>
                          <a:pt x="28" y="295"/>
                        </a:lnTo>
                        <a:lnTo>
                          <a:pt x="26" y="282"/>
                        </a:lnTo>
                        <a:lnTo>
                          <a:pt x="25" y="269"/>
                        </a:lnTo>
                        <a:lnTo>
                          <a:pt x="25" y="256"/>
                        </a:lnTo>
                        <a:lnTo>
                          <a:pt x="25" y="256"/>
                        </a:lnTo>
                        <a:lnTo>
                          <a:pt x="26" y="233"/>
                        </a:lnTo>
                        <a:lnTo>
                          <a:pt x="30" y="209"/>
                        </a:lnTo>
                        <a:lnTo>
                          <a:pt x="35" y="188"/>
                        </a:lnTo>
                        <a:lnTo>
                          <a:pt x="44" y="166"/>
                        </a:lnTo>
                        <a:lnTo>
                          <a:pt x="53" y="146"/>
                        </a:lnTo>
                        <a:lnTo>
                          <a:pt x="64" y="128"/>
                        </a:lnTo>
                        <a:lnTo>
                          <a:pt x="77" y="109"/>
                        </a:lnTo>
                        <a:lnTo>
                          <a:pt x="93" y="93"/>
                        </a:lnTo>
                        <a:lnTo>
                          <a:pt x="109" y="79"/>
                        </a:lnTo>
                        <a:lnTo>
                          <a:pt x="126" y="66"/>
                        </a:lnTo>
                        <a:lnTo>
                          <a:pt x="146" y="54"/>
                        </a:lnTo>
                        <a:lnTo>
                          <a:pt x="166" y="44"/>
                        </a:lnTo>
                        <a:lnTo>
                          <a:pt x="187" y="36"/>
                        </a:lnTo>
                        <a:lnTo>
                          <a:pt x="209" y="31"/>
                        </a:lnTo>
                        <a:lnTo>
                          <a:pt x="232" y="27"/>
                        </a:lnTo>
                        <a:lnTo>
                          <a:pt x="255" y="26"/>
                        </a:lnTo>
                        <a:lnTo>
                          <a:pt x="255" y="26"/>
                        </a:lnTo>
                        <a:lnTo>
                          <a:pt x="279" y="27"/>
                        </a:lnTo>
                        <a:lnTo>
                          <a:pt x="302" y="31"/>
                        </a:lnTo>
                        <a:lnTo>
                          <a:pt x="324" y="36"/>
                        </a:lnTo>
                        <a:lnTo>
                          <a:pt x="345" y="44"/>
                        </a:lnTo>
                        <a:lnTo>
                          <a:pt x="366" y="54"/>
                        </a:lnTo>
                        <a:lnTo>
                          <a:pt x="384" y="66"/>
                        </a:lnTo>
                        <a:lnTo>
                          <a:pt x="403" y="79"/>
                        </a:lnTo>
                        <a:lnTo>
                          <a:pt x="419" y="93"/>
                        </a:lnTo>
                        <a:lnTo>
                          <a:pt x="433" y="109"/>
                        </a:lnTo>
                        <a:lnTo>
                          <a:pt x="447" y="128"/>
                        </a:lnTo>
                        <a:lnTo>
                          <a:pt x="458" y="146"/>
                        </a:lnTo>
                        <a:lnTo>
                          <a:pt x="468" y="166"/>
                        </a:lnTo>
                        <a:lnTo>
                          <a:pt x="476" y="188"/>
                        </a:lnTo>
                        <a:lnTo>
                          <a:pt x="481" y="209"/>
                        </a:lnTo>
                        <a:lnTo>
                          <a:pt x="485" y="233"/>
                        </a:lnTo>
                        <a:lnTo>
                          <a:pt x="486" y="256"/>
                        </a:lnTo>
                        <a:lnTo>
                          <a:pt x="486" y="256"/>
                        </a:lnTo>
                        <a:lnTo>
                          <a:pt x="485" y="269"/>
                        </a:lnTo>
                        <a:lnTo>
                          <a:pt x="484" y="282"/>
                        </a:lnTo>
                        <a:lnTo>
                          <a:pt x="482" y="295"/>
                        </a:lnTo>
                        <a:lnTo>
                          <a:pt x="480" y="307"/>
                        </a:lnTo>
                        <a:lnTo>
                          <a:pt x="477" y="320"/>
                        </a:lnTo>
                        <a:lnTo>
                          <a:pt x="473" y="333"/>
                        </a:lnTo>
                        <a:lnTo>
                          <a:pt x="468" y="345"/>
                        </a:lnTo>
                        <a:lnTo>
                          <a:pt x="463" y="357"/>
                        </a:lnTo>
                        <a:lnTo>
                          <a:pt x="463" y="3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29" name="Freeform 9">
                    <a:extLst>
                      <a:ext uri="{FF2B5EF4-FFF2-40B4-BE49-F238E27FC236}">
                        <a16:creationId xmlns:a16="http://schemas.microsoft.com/office/drawing/2014/main" id="{2E8CC981-080E-4146-893D-A5914CA03F52}"/>
                      </a:ext>
                    </a:extLst>
                  </p:cNvPr>
                  <p:cNvSpPr>
                    <a:spLocks noEditPoints="1"/>
                  </p:cNvSpPr>
                  <p:nvPr/>
                </p:nvSpPr>
                <p:spPr bwMode="auto">
                  <a:xfrm>
                    <a:off x="2851150" y="5502275"/>
                    <a:ext cx="39688" cy="41275"/>
                  </a:xfrm>
                  <a:custGeom>
                    <a:avLst/>
                    <a:gdLst>
                      <a:gd name="T0" fmla="*/ 75 w 151"/>
                      <a:gd name="T1" fmla="*/ 0 h 151"/>
                      <a:gd name="T2" fmla="*/ 60 w 151"/>
                      <a:gd name="T3" fmla="*/ 2 h 151"/>
                      <a:gd name="T4" fmla="*/ 47 w 151"/>
                      <a:gd name="T5" fmla="*/ 6 h 151"/>
                      <a:gd name="T6" fmla="*/ 33 w 151"/>
                      <a:gd name="T7" fmla="*/ 13 h 151"/>
                      <a:gd name="T8" fmla="*/ 22 w 151"/>
                      <a:gd name="T9" fmla="*/ 22 h 151"/>
                      <a:gd name="T10" fmla="*/ 13 w 151"/>
                      <a:gd name="T11" fmla="*/ 33 h 151"/>
                      <a:gd name="T12" fmla="*/ 6 w 151"/>
                      <a:gd name="T13" fmla="*/ 46 h 151"/>
                      <a:gd name="T14" fmla="*/ 2 w 151"/>
                      <a:gd name="T15" fmla="*/ 60 h 151"/>
                      <a:gd name="T16" fmla="*/ 0 w 151"/>
                      <a:gd name="T17" fmla="*/ 75 h 151"/>
                      <a:gd name="T18" fmla="*/ 1 w 151"/>
                      <a:gd name="T19" fmla="*/ 83 h 151"/>
                      <a:gd name="T20" fmla="*/ 4 w 151"/>
                      <a:gd name="T21" fmla="*/ 98 h 151"/>
                      <a:gd name="T22" fmla="*/ 9 w 151"/>
                      <a:gd name="T23" fmla="*/ 111 h 151"/>
                      <a:gd name="T24" fmla="*/ 17 w 151"/>
                      <a:gd name="T25" fmla="*/ 123 h 151"/>
                      <a:gd name="T26" fmla="*/ 27 w 151"/>
                      <a:gd name="T27" fmla="*/ 133 h 151"/>
                      <a:gd name="T28" fmla="*/ 40 w 151"/>
                      <a:gd name="T29" fmla="*/ 141 h 151"/>
                      <a:gd name="T30" fmla="*/ 53 w 151"/>
                      <a:gd name="T31" fmla="*/ 148 h 151"/>
                      <a:gd name="T32" fmla="*/ 68 w 151"/>
                      <a:gd name="T33" fmla="*/ 151 h 151"/>
                      <a:gd name="T34" fmla="*/ 75 w 151"/>
                      <a:gd name="T35" fmla="*/ 151 h 151"/>
                      <a:gd name="T36" fmla="*/ 91 w 151"/>
                      <a:gd name="T37" fmla="*/ 150 h 151"/>
                      <a:gd name="T38" fmla="*/ 105 w 151"/>
                      <a:gd name="T39" fmla="*/ 145 h 151"/>
                      <a:gd name="T40" fmla="*/ 118 w 151"/>
                      <a:gd name="T41" fmla="*/ 138 h 151"/>
                      <a:gd name="T42" fmla="*/ 130 w 151"/>
                      <a:gd name="T43" fmla="*/ 129 h 151"/>
                      <a:gd name="T44" fmla="*/ 139 w 151"/>
                      <a:gd name="T45" fmla="*/ 118 h 151"/>
                      <a:gd name="T46" fmla="*/ 146 w 151"/>
                      <a:gd name="T47" fmla="*/ 105 h 151"/>
                      <a:gd name="T48" fmla="*/ 150 w 151"/>
                      <a:gd name="T49" fmla="*/ 91 h 151"/>
                      <a:gd name="T50" fmla="*/ 151 w 151"/>
                      <a:gd name="T51" fmla="*/ 75 h 151"/>
                      <a:gd name="T52" fmla="*/ 151 w 151"/>
                      <a:gd name="T53" fmla="*/ 68 h 151"/>
                      <a:gd name="T54" fmla="*/ 148 w 151"/>
                      <a:gd name="T55" fmla="*/ 53 h 151"/>
                      <a:gd name="T56" fmla="*/ 142 w 151"/>
                      <a:gd name="T57" fmla="*/ 40 h 151"/>
                      <a:gd name="T58" fmla="*/ 134 w 151"/>
                      <a:gd name="T59" fmla="*/ 27 h 151"/>
                      <a:gd name="T60" fmla="*/ 123 w 151"/>
                      <a:gd name="T61" fmla="*/ 17 h 151"/>
                      <a:gd name="T62" fmla="*/ 112 w 151"/>
                      <a:gd name="T63" fmla="*/ 9 h 151"/>
                      <a:gd name="T64" fmla="*/ 98 w 151"/>
                      <a:gd name="T65" fmla="*/ 4 h 151"/>
                      <a:gd name="T66" fmla="*/ 83 w 151"/>
                      <a:gd name="T67" fmla="*/ 1 h 151"/>
                      <a:gd name="T68" fmla="*/ 75 w 151"/>
                      <a:gd name="T69" fmla="*/ 0 h 151"/>
                      <a:gd name="T70" fmla="*/ 75 w 151"/>
                      <a:gd name="T71" fmla="*/ 125 h 151"/>
                      <a:gd name="T72" fmla="*/ 56 w 151"/>
                      <a:gd name="T73" fmla="*/ 122 h 151"/>
                      <a:gd name="T74" fmla="*/ 41 w 151"/>
                      <a:gd name="T75" fmla="*/ 111 h 151"/>
                      <a:gd name="T76" fmla="*/ 29 w 151"/>
                      <a:gd name="T77" fmla="*/ 95 h 151"/>
                      <a:gd name="T78" fmla="*/ 25 w 151"/>
                      <a:gd name="T79" fmla="*/ 75 h 151"/>
                      <a:gd name="T80" fmla="*/ 26 w 151"/>
                      <a:gd name="T81" fmla="*/ 65 h 151"/>
                      <a:gd name="T82" fmla="*/ 34 w 151"/>
                      <a:gd name="T83" fmla="*/ 48 h 151"/>
                      <a:gd name="T84" fmla="*/ 48 w 151"/>
                      <a:gd name="T85" fmla="*/ 33 h 151"/>
                      <a:gd name="T86" fmla="*/ 65 w 151"/>
                      <a:gd name="T87" fmla="*/ 26 h 151"/>
                      <a:gd name="T88" fmla="*/ 75 w 151"/>
                      <a:gd name="T89" fmla="*/ 25 h 151"/>
                      <a:gd name="T90" fmla="*/ 95 w 151"/>
                      <a:gd name="T91" fmla="*/ 29 h 151"/>
                      <a:gd name="T92" fmla="*/ 111 w 151"/>
                      <a:gd name="T93" fmla="*/ 40 h 151"/>
                      <a:gd name="T94" fmla="*/ 122 w 151"/>
                      <a:gd name="T95" fmla="*/ 56 h 151"/>
                      <a:gd name="T96" fmla="*/ 126 w 151"/>
                      <a:gd name="T97" fmla="*/ 75 h 151"/>
                      <a:gd name="T98" fmla="*/ 125 w 151"/>
                      <a:gd name="T99" fmla="*/ 85 h 151"/>
                      <a:gd name="T100" fmla="*/ 117 w 151"/>
                      <a:gd name="T101" fmla="*/ 104 h 151"/>
                      <a:gd name="T102" fmla="*/ 104 w 151"/>
                      <a:gd name="T103" fmla="*/ 117 h 151"/>
                      <a:gd name="T104" fmla="*/ 86 w 151"/>
                      <a:gd name="T105" fmla="*/ 124 h 151"/>
                      <a:gd name="T106" fmla="*/ 75 w 151"/>
                      <a:gd name="T107" fmla="*/ 12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51">
                        <a:moveTo>
                          <a:pt x="75" y="0"/>
                        </a:moveTo>
                        <a:lnTo>
                          <a:pt x="75" y="0"/>
                        </a:lnTo>
                        <a:lnTo>
                          <a:pt x="68" y="1"/>
                        </a:lnTo>
                        <a:lnTo>
                          <a:pt x="60" y="2"/>
                        </a:lnTo>
                        <a:lnTo>
                          <a:pt x="53" y="4"/>
                        </a:lnTo>
                        <a:lnTo>
                          <a:pt x="47" y="6"/>
                        </a:lnTo>
                        <a:lnTo>
                          <a:pt x="40" y="9"/>
                        </a:lnTo>
                        <a:lnTo>
                          <a:pt x="33" y="13"/>
                        </a:lnTo>
                        <a:lnTo>
                          <a:pt x="27" y="17"/>
                        </a:lnTo>
                        <a:lnTo>
                          <a:pt x="22" y="22"/>
                        </a:lnTo>
                        <a:lnTo>
                          <a:pt x="17" y="27"/>
                        </a:lnTo>
                        <a:lnTo>
                          <a:pt x="13" y="33"/>
                        </a:lnTo>
                        <a:lnTo>
                          <a:pt x="9" y="40"/>
                        </a:lnTo>
                        <a:lnTo>
                          <a:pt x="6" y="46"/>
                        </a:lnTo>
                        <a:lnTo>
                          <a:pt x="4" y="53"/>
                        </a:lnTo>
                        <a:lnTo>
                          <a:pt x="2" y="60"/>
                        </a:lnTo>
                        <a:lnTo>
                          <a:pt x="1" y="68"/>
                        </a:lnTo>
                        <a:lnTo>
                          <a:pt x="0" y="75"/>
                        </a:lnTo>
                        <a:lnTo>
                          <a:pt x="0" y="75"/>
                        </a:lnTo>
                        <a:lnTo>
                          <a:pt x="1" y="83"/>
                        </a:lnTo>
                        <a:lnTo>
                          <a:pt x="2" y="91"/>
                        </a:lnTo>
                        <a:lnTo>
                          <a:pt x="4" y="98"/>
                        </a:lnTo>
                        <a:lnTo>
                          <a:pt x="6" y="105"/>
                        </a:lnTo>
                        <a:lnTo>
                          <a:pt x="9" y="111"/>
                        </a:lnTo>
                        <a:lnTo>
                          <a:pt x="13" y="118"/>
                        </a:lnTo>
                        <a:lnTo>
                          <a:pt x="17" y="123"/>
                        </a:lnTo>
                        <a:lnTo>
                          <a:pt x="22" y="129"/>
                        </a:lnTo>
                        <a:lnTo>
                          <a:pt x="27" y="133"/>
                        </a:lnTo>
                        <a:lnTo>
                          <a:pt x="33" y="138"/>
                        </a:lnTo>
                        <a:lnTo>
                          <a:pt x="40" y="141"/>
                        </a:lnTo>
                        <a:lnTo>
                          <a:pt x="47" y="145"/>
                        </a:lnTo>
                        <a:lnTo>
                          <a:pt x="53" y="148"/>
                        </a:lnTo>
                        <a:lnTo>
                          <a:pt x="60" y="150"/>
                        </a:lnTo>
                        <a:lnTo>
                          <a:pt x="68" y="151"/>
                        </a:lnTo>
                        <a:lnTo>
                          <a:pt x="75" y="151"/>
                        </a:lnTo>
                        <a:lnTo>
                          <a:pt x="75" y="151"/>
                        </a:lnTo>
                        <a:lnTo>
                          <a:pt x="83" y="151"/>
                        </a:lnTo>
                        <a:lnTo>
                          <a:pt x="91" y="150"/>
                        </a:lnTo>
                        <a:lnTo>
                          <a:pt x="98" y="148"/>
                        </a:lnTo>
                        <a:lnTo>
                          <a:pt x="105" y="145"/>
                        </a:lnTo>
                        <a:lnTo>
                          <a:pt x="112" y="141"/>
                        </a:lnTo>
                        <a:lnTo>
                          <a:pt x="118" y="138"/>
                        </a:lnTo>
                        <a:lnTo>
                          <a:pt x="123" y="133"/>
                        </a:lnTo>
                        <a:lnTo>
                          <a:pt x="130" y="129"/>
                        </a:lnTo>
                        <a:lnTo>
                          <a:pt x="134" y="123"/>
                        </a:lnTo>
                        <a:lnTo>
                          <a:pt x="139" y="118"/>
                        </a:lnTo>
                        <a:lnTo>
                          <a:pt x="142" y="111"/>
                        </a:lnTo>
                        <a:lnTo>
                          <a:pt x="146" y="105"/>
                        </a:lnTo>
                        <a:lnTo>
                          <a:pt x="148" y="98"/>
                        </a:lnTo>
                        <a:lnTo>
                          <a:pt x="150" y="91"/>
                        </a:lnTo>
                        <a:lnTo>
                          <a:pt x="151" y="83"/>
                        </a:lnTo>
                        <a:lnTo>
                          <a:pt x="151" y="75"/>
                        </a:lnTo>
                        <a:lnTo>
                          <a:pt x="151" y="75"/>
                        </a:lnTo>
                        <a:lnTo>
                          <a:pt x="151" y="68"/>
                        </a:lnTo>
                        <a:lnTo>
                          <a:pt x="150" y="60"/>
                        </a:lnTo>
                        <a:lnTo>
                          <a:pt x="148" y="53"/>
                        </a:lnTo>
                        <a:lnTo>
                          <a:pt x="146" y="46"/>
                        </a:lnTo>
                        <a:lnTo>
                          <a:pt x="142" y="40"/>
                        </a:lnTo>
                        <a:lnTo>
                          <a:pt x="139" y="33"/>
                        </a:lnTo>
                        <a:lnTo>
                          <a:pt x="134" y="27"/>
                        </a:lnTo>
                        <a:lnTo>
                          <a:pt x="130" y="22"/>
                        </a:lnTo>
                        <a:lnTo>
                          <a:pt x="123" y="17"/>
                        </a:lnTo>
                        <a:lnTo>
                          <a:pt x="118" y="13"/>
                        </a:lnTo>
                        <a:lnTo>
                          <a:pt x="112" y="9"/>
                        </a:lnTo>
                        <a:lnTo>
                          <a:pt x="105" y="6"/>
                        </a:lnTo>
                        <a:lnTo>
                          <a:pt x="98" y="4"/>
                        </a:lnTo>
                        <a:lnTo>
                          <a:pt x="91" y="2"/>
                        </a:lnTo>
                        <a:lnTo>
                          <a:pt x="83" y="1"/>
                        </a:lnTo>
                        <a:lnTo>
                          <a:pt x="75" y="0"/>
                        </a:lnTo>
                        <a:lnTo>
                          <a:pt x="75" y="0"/>
                        </a:lnTo>
                        <a:close/>
                        <a:moveTo>
                          <a:pt x="75" y="125"/>
                        </a:moveTo>
                        <a:lnTo>
                          <a:pt x="75" y="125"/>
                        </a:lnTo>
                        <a:lnTo>
                          <a:pt x="65" y="124"/>
                        </a:lnTo>
                        <a:lnTo>
                          <a:pt x="56" y="122"/>
                        </a:lnTo>
                        <a:lnTo>
                          <a:pt x="48" y="117"/>
                        </a:lnTo>
                        <a:lnTo>
                          <a:pt x="41" y="111"/>
                        </a:lnTo>
                        <a:lnTo>
                          <a:pt x="34" y="104"/>
                        </a:lnTo>
                        <a:lnTo>
                          <a:pt x="29" y="95"/>
                        </a:lnTo>
                        <a:lnTo>
                          <a:pt x="26" y="85"/>
                        </a:lnTo>
                        <a:lnTo>
                          <a:pt x="25" y="75"/>
                        </a:lnTo>
                        <a:lnTo>
                          <a:pt x="25" y="75"/>
                        </a:lnTo>
                        <a:lnTo>
                          <a:pt x="26" y="65"/>
                        </a:lnTo>
                        <a:lnTo>
                          <a:pt x="29" y="56"/>
                        </a:lnTo>
                        <a:lnTo>
                          <a:pt x="34" y="48"/>
                        </a:lnTo>
                        <a:lnTo>
                          <a:pt x="41" y="40"/>
                        </a:lnTo>
                        <a:lnTo>
                          <a:pt x="48" y="33"/>
                        </a:lnTo>
                        <a:lnTo>
                          <a:pt x="56" y="29"/>
                        </a:lnTo>
                        <a:lnTo>
                          <a:pt x="65" y="26"/>
                        </a:lnTo>
                        <a:lnTo>
                          <a:pt x="75" y="25"/>
                        </a:lnTo>
                        <a:lnTo>
                          <a:pt x="75" y="25"/>
                        </a:lnTo>
                        <a:lnTo>
                          <a:pt x="86" y="26"/>
                        </a:lnTo>
                        <a:lnTo>
                          <a:pt x="95" y="29"/>
                        </a:lnTo>
                        <a:lnTo>
                          <a:pt x="104" y="33"/>
                        </a:lnTo>
                        <a:lnTo>
                          <a:pt x="111" y="40"/>
                        </a:lnTo>
                        <a:lnTo>
                          <a:pt x="117" y="48"/>
                        </a:lnTo>
                        <a:lnTo>
                          <a:pt x="122" y="56"/>
                        </a:lnTo>
                        <a:lnTo>
                          <a:pt x="125" y="65"/>
                        </a:lnTo>
                        <a:lnTo>
                          <a:pt x="126" y="75"/>
                        </a:lnTo>
                        <a:lnTo>
                          <a:pt x="126" y="75"/>
                        </a:lnTo>
                        <a:lnTo>
                          <a:pt x="125" y="85"/>
                        </a:lnTo>
                        <a:lnTo>
                          <a:pt x="122" y="95"/>
                        </a:lnTo>
                        <a:lnTo>
                          <a:pt x="117" y="104"/>
                        </a:lnTo>
                        <a:lnTo>
                          <a:pt x="111" y="111"/>
                        </a:lnTo>
                        <a:lnTo>
                          <a:pt x="104" y="117"/>
                        </a:lnTo>
                        <a:lnTo>
                          <a:pt x="95" y="122"/>
                        </a:lnTo>
                        <a:lnTo>
                          <a:pt x="86" y="124"/>
                        </a:lnTo>
                        <a:lnTo>
                          <a:pt x="75" y="125"/>
                        </a:lnTo>
                        <a:lnTo>
                          <a:pt x="75" y="12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30" name="Freeform 10">
                    <a:extLst>
                      <a:ext uri="{FF2B5EF4-FFF2-40B4-BE49-F238E27FC236}">
                        <a16:creationId xmlns:a16="http://schemas.microsoft.com/office/drawing/2014/main" id="{954E0731-05CE-465B-9C74-B554089CFD05}"/>
                      </a:ext>
                    </a:extLst>
                  </p:cNvPr>
                  <p:cNvSpPr>
                    <a:spLocks noEditPoints="1"/>
                  </p:cNvSpPr>
                  <p:nvPr/>
                </p:nvSpPr>
                <p:spPr bwMode="auto">
                  <a:xfrm>
                    <a:off x="2801938" y="5502275"/>
                    <a:ext cx="41275" cy="41275"/>
                  </a:xfrm>
                  <a:custGeom>
                    <a:avLst/>
                    <a:gdLst>
                      <a:gd name="T0" fmla="*/ 75 w 151"/>
                      <a:gd name="T1" fmla="*/ 0 h 151"/>
                      <a:gd name="T2" fmla="*/ 60 w 151"/>
                      <a:gd name="T3" fmla="*/ 2 h 151"/>
                      <a:gd name="T4" fmla="*/ 46 w 151"/>
                      <a:gd name="T5" fmla="*/ 6 h 151"/>
                      <a:gd name="T6" fmla="*/ 33 w 151"/>
                      <a:gd name="T7" fmla="*/ 13 h 151"/>
                      <a:gd name="T8" fmla="*/ 22 w 151"/>
                      <a:gd name="T9" fmla="*/ 22 h 151"/>
                      <a:gd name="T10" fmla="*/ 13 w 151"/>
                      <a:gd name="T11" fmla="*/ 33 h 151"/>
                      <a:gd name="T12" fmla="*/ 6 w 151"/>
                      <a:gd name="T13" fmla="*/ 46 h 151"/>
                      <a:gd name="T14" fmla="*/ 2 w 151"/>
                      <a:gd name="T15" fmla="*/ 60 h 151"/>
                      <a:gd name="T16" fmla="*/ 0 w 151"/>
                      <a:gd name="T17" fmla="*/ 75 h 151"/>
                      <a:gd name="T18" fmla="*/ 1 w 151"/>
                      <a:gd name="T19" fmla="*/ 83 h 151"/>
                      <a:gd name="T20" fmla="*/ 4 w 151"/>
                      <a:gd name="T21" fmla="*/ 98 h 151"/>
                      <a:gd name="T22" fmla="*/ 9 w 151"/>
                      <a:gd name="T23" fmla="*/ 111 h 151"/>
                      <a:gd name="T24" fmla="*/ 17 w 151"/>
                      <a:gd name="T25" fmla="*/ 123 h 151"/>
                      <a:gd name="T26" fmla="*/ 27 w 151"/>
                      <a:gd name="T27" fmla="*/ 133 h 151"/>
                      <a:gd name="T28" fmla="*/ 39 w 151"/>
                      <a:gd name="T29" fmla="*/ 141 h 151"/>
                      <a:gd name="T30" fmla="*/ 53 w 151"/>
                      <a:gd name="T31" fmla="*/ 148 h 151"/>
                      <a:gd name="T32" fmla="*/ 68 w 151"/>
                      <a:gd name="T33" fmla="*/ 151 h 151"/>
                      <a:gd name="T34" fmla="*/ 75 w 151"/>
                      <a:gd name="T35" fmla="*/ 151 h 151"/>
                      <a:gd name="T36" fmla="*/ 91 w 151"/>
                      <a:gd name="T37" fmla="*/ 150 h 151"/>
                      <a:gd name="T38" fmla="*/ 105 w 151"/>
                      <a:gd name="T39" fmla="*/ 145 h 151"/>
                      <a:gd name="T40" fmla="*/ 118 w 151"/>
                      <a:gd name="T41" fmla="*/ 138 h 151"/>
                      <a:gd name="T42" fmla="*/ 129 w 151"/>
                      <a:gd name="T43" fmla="*/ 129 h 151"/>
                      <a:gd name="T44" fmla="*/ 139 w 151"/>
                      <a:gd name="T45" fmla="*/ 118 h 151"/>
                      <a:gd name="T46" fmla="*/ 145 w 151"/>
                      <a:gd name="T47" fmla="*/ 105 h 151"/>
                      <a:gd name="T48" fmla="*/ 150 w 151"/>
                      <a:gd name="T49" fmla="*/ 91 h 151"/>
                      <a:gd name="T50" fmla="*/ 151 w 151"/>
                      <a:gd name="T51" fmla="*/ 75 h 151"/>
                      <a:gd name="T52" fmla="*/ 151 w 151"/>
                      <a:gd name="T53" fmla="*/ 68 h 151"/>
                      <a:gd name="T54" fmla="*/ 148 w 151"/>
                      <a:gd name="T55" fmla="*/ 53 h 151"/>
                      <a:gd name="T56" fmla="*/ 142 w 151"/>
                      <a:gd name="T57" fmla="*/ 40 h 151"/>
                      <a:gd name="T58" fmla="*/ 134 w 151"/>
                      <a:gd name="T59" fmla="*/ 27 h 151"/>
                      <a:gd name="T60" fmla="*/ 123 w 151"/>
                      <a:gd name="T61" fmla="*/ 17 h 151"/>
                      <a:gd name="T62" fmla="*/ 111 w 151"/>
                      <a:gd name="T63" fmla="*/ 9 h 151"/>
                      <a:gd name="T64" fmla="*/ 98 w 151"/>
                      <a:gd name="T65" fmla="*/ 4 h 151"/>
                      <a:gd name="T66" fmla="*/ 83 w 151"/>
                      <a:gd name="T67" fmla="*/ 1 h 151"/>
                      <a:gd name="T68" fmla="*/ 75 w 151"/>
                      <a:gd name="T69" fmla="*/ 0 h 151"/>
                      <a:gd name="T70" fmla="*/ 75 w 151"/>
                      <a:gd name="T71" fmla="*/ 125 h 151"/>
                      <a:gd name="T72" fmla="*/ 56 w 151"/>
                      <a:gd name="T73" fmla="*/ 122 h 151"/>
                      <a:gd name="T74" fmla="*/ 40 w 151"/>
                      <a:gd name="T75" fmla="*/ 111 h 151"/>
                      <a:gd name="T76" fmla="*/ 29 w 151"/>
                      <a:gd name="T77" fmla="*/ 95 h 151"/>
                      <a:gd name="T78" fmla="*/ 25 w 151"/>
                      <a:gd name="T79" fmla="*/ 75 h 151"/>
                      <a:gd name="T80" fmla="*/ 26 w 151"/>
                      <a:gd name="T81" fmla="*/ 65 h 151"/>
                      <a:gd name="T82" fmla="*/ 33 w 151"/>
                      <a:gd name="T83" fmla="*/ 48 h 151"/>
                      <a:gd name="T84" fmla="*/ 48 w 151"/>
                      <a:gd name="T85" fmla="*/ 33 h 151"/>
                      <a:gd name="T86" fmla="*/ 65 w 151"/>
                      <a:gd name="T87" fmla="*/ 26 h 151"/>
                      <a:gd name="T88" fmla="*/ 75 w 151"/>
                      <a:gd name="T89" fmla="*/ 25 h 151"/>
                      <a:gd name="T90" fmla="*/ 95 w 151"/>
                      <a:gd name="T91" fmla="*/ 29 h 151"/>
                      <a:gd name="T92" fmla="*/ 111 w 151"/>
                      <a:gd name="T93" fmla="*/ 40 h 151"/>
                      <a:gd name="T94" fmla="*/ 122 w 151"/>
                      <a:gd name="T95" fmla="*/ 56 h 151"/>
                      <a:gd name="T96" fmla="*/ 125 w 151"/>
                      <a:gd name="T97" fmla="*/ 75 h 151"/>
                      <a:gd name="T98" fmla="*/ 124 w 151"/>
                      <a:gd name="T99" fmla="*/ 85 h 151"/>
                      <a:gd name="T100" fmla="*/ 117 w 151"/>
                      <a:gd name="T101" fmla="*/ 104 h 151"/>
                      <a:gd name="T102" fmla="*/ 104 w 151"/>
                      <a:gd name="T103" fmla="*/ 117 h 151"/>
                      <a:gd name="T104" fmla="*/ 85 w 151"/>
                      <a:gd name="T105" fmla="*/ 124 h 151"/>
                      <a:gd name="T106" fmla="*/ 75 w 151"/>
                      <a:gd name="T107" fmla="*/ 12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51">
                        <a:moveTo>
                          <a:pt x="75" y="0"/>
                        </a:moveTo>
                        <a:lnTo>
                          <a:pt x="75" y="0"/>
                        </a:lnTo>
                        <a:lnTo>
                          <a:pt x="68" y="1"/>
                        </a:lnTo>
                        <a:lnTo>
                          <a:pt x="60" y="2"/>
                        </a:lnTo>
                        <a:lnTo>
                          <a:pt x="53" y="4"/>
                        </a:lnTo>
                        <a:lnTo>
                          <a:pt x="46" y="6"/>
                        </a:lnTo>
                        <a:lnTo>
                          <a:pt x="39" y="9"/>
                        </a:lnTo>
                        <a:lnTo>
                          <a:pt x="33" y="13"/>
                        </a:lnTo>
                        <a:lnTo>
                          <a:pt x="27" y="17"/>
                        </a:lnTo>
                        <a:lnTo>
                          <a:pt x="22" y="22"/>
                        </a:lnTo>
                        <a:lnTo>
                          <a:pt x="17" y="27"/>
                        </a:lnTo>
                        <a:lnTo>
                          <a:pt x="13" y="33"/>
                        </a:lnTo>
                        <a:lnTo>
                          <a:pt x="9" y="40"/>
                        </a:lnTo>
                        <a:lnTo>
                          <a:pt x="6" y="46"/>
                        </a:lnTo>
                        <a:lnTo>
                          <a:pt x="4" y="53"/>
                        </a:lnTo>
                        <a:lnTo>
                          <a:pt x="2" y="60"/>
                        </a:lnTo>
                        <a:lnTo>
                          <a:pt x="1" y="68"/>
                        </a:lnTo>
                        <a:lnTo>
                          <a:pt x="0" y="75"/>
                        </a:lnTo>
                        <a:lnTo>
                          <a:pt x="0" y="75"/>
                        </a:lnTo>
                        <a:lnTo>
                          <a:pt x="1" y="83"/>
                        </a:lnTo>
                        <a:lnTo>
                          <a:pt x="2" y="91"/>
                        </a:lnTo>
                        <a:lnTo>
                          <a:pt x="4" y="98"/>
                        </a:lnTo>
                        <a:lnTo>
                          <a:pt x="6" y="105"/>
                        </a:lnTo>
                        <a:lnTo>
                          <a:pt x="9" y="111"/>
                        </a:lnTo>
                        <a:lnTo>
                          <a:pt x="13" y="118"/>
                        </a:lnTo>
                        <a:lnTo>
                          <a:pt x="17" y="123"/>
                        </a:lnTo>
                        <a:lnTo>
                          <a:pt x="22" y="129"/>
                        </a:lnTo>
                        <a:lnTo>
                          <a:pt x="27" y="133"/>
                        </a:lnTo>
                        <a:lnTo>
                          <a:pt x="33" y="138"/>
                        </a:lnTo>
                        <a:lnTo>
                          <a:pt x="39" y="141"/>
                        </a:lnTo>
                        <a:lnTo>
                          <a:pt x="46" y="145"/>
                        </a:lnTo>
                        <a:lnTo>
                          <a:pt x="53" y="148"/>
                        </a:lnTo>
                        <a:lnTo>
                          <a:pt x="60" y="150"/>
                        </a:lnTo>
                        <a:lnTo>
                          <a:pt x="68" y="151"/>
                        </a:lnTo>
                        <a:lnTo>
                          <a:pt x="75" y="151"/>
                        </a:lnTo>
                        <a:lnTo>
                          <a:pt x="75" y="151"/>
                        </a:lnTo>
                        <a:lnTo>
                          <a:pt x="83" y="151"/>
                        </a:lnTo>
                        <a:lnTo>
                          <a:pt x="91" y="150"/>
                        </a:lnTo>
                        <a:lnTo>
                          <a:pt x="98" y="148"/>
                        </a:lnTo>
                        <a:lnTo>
                          <a:pt x="105" y="145"/>
                        </a:lnTo>
                        <a:lnTo>
                          <a:pt x="111" y="141"/>
                        </a:lnTo>
                        <a:lnTo>
                          <a:pt x="118" y="138"/>
                        </a:lnTo>
                        <a:lnTo>
                          <a:pt x="123" y="133"/>
                        </a:lnTo>
                        <a:lnTo>
                          <a:pt x="129" y="129"/>
                        </a:lnTo>
                        <a:lnTo>
                          <a:pt x="134" y="123"/>
                        </a:lnTo>
                        <a:lnTo>
                          <a:pt x="139" y="118"/>
                        </a:lnTo>
                        <a:lnTo>
                          <a:pt x="142" y="111"/>
                        </a:lnTo>
                        <a:lnTo>
                          <a:pt x="145" y="105"/>
                        </a:lnTo>
                        <a:lnTo>
                          <a:pt x="148" y="98"/>
                        </a:lnTo>
                        <a:lnTo>
                          <a:pt x="150" y="91"/>
                        </a:lnTo>
                        <a:lnTo>
                          <a:pt x="151" y="83"/>
                        </a:lnTo>
                        <a:lnTo>
                          <a:pt x="151" y="75"/>
                        </a:lnTo>
                        <a:lnTo>
                          <a:pt x="151" y="75"/>
                        </a:lnTo>
                        <a:lnTo>
                          <a:pt x="151" y="68"/>
                        </a:lnTo>
                        <a:lnTo>
                          <a:pt x="150" y="60"/>
                        </a:lnTo>
                        <a:lnTo>
                          <a:pt x="148" y="53"/>
                        </a:lnTo>
                        <a:lnTo>
                          <a:pt x="145" y="46"/>
                        </a:lnTo>
                        <a:lnTo>
                          <a:pt x="142" y="40"/>
                        </a:lnTo>
                        <a:lnTo>
                          <a:pt x="139" y="33"/>
                        </a:lnTo>
                        <a:lnTo>
                          <a:pt x="134" y="27"/>
                        </a:lnTo>
                        <a:lnTo>
                          <a:pt x="129" y="22"/>
                        </a:lnTo>
                        <a:lnTo>
                          <a:pt x="123" y="17"/>
                        </a:lnTo>
                        <a:lnTo>
                          <a:pt x="118" y="13"/>
                        </a:lnTo>
                        <a:lnTo>
                          <a:pt x="111" y="9"/>
                        </a:lnTo>
                        <a:lnTo>
                          <a:pt x="105" y="6"/>
                        </a:lnTo>
                        <a:lnTo>
                          <a:pt x="98" y="4"/>
                        </a:lnTo>
                        <a:lnTo>
                          <a:pt x="91" y="2"/>
                        </a:lnTo>
                        <a:lnTo>
                          <a:pt x="83" y="1"/>
                        </a:lnTo>
                        <a:lnTo>
                          <a:pt x="75" y="0"/>
                        </a:lnTo>
                        <a:lnTo>
                          <a:pt x="75" y="0"/>
                        </a:lnTo>
                        <a:close/>
                        <a:moveTo>
                          <a:pt x="75" y="125"/>
                        </a:moveTo>
                        <a:lnTo>
                          <a:pt x="75" y="125"/>
                        </a:lnTo>
                        <a:lnTo>
                          <a:pt x="65" y="124"/>
                        </a:lnTo>
                        <a:lnTo>
                          <a:pt x="56" y="122"/>
                        </a:lnTo>
                        <a:lnTo>
                          <a:pt x="48" y="117"/>
                        </a:lnTo>
                        <a:lnTo>
                          <a:pt x="40" y="111"/>
                        </a:lnTo>
                        <a:lnTo>
                          <a:pt x="33" y="104"/>
                        </a:lnTo>
                        <a:lnTo>
                          <a:pt x="29" y="95"/>
                        </a:lnTo>
                        <a:lnTo>
                          <a:pt x="26" y="85"/>
                        </a:lnTo>
                        <a:lnTo>
                          <a:pt x="25" y="75"/>
                        </a:lnTo>
                        <a:lnTo>
                          <a:pt x="25" y="75"/>
                        </a:lnTo>
                        <a:lnTo>
                          <a:pt x="26" y="65"/>
                        </a:lnTo>
                        <a:lnTo>
                          <a:pt x="29" y="56"/>
                        </a:lnTo>
                        <a:lnTo>
                          <a:pt x="33" y="48"/>
                        </a:lnTo>
                        <a:lnTo>
                          <a:pt x="40" y="40"/>
                        </a:lnTo>
                        <a:lnTo>
                          <a:pt x="48" y="33"/>
                        </a:lnTo>
                        <a:lnTo>
                          <a:pt x="56" y="29"/>
                        </a:lnTo>
                        <a:lnTo>
                          <a:pt x="65" y="26"/>
                        </a:lnTo>
                        <a:lnTo>
                          <a:pt x="75" y="25"/>
                        </a:lnTo>
                        <a:lnTo>
                          <a:pt x="75" y="25"/>
                        </a:lnTo>
                        <a:lnTo>
                          <a:pt x="85" y="26"/>
                        </a:lnTo>
                        <a:lnTo>
                          <a:pt x="95" y="29"/>
                        </a:lnTo>
                        <a:lnTo>
                          <a:pt x="104" y="33"/>
                        </a:lnTo>
                        <a:lnTo>
                          <a:pt x="111" y="40"/>
                        </a:lnTo>
                        <a:lnTo>
                          <a:pt x="117" y="48"/>
                        </a:lnTo>
                        <a:lnTo>
                          <a:pt x="122" y="56"/>
                        </a:lnTo>
                        <a:lnTo>
                          <a:pt x="124" y="65"/>
                        </a:lnTo>
                        <a:lnTo>
                          <a:pt x="125" y="75"/>
                        </a:lnTo>
                        <a:lnTo>
                          <a:pt x="125" y="75"/>
                        </a:lnTo>
                        <a:lnTo>
                          <a:pt x="124" y="85"/>
                        </a:lnTo>
                        <a:lnTo>
                          <a:pt x="122" y="95"/>
                        </a:lnTo>
                        <a:lnTo>
                          <a:pt x="117" y="104"/>
                        </a:lnTo>
                        <a:lnTo>
                          <a:pt x="111" y="111"/>
                        </a:lnTo>
                        <a:lnTo>
                          <a:pt x="104" y="117"/>
                        </a:lnTo>
                        <a:lnTo>
                          <a:pt x="95" y="122"/>
                        </a:lnTo>
                        <a:lnTo>
                          <a:pt x="85" y="124"/>
                        </a:lnTo>
                        <a:lnTo>
                          <a:pt x="75" y="125"/>
                        </a:lnTo>
                        <a:lnTo>
                          <a:pt x="75" y="12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31" name="Freeform 11">
                    <a:extLst>
                      <a:ext uri="{FF2B5EF4-FFF2-40B4-BE49-F238E27FC236}">
                        <a16:creationId xmlns:a16="http://schemas.microsoft.com/office/drawing/2014/main" id="{9C1AF6F7-86FB-4408-938F-0BA0D4930B4F}"/>
                      </a:ext>
                    </a:extLst>
                  </p:cNvPr>
                  <p:cNvSpPr>
                    <a:spLocks noEditPoints="1"/>
                  </p:cNvSpPr>
                  <p:nvPr/>
                </p:nvSpPr>
                <p:spPr bwMode="auto">
                  <a:xfrm>
                    <a:off x="2833688" y="5538788"/>
                    <a:ext cx="25400" cy="23813"/>
                  </a:xfrm>
                  <a:custGeom>
                    <a:avLst/>
                    <a:gdLst>
                      <a:gd name="T0" fmla="*/ 65 w 96"/>
                      <a:gd name="T1" fmla="*/ 11 h 88"/>
                      <a:gd name="T2" fmla="*/ 65 w 96"/>
                      <a:gd name="T3" fmla="*/ 11 h 88"/>
                      <a:gd name="T4" fmla="*/ 63 w 96"/>
                      <a:gd name="T5" fmla="*/ 6 h 88"/>
                      <a:gd name="T6" fmla="*/ 61 w 96"/>
                      <a:gd name="T7" fmla="*/ 4 h 88"/>
                      <a:gd name="T8" fmla="*/ 57 w 96"/>
                      <a:gd name="T9" fmla="*/ 2 h 88"/>
                      <a:gd name="T10" fmla="*/ 54 w 96"/>
                      <a:gd name="T11" fmla="*/ 0 h 88"/>
                      <a:gd name="T12" fmla="*/ 51 w 96"/>
                      <a:gd name="T13" fmla="*/ 0 h 88"/>
                      <a:gd name="T14" fmla="*/ 47 w 96"/>
                      <a:gd name="T15" fmla="*/ 0 h 88"/>
                      <a:gd name="T16" fmla="*/ 44 w 96"/>
                      <a:gd name="T17" fmla="*/ 0 h 88"/>
                      <a:gd name="T18" fmla="*/ 41 w 96"/>
                      <a:gd name="T19" fmla="*/ 1 h 88"/>
                      <a:gd name="T20" fmla="*/ 41 w 96"/>
                      <a:gd name="T21" fmla="*/ 1 h 88"/>
                      <a:gd name="T22" fmla="*/ 36 w 96"/>
                      <a:gd name="T23" fmla="*/ 5 h 88"/>
                      <a:gd name="T24" fmla="*/ 32 w 96"/>
                      <a:gd name="T25" fmla="*/ 11 h 88"/>
                      <a:gd name="T26" fmla="*/ 3 w 96"/>
                      <a:gd name="T27" fmla="*/ 59 h 88"/>
                      <a:gd name="T28" fmla="*/ 3 w 96"/>
                      <a:gd name="T29" fmla="*/ 59 h 88"/>
                      <a:gd name="T30" fmla="*/ 1 w 96"/>
                      <a:gd name="T31" fmla="*/ 65 h 88"/>
                      <a:gd name="T32" fmla="*/ 0 w 96"/>
                      <a:gd name="T33" fmla="*/ 70 h 88"/>
                      <a:gd name="T34" fmla="*/ 1 w 96"/>
                      <a:gd name="T35" fmla="*/ 75 h 88"/>
                      <a:gd name="T36" fmla="*/ 3 w 96"/>
                      <a:gd name="T37" fmla="*/ 79 h 88"/>
                      <a:gd name="T38" fmla="*/ 3 w 96"/>
                      <a:gd name="T39" fmla="*/ 79 h 88"/>
                      <a:gd name="T40" fmla="*/ 6 w 96"/>
                      <a:gd name="T41" fmla="*/ 83 h 88"/>
                      <a:gd name="T42" fmla="*/ 9 w 96"/>
                      <a:gd name="T43" fmla="*/ 86 h 88"/>
                      <a:gd name="T44" fmla="*/ 15 w 96"/>
                      <a:gd name="T45" fmla="*/ 87 h 88"/>
                      <a:gd name="T46" fmla="*/ 20 w 96"/>
                      <a:gd name="T47" fmla="*/ 88 h 88"/>
                      <a:gd name="T48" fmla="*/ 77 w 96"/>
                      <a:gd name="T49" fmla="*/ 88 h 88"/>
                      <a:gd name="T50" fmla="*/ 77 w 96"/>
                      <a:gd name="T51" fmla="*/ 88 h 88"/>
                      <a:gd name="T52" fmla="*/ 82 w 96"/>
                      <a:gd name="T53" fmla="*/ 87 h 88"/>
                      <a:gd name="T54" fmla="*/ 87 w 96"/>
                      <a:gd name="T55" fmla="*/ 86 h 88"/>
                      <a:gd name="T56" fmla="*/ 91 w 96"/>
                      <a:gd name="T57" fmla="*/ 83 h 88"/>
                      <a:gd name="T58" fmla="*/ 94 w 96"/>
                      <a:gd name="T59" fmla="*/ 79 h 88"/>
                      <a:gd name="T60" fmla="*/ 94 w 96"/>
                      <a:gd name="T61" fmla="*/ 79 h 88"/>
                      <a:gd name="T62" fmla="*/ 96 w 96"/>
                      <a:gd name="T63" fmla="*/ 75 h 88"/>
                      <a:gd name="T64" fmla="*/ 96 w 96"/>
                      <a:gd name="T65" fmla="*/ 70 h 88"/>
                      <a:gd name="T66" fmla="*/ 95 w 96"/>
                      <a:gd name="T67" fmla="*/ 65 h 88"/>
                      <a:gd name="T68" fmla="*/ 93 w 96"/>
                      <a:gd name="T69" fmla="*/ 59 h 88"/>
                      <a:gd name="T70" fmla="*/ 65 w 96"/>
                      <a:gd name="T71" fmla="*/ 11 h 88"/>
                      <a:gd name="T72" fmla="*/ 31 w 96"/>
                      <a:gd name="T73" fmla="*/ 63 h 88"/>
                      <a:gd name="T74" fmla="*/ 48 w 96"/>
                      <a:gd name="T75" fmla="*/ 32 h 88"/>
                      <a:gd name="T76" fmla="*/ 67 w 96"/>
                      <a:gd name="T77" fmla="*/ 63 h 88"/>
                      <a:gd name="T78" fmla="*/ 31 w 96"/>
                      <a:gd name="T79" fmla="*/ 6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6" h="88">
                        <a:moveTo>
                          <a:pt x="65" y="11"/>
                        </a:moveTo>
                        <a:lnTo>
                          <a:pt x="65" y="11"/>
                        </a:lnTo>
                        <a:lnTo>
                          <a:pt x="63" y="6"/>
                        </a:lnTo>
                        <a:lnTo>
                          <a:pt x="61" y="4"/>
                        </a:lnTo>
                        <a:lnTo>
                          <a:pt x="57" y="2"/>
                        </a:lnTo>
                        <a:lnTo>
                          <a:pt x="54" y="0"/>
                        </a:lnTo>
                        <a:lnTo>
                          <a:pt x="51" y="0"/>
                        </a:lnTo>
                        <a:lnTo>
                          <a:pt x="47" y="0"/>
                        </a:lnTo>
                        <a:lnTo>
                          <a:pt x="44" y="0"/>
                        </a:lnTo>
                        <a:lnTo>
                          <a:pt x="41" y="1"/>
                        </a:lnTo>
                        <a:lnTo>
                          <a:pt x="41" y="1"/>
                        </a:lnTo>
                        <a:lnTo>
                          <a:pt x="36" y="5"/>
                        </a:lnTo>
                        <a:lnTo>
                          <a:pt x="32" y="11"/>
                        </a:lnTo>
                        <a:lnTo>
                          <a:pt x="3" y="59"/>
                        </a:lnTo>
                        <a:lnTo>
                          <a:pt x="3" y="59"/>
                        </a:lnTo>
                        <a:lnTo>
                          <a:pt x="1" y="65"/>
                        </a:lnTo>
                        <a:lnTo>
                          <a:pt x="0" y="70"/>
                        </a:lnTo>
                        <a:lnTo>
                          <a:pt x="1" y="75"/>
                        </a:lnTo>
                        <a:lnTo>
                          <a:pt x="3" y="79"/>
                        </a:lnTo>
                        <a:lnTo>
                          <a:pt x="3" y="79"/>
                        </a:lnTo>
                        <a:lnTo>
                          <a:pt x="6" y="83"/>
                        </a:lnTo>
                        <a:lnTo>
                          <a:pt x="9" y="86"/>
                        </a:lnTo>
                        <a:lnTo>
                          <a:pt x="15" y="87"/>
                        </a:lnTo>
                        <a:lnTo>
                          <a:pt x="20" y="88"/>
                        </a:lnTo>
                        <a:lnTo>
                          <a:pt x="77" y="88"/>
                        </a:lnTo>
                        <a:lnTo>
                          <a:pt x="77" y="88"/>
                        </a:lnTo>
                        <a:lnTo>
                          <a:pt x="82" y="87"/>
                        </a:lnTo>
                        <a:lnTo>
                          <a:pt x="87" y="86"/>
                        </a:lnTo>
                        <a:lnTo>
                          <a:pt x="91" y="83"/>
                        </a:lnTo>
                        <a:lnTo>
                          <a:pt x="94" y="79"/>
                        </a:lnTo>
                        <a:lnTo>
                          <a:pt x="94" y="79"/>
                        </a:lnTo>
                        <a:lnTo>
                          <a:pt x="96" y="75"/>
                        </a:lnTo>
                        <a:lnTo>
                          <a:pt x="96" y="70"/>
                        </a:lnTo>
                        <a:lnTo>
                          <a:pt x="95" y="65"/>
                        </a:lnTo>
                        <a:lnTo>
                          <a:pt x="93" y="59"/>
                        </a:lnTo>
                        <a:lnTo>
                          <a:pt x="65" y="11"/>
                        </a:lnTo>
                        <a:close/>
                        <a:moveTo>
                          <a:pt x="31" y="63"/>
                        </a:moveTo>
                        <a:lnTo>
                          <a:pt x="48" y="32"/>
                        </a:lnTo>
                        <a:lnTo>
                          <a:pt x="67" y="63"/>
                        </a:lnTo>
                        <a:lnTo>
                          <a:pt x="31" y="6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743" name="Group 742">
                  <a:extLst>
                    <a:ext uri="{FF2B5EF4-FFF2-40B4-BE49-F238E27FC236}">
                      <a16:creationId xmlns:a16="http://schemas.microsoft.com/office/drawing/2014/main" id="{E1080112-083B-40C0-A70C-8A98F13D48C8}"/>
                    </a:ext>
                  </a:extLst>
                </p:cNvPr>
                <p:cNvGrpSpPr/>
                <p:nvPr/>
              </p:nvGrpSpPr>
              <p:grpSpPr>
                <a:xfrm>
                  <a:off x="1253793" y="5817128"/>
                  <a:ext cx="119199" cy="133224"/>
                  <a:chOff x="2779713" y="5454650"/>
                  <a:chExt cx="134938" cy="150813"/>
                </a:xfrm>
                <a:scene3d>
                  <a:camera prst="isometricTopUp"/>
                  <a:lightRig rig="threePt" dir="t"/>
                </a:scene3d>
              </p:grpSpPr>
              <p:sp>
                <p:nvSpPr>
                  <p:cNvPr id="924" name="Freeform 8">
                    <a:extLst>
                      <a:ext uri="{FF2B5EF4-FFF2-40B4-BE49-F238E27FC236}">
                        <a16:creationId xmlns:a16="http://schemas.microsoft.com/office/drawing/2014/main" id="{6A3B0A3B-055D-4FD6-8A4E-982E722BAAB2}"/>
                      </a:ext>
                    </a:extLst>
                  </p:cNvPr>
                  <p:cNvSpPr>
                    <a:spLocks noEditPoints="1"/>
                  </p:cNvSpPr>
                  <p:nvPr/>
                </p:nvSpPr>
                <p:spPr bwMode="auto">
                  <a:xfrm>
                    <a:off x="2779713" y="5454650"/>
                    <a:ext cx="134938" cy="150813"/>
                  </a:xfrm>
                  <a:custGeom>
                    <a:avLst/>
                    <a:gdLst>
                      <a:gd name="T0" fmla="*/ 204 w 512"/>
                      <a:gd name="T1" fmla="*/ 7 h 573"/>
                      <a:gd name="T2" fmla="*/ 112 w 512"/>
                      <a:gd name="T3" fmla="*/ 44 h 573"/>
                      <a:gd name="T4" fmla="*/ 20 w 512"/>
                      <a:gd name="T5" fmla="*/ 156 h 573"/>
                      <a:gd name="T6" fmla="*/ 1 w 512"/>
                      <a:gd name="T7" fmla="*/ 230 h 573"/>
                      <a:gd name="T8" fmla="*/ 4 w 512"/>
                      <a:gd name="T9" fmla="*/ 299 h 573"/>
                      <a:gd name="T10" fmla="*/ 25 w 512"/>
                      <a:gd name="T11" fmla="*/ 367 h 573"/>
                      <a:gd name="T12" fmla="*/ 73 w 512"/>
                      <a:gd name="T13" fmla="*/ 434 h 573"/>
                      <a:gd name="T14" fmla="*/ 105 w 512"/>
                      <a:gd name="T15" fmla="*/ 510 h 573"/>
                      <a:gd name="T16" fmla="*/ 126 w 512"/>
                      <a:gd name="T17" fmla="*/ 551 h 573"/>
                      <a:gd name="T18" fmla="*/ 155 w 512"/>
                      <a:gd name="T19" fmla="*/ 560 h 573"/>
                      <a:gd name="T20" fmla="*/ 185 w 512"/>
                      <a:gd name="T21" fmla="*/ 554 h 573"/>
                      <a:gd name="T22" fmla="*/ 214 w 512"/>
                      <a:gd name="T23" fmla="*/ 572 h 573"/>
                      <a:gd name="T24" fmla="*/ 255 w 512"/>
                      <a:gd name="T25" fmla="*/ 556 h 573"/>
                      <a:gd name="T26" fmla="*/ 292 w 512"/>
                      <a:gd name="T27" fmla="*/ 573 h 573"/>
                      <a:gd name="T28" fmla="*/ 316 w 512"/>
                      <a:gd name="T29" fmla="*/ 566 h 573"/>
                      <a:gd name="T30" fmla="*/ 332 w 512"/>
                      <a:gd name="T31" fmla="*/ 553 h 573"/>
                      <a:gd name="T32" fmla="*/ 369 w 512"/>
                      <a:gd name="T33" fmla="*/ 558 h 573"/>
                      <a:gd name="T34" fmla="*/ 393 w 512"/>
                      <a:gd name="T35" fmla="*/ 542 h 573"/>
                      <a:gd name="T36" fmla="*/ 408 w 512"/>
                      <a:gd name="T37" fmla="*/ 461 h 573"/>
                      <a:gd name="T38" fmla="*/ 453 w 512"/>
                      <a:gd name="T39" fmla="*/ 419 h 573"/>
                      <a:gd name="T40" fmla="*/ 497 w 512"/>
                      <a:gd name="T41" fmla="*/ 341 h 573"/>
                      <a:gd name="T42" fmla="*/ 512 w 512"/>
                      <a:gd name="T43" fmla="*/ 256 h 573"/>
                      <a:gd name="T44" fmla="*/ 504 w 512"/>
                      <a:gd name="T45" fmla="*/ 192 h 573"/>
                      <a:gd name="T46" fmla="*/ 453 w 512"/>
                      <a:gd name="T47" fmla="*/ 94 h 573"/>
                      <a:gd name="T48" fmla="*/ 343 w 512"/>
                      <a:gd name="T49" fmla="*/ 17 h 573"/>
                      <a:gd name="T50" fmla="*/ 269 w 512"/>
                      <a:gd name="T51" fmla="*/ 1 h 573"/>
                      <a:gd name="T52" fmla="*/ 444 w 512"/>
                      <a:gd name="T53" fmla="*/ 389 h 573"/>
                      <a:gd name="T54" fmla="*/ 387 w 512"/>
                      <a:gd name="T55" fmla="*/ 445 h 573"/>
                      <a:gd name="T56" fmla="*/ 382 w 512"/>
                      <a:gd name="T57" fmla="*/ 499 h 573"/>
                      <a:gd name="T58" fmla="*/ 368 w 512"/>
                      <a:gd name="T59" fmla="*/ 531 h 573"/>
                      <a:gd name="T60" fmla="*/ 344 w 512"/>
                      <a:gd name="T61" fmla="*/ 530 h 573"/>
                      <a:gd name="T62" fmla="*/ 336 w 512"/>
                      <a:gd name="T63" fmla="*/ 517 h 573"/>
                      <a:gd name="T64" fmla="*/ 324 w 512"/>
                      <a:gd name="T65" fmla="*/ 504 h 573"/>
                      <a:gd name="T66" fmla="*/ 311 w 512"/>
                      <a:gd name="T67" fmla="*/ 518 h 573"/>
                      <a:gd name="T68" fmla="*/ 302 w 512"/>
                      <a:gd name="T69" fmla="*/ 543 h 573"/>
                      <a:gd name="T70" fmla="*/ 284 w 512"/>
                      <a:gd name="T71" fmla="*/ 547 h 573"/>
                      <a:gd name="T72" fmla="*/ 269 w 512"/>
                      <a:gd name="T73" fmla="*/ 522 h 573"/>
                      <a:gd name="T74" fmla="*/ 255 w 512"/>
                      <a:gd name="T75" fmla="*/ 509 h 573"/>
                      <a:gd name="T76" fmla="*/ 242 w 512"/>
                      <a:gd name="T77" fmla="*/ 527 h 573"/>
                      <a:gd name="T78" fmla="*/ 223 w 512"/>
                      <a:gd name="T79" fmla="*/ 547 h 573"/>
                      <a:gd name="T80" fmla="*/ 205 w 512"/>
                      <a:gd name="T81" fmla="*/ 539 h 573"/>
                      <a:gd name="T82" fmla="*/ 201 w 512"/>
                      <a:gd name="T83" fmla="*/ 516 h 573"/>
                      <a:gd name="T84" fmla="*/ 188 w 512"/>
                      <a:gd name="T85" fmla="*/ 504 h 573"/>
                      <a:gd name="T86" fmla="*/ 175 w 512"/>
                      <a:gd name="T87" fmla="*/ 518 h 573"/>
                      <a:gd name="T88" fmla="*/ 162 w 512"/>
                      <a:gd name="T89" fmla="*/ 533 h 573"/>
                      <a:gd name="T90" fmla="*/ 138 w 512"/>
                      <a:gd name="T91" fmla="*/ 526 h 573"/>
                      <a:gd name="T92" fmla="*/ 129 w 512"/>
                      <a:gd name="T93" fmla="*/ 455 h 573"/>
                      <a:gd name="T94" fmla="*/ 107 w 512"/>
                      <a:gd name="T95" fmla="*/ 431 h 573"/>
                      <a:gd name="T96" fmla="*/ 49 w 512"/>
                      <a:gd name="T97" fmla="*/ 356 h 573"/>
                      <a:gd name="T98" fmla="*/ 28 w 512"/>
                      <a:gd name="T99" fmla="*/ 295 h 573"/>
                      <a:gd name="T100" fmla="*/ 30 w 512"/>
                      <a:gd name="T101" fmla="*/ 209 h 573"/>
                      <a:gd name="T102" fmla="*/ 93 w 512"/>
                      <a:gd name="T103" fmla="*/ 93 h 573"/>
                      <a:gd name="T104" fmla="*/ 209 w 512"/>
                      <a:gd name="T105" fmla="*/ 31 h 573"/>
                      <a:gd name="T106" fmla="*/ 324 w 512"/>
                      <a:gd name="T107" fmla="*/ 36 h 573"/>
                      <a:gd name="T108" fmla="*/ 433 w 512"/>
                      <a:gd name="T109" fmla="*/ 109 h 573"/>
                      <a:gd name="T110" fmla="*/ 485 w 512"/>
                      <a:gd name="T111" fmla="*/ 233 h 573"/>
                      <a:gd name="T112" fmla="*/ 480 w 512"/>
                      <a:gd name="T113" fmla="*/ 307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12" h="573">
                        <a:moveTo>
                          <a:pt x="255" y="0"/>
                        </a:moveTo>
                        <a:lnTo>
                          <a:pt x="255" y="0"/>
                        </a:lnTo>
                        <a:lnTo>
                          <a:pt x="242" y="1"/>
                        </a:lnTo>
                        <a:lnTo>
                          <a:pt x="230" y="2"/>
                        </a:lnTo>
                        <a:lnTo>
                          <a:pt x="216" y="3"/>
                        </a:lnTo>
                        <a:lnTo>
                          <a:pt x="204" y="7"/>
                        </a:lnTo>
                        <a:lnTo>
                          <a:pt x="192" y="9"/>
                        </a:lnTo>
                        <a:lnTo>
                          <a:pt x="180" y="13"/>
                        </a:lnTo>
                        <a:lnTo>
                          <a:pt x="167" y="17"/>
                        </a:lnTo>
                        <a:lnTo>
                          <a:pt x="156" y="21"/>
                        </a:lnTo>
                        <a:lnTo>
                          <a:pt x="134" y="32"/>
                        </a:lnTo>
                        <a:lnTo>
                          <a:pt x="112" y="44"/>
                        </a:lnTo>
                        <a:lnTo>
                          <a:pt x="93" y="59"/>
                        </a:lnTo>
                        <a:lnTo>
                          <a:pt x="74" y="76"/>
                        </a:lnTo>
                        <a:lnTo>
                          <a:pt x="58" y="94"/>
                        </a:lnTo>
                        <a:lnTo>
                          <a:pt x="44" y="113"/>
                        </a:lnTo>
                        <a:lnTo>
                          <a:pt x="30" y="135"/>
                        </a:lnTo>
                        <a:lnTo>
                          <a:pt x="20" y="156"/>
                        </a:lnTo>
                        <a:lnTo>
                          <a:pt x="15" y="169"/>
                        </a:lnTo>
                        <a:lnTo>
                          <a:pt x="11" y="180"/>
                        </a:lnTo>
                        <a:lnTo>
                          <a:pt x="8" y="192"/>
                        </a:lnTo>
                        <a:lnTo>
                          <a:pt x="5" y="204"/>
                        </a:lnTo>
                        <a:lnTo>
                          <a:pt x="3" y="217"/>
                        </a:lnTo>
                        <a:lnTo>
                          <a:pt x="1" y="230"/>
                        </a:lnTo>
                        <a:lnTo>
                          <a:pt x="0" y="243"/>
                        </a:lnTo>
                        <a:lnTo>
                          <a:pt x="0" y="256"/>
                        </a:lnTo>
                        <a:lnTo>
                          <a:pt x="0" y="256"/>
                        </a:lnTo>
                        <a:lnTo>
                          <a:pt x="0" y="270"/>
                        </a:lnTo>
                        <a:lnTo>
                          <a:pt x="2" y="285"/>
                        </a:lnTo>
                        <a:lnTo>
                          <a:pt x="4" y="299"/>
                        </a:lnTo>
                        <a:lnTo>
                          <a:pt x="6" y="313"/>
                        </a:lnTo>
                        <a:lnTo>
                          <a:pt x="10" y="326"/>
                        </a:lnTo>
                        <a:lnTo>
                          <a:pt x="14" y="341"/>
                        </a:lnTo>
                        <a:lnTo>
                          <a:pt x="19" y="354"/>
                        </a:lnTo>
                        <a:lnTo>
                          <a:pt x="25" y="367"/>
                        </a:lnTo>
                        <a:lnTo>
                          <a:pt x="25" y="367"/>
                        </a:lnTo>
                        <a:lnTo>
                          <a:pt x="34" y="386"/>
                        </a:lnTo>
                        <a:lnTo>
                          <a:pt x="46" y="403"/>
                        </a:lnTo>
                        <a:lnTo>
                          <a:pt x="59" y="419"/>
                        </a:lnTo>
                        <a:lnTo>
                          <a:pt x="73" y="434"/>
                        </a:lnTo>
                        <a:lnTo>
                          <a:pt x="73" y="434"/>
                        </a:lnTo>
                        <a:lnTo>
                          <a:pt x="73" y="434"/>
                        </a:lnTo>
                        <a:lnTo>
                          <a:pt x="88" y="448"/>
                        </a:lnTo>
                        <a:lnTo>
                          <a:pt x="102" y="460"/>
                        </a:lnTo>
                        <a:lnTo>
                          <a:pt x="104" y="461"/>
                        </a:lnTo>
                        <a:lnTo>
                          <a:pt x="104" y="499"/>
                        </a:lnTo>
                        <a:lnTo>
                          <a:pt x="104" y="499"/>
                        </a:lnTo>
                        <a:lnTo>
                          <a:pt x="105" y="510"/>
                        </a:lnTo>
                        <a:lnTo>
                          <a:pt x="107" y="521"/>
                        </a:lnTo>
                        <a:lnTo>
                          <a:pt x="110" y="529"/>
                        </a:lnTo>
                        <a:lnTo>
                          <a:pt x="113" y="536"/>
                        </a:lnTo>
                        <a:lnTo>
                          <a:pt x="118" y="542"/>
                        </a:lnTo>
                        <a:lnTo>
                          <a:pt x="122" y="548"/>
                        </a:lnTo>
                        <a:lnTo>
                          <a:pt x="126" y="551"/>
                        </a:lnTo>
                        <a:lnTo>
                          <a:pt x="130" y="554"/>
                        </a:lnTo>
                        <a:lnTo>
                          <a:pt x="130" y="554"/>
                        </a:lnTo>
                        <a:lnTo>
                          <a:pt x="137" y="556"/>
                        </a:lnTo>
                        <a:lnTo>
                          <a:pt x="143" y="558"/>
                        </a:lnTo>
                        <a:lnTo>
                          <a:pt x="149" y="559"/>
                        </a:lnTo>
                        <a:lnTo>
                          <a:pt x="155" y="560"/>
                        </a:lnTo>
                        <a:lnTo>
                          <a:pt x="161" y="559"/>
                        </a:lnTo>
                        <a:lnTo>
                          <a:pt x="167" y="558"/>
                        </a:lnTo>
                        <a:lnTo>
                          <a:pt x="173" y="556"/>
                        </a:lnTo>
                        <a:lnTo>
                          <a:pt x="180" y="553"/>
                        </a:lnTo>
                        <a:lnTo>
                          <a:pt x="183" y="551"/>
                        </a:lnTo>
                        <a:lnTo>
                          <a:pt x="185" y="554"/>
                        </a:lnTo>
                        <a:lnTo>
                          <a:pt x="185" y="554"/>
                        </a:lnTo>
                        <a:lnTo>
                          <a:pt x="189" y="559"/>
                        </a:lnTo>
                        <a:lnTo>
                          <a:pt x="192" y="562"/>
                        </a:lnTo>
                        <a:lnTo>
                          <a:pt x="200" y="568"/>
                        </a:lnTo>
                        <a:lnTo>
                          <a:pt x="207" y="571"/>
                        </a:lnTo>
                        <a:lnTo>
                          <a:pt x="214" y="572"/>
                        </a:lnTo>
                        <a:lnTo>
                          <a:pt x="214" y="572"/>
                        </a:lnTo>
                        <a:lnTo>
                          <a:pt x="225" y="572"/>
                        </a:lnTo>
                        <a:lnTo>
                          <a:pt x="234" y="570"/>
                        </a:lnTo>
                        <a:lnTo>
                          <a:pt x="244" y="565"/>
                        </a:lnTo>
                        <a:lnTo>
                          <a:pt x="252" y="559"/>
                        </a:lnTo>
                        <a:lnTo>
                          <a:pt x="255" y="556"/>
                        </a:lnTo>
                        <a:lnTo>
                          <a:pt x="258" y="559"/>
                        </a:lnTo>
                        <a:lnTo>
                          <a:pt x="258" y="559"/>
                        </a:lnTo>
                        <a:lnTo>
                          <a:pt x="266" y="565"/>
                        </a:lnTo>
                        <a:lnTo>
                          <a:pt x="274" y="569"/>
                        </a:lnTo>
                        <a:lnTo>
                          <a:pt x="283" y="572"/>
                        </a:lnTo>
                        <a:lnTo>
                          <a:pt x="292" y="573"/>
                        </a:lnTo>
                        <a:lnTo>
                          <a:pt x="292" y="573"/>
                        </a:lnTo>
                        <a:lnTo>
                          <a:pt x="297" y="573"/>
                        </a:lnTo>
                        <a:lnTo>
                          <a:pt x="302" y="572"/>
                        </a:lnTo>
                        <a:lnTo>
                          <a:pt x="306" y="570"/>
                        </a:lnTo>
                        <a:lnTo>
                          <a:pt x="312" y="568"/>
                        </a:lnTo>
                        <a:lnTo>
                          <a:pt x="316" y="566"/>
                        </a:lnTo>
                        <a:lnTo>
                          <a:pt x="320" y="562"/>
                        </a:lnTo>
                        <a:lnTo>
                          <a:pt x="323" y="559"/>
                        </a:lnTo>
                        <a:lnTo>
                          <a:pt x="326" y="555"/>
                        </a:lnTo>
                        <a:lnTo>
                          <a:pt x="329" y="551"/>
                        </a:lnTo>
                        <a:lnTo>
                          <a:pt x="332" y="553"/>
                        </a:lnTo>
                        <a:lnTo>
                          <a:pt x="332" y="553"/>
                        </a:lnTo>
                        <a:lnTo>
                          <a:pt x="337" y="556"/>
                        </a:lnTo>
                        <a:lnTo>
                          <a:pt x="343" y="558"/>
                        </a:lnTo>
                        <a:lnTo>
                          <a:pt x="349" y="559"/>
                        </a:lnTo>
                        <a:lnTo>
                          <a:pt x="357" y="560"/>
                        </a:lnTo>
                        <a:lnTo>
                          <a:pt x="363" y="559"/>
                        </a:lnTo>
                        <a:lnTo>
                          <a:pt x="369" y="558"/>
                        </a:lnTo>
                        <a:lnTo>
                          <a:pt x="375" y="556"/>
                        </a:lnTo>
                        <a:lnTo>
                          <a:pt x="380" y="554"/>
                        </a:lnTo>
                        <a:lnTo>
                          <a:pt x="380" y="554"/>
                        </a:lnTo>
                        <a:lnTo>
                          <a:pt x="384" y="551"/>
                        </a:lnTo>
                        <a:lnTo>
                          <a:pt x="388" y="548"/>
                        </a:lnTo>
                        <a:lnTo>
                          <a:pt x="393" y="542"/>
                        </a:lnTo>
                        <a:lnTo>
                          <a:pt x="397" y="536"/>
                        </a:lnTo>
                        <a:lnTo>
                          <a:pt x="402" y="529"/>
                        </a:lnTo>
                        <a:lnTo>
                          <a:pt x="405" y="521"/>
                        </a:lnTo>
                        <a:lnTo>
                          <a:pt x="407" y="510"/>
                        </a:lnTo>
                        <a:lnTo>
                          <a:pt x="408" y="499"/>
                        </a:lnTo>
                        <a:lnTo>
                          <a:pt x="408" y="461"/>
                        </a:lnTo>
                        <a:lnTo>
                          <a:pt x="409" y="460"/>
                        </a:lnTo>
                        <a:lnTo>
                          <a:pt x="409" y="460"/>
                        </a:lnTo>
                        <a:lnTo>
                          <a:pt x="424" y="448"/>
                        </a:lnTo>
                        <a:lnTo>
                          <a:pt x="437" y="434"/>
                        </a:lnTo>
                        <a:lnTo>
                          <a:pt x="437" y="434"/>
                        </a:lnTo>
                        <a:lnTo>
                          <a:pt x="453" y="419"/>
                        </a:lnTo>
                        <a:lnTo>
                          <a:pt x="465" y="403"/>
                        </a:lnTo>
                        <a:lnTo>
                          <a:pt x="476" y="386"/>
                        </a:lnTo>
                        <a:lnTo>
                          <a:pt x="485" y="367"/>
                        </a:lnTo>
                        <a:lnTo>
                          <a:pt x="485" y="367"/>
                        </a:lnTo>
                        <a:lnTo>
                          <a:pt x="492" y="354"/>
                        </a:lnTo>
                        <a:lnTo>
                          <a:pt x="497" y="341"/>
                        </a:lnTo>
                        <a:lnTo>
                          <a:pt x="502" y="327"/>
                        </a:lnTo>
                        <a:lnTo>
                          <a:pt x="505" y="313"/>
                        </a:lnTo>
                        <a:lnTo>
                          <a:pt x="508" y="299"/>
                        </a:lnTo>
                        <a:lnTo>
                          <a:pt x="510" y="285"/>
                        </a:lnTo>
                        <a:lnTo>
                          <a:pt x="511" y="270"/>
                        </a:lnTo>
                        <a:lnTo>
                          <a:pt x="512" y="256"/>
                        </a:lnTo>
                        <a:lnTo>
                          <a:pt x="512" y="256"/>
                        </a:lnTo>
                        <a:lnTo>
                          <a:pt x="511" y="243"/>
                        </a:lnTo>
                        <a:lnTo>
                          <a:pt x="510" y="230"/>
                        </a:lnTo>
                        <a:lnTo>
                          <a:pt x="509" y="217"/>
                        </a:lnTo>
                        <a:lnTo>
                          <a:pt x="506" y="204"/>
                        </a:lnTo>
                        <a:lnTo>
                          <a:pt x="504" y="192"/>
                        </a:lnTo>
                        <a:lnTo>
                          <a:pt x="500" y="180"/>
                        </a:lnTo>
                        <a:lnTo>
                          <a:pt x="496" y="169"/>
                        </a:lnTo>
                        <a:lnTo>
                          <a:pt x="492" y="156"/>
                        </a:lnTo>
                        <a:lnTo>
                          <a:pt x="480" y="135"/>
                        </a:lnTo>
                        <a:lnTo>
                          <a:pt x="468" y="113"/>
                        </a:lnTo>
                        <a:lnTo>
                          <a:pt x="453" y="94"/>
                        </a:lnTo>
                        <a:lnTo>
                          <a:pt x="436" y="76"/>
                        </a:lnTo>
                        <a:lnTo>
                          <a:pt x="418" y="59"/>
                        </a:lnTo>
                        <a:lnTo>
                          <a:pt x="398" y="44"/>
                        </a:lnTo>
                        <a:lnTo>
                          <a:pt x="377" y="32"/>
                        </a:lnTo>
                        <a:lnTo>
                          <a:pt x="356" y="21"/>
                        </a:lnTo>
                        <a:lnTo>
                          <a:pt x="343" y="17"/>
                        </a:lnTo>
                        <a:lnTo>
                          <a:pt x="332" y="13"/>
                        </a:lnTo>
                        <a:lnTo>
                          <a:pt x="320" y="9"/>
                        </a:lnTo>
                        <a:lnTo>
                          <a:pt x="307" y="7"/>
                        </a:lnTo>
                        <a:lnTo>
                          <a:pt x="294" y="3"/>
                        </a:lnTo>
                        <a:lnTo>
                          <a:pt x="282" y="2"/>
                        </a:lnTo>
                        <a:lnTo>
                          <a:pt x="269" y="1"/>
                        </a:lnTo>
                        <a:lnTo>
                          <a:pt x="255" y="0"/>
                        </a:lnTo>
                        <a:lnTo>
                          <a:pt x="255" y="0"/>
                        </a:lnTo>
                        <a:close/>
                        <a:moveTo>
                          <a:pt x="463" y="357"/>
                        </a:moveTo>
                        <a:lnTo>
                          <a:pt x="463" y="357"/>
                        </a:lnTo>
                        <a:lnTo>
                          <a:pt x="455" y="373"/>
                        </a:lnTo>
                        <a:lnTo>
                          <a:pt x="444" y="389"/>
                        </a:lnTo>
                        <a:lnTo>
                          <a:pt x="433" y="403"/>
                        </a:lnTo>
                        <a:lnTo>
                          <a:pt x="420" y="417"/>
                        </a:lnTo>
                        <a:lnTo>
                          <a:pt x="420" y="417"/>
                        </a:lnTo>
                        <a:lnTo>
                          <a:pt x="405" y="431"/>
                        </a:lnTo>
                        <a:lnTo>
                          <a:pt x="387" y="445"/>
                        </a:lnTo>
                        <a:lnTo>
                          <a:pt x="387" y="445"/>
                        </a:lnTo>
                        <a:lnTo>
                          <a:pt x="385" y="447"/>
                        </a:lnTo>
                        <a:lnTo>
                          <a:pt x="383" y="449"/>
                        </a:lnTo>
                        <a:lnTo>
                          <a:pt x="382" y="452"/>
                        </a:lnTo>
                        <a:lnTo>
                          <a:pt x="382" y="455"/>
                        </a:lnTo>
                        <a:lnTo>
                          <a:pt x="382" y="499"/>
                        </a:lnTo>
                        <a:lnTo>
                          <a:pt x="382" y="499"/>
                        </a:lnTo>
                        <a:lnTo>
                          <a:pt x="381" y="510"/>
                        </a:lnTo>
                        <a:lnTo>
                          <a:pt x="378" y="519"/>
                        </a:lnTo>
                        <a:lnTo>
                          <a:pt x="376" y="523"/>
                        </a:lnTo>
                        <a:lnTo>
                          <a:pt x="374" y="526"/>
                        </a:lnTo>
                        <a:lnTo>
                          <a:pt x="371" y="529"/>
                        </a:lnTo>
                        <a:lnTo>
                          <a:pt x="368" y="531"/>
                        </a:lnTo>
                        <a:lnTo>
                          <a:pt x="368" y="531"/>
                        </a:lnTo>
                        <a:lnTo>
                          <a:pt x="362" y="533"/>
                        </a:lnTo>
                        <a:lnTo>
                          <a:pt x="354" y="534"/>
                        </a:lnTo>
                        <a:lnTo>
                          <a:pt x="349" y="533"/>
                        </a:lnTo>
                        <a:lnTo>
                          <a:pt x="344" y="530"/>
                        </a:lnTo>
                        <a:lnTo>
                          <a:pt x="344" y="530"/>
                        </a:lnTo>
                        <a:lnTo>
                          <a:pt x="340" y="527"/>
                        </a:lnTo>
                        <a:lnTo>
                          <a:pt x="338" y="524"/>
                        </a:lnTo>
                        <a:lnTo>
                          <a:pt x="336" y="521"/>
                        </a:lnTo>
                        <a:lnTo>
                          <a:pt x="336" y="518"/>
                        </a:lnTo>
                        <a:lnTo>
                          <a:pt x="336" y="517"/>
                        </a:lnTo>
                        <a:lnTo>
                          <a:pt x="336" y="517"/>
                        </a:lnTo>
                        <a:lnTo>
                          <a:pt x="335" y="512"/>
                        </a:lnTo>
                        <a:lnTo>
                          <a:pt x="332" y="508"/>
                        </a:lnTo>
                        <a:lnTo>
                          <a:pt x="328" y="505"/>
                        </a:lnTo>
                        <a:lnTo>
                          <a:pt x="324" y="504"/>
                        </a:lnTo>
                        <a:lnTo>
                          <a:pt x="324" y="504"/>
                        </a:lnTo>
                        <a:lnTo>
                          <a:pt x="324" y="504"/>
                        </a:lnTo>
                        <a:lnTo>
                          <a:pt x="324" y="504"/>
                        </a:lnTo>
                        <a:lnTo>
                          <a:pt x="319" y="505"/>
                        </a:lnTo>
                        <a:lnTo>
                          <a:pt x="315" y="508"/>
                        </a:lnTo>
                        <a:lnTo>
                          <a:pt x="312" y="512"/>
                        </a:lnTo>
                        <a:lnTo>
                          <a:pt x="311" y="516"/>
                        </a:lnTo>
                        <a:lnTo>
                          <a:pt x="311" y="518"/>
                        </a:lnTo>
                        <a:lnTo>
                          <a:pt x="311" y="518"/>
                        </a:lnTo>
                        <a:lnTo>
                          <a:pt x="311" y="525"/>
                        </a:lnTo>
                        <a:lnTo>
                          <a:pt x="309" y="530"/>
                        </a:lnTo>
                        <a:lnTo>
                          <a:pt x="307" y="535"/>
                        </a:lnTo>
                        <a:lnTo>
                          <a:pt x="305" y="540"/>
                        </a:lnTo>
                        <a:lnTo>
                          <a:pt x="302" y="543"/>
                        </a:lnTo>
                        <a:lnTo>
                          <a:pt x="299" y="545"/>
                        </a:lnTo>
                        <a:lnTo>
                          <a:pt x="296" y="548"/>
                        </a:lnTo>
                        <a:lnTo>
                          <a:pt x="292" y="548"/>
                        </a:lnTo>
                        <a:lnTo>
                          <a:pt x="292" y="548"/>
                        </a:lnTo>
                        <a:lnTo>
                          <a:pt x="288" y="548"/>
                        </a:lnTo>
                        <a:lnTo>
                          <a:pt x="284" y="547"/>
                        </a:lnTo>
                        <a:lnTo>
                          <a:pt x="280" y="544"/>
                        </a:lnTo>
                        <a:lnTo>
                          <a:pt x="277" y="541"/>
                        </a:lnTo>
                        <a:lnTo>
                          <a:pt x="273" y="537"/>
                        </a:lnTo>
                        <a:lnTo>
                          <a:pt x="271" y="533"/>
                        </a:lnTo>
                        <a:lnTo>
                          <a:pt x="269" y="528"/>
                        </a:lnTo>
                        <a:lnTo>
                          <a:pt x="269" y="522"/>
                        </a:lnTo>
                        <a:lnTo>
                          <a:pt x="269" y="522"/>
                        </a:lnTo>
                        <a:lnTo>
                          <a:pt x="268" y="517"/>
                        </a:lnTo>
                        <a:lnTo>
                          <a:pt x="264" y="513"/>
                        </a:lnTo>
                        <a:lnTo>
                          <a:pt x="260" y="510"/>
                        </a:lnTo>
                        <a:lnTo>
                          <a:pt x="255" y="509"/>
                        </a:lnTo>
                        <a:lnTo>
                          <a:pt x="255" y="509"/>
                        </a:lnTo>
                        <a:lnTo>
                          <a:pt x="250" y="510"/>
                        </a:lnTo>
                        <a:lnTo>
                          <a:pt x="247" y="513"/>
                        </a:lnTo>
                        <a:lnTo>
                          <a:pt x="244" y="517"/>
                        </a:lnTo>
                        <a:lnTo>
                          <a:pt x="243" y="522"/>
                        </a:lnTo>
                        <a:lnTo>
                          <a:pt x="243" y="522"/>
                        </a:lnTo>
                        <a:lnTo>
                          <a:pt x="242" y="527"/>
                        </a:lnTo>
                        <a:lnTo>
                          <a:pt x="241" y="532"/>
                        </a:lnTo>
                        <a:lnTo>
                          <a:pt x="238" y="537"/>
                        </a:lnTo>
                        <a:lnTo>
                          <a:pt x="235" y="540"/>
                        </a:lnTo>
                        <a:lnTo>
                          <a:pt x="231" y="543"/>
                        </a:lnTo>
                        <a:lnTo>
                          <a:pt x="227" y="545"/>
                        </a:lnTo>
                        <a:lnTo>
                          <a:pt x="223" y="547"/>
                        </a:lnTo>
                        <a:lnTo>
                          <a:pt x="218" y="548"/>
                        </a:lnTo>
                        <a:lnTo>
                          <a:pt x="218" y="548"/>
                        </a:lnTo>
                        <a:lnTo>
                          <a:pt x="215" y="547"/>
                        </a:lnTo>
                        <a:lnTo>
                          <a:pt x="211" y="545"/>
                        </a:lnTo>
                        <a:lnTo>
                          <a:pt x="208" y="542"/>
                        </a:lnTo>
                        <a:lnTo>
                          <a:pt x="205" y="539"/>
                        </a:lnTo>
                        <a:lnTo>
                          <a:pt x="203" y="535"/>
                        </a:lnTo>
                        <a:lnTo>
                          <a:pt x="202" y="530"/>
                        </a:lnTo>
                        <a:lnTo>
                          <a:pt x="201" y="525"/>
                        </a:lnTo>
                        <a:lnTo>
                          <a:pt x="201" y="518"/>
                        </a:lnTo>
                        <a:lnTo>
                          <a:pt x="201" y="518"/>
                        </a:lnTo>
                        <a:lnTo>
                          <a:pt x="201" y="516"/>
                        </a:lnTo>
                        <a:lnTo>
                          <a:pt x="201" y="516"/>
                        </a:lnTo>
                        <a:lnTo>
                          <a:pt x="199" y="512"/>
                        </a:lnTo>
                        <a:lnTo>
                          <a:pt x="197" y="508"/>
                        </a:lnTo>
                        <a:lnTo>
                          <a:pt x="193" y="505"/>
                        </a:lnTo>
                        <a:lnTo>
                          <a:pt x="188" y="504"/>
                        </a:lnTo>
                        <a:lnTo>
                          <a:pt x="188" y="504"/>
                        </a:lnTo>
                        <a:lnTo>
                          <a:pt x="183" y="505"/>
                        </a:lnTo>
                        <a:lnTo>
                          <a:pt x="179" y="508"/>
                        </a:lnTo>
                        <a:lnTo>
                          <a:pt x="177" y="512"/>
                        </a:lnTo>
                        <a:lnTo>
                          <a:pt x="175" y="517"/>
                        </a:lnTo>
                        <a:lnTo>
                          <a:pt x="175" y="518"/>
                        </a:lnTo>
                        <a:lnTo>
                          <a:pt x="175" y="518"/>
                        </a:lnTo>
                        <a:lnTo>
                          <a:pt x="174" y="521"/>
                        </a:lnTo>
                        <a:lnTo>
                          <a:pt x="173" y="524"/>
                        </a:lnTo>
                        <a:lnTo>
                          <a:pt x="171" y="527"/>
                        </a:lnTo>
                        <a:lnTo>
                          <a:pt x="167" y="530"/>
                        </a:lnTo>
                        <a:lnTo>
                          <a:pt x="167" y="530"/>
                        </a:lnTo>
                        <a:lnTo>
                          <a:pt x="162" y="533"/>
                        </a:lnTo>
                        <a:lnTo>
                          <a:pt x="156" y="534"/>
                        </a:lnTo>
                        <a:lnTo>
                          <a:pt x="150" y="533"/>
                        </a:lnTo>
                        <a:lnTo>
                          <a:pt x="144" y="531"/>
                        </a:lnTo>
                        <a:lnTo>
                          <a:pt x="144" y="531"/>
                        </a:lnTo>
                        <a:lnTo>
                          <a:pt x="140" y="529"/>
                        </a:lnTo>
                        <a:lnTo>
                          <a:pt x="138" y="526"/>
                        </a:lnTo>
                        <a:lnTo>
                          <a:pt x="135" y="523"/>
                        </a:lnTo>
                        <a:lnTo>
                          <a:pt x="133" y="519"/>
                        </a:lnTo>
                        <a:lnTo>
                          <a:pt x="130" y="510"/>
                        </a:lnTo>
                        <a:lnTo>
                          <a:pt x="129" y="499"/>
                        </a:lnTo>
                        <a:lnTo>
                          <a:pt x="129" y="455"/>
                        </a:lnTo>
                        <a:lnTo>
                          <a:pt x="129" y="455"/>
                        </a:lnTo>
                        <a:lnTo>
                          <a:pt x="128" y="452"/>
                        </a:lnTo>
                        <a:lnTo>
                          <a:pt x="127" y="449"/>
                        </a:lnTo>
                        <a:lnTo>
                          <a:pt x="126" y="447"/>
                        </a:lnTo>
                        <a:lnTo>
                          <a:pt x="123" y="445"/>
                        </a:lnTo>
                        <a:lnTo>
                          <a:pt x="123" y="445"/>
                        </a:lnTo>
                        <a:lnTo>
                          <a:pt x="107" y="431"/>
                        </a:lnTo>
                        <a:lnTo>
                          <a:pt x="91" y="416"/>
                        </a:lnTo>
                        <a:lnTo>
                          <a:pt x="91" y="416"/>
                        </a:lnTo>
                        <a:lnTo>
                          <a:pt x="78" y="403"/>
                        </a:lnTo>
                        <a:lnTo>
                          <a:pt x="66" y="388"/>
                        </a:lnTo>
                        <a:lnTo>
                          <a:pt x="57" y="372"/>
                        </a:lnTo>
                        <a:lnTo>
                          <a:pt x="49" y="356"/>
                        </a:lnTo>
                        <a:lnTo>
                          <a:pt x="49" y="356"/>
                        </a:lnTo>
                        <a:lnTo>
                          <a:pt x="43" y="344"/>
                        </a:lnTo>
                        <a:lnTo>
                          <a:pt x="38" y="333"/>
                        </a:lnTo>
                        <a:lnTo>
                          <a:pt x="34" y="320"/>
                        </a:lnTo>
                        <a:lnTo>
                          <a:pt x="31" y="307"/>
                        </a:lnTo>
                        <a:lnTo>
                          <a:pt x="28" y="295"/>
                        </a:lnTo>
                        <a:lnTo>
                          <a:pt x="26" y="282"/>
                        </a:lnTo>
                        <a:lnTo>
                          <a:pt x="25" y="269"/>
                        </a:lnTo>
                        <a:lnTo>
                          <a:pt x="25" y="256"/>
                        </a:lnTo>
                        <a:lnTo>
                          <a:pt x="25" y="256"/>
                        </a:lnTo>
                        <a:lnTo>
                          <a:pt x="26" y="233"/>
                        </a:lnTo>
                        <a:lnTo>
                          <a:pt x="30" y="209"/>
                        </a:lnTo>
                        <a:lnTo>
                          <a:pt x="35" y="188"/>
                        </a:lnTo>
                        <a:lnTo>
                          <a:pt x="44" y="166"/>
                        </a:lnTo>
                        <a:lnTo>
                          <a:pt x="53" y="146"/>
                        </a:lnTo>
                        <a:lnTo>
                          <a:pt x="64" y="128"/>
                        </a:lnTo>
                        <a:lnTo>
                          <a:pt x="77" y="109"/>
                        </a:lnTo>
                        <a:lnTo>
                          <a:pt x="93" y="93"/>
                        </a:lnTo>
                        <a:lnTo>
                          <a:pt x="109" y="79"/>
                        </a:lnTo>
                        <a:lnTo>
                          <a:pt x="126" y="66"/>
                        </a:lnTo>
                        <a:lnTo>
                          <a:pt x="146" y="54"/>
                        </a:lnTo>
                        <a:lnTo>
                          <a:pt x="166" y="44"/>
                        </a:lnTo>
                        <a:lnTo>
                          <a:pt x="187" y="36"/>
                        </a:lnTo>
                        <a:lnTo>
                          <a:pt x="209" y="31"/>
                        </a:lnTo>
                        <a:lnTo>
                          <a:pt x="232" y="27"/>
                        </a:lnTo>
                        <a:lnTo>
                          <a:pt x="255" y="26"/>
                        </a:lnTo>
                        <a:lnTo>
                          <a:pt x="255" y="26"/>
                        </a:lnTo>
                        <a:lnTo>
                          <a:pt x="279" y="27"/>
                        </a:lnTo>
                        <a:lnTo>
                          <a:pt x="302" y="31"/>
                        </a:lnTo>
                        <a:lnTo>
                          <a:pt x="324" y="36"/>
                        </a:lnTo>
                        <a:lnTo>
                          <a:pt x="345" y="44"/>
                        </a:lnTo>
                        <a:lnTo>
                          <a:pt x="366" y="54"/>
                        </a:lnTo>
                        <a:lnTo>
                          <a:pt x="384" y="66"/>
                        </a:lnTo>
                        <a:lnTo>
                          <a:pt x="403" y="79"/>
                        </a:lnTo>
                        <a:lnTo>
                          <a:pt x="419" y="93"/>
                        </a:lnTo>
                        <a:lnTo>
                          <a:pt x="433" y="109"/>
                        </a:lnTo>
                        <a:lnTo>
                          <a:pt x="447" y="128"/>
                        </a:lnTo>
                        <a:lnTo>
                          <a:pt x="458" y="146"/>
                        </a:lnTo>
                        <a:lnTo>
                          <a:pt x="468" y="166"/>
                        </a:lnTo>
                        <a:lnTo>
                          <a:pt x="476" y="188"/>
                        </a:lnTo>
                        <a:lnTo>
                          <a:pt x="481" y="209"/>
                        </a:lnTo>
                        <a:lnTo>
                          <a:pt x="485" y="233"/>
                        </a:lnTo>
                        <a:lnTo>
                          <a:pt x="486" y="256"/>
                        </a:lnTo>
                        <a:lnTo>
                          <a:pt x="486" y="256"/>
                        </a:lnTo>
                        <a:lnTo>
                          <a:pt x="485" y="269"/>
                        </a:lnTo>
                        <a:lnTo>
                          <a:pt x="484" y="282"/>
                        </a:lnTo>
                        <a:lnTo>
                          <a:pt x="482" y="295"/>
                        </a:lnTo>
                        <a:lnTo>
                          <a:pt x="480" y="307"/>
                        </a:lnTo>
                        <a:lnTo>
                          <a:pt x="477" y="320"/>
                        </a:lnTo>
                        <a:lnTo>
                          <a:pt x="473" y="333"/>
                        </a:lnTo>
                        <a:lnTo>
                          <a:pt x="468" y="345"/>
                        </a:lnTo>
                        <a:lnTo>
                          <a:pt x="463" y="357"/>
                        </a:lnTo>
                        <a:lnTo>
                          <a:pt x="463" y="3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25" name="Freeform 9">
                    <a:extLst>
                      <a:ext uri="{FF2B5EF4-FFF2-40B4-BE49-F238E27FC236}">
                        <a16:creationId xmlns:a16="http://schemas.microsoft.com/office/drawing/2014/main" id="{72128505-C7BA-4EB8-959B-76616CD1BC6C}"/>
                      </a:ext>
                    </a:extLst>
                  </p:cNvPr>
                  <p:cNvSpPr>
                    <a:spLocks noEditPoints="1"/>
                  </p:cNvSpPr>
                  <p:nvPr/>
                </p:nvSpPr>
                <p:spPr bwMode="auto">
                  <a:xfrm>
                    <a:off x="2851150" y="5502275"/>
                    <a:ext cx="39688" cy="41275"/>
                  </a:xfrm>
                  <a:custGeom>
                    <a:avLst/>
                    <a:gdLst>
                      <a:gd name="T0" fmla="*/ 75 w 151"/>
                      <a:gd name="T1" fmla="*/ 0 h 151"/>
                      <a:gd name="T2" fmla="*/ 60 w 151"/>
                      <a:gd name="T3" fmla="*/ 2 h 151"/>
                      <a:gd name="T4" fmla="*/ 47 w 151"/>
                      <a:gd name="T5" fmla="*/ 6 h 151"/>
                      <a:gd name="T6" fmla="*/ 33 w 151"/>
                      <a:gd name="T7" fmla="*/ 13 h 151"/>
                      <a:gd name="T8" fmla="*/ 22 w 151"/>
                      <a:gd name="T9" fmla="*/ 22 h 151"/>
                      <a:gd name="T10" fmla="*/ 13 w 151"/>
                      <a:gd name="T11" fmla="*/ 33 h 151"/>
                      <a:gd name="T12" fmla="*/ 6 w 151"/>
                      <a:gd name="T13" fmla="*/ 46 h 151"/>
                      <a:gd name="T14" fmla="*/ 2 w 151"/>
                      <a:gd name="T15" fmla="*/ 60 h 151"/>
                      <a:gd name="T16" fmla="*/ 0 w 151"/>
                      <a:gd name="T17" fmla="*/ 75 h 151"/>
                      <a:gd name="T18" fmla="*/ 1 w 151"/>
                      <a:gd name="T19" fmla="*/ 83 h 151"/>
                      <a:gd name="T20" fmla="*/ 4 w 151"/>
                      <a:gd name="T21" fmla="*/ 98 h 151"/>
                      <a:gd name="T22" fmla="*/ 9 w 151"/>
                      <a:gd name="T23" fmla="*/ 111 h 151"/>
                      <a:gd name="T24" fmla="*/ 17 w 151"/>
                      <a:gd name="T25" fmla="*/ 123 h 151"/>
                      <a:gd name="T26" fmla="*/ 27 w 151"/>
                      <a:gd name="T27" fmla="*/ 133 h 151"/>
                      <a:gd name="T28" fmla="*/ 40 w 151"/>
                      <a:gd name="T29" fmla="*/ 141 h 151"/>
                      <a:gd name="T30" fmla="*/ 53 w 151"/>
                      <a:gd name="T31" fmla="*/ 148 h 151"/>
                      <a:gd name="T32" fmla="*/ 68 w 151"/>
                      <a:gd name="T33" fmla="*/ 151 h 151"/>
                      <a:gd name="T34" fmla="*/ 75 w 151"/>
                      <a:gd name="T35" fmla="*/ 151 h 151"/>
                      <a:gd name="T36" fmla="*/ 91 w 151"/>
                      <a:gd name="T37" fmla="*/ 150 h 151"/>
                      <a:gd name="T38" fmla="*/ 105 w 151"/>
                      <a:gd name="T39" fmla="*/ 145 h 151"/>
                      <a:gd name="T40" fmla="*/ 118 w 151"/>
                      <a:gd name="T41" fmla="*/ 138 h 151"/>
                      <a:gd name="T42" fmla="*/ 130 w 151"/>
                      <a:gd name="T43" fmla="*/ 129 h 151"/>
                      <a:gd name="T44" fmla="*/ 139 w 151"/>
                      <a:gd name="T45" fmla="*/ 118 h 151"/>
                      <a:gd name="T46" fmla="*/ 146 w 151"/>
                      <a:gd name="T47" fmla="*/ 105 h 151"/>
                      <a:gd name="T48" fmla="*/ 150 w 151"/>
                      <a:gd name="T49" fmla="*/ 91 h 151"/>
                      <a:gd name="T50" fmla="*/ 151 w 151"/>
                      <a:gd name="T51" fmla="*/ 75 h 151"/>
                      <a:gd name="T52" fmla="*/ 151 w 151"/>
                      <a:gd name="T53" fmla="*/ 68 h 151"/>
                      <a:gd name="T54" fmla="*/ 148 w 151"/>
                      <a:gd name="T55" fmla="*/ 53 h 151"/>
                      <a:gd name="T56" fmla="*/ 142 w 151"/>
                      <a:gd name="T57" fmla="*/ 40 h 151"/>
                      <a:gd name="T58" fmla="*/ 134 w 151"/>
                      <a:gd name="T59" fmla="*/ 27 h 151"/>
                      <a:gd name="T60" fmla="*/ 123 w 151"/>
                      <a:gd name="T61" fmla="*/ 17 h 151"/>
                      <a:gd name="T62" fmla="*/ 112 w 151"/>
                      <a:gd name="T63" fmla="*/ 9 h 151"/>
                      <a:gd name="T64" fmla="*/ 98 w 151"/>
                      <a:gd name="T65" fmla="*/ 4 h 151"/>
                      <a:gd name="T66" fmla="*/ 83 w 151"/>
                      <a:gd name="T67" fmla="*/ 1 h 151"/>
                      <a:gd name="T68" fmla="*/ 75 w 151"/>
                      <a:gd name="T69" fmla="*/ 0 h 151"/>
                      <a:gd name="T70" fmla="*/ 75 w 151"/>
                      <a:gd name="T71" fmla="*/ 125 h 151"/>
                      <a:gd name="T72" fmla="*/ 56 w 151"/>
                      <a:gd name="T73" fmla="*/ 122 h 151"/>
                      <a:gd name="T74" fmla="*/ 41 w 151"/>
                      <a:gd name="T75" fmla="*/ 111 h 151"/>
                      <a:gd name="T76" fmla="*/ 29 w 151"/>
                      <a:gd name="T77" fmla="*/ 95 h 151"/>
                      <a:gd name="T78" fmla="*/ 25 w 151"/>
                      <a:gd name="T79" fmla="*/ 75 h 151"/>
                      <a:gd name="T80" fmla="*/ 26 w 151"/>
                      <a:gd name="T81" fmla="*/ 65 h 151"/>
                      <a:gd name="T82" fmla="*/ 34 w 151"/>
                      <a:gd name="T83" fmla="*/ 48 h 151"/>
                      <a:gd name="T84" fmla="*/ 48 w 151"/>
                      <a:gd name="T85" fmla="*/ 33 h 151"/>
                      <a:gd name="T86" fmla="*/ 65 w 151"/>
                      <a:gd name="T87" fmla="*/ 26 h 151"/>
                      <a:gd name="T88" fmla="*/ 75 w 151"/>
                      <a:gd name="T89" fmla="*/ 25 h 151"/>
                      <a:gd name="T90" fmla="*/ 95 w 151"/>
                      <a:gd name="T91" fmla="*/ 29 h 151"/>
                      <a:gd name="T92" fmla="*/ 111 w 151"/>
                      <a:gd name="T93" fmla="*/ 40 h 151"/>
                      <a:gd name="T94" fmla="*/ 122 w 151"/>
                      <a:gd name="T95" fmla="*/ 56 h 151"/>
                      <a:gd name="T96" fmla="*/ 126 w 151"/>
                      <a:gd name="T97" fmla="*/ 75 h 151"/>
                      <a:gd name="T98" fmla="*/ 125 w 151"/>
                      <a:gd name="T99" fmla="*/ 85 h 151"/>
                      <a:gd name="T100" fmla="*/ 117 w 151"/>
                      <a:gd name="T101" fmla="*/ 104 h 151"/>
                      <a:gd name="T102" fmla="*/ 104 w 151"/>
                      <a:gd name="T103" fmla="*/ 117 h 151"/>
                      <a:gd name="T104" fmla="*/ 86 w 151"/>
                      <a:gd name="T105" fmla="*/ 124 h 151"/>
                      <a:gd name="T106" fmla="*/ 75 w 151"/>
                      <a:gd name="T107" fmla="*/ 12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51">
                        <a:moveTo>
                          <a:pt x="75" y="0"/>
                        </a:moveTo>
                        <a:lnTo>
                          <a:pt x="75" y="0"/>
                        </a:lnTo>
                        <a:lnTo>
                          <a:pt x="68" y="1"/>
                        </a:lnTo>
                        <a:lnTo>
                          <a:pt x="60" y="2"/>
                        </a:lnTo>
                        <a:lnTo>
                          <a:pt x="53" y="4"/>
                        </a:lnTo>
                        <a:lnTo>
                          <a:pt x="47" y="6"/>
                        </a:lnTo>
                        <a:lnTo>
                          <a:pt x="40" y="9"/>
                        </a:lnTo>
                        <a:lnTo>
                          <a:pt x="33" y="13"/>
                        </a:lnTo>
                        <a:lnTo>
                          <a:pt x="27" y="17"/>
                        </a:lnTo>
                        <a:lnTo>
                          <a:pt x="22" y="22"/>
                        </a:lnTo>
                        <a:lnTo>
                          <a:pt x="17" y="27"/>
                        </a:lnTo>
                        <a:lnTo>
                          <a:pt x="13" y="33"/>
                        </a:lnTo>
                        <a:lnTo>
                          <a:pt x="9" y="40"/>
                        </a:lnTo>
                        <a:lnTo>
                          <a:pt x="6" y="46"/>
                        </a:lnTo>
                        <a:lnTo>
                          <a:pt x="4" y="53"/>
                        </a:lnTo>
                        <a:lnTo>
                          <a:pt x="2" y="60"/>
                        </a:lnTo>
                        <a:lnTo>
                          <a:pt x="1" y="68"/>
                        </a:lnTo>
                        <a:lnTo>
                          <a:pt x="0" y="75"/>
                        </a:lnTo>
                        <a:lnTo>
                          <a:pt x="0" y="75"/>
                        </a:lnTo>
                        <a:lnTo>
                          <a:pt x="1" y="83"/>
                        </a:lnTo>
                        <a:lnTo>
                          <a:pt x="2" y="91"/>
                        </a:lnTo>
                        <a:lnTo>
                          <a:pt x="4" y="98"/>
                        </a:lnTo>
                        <a:lnTo>
                          <a:pt x="6" y="105"/>
                        </a:lnTo>
                        <a:lnTo>
                          <a:pt x="9" y="111"/>
                        </a:lnTo>
                        <a:lnTo>
                          <a:pt x="13" y="118"/>
                        </a:lnTo>
                        <a:lnTo>
                          <a:pt x="17" y="123"/>
                        </a:lnTo>
                        <a:lnTo>
                          <a:pt x="22" y="129"/>
                        </a:lnTo>
                        <a:lnTo>
                          <a:pt x="27" y="133"/>
                        </a:lnTo>
                        <a:lnTo>
                          <a:pt x="33" y="138"/>
                        </a:lnTo>
                        <a:lnTo>
                          <a:pt x="40" y="141"/>
                        </a:lnTo>
                        <a:lnTo>
                          <a:pt x="47" y="145"/>
                        </a:lnTo>
                        <a:lnTo>
                          <a:pt x="53" y="148"/>
                        </a:lnTo>
                        <a:lnTo>
                          <a:pt x="60" y="150"/>
                        </a:lnTo>
                        <a:lnTo>
                          <a:pt x="68" y="151"/>
                        </a:lnTo>
                        <a:lnTo>
                          <a:pt x="75" y="151"/>
                        </a:lnTo>
                        <a:lnTo>
                          <a:pt x="75" y="151"/>
                        </a:lnTo>
                        <a:lnTo>
                          <a:pt x="83" y="151"/>
                        </a:lnTo>
                        <a:lnTo>
                          <a:pt x="91" y="150"/>
                        </a:lnTo>
                        <a:lnTo>
                          <a:pt x="98" y="148"/>
                        </a:lnTo>
                        <a:lnTo>
                          <a:pt x="105" y="145"/>
                        </a:lnTo>
                        <a:lnTo>
                          <a:pt x="112" y="141"/>
                        </a:lnTo>
                        <a:lnTo>
                          <a:pt x="118" y="138"/>
                        </a:lnTo>
                        <a:lnTo>
                          <a:pt x="123" y="133"/>
                        </a:lnTo>
                        <a:lnTo>
                          <a:pt x="130" y="129"/>
                        </a:lnTo>
                        <a:lnTo>
                          <a:pt x="134" y="123"/>
                        </a:lnTo>
                        <a:lnTo>
                          <a:pt x="139" y="118"/>
                        </a:lnTo>
                        <a:lnTo>
                          <a:pt x="142" y="111"/>
                        </a:lnTo>
                        <a:lnTo>
                          <a:pt x="146" y="105"/>
                        </a:lnTo>
                        <a:lnTo>
                          <a:pt x="148" y="98"/>
                        </a:lnTo>
                        <a:lnTo>
                          <a:pt x="150" y="91"/>
                        </a:lnTo>
                        <a:lnTo>
                          <a:pt x="151" y="83"/>
                        </a:lnTo>
                        <a:lnTo>
                          <a:pt x="151" y="75"/>
                        </a:lnTo>
                        <a:lnTo>
                          <a:pt x="151" y="75"/>
                        </a:lnTo>
                        <a:lnTo>
                          <a:pt x="151" y="68"/>
                        </a:lnTo>
                        <a:lnTo>
                          <a:pt x="150" y="60"/>
                        </a:lnTo>
                        <a:lnTo>
                          <a:pt x="148" y="53"/>
                        </a:lnTo>
                        <a:lnTo>
                          <a:pt x="146" y="46"/>
                        </a:lnTo>
                        <a:lnTo>
                          <a:pt x="142" y="40"/>
                        </a:lnTo>
                        <a:lnTo>
                          <a:pt x="139" y="33"/>
                        </a:lnTo>
                        <a:lnTo>
                          <a:pt x="134" y="27"/>
                        </a:lnTo>
                        <a:lnTo>
                          <a:pt x="130" y="22"/>
                        </a:lnTo>
                        <a:lnTo>
                          <a:pt x="123" y="17"/>
                        </a:lnTo>
                        <a:lnTo>
                          <a:pt x="118" y="13"/>
                        </a:lnTo>
                        <a:lnTo>
                          <a:pt x="112" y="9"/>
                        </a:lnTo>
                        <a:lnTo>
                          <a:pt x="105" y="6"/>
                        </a:lnTo>
                        <a:lnTo>
                          <a:pt x="98" y="4"/>
                        </a:lnTo>
                        <a:lnTo>
                          <a:pt x="91" y="2"/>
                        </a:lnTo>
                        <a:lnTo>
                          <a:pt x="83" y="1"/>
                        </a:lnTo>
                        <a:lnTo>
                          <a:pt x="75" y="0"/>
                        </a:lnTo>
                        <a:lnTo>
                          <a:pt x="75" y="0"/>
                        </a:lnTo>
                        <a:close/>
                        <a:moveTo>
                          <a:pt x="75" y="125"/>
                        </a:moveTo>
                        <a:lnTo>
                          <a:pt x="75" y="125"/>
                        </a:lnTo>
                        <a:lnTo>
                          <a:pt x="65" y="124"/>
                        </a:lnTo>
                        <a:lnTo>
                          <a:pt x="56" y="122"/>
                        </a:lnTo>
                        <a:lnTo>
                          <a:pt x="48" y="117"/>
                        </a:lnTo>
                        <a:lnTo>
                          <a:pt x="41" y="111"/>
                        </a:lnTo>
                        <a:lnTo>
                          <a:pt x="34" y="104"/>
                        </a:lnTo>
                        <a:lnTo>
                          <a:pt x="29" y="95"/>
                        </a:lnTo>
                        <a:lnTo>
                          <a:pt x="26" y="85"/>
                        </a:lnTo>
                        <a:lnTo>
                          <a:pt x="25" y="75"/>
                        </a:lnTo>
                        <a:lnTo>
                          <a:pt x="25" y="75"/>
                        </a:lnTo>
                        <a:lnTo>
                          <a:pt x="26" y="65"/>
                        </a:lnTo>
                        <a:lnTo>
                          <a:pt x="29" y="56"/>
                        </a:lnTo>
                        <a:lnTo>
                          <a:pt x="34" y="48"/>
                        </a:lnTo>
                        <a:lnTo>
                          <a:pt x="41" y="40"/>
                        </a:lnTo>
                        <a:lnTo>
                          <a:pt x="48" y="33"/>
                        </a:lnTo>
                        <a:lnTo>
                          <a:pt x="56" y="29"/>
                        </a:lnTo>
                        <a:lnTo>
                          <a:pt x="65" y="26"/>
                        </a:lnTo>
                        <a:lnTo>
                          <a:pt x="75" y="25"/>
                        </a:lnTo>
                        <a:lnTo>
                          <a:pt x="75" y="25"/>
                        </a:lnTo>
                        <a:lnTo>
                          <a:pt x="86" y="26"/>
                        </a:lnTo>
                        <a:lnTo>
                          <a:pt x="95" y="29"/>
                        </a:lnTo>
                        <a:lnTo>
                          <a:pt x="104" y="33"/>
                        </a:lnTo>
                        <a:lnTo>
                          <a:pt x="111" y="40"/>
                        </a:lnTo>
                        <a:lnTo>
                          <a:pt x="117" y="48"/>
                        </a:lnTo>
                        <a:lnTo>
                          <a:pt x="122" y="56"/>
                        </a:lnTo>
                        <a:lnTo>
                          <a:pt x="125" y="65"/>
                        </a:lnTo>
                        <a:lnTo>
                          <a:pt x="126" y="75"/>
                        </a:lnTo>
                        <a:lnTo>
                          <a:pt x="126" y="75"/>
                        </a:lnTo>
                        <a:lnTo>
                          <a:pt x="125" y="85"/>
                        </a:lnTo>
                        <a:lnTo>
                          <a:pt x="122" y="95"/>
                        </a:lnTo>
                        <a:lnTo>
                          <a:pt x="117" y="104"/>
                        </a:lnTo>
                        <a:lnTo>
                          <a:pt x="111" y="111"/>
                        </a:lnTo>
                        <a:lnTo>
                          <a:pt x="104" y="117"/>
                        </a:lnTo>
                        <a:lnTo>
                          <a:pt x="95" y="122"/>
                        </a:lnTo>
                        <a:lnTo>
                          <a:pt x="86" y="124"/>
                        </a:lnTo>
                        <a:lnTo>
                          <a:pt x="75" y="125"/>
                        </a:lnTo>
                        <a:lnTo>
                          <a:pt x="75" y="12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26" name="Freeform 10">
                    <a:extLst>
                      <a:ext uri="{FF2B5EF4-FFF2-40B4-BE49-F238E27FC236}">
                        <a16:creationId xmlns:a16="http://schemas.microsoft.com/office/drawing/2014/main" id="{7CD0A420-8C7E-498A-A166-2D46AFA6CD7B}"/>
                      </a:ext>
                    </a:extLst>
                  </p:cNvPr>
                  <p:cNvSpPr>
                    <a:spLocks noEditPoints="1"/>
                  </p:cNvSpPr>
                  <p:nvPr/>
                </p:nvSpPr>
                <p:spPr bwMode="auto">
                  <a:xfrm>
                    <a:off x="2801938" y="5502275"/>
                    <a:ext cx="41275" cy="41275"/>
                  </a:xfrm>
                  <a:custGeom>
                    <a:avLst/>
                    <a:gdLst>
                      <a:gd name="T0" fmla="*/ 75 w 151"/>
                      <a:gd name="T1" fmla="*/ 0 h 151"/>
                      <a:gd name="T2" fmla="*/ 60 w 151"/>
                      <a:gd name="T3" fmla="*/ 2 h 151"/>
                      <a:gd name="T4" fmla="*/ 46 w 151"/>
                      <a:gd name="T5" fmla="*/ 6 h 151"/>
                      <a:gd name="T6" fmla="*/ 33 w 151"/>
                      <a:gd name="T7" fmla="*/ 13 h 151"/>
                      <a:gd name="T8" fmla="*/ 22 w 151"/>
                      <a:gd name="T9" fmla="*/ 22 h 151"/>
                      <a:gd name="T10" fmla="*/ 13 w 151"/>
                      <a:gd name="T11" fmla="*/ 33 h 151"/>
                      <a:gd name="T12" fmla="*/ 6 w 151"/>
                      <a:gd name="T13" fmla="*/ 46 h 151"/>
                      <a:gd name="T14" fmla="*/ 2 w 151"/>
                      <a:gd name="T15" fmla="*/ 60 h 151"/>
                      <a:gd name="T16" fmla="*/ 0 w 151"/>
                      <a:gd name="T17" fmla="*/ 75 h 151"/>
                      <a:gd name="T18" fmla="*/ 1 w 151"/>
                      <a:gd name="T19" fmla="*/ 83 h 151"/>
                      <a:gd name="T20" fmla="*/ 4 w 151"/>
                      <a:gd name="T21" fmla="*/ 98 h 151"/>
                      <a:gd name="T22" fmla="*/ 9 w 151"/>
                      <a:gd name="T23" fmla="*/ 111 h 151"/>
                      <a:gd name="T24" fmla="*/ 17 w 151"/>
                      <a:gd name="T25" fmla="*/ 123 h 151"/>
                      <a:gd name="T26" fmla="*/ 27 w 151"/>
                      <a:gd name="T27" fmla="*/ 133 h 151"/>
                      <a:gd name="T28" fmla="*/ 39 w 151"/>
                      <a:gd name="T29" fmla="*/ 141 h 151"/>
                      <a:gd name="T30" fmla="*/ 53 w 151"/>
                      <a:gd name="T31" fmla="*/ 148 h 151"/>
                      <a:gd name="T32" fmla="*/ 68 w 151"/>
                      <a:gd name="T33" fmla="*/ 151 h 151"/>
                      <a:gd name="T34" fmla="*/ 75 w 151"/>
                      <a:gd name="T35" fmla="*/ 151 h 151"/>
                      <a:gd name="T36" fmla="*/ 91 w 151"/>
                      <a:gd name="T37" fmla="*/ 150 h 151"/>
                      <a:gd name="T38" fmla="*/ 105 w 151"/>
                      <a:gd name="T39" fmla="*/ 145 h 151"/>
                      <a:gd name="T40" fmla="*/ 118 w 151"/>
                      <a:gd name="T41" fmla="*/ 138 h 151"/>
                      <a:gd name="T42" fmla="*/ 129 w 151"/>
                      <a:gd name="T43" fmla="*/ 129 h 151"/>
                      <a:gd name="T44" fmla="*/ 139 w 151"/>
                      <a:gd name="T45" fmla="*/ 118 h 151"/>
                      <a:gd name="T46" fmla="*/ 145 w 151"/>
                      <a:gd name="T47" fmla="*/ 105 h 151"/>
                      <a:gd name="T48" fmla="*/ 150 w 151"/>
                      <a:gd name="T49" fmla="*/ 91 h 151"/>
                      <a:gd name="T50" fmla="*/ 151 w 151"/>
                      <a:gd name="T51" fmla="*/ 75 h 151"/>
                      <a:gd name="T52" fmla="*/ 151 w 151"/>
                      <a:gd name="T53" fmla="*/ 68 h 151"/>
                      <a:gd name="T54" fmla="*/ 148 w 151"/>
                      <a:gd name="T55" fmla="*/ 53 h 151"/>
                      <a:gd name="T56" fmla="*/ 142 w 151"/>
                      <a:gd name="T57" fmla="*/ 40 h 151"/>
                      <a:gd name="T58" fmla="*/ 134 w 151"/>
                      <a:gd name="T59" fmla="*/ 27 h 151"/>
                      <a:gd name="T60" fmla="*/ 123 w 151"/>
                      <a:gd name="T61" fmla="*/ 17 h 151"/>
                      <a:gd name="T62" fmla="*/ 111 w 151"/>
                      <a:gd name="T63" fmla="*/ 9 h 151"/>
                      <a:gd name="T64" fmla="*/ 98 w 151"/>
                      <a:gd name="T65" fmla="*/ 4 h 151"/>
                      <a:gd name="T66" fmla="*/ 83 w 151"/>
                      <a:gd name="T67" fmla="*/ 1 h 151"/>
                      <a:gd name="T68" fmla="*/ 75 w 151"/>
                      <a:gd name="T69" fmla="*/ 0 h 151"/>
                      <a:gd name="T70" fmla="*/ 75 w 151"/>
                      <a:gd name="T71" fmla="*/ 125 h 151"/>
                      <a:gd name="T72" fmla="*/ 56 w 151"/>
                      <a:gd name="T73" fmla="*/ 122 h 151"/>
                      <a:gd name="T74" fmla="*/ 40 w 151"/>
                      <a:gd name="T75" fmla="*/ 111 h 151"/>
                      <a:gd name="T76" fmla="*/ 29 w 151"/>
                      <a:gd name="T77" fmla="*/ 95 h 151"/>
                      <a:gd name="T78" fmla="*/ 25 w 151"/>
                      <a:gd name="T79" fmla="*/ 75 h 151"/>
                      <a:gd name="T80" fmla="*/ 26 w 151"/>
                      <a:gd name="T81" fmla="*/ 65 h 151"/>
                      <a:gd name="T82" fmla="*/ 33 w 151"/>
                      <a:gd name="T83" fmla="*/ 48 h 151"/>
                      <a:gd name="T84" fmla="*/ 48 w 151"/>
                      <a:gd name="T85" fmla="*/ 33 h 151"/>
                      <a:gd name="T86" fmla="*/ 65 w 151"/>
                      <a:gd name="T87" fmla="*/ 26 h 151"/>
                      <a:gd name="T88" fmla="*/ 75 w 151"/>
                      <a:gd name="T89" fmla="*/ 25 h 151"/>
                      <a:gd name="T90" fmla="*/ 95 w 151"/>
                      <a:gd name="T91" fmla="*/ 29 h 151"/>
                      <a:gd name="T92" fmla="*/ 111 w 151"/>
                      <a:gd name="T93" fmla="*/ 40 h 151"/>
                      <a:gd name="T94" fmla="*/ 122 w 151"/>
                      <a:gd name="T95" fmla="*/ 56 h 151"/>
                      <a:gd name="T96" fmla="*/ 125 w 151"/>
                      <a:gd name="T97" fmla="*/ 75 h 151"/>
                      <a:gd name="T98" fmla="*/ 124 w 151"/>
                      <a:gd name="T99" fmla="*/ 85 h 151"/>
                      <a:gd name="T100" fmla="*/ 117 w 151"/>
                      <a:gd name="T101" fmla="*/ 104 h 151"/>
                      <a:gd name="T102" fmla="*/ 104 w 151"/>
                      <a:gd name="T103" fmla="*/ 117 h 151"/>
                      <a:gd name="T104" fmla="*/ 85 w 151"/>
                      <a:gd name="T105" fmla="*/ 124 h 151"/>
                      <a:gd name="T106" fmla="*/ 75 w 151"/>
                      <a:gd name="T107" fmla="*/ 12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51">
                        <a:moveTo>
                          <a:pt x="75" y="0"/>
                        </a:moveTo>
                        <a:lnTo>
                          <a:pt x="75" y="0"/>
                        </a:lnTo>
                        <a:lnTo>
                          <a:pt x="68" y="1"/>
                        </a:lnTo>
                        <a:lnTo>
                          <a:pt x="60" y="2"/>
                        </a:lnTo>
                        <a:lnTo>
                          <a:pt x="53" y="4"/>
                        </a:lnTo>
                        <a:lnTo>
                          <a:pt x="46" y="6"/>
                        </a:lnTo>
                        <a:lnTo>
                          <a:pt x="39" y="9"/>
                        </a:lnTo>
                        <a:lnTo>
                          <a:pt x="33" y="13"/>
                        </a:lnTo>
                        <a:lnTo>
                          <a:pt x="27" y="17"/>
                        </a:lnTo>
                        <a:lnTo>
                          <a:pt x="22" y="22"/>
                        </a:lnTo>
                        <a:lnTo>
                          <a:pt x="17" y="27"/>
                        </a:lnTo>
                        <a:lnTo>
                          <a:pt x="13" y="33"/>
                        </a:lnTo>
                        <a:lnTo>
                          <a:pt x="9" y="40"/>
                        </a:lnTo>
                        <a:lnTo>
                          <a:pt x="6" y="46"/>
                        </a:lnTo>
                        <a:lnTo>
                          <a:pt x="4" y="53"/>
                        </a:lnTo>
                        <a:lnTo>
                          <a:pt x="2" y="60"/>
                        </a:lnTo>
                        <a:lnTo>
                          <a:pt x="1" y="68"/>
                        </a:lnTo>
                        <a:lnTo>
                          <a:pt x="0" y="75"/>
                        </a:lnTo>
                        <a:lnTo>
                          <a:pt x="0" y="75"/>
                        </a:lnTo>
                        <a:lnTo>
                          <a:pt x="1" y="83"/>
                        </a:lnTo>
                        <a:lnTo>
                          <a:pt x="2" y="91"/>
                        </a:lnTo>
                        <a:lnTo>
                          <a:pt x="4" y="98"/>
                        </a:lnTo>
                        <a:lnTo>
                          <a:pt x="6" y="105"/>
                        </a:lnTo>
                        <a:lnTo>
                          <a:pt x="9" y="111"/>
                        </a:lnTo>
                        <a:lnTo>
                          <a:pt x="13" y="118"/>
                        </a:lnTo>
                        <a:lnTo>
                          <a:pt x="17" y="123"/>
                        </a:lnTo>
                        <a:lnTo>
                          <a:pt x="22" y="129"/>
                        </a:lnTo>
                        <a:lnTo>
                          <a:pt x="27" y="133"/>
                        </a:lnTo>
                        <a:lnTo>
                          <a:pt x="33" y="138"/>
                        </a:lnTo>
                        <a:lnTo>
                          <a:pt x="39" y="141"/>
                        </a:lnTo>
                        <a:lnTo>
                          <a:pt x="46" y="145"/>
                        </a:lnTo>
                        <a:lnTo>
                          <a:pt x="53" y="148"/>
                        </a:lnTo>
                        <a:lnTo>
                          <a:pt x="60" y="150"/>
                        </a:lnTo>
                        <a:lnTo>
                          <a:pt x="68" y="151"/>
                        </a:lnTo>
                        <a:lnTo>
                          <a:pt x="75" y="151"/>
                        </a:lnTo>
                        <a:lnTo>
                          <a:pt x="75" y="151"/>
                        </a:lnTo>
                        <a:lnTo>
                          <a:pt x="83" y="151"/>
                        </a:lnTo>
                        <a:lnTo>
                          <a:pt x="91" y="150"/>
                        </a:lnTo>
                        <a:lnTo>
                          <a:pt x="98" y="148"/>
                        </a:lnTo>
                        <a:lnTo>
                          <a:pt x="105" y="145"/>
                        </a:lnTo>
                        <a:lnTo>
                          <a:pt x="111" y="141"/>
                        </a:lnTo>
                        <a:lnTo>
                          <a:pt x="118" y="138"/>
                        </a:lnTo>
                        <a:lnTo>
                          <a:pt x="123" y="133"/>
                        </a:lnTo>
                        <a:lnTo>
                          <a:pt x="129" y="129"/>
                        </a:lnTo>
                        <a:lnTo>
                          <a:pt x="134" y="123"/>
                        </a:lnTo>
                        <a:lnTo>
                          <a:pt x="139" y="118"/>
                        </a:lnTo>
                        <a:lnTo>
                          <a:pt x="142" y="111"/>
                        </a:lnTo>
                        <a:lnTo>
                          <a:pt x="145" y="105"/>
                        </a:lnTo>
                        <a:lnTo>
                          <a:pt x="148" y="98"/>
                        </a:lnTo>
                        <a:lnTo>
                          <a:pt x="150" y="91"/>
                        </a:lnTo>
                        <a:lnTo>
                          <a:pt x="151" y="83"/>
                        </a:lnTo>
                        <a:lnTo>
                          <a:pt x="151" y="75"/>
                        </a:lnTo>
                        <a:lnTo>
                          <a:pt x="151" y="75"/>
                        </a:lnTo>
                        <a:lnTo>
                          <a:pt x="151" y="68"/>
                        </a:lnTo>
                        <a:lnTo>
                          <a:pt x="150" y="60"/>
                        </a:lnTo>
                        <a:lnTo>
                          <a:pt x="148" y="53"/>
                        </a:lnTo>
                        <a:lnTo>
                          <a:pt x="145" y="46"/>
                        </a:lnTo>
                        <a:lnTo>
                          <a:pt x="142" y="40"/>
                        </a:lnTo>
                        <a:lnTo>
                          <a:pt x="139" y="33"/>
                        </a:lnTo>
                        <a:lnTo>
                          <a:pt x="134" y="27"/>
                        </a:lnTo>
                        <a:lnTo>
                          <a:pt x="129" y="22"/>
                        </a:lnTo>
                        <a:lnTo>
                          <a:pt x="123" y="17"/>
                        </a:lnTo>
                        <a:lnTo>
                          <a:pt x="118" y="13"/>
                        </a:lnTo>
                        <a:lnTo>
                          <a:pt x="111" y="9"/>
                        </a:lnTo>
                        <a:lnTo>
                          <a:pt x="105" y="6"/>
                        </a:lnTo>
                        <a:lnTo>
                          <a:pt x="98" y="4"/>
                        </a:lnTo>
                        <a:lnTo>
                          <a:pt x="91" y="2"/>
                        </a:lnTo>
                        <a:lnTo>
                          <a:pt x="83" y="1"/>
                        </a:lnTo>
                        <a:lnTo>
                          <a:pt x="75" y="0"/>
                        </a:lnTo>
                        <a:lnTo>
                          <a:pt x="75" y="0"/>
                        </a:lnTo>
                        <a:close/>
                        <a:moveTo>
                          <a:pt x="75" y="125"/>
                        </a:moveTo>
                        <a:lnTo>
                          <a:pt x="75" y="125"/>
                        </a:lnTo>
                        <a:lnTo>
                          <a:pt x="65" y="124"/>
                        </a:lnTo>
                        <a:lnTo>
                          <a:pt x="56" y="122"/>
                        </a:lnTo>
                        <a:lnTo>
                          <a:pt x="48" y="117"/>
                        </a:lnTo>
                        <a:lnTo>
                          <a:pt x="40" y="111"/>
                        </a:lnTo>
                        <a:lnTo>
                          <a:pt x="33" y="104"/>
                        </a:lnTo>
                        <a:lnTo>
                          <a:pt x="29" y="95"/>
                        </a:lnTo>
                        <a:lnTo>
                          <a:pt x="26" y="85"/>
                        </a:lnTo>
                        <a:lnTo>
                          <a:pt x="25" y="75"/>
                        </a:lnTo>
                        <a:lnTo>
                          <a:pt x="25" y="75"/>
                        </a:lnTo>
                        <a:lnTo>
                          <a:pt x="26" y="65"/>
                        </a:lnTo>
                        <a:lnTo>
                          <a:pt x="29" y="56"/>
                        </a:lnTo>
                        <a:lnTo>
                          <a:pt x="33" y="48"/>
                        </a:lnTo>
                        <a:lnTo>
                          <a:pt x="40" y="40"/>
                        </a:lnTo>
                        <a:lnTo>
                          <a:pt x="48" y="33"/>
                        </a:lnTo>
                        <a:lnTo>
                          <a:pt x="56" y="29"/>
                        </a:lnTo>
                        <a:lnTo>
                          <a:pt x="65" y="26"/>
                        </a:lnTo>
                        <a:lnTo>
                          <a:pt x="75" y="25"/>
                        </a:lnTo>
                        <a:lnTo>
                          <a:pt x="75" y="25"/>
                        </a:lnTo>
                        <a:lnTo>
                          <a:pt x="85" y="26"/>
                        </a:lnTo>
                        <a:lnTo>
                          <a:pt x="95" y="29"/>
                        </a:lnTo>
                        <a:lnTo>
                          <a:pt x="104" y="33"/>
                        </a:lnTo>
                        <a:lnTo>
                          <a:pt x="111" y="40"/>
                        </a:lnTo>
                        <a:lnTo>
                          <a:pt x="117" y="48"/>
                        </a:lnTo>
                        <a:lnTo>
                          <a:pt x="122" y="56"/>
                        </a:lnTo>
                        <a:lnTo>
                          <a:pt x="124" y="65"/>
                        </a:lnTo>
                        <a:lnTo>
                          <a:pt x="125" y="75"/>
                        </a:lnTo>
                        <a:lnTo>
                          <a:pt x="125" y="75"/>
                        </a:lnTo>
                        <a:lnTo>
                          <a:pt x="124" y="85"/>
                        </a:lnTo>
                        <a:lnTo>
                          <a:pt x="122" y="95"/>
                        </a:lnTo>
                        <a:lnTo>
                          <a:pt x="117" y="104"/>
                        </a:lnTo>
                        <a:lnTo>
                          <a:pt x="111" y="111"/>
                        </a:lnTo>
                        <a:lnTo>
                          <a:pt x="104" y="117"/>
                        </a:lnTo>
                        <a:lnTo>
                          <a:pt x="95" y="122"/>
                        </a:lnTo>
                        <a:lnTo>
                          <a:pt x="85" y="124"/>
                        </a:lnTo>
                        <a:lnTo>
                          <a:pt x="75" y="125"/>
                        </a:lnTo>
                        <a:lnTo>
                          <a:pt x="75" y="12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27" name="Freeform 11">
                    <a:extLst>
                      <a:ext uri="{FF2B5EF4-FFF2-40B4-BE49-F238E27FC236}">
                        <a16:creationId xmlns:a16="http://schemas.microsoft.com/office/drawing/2014/main" id="{536D51AB-37A9-4549-94CD-134317774179}"/>
                      </a:ext>
                    </a:extLst>
                  </p:cNvPr>
                  <p:cNvSpPr>
                    <a:spLocks noEditPoints="1"/>
                  </p:cNvSpPr>
                  <p:nvPr/>
                </p:nvSpPr>
                <p:spPr bwMode="auto">
                  <a:xfrm>
                    <a:off x="2833688" y="5538788"/>
                    <a:ext cx="25400" cy="23813"/>
                  </a:xfrm>
                  <a:custGeom>
                    <a:avLst/>
                    <a:gdLst>
                      <a:gd name="T0" fmla="*/ 65 w 96"/>
                      <a:gd name="T1" fmla="*/ 11 h 88"/>
                      <a:gd name="T2" fmla="*/ 65 w 96"/>
                      <a:gd name="T3" fmla="*/ 11 h 88"/>
                      <a:gd name="T4" fmla="*/ 63 w 96"/>
                      <a:gd name="T5" fmla="*/ 6 h 88"/>
                      <a:gd name="T6" fmla="*/ 61 w 96"/>
                      <a:gd name="T7" fmla="*/ 4 h 88"/>
                      <a:gd name="T8" fmla="*/ 57 w 96"/>
                      <a:gd name="T9" fmla="*/ 2 h 88"/>
                      <a:gd name="T10" fmla="*/ 54 w 96"/>
                      <a:gd name="T11" fmla="*/ 0 h 88"/>
                      <a:gd name="T12" fmla="*/ 51 w 96"/>
                      <a:gd name="T13" fmla="*/ 0 h 88"/>
                      <a:gd name="T14" fmla="*/ 47 w 96"/>
                      <a:gd name="T15" fmla="*/ 0 h 88"/>
                      <a:gd name="T16" fmla="*/ 44 w 96"/>
                      <a:gd name="T17" fmla="*/ 0 h 88"/>
                      <a:gd name="T18" fmla="*/ 41 w 96"/>
                      <a:gd name="T19" fmla="*/ 1 h 88"/>
                      <a:gd name="T20" fmla="*/ 41 w 96"/>
                      <a:gd name="T21" fmla="*/ 1 h 88"/>
                      <a:gd name="T22" fmla="*/ 36 w 96"/>
                      <a:gd name="T23" fmla="*/ 5 h 88"/>
                      <a:gd name="T24" fmla="*/ 32 w 96"/>
                      <a:gd name="T25" fmla="*/ 11 h 88"/>
                      <a:gd name="T26" fmla="*/ 3 w 96"/>
                      <a:gd name="T27" fmla="*/ 59 h 88"/>
                      <a:gd name="T28" fmla="*/ 3 w 96"/>
                      <a:gd name="T29" fmla="*/ 59 h 88"/>
                      <a:gd name="T30" fmla="*/ 1 w 96"/>
                      <a:gd name="T31" fmla="*/ 65 h 88"/>
                      <a:gd name="T32" fmla="*/ 0 w 96"/>
                      <a:gd name="T33" fmla="*/ 70 h 88"/>
                      <a:gd name="T34" fmla="*/ 1 w 96"/>
                      <a:gd name="T35" fmla="*/ 75 h 88"/>
                      <a:gd name="T36" fmla="*/ 3 w 96"/>
                      <a:gd name="T37" fmla="*/ 79 h 88"/>
                      <a:gd name="T38" fmla="*/ 3 w 96"/>
                      <a:gd name="T39" fmla="*/ 79 h 88"/>
                      <a:gd name="T40" fmla="*/ 6 w 96"/>
                      <a:gd name="T41" fmla="*/ 83 h 88"/>
                      <a:gd name="T42" fmla="*/ 9 w 96"/>
                      <a:gd name="T43" fmla="*/ 86 h 88"/>
                      <a:gd name="T44" fmla="*/ 15 w 96"/>
                      <a:gd name="T45" fmla="*/ 87 h 88"/>
                      <a:gd name="T46" fmla="*/ 20 w 96"/>
                      <a:gd name="T47" fmla="*/ 88 h 88"/>
                      <a:gd name="T48" fmla="*/ 77 w 96"/>
                      <a:gd name="T49" fmla="*/ 88 h 88"/>
                      <a:gd name="T50" fmla="*/ 77 w 96"/>
                      <a:gd name="T51" fmla="*/ 88 h 88"/>
                      <a:gd name="T52" fmla="*/ 82 w 96"/>
                      <a:gd name="T53" fmla="*/ 87 h 88"/>
                      <a:gd name="T54" fmla="*/ 87 w 96"/>
                      <a:gd name="T55" fmla="*/ 86 h 88"/>
                      <a:gd name="T56" fmla="*/ 91 w 96"/>
                      <a:gd name="T57" fmla="*/ 83 h 88"/>
                      <a:gd name="T58" fmla="*/ 94 w 96"/>
                      <a:gd name="T59" fmla="*/ 79 h 88"/>
                      <a:gd name="T60" fmla="*/ 94 w 96"/>
                      <a:gd name="T61" fmla="*/ 79 h 88"/>
                      <a:gd name="T62" fmla="*/ 96 w 96"/>
                      <a:gd name="T63" fmla="*/ 75 h 88"/>
                      <a:gd name="T64" fmla="*/ 96 w 96"/>
                      <a:gd name="T65" fmla="*/ 70 h 88"/>
                      <a:gd name="T66" fmla="*/ 95 w 96"/>
                      <a:gd name="T67" fmla="*/ 65 h 88"/>
                      <a:gd name="T68" fmla="*/ 93 w 96"/>
                      <a:gd name="T69" fmla="*/ 59 h 88"/>
                      <a:gd name="T70" fmla="*/ 65 w 96"/>
                      <a:gd name="T71" fmla="*/ 11 h 88"/>
                      <a:gd name="T72" fmla="*/ 31 w 96"/>
                      <a:gd name="T73" fmla="*/ 63 h 88"/>
                      <a:gd name="T74" fmla="*/ 48 w 96"/>
                      <a:gd name="T75" fmla="*/ 32 h 88"/>
                      <a:gd name="T76" fmla="*/ 67 w 96"/>
                      <a:gd name="T77" fmla="*/ 63 h 88"/>
                      <a:gd name="T78" fmla="*/ 31 w 96"/>
                      <a:gd name="T79" fmla="*/ 6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6" h="88">
                        <a:moveTo>
                          <a:pt x="65" y="11"/>
                        </a:moveTo>
                        <a:lnTo>
                          <a:pt x="65" y="11"/>
                        </a:lnTo>
                        <a:lnTo>
                          <a:pt x="63" y="6"/>
                        </a:lnTo>
                        <a:lnTo>
                          <a:pt x="61" y="4"/>
                        </a:lnTo>
                        <a:lnTo>
                          <a:pt x="57" y="2"/>
                        </a:lnTo>
                        <a:lnTo>
                          <a:pt x="54" y="0"/>
                        </a:lnTo>
                        <a:lnTo>
                          <a:pt x="51" y="0"/>
                        </a:lnTo>
                        <a:lnTo>
                          <a:pt x="47" y="0"/>
                        </a:lnTo>
                        <a:lnTo>
                          <a:pt x="44" y="0"/>
                        </a:lnTo>
                        <a:lnTo>
                          <a:pt x="41" y="1"/>
                        </a:lnTo>
                        <a:lnTo>
                          <a:pt x="41" y="1"/>
                        </a:lnTo>
                        <a:lnTo>
                          <a:pt x="36" y="5"/>
                        </a:lnTo>
                        <a:lnTo>
                          <a:pt x="32" y="11"/>
                        </a:lnTo>
                        <a:lnTo>
                          <a:pt x="3" y="59"/>
                        </a:lnTo>
                        <a:lnTo>
                          <a:pt x="3" y="59"/>
                        </a:lnTo>
                        <a:lnTo>
                          <a:pt x="1" y="65"/>
                        </a:lnTo>
                        <a:lnTo>
                          <a:pt x="0" y="70"/>
                        </a:lnTo>
                        <a:lnTo>
                          <a:pt x="1" y="75"/>
                        </a:lnTo>
                        <a:lnTo>
                          <a:pt x="3" y="79"/>
                        </a:lnTo>
                        <a:lnTo>
                          <a:pt x="3" y="79"/>
                        </a:lnTo>
                        <a:lnTo>
                          <a:pt x="6" y="83"/>
                        </a:lnTo>
                        <a:lnTo>
                          <a:pt x="9" y="86"/>
                        </a:lnTo>
                        <a:lnTo>
                          <a:pt x="15" y="87"/>
                        </a:lnTo>
                        <a:lnTo>
                          <a:pt x="20" y="88"/>
                        </a:lnTo>
                        <a:lnTo>
                          <a:pt x="77" y="88"/>
                        </a:lnTo>
                        <a:lnTo>
                          <a:pt x="77" y="88"/>
                        </a:lnTo>
                        <a:lnTo>
                          <a:pt x="82" y="87"/>
                        </a:lnTo>
                        <a:lnTo>
                          <a:pt x="87" y="86"/>
                        </a:lnTo>
                        <a:lnTo>
                          <a:pt x="91" y="83"/>
                        </a:lnTo>
                        <a:lnTo>
                          <a:pt x="94" y="79"/>
                        </a:lnTo>
                        <a:lnTo>
                          <a:pt x="94" y="79"/>
                        </a:lnTo>
                        <a:lnTo>
                          <a:pt x="96" y="75"/>
                        </a:lnTo>
                        <a:lnTo>
                          <a:pt x="96" y="70"/>
                        </a:lnTo>
                        <a:lnTo>
                          <a:pt x="95" y="65"/>
                        </a:lnTo>
                        <a:lnTo>
                          <a:pt x="93" y="59"/>
                        </a:lnTo>
                        <a:lnTo>
                          <a:pt x="65" y="11"/>
                        </a:lnTo>
                        <a:close/>
                        <a:moveTo>
                          <a:pt x="31" y="63"/>
                        </a:moveTo>
                        <a:lnTo>
                          <a:pt x="48" y="32"/>
                        </a:lnTo>
                        <a:lnTo>
                          <a:pt x="67" y="63"/>
                        </a:lnTo>
                        <a:lnTo>
                          <a:pt x="31" y="6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744" name="Group 743">
                  <a:extLst>
                    <a:ext uri="{FF2B5EF4-FFF2-40B4-BE49-F238E27FC236}">
                      <a16:creationId xmlns:a16="http://schemas.microsoft.com/office/drawing/2014/main" id="{22C7C708-EC84-4082-BA00-28A9B5ACC250}"/>
                    </a:ext>
                  </a:extLst>
                </p:cNvPr>
                <p:cNvGrpSpPr/>
                <p:nvPr/>
              </p:nvGrpSpPr>
              <p:grpSpPr>
                <a:xfrm>
                  <a:off x="1618742" y="5081369"/>
                  <a:ext cx="342482" cy="311799"/>
                  <a:chOff x="1146028" y="5817128"/>
                  <a:chExt cx="342482" cy="311799"/>
                </a:xfrm>
              </p:grpSpPr>
              <p:grpSp>
                <p:nvGrpSpPr>
                  <p:cNvPr id="894" name="Group 893">
                    <a:extLst>
                      <a:ext uri="{FF2B5EF4-FFF2-40B4-BE49-F238E27FC236}">
                        <a16:creationId xmlns:a16="http://schemas.microsoft.com/office/drawing/2014/main" id="{270B5C3E-0BBC-464B-8676-C9BA4688FD19}"/>
                      </a:ext>
                    </a:extLst>
                  </p:cNvPr>
                  <p:cNvGrpSpPr/>
                  <p:nvPr/>
                </p:nvGrpSpPr>
                <p:grpSpPr>
                  <a:xfrm>
                    <a:off x="1392792" y="6011582"/>
                    <a:ext cx="95718" cy="106980"/>
                    <a:chOff x="2779713" y="5454650"/>
                    <a:chExt cx="134938" cy="150813"/>
                  </a:xfrm>
                  <a:scene3d>
                    <a:camera prst="perspectiveHeroicExtremeRightFacing"/>
                    <a:lightRig rig="threePt" dir="t"/>
                  </a:scene3d>
                </p:grpSpPr>
                <p:sp>
                  <p:nvSpPr>
                    <p:cNvPr id="920" name="Freeform 8">
                      <a:extLst>
                        <a:ext uri="{FF2B5EF4-FFF2-40B4-BE49-F238E27FC236}">
                          <a16:creationId xmlns:a16="http://schemas.microsoft.com/office/drawing/2014/main" id="{E4EE344B-2313-4A58-97CF-BE60EFCF947A}"/>
                        </a:ext>
                      </a:extLst>
                    </p:cNvPr>
                    <p:cNvSpPr>
                      <a:spLocks noEditPoints="1"/>
                    </p:cNvSpPr>
                    <p:nvPr/>
                  </p:nvSpPr>
                  <p:spPr bwMode="auto">
                    <a:xfrm>
                      <a:off x="2779713" y="5454650"/>
                      <a:ext cx="134938" cy="150813"/>
                    </a:xfrm>
                    <a:custGeom>
                      <a:avLst/>
                      <a:gdLst>
                        <a:gd name="T0" fmla="*/ 204 w 512"/>
                        <a:gd name="T1" fmla="*/ 7 h 573"/>
                        <a:gd name="T2" fmla="*/ 112 w 512"/>
                        <a:gd name="T3" fmla="*/ 44 h 573"/>
                        <a:gd name="T4" fmla="*/ 20 w 512"/>
                        <a:gd name="T5" fmla="*/ 156 h 573"/>
                        <a:gd name="T6" fmla="*/ 1 w 512"/>
                        <a:gd name="T7" fmla="*/ 230 h 573"/>
                        <a:gd name="T8" fmla="*/ 4 w 512"/>
                        <a:gd name="T9" fmla="*/ 299 h 573"/>
                        <a:gd name="T10" fmla="*/ 25 w 512"/>
                        <a:gd name="T11" fmla="*/ 367 h 573"/>
                        <a:gd name="T12" fmla="*/ 73 w 512"/>
                        <a:gd name="T13" fmla="*/ 434 h 573"/>
                        <a:gd name="T14" fmla="*/ 105 w 512"/>
                        <a:gd name="T15" fmla="*/ 510 h 573"/>
                        <a:gd name="T16" fmla="*/ 126 w 512"/>
                        <a:gd name="T17" fmla="*/ 551 h 573"/>
                        <a:gd name="T18" fmla="*/ 155 w 512"/>
                        <a:gd name="T19" fmla="*/ 560 h 573"/>
                        <a:gd name="T20" fmla="*/ 185 w 512"/>
                        <a:gd name="T21" fmla="*/ 554 h 573"/>
                        <a:gd name="T22" fmla="*/ 214 w 512"/>
                        <a:gd name="T23" fmla="*/ 572 h 573"/>
                        <a:gd name="T24" fmla="*/ 255 w 512"/>
                        <a:gd name="T25" fmla="*/ 556 h 573"/>
                        <a:gd name="T26" fmla="*/ 292 w 512"/>
                        <a:gd name="T27" fmla="*/ 573 h 573"/>
                        <a:gd name="T28" fmla="*/ 316 w 512"/>
                        <a:gd name="T29" fmla="*/ 566 h 573"/>
                        <a:gd name="T30" fmla="*/ 332 w 512"/>
                        <a:gd name="T31" fmla="*/ 553 h 573"/>
                        <a:gd name="T32" fmla="*/ 369 w 512"/>
                        <a:gd name="T33" fmla="*/ 558 h 573"/>
                        <a:gd name="T34" fmla="*/ 393 w 512"/>
                        <a:gd name="T35" fmla="*/ 542 h 573"/>
                        <a:gd name="T36" fmla="*/ 408 w 512"/>
                        <a:gd name="T37" fmla="*/ 461 h 573"/>
                        <a:gd name="T38" fmla="*/ 453 w 512"/>
                        <a:gd name="T39" fmla="*/ 419 h 573"/>
                        <a:gd name="T40" fmla="*/ 497 w 512"/>
                        <a:gd name="T41" fmla="*/ 341 h 573"/>
                        <a:gd name="T42" fmla="*/ 512 w 512"/>
                        <a:gd name="T43" fmla="*/ 256 h 573"/>
                        <a:gd name="T44" fmla="*/ 504 w 512"/>
                        <a:gd name="T45" fmla="*/ 192 h 573"/>
                        <a:gd name="T46" fmla="*/ 453 w 512"/>
                        <a:gd name="T47" fmla="*/ 94 h 573"/>
                        <a:gd name="T48" fmla="*/ 343 w 512"/>
                        <a:gd name="T49" fmla="*/ 17 h 573"/>
                        <a:gd name="T50" fmla="*/ 269 w 512"/>
                        <a:gd name="T51" fmla="*/ 1 h 573"/>
                        <a:gd name="T52" fmla="*/ 444 w 512"/>
                        <a:gd name="T53" fmla="*/ 389 h 573"/>
                        <a:gd name="T54" fmla="*/ 387 w 512"/>
                        <a:gd name="T55" fmla="*/ 445 h 573"/>
                        <a:gd name="T56" fmla="*/ 382 w 512"/>
                        <a:gd name="T57" fmla="*/ 499 h 573"/>
                        <a:gd name="T58" fmla="*/ 368 w 512"/>
                        <a:gd name="T59" fmla="*/ 531 h 573"/>
                        <a:gd name="T60" fmla="*/ 344 w 512"/>
                        <a:gd name="T61" fmla="*/ 530 h 573"/>
                        <a:gd name="T62" fmla="*/ 336 w 512"/>
                        <a:gd name="T63" fmla="*/ 517 h 573"/>
                        <a:gd name="T64" fmla="*/ 324 w 512"/>
                        <a:gd name="T65" fmla="*/ 504 h 573"/>
                        <a:gd name="T66" fmla="*/ 311 w 512"/>
                        <a:gd name="T67" fmla="*/ 518 h 573"/>
                        <a:gd name="T68" fmla="*/ 302 w 512"/>
                        <a:gd name="T69" fmla="*/ 543 h 573"/>
                        <a:gd name="T70" fmla="*/ 284 w 512"/>
                        <a:gd name="T71" fmla="*/ 547 h 573"/>
                        <a:gd name="T72" fmla="*/ 269 w 512"/>
                        <a:gd name="T73" fmla="*/ 522 h 573"/>
                        <a:gd name="T74" fmla="*/ 255 w 512"/>
                        <a:gd name="T75" fmla="*/ 509 h 573"/>
                        <a:gd name="T76" fmla="*/ 242 w 512"/>
                        <a:gd name="T77" fmla="*/ 527 h 573"/>
                        <a:gd name="T78" fmla="*/ 223 w 512"/>
                        <a:gd name="T79" fmla="*/ 547 h 573"/>
                        <a:gd name="T80" fmla="*/ 205 w 512"/>
                        <a:gd name="T81" fmla="*/ 539 h 573"/>
                        <a:gd name="T82" fmla="*/ 201 w 512"/>
                        <a:gd name="T83" fmla="*/ 516 h 573"/>
                        <a:gd name="T84" fmla="*/ 188 w 512"/>
                        <a:gd name="T85" fmla="*/ 504 h 573"/>
                        <a:gd name="T86" fmla="*/ 175 w 512"/>
                        <a:gd name="T87" fmla="*/ 518 h 573"/>
                        <a:gd name="T88" fmla="*/ 162 w 512"/>
                        <a:gd name="T89" fmla="*/ 533 h 573"/>
                        <a:gd name="T90" fmla="*/ 138 w 512"/>
                        <a:gd name="T91" fmla="*/ 526 h 573"/>
                        <a:gd name="T92" fmla="*/ 129 w 512"/>
                        <a:gd name="T93" fmla="*/ 455 h 573"/>
                        <a:gd name="T94" fmla="*/ 107 w 512"/>
                        <a:gd name="T95" fmla="*/ 431 h 573"/>
                        <a:gd name="T96" fmla="*/ 49 w 512"/>
                        <a:gd name="T97" fmla="*/ 356 h 573"/>
                        <a:gd name="T98" fmla="*/ 28 w 512"/>
                        <a:gd name="T99" fmla="*/ 295 h 573"/>
                        <a:gd name="T100" fmla="*/ 30 w 512"/>
                        <a:gd name="T101" fmla="*/ 209 h 573"/>
                        <a:gd name="T102" fmla="*/ 93 w 512"/>
                        <a:gd name="T103" fmla="*/ 93 h 573"/>
                        <a:gd name="T104" fmla="*/ 209 w 512"/>
                        <a:gd name="T105" fmla="*/ 31 h 573"/>
                        <a:gd name="T106" fmla="*/ 324 w 512"/>
                        <a:gd name="T107" fmla="*/ 36 h 573"/>
                        <a:gd name="T108" fmla="*/ 433 w 512"/>
                        <a:gd name="T109" fmla="*/ 109 h 573"/>
                        <a:gd name="T110" fmla="*/ 485 w 512"/>
                        <a:gd name="T111" fmla="*/ 233 h 573"/>
                        <a:gd name="T112" fmla="*/ 480 w 512"/>
                        <a:gd name="T113" fmla="*/ 307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12" h="573">
                          <a:moveTo>
                            <a:pt x="255" y="0"/>
                          </a:moveTo>
                          <a:lnTo>
                            <a:pt x="255" y="0"/>
                          </a:lnTo>
                          <a:lnTo>
                            <a:pt x="242" y="1"/>
                          </a:lnTo>
                          <a:lnTo>
                            <a:pt x="230" y="2"/>
                          </a:lnTo>
                          <a:lnTo>
                            <a:pt x="216" y="3"/>
                          </a:lnTo>
                          <a:lnTo>
                            <a:pt x="204" y="7"/>
                          </a:lnTo>
                          <a:lnTo>
                            <a:pt x="192" y="9"/>
                          </a:lnTo>
                          <a:lnTo>
                            <a:pt x="180" y="13"/>
                          </a:lnTo>
                          <a:lnTo>
                            <a:pt x="167" y="17"/>
                          </a:lnTo>
                          <a:lnTo>
                            <a:pt x="156" y="21"/>
                          </a:lnTo>
                          <a:lnTo>
                            <a:pt x="134" y="32"/>
                          </a:lnTo>
                          <a:lnTo>
                            <a:pt x="112" y="44"/>
                          </a:lnTo>
                          <a:lnTo>
                            <a:pt x="93" y="59"/>
                          </a:lnTo>
                          <a:lnTo>
                            <a:pt x="74" y="76"/>
                          </a:lnTo>
                          <a:lnTo>
                            <a:pt x="58" y="94"/>
                          </a:lnTo>
                          <a:lnTo>
                            <a:pt x="44" y="113"/>
                          </a:lnTo>
                          <a:lnTo>
                            <a:pt x="30" y="135"/>
                          </a:lnTo>
                          <a:lnTo>
                            <a:pt x="20" y="156"/>
                          </a:lnTo>
                          <a:lnTo>
                            <a:pt x="15" y="169"/>
                          </a:lnTo>
                          <a:lnTo>
                            <a:pt x="11" y="180"/>
                          </a:lnTo>
                          <a:lnTo>
                            <a:pt x="8" y="192"/>
                          </a:lnTo>
                          <a:lnTo>
                            <a:pt x="5" y="204"/>
                          </a:lnTo>
                          <a:lnTo>
                            <a:pt x="3" y="217"/>
                          </a:lnTo>
                          <a:lnTo>
                            <a:pt x="1" y="230"/>
                          </a:lnTo>
                          <a:lnTo>
                            <a:pt x="0" y="243"/>
                          </a:lnTo>
                          <a:lnTo>
                            <a:pt x="0" y="256"/>
                          </a:lnTo>
                          <a:lnTo>
                            <a:pt x="0" y="256"/>
                          </a:lnTo>
                          <a:lnTo>
                            <a:pt x="0" y="270"/>
                          </a:lnTo>
                          <a:lnTo>
                            <a:pt x="2" y="285"/>
                          </a:lnTo>
                          <a:lnTo>
                            <a:pt x="4" y="299"/>
                          </a:lnTo>
                          <a:lnTo>
                            <a:pt x="6" y="313"/>
                          </a:lnTo>
                          <a:lnTo>
                            <a:pt x="10" y="326"/>
                          </a:lnTo>
                          <a:lnTo>
                            <a:pt x="14" y="341"/>
                          </a:lnTo>
                          <a:lnTo>
                            <a:pt x="19" y="354"/>
                          </a:lnTo>
                          <a:lnTo>
                            <a:pt x="25" y="367"/>
                          </a:lnTo>
                          <a:lnTo>
                            <a:pt x="25" y="367"/>
                          </a:lnTo>
                          <a:lnTo>
                            <a:pt x="34" y="386"/>
                          </a:lnTo>
                          <a:lnTo>
                            <a:pt x="46" y="403"/>
                          </a:lnTo>
                          <a:lnTo>
                            <a:pt x="59" y="419"/>
                          </a:lnTo>
                          <a:lnTo>
                            <a:pt x="73" y="434"/>
                          </a:lnTo>
                          <a:lnTo>
                            <a:pt x="73" y="434"/>
                          </a:lnTo>
                          <a:lnTo>
                            <a:pt x="73" y="434"/>
                          </a:lnTo>
                          <a:lnTo>
                            <a:pt x="88" y="448"/>
                          </a:lnTo>
                          <a:lnTo>
                            <a:pt x="102" y="460"/>
                          </a:lnTo>
                          <a:lnTo>
                            <a:pt x="104" y="461"/>
                          </a:lnTo>
                          <a:lnTo>
                            <a:pt x="104" y="499"/>
                          </a:lnTo>
                          <a:lnTo>
                            <a:pt x="104" y="499"/>
                          </a:lnTo>
                          <a:lnTo>
                            <a:pt x="105" y="510"/>
                          </a:lnTo>
                          <a:lnTo>
                            <a:pt x="107" y="521"/>
                          </a:lnTo>
                          <a:lnTo>
                            <a:pt x="110" y="529"/>
                          </a:lnTo>
                          <a:lnTo>
                            <a:pt x="113" y="536"/>
                          </a:lnTo>
                          <a:lnTo>
                            <a:pt x="118" y="542"/>
                          </a:lnTo>
                          <a:lnTo>
                            <a:pt x="122" y="548"/>
                          </a:lnTo>
                          <a:lnTo>
                            <a:pt x="126" y="551"/>
                          </a:lnTo>
                          <a:lnTo>
                            <a:pt x="130" y="554"/>
                          </a:lnTo>
                          <a:lnTo>
                            <a:pt x="130" y="554"/>
                          </a:lnTo>
                          <a:lnTo>
                            <a:pt x="137" y="556"/>
                          </a:lnTo>
                          <a:lnTo>
                            <a:pt x="143" y="558"/>
                          </a:lnTo>
                          <a:lnTo>
                            <a:pt x="149" y="559"/>
                          </a:lnTo>
                          <a:lnTo>
                            <a:pt x="155" y="560"/>
                          </a:lnTo>
                          <a:lnTo>
                            <a:pt x="161" y="559"/>
                          </a:lnTo>
                          <a:lnTo>
                            <a:pt x="167" y="558"/>
                          </a:lnTo>
                          <a:lnTo>
                            <a:pt x="173" y="556"/>
                          </a:lnTo>
                          <a:lnTo>
                            <a:pt x="180" y="553"/>
                          </a:lnTo>
                          <a:lnTo>
                            <a:pt x="183" y="551"/>
                          </a:lnTo>
                          <a:lnTo>
                            <a:pt x="185" y="554"/>
                          </a:lnTo>
                          <a:lnTo>
                            <a:pt x="185" y="554"/>
                          </a:lnTo>
                          <a:lnTo>
                            <a:pt x="189" y="559"/>
                          </a:lnTo>
                          <a:lnTo>
                            <a:pt x="192" y="562"/>
                          </a:lnTo>
                          <a:lnTo>
                            <a:pt x="200" y="568"/>
                          </a:lnTo>
                          <a:lnTo>
                            <a:pt x="207" y="571"/>
                          </a:lnTo>
                          <a:lnTo>
                            <a:pt x="214" y="572"/>
                          </a:lnTo>
                          <a:lnTo>
                            <a:pt x="214" y="572"/>
                          </a:lnTo>
                          <a:lnTo>
                            <a:pt x="225" y="572"/>
                          </a:lnTo>
                          <a:lnTo>
                            <a:pt x="234" y="570"/>
                          </a:lnTo>
                          <a:lnTo>
                            <a:pt x="244" y="565"/>
                          </a:lnTo>
                          <a:lnTo>
                            <a:pt x="252" y="559"/>
                          </a:lnTo>
                          <a:lnTo>
                            <a:pt x="255" y="556"/>
                          </a:lnTo>
                          <a:lnTo>
                            <a:pt x="258" y="559"/>
                          </a:lnTo>
                          <a:lnTo>
                            <a:pt x="258" y="559"/>
                          </a:lnTo>
                          <a:lnTo>
                            <a:pt x="266" y="565"/>
                          </a:lnTo>
                          <a:lnTo>
                            <a:pt x="274" y="569"/>
                          </a:lnTo>
                          <a:lnTo>
                            <a:pt x="283" y="572"/>
                          </a:lnTo>
                          <a:lnTo>
                            <a:pt x="292" y="573"/>
                          </a:lnTo>
                          <a:lnTo>
                            <a:pt x="292" y="573"/>
                          </a:lnTo>
                          <a:lnTo>
                            <a:pt x="297" y="573"/>
                          </a:lnTo>
                          <a:lnTo>
                            <a:pt x="302" y="572"/>
                          </a:lnTo>
                          <a:lnTo>
                            <a:pt x="306" y="570"/>
                          </a:lnTo>
                          <a:lnTo>
                            <a:pt x="312" y="568"/>
                          </a:lnTo>
                          <a:lnTo>
                            <a:pt x="316" y="566"/>
                          </a:lnTo>
                          <a:lnTo>
                            <a:pt x="320" y="562"/>
                          </a:lnTo>
                          <a:lnTo>
                            <a:pt x="323" y="559"/>
                          </a:lnTo>
                          <a:lnTo>
                            <a:pt x="326" y="555"/>
                          </a:lnTo>
                          <a:lnTo>
                            <a:pt x="329" y="551"/>
                          </a:lnTo>
                          <a:lnTo>
                            <a:pt x="332" y="553"/>
                          </a:lnTo>
                          <a:lnTo>
                            <a:pt x="332" y="553"/>
                          </a:lnTo>
                          <a:lnTo>
                            <a:pt x="337" y="556"/>
                          </a:lnTo>
                          <a:lnTo>
                            <a:pt x="343" y="558"/>
                          </a:lnTo>
                          <a:lnTo>
                            <a:pt x="349" y="559"/>
                          </a:lnTo>
                          <a:lnTo>
                            <a:pt x="357" y="560"/>
                          </a:lnTo>
                          <a:lnTo>
                            <a:pt x="363" y="559"/>
                          </a:lnTo>
                          <a:lnTo>
                            <a:pt x="369" y="558"/>
                          </a:lnTo>
                          <a:lnTo>
                            <a:pt x="375" y="556"/>
                          </a:lnTo>
                          <a:lnTo>
                            <a:pt x="380" y="554"/>
                          </a:lnTo>
                          <a:lnTo>
                            <a:pt x="380" y="554"/>
                          </a:lnTo>
                          <a:lnTo>
                            <a:pt x="384" y="551"/>
                          </a:lnTo>
                          <a:lnTo>
                            <a:pt x="388" y="548"/>
                          </a:lnTo>
                          <a:lnTo>
                            <a:pt x="393" y="542"/>
                          </a:lnTo>
                          <a:lnTo>
                            <a:pt x="397" y="536"/>
                          </a:lnTo>
                          <a:lnTo>
                            <a:pt x="402" y="529"/>
                          </a:lnTo>
                          <a:lnTo>
                            <a:pt x="405" y="521"/>
                          </a:lnTo>
                          <a:lnTo>
                            <a:pt x="407" y="510"/>
                          </a:lnTo>
                          <a:lnTo>
                            <a:pt x="408" y="499"/>
                          </a:lnTo>
                          <a:lnTo>
                            <a:pt x="408" y="461"/>
                          </a:lnTo>
                          <a:lnTo>
                            <a:pt x="409" y="460"/>
                          </a:lnTo>
                          <a:lnTo>
                            <a:pt x="409" y="460"/>
                          </a:lnTo>
                          <a:lnTo>
                            <a:pt x="424" y="448"/>
                          </a:lnTo>
                          <a:lnTo>
                            <a:pt x="437" y="434"/>
                          </a:lnTo>
                          <a:lnTo>
                            <a:pt x="437" y="434"/>
                          </a:lnTo>
                          <a:lnTo>
                            <a:pt x="453" y="419"/>
                          </a:lnTo>
                          <a:lnTo>
                            <a:pt x="465" y="403"/>
                          </a:lnTo>
                          <a:lnTo>
                            <a:pt x="476" y="386"/>
                          </a:lnTo>
                          <a:lnTo>
                            <a:pt x="485" y="367"/>
                          </a:lnTo>
                          <a:lnTo>
                            <a:pt x="485" y="367"/>
                          </a:lnTo>
                          <a:lnTo>
                            <a:pt x="492" y="354"/>
                          </a:lnTo>
                          <a:lnTo>
                            <a:pt x="497" y="341"/>
                          </a:lnTo>
                          <a:lnTo>
                            <a:pt x="502" y="327"/>
                          </a:lnTo>
                          <a:lnTo>
                            <a:pt x="505" y="313"/>
                          </a:lnTo>
                          <a:lnTo>
                            <a:pt x="508" y="299"/>
                          </a:lnTo>
                          <a:lnTo>
                            <a:pt x="510" y="285"/>
                          </a:lnTo>
                          <a:lnTo>
                            <a:pt x="511" y="270"/>
                          </a:lnTo>
                          <a:lnTo>
                            <a:pt x="512" y="256"/>
                          </a:lnTo>
                          <a:lnTo>
                            <a:pt x="512" y="256"/>
                          </a:lnTo>
                          <a:lnTo>
                            <a:pt x="511" y="243"/>
                          </a:lnTo>
                          <a:lnTo>
                            <a:pt x="510" y="230"/>
                          </a:lnTo>
                          <a:lnTo>
                            <a:pt x="509" y="217"/>
                          </a:lnTo>
                          <a:lnTo>
                            <a:pt x="506" y="204"/>
                          </a:lnTo>
                          <a:lnTo>
                            <a:pt x="504" y="192"/>
                          </a:lnTo>
                          <a:lnTo>
                            <a:pt x="500" y="180"/>
                          </a:lnTo>
                          <a:lnTo>
                            <a:pt x="496" y="169"/>
                          </a:lnTo>
                          <a:lnTo>
                            <a:pt x="492" y="156"/>
                          </a:lnTo>
                          <a:lnTo>
                            <a:pt x="480" y="135"/>
                          </a:lnTo>
                          <a:lnTo>
                            <a:pt x="468" y="113"/>
                          </a:lnTo>
                          <a:lnTo>
                            <a:pt x="453" y="94"/>
                          </a:lnTo>
                          <a:lnTo>
                            <a:pt x="436" y="76"/>
                          </a:lnTo>
                          <a:lnTo>
                            <a:pt x="418" y="59"/>
                          </a:lnTo>
                          <a:lnTo>
                            <a:pt x="398" y="44"/>
                          </a:lnTo>
                          <a:lnTo>
                            <a:pt x="377" y="32"/>
                          </a:lnTo>
                          <a:lnTo>
                            <a:pt x="356" y="21"/>
                          </a:lnTo>
                          <a:lnTo>
                            <a:pt x="343" y="17"/>
                          </a:lnTo>
                          <a:lnTo>
                            <a:pt x="332" y="13"/>
                          </a:lnTo>
                          <a:lnTo>
                            <a:pt x="320" y="9"/>
                          </a:lnTo>
                          <a:lnTo>
                            <a:pt x="307" y="7"/>
                          </a:lnTo>
                          <a:lnTo>
                            <a:pt x="294" y="3"/>
                          </a:lnTo>
                          <a:lnTo>
                            <a:pt x="282" y="2"/>
                          </a:lnTo>
                          <a:lnTo>
                            <a:pt x="269" y="1"/>
                          </a:lnTo>
                          <a:lnTo>
                            <a:pt x="255" y="0"/>
                          </a:lnTo>
                          <a:lnTo>
                            <a:pt x="255" y="0"/>
                          </a:lnTo>
                          <a:close/>
                          <a:moveTo>
                            <a:pt x="463" y="357"/>
                          </a:moveTo>
                          <a:lnTo>
                            <a:pt x="463" y="357"/>
                          </a:lnTo>
                          <a:lnTo>
                            <a:pt x="455" y="373"/>
                          </a:lnTo>
                          <a:lnTo>
                            <a:pt x="444" y="389"/>
                          </a:lnTo>
                          <a:lnTo>
                            <a:pt x="433" y="403"/>
                          </a:lnTo>
                          <a:lnTo>
                            <a:pt x="420" y="417"/>
                          </a:lnTo>
                          <a:lnTo>
                            <a:pt x="420" y="417"/>
                          </a:lnTo>
                          <a:lnTo>
                            <a:pt x="405" y="431"/>
                          </a:lnTo>
                          <a:lnTo>
                            <a:pt x="387" y="445"/>
                          </a:lnTo>
                          <a:lnTo>
                            <a:pt x="387" y="445"/>
                          </a:lnTo>
                          <a:lnTo>
                            <a:pt x="385" y="447"/>
                          </a:lnTo>
                          <a:lnTo>
                            <a:pt x="383" y="449"/>
                          </a:lnTo>
                          <a:lnTo>
                            <a:pt x="382" y="452"/>
                          </a:lnTo>
                          <a:lnTo>
                            <a:pt x="382" y="455"/>
                          </a:lnTo>
                          <a:lnTo>
                            <a:pt x="382" y="499"/>
                          </a:lnTo>
                          <a:lnTo>
                            <a:pt x="382" y="499"/>
                          </a:lnTo>
                          <a:lnTo>
                            <a:pt x="381" y="510"/>
                          </a:lnTo>
                          <a:lnTo>
                            <a:pt x="378" y="519"/>
                          </a:lnTo>
                          <a:lnTo>
                            <a:pt x="376" y="523"/>
                          </a:lnTo>
                          <a:lnTo>
                            <a:pt x="374" y="526"/>
                          </a:lnTo>
                          <a:lnTo>
                            <a:pt x="371" y="529"/>
                          </a:lnTo>
                          <a:lnTo>
                            <a:pt x="368" y="531"/>
                          </a:lnTo>
                          <a:lnTo>
                            <a:pt x="368" y="531"/>
                          </a:lnTo>
                          <a:lnTo>
                            <a:pt x="362" y="533"/>
                          </a:lnTo>
                          <a:lnTo>
                            <a:pt x="354" y="534"/>
                          </a:lnTo>
                          <a:lnTo>
                            <a:pt x="349" y="533"/>
                          </a:lnTo>
                          <a:lnTo>
                            <a:pt x="344" y="530"/>
                          </a:lnTo>
                          <a:lnTo>
                            <a:pt x="344" y="530"/>
                          </a:lnTo>
                          <a:lnTo>
                            <a:pt x="340" y="527"/>
                          </a:lnTo>
                          <a:lnTo>
                            <a:pt x="338" y="524"/>
                          </a:lnTo>
                          <a:lnTo>
                            <a:pt x="336" y="521"/>
                          </a:lnTo>
                          <a:lnTo>
                            <a:pt x="336" y="518"/>
                          </a:lnTo>
                          <a:lnTo>
                            <a:pt x="336" y="517"/>
                          </a:lnTo>
                          <a:lnTo>
                            <a:pt x="336" y="517"/>
                          </a:lnTo>
                          <a:lnTo>
                            <a:pt x="335" y="512"/>
                          </a:lnTo>
                          <a:lnTo>
                            <a:pt x="332" y="508"/>
                          </a:lnTo>
                          <a:lnTo>
                            <a:pt x="328" y="505"/>
                          </a:lnTo>
                          <a:lnTo>
                            <a:pt x="324" y="504"/>
                          </a:lnTo>
                          <a:lnTo>
                            <a:pt x="324" y="504"/>
                          </a:lnTo>
                          <a:lnTo>
                            <a:pt x="324" y="504"/>
                          </a:lnTo>
                          <a:lnTo>
                            <a:pt x="324" y="504"/>
                          </a:lnTo>
                          <a:lnTo>
                            <a:pt x="319" y="505"/>
                          </a:lnTo>
                          <a:lnTo>
                            <a:pt x="315" y="508"/>
                          </a:lnTo>
                          <a:lnTo>
                            <a:pt x="312" y="512"/>
                          </a:lnTo>
                          <a:lnTo>
                            <a:pt x="311" y="516"/>
                          </a:lnTo>
                          <a:lnTo>
                            <a:pt x="311" y="518"/>
                          </a:lnTo>
                          <a:lnTo>
                            <a:pt x="311" y="518"/>
                          </a:lnTo>
                          <a:lnTo>
                            <a:pt x="311" y="525"/>
                          </a:lnTo>
                          <a:lnTo>
                            <a:pt x="309" y="530"/>
                          </a:lnTo>
                          <a:lnTo>
                            <a:pt x="307" y="535"/>
                          </a:lnTo>
                          <a:lnTo>
                            <a:pt x="305" y="540"/>
                          </a:lnTo>
                          <a:lnTo>
                            <a:pt x="302" y="543"/>
                          </a:lnTo>
                          <a:lnTo>
                            <a:pt x="299" y="545"/>
                          </a:lnTo>
                          <a:lnTo>
                            <a:pt x="296" y="548"/>
                          </a:lnTo>
                          <a:lnTo>
                            <a:pt x="292" y="548"/>
                          </a:lnTo>
                          <a:lnTo>
                            <a:pt x="292" y="548"/>
                          </a:lnTo>
                          <a:lnTo>
                            <a:pt x="288" y="548"/>
                          </a:lnTo>
                          <a:lnTo>
                            <a:pt x="284" y="547"/>
                          </a:lnTo>
                          <a:lnTo>
                            <a:pt x="280" y="544"/>
                          </a:lnTo>
                          <a:lnTo>
                            <a:pt x="277" y="541"/>
                          </a:lnTo>
                          <a:lnTo>
                            <a:pt x="273" y="537"/>
                          </a:lnTo>
                          <a:lnTo>
                            <a:pt x="271" y="533"/>
                          </a:lnTo>
                          <a:lnTo>
                            <a:pt x="269" y="528"/>
                          </a:lnTo>
                          <a:lnTo>
                            <a:pt x="269" y="522"/>
                          </a:lnTo>
                          <a:lnTo>
                            <a:pt x="269" y="522"/>
                          </a:lnTo>
                          <a:lnTo>
                            <a:pt x="268" y="517"/>
                          </a:lnTo>
                          <a:lnTo>
                            <a:pt x="264" y="513"/>
                          </a:lnTo>
                          <a:lnTo>
                            <a:pt x="260" y="510"/>
                          </a:lnTo>
                          <a:lnTo>
                            <a:pt x="255" y="509"/>
                          </a:lnTo>
                          <a:lnTo>
                            <a:pt x="255" y="509"/>
                          </a:lnTo>
                          <a:lnTo>
                            <a:pt x="250" y="510"/>
                          </a:lnTo>
                          <a:lnTo>
                            <a:pt x="247" y="513"/>
                          </a:lnTo>
                          <a:lnTo>
                            <a:pt x="244" y="517"/>
                          </a:lnTo>
                          <a:lnTo>
                            <a:pt x="243" y="522"/>
                          </a:lnTo>
                          <a:lnTo>
                            <a:pt x="243" y="522"/>
                          </a:lnTo>
                          <a:lnTo>
                            <a:pt x="242" y="527"/>
                          </a:lnTo>
                          <a:lnTo>
                            <a:pt x="241" y="532"/>
                          </a:lnTo>
                          <a:lnTo>
                            <a:pt x="238" y="537"/>
                          </a:lnTo>
                          <a:lnTo>
                            <a:pt x="235" y="540"/>
                          </a:lnTo>
                          <a:lnTo>
                            <a:pt x="231" y="543"/>
                          </a:lnTo>
                          <a:lnTo>
                            <a:pt x="227" y="545"/>
                          </a:lnTo>
                          <a:lnTo>
                            <a:pt x="223" y="547"/>
                          </a:lnTo>
                          <a:lnTo>
                            <a:pt x="218" y="548"/>
                          </a:lnTo>
                          <a:lnTo>
                            <a:pt x="218" y="548"/>
                          </a:lnTo>
                          <a:lnTo>
                            <a:pt x="215" y="547"/>
                          </a:lnTo>
                          <a:lnTo>
                            <a:pt x="211" y="545"/>
                          </a:lnTo>
                          <a:lnTo>
                            <a:pt x="208" y="542"/>
                          </a:lnTo>
                          <a:lnTo>
                            <a:pt x="205" y="539"/>
                          </a:lnTo>
                          <a:lnTo>
                            <a:pt x="203" y="535"/>
                          </a:lnTo>
                          <a:lnTo>
                            <a:pt x="202" y="530"/>
                          </a:lnTo>
                          <a:lnTo>
                            <a:pt x="201" y="525"/>
                          </a:lnTo>
                          <a:lnTo>
                            <a:pt x="201" y="518"/>
                          </a:lnTo>
                          <a:lnTo>
                            <a:pt x="201" y="518"/>
                          </a:lnTo>
                          <a:lnTo>
                            <a:pt x="201" y="516"/>
                          </a:lnTo>
                          <a:lnTo>
                            <a:pt x="201" y="516"/>
                          </a:lnTo>
                          <a:lnTo>
                            <a:pt x="199" y="512"/>
                          </a:lnTo>
                          <a:lnTo>
                            <a:pt x="197" y="508"/>
                          </a:lnTo>
                          <a:lnTo>
                            <a:pt x="193" y="505"/>
                          </a:lnTo>
                          <a:lnTo>
                            <a:pt x="188" y="504"/>
                          </a:lnTo>
                          <a:lnTo>
                            <a:pt x="188" y="504"/>
                          </a:lnTo>
                          <a:lnTo>
                            <a:pt x="183" y="505"/>
                          </a:lnTo>
                          <a:lnTo>
                            <a:pt x="179" y="508"/>
                          </a:lnTo>
                          <a:lnTo>
                            <a:pt x="177" y="512"/>
                          </a:lnTo>
                          <a:lnTo>
                            <a:pt x="175" y="517"/>
                          </a:lnTo>
                          <a:lnTo>
                            <a:pt x="175" y="518"/>
                          </a:lnTo>
                          <a:lnTo>
                            <a:pt x="175" y="518"/>
                          </a:lnTo>
                          <a:lnTo>
                            <a:pt x="174" y="521"/>
                          </a:lnTo>
                          <a:lnTo>
                            <a:pt x="173" y="524"/>
                          </a:lnTo>
                          <a:lnTo>
                            <a:pt x="171" y="527"/>
                          </a:lnTo>
                          <a:lnTo>
                            <a:pt x="167" y="530"/>
                          </a:lnTo>
                          <a:lnTo>
                            <a:pt x="167" y="530"/>
                          </a:lnTo>
                          <a:lnTo>
                            <a:pt x="162" y="533"/>
                          </a:lnTo>
                          <a:lnTo>
                            <a:pt x="156" y="534"/>
                          </a:lnTo>
                          <a:lnTo>
                            <a:pt x="150" y="533"/>
                          </a:lnTo>
                          <a:lnTo>
                            <a:pt x="144" y="531"/>
                          </a:lnTo>
                          <a:lnTo>
                            <a:pt x="144" y="531"/>
                          </a:lnTo>
                          <a:lnTo>
                            <a:pt x="140" y="529"/>
                          </a:lnTo>
                          <a:lnTo>
                            <a:pt x="138" y="526"/>
                          </a:lnTo>
                          <a:lnTo>
                            <a:pt x="135" y="523"/>
                          </a:lnTo>
                          <a:lnTo>
                            <a:pt x="133" y="519"/>
                          </a:lnTo>
                          <a:lnTo>
                            <a:pt x="130" y="510"/>
                          </a:lnTo>
                          <a:lnTo>
                            <a:pt x="129" y="499"/>
                          </a:lnTo>
                          <a:lnTo>
                            <a:pt x="129" y="455"/>
                          </a:lnTo>
                          <a:lnTo>
                            <a:pt x="129" y="455"/>
                          </a:lnTo>
                          <a:lnTo>
                            <a:pt x="128" y="452"/>
                          </a:lnTo>
                          <a:lnTo>
                            <a:pt x="127" y="449"/>
                          </a:lnTo>
                          <a:lnTo>
                            <a:pt x="126" y="447"/>
                          </a:lnTo>
                          <a:lnTo>
                            <a:pt x="123" y="445"/>
                          </a:lnTo>
                          <a:lnTo>
                            <a:pt x="123" y="445"/>
                          </a:lnTo>
                          <a:lnTo>
                            <a:pt x="107" y="431"/>
                          </a:lnTo>
                          <a:lnTo>
                            <a:pt x="91" y="416"/>
                          </a:lnTo>
                          <a:lnTo>
                            <a:pt x="91" y="416"/>
                          </a:lnTo>
                          <a:lnTo>
                            <a:pt x="78" y="403"/>
                          </a:lnTo>
                          <a:lnTo>
                            <a:pt x="66" y="388"/>
                          </a:lnTo>
                          <a:lnTo>
                            <a:pt x="57" y="372"/>
                          </a:lnTo>
                          <a:lnTo>
                            <a:pt x="49" y="356"/>
                          </a:lnTo>
                          <a:lnTo>
                            <a:pt x="49" y="356"/>
                          </a:lnTo>
                          <a:lnTo>
                            <a:pt x="43" y="344"/>
                          </a:lnTo>
                          <a:lnTo>
                            <a:pt x="38" y="333"/>
                          </a:lnTo>
                          <a:lnTo>
                            <a:pt x="34" y="320"/>
                          </a:lnTo>
                          <a:lnTo>
                            <a:pt x="31" y="307"/>
                          </a:lnTo>
                          <a:lnTo>
                            <a:pt x="28" y="295"/>
                          </a:lnTo>
                          <a:lnTo>
                            <a:pt x="26" y="282"/>
                          </a:lnTo>
                          <a:lnTo>
                            <a:pt x="25" y="269"/>
                          </a:lnTo>
                          <a:lnTo>
                            <a:pt x="25" y="256"/>
                          </a:lnTo>
                          <a:lnTo>
                            <a:pt x="25" y="256"/>
                          </a:lnTo>
                          <a:lnTo>
                            <a:pt x="26" y="233"/>
                          </a:lnTo>
                          <a:lnTo>
                            <a:pt x="30" y="209"/>
                          </a:lnTo>
                          <a:lnTo>
                            <a:pt x="35" y="188"/>
                          </a:lnTo>
                          <a:lnTo>
                            <a:pt x="44" y="166"/>
                          </a:lnTo>
                          <a:lnTo>
                            <a:pt x="53" y="146"/>
                          </a:lnTo>
                          <a:lnTo>
                            <a:pt x="64" y="128"/>
                          </a:lnTo>
                          <a:lnTo>
                            <a:pt x="77" y="109"/>
                          </a:lnTo>
                          <a:lnTo>
                            <a:pt x="93" y="93"/>
                          </a:lnTo>
                          <a:lnTo>
                            <a:pt x="109" y="79"/>
                          </a:lnTo>
                          <a:lnTo>
                            <a:pt x="126" y="66"/>
                          </a:lnTo>
                          <a:lnTo>
                            <a:pt x="146" y="54"/>
                          </a:lnTo>
                          <a:lnTo>
                            <a:pt x="166" y="44"/>
                          </a:lnTo>
                          <a:lnTo>
                            <a:pt x="187" y="36"/>
                          </a:lnTo>
                          <a:lnTo>
                            <a:pt x="209" y="31"/>
                          </a:lnTo>
                          <a:lnTo>
                            <a:pt x="232" y="27"/>
                          </a:lnTo>
                          <a:lnTo>
                            <a:pt x="255" y="26"/>
                          </a:lnTo>
                          <a:lnTo>
                            <a:pt x="255" y="26"/>
                          </a:lnTo>
                          <a:lnTo>
                            <a:pt x="279" y="27"/>
                          </a:lnTo>
                          <a:lnTo>
                            <a:pt x="302" y="31"/>
                          </a:lnTo>
                          <a:lnTo>
                            <a:pt x="324" y="36"/>
                          </a:lnTo>
                          <a:lnTo>
                            <a:pt x="345" y="44"/>
                          </a:lnTo>
                          <a:lnTo>
                            <a:pt x="366" y="54"/>
                          </a:lnTo>
                          <a:lnTo>
                            <a:pt x="384" y="66"/>
                          </a:lnTo>
                          <a:lnTo>
                            <a:pt x="403" y="79"/>
                          </a:lnTo>
                          <a:lnTo>
                            <a:pt x="419" y="93"/>
                          </a:lnTo>
                          <a:lnTo>
                            <a:pt x="433" y="109"/>
                          </a:lnTo>
                          <a:lnTo>
                            <a:pt x="447" y="128"/>
                          </a:lnTo>
                          <a:lnTo>
                            <a:pt x="458" y="146"/>
                          </a:lnTo>
                          <a:lnTo>
                            <a:pt x="468" y="166"/>
                          </a:lnTo>
                          <a:lnTo>
                            <a:pt x="476" y="188"/>
                          </a:lnTo>
                          <a:lnTo>
                            <a:pt x="481" y="209"/>
                          </a:lnTo>
                          <a:lnTo>
                            <a:pt x="485" y="233"/>
                          </a:lnTo>
                          <a:lnTo>
                            <a:pt x="486" y="256"/>
                          </a:lnTo>
                          <a:lnTo>
                            <a:pt x="486" y="256"/>
                          </a:lnTo>
                          <a:lnTo>
                            <a:pt x="485" y="269"/>
                          </a:lnTo>
                          <a:lnTo>
                            <a:pt x="484" y="282"/>
                          </a:lnTo>
                          <a:lnTo>
                            <a:pt x="482" y="295"/>
                          </a:lnTo>
                          <a:lnTo>
                            <a:pt x="480" y="307"/>
                          </a:lnTo>
                          <a:lnTo>
                            <a:pt x="477" y="320"/>
                          </a:lnTo>
                          <a:lnTo>
                            <a:pt x="473" y="333"/>
                          </a:lnTo>
                          <a:lnTo>
                            <a:pt x="468" y="345"/>
                          </a:lnTo>
                          <a:lnTo>
                            <a:pt x="463" y="357"/>
                          </a:lnTo>
                          <a:lnTo>
                            <a:pt x="463" y="3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21" name="Freeform 9">
                      <a:extLst>
                        <a:ext uri="{FF2B5EF4-FFF2-40B4-BE49-F238E27FC236}">
                          <a16:creationId xmlns:a16="http://schemas.microsoft.com/office/drawing/2014/main" id="{7CF37B6E-C686-4F29-B76B-83D61E9A74B7}"/>
                        </a:ext>
                      </a:extLst>
                    </p:cNvPr>
                    <p:cNvSpPr>
                      <a:spLocks noEditPoints="1"/>
                    </p:cNvSpPr>
                    <p:nvPr/>
                  </p:nvSpPr>
                  <p:spPr bwMode="auto">
                    <a:xfrm>
                      <a:off x="2851150" y="5502275"/>
                      <a:ext cx="39688" cy="41275"/>
                    </a:xfrm>
                    <a:custGeom>
                      <a:avLst/>
                      <a:gdLst>
                        <a:gd name="T0" fmla="*/ 75 w 151"/>
                        <a:gd name="T1" fmla="*/ 0 h 151"/>
                        <a:gd name="T2" fmla="*/ 60 w 151"/>
                        <a:gd name="T3" fmla="*/ 2 h 151"/>
                        <a:gd name="T4" fmla="*/ 47 w 151"/>
                        <a:gd name="T5" fmla="*/ 6 h 151"/>
                        <a:gd name="T6" fmla="*/ 33 w 151"/>
                        <a:gd name="T7" fmla="*/ 13 h 151"/>
                        <a:gd name="T8" fmla="*/ 22 w 151"/>
                        <a:gd name="T9" fmla="*/ 22 h 151"/>
                        <a:gd name="T10" fmla="*/ 13 w 151"/>
                        <a:gd name="T11" fmla="*/ 33 h 151"/>
                        <a:gd name="T12" fmla="*/ 6 w 151"/>
                        <a:gd name="T13" fmla="*/ 46 h 151"/>
                        <a:gd name="T14" fmla="*/ 2 w 151"/>
                        <a:gd name="T15" fmla="*/ 60 h 151"/>
                        <a:gd name="T16" fmla="*/ 0 w 151"/>
                        <a:gd name="T17" fmla="*/ 75 h 151"/>
                        <a:gd name="T18" fmla="*/ 1 w 151"/>
                        <a:gd name="T19" fmla="*/ 83 h 151"/>
                        <a:gd name="T20" fmla="*/ 4 w 151"/>
                        <a:gd name="T21" fmla="*/ 98 h 151"/>
                        <a:gd name="T22" fmla="*/ 9 w 151"/>
                        <a:gd name="T23" fmla="*/ 111 h 151"/>
                        <a:gd name="T24" fmla="*/ 17 w 151"/>
                        <a:gd name="T25" fmla="*/ 123 h 151"/>
                        <a:gd name="T26" fmla="*/ 27 w 151"/>
                        <a:gd name="T27" fmla="*/ 133 h 151"/>
                        <a:gd name="T28" fmla="*/ 40 w 151"/>
                        <a:gd name="T29" fmla="*/ 141 h 151"/>
                        <a:gd name="T30" fmla="*/ 53 w 151"/>
                        <a:gd name="T31" fmla="*/ 148 h 151"/>
                        <a:gd name="T32" fmla="*/ 68 w 151"/>
                        <a:gd name="T33" fmla="*/ 151 h 151"/>
                        <a:gd name="T34" fmla="*/ 75 w 151"/>
                        <a:gd name="T35" fmla="*/ 151 h 151"/>
                        <a:gd name="T36" fmla="*/ 91 w 151"/>
                        <a:gd name="T37" fmla="*/ 150 h 151"/>
                        <a:gd name="T38" fmla="*/ 105 w 151"/>
                        <a:gd name="T39" fmla="*/ 145 h 151"/>
                        <a:gd name="T40" fmla="*/ 118 w 151"/>
                        <a:gd name="T41" fmla="*/ 138 h 151"/>
                        <a:gd name="T42" fmla="*/ 130 w 151"/>
                        <a:gd name="T43" fmla="*/ 129 h 151"/>
                        <a:gd name="T44" fmla="*/ 139 w 151"/>
                        <a:gd name="T45" fmla="*/ 118 h 151"/>
                        <a:gd name="T46" fmla="*/ 146 w 151"/>
                        <a:gd name="T47" fmla="*/ 105 h 151"/>
                        <a:gd name="T48" fmla="*/ 150 w 151"/>
                        <a:gd name="T49" fmla="*/ 91 h 151"/>
                        <a:gd name="T50" fmla="*/ 151 w 151"/>
                        <a:gd name="T51" fmla="*/ 75 h 151"/>
                        <a:gd name="T52" fmla="*/ 151 w 151"/>
                        <a:gd name="T53" fmla="*/ 68 h 151"/>
                        <a:gd name="T54" fmla="*/ 148 w 151"/>
                        <a:gd name="T55" fmla="*/ 53 h 151"/>
                        <a:gd name="T56" fmla="*/ 142 w 151"/>
                        <a:gd name="T57" fmla="*/ 40 h 151"/>
                        <a:gd name="T58" fmla="*/ 134 w 151"/>
                        <a:gd name="T59" fmla="*/ 27 h 151"/>
                        <a:gd name="T60" fmla="*/ 123 w 151"/>
                        <a:gd name="T61" fmla="*/ 17 h 151"/>
                        <a:gd name="T62" fmla="*/ 112 w 151"/>
                        <a:gd name="T63" fmla="*/ 9 h 151"/>
                        <a:gd name="T64" fmla="*/ 98 w 151"/>
                        <a:gd name="T65" fmla="*/ 4 h 151"/>
                        <a:gd name="T66" fmla="*/ 83 w 151"/>
                        <a:gd name="T67" fmla="*/ 1 h 151"/>
                        <a:gd name="T68" fmla="*/ 75 w 151"/>
                        <a:gd name="T69" fmla="*/ 0 h 151"/>
                        <a:gd name="T70" fmla="*/ 75 w 151"/>
                        <a:gd name="T71" fmla="*/ 125 h 151"/>
                        <a:gd name="T72" fmla="*/ 56 w 151"/>
                        <a:gd name="T73" fmla="*/ 122 h 151"/>
                        <a:gd name="T74" fmla="*/ 41 w 151"/>
                        <a:gd name="T75" fmla="*/ 111 h 151"/>
                        <a:gd name="T76" fmla="*/ 29 w 151"/>
                        <a:gd name="T77" fmla="*/ 95 h 151"/>
                        <a:gd name="T78" fmla="*/ 25 w 151"/>
                        <a:gd name="T79" fmla="*/ 75 h 151"/>
                        <a:gd name="T80" fmla="*/ 26 w 151"/>
                        <a:gd name="T81" fmla="*/ 65 h 151"/>
                        <a:gd name="T82" fmla="*/ 34 w 151"/>
                        <a:gd name="T83" fmla="*/ 48 h 151"/>
                        <a:gd name="T84" fmla="*/ 48 w 151"/>
                        <a:gd name="T85" fmla="*/ 33 h 151"/>
                        <a:gd name="T86" fmla="*/ 65 w 151"/>
                        <a:gd name="T87" fmla="*/ 26 h 151"/>
                        <a:gd name="T88" fmla="*/ 75 w 151"/>
                        <a:gd name="T89" fmla="*/ 25 h 151"/>
                        <a:gd name="T90" fmla="*/ 95 w 151"/>
                        <a:gd name="T91" fmla="*/ 29 h 151"/>
                        <a:gd name="T92" fmla="*/ 111 w 151"/>
                        <a:gd name="T93" fmla="*/ 40 h 151"/>
                        <a:gd name="T94" fmla="*/ 122 w 151"/>
                        <a:gd name="T95" fmla="*/ 56 h 151"/>
                        <a:gd name="T96" fmla="*/ 126 w 151"/>
                        <a:gd name="T97" fmla="*/ 75 h 151"/>
                        <a:gd name="T98" fmla="*/ 125 w 151"/>
                        <a:gd name="T99" fmla="*/ 85 h 151"/>
                        <a:gd name="T100" fmla="*/ 117 w 151"/>
                        <a:gd name="T101" fmla="*/ 104 h 151"/>
                        <a:gd name="T102" fmla="*/ 104 w 151"/>
                        <a:gd name="T103" fmla="*/ 117 h 151"/>
                        <a:gd name="T104" fmla="*/ 86 w 151"/>
                        <a:gd name="T105" fmla="*/ 124 h 151"/>
                        <a:gd name="T106" fmla="*/ 75 w 151"/>
                        <a:gd name="T107" fmla="*/ 12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51">
                          <a:moveTo>
                            <a:pt x="75" y="0"/>
                          </a:moveTo>
                          <a:lnTo>
                            <a:pt x="75" y="0"/>
                          </a:lnTo>
                          <a:lnTo>
                            <a:pt x="68" y="1"/>
                          </a:lnTo>
                          <a:lnTo>
                            <a:pt x="60" y="2"/>
                          </a:lnTo>
                          <a:lnTo>
                            <a:pt x="53" y="4"/>
                          </a:lnTo>
                          <a:lnTo>
                            <a:pt x="47" y="6"/>
                          </a:lnTo>
                          <a:lnTo>
                            <a:pt x="40" y="9"/>
                          </a:lnTo>
                          <a:lnTo>
                            <a:pt x="33" y="13"/>
                          </a:lnTo>
                          <a:lnTo>
                            <a:pt x="27" y="17"/>
                          </a:lnTo>
                          <a:lnTo>
                            <a:pt x="22" y="22"/>
                          </a:lnTo>
                          <a:lnTo>
                            <a:pt x="17" y="27"/>
                          </a:lnTo>
                          <a:lnTo>
                            <a:pt x="13" y="33"/>
                          </a:lnTo>
                          <a:lnTo>
                            <a:pt x="9" y="40"/>
                          </a:lnTo>
                          <a:lnTo>
                            <a:pt x="6" y="46"/>
                          </a:lnTo>
                          <a:lnTo>
                            <a:pt x="4" y="53"/>
                          </a:lnTo>
                          <a:lnTo>
                            <a:pt x="2" y="60"/>
                          </a:lnTo>
                          <a:lnTo>
                            <a:pt x="1" y="68"/>
                          </a:lnTo>
                          <a:lnTo>
                            <a:pt x="0" y="75"/>
                          </a:lnTo>
                          <a:lnTo>
                            <a:pt x="0" y="75"/>
                          </a:lnTo>
                          <a:lnTo>
                            <a:pt x="1" y="83"/>
                          </a:lnTo>
                          <a:lnTo>
                            <a:pt x="2" y="91"/>
                          </a:lnTo>
                          <a:lnTo>
                            <a:pt x="4" y="98"/>
                          </a:lnTo>
                          <a:lnTo>
                            <a:pt x="6" y="105"/>
                          </a:lnTo>
                          <a:lnTo>
                            <a:pt x="9" y="111"/>
                          </a:lnTo>
                          <a:lnTo>
                            <a:pt x="13" y="118"/>
                          </a:lnTo>
                          <a:lnTo>
                            <a:pt x="17" y="123"/>
                          </a:lnTo>
                          <a:lnTo>
                            <a:pt x="22" y="129"/>
                          </a:lnTo>
                          <a:lnTo>
                            <a:pt x="27" y="133"/>
                          </a:lnTo>
                          <a:lnTo>
                            <a:pt x="33" y="138"/>
                          </a:lnTo>
                          <a:lnTo>
                            <a:pt x="40" y="141"/>
                          </a:lnTo>
                          <a:lnTo>
                            <a:pt x="47" y="145"/>
                          </a:lnTo>
                          <a:lnTo>
                            <a:pt x="53" y="148"/>
                          </a:lnTo>
                          <a:lnTo>
                            <a:pt x="60" y="150"/>
                          </a:lnTo>
                          <a:lnTo>
                            <a:pt x="68" y="151"/>
                          </a:lnTo>
                          <a:lnTo>
                            <a:pt x="75" y="151"/>
                          </a:lnTo>
                          <a:lnTo>
                            <a:pt x="75" y="151"/>
                          </a:lnTo>
                          <a:lnTo>
                            <a:pt x="83" y="151"/>
                          </a:lnTo>
                          <a:lnTo>
                            <a:pt x="91" y="150"/>
                          </a:lnTo>
                          <a:lnTo>
                            <a:pt x="98" y="148"/>
                          </a:lnTo>
                          <a:lnTo>
                            <a:pt x="105" y="145"/>
                          </a:lnTo>
                          <a:lnTo>
                            <a:pt x="112" y="141"/>
                          </a:lnTo>
                          <a:lnTo>
                            <a:pt x="118" y="138"/>
                          </a:lnTo>
                          <a:lnTo>
                            <a:pt x="123" y="133"/>
                          </a:lnTo>
                          <a:lnTo>
                            <a:pt x="130" y="129"/>
                          </a:lnTo>
                          <a:lnTo>
                            <a:pt x="134" y="123"/>
                          </a:lnTo>
                          <a:lnTo>
                            <a:pt x="139" y="118"/>
                          </a:lnTo>
                          <a:lnTo>
                            <a:pt x="142" y="111"/>
                          </a:lnTo>
                          <a:lnTo>
                            <a:pt x="146" y="105"/>
                          </a:lnTo>
                          <a:lnTo>
                            <a:pt x="148" y="98"/>
                          </a:lnTo>
                          <a:lnTo>
                            <a:pt x="150" y="91"/>
                          </a:lnTo>
                          <a:lnTo>
                            <a:pt x="151" y="83"/>
                          </a:lnTo>
                          <a:lnTo>
                            <a:pt x="151" y="75"/>
                          </a:lnTo>
                          <a:lnTo>
                            <a:pt x="151" y="75"/>
                          </a:lnTo>
                          <a:lnTo>
                            <a:pt x="151" y="68"/>
                          </a:lnTo>
                          <a:lnTo>
                            <a:pt x="150" y="60"/>
                          </a:lnTo>
                          <a:lnTo>
                            <a:pt x="148" y="53"/>
                          </a:lnTo>
                          <a:lnTo>
                            <a:pt x="146" y="46"/>
                          </a:lnTo>
                          <a:lnTo>
                            <a:pt x="142" y="40"/>
                          </a:lnTo>
                          <a:lnTo>
                            <a:pt x="139" y="33"/>
                          </a:lnTo>
                          <a:lnTo>
                            <a:pt x="134" y="27"/>
                          </a:lnTo>
                          <a:lnTo>
                            <a:pt x="130" y="22"/>
                          </a:lnTo>
                          <a:lnTo>
                            <a:pt x="123" y="17"/>
                          </a:lnTo>
                          <a:lnTo>
                            <a:pt x="118" y="13"/>
                          </a:lnTo>
                          <a:lnTo>
                            <a:pt x="112" y="9"/>
                          </a:lnTo>
                          <a:lnTo>
                            <a:pt x="105" y="6"/>
                          </a:lnTo>
                          <a:lnTo>
                            <a:pt x="98" y="4"/>
                          </a:lnTo>
                          <a:lnTo>
                            <a:pt x="91" y="2"/>
                          </a:lnTo>
                          <a:lnTo>
                            <a:pt x="83" y="1"/>
                          </a:lnTo>
                          <a:lnTo>
                            <a:pt x="75" y="0"/>
                          </a:lnTo>
                          <a:lnTo>
                            <a:pt x="75" y="0"/>
                          </a:lnTo>
                          <a:close/>
                          <a:moveTo>
                            <a:pt x="75" y="125"/>
                          </a:moveTo>
                          <a:lnTo>
                            <a:pt x="75" y="125"/>
                          </a:lnTo>
                          <a:lnTo>
                            <a:pt x="65" y="124"/>
                          </a:lnTo>
                          <a:lnTo>
                            <a:pt x="56" y="122"/>
                          </a:lnTo>
                          <a:lnTo>
                            <a:pt x="48" y="117"/>
                          </a:lnTo>
                          <a:lnTo>
                            <a:pt x="41" y="111"/>
                          </a:lnTo>
                          <a:lnTo>
                            <a:pt x="34" y="104"/>
                          </a:lnTo>
                          <a:lnTo>
                            <a:pt x="29" y="95"/>
                          </a:lnTo>
                          <a:lnTo>
                            <a:pt x="26" y="85"/>
                          </a:lnTo>
                          <a:lnTo>
                            <a:pt x="25" y="75"/>
                          </a:lnTo>
                          <a:lnTo>
                            <a:pt x="25" y="75"/>
                          </a:lnTo>
                          <a:lnTo>
                            <a:pt x="26" y="65"/>
                          </a:lnTo>
                          <a:lnTo>
                            <a:pt x="29" y="56"/>
                          </a:lnTo>
                          <a:lnTo>
                            <a:pt x="34" y="48"/>
                          </a:lnTo>
                          <a:lnTo>
                            <a:pt x="41" y="40"/>
                          </a:lnTo>
                          <a:lnTo>
                            <a:pt x="48" y="33"/>
                          </a:lnTo>
                          <a:lnTo>
                            <a:pt x="56" y="29"/>
                          </a:lnTo>
                          <a:lnTo>
                            <a:pt x="65" y="26"/>
                          </a:lnTo>
                          <a:lnTo>
                            <a:pt x="75" y="25"/>
                          </a:lnTo>
                          <a:lnTo>
                            <a:pt x="75" y="25"/>
                          </a:lnTo>
                          <a:lnTo>
                            <a:pt x="86" y="26"/>
                          </a:lnTo>
                          <a:lnTo>
                            <a:pt x="95" y="29"/>
                          </a:lnTo>
                          <a:lnTo>
                            <a:pt x="104" y="33"/>
                          </a:lnTo>
                          <a:lnTo>
                            <a:pt x="111" y="40"/>
                          </a:lnTo>
                          <a:lnTo>
                            <a:pt x="117" y="48"/>
                          </a:lnTo>
                          <a:lnTo>
                            <a:pt x="122" y="56"/>
                          </a:lnTo>
                          <a:lnTo>
                            <a:pt x="125" y="65"/>
                          </a:lnTo>
                          <a:lnTo>
                            <a:pt x="126" y="75"/>
                          </a:lnTo>
                          <a:lnTo>
                            <a:pt x="126" y="75"/>
                          </a:lnTo>
                          <a:lnTo>
                            <a:pt x="125" y="85"/>
                          </a:lnTo>
                          <a:lnTo>
                            <a:pt x="122" y="95"/>
                          </a:lnTo>
                          <a:lnTo>
                            <a:pt x="117" y="104"/>
                          </a:lnTo>
                          <a:lnTo>
                            <a:pt x="111" y="111"/>
                          </a:lnTo>
                          <a:lnTo>
                            <a:pt x="104" y="117"/>
                          </a:lnTo>
                          <a:lnTo>
                            <a:pt x="95" y="122"/>
                          </a:lnTo>
                          <a:lnTo>
                            <a:pt x="86" y="124"/>
                          </a:lnTo>
                          <a:lnTo>
                            <a:pt x="75" y="125"/>
                          </a:lnTo>
                          <a:lnTo>
                            <a:pt x="75" y="12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22" name="Freeform 10">
                      <a:extLst>
                        <a:ext uri="{FF2B5EF4-FFF2-40B4-BE49-F238E27FC236}">
                          <a16:creationId xmlns:a16="http://schemas.microsoft.com/office/drawing/2014/main" id="{69DFB6DD-5F64-476D-BDBF-7B5F7109CE9A}"/>
                        </a:ext>
                      </a:extLst>
                    </p:cNvPr>
                    <p:cNvSpPr>
                      <a:spLocks noEditPoints="1"/>
                    </p:cNvSpPr>
                    <p:nvPr/>
                  </p:nvSpPr>
                  <p:spPr bwMode="auto">
                    <a:xfrm>
                      <a:off x="2801938" y="5502275"/>
                      <a:ext cx="41275" cy="41275"/>
                    </a:xfrm>
                    <a:custGeom>
                      <a:avLst/>
                      <a:gdLst>
                        <a:gd name="T0" fmla="*/ 75 w 151"/>
                        <a:gd name="T1" fmla="*/ 0 h 151"/>
                        <a:gd name="T2" fmla="*/ 60 w 151"/>
                        <a:gd name="T3" fmla="*/ 2 h 151"/>
                        <a:gd name="T4" fmla="*/ 46 w 151"/>
                        <a:gd name="T5" fmla="*/ 6 h 151"/>
                        <a:gd name="T6" fmla="*/ 33 w 151"/>
                        <a:gd name="T7" fmla="*/ 13 h 151"/>
                        <a:gd name="T8" fmla="*/ 22 w 151"/>
                        <a:gd name="T9" fmla="*/ 22 h 151"/>
                        <a:gd name="T10" fmla="*/ 13 w 151"/>
                        <a:gd name="T11" fmla="*/ 33 h 151"/>
                        <a:gd name="T12" fmla="*/ 6 w 151"/>
                        <a:gd name="T13" fmla="*/ 46 h 151"/>
                        <a:gd name="T14" fmla="*/ 2 w 151"/>
                        <a:gd name="T15" fmla="*/ 60 h 151"/>
                        <a:gd name="T16" fmla="*/ 0 w 151"/>
                        <a:gd name="T17" fmla="*/ 75 h 151"/>
                        <a:gd name="T18" fmla="*/ 1 w 151"/>
                        <a:gd name="T19" fmla="*/ 83 h 151"/>
                        <a:gd name="T20" fmla="*/ 4 w 151"/>
                        <a:gd name="T21" fmla="*/ 98 h 151"/>
                        <a:gd name="T22" fmla="*/ 9 w 151"/>
                        <a:gd name="T23" fmla="*/ 111 h 151"/>
                        <a:gd name="T24" fmla="*/ 17 w 151"/>
                        <a:gd name="T25" fmla="*/ 123 h 151"/>
                        <a:gd name="T26" fmla="*/ 27 w 151"/>
                        <a:gd name="T27" fmla="*/ 133 h 151"/>
                        <a:gd name="T28" fmla="*/ 39 w 151"/>
                        <a:gd name="T29" fmla="*/ 141 h 151"/>
                        <a:gd name="T30" fmla="*/ 53 w 151"/>
                        <a:gd name="T31" fmla="*/ 148 h 151"/>
                        <a:gd name="T32" fmla="*/ 68 w 151"/>
                        <a:gd name="T33" fmla="*/ 151 h 151"/>
                        <a:gd name="T34" fmla="*/ 75 w 151"/>
                        <a:gd name="T35" fmla="*/ 151 h 151"/>
                        <a:gd name="T36" fmla="*/ 91 w 151"/>
                        <a:gd name="T37" fmla="*/ 150 h 151"/>
                        <a:gd name="T38" fmla="*/ 105 w 151"/>
                        <a:gd name="T39" fmla="*/ 145 h 151"/>
                        <a:gd name="T40" fmla="*/ 118 w 151"/>
                        <a:gd name="T41" fmla="*/ 138 h 151"/>
                        <a:gd name="T42" fmla="*/ 129 w 151"/>
                        <a:gd name="T43" fmla="*/ 129 h 151"/>
                        <a:gd name="T44" fmla="*/ 139 w 151"/>
                        <a:gd name="T45" fmla="*/ 118 h 151"/>
                        <a:gd name="T46" fmla="*/ 145 w 151"/>
                        <a:gd name="T47" fmla="*/ 105 h 151"/>
                        <a:gd name="T48" fmla="*/ 150 w 151"/>
                        <a:gd name="T49" fmla="*/ 91 h 151"/>
                        <a:gd name="T50" fmla="*/ 151 w 151"/>
                        <a:gd name="T51" fmla="*/ 75 h 151"/>
                        <a:gd name="T52" fmla="*/ 151 w 151"/>
                        <a:gd name="T53" fmla="*/ 68 h 151"/>
                        <a:gd name="T54" fmla="*/ 148 w 151"/>
                        <a:gd name="T55" fmla="*/ 53 h 151"/>
                        <a:gd name="T56" fmla="*/ 142 w 151"/>
                        <a:gd name="T57" fmla="*/ 40 h 151"/>
                        <a:gd name="T58" fmla="*/ 134 w 151"/>
                        <a:gd name="T59" fmla="*/ 27 h 151"/>
                        <a:gd name="T60" fmla="*/ 123 w 151"/>
                        <a:gd name="T61" fmla="*/ 17 h 151"/>
                        <a:gd name="T62" fmla="*/ 111 w 151"/>
                        <a:gd name="T63" fmla="*/ 9 h 151"/>
                        <a:gd name="T64" fmla="*/ 98 w 151"/>
                        <a:gd name="T65" fmla="*/ 4 h 151"/>
                        <a:gd name="T66" fmla="*/ 83 w 151"/>
                        <a:gd name="T67" fmla="*/ 1 h 151"/>
                        <a:gd name="T68" fmla="*/ 75 w 151"/>
                        <a:gd name="T69" fmla="*/ 0 h 151"/>
                        <a:gd name="T70" fmla="*/ 75 w 151"/>
                        <a:gd name="T71" fmla="*/ 125 h 151"/>
                        <a:gd name="T72" fmla="*/ 56 w 151"/>
                        <a:gd name="T73" fmla="*/ 122 h 151"/>
                        <a:gd name="T74" fmla="*/ 40 w 151"/>
                        <a:gd name="T75" fmla="*/ 111 h 151"/>
                        <a:gd name="T76" fmla="*/ 29 w 151"/>
                        <a:gd name="T77" fmla="*/ 95 h 151"/>
                        <a:gd name="T78" fmla="*/ 25 w 151"/>
                        <a:gd name="T79" fmla="*/ 75 h 151"/>
                        <a:gd name="T80" fmla="*/ 26 w 151"/>
                        <a:gd name="T81" fmla="*/ 65 h 151"/>
                        <a:gd name="T82" fmla="*/ 33 w 151"/>
                        <a:gd name="T83" fmla="*/ 48 h 151"/>
                        <a:gd name="T84" fmla="*/ 48 w 151"/>
                        <a:gd name="T85" fmla="*/ 33 h 151"/>
                        <a:gd name="T86" fmla="*/ 65 w 151"/>
                        <a:gd name="T87" fmla="*/ 26 h 151"/>
                        <a:gd name="T88" fmla="*/ 75 w 151"/>
                        <a:gd name="T89" fmla="*/ 25 h 151"/>
                        <a:gd name="T90" fmla="*/ 95 w 151"/>
                        <a:gd name="T91" fmla="*/ 29 h 151"/>
                        <a:gd name="T92" fmla="*/ 111 w 151"/>
                        <a:gd name="T93" fmla="*/ 40 h 151"/>
                        <a:gd name="T94" fmla="*/ 122 w 151"/>
                        <a:gd name="T95" fmla="*/ 56 h 151"/>
                        <a:gd name="T96" fmla="*/ 125 w 151"/>
                        <a:gd name="T97" fmla="*/ 75 h 151"/>
                        <a:gd name="T98" fmla="*/ 124 w 151"/>
                        <a:gd name="T99" fmla="*/ 85 h 151"/>
                        <a:gd name="T100" fmla="*/ 117 w 151"/>
                        <a:gd name="T101" fmla="*/ 104 h 151"/>
                        <a:gd name="T102" fmla="*/ 104 w 151"/>
                        <a:gd name="T103" fmla="*/ 117 h 151"/>
                        <a:gd name="T104" fmla="*/ 85 w 151"/>
                        <a:gd name="T105" fmla="*/ 124 h 151"/>
                        <a:gd name="T106" fmla="*/ 75 w 151"/>
                        <a:gd name="T107" fmla="*/ 12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51">
                          <a:moveTo>
                            <a:pt x="75" y="0"/>
                          </a:moveTo>
                          <a:lnTo>
                            <a:pt x="75" y="0"/>
                          </a:lnTo>
                          <a:lnTo>
                            <a:pt x="68" y="1"/>
                          </a:lnTo>
                          <a:lnTo>
                            <a:pt x="60" y="2"/>
                          </a:lnTo>
                          <a:lnTo>
                            <a:pt x="53" y="4"/>
                          </a:lnTo>
                          <a:lnTo>
                            <a:pt x="46" y="6"/>
                          </a:lnTo>
                          <a:lnTo>
                            <a:pt x="39" y="9"/>
                          </a:lnTo>
                          <a:lnTo>
                            <a:pt x="33" y="13"/>
                          </a:lnTo>
                          <a:lnTo>
                            <a:pt x="27" y="17"/>
                          </a:lnTo>
                          <a:lnTo>
                            <a:pt x="22" y="22"/>
                          </a:lnTo>
                          <a:lnTo>
                            <a:pt x="17" y="27"/>
                          </a:lnTo>
                          <a:lnTo>
                            <a:pt x="13" y="33"/>
                          </a:lnTo>
                          <a:lnTo>
                            <a:pt x="9" y="40"/>
                          </a:lnTo>
                          <a:lnTo>
                            <a:pt x="6" y="46"/>
                          </a:lnTo>
                          <a:lnTo>
                            <a:pt x="4" y="53"/>
                          </a:lnTo>
                          <a:lnTo>
                            <a:pt x="2" y="60"/>
                          </a:lnTo>
                          <a:lnTo>
                            <a:pt x="1" y="68"/>
                          </a:lnTo>
                          <a:lnTo>
                            <a:pt x="0" y="75"/>
                          </a:lnTo>
                          <a:lnTo>
                            <a:pt x="0" y="75"/>
                          </a:lnTo>
                          <a:lnTo>
                            <a:pt x="1" y="83"/>
                          </a:lnTo>
                          <a:lnTo>
                            <a:pt x="2" y="91"/>
                          </a:lnTo>
                          <a:lnTo>
                            <a:pt x="4" y="98"/>
                          </a:lnTo>
                          <a:lnTo>
                            <a:pt x="6" y="105"/>
                          </a:lnTo>
                          <a:lnTo>
                            <a:pt x="9" y="111"/>
                          </a:lnTo>
                          <a:lnTo>
                            <a:pt x="13" y="118"/>
                          </a:lnTo>
                          <a:lnTo>
                            <a:pt x="17" y="123"/>
                          </a:lnTo>
                          <a:lnTo>
                            <a:pt x="22" y="129"/>
                          </a:lnTo>
                          <a:lnTo>
                            <a:pt x="27" y="133"/>
                          </a:lnTo>
                          <a:lnTo>
                            <a:pt x="33" y="138"/>
                          </a:lnTo>
                          <a:lnTo>
                            <a:pt x="39" y="141"/>
                          </a:lnTo>
                          <a:lnTo>
                            <a:pt x="46" y="145"/>
                          </a:lnTo>
                          <a:lnTo>
                            <a:pt x="53" y="148"/>
                          </a:lnTo>
                          <a:lnTo>
                            <a:pt x="60" y="150"/>
                          </a:lnTo>
                          <a:lnTo>
                            <a:pt x="68" y="151"/>
                          </a:lnTo>
                          <a:lnTo>
                            <a:pt x="75" y="151"/>
                          </a:lnTo>
                          <a:lnTo>
                            <a:pt x="75" y="151"/>
                          </a:lnTo>
                          <a:lnTo>
                            <a:pt x="83" y="151"/>
                          </a:lnTo>
                          <a:lnTo>
                            <a:pt x="91" y="150"/>
                          </a:lnTo>
                          <a:lnTo>
                            <a:pt x="98" y="148"/>
                          </a:lnTo>
                          <a:lnTo>
                            <a:pt x="105" y="145"/>
                          </a:lnTo>
                          <a:lnTo>
                            <a:pt x="111" y="141"/>
                          </a:lnTo>
                          <a:lnTo>
                            <a:pt x="118" y="138"/>
                          </a:lnTo>
                          <a:lnTo>
                            <a:pt x="123" y="133"/>
                          </a:lnTo>
                          <a:lnTo>
                            <a:pt x="129" y="129"/>
                          </a:lnTo>
                          <a:lnTo>
                            <a:pt x="134" y="123"/>
                          </a:lnTo>
                          <a:lnTo>
                            <a:pt x="139" y="118"/>
                          </a:lnTo>
                          <a:lnTo>
                            <a:pt x="142" y="111"/>
                          </a:lnTo>
                          <a:lnTo>
                            <a:pt x="145" y="105"/>
                          </a:lnTo>
                          <a:lnTo>
                            <a:pt x="148" y="98"/>
                          </a:lnTo>
                          <a:lnTo>
                            <a:pt x="150" y="91"/>
                          </a:lnTo>
                          <a:lnTo>
                            <a:pt x="151" y="83"/>
                          </a:lnTo>
                          <a:lnTo>
                            <a:pt x="151" y="75"/>
                          </a:lnTo>
                          <a:lnTo>
                            <a:pt x="151" y="75"/>
                          </a:lnTo>
                          <a:lnTo>
                            <a:pt x="151" y="68"/>
                          </a:lnTo>
                          <a:lnTo>
                            <a:pt x="150" y="60"/>
                          </a:lnTo>
                          <a:lnTo>
                            <a:pt x="148" y="53"/>
                          </a:lnTo>
                          <a:lnTo>
                            <a:pt x="145" y="46"/>
                          </a:lnTo>
                          <a:lnTo>
                            <a:pt x="142" y="40"/>
                          </a:lnTo>
                          <a:lnTo>
                            <a:pt x="139" y="33"/>
                          </a:lnTo>
                          <a:lnTo>
                            <a:pt x="134" y="27"/>
                          </a:lnTo>
                          <a:lnTo>
                            <a:pt x="129" y="22"/>
                          </a:lnTo>
                          <a:lnTo>
                            <a:pt x="123" y="17"/>
                          </a:lnTo>
                          <a:lnTo>
                            <a:pt x="118" y="13"/>
                          </a:lnTo>
                          <a:lnTo>
                            <a:pt x="111" y="9"/>
                          </a:lnTo>
                          <a:lnTo>
                            <a:pt x="105" y="6"/>
                          </a:lnTo>
                          <a:lnTo>
                            <a:pt x="98" y="4"/>
                          </a:lnTo>
                          <a:lnTo>
                            <a:pt x="91" y="2"/>
                          </a:lnTo>
                          <a:lnTo>
                            <a:pt x="83" y="1"/>
                          </a:lnTo>
                          <a:lnTo>
                            <a:pt x="75" y="0"/>
                          </a:lnTo>
                          <a:lnTo>
                            <a:pt x="75" y="0"/>
                          </a:lnTo>
                          <a:close/>
                          <a:moveTo>
                            <a:pt x="75" y="125"/>
                          </a:moveTo>
                          <a:lnTo>
                            <a:pt x="75" y="125"/>
                          </a:lnTo>
                          <a:lnTo>
                            <a:pt x="65" y="124"/>
                          </a:lnTo>
                          <a:lnTo>
                            <a:pt x="56" y="122"/>
                          </a:lnTo>
                          <a:lnTo>
                            <a:pt x="48" y="117"/>
                          </a:lnTo>
                          <a:lnTo>
                            <a:pt x="40" y="111"/>
                          </a:lnTo>
                          <a:lnTo>
                            <a:pt x="33" y="104"/>
                          </a:lnTo>
                          <a:lnTo>
                            <a:pt x="29" y="95"/>
                          </a:lnTo>
                          <a:lnTo>
                            <a:pt x="26" y="85"/>
                          </a:lnTo>
                          <a:lnTo>
                            <a:pt x="25" y="75"/>
                          </a:lnTo>
                          <a:lnTo>
                            <a:pt x="25" y="75"/>
                          </a:lnTo>
                          <a:lnTo>
                            <a:pt x="26" y="65"/>
                          </a:lnTo>
                          <a:lnTo>
                            <a:pt x="29" y="56"/>
                          </a:lnTo>
                          <a:lnTo>
                            <a:pt x="33" y="48"/>
                          </a:lnTo>
                          <a:lnTo>
                            <a:pt x="40" y="40"/>
                          </a:lnTo>
                          <a:lnTo>
                            <a:pt x="48" y="33"/>
                          </a:lnTo>
                          <a:lnTo>
                            <a:pt x="56" y="29"/>
                          </a:lnTo>
                          <a:lnTo>
                            <a:pt x="65" y="26"/>
                          </a:lnTo>
                          <a:lnTo>
                            <a:pt x="75" y="25"/>
                          </a:lnTo>
                          <a:lnTo>
                            <a:pt x="75" y="25"/>
                          </a:lnTo>
                          <a:lnTo>
                            <a:pt x="85" y="26"/>
                          </a:lnTo>
                          <a:lnTo>
                            <a:pt x="95" y="29"/>
                          </a:lnTo>
                          <a:lnTo>
                            <a:pt x="104" y="33"/>
                          </a:lnTo>
                          <a:lnTo>
                            <a:pt x="111" y="40"/>
                          </a:lnTo>
                          <a:lnTo>
                            <a:pt x="117" y="48"/>
                          </a:lnTo>
                          <a:lnTo>
                            <a:pt x="122" y="56"/>
                          </a:lnTo>
                          <a:lnTo>
                            <a:pt x="124" y="65"/>
                          </a:lnTo>
                          <a:lnTo>
                            <a:pt x="125" y="75"/>
                          </a:lnTo>
                          <a:lnTo>
                            <a:pt x="125" y="75"/>
                          </a:lnTo>
                          <a:lnTo>
                            <a:pt x="124" y="85"/>
                          </a:lnTo>
                          <a:lnTo>
                            <a:pt x="122" y="95"/>
                          </a:lnTo>
                          <a:lnTo>
                            <a:pt x="117" y="104"/>
                          </a:lnTo>
                          <a:lnTo>
                            <a:pt x="111" y="111"/>
                          </a:lnTo>
                          <a:lnTo>
                            <a:pt x="104" y="117"/>
                          </a:lnTo>
                          <a:lnTo>
                            <a:pt x="95" y="122"/>
                          </a:lnTo>
                          <a:lnTo>
                            <a:pt x="85" y="124"/>
                          </a:lnTo>
                          <a:lnTo>
                            <a:pt x="75" y="125"/>
                          </a:lnTo>
                          <a:lnTo>
                            <a:pt x="75" y="12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23" name="Freeform 11">
                      <a:extLst>
                        <a:ext uri="{FF2B5EF4-FFF2-40B4-BE49-F238E27FC236}">
                          <a16:creationId xmlns:a16="http://schemas.microsoft.com/office/drawing/2014/main" id="{6104B251-C1F7-496F-9999-B28790E5264F}"/>
                        </a:ext>
                      </a:extLst>
                    </p:cNvPr>
                    <p:cNvSpPr>
                      <a:spLocks noEditPoints="1"/>
                    </p:cNvSpPr>
                    <p:nvPr/>
                  </p:nvSpPr>
                  <p:spPr bwMode="auto">
                    <a:xfrm>
                      <a:off x="2833688" y="5538788"/>
                      <a:ext cx="25400" cy="23813"/>
                    </a:xfrm>
                    <a:custGeom>
                      <a:avLst/>
                      <a:gdLst>
                        <a:gd name="T0" fmla="*/ 65 w 96"/>
                        <a:gd name="T1" fmla="*/ 11 h 88"/>
                        <a:gd name="T2" fmla="*/ 65 w 96"/>
                        <a:gd name="T3" fmla="*/ 11 h 88"/>
                        <a:gd name="T4" fmla="*/ 63 w 96"/>
                        <a:gd name="T5" fmla="*/ 6 h 88"/>
                        <a:gd name="T6" fmla="*/ 61 w 96"/>
                        <a:gd name="T7" fmla="*/ 4 h 88"/>
                        <a:gd name="T8" fmla="*/ 57 w 96"/>
                        <a:gd name="T9" fmla="*/ 2 h 88"/>
                        <a:gd name="T10" fmla="*/ 54 w 96"/>
                        <a:gd name="T11" fmla="*/ 0 h 88"/>
                        <a:gd name="T12" fmla="*/ 51 w 96"/>
                        <a:gd name="T13" fmla="*/ 0 h 88"/>
                        <a:gd name="T14" fmla="*/ 47 w 96"/>
                        <a:gd name="T15" fmla="*/ 0 h 88"/>
                        <a:gd name="T16" fmla="*/ 44 w 96"/>
                        <a:gd name="T17" fmla="*/ 0 h 88"/>
                        <a:gd name="T18" fmla="*/ 41 w 96"/>
                        <a:gd name="T19" fmla="*/ 1 h 88"/>
                        <a:gd name="T20" fmla="*/ 41 w 96"/>
                        <a:gd name="T21" fmla="*/ 1 h 88"/>
                        <a:gd name="T22" fmla="*/ 36 w 96"/>
                        <a:gd name="T23" fmla="*/ 5 h 88"/>
                        <a:gd name="T24" fmla="*/ 32 w 96"/>
                        <a:gd name="T25" fmla="*/ 11 h 88"/>
                        <a:gd name="T26" fmla="*/ 3 w 96"/>
                        <a:gd name="T27" fmla="*/ 59 h 88"/>
                        <a:gd name="T28" fmla="*/ 3 w 96"/>
                        <a:gd name="T29" fmla="*/ 59 h 88"/>
                        <a:gd name="T30" fmla="*/ 1 w 96"/>
                        <a:gd name="T31" fmla="*/ 65 h 88"/>
                        <a:gd name="T32" fmla="*/ 0 w 96"/>
                        <a:gd name="T33" fmla="*/ 70 h 88"/>
                        <a:gd name="T34" fmla="*/ 1 w 96"/>
                        <a:gd name="T35" fmla="*/ 75 h 88"/>
                        <a:gd name="T36" fmla="*/ 3 w 96"/>
                        <a:gd name="T37" fmla="*/ 79 h 88"/>
                        <a:gd name="T38" fmla="*/ 3 w 96"/>
                        <a:gd name="T39" fmla="*/ 79 h 88"/>
                        <a:gd name="T40" fmla="*/ 6 w 96"/>
                        <a:gd name="T41" fmla="*/ 83 h 88"/>
                        <a:gd name="T42" fmla="*/ 9 w 96"/>
                        <a:gd name="T43" fmla="*/ 86 h 88"/>
                        <a:gd name="T44" fmla="*/ 15 w 96"/>
                        <a:gd name="T45" fmla="*/ 87 h 88"/>
                        <a:gd name="T46" fmla="*/ 20 w 96"/>
                        <a:gd name="T47" fmla="*/ 88 h 88"/>
                        <a:gd name="T48" fmla="*/ 77 w 96"/>
                        <a:gd name="T49" fmla="*/ 88 h 88"/>
                        <a:gd name="T50" fmla="*/ 77 w 96"/>
                        <a:gd name="T51" fmla="*/ 88 h 88"/>
                        <a:gd name="T52" fmla="*/ 82 w 96"/>
                        <a:gd name="T53" fmla="*/ 87 h 88"/>
                        <a:gd name="T54" fmla="*/ 87 w 96"/>
                        <a:gd name="T55" fmla="*/ 86 h 88"/>
                        <a:gd name="T56" fmla="*/ 91 w 96"/>
                        <a:gd name="T57" fmla="*/ 83 h 88"/>
                        <a:gd name="T58" fmla="*/ 94 w 96"/>
                        <a:gd name="T59" fmla="*/ 79 h 88"/>
                        <a:gd name="T60" fmla="*/ 94 w 96"/>
                        <a:gd name="T61" fmla="*/ 79 h 88"/>
                        <a:gd name="T62" fmla="*/ 96 w 96"/>
                        <a:gd name="T63" fmla="*/ 75 h 88"/>
                        <a:gd name="T64" fmla="*/ 96 w 96"/>
                        <a:gd name="T65" fmla="*/ 70 h 88"/>
                        <a:gd name="T66" fmla="*/ 95 w 96"/>
                        <a:gd name="T67" fmla="*/ 65 h 88"/>
                        <a:gd name="T68" fmla="*/ 93 w 96"/>
                        <a:gd name="T69" fmla="*/ 59 h 88"/>
                        <a:gd name="T70" fmla="*/ 65 w 96"/>
                        <a:gd name="T71" fmla="*/ 11 h 88"/>
                        <a:gd name="T72" fmla="*/ 31 w 96"/>
                        <a:gd name="T73" fmla="*/ 63 h 88"/>
                        <a:gd name="T74" fmla="*/ 48 w 96"/>
                        <a:gd name="T75" fmla="*/ 32 h 88"/>
                        <a:gd name="T76" fmla="*/ 67 w 96"/>
                        <a:gd name="T77" fmla="*/ 63 h 88"/>
                        <a:gd name="T78" fmla="*/ 31 w 96"/>
                        <a:gd name="T79" fmla="*/ 6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6" h="88">
                          <a:moveTo>
                            <a:pt x="65" y="11"/>
                          </a:moveTo>
                          <a:lnTo>
                            <a:pt x="65" y="11"/>
                          </a:lnTo>
                          <a:lnTo>
                            <a:pt x="63" y="6"/>
                          </a:lnTo>
                          <a:lnTo>
                            <a:pt x="61" y="4"/>
                          </a:lnTo>
                          <a:lnTo>
                            <a:pt x="57" y="2"/>
                          </a:lnTo>
                          <a:lnTo>
                            <a:pt x="54" y="0"/>
                          </a:lnTo>
                          <a:lnTo>
                            <a:pt x="51" y="0"/>
                          </a:lnTo>
                          <a:lnTo>
                            <a:pt x="47" y="0"/>
                          </a:lnTo>
                          <a:lnTo>
                            <a:pt x="44" y="0"/>
                          </a:lnTo>
                          <a:lnTo>
                            <a:pt x="41" y="1"/>
                          </a:lnTo>
                          <a:lnTo>
                            <a:pt x="41" y="1"/>
                          </a:lnTo>
                          <a:lnTo>
                            <a:pt x="36" y="5"/>
                          </a:lnTo>
                          <a:lnTo>
                            <a:pt x="32" y="11"/>
                          </a:lnTo>
                          <a:lnTo>
                            <a:pt x="3" y="59"/>
                          </a:lnTo>
                          <a:lnTo>
                            <a:pt x="3" y="59"/>
                          </a:lnTo>
                          <a:lnTo>
                            <a:pt x="1" y="65"/>
                          </a:lnTo>
                          <a:lnTo>
                            <a:pt x="0" y="70"/>
                          </a:lnTo>
                          <a:lnTo>
                            <a:pt x="1" y="75"/>
                          </a:lnTo>
                          <a:lnTo>
                            <a:pt x="3" y="79"/>
                          </a:lnTo>
                          <a:lnTo>
                            <a:pt x="3" y="79"/>
                          </a:lnTo>
                          <a:lnTo>
                            <a:pt x="6" y="83"/>
                          </a:lnTo>
                          <a:lnTo>
                            <a:pt x="9" y="86"/>
                          </a:lnTo>
                          <a:lnTo>
                            <a:pt x="15" y="87"/>
                          </a:lnTo>
                          <a:lnTo>
                            <a:pt x="20" y="88"/>
                          </a:lnTo>
                          <a:lnTo>
                            <a:pt x="77" y="88"/>
                          </a:lnTo>
                          <a:lnTo>
                            <a:pt x="77" y="88"/>
                          </a:lnTo>
                          <a:lnTo>
                            <a:pt x="82" y="87"/>
                          </a:lnTo>
                          <a:lnTo>
                            <a:pt x="87" y="86"/>
                          </a:lnTo>
                          <a:lnTo>
                            <a:pt x="91" y="83"/>
                          </a:lnTo>
                          <a:lnTo>
                            <a:pt x="94" y="79"/>
                          </a:lnTo>
                          <a:lnTo>
                            <a:pt x="94" y="79"/>
                          </a:lnTo>
                          <a:lnTo>
                            <a:pt x="96" y="75"/>
                          </a:lnTo>
                          <a:lnTo>
                            <a:pt x="96" y="70"/>
                          </a:lnTo>
                          <a:lnTo>
                            <a:pt x="95" y="65"/>
                          </a:lnTo>
                          <a:lnTo>
                            <a:pt x="93" y="59"/>
                          </a:lnTo>
                          <a:lnTo>
                            <a:pt x="65" y="11"/>
                          </a:lnTo>
                          <a:close/>
                          <a:moveTo>
                            <a:pt x="31" y="63"/>
                          </a:moveTo>
                          <a:lnTo>
                            <a:pt x="48" y="32"/>
                          </a:lnTo>
                          <a:lnTo>
                            <a:pt x="67" y="63"/>
                          </a:lnTo>
                          <a:lnTo>
                            <a:pt x="31" y="6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895" name="Group 894">
                    <a:extLst>
                      <a:ext uri="{FF2B5EF4-FFF2-40B4-BE49-F238E27FC236}">
                        <a16:creationId xmlns:a16="http://schemas.microsoft.com/office/drawing/2014/main" id="{5FC95590-1DED-4B6C-BAFB-F4AC232FDE98}"/>
                      </a:ext>
                    </a:extLst>
                  </p:cNvPr>
                  <p:cNvGrpSpPr/>
                  <p:nvPr/>
                </p:nvGrpSpPr>
                <p:grpSpPr>
                  <a:xfrm>
                    <a:off x="1146028" y="6021947"/>
                    <a:ext cx="95718" cy="106980"/>
                    <a:chOff x="2779713" y="5454650"/>
                    <a:chExt cx="134938" cy="150813"/>
                  </a:xfrm>
                  <a:scene3d>
                    <a:camera prst="perspectiveHeroicExtremeLeftFacing"/>
                    <a:lightRig rig="threePt" dir="t"/>
                  </a:scene3d>
                </p:grpSpPr>
                <p:sp>
                  <p:nvSpPr>
                    <p:cNvPr id="901" name="Freeform 8">
                      <a:extLst>
                        <a:ext uri="{FF2B5EF4-FFF2-40B4-BE49-F238E27FC236}">
                          <a16:creationId xmlns:a16="http://schemas.microsoft.com/office/drawing/2014/main" id="{DF808C01-C28C-49EE-BE3C-5EFB3B562AD6}"/>
                        </a:ext>
                      </a:extLst>
                    </p:cNvPr>
                    <p:cNvSpPr>
                      <a:spLocks noEditPoints="1"/>
                    </p:cNvSpPr>
                    <p:nvPr/>
                  </p:nvSpPr>
                  <p:spPr bwMode="auto">
                    <a:xfrm>
                      <a:off x="2779713" y="5454650"/>
                      <a:ext cx="134938" cy="150813"/>
                    </a:xfrm>
                    <a:custGeom>
                      <a:avLst/>
                      <a:gdLst>
                        <a:gd name="T0" fmla="*/ 204 w 512"/>
                        <a:gd name="T1" fmla="*/ 7 h 573"/>
                        <a:gd name="T2" fmla="*/ 112 w 512"/>
                        <a:gd name="T3" fmla="*/ 44 h 573"/>
                        <a:gd name="T4" fmla="*/ 20 w 512"/>
                        <a:gd name="T5" fmla="*/ 156 h 573"/>
                        <a:gd name="T6" fmla="*/ 1 w 512"/>
                        <a:gd name="T7" fmla="*/ 230 h 573"/>
                        <a:gd name="T8" fmla="*/ 4 w 512"/>
                        <a:gd name="T9" fmla="*/ 299 h 573"/>
                        <a:gd name="T10" fmla="*/ 25 w 512"/>
                        <a:gd name="T11" fmla="*/ 367 h 573"/>
                        <a:gd name="T12" fmla="*/ 73 w 512"/>
                        <a:gd name="T13" fmla="*/ 434 h 573"/>
                        <a:gd name="T14" fmla="*/ 105 w 512"/>
                        <a:gd name="T15" fmla="*/ 510 h 573"/>
                        <a:gd name="T16" fmla="*/ 126 w 512"/>
                        <a:gd name="T17" fmla="*/ 551 h 573"/>
                        <a:gd name="T18" fmla="*/ 155 w 512"/>
                        <a:gd name="T19" fmla="*/ 560 h 573"/>
                        <a:gd name="T20" fmla="*/ 185 w 512"/>
                        <a:gd name="T21" fmla="*/ 554 h 573"/>
                        <a:gd name="T22" fmla="*/ 214 w 512"/>
                        <a:gd name="T23" fmla="*/ 572 h 573"/>
                        <a:gd name="T24" fmla="*/ 255 w 512"/>
                        <a:gd name="T25" fmla="*/ 556 h 573"/>
                        <a:gd name="T26" fmla="*/ 292 w 512"/>
                        <a:gd name="T27" fmla="*/ 573 h 573"/>
                        <a:gd name="T28" fmla="*/ 316 w 512"/>
                        <a:gd name="T29" fmla="*/ 566 h 573"/>
                        <a:gd name="T30" fmla="*/ 332 w 512"/>
                        <a:gd name="T31" fmla="*/ 553 h 573"/>
                        <a:gd name="T32" fmla="*/ 369 w 512"/>
                        <a:gd name="T33" fmla="*/ 558 h 573"/>
                        <a:gd name="T34" fmla="*/ 393 w 512"/>
                        <a:gd name="T35" fmla="*/ 542 h 573"/>
                        <a:gd name="T36" fmla="*/ 408 w 512"/>
                        <a:gd name="T37" fmla="*/ 461 h 573"/>
                        <a:gd name="T38" fmla="*/ 453 w 512"/>
                        <a:gd name="T39" fmla="*/ 419 h 573"/>
                        <a:gd name="T40" fmla="*/ 497 w 512"/>
                        <a:gd name="T41" fmla="*/ 341 h 573"/>
                        <a:gd name="T42" fmla="*/ 512 w 512"/>
                        <a:gd name="T43" fmla="*/ 256 h 573"/>
                        <a:gd name="T44" fmla="*/ 504 w 512"/>
                        <a:gd name="T45" fmla="*/ 192 h 573"/>
                        <a:gd name="T46" fmla="*/ 453 w 512"/>
                        <a:gd name="T47" fmla="*/ 94 h 573"/>
                        <a:gd name="T48" fmla="*/ 343 w 512"/>
                        <a:gd name="T49" fmla="*/ 17 h 573"/>
                        <a:gd name="T50" fmla="*/ 269 w 512"/>
                        <a:gd name="T51" fmla="*/ 1 h 573"/>
                        <a:gd name="T52" fmla="*/ 444 w 512"/>
                        <a:gd name="T53" fmla="*/ 389 h 573"/>
                        <a:gd name="T54" fmla="*/ 387 w 512"/>
                        <a:gd name="T55" fmla="*/ 445 h 573"/>
                        <a:gd name="T56" fmla="*/ 382 w 512"/>
                        <a:gd name="T57" fmla="*/ 499 h 573"/>
                        <a:gd name="T58" fmla="*/ 368 w 512"/>
                        <a:gd name="T59" fmla="*/ 531 h 573"/>
                        <a:gd name="T60" fmla="*/ 344 w 512"/>
                        <a:gd name="T61" fmla="*/ 530 h 573"/>
                        <a:gd name="T62" fmla="*/ 336 w 512"/>
                        <a:gd name="T63" fmla="*/ 517 h 573"/>
                        <a:gd name="T64" fmla="*/ 324 w 512"/>
                        <a:gd name="T65" fmla="*/ 504 h 573"/>
                        <a:gd name="T66" fmla="*/ 311 w 512"/>
                        <a:gd name="T67" fmla="*/ 518 h 573"/>
                        <a:gd name="T68" fmla="*/ 302 w 512"/>
                        <a:gd name="T69" fmla="*/ 543 h 573"/>
                        <a:gd name="T70" fmla="*/ 284 w 512"/>
                        <a:gd name="T71" fmla="*/ 547 h 573"/>
                        <a:gd name="T72" fmla="*/ 269 w 512"/>
                        <a:gd name="T73" fmla="*/ 522 h 573"/>
                        <a:gd name="T74" fmla="*/ 255 w 512"/>
                        <a:gd name="T75" fmla="*/ 509 h 573"/>
                        <a:gd name="T76" fmla="*/ 242 w 512"/>
                        <a:gd name="T77" fmla="*/ 527 h 573"/>
                        <a:gd name="T78" fmla="*/ 223 w 512"/>
                        <a:gd name="T79" fmla="*/ 547 h 573"/>
                        <a:gd name="T80" fmla="*/ 205 w 512"/>
                        <a:gd name="T81" fmla="*/ 539 h 573"/>
                        <a:gd name="T82" fmla="*/ 201 w 512"/>
                        <a:gd name="T83" fmla="*/ 516 h 573"/>
                        <a:gd name="T84" fmla="*/ 188 w 512"/>
                        <a:gd name="T85" fmla="*/ 504 h 573"/>
                        <a:gd name="T86" fmla="*/ 175 w 512"/>
                        <a:gd name="T87" fmla="*/ 518 h 573"/>
                        <a:gd name="T88" fmla="*/ 162 w 512"/>
                        <a:gd name="T89" fmla="*/ 533 h 573"/>
                        <a:gd name="T90" fmla="*/ 138 w 512"/>
                        <a:gd name="T91" fmla="*/ 526 h 573"/>
                        <a:gd name="T92" fmla="*/ 129 w 512"/>
                        <a:gd name="T93" fmla="*/ 455 h 573"/>
                        <a:gd name="T94" fmla="*/ 107 w 512"/>
                        <a:gd name="T95" fmla="*/ 431 h 573"/>
                        <a:gd name="T96" fmla="*/ 49 w 512"/>
                        <a:gd name="T97" fmla="*/ 356 h 573"/>
                        <a:gd name="T98" fmla="*/ 28 w 512"/>
                        <a:gd name="T99" fmla="*/ 295 h 573"/>
                        <a:gd name="T100" fmla="*/ 30 w 512"/>
                        <a:gd name="T101" fmla="*/ 209 h 573"/>
                        <a:gd name="T102" fmla="*/ 93 w 512"/>
                        <a:gd name="T103" fmla="*/ 93 h 573"/>
                        <a:gd name="T104" fmla="*/ 209 w 512"/>
                        <a:gd name="T105" fmla="*/ 31 h 573"/>
                        <a:gd name="T106" fmla="*/ 324 w 512"/>
                        <a:gd name="T107" fmla="*/ 36 h 573"/>
                        <a:gd name="T108" fmla="*/ 433 w 512"/>
                        <a:gd name="T109" fmla="*/ 109 h 573"/>
                        <a:gd name="T110" fmla="*/ 485 w 512"/>
                        <a:gd name="T111" fmla="*/ 233 h 573"/>
                        <a:gd name="T112" fmla="*/ 480 w 512"/>
                        <a:gd name="T113" fmla="*/ 307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12" h="573">
                          <a:moveTo>
                            <a:pt x="255" y="0"/>
                          </a:moveTo>
                          <a:lnTo>
                            <a:pt x="255" y="0"/>
                          </a:lnTo>
                          <a:lnTo>
                            <a:pt x="242" y="1"/>
                          </a:lnTo>
                          <a:lnTo>
                            <a:pt x="230" y="2"/>
                          </a:lnTo>
                          <a:lnTo>
                            <a:pt x="216" y="3"/>
                          </a:lnTo>
                          <a:lnTo>
                            <a:pt x="204" y="7"/>
                          </a:lnTo>
                          <a:lnTo>
                            <a:pt x="192" y="9"/>
                          </a:lnTo>
                          <a:lnTo>
                            <a:pt x="180" y="13"/>
                          </a:lnTo>
                          <a:lnTo>
                            <a:pt x="167" y="17"/>
                          </a:lnTo>
                          <a:lnTo>
                            <a:pt x="156" y="21"/>
                          </a:lnTo>
                          <a:lnTo>
                            <a:pt x="134" y="32"/>
                          </a:lnTo>
                          <a:lnTo>
                            <a:pt x="112" y="44"/>
                          </a:lnTo>
                          <a:lnTo>
                            <a:pt x="93" y="59"/>
                          </a:lnTo>
                          <a:lnTo>
                            <a:pt x="74" y="76"/>
                          </a:lnTo>
                          <a:lnTo>
                            <a:pt x="58" y="94"/>
                          </a:lnTo>
                          <a:lnTo>
                            <a:pt x="44" y="113"/>
                          </a:lnTo>
                          <a:lnTo>
                            <a:pt x="30" y="135"/>
                          </a:lnTo>
                          <a:lnTo>
                            <a:pt x="20" y="156"/>
                          </a:lnTo>
                          <a:lnTo>
                            <a:pt x="15" y="169"/>
                          </a:lnTo>
                          <a:lnTo>
                            <a:pt x="11" y="180"/>
                          </a:lnTo>
                          <a:lnTo>
                            <a:pt x="8" y="192"/>
                          </a:lnTo>
                          <a:lnTo>
                            <a:pt x="5" y="204"/>
                          </a:lnTo>
                          <a:lnTo>
                            <a:pt x="3" y="217"/>
                          </a:lnTo>
                          <a:lnTo>
                            <a:pt x="1" y="230"/>
                          </a:lnTo>
                          <a:lnTo>
                            <a:pt x="0" y="243"/>
                          </a:lnTo>
                          <a:lnTo>
                            <a:pt x="0" y="256"/>
                          </a:lnTo>
                          <a:lnTo>
                            <a:pt x="0" y="256"/>
                          </a:lnTo>
                          <a:lnTo>
                            <a:pt x="0" y="270"/>
                          </a:lnTo>
                          <a:lnTo>
                            <a:pt x="2" y="285"/>
                          </a:lnTo>
                          <a:lnTo>
                            <a:pt x="4" y="299"/>
                          </a:lnTo>
                          <a:lnTo>
                            <a:pt x="6" y="313"/>
                          </a:lnTo>
                          <a:lnTo>
                            <a:pt x="10" y="326"/>
                          </a:lnTo>
                          <a:lnTo>
                            <a:pt x="14" y="341"/>
                          </a:lnTo>
                          <a:lnTo>
                            <a:pt x="19" y="354"/>
                          </a:lnTo>
                          <a:lnTo>
                            <a:pt x="25" y="367"/>
                          </a:lnTo>
                          <a:lnTo>
                            <a:pt x="25" y="367"/>
                          </a:lnTo>
                          <a:lnTo>
                            <a:pt x="34" y="386"/>
                          </a:lnTo>
                          <a:lnTo>
                            <a:pt x="46" y="403"/>
                          </a:lnTo>
                          <a:lnTo>
                            <a:pt x="59" y="419"/>
                          </a:lnTo>
                          <a:lnTo>
                            <a:pt x="73" y="434"/>
                          </a:lnTo>
                          <a:lnTo>
                            <a:pt x="73" y="434"/>
                          </a:lnTo>
                          <a:lnTo>
                            <a:pt x="73" y="434"/>
                          </a:lnTo>
                          <a:lnTo>
                            <a:pt x="88" y="448"/>
                          </a:lnTo>
                          <a:lnTo>
                            <a:pt x="102" y="460"/>
                          </a:lnTo>
                          <a:lnTo>
                            <a:pt x="104" y="461"/>
                          </a:lnTo>
                          <a:lnTo>
                            <a:pt x="104" y="499"/>
                          </a:lnTo>
                          <a:lnTo>
                            <a:pt x="104" y="499"/>
                          </a:lnTo>
                          <a:lnTo>
                            <a:pt x="105" y="510"/>
                          </a:lnTo>
                          <a:lnTo>
                            <a:pt x="107" y="521"/>
                          </a:lnTo>
                          <a:lnTo>
                            <a:pt x="110" y="529"/>
                          </a:lnTo>
                          <a:lnTo>
                            <a:pt x="113" y="536"/>
                          </a:lnTo>
                          <a:lnTo>
                            <a:pt x="118" y="542"/>
                          </a:lnTo>
                          <a:lnTo>
                            <a:pt x="122" y="548"/>
                          </a:lnTo>
                          <a:lnTo>
                            <a:pt x="126" y="551"/>
                          </a:lnTo>
                          <a:lnTo>
                            <a:pt x="130" y="554"/>
                          </a:lnTo>
                          <a:lnTo>
                            <a:pt x="130" y="554"/>
                          </a:lnTo>
                          <a:lnTo>
                            <a:pt x="137" y="556"/>
                          </a:lnTo>
                          <a:lnTo>
                            <a:pt x="143" y="558"/>
                          </a:lnTo>
                          <a:lnTo>
                            <a:pt x="149" y="559"/>
                          </a:lnTo>
                          <a:lnTo>
                            <a:pt x="155" y="560"/>
                          </a:lnTo>
                          <a:lnTo>
                            <a:pt x="161" y="559"/>
                          </a:lnTo>
                          <a:lnTo>
                            <a:pt x="167" y="558"/>
                          </a:lnTo>
                          <a:lnTo>
                            <a:pt x="173" y="556"/>
                          </a:lnTo>
                          <a:lnTo>
                            <a:pt x="180" y="553"/>
                          </a:lnTo>
                          <a:lnTo>
                            <a:pt x="183" y="551"/>
                          </a:lnTo>
                          <a:lnTo>
                            <a:pt x="185" y="554"/>
                          </a:lnTo>
                          <a:lnTo>
                            <a:pt x="185" y="554"/>
                          </a:lnTo>
                          <a:lnTo>
                            <a:pt x="189" y="559"/>
                          </a:lnTo>
                          <a:lnTo>
                            <a:pt x="192" y="562"/>
                          </a:lnTo>
                          <a:lnTo>
                            <a:pt x="200" y="568"/>
                          </a:lnTo>
                          <a:lnTo>
                            <a:pt x="207" y="571"/>
                          </a:lnTo>
                          <a:lnTo>
                            <a:pt x="214" y="572"/>
                          </a:lnTo>
                          <a:lnTo>
                            <a:pt x="214" y="572"/>
                          </a:lnTo>
                          <a:lnTo>
                            <a:pt x="225" y="572"/>
                          </a:lnTo>
                          <a:lnTo>
                            <a:pt x="234" y="570"/>
                          </a:lnTo>
                          <a:lnTo>
                            <a:pt x="244" y="565"/>
                          </a:lnTo>
                          <a:lnTo>
                            <a:pt x="252" y="559"/>
                          </a:lnTo>
                          <a:lnTo>
                            <a:pt x="255" y="556"/>
                          </a:lnTo>
                          <a:lnTo>
                            <a:pt x="258" y="559"/>
                          </a:lnTo>
                          <a:lnTo>
                            <a:pt x="258" y="559"/>
                          </a:lnTo>
                          <a:lnTo>
                            <a:pt x="266" y="565"/>
                          </a:lnTo>
                          <a:lnTo>
                            <a:pt x="274" y="569"/>
                          </a:lnTo>
                          <a:lnTo>
                            <a:pt x="283" y="572"/>
                          </a:lnTo>
                          <a:lnTo>
                            <a:pt x="292" y="573"/>
                          </a:lnTo>
                          <a:lnTo>
                            <a:pt x="292" y="573"/>
                          </a:lnTo>
                          <a:lnTo>
                            <a:pt x="297" y="573"/>
                          </a:lnTo>
                          <a:lnTo>
                            <a:pt x="302" y="572"/>
                          </a:lnTo>
                          <a:lnTo>
                            <a:pt x="306" y="570"/>
                          </a:lnTo>
                          <a:lnTo>
                            <a:pt x="312" y="568"/>
                          </a:lnTo>
                          <a:lnTo>
                            <a:pt x="316" y="566"/>
                          </a:lnTo>
                          <a:lnTo>
                            <a:pt x="320" y="562"/>
                          </a:lnTo>
                          <a:lnTo>
                            <a:pt x="323" y="559"/>
                          </a:lnTo>
                          <a:lnTo>
                            <a:pt x="326" y="555"/>
                          </a:lnTo>
                          <a:lnTo>
                            <a:pt x="329" y="551"/>
                          </a:lnTo>
                          <a:lnTo>
                            <a:pt x="332" y="553"/>
                          </a:lnTo>
                          <a:lnTo>
                            <a:pt x="332" y="553"/>
                          </a:lnTo>
                          <a:lnTo>
                            <a:pt x="337" y="556"/>
                          </a:lnTo>
                          <a:lnTo>
                            <a:pt x="343" y="558"/>
                          </a:lnTo>
                          <a:lnTo>
                            <a:pt x="349" y="559"/>
                          </a:lnTo>
                          <a:lnTo>
                            <a:pt x="357" y="560"/>
                          </a:lnTo>
                          <a:lnTo>
                            <a:pt x="363" y="559"/>
                          </a:lnTo>
                          <a:lnTo>
                            <a:pt x="369" y="558"/>
                          </a:lnTo>
                          <a:lnTo>
                            <a:pt x="375" y="556"/>
                          </a:lnTo>
                          <a:lnTo>
                            <a:pt x="380" y="554"/>
                          </a:lnTo>
                          <a:lnTo>
                            <a:pt x="380" y="554"/>
                          </a:lnTo>
                          <a:lnTo>
                            <a:pt x="384" y="551"/>
                          </a:lnTo>
                          <a:lnTo>
                            <a:pt x="388" y="548"/>
                          </a:lnTo>
                          <a:lnTo>
                            <a:pt x="393" y="542"/>
                          </a:lnTo>
                          <a:lnTo>
                            <a:pt x="397" y="536"/>
                          </a:lnTo>
                          <a:lnTo>
                            <a:pt x="402" y="529"/>
                          </a:lnTo>
                          <a:lnTo>
                            <a:pt x="405" y="521"/>
                          </a:lnTo>
                          <a:lnTo>
                            <a:pt x="407" y="510"/>
                          </a:lnTo>
                          <a:lnTo>
                            <a:pt x="408" y="499"/>
                          </a:lnTo>
                          <a:lnTo>
                            <a:pt x="408" y="461"/>
                          </a:lnTo>
                          <a:lnTo>
                            <a:pt x="409" y="460"/>
                          </a:lnTo>
                          <a:lnTo>
                            <a:pt x="409" y="460"/>
                          </a:lnTo>
                          <a:lnTo>
                            <a:pt x="424" y="448"/>
                          </a:lnTo>
                          <a:lnTo>
                            <a:pt x="437" y="434"/>
                          </a:lnTo>
                          <a:lnTo>
                            <a:pt x="437" y="434"/>
                          </a:lnTo>
                          <a:lnTo>
                            <a:pt x="453" y="419"/>
                          </a:lnTo>
                          <a:lnTo>
                            <a:pt x="465" y="403"/>
                          </a:lnTo>
                          <a:lnTo>
                            <a:pt x="476" y="386"/>
                          </a:lnTo>
                          <a:lnTo>
                            <a:pt x="485" y="367"/>
                          </a:lnTo>
                          <a:lnTo>
                            <a:pt x="485" y="367"/>
                          </a:lnTo>
                          <a:lnTo>
                            <a:pt x="492" y="354"/>
                          </a:lnTo>
                          <a:lnTo>
                            <a:pt x="497" y="341"/>
                          </a:lnTo>
                          <a:lnTo>
                            <a:pt x="502" y="327"/>
                          </a:lnTo>
                          <a:lnTo>
                            <a:pt x="505" y="313"/>
                          </a:lnTo>
                          <a:lnTo>
                            <a:pt x="508" y="299"/>
                          </a:lnTo>
                          <a:lnTo>
                            <a:pt x="510" y="285"/>
                          </a:lnTo>
                          <a:lnTo>
                            <a:pt x="511" y="270"/>
                          </a:lnTo>
                          <a:lnTo>
                            <a:pt x="512" y="256"/>
                          </a:lnTo>
                          <a:lnTo>
                            <a:pt x="512" y="256"/>
                          </a:lnTo>
                          <a:lnTo>
                            <a:pt x="511" y="243"/>
                          </a:lnTo>
                          <a:lnTo>
                            <a:pt x="510" y="230"/>
                          </a:lnTo>
                          <a:lnTo>
                            <a:pt x="509" y="217"/>
                          </a:lnTo>
                          <a:lnTo>
                            <a:pt x="506" y="204"/>
                          </a:lnTo>
                          <a:lnTo>
                            <a:pt x="504" y="192"/>
                          </a:lnTo>
                          <a:lnTo>
                            <a:pt x="500" y="180"/>
                          </a:lnTo>
                          <a:lnTo>
                            <a:pt x="496" y="169"/>
                          </a:lnTo>
                          <a:lnTo>
                            <a:pt x="492" y="156"/>
                          </a:lnTo>
                          <a:lnTo>
                            <a:pt x="480" y="135"/>
                          </a:lnTo>
                          <a:lnTo>
                            <a:pt x="468" y="113"/>
                          </a:lnTo>
                          <a:lnTo>
                            <a:pt x="453" y="94"/>
                          </a:lnTo>
                          <a:lnTo>
                            <a:pt x="436" y="76"/>
                          </a:lnTo>
                          <a:lnTo>
                            <a:pt x="418" y="59"/>
                          </a:lnTo>
                          <a:lnTo>
                            <a:pt x="398" y="44"/>
                          </a:lnTo>
                          <a:lnTo>
                            <a:pt x="377" y="32"/>
                          </a:lnTo>
                          <a:lnTo>
                            <a:pt x="356" y="21"/>
                          </a:lnTo>
                          <a:lnTo>
                            <a:pt x="343" y="17"/>
                          </a:lnTo>
                          <a:lnTo>
                            <a:pt x="332" y="13"/>
                          </a:lnTo>
                          <a:lnTo>
                            <a:pt x="320" y="9"/>
                          </a:lnTo>
                          <a:lnTo>
                            <a:pt x="307" y="7"/>
                          </a:lnTo>
                          <a:lnTo>
                            <a:pt x="294" y="3"/>
                          </a:lnTo>
                          <a:lnTo>
                            <a:pt x="282" y="2"/>
                          </a:lnTo>
                          <a:lnTo>
                            <a:pt x="269" y="1"/>
                          </a:lnTo>
                          <a:lnTo>
                            <a:pt x="255" y="0"/>
                          </a:lnTo>
                          <a:lnTo>
                            <a:pt x="255" y="0"/>
                          </a:lnTo>
                          <a:close/>
                          <a:moveTo>
                            <a:pt x="463" y="357"/>
                          </a:moveTo>
                          <a:lnTo>
                            <a:pt x="463" y="357"/>
                          </a:lnTo>
                          <a:lnTo>
                            <a:pt x="455" y="373"/>
                          </a:lnTo>
                          <a:lnTo>
                            <a:pt x="444" y="389"/>
                          </a:lnTo>
                          <a:lnTo>
                            <a:pt x="433" y="403"/>
                          </a:lnTo>
                          <a:lnTo>
                            <a:pt x="420" y="417"/>
                          </a:lnTo>
                          <a:lnTo>
                            <a:pt x="420" y="417"/>
                          </a:lnTo>
                          <a:lnTo>
                            <a:pt x="405" y="431"/>
                          </a:lnTo>
                          <a:lnTo>
                            <a:pt x="387" y="445"/>
                          </a:lnTo>
                          <a:lnTo>
                            <a:pt x="387" y="445"/>
                          </a:lnTo>
                          <a:lnTo>
                            <a:pt x="385" y="447"/>
                          </a:lnTo>
                          <a:lnTo>
                            <a:pt x="383" y="449"/>
                          </a:lnTo>
                          <a:lnTo>
                            <a:pt x="382" y="452"/>
                          </a:lnTo>
                          <a:lnTo>
                            <a:pt x="382" y="455"/>
                          </a:lnTo>
                          <a:lnTo>
                            <a:pt x="382" y="499"/>
                          </a:lnTo>
                          <a:lnTo>
                            <a:pt x="382" y="499"/>
                          </a:lnTo>
                          <a:lnTo>
                            <a:pt x="381" y="510"/>
                          </a:lnTo>
                          <a:lnTo>
                            <a:pt x="378" y="519"/>
                          </a:lnTo>
                          <a:lnTo>
                            <a:pt x="376" y="523"/>
                          </a:lnTo>
                          <a:lnTo>
                            <a:pt x="374" y="526"/>
                          </a:lnTo>
                          <a:lnTo>
                            <a:pt x="371" y="529"/>
                          </a:lnTo>
                          <a:lnTo>
                            <a:pt x="368" y="531"/>
                          </a:lnTo>
                          <a:lnTo>
                            <a:pt x="368" y="531"/>
                          </a:lnTo>
                          <a:lnTo>
                            <a:pt x="362" y="533"/>
                          </a:lnTo>
                          <a:lnTo>
                            <a:pt x="354" y="534"/>
                          </a:lnTo>
                          <a:lnTo>
                            <a:pt x="349" y="533"/>
                          </a:lnTo>
                          <a:lnTo>
                            <a:pt x="344" y="530"/>
                          </a:lnTo>
                          <a:lnTo>
                            <a:pt x="344" y="530"/>
                          </a:lnTo>
                          <a:lnTo>
                            <a:pt x="340" y="527"/>
                          </a:lnTo>
                          <a:lnTo>
                            <a:pt x="338" y="524"/>
                          </a:lnTo>
                          <a:lnTo>
                            <a:pt x="336" y="521"/>
                          </a:lnTo>
                          <a:lnTo>
                            <a:pt x="336" y="518"/>
                          </a:lnTo>
                          <a:lnTo>
                            <a:pt x="336" y="517"/>
                          </a:lnTo>
                          <a:lnTo>
                            <a:pt x="336" y="517"/>
                          </a:lnTo>
                          <a:lnTo>
                            <a:pt x="335" y="512"/>
                          </a:lnTo>
                          <a:lnTo>
                            <a:pt x="332" y="508"/>
                          </a:lnTo>
                          <a:lnTo>
                            <a:pt x="328" y="505"/>
                          </a:lnTo>
                          <a:lnTo>
                            <a:pt x="324" y="504"/>
                          </a:lnTo>
                          <a:lnTo>
                            <a:pt x="324" y="504"/>
                          </a:lnTo>
                          <a:lnTo>
                            <a:pt x="324" y="504"/>
                          </a:lnTo>
                          <a:lnTo>
                            <a:pt x="324" y="504"/>
                          </a:lnTo>
                          <a:lnTo>
                            <a:pt x="319" y="505"/>
                          </a:lnTo>
                          <a:lnTo>
                            <a:pt x="315" y="508"/>
                          </a:lnTo>
                          <a:lnTo>
                            <a:pt x="312" y="512"/>
                          </a:lnTo>
                          <a:lnTo>
                            <a:pt x="311" y="516"/>
                          </a:lnTo>
                          <a:lnTo>
                            <a:pt x="311" y="518"/>
                          </a:lnTo>
                          <a:lnTo>
                            <a:pt x="311" y="518"/>
                          </a:lnTo>
                          <a:lnTo>
                            <a:pt x="311" y="525"/>
                          </a:lnTo>
                          <a:lnTo>
                            <a:pt x="309" y="530"/>
                          </a:lnTo>
                          <a:lnTo>
                            <a:pt x="307" y="535"/>
                          </a:lnTo>
                          <a:lnTo>
                            <a:pt x="305" y="540"/>
                          </a:lnTo>
                          <a:lnTo>
                            <a:pt x="302" y="543"/>
                          </a:lnTo>
                          <a:lnTo>
                            <a:pt x="299" y="545"/>
                          </a:lnTo>
                          <a:lnTo>
                            <a:pt x="296" y="548"/>
                          </a:lnTo>
                          <a:lnTo>
                            <a:pt x="292" y="548"/>
                          </a:lnTo>
                          <a:lnTo>
                            <a:pt x="292" y="548"/>
                          </a:lnTo>
                          <a:lnTo>
                            <a:pt x="288" y="548"/>
                          </a:lnTo>
                          <a:lnTo>
                            <a:pt x="284" y="547"/>
                          </a:lnTo>
                          <a:lnTo>
                            <a:pt x="280" y="544"/>
                          </a:lnTo>
                          <a:lnTo>
                            <a:pt x="277" y="541"/>
                          </a:lnTo>
                          <a:lnTo>
                            <a:pt x="273" y="537"/>
                          </a:lnTo>
                          <a:lnTo>
                            <a:pt x="271" y="533"/>
                          </a:lnTo>
                          <a:lnTo>
                            <a:pt x="269" y="528"/>
                          </a:lnTo>
                          <a:lnTo>
                            <a:pt x="269" y="522"/>
                          </a:lnTo>
                          <a:lnTo>
                            <a:pt x="269" y="522"/>
                          </a:lnTo>
                          <a:lnTo>
                            <a:pt x="268" y="517"/>
                          </a:lnTo>
                          <a:lnTo>
                            <a:pt x="264" y="513"/>
                          </a:lnTo>
                          <a:lnTo>
                            <a:pt x="260" y="510"/>
                          </a:lnTo>
                          <a:lnTo>
                            <a:pt x="255" y="509"/>
                          </a:lnTo>
                          <a:lnTo>
                            <a:pt x="255" y="509"/>
                          </a:lnTo>
                          <a:lnTo>
                            <a:pt x="250" y="510"/>
                          </a:lnTo>
                          <a:lnTo>
                            <a:pt x="247" y="513"/>
                          </a:lnTo>
                          <a:lnTo>
                            <a:pt x="244" y="517"/>
                          </a:lnTo>
                          <a:lnTo>
                            <a:pt x="243" y="522"/>
                          </a:lnTo>
                          <a:lnTo>
                            <a:pt x="243" y="522"/>
                          </a:lnTo>
                          <a:lnTo>
                            <a:pt x="242" y="527"/>
                          </a:lnTo>
                          <a:lnTo>
                            <a:pt x="241" y="532"/>
                          </a:lnTo>
                          <a:lnTo>
                            <a:pt x="238" y="537"/>
                          </a:lnTo>
                          <a:lnTo>
                            <a:pt x="235" y="540"/>
                          </a:lnTo>
                          <a:lnTo>
                            <a:pt x="231" y="543"/>
                          </a:lnTo>
                          <a:lnTo>
                            <a:pt x="227" y="545"/>
                          </a:lnTo>
                          <a:lnTo>
                            <a:pt x="223" y="547"/>
                          </a:lnTo>
                          <a:lnTo>
                            <a:pt x="218" y="548"/>
                          </a:lnTo>
                          <a:lnTo>
                            <a:pt x="218" y="548"/>
                          </a:lnTo>
                          <a:lnTo>
                            <a:pt x="215" y="547"/>
                          </a:lnTo>
                          <a:lnTo>
                            <a:pt x="211" y="545"/>
                          </a:lnTo>
                          <a:lnTo>
                            <a:pt x="208" y="542"/>
                          </a:lnTo>
                          <a:lnTo>
                            <a:pt x="205" y="539"/>
                          </a:lnTo>
                          <a:lnTo>
                            <a:pt x="203" y="535"/>
                          </a:lnTo>
                          <a:lnTo>
                            <a:pt x="202" y="530"/>
                          </a:lnTo>
                          <a:lnTo>
                            <a:pt x="201" y="525"/>
                          </a:lnTo>
                          <a:lnTo>
                            <a:pt x="201" y="518"/>
                          </a:lnTo>
                          <a:lnTo>
                            <a:pt x="201" y="518"/>
                          </a:lnTo>
                          <a:lnTo>
                            <a:pt x="201" y="516"/>
                          </a:lnTo>
                          <a:lnTo>
                            <a:pt x="201" y="516"/>
                          </a:lnTo>
                          <a:lnTo>
                            <a:pt x="199" y="512"/>
                          </a:lnTo>
                          <a:lnTo>
                            <a:pt x="197" y="508"/>
                          </a:lnTo>
                          <a:lnTo>
                            <a:pt x="193" y="505"/>
                          </a:lnTo>
                          <a:lnTo>
                            <a:pt x="188" y="504"/>
                          </a:lnTo>
                          <a:lnTo>
                            <a:pt x="188" y="504"/>
                          </a:lnTo>
                          <a:lnTo>
                            <a:pt x="183" y="505"/>
                          </a:lnTo>
                          <a:lnTo>
                            <a:pt x="179" y="508"/>
                          </a:lnTo>
                          <a:lnTo>
                            <a:pt x="177" y="512"/>
                          </a:lnTo>
                          <a:lnTo>
                            <a:pt x="175" y="517"/>
                          </a:lnTo>
                          <a:lnTo>
                            <a:pt x="175" y="518"/>
                          </a:lnTo>
                          <a:lnTo>
                            <a:pt x="175" y="518"/>
                          </a:lnTo>
                          <a:lnTo>
                            <a:pt x="174" y="521"/>
                          </a:lnTo>
                          <a:lnTo>
                            <a:pt x="173" y="524"/>
                          </a:lnTo>
                          <a:lnTo>
                            <a:pt x="171" y="527"/>
                          </a:lnTo>
                          <a:lnTo>
                            <a:pt x="167" y="530"/>
                          </a:lnTo>
                          <a:lnTo>
                            <a:pt x="167" y="530"/>
                          </a:lnTo>
                          <a:lnTo>
                            <a:pt x="162" y="533"/>
                          </a:lnTo>
                          <a:lnTo>
                            <a:pt x="156" y="534"/>
                          </a:lnTo>
                          <a:lnTo>
                            <a:pt x="150" y="533"/>
                          </a:lnTo>
                          <a:lnTo>
                            <a:pt x="144" y="531"/>
                          </a:lnTo>
                          <a:lnTo>
                            <a:pt x="144" y="531"/>
                          </a:lnTo>
                          <a:lnTo>
                            <a:pt x="140" y="529"/>
                          </a:lnTo>
                          <a:lnTo>
                            <a:pt x="138" y="526"/>
                          </a:lnTo>
                          <a:lnTo>
                            <a:pt x="135" y="523"/>
                          </a:lnTo>
                          <a:lnTo>
                            <a:pt x="133" y="519"/>
                          </a:lnTo>
                          <a:lnTo>
                            <a:pt x="130" y="510"/>
                          </a:lnTo>
                          <a:lnTo>
                            <a:pt x="129" y="499"/>
                          </a:lnTo>
                          <a:lnTo>
                            <a:pt x="129" y="455"/>
                          </a:lnTo>
                          <a:lnTo>
                            <a:pt x="129" y="455"/>
                          </a:lnTo>
                          <a:lnTo>
                            <a:pt x="128" y="452"/>
                          </a:lnTo>
                          <a:lnTo>
                            <a:pt x="127" y="449"/>
                          </a:lnTo>
                          <a:lnTo>
                            <a:pt x="126" y="447"/>
                          </a:lnTo>
                          <a:lnTo>
                            <a:pt x="123" y="445"/>
                          </a:lnTo>
                          <a:lnTo>
                            <a:pt x="123" y="445"/>
                          </a:lnTo>
                          <a:lnTo>
                            <a:pt x="107" y="431"/>
                          </a:lnTo>
                          <a:lnTo>
                            <a:pt x="91" y="416"/>
                          </a:lnTo>
                          <a:lnTo>
                            <a:pt x="91" y="416"/>
                          </a:lnTo>
                          <a:lnTo>
                            <a:pt x="78" y="403"/>
                          </a:lnTo>
                          <a:lnTo>
                            <a:pt x="66" y="388"/>
                          </a:lnTo>
                          <a:lnTo>
                            <a:pt x="57" y="372"/>
                          </a:lnTo>
                          <a:lnTo>
                            <a:pt x="49" y="356"/>
                          </a:lnTo>
                          <a:lnTo>
                            <a:pt x="49" y="356"/>
                          </a:lnTo>
                          <a:lnTo>
                            <a:pt x="43" y="344"/>
                          </a:lnTo>
                          <a:lnTo>
                            <a:pt x="38" y="333"/>
                          </a:lnTo>
                          <a:lnTo>
                            <a:pt x="34" y="320"/>
                          </a:lnTo>
                          <a:lnTo>
                            <a:pt x="31" y="307"/>
                          </a:lnTo>
                          <a:lnTo>
                            <a:pt x="28" y="295"/>
                          </a:lnTo>
                          <a:lnTo>
                            <a:pt x="26" y="282"/>
                          </a:lnTo>
                          <a:lnTo>
                            <a:pt x="25" y="269"/>
                          </a:lnTo>
                          <a:lnTo>
                            <a:pt x="25" y="256"/>
                          </a:lnTo>
                          <a:lnTo>
                            <a:pt x="25" y="256"/>
                          </a:lnTo>
                          <a:lnTo>
                            <a:pt x="26" y="233"/>
                          </a:lnTo>
                          <a:lnTo>
                            <a:pt x="30" y="209"/>
                          </a:lnTo>
                          <a:lnTo>
                            <a:pt x="35" y="188"/>
                          </a:lnTo>
                          <a:lnTo>
                            <a:pt x="44" y="166"/>
                          </a:lnTo>
                          <a:lnTo>
                            <a:pt x="53" y="146"/>
                          </a:lnTo>
                          <a:lnTo>
                            <a:pt x="64" y="128"/>
                          </a:lnTo>
                          <a:lnTo>
                            <a:pt x="77" y="109"/>
                          </a:lnTo>
                          <a:lnTo>
                            <a:pt x="93" y="93"/>
                          </a:lnTo>
                          <a:lnTo>
                            <a:pt x="109" y="79"/>
                          </a:lnTo>
                          <a:lnTo>
                            <a:pt x="126" y="66"/>
                          </a:lnTo>
                          <a:lnTo>
                            <a:pt x="146" y="54"/>
                          </a:lnTo>
                          <a:lnTo>
                            <a:pt x="166" y="44"/>
                          </a:lnTo>
                          <a:lnTo>
                            <a:pt x="187" y="36"/>
                          </a:lnTo>
                          <a:lnTo>
                            <a:pt x="209" y="31"/>
                          </a:lnTo>
                          <a:lnTo>
                            <a:pt x="232" y="27"/>
                          </a:lnTo>
                          <a:lnTo>
                            <a:pt x="255" y="26"/>
                          </a:lnTo>
                          <a:lnTo>
                            <a:pt x="255" y="26"/>
                          </a:lnTo>
                          <a:lnTo>
                            <a:pt x="279" y="27"/>
                          </a:lnTo>
                          <a:lnTo>
                            <a:pt x="302" y="31"/>
                          </a:lnTo>
                          <a:lnTo>
                            <a:pt x="324" y="36"/>
                          </a:lnTo>
                          <a:lnTo>
                            <a:pt x="345" y="44"/>
                          </a:lnTo>
                          <a:lnTo>
                            <a:pt x="366" y="54"/>
                          </a:lnTo>
                          <a:lnTo>
                            <a:pt x="384" y="66"/>
                          </a:lnTo>
                          <a:lnTo>
                            <a:pt x="403" y="79"/>
                          </a:lnTo>
                          <a:lnTo>
                            <a:pt x="419" y="93"/>
                          </a:lnTo>
                          <a:lnTo>
                            <a:pt x="433" y="109"/>
                          </a:lnTo>
                          <a:lnTo>
                            <a:pt x="447" y="128"/>
                          </a:lnTo>
                          <a:lnTo>
                            <a:pt x="458" y="146"/>
                          </a:lnTo>
                          <a:lnTo>
                            <a:pt x="468" y="166"/>
                          </a:lnTo>
                          <a:lnTo>
                            <a:pt x="476" y="188"/>
                          </a:lnTo>
                          <a:lnTo>
                            <a:pt x="481" y="209"/>
                          </a:lnTo>
                          <a:lnTo>
                            <a:pt x="485" y="233"/>
                          </a:lnTo>
                          <a:lnTo>
                            <a:pt x="486" y="256"/>
                          </a:lnTo>
                          <a:lnTo>
                            <a:pt x="486" y="256"/>
                          </a:lnTo>
                          <a:lnTo>
                            <a:pt x="485" y="269"/>
                          </a:lnTo>
                          <a:lnTo>
                            <a:pt x="484" y="282"/>
                          </a:lnTo>
                          <a:lnTo>
                            <a:pt x="482" y="295"/>
                          </a:lnTo>
                          <a:lnTo>
                            <a:pt x="480" y="307"/>
                          </a:lnTo>
                          <a:lnTo>
                            <a:pt x="477" y="320"/>
                          </a:lnTo>
                          <a:lnTo>
                            <a:pt x="473" y="333"/>
                          </a:lnTo>
                          <a:lnTo>
                            <a:pt x="468" y="345"/>
                          </a:lnTo>
                          <a:lnTo>
                            <a:pt x="463" y="357"/>
                          </a:lnTo>
                          <a:lnTo>
                            <a:pt x="463" y="3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17" name="Freeform 9">
                      <a:extLst>
                        <a:ext uri="{FF2B5EF4-FFF2-40B4-BE49-F238E27FC236}">
                          <a16:creationId xmlns:a16="http://schemas.microsoft.com/office/drawing/2014/main" id="{02C3A48B-14F6-4E32-9F3D-D8A29F90CA54}"/>
                        </a:ext>
                      </a:extLst>
                    </p:cNvPr>
                    <p:cNvSpPr>
                      <a:spLocks noEditPoints="1"/>
                    </p:cNvSpPr>
                    <p:nvPr/>
                  </p:nvSpPr>
                  <p:spPr bwMode="auto">
                    <a:xfrm>
                      <a:off x="2851150" y="5502275"/>
                      <a:ext cx="39688" cy="41275"/>
                    </a:xfrm>
                    <a:custGeom>
                      <a:avLst/>
                      <a:gdLst>
                        <a:gd name="T0" fmla="*/ 75 w 151"/>
                        <a:gd name="T1" fmla="*/ 0 h 151"/>
                        <a:gd name="T2" fmla="*/ 60 w 151"/>
                        <a:gd name="T3" fmla="*/ 2 h 151"/>
                        <a:gd name="T4" fmla="*/ 47 w 151"/>
                        <a:gd name="T5" fmla="*/ 6 h 151"/>
                        <a:gd name="T6" fmla="*/ 33 w 151"/>
                        <a:gd name="T7" fmla="*/ 13 h 151"/>
                        <a:gd name="T8" fmla="*/ 22 w 151"/>
                        <a:gd name="T9" fmla="*/ 22 h 151"/>
                        <a:gd name="T10" fmla="*/ 13 w 151"/>
                        <a:gd name="T11" fmla="*/ 33 h 151"/>
                        <a:gd name="T12" fmla="*/ 6 w 151"/>
                        <a:gd name="T13" fmla="*/ 46 h 151"/>
                        <a:gd name="T14" fmla="*/ 2 w 151"/>
                        <a:gd name="T15" fmla="*/ 60 h 151"/>
                        <a:gd name="T16" fmla="*/ 0 w 151"/>
                        <a:gd name="T17" fmla="*/ 75 h 151"/>
                        <a:gd name="T18" fmla="*/ 1 w 151"/>
                        <a:gd name="T19" fmla="*/ 83 h 151"/>
                        <a:gd name="T20" fmla="*/ 4 w 151"/>
                        <a:gd name="T21" fmla="*/ 98 h 151"/>
                        <a:gd name="T22" fmla="*/ 9 w 151"/>
                        <a:gd name="T23" fmla="*/ 111 h 151"/>
                        <a:gd name="T24" fmla="*/ 17 w 151"/>
                        <a:gd name="T25" fmla="*/ 123 h 151"/>
                        <a:gd name="T26" fmla="*/ 27 w 151"/>
                        <a:gd name="T27" fmla="*/ 133 h 151"/>
                        <a:gd name="T28" fmla="*/ 40 w 151"/>
                        <a:gd name="T29" fmla="*/ 141 h 151"/>
                        <a:gd name="T30" fmla="*/ 53 w 151"/>
                        <a:gd name="T31" fmla="*/ 148 h 151"/>
                        <a:gd name="T32" fmla="*/ 68 w 151"/>
                        <a:gd name="T33" fmla="*/ 151 h 151"/>
                        <a:gd name="T34" fmla="*/ 75 w 151"/>
                        <a:gd name="T35" fmla="*/ 151 h 151"/>
                        <a:gd name="T36" fmla="*/ 91 w 151"/>
                        <a:gd name="T37" fmla="*/ 150 h 151"/>
                        <a:gd name="T38" fmla="*/ 105 w 151"/>
                        <a:gd name="T39" fmla="*/ 145 h 151"/>
                        <a:gd name="T40" fmla="*/ 118 w 151"/>
                        <a:gd name="T41" fmla="*/ 138 h 151"/>
                        <a:gd name="T42" fmla="*/ 130 w 151"/>
                        <a:gd name="T43" fmla="*/ 129 h 151"/>
                        <a:gd name="T44" fmla="*/ 139 w 151"/>
                        <a:gd name="T45" fmla="*/ 118 h 151"/>
                        <a:gd name="T46" fmla="*/ 146 w 151"/>
                        <a:gd name="T47" fmla="*/ 105 h 151"/>
                        <a:gd name="T48" fmla="*/ 150 w 151"/>
                        <a:gd name="T49" fmla="*/ 91 h 151"/>
                        <a:gd name="T50" fmla="*/ 151 w 151"/>
                        <a:gd name="T51" fmla="*/ 75 h 151"/>
                        <a:gd name="T52" fmla="*/ 151 w 151"/>
                        <a:gd name="T53" fmla="*/ 68 h 151"/>
                        <a:gd name="T54" fmla="*/ 148 w 151"/>
                        <a:gd name="T55" fmla="*/ 53 h 151"/>
                        <a:gd name="T56" fmla="*/ 142 w 151"/>
                        <a:gd name="T57" fmla="*/ 40 h 151"/>
                        <a:gd name="T58" fmla="*/ 134 w 151"/>
                        <a:gd name="T59" fmla="*/ 27 h 151"/>
                        <a:gd name="T60" fmla="*/ 123 w 151"/>
                        <a:gd name="T61" fmla="*/ 17 h 151"/>
                        <a:gd name="T62" fmla="*/ 112 w 151"/>
                        <a:gd name="T63" fmla="*/ 9 h 151"/>
                        <a:gd name="T64" fmla="*/ 98 w 151"/>
                        <a:gd name="T65" fmla="*/ 4 h 151"/>
                        <a:gd name="T66" fmla="*/ 83 w 151"/>
                        <a:gd name="T67" fmla="*/ 1 h 151"/>
                        <a:gd name="T68" fmla="*/ 75 w 151"/>
                        <a:gd name="T69" fmla="*/ 0 h 151"/>
                        <a:gd name="T70" fmla="*/ 75 w 151"/>
                        <a:gd name="T71" fmla="*/ 125 h 151"/>
                        <a:gd name="T72" fmla="*/ 56 w 151"/>
                        <a:gd name="T73" fmla="*/ 122 h 151"/>
                        <a:gd name="T74" fmla="*/ 41 w 151"/>
                        <a:gd name="T75" fmla="*/ 111 h 151"/>
                        <a:gd name="T76" fmla="*/ 29 w 151"/>
                        <a:gd name="T77" fmla="*/ 95 h 151"/>
                        <a:gd name="T78" fmla="*/ 25 w 151"/>
                        <a:gd name="T79" fmla="*/ 75 h 151"/>
                        <a:gd name="T80" fmla="*/ 26 w 151"/>
                        <a:gd name="T81" fmla="*/ 65 h 151"/>
                        <a:gd name="T82" fmla="*/ 34 w 151"/>
                        <a:gd name="T83" fmla="*/ 48 h 151"/>
                        <a:gd name="T84" fmla="*/ 48 w 151"/>
                        <a:gd name="T85" fmla="*/ 33 h 151"/>
                        <a:gd name="T86" fmla="*/ 65 w 151"/>
                        <a:gd name="T87" fmla="*/ 26 h 151"/>
                        <a:gd name="T88" fmla="*/ 75 w 151"/>
                        <a:gd name="T89" fmla="*/ 25 h 151"/>
                        <a:gd name="T90" fmla="*/ 95 w 151"/>
                        <a:gd name="T91" fmla="*/ 29 h 151"/>
                        <a:gd name="T92" fmla="*/ 111 w 151"/>
                        <a:gd name="T93" fmla="*/ 40 h 151"/>
                        <a:gd name="T94" fmla="*/ 122 w 151"/>
                        <a:gd name="T95" fmla="*/ 56 h 151"/>
                        <a:gd name="T96" fmla="*/ 126 w 151"/>
                        <a:gd name="T97" fmla="*/ 75 h 151"/>
                        <a:gd name="T98" fmla="*/ 125 w 151"/>
                        <a:gd name="T99" fmla="*/ 85 h 151"/>
                        <a:gd name="T100" fmla="*/ 117 w 151"/>
                        <a:gd name="T101" fmla="*/ 104 h 151"/>
                        <a:gd name="T102" fmla="*/ 104 w 151"/>
                        <a:gd name="T103" fmla="*/ 117 h 151"/>
                        <a:gd name="T104" fmla="*/ 86 w 151"/>
                        <a:gd name="T105" fmla="*/ 124 h 151"/>
                        <a:gd name="T106" fmla="*/ 75 w 151"/>
                        <a:gd name="T107" fmla="*/ 12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51">
                          <a:moveTo>
                            <a:pt x="75" y="0"/>
                          </a:moveTo>
                          <a:lnTo>
                            <a:pt x="75" y="0"/>
                          </a:lnTo>
                          <a:lnTo>
                            <a:pt x="68" y="1"/>
                          </a:lnTo>
                          <a:lnTo>
                            <a:pt x="60" y="2"/>
                          </a:lnTo>
                          <a:lnTo>
                            <a:pt x="53" y="4"/>
                          </a:lnTo>
                          <a:lnTo>
                            <a:pt x="47" y="6"/>
                          </a:lnTo>
                          <a:lnTo>
                            <a:pt x="40" y="9"/>
                          </a:lnTo>
                          <a:lnTo>
                            <a:pt x="33" y="13"/>
                          </a:lnTo>
                          <a:lnTo>
                            <a:pt x="27" y="17"/>
                          </a:lnTo>
                          <a:lnTo>
                            <a:pt x="22" y="22"/>
                          </a:lnTo>
                          <a:lnTo>
                            <a:pt x="17" y="27"/>
                          </a:lnTo>
                          <a:lnTo>
                            <a:pt x="13" y="33"/>
                          </a:lnTo>
                          <a:lnTo>
                            <a:pt x="9" y="40"/>
                          </a:lnTo>
                          <a:lnTo>
                            <a:pt x="6" y="46"/>
                          </a:lnTo>
                          <a:lnTo>
                            <a:pt x="4" y="53"/>
                          </a:lnTo>
                          <a:lnTo>
                            <a:pt x="2" y="60"/>
                          </a:lnTo>
                          <a:lnTo>
                            <a:pt x="1" y="68"/>
                          </a:lnTo>
                          <a:lnTo>
                            <a:pt x="0" y="75"/>
                          </a:lnTo>
                          <a:lnTo>
                            <a:pt x="0" y="75"/>
                          </a:lnTo>
                          <a:lnTo>
                            <a:pt x="1" y="83"/>
                          </a:lnTo>
                          <a:lnTo>
                            <a:pt x="2" y="91"/>
                          </a:lnTo>
                          <a:lnTo>
                            <a:pt x="4" y="98"/>
                          </a:lnTo>
                          <a:lnTo>
                            <a:pt x="6" y="105"/>
                          </a:lnTo>
                          <a:lnTo>
                            <a:pt x="9" y="111"/>
                          </a:lnTo>
                          <a:lnTo>
                            <a:pt x="13" y="118"/>
                          </a:lnTo>
                          <a:lnTo>
                            <a:pt x="17" y="123"/>
                          </a:lnTo>
                          <a:lnTo>
                            <a:pt x="22" y="129"/>
                          </a:lnTo>
                          <a:lnTo>
                            <a:pt x="27" y="133"/>
                          </a:lnTo>
                          <a:lnTo>
                            <a:pt x="33" y="138"/>
                          </a:lnTo>
                          <a:lnTo>
                            <a:pt x="40" y="141"/>
                          </a:lnTo>
                          <a:lnTo>
                            <a:pt x="47" y="145"/>
                          </a:lnTo>
                          <a:lnTo>
                            <a:pt x="53" y="148"/>
                          </a:lnTo>
                          <a:lnTo>
                            <a:pt x="60" y="150"/>
                          </a:lnTo>
                          <a:lnTo>
                            <a:pt x="68" y="151"/>
                          </a:lnTo>
                          <a:lnTo>
                            <a:pt x="75" y="151"/>
                          </a:lnTo>
                          <a:lnTo>
                            <a:pt x="75" y="151"/>
                          </a:lnTo>
                          <a:lnTo>
                            <a:pt x="83" y="151"/>
                          </a:lnTo>
                          <a:lnTo>
                            <a:pt x="91" y="150"/>
                          </a:lnTo>
                          <a:lnTo>
                            <a:pt x="98" y="148"/>
                          </a:lnTo>
                          <a:lnTo>
                            <a:pt x="105" y="145"/>
                          </a:lnTo>
                          <a:lnTo>
                            <a:pt x="112" y="141"/>
                          </a:lnTo>
                          <a:lnTo>
                            <a:pt x="118" y="138"/>
                          </a:lnTo>
                          <a:lnTo>
                            <a:pt x="123" y="133"/>
                          </a:lnTo>
                          <a:lnTo>
                            <a:pt x="130" y="129"/>
                          </a:lnTo>
                          <a:lnTo>
                            <a:pt x="134" y="123"/>
                          </a:lnTo>
                          <a:lnTo>
                            <a:pt x="139" y="118"/>
                          </a:lnTo>
                          <a:lnTo>
                            <a:pt x="142" y="111"/>
                          </a:lnTo>
                          <a:lnTo>
                            <a:pt x="146" y="105"/>
                          </a:lnTo>
                          <a:lnTo>
                            <a:pt x="148" y="98"/>
                          </a:lnTo>
                          <a:lnTo>
                            <a:pt x="150" y="91"/>
                          </a:lnTo>
                          <a:lnTo>
                            <a:pt x="151" y="83"/>
                          </a:lnTo>
                          <a:lnTo>
                            <a:pt x="151" y="75"/>
                          </a:lnTo>
                          <a:lnTo>
                            <a:pt x="151" y="75"/>
                          </a:lnTo>
                          <a:lnTo>
                            <a:pt x="151" y="68"/>
                          </a:lnTo>
                          <a:lnTo>
                            <a:pt x="150" y="60"/>
                          </a:lnTo>
                          <a:lnTo>
                            <a:pt x="148" y="53"/>
                          </a:lnTo>
                          <a:lnTo>
                            <a:pt x="146" y="46"/>
                          </a:lnTo>
                          <a:lnTo>
                            <a:pt x="142" y="40"/>
                          </a:lnTo>
                          <a:lnTo>
                            <a:pt x="139" y="33"/>
                          </a:lnTo>
                          <a:lnTo>
                            <a:pt x="134" y="27"/>
                          </a:lnTo>
                          <a:lnTo>
                            <a:pt x="130" y="22"/>
                          </a:lnTo>
                          <a:lnTo>
                            <a:pt x="123" y="17"/>
                          </a:lnTo>
                          <a:lnTo>
                            <a:pt x="118" y="13"/>
                          </a:lnTo>
                          <a:lnTo>
                            <a:pt x="112" y="9"/>
                          </a:lnTo>
                          <a:lnTo>
                            <a:pt x="105" y="6"/>
                          </a:lnTo>
                          <a:lnTo>
                            <a:pt x="98" y="4"/>
                          </a:lnTo>
                          <a:lnTo>
                            <a:pt x="91" y="2"/>
                          </a:lnTo>
                          <a:lnTo>
                            <a:pt x="83" y="1"/>
                          </a:lnTo>
                          <a:lnTo>
                            <a:pt x="75" y="0"/>
                          </a:lnTo>
                          <a:lnTo>
                            <a:pt x="75" y="0"/>
                          </a:lnTo>
                          <a:close/>
                          <a:moveTo>
                            <a:pt x="75" y="125"/>
                          </a:moveTo>
                          <a:lnTo>
                            <a:pt x="75" y="125"/>
                          </a:lnTo>
                          <a:lnTo>
                            <a:pt x="65" y="124"/>
                          </a:lnTo>
                          <a:lnTo>
                            <a:pt x="56" y="122"/>
                          </a:lnTo>
                          <a:lnTo>
                            <a:pt x="48" y="117"/>
                          </a:lnTo>
                          <a:lnTo>
                            <a:pt x="41" y="111"/>
                          </a:lnTo>
                          <a:lnTo>
                            <a:pt x="34" y="104"/>
                          </a:lnTo>
                          <a:lnTo>
                            <a:pt x="29" y="95"/>
                          </a:lnTo>
                          <a:lnTo>
                            <a:pt x="26" y="85"/>
                          </a:lnTo>
                          <a:lnTo>
                            <a:pt x="25" y="75"/>
                          </a:lnTo>
                          <a:lnTo>
                            <a:pt x="25" y="75"/>
                          </a:lnTo>
                          <a:lnTo>
                            <a:pt x="26" y="65"/>
                          </a:lnTo>
                          <a:lnTo>
                            <a:pt x="29" y="56"/>
                          </a:lnTo>
                          <a:lnTo>
                            <a:pt x="34" y="48"/>
                          </a:lnTo>
                          <a:lnTo>
                            <a:pt x="41" y="40"/>
                          </a:lnTo>
                          <a:lnTo>
                            <a:pt x="48" y="33"/>
                          </a:lnTo>
                          <a:lnTo>
                            <a:pt x="56" y="29"/>
                          </a:lnTo>
                          <a:lnTo>
                            <a:pt x="65" y="26"/>
                          </a:lnTo>
                          <a:lnTo>
                            <a:pt x="75" y="25"/>
                          </a:lnTo>
                          <a:lnTo>
                            <a:pt x="75" y="25"/>
                          </a:lnTo>
                          <a:lnTo>
                            <a:pt x="86" y="26"/>
                          </a:lnTo>
                          <a:lnTo>
                            <a:pt x="95" y="29"/>
                          </a:lnTo>
                          <a:lnTo>
                            <a:pt x="104" y="33"/>
                          </a:lnTo>
                          <a:lnTo>
                            <a:pt x="111" y="40"/>
                          </a:lnTo>
                          <a:lnTo>
                            <a:pt x="117" y="48"/>
                          </a:lnTo>
                          <a:lnTo>
                            <a:pt x="122" y="56"/>
                          </a:lnTo>
                          <a:lnTo>
                            <a:pt x="125" y="65"/>
                          </a:lnTo>
                          <a:lnTo>
                            <a:pt x="126" y="75"/>
                          </a:lnTo>
                          <a:lnTo>
                            <a:pt x="126" y="75"/>
                          </a:lnTo>
                          <a:lnTo>
                            <a:pt x="125" y="85"/>
                          </a:lnTo>
                          <a:lnTo>
                            <a:pt x="122" y="95"/>
                          </a:lnTo>
                          <a:lnTo>
                            <a:pt x="117" y="104"/>
                          </a:lnTo>
                          <a:lnTo>
                            <a:pt x="111" y="111"/>
                          </a:lnTo>
                          <a:lnTo>
                            <a:pt x="104" y="117"/>
                          </a:lnTo>
                          <a:lnTo>
                            <a:pt x="95" y="122"/>
                          </a:lnTo>
                          <a:lnTo>
                            <a:pt x="86" y="124"/>
                          </a:lnTo>
                          <a:lnTo>
                            <a:pt x="75" y="125"/>
                          </a:lnTo>
                          <a:lnTo>
                            <a:pt x="75" y="12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18" name="Freeform 10">
                      <a:extLst>
                        <a:ext uri="{FF2B5EF4-FFF2-40B4-BE49-F238E27FC236}">
                          <a16:creationId xmlns:a16="http://schemas.microsoft.com/office/drawing/2014/main" id="{B767B965-147A-4CA2-8944-8977B934CDA9}"/>
                        </a:ext>
                      </a:extLst>
                    </p:cNvPr>
                    <p:cNvSpPr>
                      <a:spLocks noEditPoints="1"/>
                    </p:cNvSpPr>
                    <p:nvPr/>
                  </p:nvSpPr>
                  <p:spPr bwMode="auto">
                    <a:xfrm>
                      <a:off x="2801938" y="5502275"/>
                      <a:ext cx="41275" cy="41275"/>
                    </a:xfrm>
                    <a:custGeom>
                      <a:avLst/>
                      <a:gdLst>
                        <a:gd name="T0" fmla="*/ 75 w 151"/>
                        <a:gd name="T1" fmla="*/ 0 h 151"/>
                        <a:gd name="T2" fmla="*/ 60 w 151"/>
                        <a:gd name="T3" fmla="*/ 2 h 151"/>
                        <a:gd name="T4" fmla="*/ 46 w 151"/>
                        <a:gd name="T5" fmla="*/ 6 h 151"/>
                        <a:gd name="T6" fmla="*/ 33 w 151"/>
                        <a:gd name="T7" fmla="*/ 13 h 151"/>
                        <a:gd name="T8" fmla="*/ 22 w 151"/>
                        <a:gd name="T9" fmla="*/ 22 h 151"/>
                        <a:gd name="T10" fmla="*/ 13 w 151"/>
                        <a:gd name="T11" fmla="*/ 33 h 151"/>
                        <a:gd name="T12" fmla="*/ 6 w 151"/>
                        <a:gd name="T13" fmla="*/ 46 h 151"/>
                        <a:gd name="T14" fmla="*/ 2 w 151"/>
                        <a:gd name="T15" fmla="*/ 60 h 151"/>
                        <a:gd name="T16" fmla="*/ 0 w 151"/>
                        <a:gd name="T17" fmla="*/ 75 h 151"/>
                        <a:gd name="T18" fmla="*/ 1 w 151"/>
                        <a:gd name="T19" fmla="*/ 83 h 151"/>
                        <a:gd name="T20" fmla="*/ 4 w 151"/>
                        <a:gd name="T21" fmla="*/ 98 h 151"/>
                        <a:gd name="T22" fmla="*/ 9 w 151"/>
                        <a:gd name="T23" fmla="*/ 111 h 151"/>
                        <a:gd name="T24" fmla="*/ 17 w 151"/>
                        <a:gd name="T25" fmla="*/ 123 h 151"/>
                        <a:gd name="T26" fmla="*/ 27 w 151"/>
                        <a:gd name="T27" fmla="*/ 133 h 151"/>
                        <a:gd name="T28" fmla="*/ 39 w 151"/>
                        <a:gd name="T29" fmla="*/ 141 h 151"/>
                        <a:gd name="T30" fmla="*/ 53 w 151"/>
                        <a:gd name="T31" fmla="*/ 148 h 151"/>
                        <a:gd name="T32" fmla="*/ 68 w 151"/>
                        <a:gd name="T33" fmla="*/ 151 h 151"/>
                        <a:gd name="T34" fmla="*/ 75 w 151"/>
                        <a:gd name="T35" fmla="*/ 151 h 151"/>
                        <a:gd name="T36" fmla="*/ 91 w 151"/>
                        <a:gd name="T37" fmla="*/ 150 h 151"/>
                        <a:gd name="T38" fmla="*/ 105 w 151"/>
                        <a:gd name="T39" fmla="*/ 145 h 151"/>
                        <a:gd name="T40" fmla="*/ 118 w 151"/>
                        <a:gd name="T41" fmla="*/ 138 h 151"/>
                        <a:gd name="T42" fmla="*/ 129 w 151"/>
                        <a:gd name="T43" fmla="*/ 129 h 151"/>
                        <a:gd name="T44" fmla="*/ 139 w 151"/>
                        <a:gd name="T45" fmla="*/ 118 h 151"/>
                        <a:gd name="T46" fmla="*/ 145 w 151"/>
                        <a:gd name="T47" fmla="*/ 105 h 151"/>
                        <a:gd name="T48" fmla="*/ 150 w 151"/>
                        <a:gd name="T49" fmla="*/ 91 h 151"/>
                        <a:gd name="T50" fmla="*/ 151 w 151"/>
                        <a:gd name="T51" fmla="*/ 75 h 151"/>
                        <a:gd name="T52" fmla="*/ 151 w 151"/>
                        <a:gd name="T53" fmla="*/ 68 h 151"/>
                        <a:gd name="T54" fmla="*/ 148 w 151"/>
                        <a:gd name="T55" fmla="*/ 53 h 151"/>
                        <a:gd name="T56" fmla="*/ 142 w 151"/>
                        <a:gd name="T57" fmla="*/ 40 h 151"/>
                        <a:gd name="T58" fmla="*/ 134 w 151"/>
                        <a:gd name="T59" fmla="*/ 27 h 151"/>
                        <a:gd name="T60" fmla="*/ 123 w 151"/>
                        <a:gd name="T61" fmla="*/ 17 h 151"/>
                        <a:gd name="T62" fmla="*/ 111 w 151"/>
                        <a:gd name="T63" fmla="*/ 9 h 151"/>
                        <a:gd name="T64" fmla="*/ 98 w 151"/>
                        <a:gd name="T65" fmla="*/ 4 h 151"/>
                        <a:gd name="T66" fmla="*/ 83 w 151"/>
                        <a:gd name="T67" fmla="*/ 1 h 151"/>
                        <a:gd name="T68" fmla="*/ 75 w 151"/>
                        <a:gd name="T69" fmla="*/ 0 h 151"/>
                        <a:gd name="T70" fmla="*/ 75 w 151"/>
                        <a:gd name="T71" fmla="*/ 125 h 151"/>
                        <a:gd name="T72" fmla="*/ 56 w 151"/>
                        <a:gd name="T73" fmla="*/ 122 h 151"/>
                        <a:gd name="T74" fmla="*/ 40 w 151"/>
                        <a:gd name="T75" fmla="*/ 111 h 151"/>
                        <a:gd name="T76" fmla="*/ 29 w 151"/>
                        <a:gd name="T77" fmla="*/ 95 h 151"/>
                        <a:gd name="T78" fmla="*/ 25 w 151"/>
                        <a:gd name="T79" fmla="*/ 75 h 151"/>
                        <a:gd name="T80" fmla="*/ 26 w 151"/>
                        <a:gd name="T81" fmla="*/ 65 h 151"/>
                        <a:gd name="T82" fmla="*/ 33 w 151"/>
                        <a:gd name="T83" fmla="*/ 48 h 151"/>
                        <a:gd name="T84" fmla="*/ 48 w 151"/>
                        <a:gd name="T85" fmla="*/ 33 h 151"/>
                        <a:gd name="T86" fmla="*/ 65 w 151"/>
                        <a:gd name="T87" fmla="*/ 26 h 151"/>
                        <a:gd name="T88" fmla="*/ 75 w 151"/>
                        <a:gd name="T89" fmla="*/ 25 h 151"/>
                        <a:gd name="T90" fmla="*/ 95 w 151"/>
                        <a:gd name="T91" fmla="*/ 29 h 151"/>
                        <a:gd name="T92" fmla="*/ 111 w 151"/>
                        <a:gd name="T93" fmla="*/ 40 h 151"/>
                        <a:gd name="T94" fmla="*/ 122 w 151"/>
                        <a:gd name="T95" fmla="*/ 56 h 151"/>
                        <a:gd name="T96" fmla="*/ 125 w 151"/>
                        <a:gd name="T97" fmla="*/ 75 h 151"/>
                        <a:gd name="T98" fmla="*/ 124 w 151"/>
                        <a:gd name="T99" fmla="*/ 85 h 151"/>
                        <a:gd name="T100" fmla="*/ 117 w 151"/>
                        <a:gd name="T101" fmla="*/ 104 h 151"/>
                        <a:gd name="T102" fmla="*/ 104 w 151"/>
                        <a:gd name="T103" fmla="*/ 117 h 151"/>
                        <a:gd name="T104" fmla="*/ 85 w 151"/>
                        <a:gd name="T105" fmla="*/ 124 h 151"/>
                        <a:gd name="T106" fmla="*/ 75 w 151"/>
                        <a:gd name="T107" fmla="*/ 12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51">
                          <a:moveTo>
                            <a:pt x="75" y="0"/>
                          </a:moveTo>
                          <a:lnTo>
                            <a:pt x="75" y="0"/>
                          </a:lnTo>
                          <a:lnTo>
                            <a:pt x="68" y="1"/>
                          </a:lnTo>
                          <a:lnTo>
                            <a:pt x="60" y="2"/>
                          </a:lnTo>
                          <a:lnTo>
                            <a:pt x="53" y="4"/>
                          </a:lnTo>
                          <a:lnTo>
                            <a:pt x="46" y="6"/>
                          </a:lnTo>
                          <a:lnTo>
                            <a:pt x="39" y="9"/>
                          </a:lnTo>
                          <a:lnTo>
                            <a:pt x="33" y="13"/>
                          </a:lnTo>
                          <a:lnTo>
                            <a:pt x="27" y="17"/>
                          </a:lnTo>
                          <a:lnTo>
                            <a:pt x="22" y="22"/>
                          </a:lnTo>
                          <a:lnTo>
                            <a:pt x="17" y="27"/>
                          </a:lnTo>
                          <a:lnTo>
                            <a:pt x="13" y="33"/>
                          </a:lnTo>
                          <a:lnTo>
                            <a:pt x="9" y="40"/>
                          </a:lnTo>
                          <a:lnTo>
                            <a:pt x="6" y="46"/>
                          </a:lnTo>
                          <a:lnTo>
                            <a:pt x="4" y="53"/>
                          </a:lnTo>
                          <a:lnTo>
                            <a:pt x="2" y="60"/>
                          </a:lnTo>
                          <a:lnTo>
                            <a:pt x="1" y="68"/>
                          </a:lnTo>
                          <a:lnTo>
                            <a:pt x="0" y="75"/>
                          </a:lnTo>
                          <a:lnTo>
                            <a:pt x="0" y="75"/>
                          </a:lnTo>
                          <a:lnTo>
                            <a:pt x="1" y="83"/>
                          </a:lnTo>
                          <a:lnTo>
                            <a:pt x="2" y="91"/>
                          </a:lnTo>
                          <a:lnTo>
                            <a:pt x="4" y="98"/>
                          </a:lnTo>
                          <a:lnTo>
                            <a:pt x="6" y="105"/>
                          </a:lnTo>
                          <a:lnTo>
                            <a:pt x="9" y="111"/>
                          </a:lnTo>
                          <a:lnTo>
                            <a:pt x="13" y="118"/>
                          </a:lnTo>
                          <a:lnTo>
                            <a:pt x="17" y="123"/>
                          </a:lnTo>
                          <a:lnTo>
                            <a:pt x="22" y="129"/>
                          </a:lnTo>
                          <a:lnTo>
                            <a:pt x="27" y="133"/>
                          </a:lnTo>
                          <a:lnTo>
                            <a:pt x="33" y="138"/>
                          </a:lnTo>
                          <a:lnTo>
                            <a:pt x="39" y="141"/>
                          </a:lnTo>
                          <a:lnTo>
                            <a:pt x="46" y="145"/>
                          </a:lnTo>
                          <a:lnTo>
                            <a:pt x="53" y="148"/>
                          </a:lnTo>
                          <a:lnTo>
                            <a:pt x="60" y="150"/>
                          </a:lnTo>
                          <a:lnTo>
                            <a:pt x="68" y="151"/>
                          </a:lnTo>
                          <a:lnTo>
                            <a:pt x="75" y="151"/>
                          </a:lnTo>
                          <a:lnTo>
                            <a:pt x="75" y="151"/>
                          </a:lnTo>
                          <a:lnTo>
                            <a:pt x="83" y="151"/>
                          </a:lnTo>
                          <a:lnTo>
                            <a:pt x="91" y="150"/>
                          </a:lnTo>
                          <a:lnTo>
                            <a:pt x="98" y="148"/>
                          </a:lnTo>
                          <a:lnTo>
                            <a:pt x="105" y="145"/>
                          </a:lnTo>
                          <a:lnTo>
                            <a:pt x="111" y="141"/>
                          </a:lnTo>
                          <a:lnTo>
                            <a:pt x="118" y="138"/>
                          </a:lnTo>
                          <a:lnTo>
                            <a:pt x="123" y="133"/>
                          </a:lnTo>
                          <a:lnTo>
                            <a:pt x="129" y="129"/>
                          </a:lnTo>
                          <a:lnTo>
                            <a:pt x="134" y="123"/>
                          </a:lnTo>
                          <a:lnTo>
                            <a:pt x="139" y="118"/>
                          </a:lnTo>
                          <a:lnTo>
                            <a:pt x="142" y="111"/>
                          </a:lnTo>
                          <a:lnTo>
                            <a:pt x="145" y="105"/>
                          </a:lnTo>
                          <a:lnTo>
                            <a:pt x="148" y="98"/>
                          </a:lnTo>
                          <a:lnTo>
                            <a:pt x="150" y="91"/>
                          </a:lnTo>
                          <a:lnTo>
                            <a:pt x="151" y="83"/>
                          </a:lnTo>
                          <a:lnTo>
                            <a:pt x="151" y="75"/>
                          </a:lnTo>
                          <a:lnTo>
                            <a:pt x="151" y="75"/>
                          </a:lnTo>
                          <a:lnTo>
                            <a:pt x="151" y="68"/>
                          </a:lnTo>
                          <a:lnTo>
                            <a:pt x="150" y="60"/>
                          </a:lnTo>
                          <a:lnTo>
                            <a:pt x="148" y="53"/>
                          </a:lnTo>
                          <a:lnTo>
                            <a:pt x="145" y="46"/>
                          </a:lnTo>
                          <a:lnTo>
                            <a:pt x="142" y="40"/>
                          </a:lnTo>
                          <a:lnTo>
                            <a:pt x="139" y="33"/>
                          </a:lnTo>
                          <a:lnTo>
                            <a:pt x="134" y="27"/>
                          </a:lnTo>
                          <a:lnTo>
                            <a:pt x="129" y="22"/>
                          </a:lnTo>
                          <a:lnTo>
                            <a:pt x="123" y="17"/>
                          </a:lnTo>
                          <a:lnTo>
                            <a:pt x="118" y="13"/>
                          </a:lnTo>
                          <a:lnTo>
                            <a:pt x="111" y="9"/>
                          </a:lnTo>
                          <a:lnTo>
                            <a:pt x="105" y="6"/>
                          </a:lnTo>
                          <a:lnTo>
                            <a:pt x="98" y="4"/>
                          </a:lnTo>
                          <a:lnTo>
                            <a:pt x="91" y="2"/>
                          </a:lnTo>
                          <a:lnTo>
                            <a:pt x="83" y="1"/>
                          </a:lnTo>
                          <a:lnTo>
                            <a:pt x="75" y="0"/>
                          </a:lnTo>
                          <a:lnTo>
                            <a:pt x="75" y="0"/>
                          </a:lnTo>
                          <a:close/>
                          <a:moveTo>
                            <a:pt x="75" y="125"/>
                          </a:moveTo>
                          <a:lnTo>
                            <a:pt x="75" y="125"/>
                          </a:lnTo>
                          <a:lnTo>
                            <a:pt x="65" y="124"/>
                          </a:lnTo>
                          <a:lnTo>
                            <a:pt x="56" y="122"/>
                          </a:lnTo>
                          <a:lnTo>
                            <a:pt x="48" y="117"/>
                          </a:lnTo>
                          <a:lnTo>
                            <a:pt x="40" y="111"/>
                          </a:lnTo>
                          <a:lnTo>
                            <a:pt x="33" y="104"/>
                          </a:lnTo>
                          <a:lnTo>
                            <a:pt x="29" y="95"/>
                          </a:lnTo>
                          <a:lnTo>
                            <a:pt x="26" y="85"/>
                          </a:lnTo>
                          <a:lnTo>
                            <a:pt x="25" y="75"/>
                          </a:lnTo>
                          <a:lnTo>
                            <a:pt x="25" y="75"/>
                          </a:lnTo>
                          <a:lnTo>
                            <a:pt x="26" y="65"/>
                          </a:lnTo>
                          <a:lnTo>
                            <a:pt x="29" y="56"/>
                          </a:lnTo>
                          <a:lnTo>
                            <a:pt x="33" y="48"/>
                          </a:lnTo>
                          <a:lnTo>
                            <a:pt x="40" y="40"/>
                          </a:lnTo>
                          <a:lnTo>
                            <a:pt x="48" y="33"/>
                          </a:lnTo>
                          <a:lnTo>
                            <a:pt x="56" y="29"/>
                          </a:lnTo>
                          <a:lnTo>
                            <a:pt x="65" y="26"/>
                          </a:lnTo>
                          <a:lnTo>
                            <a:pt x="75" y="25"/>
                          </a:lnTo>
                          <a:lnTo>
                            <a:pt x="75" y="25"/>
                          </a:lnTo>
                          <a:lnTo>
                            <a:pt x="85" y="26"/>
                          </a:lnTo>
                          <a:lnTo>
                            <a:pt x="95" y="29"/>
                          </a:lnTo>
                          <a:lnTo>
                            <a:pt x="104" y="33"/>
                          </a:lnTo>
                          <a:lnTo>
                            <a:pt x="111" y="40"/>
                          </a:lnTo>
                          <a:lnTo>
                            <a:pt x="117" y="48"/>
                          </a:lnTo>
                          <a:lnTo>
                            <a:pt x="122" y="56"/>
                          </a:lnTo>
                          <a:lnTo>
                            <a:pt x="124" y="65"/>
                          </a:lnTo>
                          <a:lnTo>
                            <a:pt x="125" y="75"/>
                          </a:lnTo>
                          <a:lnTo>
                            <a:pt x="125" y="75"/>
                          </a:lnTo>
                          <a:lnTo>
                            <a:pt x="124" y="85"/>
                          </a:lnTo>
                          <a:lnTo>
                            <a:pt x="122" y="95"/>
                          </a:lnTo>
                          <a:lnTo>
                            <a:pt x="117" y="104"/>
                          </a:lnTo>
                          <a:lnTo>
                            <a:pt x="111" y="111"/>
                          </a:lnTo>
                          <a:lnTo>
                            <a:pt x="104" y="117"/>
                          </a:lnTo>
                          <a:lnTo>
                            <a:pt x="95" y="122"/>
                          </a:lnTo>
                          <a:lnTo>
                            <a:pt x="85" y="124"/>
                          </a:lnTo>
                          <a:lnTo>
                            <a:pt x="75" y="125"/>
                          </a:lnTo>
                          <a:lnTo>
                            <a:pt x="75" y="12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19" name="Freeform 11">
                      <a:extLst>
                        <a:ext uri="{FF2B5EF4-FFF2-40B4-BE49-F238E27FC236}">
                          <a16:creationId xmlns:a16="http://schemas.microsoft.com/office/drawing/2014/main" id="{ACA3E25B-7EF7-408E-BAF8-B0E91CF8E011}"/>
                        </a:ext>
                      </a:extLst>
                    </p:cNvPr>
                    <p:cNvSpPr>
                      <a:spLocks noEditPoints="1"/>
                    </p:cNvSpPr>
                    <p:nvPr/>
                  </p:nvSpPr>
                  <p:spPr bwMode="auto">
                    <a:xfrm>
                      <a:off x="2833688" y="5538788"/>
                      <a:ext cx="25400" cy="23813"/>
                    </a:xfrm>
                    <a:custGeom>
                      <a:avLst/>
                      <a:gdLst>
                        <a:gd name="T0" fmla="*/ 65 w 96"/>
                        <a:gd name="T1" fmla="*/ 11 h 88"/>
                        <a:gd name="T2" fmla="*/ 65 w 96"/>
                        <a:gd name="T3" fmla="*/ 11 h 88"/>
                        <a:gd name="T4" fmla="*/ 63 w 96"/>
                        <a:gd name="T5" fmla="*/ 6 h 88"/>
                        <a:gd name="T6" fmla="*/ 61 w 96"/>
                        <a:gd name="T7" fmla="*/ 4 h 88"/>
                        <a:gd name="T8" fmla="*/ 57 w 96"/>
                        <a:gd name="T9" fmla="*/ 2 h 88"/>
                        <a:gd name="T10" fmla="*/ 54 w 96"/>
                        <a:gd name="T11" fmla="*/ 0 h 88"/>
                        <a:gd name="T12" fmla="*/ 51 w 96"/>
                        <a:gd name="T13" fmla="*/ 0 h 88"/>
                        <a:gd name="T14" fmla="*/ 47 w 96"/>
                        <a:gd name="T15" fmla="*/ 0 h 88"/>
                        <a:gd name="T16" fmla="*/ 44 w 96"/>
                        <a:gd name="T17" fmla="*/ 0 h 88"/>
                        <a:gd name="T18" fmla="*/ 41 w 96"/>
                        <a:gd name="T19" fmla="*/ 1 h 88"/>
                        <a:gd name="T20" fmla="*/ 41 w 96"/>
                        <a:gd name="T21" fmla="*/ 1 h 88"/>
                        <a:gd name="T22" fmla="*/ 36 w 96"/>
                        <a:gd name="T23" fmla="*/ 5 h 88"/>
                        <a:gd name="T24" fmla="*/ 32 w 96"/>
                        <a:gd name="T25" fmla="*/ 11 h 88"/>
                        <a:gd name="T26" fmla="*/ 3 w 96"/>
                        <a:gd name="T27" fmla="*/ 59 h 88"/>
                        <a:gd name="T28" fmla="*/ 3 w 96"/>
                        <a:gd name="T29" fmla="*/ 59 h 88"/>
                        <a:gd name="T30" fmla="*/ 1 w 96"/>
                        <a:gd name="T31" fmla="*/ 65 h 88"/>
                        <a:gd name="T32" fmla="*/ 0 w 96"/>
                        <a:gd name="T33" fmla="*/ 70 h 88"/>
                        <a:gd name="T34" fmla="*/ 1 w 96"/>
                        <a:gd name="T35" fmla="*/ 75 h 88"/>
                        <a:gd name="T36" fmla="*/ 3 w 96"/>
                        <a:gd name="T37" fmla="*/ 79 h 88"/>
                        <a:gd name="T38" fmla="*/ 3 w 96"/>
                        <a:gd name="T39" fmla="*/ 79 h 88"/>
                        <a:gd name="T40" fmla="*/ 6 w 96"/>
                        <a:gd name="T41" fmla="*/ 83 h 88"/>
                        <a:gd name="T42" fmla="*/ 9 w 96"/>
                        <a:gd name="T43" fmla="*/ 86 h 88"/>
                        <a:gd name="T44" fmla="*/ 15 w 96"/>
                        <a:gd name="T45" fmla="*/ 87 h 88"/>
                        <a:gd name="T46" fmla="*/ 20 w 96"/>
                        <a:gd name="T47" fmla="*/ 88 h 88"/>
                        <a:gd name="T48" fmla="*/ 77 w 96"/>
                        <a:gd name="T49" fmla="*/ 88 h 88"/>
                        <a:gd name="T50" fmla="*/ 77 w 96"/>
                        <a:gd name="T51" fmla="*/ 88 h 88"/>
                        <a:gd name="T52" fmla="*/ 82 w 96"/>
                        <a:gd name="T53" fmla="*/ 87 h 88"/>
                        <a:gd name="T54" fmla="*/ 87 w 96"/>
                        <a:gd name="T55" fmla="*/ 86 h 88"/>
                        <a:gd name="T56" fmla="*/ 91 w 96"/>
                        <a:gd name="T57" fmla="*/ 83 h 88"/>
                        <a:gd name="T58" fmla="*/ 94 w 96"/>
                        <a:gd name="T59" fmla="*/ 79 h 88"/>
                        <a:gd name="T60" fmla="*/ 94 w 96"/>
                        <a:gd name="T61" fmla="*/ 79 h 88"/>
                        <a:gd name="T62" fmla="*/ 96 w 96"/>
                        <a:gd name="T63" fmla="*/ 75 h 88"/>
                        <a:gd name="T64" fmla="*/ 96 w 96"/>
                        <a:gd name="T65" fmla="*/ 70 h 88"/>
                        <a:gd name="T66" fmla="*/ 95 w 96"/>
                        <a:gd name="T67" fmla="*/ 65 h 88"/>
                        <a:gd name="T68" fmla="*/ 93 w 96"/>
                        <a:gd name="T69" fmla="*/ 59 h 88"/>
                        <a:gd name="T70" fmla="*/ 65 w 96"/>
                        <a:gd name="T71" fmla="*/ 11 h 88"/>
                        <a:gd name="T72" fmla="*/ 31 w 96"/>
                        <a:gd name="T73" fmla="*/ 63 h 88"/>
                        <a:gd name="T74" fmla="*/ 48 w 96"/>
                        <a:gd name="T75" fmla="*/ 32 h 88"/>
                        <a:gd name="T76" fmla="*/ 67 w 96"/>
                        <a:gd name="T77" fmla="*/ 63 h 88"/>
                        <a:gd name="T78" fmla="*/ 31 w 96"/>
                        <a:gd name="T79" fmla="*/ 6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6" h="88">
                          <a:moveTo>
                            <a:pt x="65" y="11"/>
                          </a:moveTo>
                          <a:lnTo>
                            <a:pt x="65" y="11"/>
                          </a:lnTo>
                          <a:lnTo>
                            <a:pt x="63" y="6"/>
                          </a:lnTo>
                          <a:lnTo>
                            <a:pt x="61" y="4"/>
                          </a:lnTo>
                          <a:lnTo>
                            <a:pt x="57" y="2"/>
                          </a:lnTo>
                          <a:lnTo>
                            <a:pt x="54" y="0"/>
                          </a:lnTo>
                          <a:lnTo>
                            <a:pt x="51" y="0"/>
                          </a:lnTo>
                          <a:lnTo>
                            <a:pt x="47" y="0"/>
                          </a:lnTo>
                          <a:lnTo>
                            <a:pt x="44" y="0"/>
                          </a:lnTo>
                          <a:lnTo>
                            <a:pt x="41" y="1"/>
                          </a:lnTo>
                          <a:lnTo>
                            <a:pt x="41" y="1"/>
                          </a:lnTo>
                          <a:lnTo>
                            <a:pt x="36" y="5"/>
                          </a:lnTo>
                          <a:lnTo>
                            <a:pt x="32" y="11"/>
                          </a:lnTo>
                          <a:lnTo>
                            <a:pt x="3" y="59"/>
                          </a:lnTo>
                          <a:lnTo>
                            <a:pt x="3" y="59"/>
                          </a:lnTo>
                          <a:lnTo>
                            <a:pt x="1" y="65"/>
                          </a:lnTo>
                          <a:lnTo>
                            <a:pt x="0" y="70"/>
                          </a:lnTo>
                          <a:lnTo>
                            <a:pt x="1" y="75"/>
                          </a:lnTo>
                          <a:lnTo>
                            <a:pt x="3" y="79"/>
                          </a:lnTo>
                          <a:lnTo>
                            <a:pt x="3" y="79"/>
                          </a:lnTo>
                          <a:lnTo>
                            <a:pt x="6" y="83"/>
                          </a:lnTo>
                          <a:lnTo>
                            <a:pt x="9" y="86"/>
                          </a:lnTo>
                          <a:lnTo>
                            <a:pt x="15" y="87"/>
                          </a:lnTo>
                          <a:lnTo>
                            <a:pt x="20" y="88"/>
                          </a:lnTo>
                          <a:lnTo>
                            <a:pt x="77" y="88"/>
                          </a:lnTo>
                          <a:lnTo>
                            <a:pt x="77" y="88"/>
                          </a:lnTo>
                          <a:lnTo>
                            <a:pt x="82" y="87"/>
                          </a:lnTo>
                          <a:lnTo>
                            <a:pt x="87" y="86"/>
                          </a:lnTo>
                          <a:lnTo>
                            <a:pt x="91" y="83"/>
                          </a:lnTo>
                          <a:lnTo>
                            <a:pt x="94" y="79"/>
                          </a:lnTo>
                          <a:lnTo>
                            <a:pt x="94" y="79"/>
                          </a:lnTo>
                          <a:lnTo>
                            <a:pt x="96" y="75"/>
                          </a:lnTo>
                          <a:lnTo>
                            <a:pt x="96" y="70"/>
                          </a:lnTo>
                          <a:lnTo>
                            <a:pt x="95" y="65"/>
                          </a:lnTo>
                          <a:lnTo>
                            <a:pt x="93" y="59"/>
                          </a:lnTo>
                          <a:lnTo>
                            <a:pt x="65" y="11"/>
                          </a:lnTo>
                          <a:close/>
                          <a:moveTo>
                            <a:pt x="31" y="63"/>
                          </a:moveTo>
                          <a:lnTo>
                            <a:pt x="48" y="32"/>
                          </a:lnTo>
                          <a:lnTo>
                            <a:pt x="67" y="63"/>
                          </a:lnTo>
                          <a:lnTo>
                            <a:pt x="31" y="6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896" name="Group 895">
                    <a:extLst>
                      <a:ext uri="{FF2B5EF4-FFF2-40B4-BE49-F238E27FC236}">
                        <a16:creationId xmlns:a16="http://schemas.microsoft.com/office/drawing/2014/main" id="{5501A0C4-DF0A-4BA5-8791-75807B79612A}"/>
                      </a:ext>
                    </a:extLst>
                  </p:cNvPr>
                  <p:cNvGrpSpPr/>
                  <p:nvPr/>
                </p:nvGrpSpPr>
                <p:grpSpPr>
                  <a:xfrm>
                    <a:off x="1253793" y="5817128"/>
                    <a:ext cx="119199" cy="133224"/>
                    <a:chOff x="2779713" y="5454650"/>
                    <a:chExt cx="134938" cy="150813"/>
                  </a:xfrm>
                  <a:scene3d>
                    <a:camera prst="isometricTopUp"/>
                    <a:lightRig rig="threePt" dir="t"/>
                  </a:scene3d>
                </p:grpSpPr>
                <p:sp>
                  <p:nvSpPr>
                    <p:cNvPr id="897" name="Freeform 8">
                      <a:extLst>
                        <a:ext uri="{FF2B5EF4-FFF2-40B4-BE49-F238E27FC236}">
                          <a16:creationId xmlns:a16="http://schemas.microsoft.com/office/drawing/2014/main" id="{0F3F1C52-B476-4F77-B3F1-1112038620AE}"/>
                        </a:ext>
                      </a:extLst>
                    </p:cNvPr>
                    <p:cNvSpPr>
                      <a:spLocks noEditPoints="1"/>
                    </p:cNvSpPr>
                    <p:nvPr/>
                  </p:nvSpPr>
                  <p:spPr bwMode="auto">
                    <a:xfrm>
                      <a:off x="2779713" y="5454650"/>
                      <a:ext cx="134938" cy="150813"/>
                    </a:xfrm>
                    <a:custGeom>
                      <a:avLst/>
                      <a:gdLst>
                        <a:gd name="T0" fmla="*/ 204 w 512"/>
                        <a:gd name="T1" fmla="*/ 7 h 573"/>
                        <a:gd name="T2" fmla="*/ 112 w 512"/>
                        <a:gd name="T3" fmla="*/ 44 h 573"/>
                        <a:gd name="T4" fmla="*/ 20 w 512"/>
                        <a:gd name="T5" fmla="*/ 156 h 573"/>
                        <a:gd name="T6" fmla="*/ 1 w 512"/>
                        <a:gd name="T7" fmla="*/ 230 h 573"/>
                        <a:gd name="T8" fmla="*/ 4 w 512"/>
                        <a:gd name="T9" fmla="*/ 299 h 573"/>
                        <a:gd name="T10" fmla="*/ 25 w 512"/>
                        <a:gd name="T11" fmla="*/ 367 h 573"/>
                        <a:gd name="T12" fmla="*/ 73 w 512"/>
                        <a:gd name="T13" fmla="*/ 434 h 573"/>
                        <a:gd name="T14" fmla="*/ 105 w 512"/>
                        <a:gd name="T15" fmla="*/ 510 h 573"/>
                        <a:gd name="T16" fmla="*/ 126 w 512"/>
                        <a:gd name="T17" fmla="*/ 551 h 573"/>
                        <a:gd name="T18" fmla="*/ 155 w 512"/>
                        <a:gd name="T19" fmla="*/ 560 h 573"/>
                        <a:gd name="T20" fmla="*/ 185 w 512"/>
                        <a:gd name="T21" fmla="*/ 554 h 573"/>
                        <a:gd name="T22" fmla="*/ 214 w 512"/>
                        <a:gd name="T23" fmla="*/ 572 h 573"/>
                        <a:gd name="T24" fmla="*/ 255 w 512"/>
                        <a:gd name="T25" fmla="*/ 556 h 573"/>
                        <a:gd name="T26" fmla="*/ 292 w 512"/>
                        <a:gd name="T27" fmla="*/ 573 h 573"/>
                        <a:gd name="T28" fmla="*/ 316 w 512"/>
                        <a:gd name="T29" fmla="*/ 566 h 573"/>
                        <a:gd name="T30" fmla="*/ 332 w 512"/>
                        <a:gd name="T31" fmla="*/ 553 h 573"/>
                        <a:gd name="T32" fmla="*/ 369 w 512"/>
                        <a:gd name="T33" fmla="*/ 558 h 573"/>
                        <a:gd name="T34" fmla="*/ 393 w 512"/>
                        <a:gd name="T35" fmla="*/ 542 h 573"/>
                        <a:gd name="T36" fmla="*/ 408 w 512"/>
                        <a:gd name="T37" fmla="*/ 461 h 573"/>
                        <a:gd name="T38" fmla="*/ 453 w 512"/>
                        <a:gd name="T39" fmla="*/ 419 h 573"/>
                        <a:gd name="T40" fmla="*/ 497 w 512"/>
                        <a:gd name="T41" fmla="*/ 341 h 573"/>
                        <a:gd name="T42" fmla="*/ 512 w 512"/>
                        <a:gd name="T43" fmla="*/ 256 h 573"/>
                        <a:gd name="T44" fmla="*/ 504 w 512"/>
                        <a:gd name="T45" fmla="*/ 192 h 573"/>
                        <a:gd name="T46" fmla="*/ 453 w 512"/>
                        <a:gd name="T47" fmla="*/ 94 h 573"/>
                        <a:gd name="T48" fmla="*/ 343 w 512"/>
                        <a:gd name="T49" fmla="*/ 17 h 573"/>
                        <a:gd name="T50" fmla="*/ 269 w 512"/>
                        <a:gd name="T51" fmla="*/ 1 h 573"/>
                        <a:gd name="T52" fmla="*/ 444 w 512"/>
                        <a:gd name="T53" fmla="*/ 389 h 573"/>
                        <a:gd name="T54" fmla="*/ 387 w 512"/>
                        <a:gd name="T55" fmla="*/ 445 h 573"/>
                        <a:gd name="T56" fmla="*/ 382 w 512"/>
                        <a:gd name="T57" fmla="*/ 499 h 573"/>
                        <a:gd name="T58" fmla="*/ 368 w 512"/>
                        <a:gd name="T59" fmla="*/ 531 h 573"/>
                        <a:gd name="T60" fmla="*/ 344 w 512"/>
                        <a:gd name="T61" fmla="*/ 530 h 573"/>
                        <a:gd name="T62" fmla="*/ 336 w 512"/>
                        <a:gd name="T63" fmla="*/ 517 h 573"/>
                        <a:gd name="T64" fmla="*/ 324 w 512"/>
                        <a:gd name="T65" fmla="*/ 504 h 573"/>
                        <a:gd name="T66" fmla="*/ 311 w 512"/>
                        <a:gd name="T67" fmla="*/ 518 h 573"/>
                        <a:gd name="T68" fmla="*/ 302 w 512"/>
                        <a:gd name="T69" fmla="*/ 543 h 573"/>
                        <a:gd name="T70" fmla="*/ 284 w 512"/>
                        <a:gd name="T71" fmla="*/ 547 h 573"/>
                        <a:gd name="T72" fmla="*/ 269 w 512"/>
                        <a:gd name="T73" fmla="*/ 522 h 573"/>
                        <a:gd name="T74" fmla="*/ 255 w 512"/>
                        <a:gd name="T75" fmla="*/ 509 h 573"/>
                        <a:gd name="T76" fmla="*/ 242 w 512"/>
                        <a:gd name="T77" fmla="*/ 527 h 573"/>
                        <a:gd name="T78" fmla="*/ 223 w 512"/>
                        <a:gd name="T79" fmla="*/ 547 h 573"/>
                        <a:gd name="T80" fmla="*/ 205 w 512"/>
                        <a:gd name="T81" fmla="*/ 539 h 573"/>
                        <a:gd name="T82" fmla="*/ 201 w 512"/>
                        <a:gd name="T83" fmla="*/ 516 h 573"/>
                        <a:gd name="T84" fmla="*/ 188 w 512"/>
                        <a:gd name="T85" fmla="*/ 504 h 573"/>
                        <a:gd name="T86" fmla="*/ 175 w 512"/>
                        <a:gd name="T87" fmla="*/ 518 h 573"/>
                        <a:gd name="T88" fmla="*/ 162 w 512"/>
                        <a:gd name="T89" fmla="*/ 533 h 573"/>
                        <a:gd name="T90" fmla="*/ 138 w 512"/>
                        <a:gd name="T91" fmla="*/ 526 h 573"/>
                        <a:gd name="T92" fmla="*/ 129 w 512"/>
                        <a:gd name="T93" fmla="*/ 455 h 573"/>
                        <a:gd name="T94" fmla="*/ 107 w 512"/>
                        <a:gd name="T95" fmla="*/ 431 h 573"/>
                        <a:gd name="T96" fmla="*/ 49 w 512"/>
                        <a:gd name="T97" fmla="*/ 356 h 573"/>
                        <a:gd name="T98" fmla="*/ 28 w 512"/>
                        <a:gd name="T99" fmla="*/ 295 h 573"/>
                        <a:gd name="T100" fmla="*/ 30 w 512"/>
                        <a:gd name="T101" fmla="*/ 209 h 573"/>
                        <a:gd name="T102" fmla="*/ 93 w 512"/>
                        <a:gd name="T103" fmla="*/ 93 h 573"/>
                        <a:gd name="T104" fmla="*/ 209 w 512"/>
                        <a:gd name="T105" fmla="*/ 31 h 573"/>
                        <a:gd name="T106" fmla="*/ 324 w 512"/>
                        <a:gd name="T107" fmla="*/ 36 h 573"/>
                        <a:gd name="T108" fmla="*/ 433 w 512"/>
                        <a:gd name="T109" fmla="*/ 109 h 573"/>
                        <a:gd name="T110" fmla="*/ 485 w 512"/>
                        <a:gd name="T111" fmla="*/ 233 h 573"/>
                        <a:gd name="T112" fmla="*/ 480 w 512"/>
                        <a:gd name="T113" fmla="*/ 307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12" h="573">
                          <a:moveTo>
                            <a:pt x="255" y="0"/>
                          </a:moveTo>
                          <a:lnTo>
                            <a:pt x="255" y="0"/>
                          </a:lnTo>
                          <a:lnTo>
                            <a:pt x="242" y="1"/>
                          </a:lnTo>
                          <a:lnTo>
                            <a:pt x="230" y="2"/>
                          </a:lnTo>
                          <a:lnTo>
                            <a:pt x="216" y="3"/>
                          </a:lnTo>
                          <a:lnTo>
                            <a:pt x="204" y="7"/>
                          </a:lnTo>
                          <a:lnTo>
                            <a:pt x="192" y="9"/>
                          </a:lnTo>
                          <a:lnTo>
                            <a:pt x="180" y="13"/>
                          </a:lnTo>
                          <a:lnTo>
                            <a:pt x="167" y="17"/>
                          </a:lnTo>
                          <a:lnTo>
                            <a:pt x="156" y="21"/>
                          </a:lnTo>
                          <a:lnTo>
                            <a:pt x="134" y="32"/>
                          </a:lnTo>
                          <a:lnTo>
                            <a:pt x="112" y="44"/>
                          </a:lnTo>
                          <a:lnTo>
                            <a:pt x="93" y="59"/>
                          </a:lnTo>
                          <a:lnTo>
                            <a:pt x="74" y="76"/>
                          </a:lnTo>
                          <a:lnTo>
                            <a:pt x="58" y="94"/>
                          </a:lnTo>
                          <a:lnTo>
                            <a:pt x="44" y="113"/>
                          </a:lnTo>
                          <a:lnTo>
                            <a:pt x="30" y="135"/>
                          </a:lnTo>
                          <a:lnTo>
                            <a:pt x="20" y="156"/>
                          </a:lnTo>
                          <a:lnTo>
                            <a:pt x="15" y="169"/>
                          </a:lnTo>
                          <a:lnTo>
                            <a:pt x="11" y="180"/>
                          </a:lnTo>
                          <a:lnTo>
                            <a:pt x="8" y="192"/>
                          </a:lnTo>
                          <a:lnTo>
                            <a:pt x="5" y="204"/>
                          </a:lnTo>
                          <a:lnTo>
                            <a:pt x="3" y="217"/>
                          </a:lnTo>
                          <a:lnTo>
                            <a:pt x="1" y="230"/>
                          </a:lnTo>
                          <a:lnTo>
                            <a:pt x="0" y="243"/>
                          </a:lnTo>
                          <a:lnTo>
                            <a:pt x="0" y="256"/>
                          </a:lnTo>
                          <a:lnTo>
                            <a:pt x="0" y="256"/>
                          </a:lnTo>
                          <a:lnTo>
                            <a:pt x="0" y="270"/>
                          </a:lnTo>
                          <a:lnTo>
                            <a:pt x="2" y="285"/>
                          </a:lnTo>
                          <a:lnTo>
                            <a:pt x="4" y="299"/>
                          </a:lnTo>
                          <a:lnTo>
                            <a:pt x="6" y="313"/>
                          </a:lnTo>
                          <a:lnTo>
                            <a:pt x="10" y="326"/>
                          </a:lnTo>
                          <a:lnTo>
                            <a:pt x="14" y="341"/>
                          </a:lnTo>
                          <a:lnTo>
                            <a:pt x="19" y="354"/>
                          </a:lnTo>
                          <a:lnTo>
                            <a:pt x="25" y="367"/>
                          </a:lnTo>
                          <a:lnTo>
                            <a:pt x="25" y="367"/>
                          </a:lnTo>
                          <a:lnTo>
                            <a:pt x="34" y="386"/>
                          </a:lnTo>
                          <a:lnTo>
                            <a:pt x="46" y="403"/>
                          </a:lnTo>
                          <a:lnTo>
                            <a:pt x="59" y="419"/>
                          </a:lnTo>
                          <a:lnTo>
                            <a:pt x="73" y="434"/>
                          </a:lnTo>
                          <a:lnTo>
                            <a:pt x="73" y="434"/>
                          </a:lnTo>
                          <a:lnTo>
                            <a:pt x="73" y="434"/>
                          </a:lnTo>
                          <a:lnTo>
                            <a:pt x="88" y="448"/>
                          </a:lnTo>
                          <a:lnTo>
                            <a:pt x="102" y="460"/>
                          </a:lnTo>
                          <a:lnTo>
                            <a:pt x="104" y="461"/>
                          </a:lnTo>
                          <a:lnTo>
                            <a:pt x="104" y="499"/>
                          </a:lnTo>
                          <a:lnTo>
                            <a:pt x="104" y="499"/>
                          </a:lnTo>
                          <a:lnTo>
                            <a:pt x="105" y="510"/>
                          </a:lnTo>
                          <a:lnTo>
                            <a:pt x="107" y="521"/>
                          </a:lnTo>
                          <a:lnTo>
                            <a:pt x="110" y="529"/>
                          </a:lnTo>
                          <a:lnTo>
                            <a:pt x="113" y="536"/>
                          </a:lnTo>
                          <a:lnTo>
                            <a:pt x="118" y="542"/>
                          </a:lnTo>
                          <a:lnTo>
                            <a:pt x="122" y="548"/>
                          </a:lnTo>
                          <a:lnTo>
                            <a:pt x="126" y="551"/>
                          </a:lnTo>
                          <a:lnTo>
                            <a:pt x="130" y="554"/>
                          </a:lnTo>
                          <a:lnTo>
                            <a:pt x="130" y="554"/>
                          </a:lnTo>
                          <a:lnTo>
                            <a:pt x="137" y="556"/>
                          </a:lnTo>
                          <a:lnTo>
                            <a:pt x="143" y="558"/>
                          </a:lnTo>
                          <a:lnTo>
                            <a:pt x="149" y="559"/>
                          </a:lnTo>
                          <a:lnTo>
                            <a:pt x="155" y="560"/>
                          </a:lnTo>
                          <a:lnTo>
                            <a:pt x="161" y="559"/>
                          </a:lnTo>
                          <a:lnTo>
                            <a:pt x="167" y="558"/>
                          </a:lnTo>
                          <a:lnTo>
                            <a:pt x="173" y="556"/>
                          </a:lnTo>
                          <a:lnTo>
                            <a:pt x="180" y="553"/>
                          </a:lnTo>
                          <a:lnTo>
                            <a:pt x="183" y="551"/>
                          </a:lnTo>
                          <a:lnTo>
                            <a:pt x="185" y="554"/>
                          </a:lnTo>
                          <a:lnTo>
                            <a:pt x="185" y="554"/>
                          </a:lnTo>
                          <a:lnTo>
                            <a:pt x="189" y="559"/>
                          </a:lnTo>
                          <a:lnTo>
                            <a:pt x="192" y="562"/>
                          </a:lnTo>
                          <a:lnTo>
                            <a:pt x="200" y="568"/>
                          </a:lnTo>
                          <a:lnTo>
                            <a:pt x="207" y="571"/>
                          </a:lnTo>
                          <a:lnTo>
                            <a:pt x="214" y="572"/>
                          </a:lnTo>
                          <a:lnTo>
                            <a:pt x="214" y="572"/>
                          </a:lnTo>
                          <a:lnTo>
                            <a:pt x="225" y="572"/>
                          </a:lnTo>
                          <a:lnTo>
                            <a:pt x="234" y="570"/>
                          </a:lnTo>
                          <a:lnTo>
                            <a:pt x="244" y="565"/>
                          </a:lnTo>
                          <a:lnTo>
                            <a:pt x="252" y="559"/>
                          </a:lnTo>
                          <a:lnTo>
                            <a:pt x="255" y="556"/>
                          </a:lnTo>
                          <a:lnTo>
                            <a:pt x="258" y="559"/>
                          </a:lnTo>
                          <a:lnTo>
                            <a:pt x="258" y="559"/>
                          </a:lnTo>
                          <a:lnTo>
                            <a:pt x="266" y="565"/>
                          </a:lnTo>
                          <a:lnTo>
                            <a:pt x="274" y="569"/>
                          </a:lnTo>
                          <a:lnTo>
                            <a:pt x="283" y="572"/>
                          </a:lnTo>
                          <a:lnTo>
                            <a:pt x="292" y="573"/>
                          </a:lnTo>
                          <a:lnTo>
                            <a:pt x="292" y="573"/>
                          </a:lnTo>
                          <a:lnTo>
                            <a:pt x="297" y="573"/>
                          </a:lnTo>
                          <a:lnTo>
                            <a:pt x="302" y="572"/>
                          </a:lnTo>
                          <a:lnTo>
                            <a:pt x="306" y="570"/>
                          </a:lnTo>
                          <a:lnTo>
                            <a:pt x="312" y="568"/>
                          </a:lnTo>
                          <a:lnTo>
                            <a:pt x="316" y="566"/>
                          </a:lnTo>
                          <a:lnTo>
                            <a:pt x="320" y="562"/>
                          </a:lnTo>
                          <a:lnTo>
                            <a:pt x="323" y="559"/>
                          </a:lnTo>
                          <a:lnTo>
                            <a:pt x="326" y="555"/>
                          </a:lnTo>
                          <a:lnTo>
                            <a:pt x="329" y="551"/>
                          </a:lnTo>
                          <a:lnTo>
                            <a:pt x="332" y="553"/>
                          </a:lnTo>
                          <a:lnTo>
                            <a:pt x="332" y="553"/>
                          </a:lnTo>
                          <a:lnTo>
                            <a:pt x="337" y="556"/>
                          </a:lnTo>
                          <a:lnTo>
                            <a:pt x="343" y="558"/>
                          </a:lnTo>
                          <a:lnTo>
                            <a:pt x="349" y="559"/>
                          </a:lnTo>
                          <a:lnTo>
                            <a:pt x="357" y="560"/>
                          </a:lnTo>
                          <a:lnTo>
                            <a:pt x="363" y="559"/>
                          </a:lnTo>
                          <a:lnTo>
                            <a:pt x="369" y="558"/>
                          </a:lnTo>
                          <a:lnTo>
                            <a:pt x="375" y="556"/>
                          </a:lnTo>
                          <a:lnTo>
                            <a:pt x="380" y="554"/>
                          </a:lnTo>
                          <a:lnTo>
                            <a:pt x="380" y="554"/>
                          </a:lnTo>
                          <a:lnTo>
                            <a:pt x="384" y="551"/>
                          </a:lnTo>
                          <a:lnTo>
                            <a:pt x="388" y="548"/>
                          </a:lnTo>
                          <a:lnTo>
                            <a:pt x="393" y="542"/>
                          </a:lnTo>
                          <a:lnTo>
                            <a:pt x="397" y="536"/>
                          </a:lnTo>
                          <a:lnTo>
                            <a:pt x="402" y="529"/>
                          </a:lnTo>
                          <a:lnTo>
                            <a:pt x="405" y="521"/>
                          </a:lnTo>
                          <a:lnTo>
                            <a:pt x="407" y="510"/>
                          </a:lnTo>
                          <a:lnTo>
                            <a:pt x="408" y="499"/>
                          </a:lnTo>
                          <a:lnTo>
                            <a:pt x="408" y="461"/>
                          </a:lnTo>
                          <a:lnTo>
                            <a:pt x="409" y="460"/>
                          </a:lnTo>
                          <a:lnTo>
                            <a:pt x="409" y="460"/>
                          </a:lnTo>
                          <a:lnTo>
                            <a:pt x="424" y="448"/>
                          </a:lnTo>
                          <a:lnTo>
                            <a:pt x="437" y="434"/>
                          </a:lnTo>
                          <a:lnTo>
                            <a:pt x="437" y="434"/>
                          </a:lnTo>
                          <a:lnTo>
                            <a:pt x="453" y="419"/>
                          </a:lnTo>
                          <a:lnTo>
                            <a:pt x="465" y="403"/>
                          </a:lnTo>
                          <a:lnTo>
                            <a:pt x="476" y="386"/>
                          </a:lnTo>
                          <a:lnTo>
                            <a:pt x="485" y="367"/>
                          </a:lnTo>
                          <a:lnTo>
                            <a:pt x="485" y="367"/>
                          </a:lnTo>
                          <a:lnTo>
                            <a:pt x="492" y="354"/>
                          </a:lnTo>
                          <a:lnTo>
                            <a:pt x="497" y="341"/>
                          </a:lnTo>
                          <a:lnTo>
                            <a:pt x="502" y="327"/>
                          </a:lnTo>
                          <a:lnTo>
                            <a:pt x="505" y="313"/>
                          </a:lnTo>
                          <a:lnTo>
                            <a:pt x="508" y="299"/>
                          </a:lnTo>
                          <a:lnTo>
                            <a:pt x="510" y="285"/>
                          </a:lnTo>
                          <a:lnTo>
                            <a:pt x="511" y="270"/>
                          </a:lnTo>
                          <a:lnTo>
                            <a:pt x="512" y="256"/>
                          </a:lnTo>
                          <a:lnTo>
                            <a:pt x="512" y="256"/>
                          </a:lnTo>
                          <a:lnTo>
                            <a:pt x="511" y="243"/>
                          </a:lnTo>
                          <a:lnTo>
                            <a:pt x="510" y="230"/>
                          </a:lnTo>
                          <a:lnTo>
                            <a:pt x="509" y="217"/>
                          </a:lnTo>
                          <a:lnTo>
                            <a:pt x="506" y="204"/>
                          </a:lnTo>
                          <a:lnTo>
                            <a:pt x="504" y="192"/>
                          </a:lnTo>
                          <a:lnTo>
                            <a:pt x="500" y="180"/>
                          </a:lnTo>
                          <a:lnTo>
                            <a:pt x="496" y="169"/>
                          </a:lnTo>
                          <a:lnTo>
                            <a:pt x="492" y="156"/>
                          </a:lnTo>
                          <a:lnTo>
                            <a:pt x="480" y="135"/>
                          </a:lnTo>
                          <a:lnTo>
                            <a:pt x="468" y="113"/>
                          </a:lnTo>
                          <a:lnTo>
                            <a:pt x="453" y="94"/>
                          </a:lnTo>
                          <a:lnTo>
                            <a:pt x="436" y="76"/>
                          </a:lnTo>
                          <a:lnTo>
                            <a:pt x="418" y="59"/>
                          </a:lnTo>
                          <a:lnTo>
                            <a:pt x="398" y="44"/>
                          </a:lnTo>
                          <a:lnTo>
                            <a:pt x="377" y="32"/>
                          </a:lnTo>
                          <a:lnTo>
                            <a:pt x="356" y="21"/>
                          </a:lnTo>
                          <a:lnTo>
                            <a:pt x="343" y="17"/>
                          </a:lnTo>
                          <a:lnTo>
                            <a:pt x="332" y="13"/>
                          </a:lnTo>
                          <a:lnTo>
                            <a:pt x="320" y="9"/>
                          </a:lnTo>
                          <a:lnTo>
                            <a:pt x="307" y="7"/>
                          </a:lnTo>
                          <a:lnTo>
                            <a:pt x="294" y="3"/>
                          </a:lnTo>
                          <a:lnTo>
                            <a:pt x="282" y="2"/>
                          </a:lnTo>
                          <a:lnTo>
                            <a:pt x="269" y="1"/>
                          </a:lnTo>
                          <a:lnTo>
                            <a:pt x="255" y="0"/>
                          </a:lnTo>
                          <a:lnTo>
                            <a:pt x="255" y="0"/>
                          </a:lnTo>
                          <a:close/>
                          <a:moveTo>
                            <a:pt x="463" y="357"/>
                          </a:moveTo>
                          <a:lnTo>
                            <a:pt x="463" y="357"/>
                          </a:lnTo>
                          <a:lnTo>
                            <a:pt x="455" y="373"/>
                          </a:lnTo>
                          <a:lnTo>
                            <a:pt x="444" y="389"/>
                          </a:lnTo>
                          <a:lnTo>
                            <a:pt x="433" y="403"/>
                          </a:lnTo>
                          <a:lnTo>
                            <a:pt x="420" y="417"/>
                          </a:lnTo>
                          <a:lnTo>
                            <a:pt x="420" y="417"/>
                          </a:lnTo>
                          <a:lnTo>
                            <a:pt x="405" y="431"/>
                          </a:lnTo>
                          <a:lnTo>
                            <a:pt x="387" y="445"/>
                          </a:lnTo>
                          <a:lnTo>
                            <a:pt x="387" y="445"/>
                          </a:lnTo>
                          <a:lnTo>
                            <a:pt x="385" y="447"/>
                          </a:lnTo>
                          <a:lnTo>
                            <a:pt x="383" y="449"/>
                          </a:lnTo>
                          <a:lnTo>
                            <a:pt x="382" y="452"/>
                          </a:lnTo>
                          <a:lnTo>
                            <a:pt x="382" y="455"/>
                          </a:lnTo>
                          <a:lnTo>
                            <a:pt x="382" y="499"/>
                          </a:lnTo>
                          <a:lnTo>
                            <a:pt x="382" y="499"/>
                          </a:lnTo>
                          <a:lnTo>
                            <a:pt x="381" y="510"/>
                          </a:lnTo>
                          <a:lnTo>
                            <a:pt x="378" y="519"/>
                          </a:lnTo>
                          <a:lnTo>
                            <a:pt x="376" y="523"/>
                          </a:lnTo>
                          <a:lnTo>
                            <a:pt x="374" y="526"/>
                          </a:lnTo>
                          <a:lnTo>
                            <a:pt x="371" y="529"/>
                          </a:lnTo>
                          <a:lnTo>
                            <a:pt x="368" y="531"/>
                          </a:lnTo>
                          <a:lnTo>
                            <a:pt x="368" y="531"/>
                          </a:lnTo>
                          <a:lnTo>
                            <a:pt x="362" y="533"/>
                          </a:lnTo>
                          <a:lnTo>
                            <a:pt x="354" y="534"/>
                          </a:lnTo>
                          <a:lnTo>
                            <a:pt x="349" y="533"/>
                          </a:lnTo>
                          <a:lnTo>
                            <a:pt x="344" y="530"/>
                          </a:lnTo>
                          <a:lnTo>
                            <a:pt x="344" y="530"/>
                          </a:lnTo>
                          <a:lnTo>
                            <a:pt x="340" y="527"/>
                          </a:lnTo>
                          <a:lnTo>
                            <a:pt x="338" y="524"/>
                          </a:lnTo>
                          <a:lnTo>
                            <a:pt x="336" y="521"/>
                          </a:lnTo>
                          <a:lnTo>
                            <a:pt x="336" y="518"/>
                          </a:lnTo>
                          <a:lnTo>
                            <a:pt x="336" y="517"/>
                          </a:lnTo>
                          <a:lnTo>
                            <a:pt x="336" y="517"/>
                          </a:lnTo>
                          <a:lnTo>
                            <a:pt x="335" y="512"/>
                          </a:lnTo>
                          <a:lnTo>
                            <a:pt x="332" y="508"/>
                          </a:lnTo>
                          <a:lnTo>
                            <a:pt x="328" y="505"/>
                          </a:lnTo>
                          <a:lnTo>
                            <a:pt x="324" y="504"/>
                          </a:lnTo>
                          <a:lnTo>
                            <a:pt x="324" y="504"/>
                          </a:lnTo>
                          <a:lnTo>
                            <a:pt x="324" y="504"/>
                          </a:lnTo>
                          <a:lnTo>
                            <a:pt x="324" y="504"/>
                          </a:lnTo>
                          <a:lnTo>
                            <a:pt x="319" y="505"/>
                          </a:lnTo>
                          <a:lnTo>
                            <a:pt x="315" y="508"/>
                          </a:lnTo>
                          <a:lnTo>
                            <a:pt x="312" y="512"/>
                          </a:lnTo>
                          <a:lnTo>
                            <a:pt x="311" y="516"/>
                          </a:lnTo>
                          <a:lnTo>
                            <a:pt x="311" y="518"/>
                          </a:lnTo>
                          <a:lnTo>
                            <a:pt x="311" y="518"/>
                          </a:lnTo>
                          <a:lnTo>
                            <a:pt x="311" y="525"/>
                          </a:lnTo>
                          <a:lnTo>
                            <a:pt x="309" y="530"/>
                          </a:lnTo>
                          <a:lnTo>
                            <a:pt x="307" y="535"/>
                          </a:lnTo>
                          <a:lnTo>
                            <a:pt x="305" y="540"/>
                          </a:lnTo>
                          <a:lnTo>
                            <a:pt x="302" y="543"/>
                          </a:lnTo>
                          <a:lnTo>
                            <a:pt x="299" y="545"/>
                          </a:lnTo>
                          <a:lnTo>
                            <a:pt x="296" y="548"/>
                          </a:lnTo>
                          <a:lnTo>
                            <a:pt x="292" y="548"/>
                          </a:lnTo>
                          <a:lnTo>
                            <a:pt x="292" y="548"/>
                          </a:lnTo>
                          <a:lnTo>
                            <a:pt x="288" y="548"/>
                          </a:lnTo>
                          <a:lnTo>
                            <a:pt x="284" y="547"/>
                          </a:lnTo>
                          <a:lnTo>
                            <a:pt x="280" y="544"/>
                          </a:lnTo>
                          <a:lnTo>
                            <a:pt x="277" y="541"/>
                          </a:lnTo>
                          <a:lnTo>
                            <a:pt x="273" y="537"/>
                          </a:lnTo>
                          <a:lnTo>
                            <a:pt x="271" y="533"/>
                          </a:lnTo>
                          <a:lnTo>
                            <a:pt x="269" y="528"/>
                          </a:lnTo>
                          <a:lnTo>
                            <a:pt x="269" y="522"/>
                          </a:lnTo>
                          <a:lnTo>
                            <a:pt x="269" y="522"/>
                          </a:lnTo>
                          <a:lnTo>
                            <a:pt x="268" y="517"/>
                          </a:lnTo>
                          <a:lnTo>
                            <a:pt x="264" y="513"/>
                          </a:lnTo>
                          <a:lnTo>
                            <a:pt x="260" y="510"/>
                          </a:lnTo>
                          <a:lnTo>
                            <a:pt x="255" y="509"/>
                          </a:lnTo>
                          <a:lnTo>
                            <a:pt x="255" y="509"/>
                          </a:lnTo>
                          <a:lnTo>
                            <a:pt x="250" y="510"/>
                          </a:lnTo>
                          <a:lnTo>
                            <a:pt x="247" y="513"/>
                          </a:lnTo>
                          <a:lnTo>
                            <a:pt x="244" y="517"/>
                          </a:lnTo>
                          <a:lnTo>
                            <a:pt x="243" y="522"/>
                          </a:lnTo>
                          <a:lnTo>
                            <a:pt x="243" y="522"/>
                          </a:lnTo>
                          <a:lnTo>
                            <a:pt x="242" y="527"/>
                          </a:lnTo>
                          <a:lnTo>
                            <a:pt x="241" y="532"/>
                          </a:lnTo>
                          <a:lnTo>
                            <a:pt x="238" y="537"/>
                          </a:lnTo>
                          <a:lnTo>
                            <a:pt x="235" y="540"/>
                          </a:lnTo>
                          <a:lnTo>
                            <a:pt x="231" y="543"/>
                          </a:lnTo>
                          <a:lnTo>
                            <a:pt x="227" y="545"/>
                          </a:lnTo>
                          <a:lnTo>
                            <a:pt x="223" y="547"/>
                          </a:lnTo>
                          <a:lnTo>
                            <a:pt x="218" y="548"/>
                          </a:lnTo>
                          <a:lnTo>
                            <a:pt x="218" y="548"/>
                          </a:lnTo>
                          <a:lnTo>
                            <a:pt x="215" y="547"/>
                          </a:lnTo>
                          <a:lnTo>
                            <a:pt x="211" y="545"/>
                          </a:lnTo>
                          <a:lnTo>
                            <a:pt x="208" y="542"/>
                          </a:lnTo>
                          <a:lnTo>
                            <a:pt x="205" y="539"/>
                          </a:lnTo>
                          <a:lnTo>
                            <a:pt x="203" y="535"/>
                          </a:lnTo>
                          <a:lnTo>
                            <a:pt x="202" y="530"/>
                          </a:lnTo>
                          <a:lnTo>
                            <a:pt x="201" y="525"/>
                          </a:lnTo>
                          <a:lnTo>
                            <a:pt x="201" y="518"/>
                          </a:lnTo>
                          <a:lnTo>
                            <a:pt x="201" y="518"/>
                          </a:lnTo>
                          <a:lnTo>
                            <a:pt x="201" y="516"/>
                          </a:lnTo>
                          <a:lnTo>
                            <a:pt x="201" y="516"/>
                          </a:lnTo>
                          <a:lnTo>
                            <a:pt x="199" y="512"/>
                          </a:lnTo>
                          <a:lnTo>
                            <a:pt x="197" y="508"/>
                          </a:lnTo>
                          <a:lnTo>
                            <a:pt x="193" y="505"/>
                          </a:lnTo>
                          <a:lnTo>
                            <a:pt x="188" y="504"/>
                          </a:lnTo>
                          <a:lnTo>
                            <a:pt x="188" y="504"/>
                          </a:lnTo>
                          <a:lnTo>
                            <a:pt x="183" y="505"/>
                          </a:lnTo>
                          <a:lnTo>
                            <a:pt x="179" y="508"/>
                          </a:lnTo>
                          <a:lnTo>
                            <a:pt x="177" y="512"/>
                          </a:lnTo>
                          <a:lnTo>
                            <a:pt x="175" y="517"/>
                          </a:lnTo>
                          <a:lnTo>
                            <a:pt x="175" y="518"/>
                          </a:lnTo>
                          <a:lnTo>
                            <a:pt x="175" y="518"/>
                          </a:lnTo>
                          <a:lnTo>
                            <a:pt x="174" y="521"/>
                          </a:lnTo>
                          <a:lnTo>
                            <a:pt x="173" y="524"/>
                          </a:lnTo>
                          <a:lnTo>
                            <a:pt x="171" y="527"/>
                          </a:lnTo>
                          <a:lnTo>
                            <a:pt x="167" y="530"/>
                          </a:lnTo>
                          <a:lnTo>
                            <a:pt x="167" y="530"/>
                          </a:lnTo>
                          <a:lnTo>
                            <a:pt x="162" y="533"/>
                          </a:lnTo>
                          <a:lnTo>
                            <a:pt x="156" y="534"/>
                          </a:lnTo>
                          <a:lnTo>
                            <a:pt x="150" y="533"/>
                          </a:lnTo>
                          <a:lnTo>
                            <a:pt x="144" y="531"/>
                          </a:lnTo>
                          <a:lnTo>
                            <a:pt x="144" y="531"/>
                          </a:lnTo>
                          <a:lnTo>
                            <a:pt x="140" y="529"/>
                          </a:lnTo>
                          <a:lnTo>
                            <a:pt x="138" y="526"/>
                          </a:lnTo>
                          <a:lnTo>
                            <a:pt x="135" y="523"/>
                          </a:lnTo>
                          <a:lnTo>
                            <a:pt x="133" y="519"/>
                          </a:lnTo>
                          <a:lnTo>
                            <a:pt x="130" y="510"/>
                          </a:lnTo>
                          <a:lnTo>
                            <a:pt x="129" y="499"/>
                          </a:lnTo>
                          <a:lnTo>
                            <a:pt x="129" y="455"/>
                          </a:lnTo>
                          <a:lnTo>
                            <a:pt x="129" y="455"/>
                          </a:lnTo>
                          <a:lnTo>
                            <a:pt x="128" y="452"/>
                          </a:lnTo>
                          <a:lnTo>
                            <a:pt x="127" y="449"/>
                          </a:lnTo>
                          <a:lnTo>
                            <a:pt x="126" y="447"/>
                          </a:lnTo>
                          <a:lnTo>
                            <a:pt x="123" y="445"/>
                          </a:lnTo>
                          <a:lnTo>
                            <a:pt x="123" y="445"/>
                          </a:lnTo>
                          <a:lnTo>
                            <a:pt x="107" y="431"/>
                          </a:lnTo>
                          <a:lnTo>
                            <a:pt x="91" y="416"/>
                          </a:lnTo>
                          <a:lnTo>
                            <a:pt x="91" y="416"/>
                          </a:lnTo>
                          <a:lnTo>
                            <a:pt x="78" y="403"/>
                          </a:lnTo>
                          <a:lnTo>
                            <a:pt x="66" y="388"/>
                          </a:lnTo>
                          <a:lnTo>
                            <a:pt x="57" y="372"/>
                          </a:lnTo>
                          <a:lnTo>
                            <a:pt x="49" y="356"/>
                          </a:lnTo>
                          <a:lnTo>
                            <a:pt x="49" y="356"/>
                          </a:lnTo>
                          <a:lnTo>
                            <a:pt x="43" y="344"/>
                          </a:lnTo>
                          <a:lnTo>
                            <a:pt x="38" y="333"/>
                          </a:lnTo>
                          <a:lnTo>
                            <a:pt x="34" y="320"/>
                          </a:lnTo>
                          <a:lnTo>
                            <a:pt x="31" y="307"/>
                          </a:lnTo>
                          <a:lnTo>
                            <a:pt x="28" y="295"/>
                          </a:lnTo>
                          <a:lnTo>
                            <a:pt x="26" y="282"/>
                          </a:lnTo>
                          <a:lnTo>
                            <a:pt x="25" y="269"/>
                          </a:lnTo>
                          <a:lnTo>
                            <a:pt x="25" y="256"/>
                          </a:lnTo>
                          <a:lnTo>
                            <a:pt x="25" y="256"/>
                          </a:lnTo>
                          <a:lnTo>
                            <a:pt x="26" y="233"/>
                          </a:lnTo>
                          <a:lnTo>
                            <a:pt x="30" y="209"/>
                          </a:lnTo>
                          <a:lnTo>
                            <a:pt x="35" y="188"/>
                          </a:lnTo>
                          <a:lnTo>
                            <a:pt x="44" y="166"/>
                          </a:lnTo>
                          <a:lnTo>
                            <a:pt x="53" y="146"/>
                          </a:lnTo>
                          <a:lnTo>
                            <a:pt x="64" y="128"/>
                          </a:lnTo>
                          <a:lnTo>
                            <a:pt x="77" y="109"/>
                          </a:lnTo>
                          <a:lnTo>
                            <a:pt x="93" y="93"/>
                          </a:lnTo>
                          <a:lnTo>
                            <a:pt x="109" y="79"/>
                          </a:lnTo>
                          <a:lnTo>
                            <a:pt x="126" y="66"/>
                          </a:lnTo>
                          <a:lnTo>
                            <a:pt x="146" y="54"/>
                          </a:lnTo>
                          <a:lnTo>
                            <a:pt x="166" y="44"/>
                          </a:lnTo>
                          <a:lnTo>
                            <a:pt x="187" y="36"/>
                          </a:lnTo>
                          <a:lnTo>
                            <a:pt x="209" y="31"/>
                          </a:lnTo>
                          <a:lnTo>
                            <a:pt x="232" y="27"/>
                          </a:lnTo>
                          <a:lnTo>
                            <a:pt x="255" y="26"/>
                          </a:lnTo>
                          <a:lnTo>
                            <a:pt x="255" y="26"/>
                          </a:lnTo>
                          <a:lnTo>
                            <a:pt x="279" y="27"/>
                          </a:lnTo>
                          <a:lnTo>
                            <a:pt x="302" y="31"/>
                          </a:lnTo>
                          <a:lnTo>
                            <a:pt x="324" y="36"/>
                          </a:lnTo>
                          <a:lnTo>
                            <a:pt x="345" y="44"/>
                          </a:lnTo>
                          <a:lnTo>
                            <a:pt x="366" y="54"/>
                          </a:lnTo>
                          <a:lnTo>
                            <a:pt x="384" y="66"/>
                          </a:lnTo>
                          <a:lnTo>
                            <a:pt x="403" y="79"/>
                          </a:lnTo>
                          <a:lnTo>
                            <a:pt x="419" y="93"/>
                          </a:lnTo>
                          <a:lnTo>
                            <a:pt x="433" y="109"/>
                          </a:lnTo>
                          <a:lnTo>
                            <a:pt x="447" y="128"/>
                          </a:lnTo>
                          <a:lnTo>
                            <a:pt x="458" y="146"/>
                          </a:lnTo>
                          <a:lnTo>
                            <a:pt x="468" y="166"/>
                          </a:lnTo>
                          <a:lnTo>
                            <a:pt x="476" y="188"/>
                          </a:lnTo>
                          <a:lnTo>
                            <a:pt x="481" y="209"/>
                          </a:lnTo>
                          <a:lnTo>
                            <a:pt x="485" y="233"/>
                          </a:lnTo>
                          <a:lnTo>
                            <a:pt x="486" y="256"/>
                          </a:lnTo>
                          <a:lnTo>
                            <a:pt x="486" y="256"/>
                          </a:lnTo>
                          <a:lnTo>
                            <a:pt x="485" y="269"/>
                          </a:lnTo>
                          <a:lnTo>
                            <a:pt x="484" y="282"/>
                          </a:lnTo>
                          <a:lnTo>
                            <a:pt x="482" y="295"/>
                          </a:lnTo>
                          <a:lnTo>
                            <a:pt x="480" y="307"/>
                          </a:lnTo>
                          <a:lnTo>
                            <a:pt x="477" y="320"/>
                          </a:lnTo>
                          <a:lnTo>
                            <a:pt x="473" y="333"/>
                          </a:lnTo>
                          <a:lnTo>
                            <a:pt x="468" y="345"/>
                          </a:lnTo>
                          <a:lnTo>
                            <a:pt x="463" y="357"/>
                          </a:lnTo>
                          <a:lnTo>
                            <a:pt x="463" y="3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98" name="Freeform 9">
                      <a:extLst>
                        <a:ext uri="{FF2B5EF4-FFF2-40B4-BE49-F238E27FC236}">
                          <a16:creationId xmlns:a16="http://schemas.microsoft.com/office/drawing/2014/main" id="{E8768273-6C15-4EC8-86F6-EAA474117232}"/>
                        </a:ext>
                      </a:extLst>
                    </p:cNvPr>
                    <p:cNvSpPr>
                      <a:spLocks noEditPoints="1"/>
                    </p:cNvSpPr>
                    <p:nvPr/>
                  </p:nvSpPr>
                  <p:spPr bwMode="auto">
                    <a:xfrm>
                      <a:off x="2851150" y="5502275"/>
                      <a:ext cx="39688" cy="41275"/>
                    </a:xfrm>
                    <a:custGeom>
                      <a:avLst/>
                      <a:gdLst>
                        <a:gd name="T0" fmla="*/ 75 w 151"/>
                        <a:gd name="T1" fmla="*/ 0 h 151"/>
                        <a:gd name="T2" fmla="*/ 60 w 151"/>
                        <a:gd name="T3" fmla="*/ 2 h 151"/>
                        <a:gd name="T4" fmla="*/ 47 w 151"/>
                        <a:gd name="T5" fmla="*/ 6 h 151"/>
                        <a:gd name="T6" fmla="*/ 33 w 151"/>
                        <a:gd name="T7" fmla="*/ 13 h 151"/>
                        <a:gd name="T8" fmla="*/ 22 w 151"/>
                        <a:gd name="T9" fmla="*/ 22 h 151"/>
                        <a:gd name="T10" fmla="*/ 13 w 151"/>
                        <a:gd name="T11" fmla="*/ 33 h 151"/>
                        <a:gd name="T12" fmla="*/ 6 w 151"/>
                        <a:gd name="T13" fmla="*/ 46 h 151"/>
                        <a:gd name="T14" fmla="*/ 2 w 151"/>
                        <a:gd name="T15" fmla="*/ 60 h 151"/>
                        <a:gd name="T16" fmla="*/ 0 w 151"/>
                        <a:gd name="T17" fmla="*/ 75 h 151"/>
                        <a:gd name="T18" fmla="*/ 1 w 151"/>
                        <a:gd name="T19" fmla="*/ 83 h 151"/>
                        <a:gd name="T20" fmla="*/ 4 w 151"/>
                        <a:gd name="T21" fmla="*/ 98 h 151"/>
                        <a:gd name="T22" fmla="*/ 9 w 151"/>
                        <a:gd name="T23" fmla="*/ 111 h 151"/>
                        <a:gd name="T24" fmla="*/ 17 w 151"/>
                        <a:gd name="T25" fmla="*/ 123 h 151"/>
                        <a:gd name="T26" fmla="*/ 27 w 151"/>
                        <a:gd name="T27" fmla="*/ 133 h 151"/>
                        <a:gd name="T28" fmla="*/ 40 w 151"/>
                        <a:gd name="T29" fmla="*/ 141 h 151"/>
                        <a:gd name="T30" fmla="*/ 53 w 151"/>
                        <a:gd name="T31" fmla="*/ 148 h 151"/>
                        <a:gd name="T32" fmla="*/ 68 w 151"/>
                        <a:gd name="T33" fmla="*/ 151 h 151"/>
                        <a:gd name="T34" fmla="*/ 75 w 151"/>
                        <a:gd name="T35" fmla="*/ 151 h 151"/>
                        <a:gd name="T36" fmla="*/ 91 w 151"/>
                        <a:gd name="T37" fmla="*/ 150 h 151"/>
                        <a:gd name="T38" fmla="*/ 105 w 151"/>
                        <a:gd name="T39" fmla="*/ 145 h 151"/>
                        <a:gd name="T40" fmla="*/ 118 w 151"/>
                        <a:gd name="T41" fmla="*/ 138 h 151"/>
                        <a:gd name="T42" fmla="*/ 130 w 151"/>
                        <a:gd name="T43" fmla="*/ 129 h 151"/>
                        <a:gd name="T44" fmla="*/ 139 w 151"/>
                        <a:gd name="T45" fmla="*/ 118 h 151"/>
                        <a:gd name="T46" fmla="*/ 146 w 151"/>
                        <a:gd name="T47" fmla="*/ 105 h 151"/>
                        <a:gd name="T48" fmla="*/ 150 w 151"/>
                        <a:gd name="T49" fmla="*/ 91 h 151"/>
                        <a:gd name="T50" fmla="*/ 151 w 151"/>
                        <a:gd name="T51" fmla="*/ 75 h 151"/>
                        <a:gd name="T52" fmla="*/ 151 w 151"/>
                        <a:gd name="T53" fmla="*/ 68 h 151"/>
                        <a:gd name="T54" fmla="*/ 148 w 151"/>
                        <a:gd name="T55" fmla="*/ 53 h 151"/>
                        <a:gd name="T56" fmla="*/ 142 w 151"/>
                        <a:gd name="T57" fmla="*/ 40 h 151"/>
                        <a:gd name="T58" fmla="*/ 134 w 151"/>
                        <a:gd name="T59" fmla="*/ 27 h 151"/>
                        <a:gd name="T60" fmla="*/ 123 w 151"/>
                        <a:gd name="T61" fmla="*/ 17 h 151"/>
                        <a:gd name="T62" fmla="*/ 112 w 151"/>
                        <a:gd name="T63" fmla="*/ 9 h 151"/>
                        <a:gd name="T64" fmla="*/ 98 w 151"/>
                        <a:gd name="T65" fmla="*/ 4 h 151"/>
                        <a:gd name="T66" fmla="*/ 83 w 151"/>
                        <a:gd name="T67" fmla="*/ 1 h 151"/>
                        <a:gd name="T68" fmla="*/ 75 w 151"/>
                        <a:gd name="T69" fmla="*/ 0 h 151"/>
                        <a:gd name="T70" fmla="*/ 75 w 151"/>
                        <a:gd name="T71" fmla="*/ 125 h 151"/>
                        <a:gd name="T72" fmla="*/ 56 w 151"/>
                        <a:gd name="T73" fmla="*/ 122 h 151"/>
                        <a:gd name="T74" fmla="*/ 41 w 151"/>
                        <a:gd name="T75" fmla="*/ 111 h 151"/>
                        <a:gd name="T76" fmla="*/ 29 w 151"/>
                        <a:gd name="T77" fmla="*/ 95 h 151"/>
                        <a:gd name="T78" fmla="*/ 25 w 151"/>
                        <a:gd name="T79" fmla="*/ 75 h 151"/>
                        <a:gd name="T80" fmla="*/ 26 w 151"/>
                        <a:gd name="T81" fmla="*/ 65 h 151"/>
                        <a:gd name="T82" fmla="*/ 34 w 151"/>
                        <a:gd name="T83" fmla="*/ 48 h 151"/>
                        <a:gd name="T84" fmla="*/ 48 w 151"/>
                        <a:gd name="T85" fmla="*/ 33 h 151"/>
                        <a:gd name="T86" fmla="*/ 65 w 151"/>
                        <a:gd name="T87" fmla="*/ 26 h 151"/>
                        <a:gd name="T88" fmla="*/ 75 w 151"/>
                        <a:gd name="T89" fmla="*/ 25 h 151"/>
                        <a:gd name="T90" fmla="*/ 95 w 151"/>
                        <a:gd name="T91" fmla="*/ 29 h 151"/>
                        <a:gd name="T92" fmla="*/ 111 w 151"/>
                        <a:gd name="T93" fmla="*/ 40 h 151"/>
                        <a:gd name="T94" fmla="*/ 122 w 151"/>
                        <a:gd name="T95" fmla="*/ 56 h 151"/>
                        <a:gd name="T96" fmla="*/ 126 w 151"/>
                        <a:gd name="T97" fmla="*/ 75 h 151"/>
                        <a:gd name="T98" fmla="*/ 125 w 151"/>
                        <a:gd name="T99" fmla="*/ 85 h 151"/>
                        <a:gd name="T100" fmla="*/ 117 w 151"/>
                        <a:gd name="T101" fmla="*/ 104 h 151"/>
                        <a:gd name="T102" fmla="*/ 104 w 151"/>
                        <a:gd name="T103" fmla="*/ 117 h 151"/>
                        <a:gd name="T104" fmla="*/ 86 w 151"/>
                        <a:gd name="T105" fmla="*/ 124 h 151"/>
                        <a:gd name="T106" fmla="*/ 75 w 151"/>
                        <a:gd name="T107" fmla="*/ 12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51">
                          <a:moveTo>
                            <a:pt x="75" y="0"/>
                          </a:moveTo>
                          <a:lnTo>
                            <a:pt x="75" y="0"/>
                          </a:lnTo>
                          <a:lnTo>
                            <a:pt x="68" y="1"/>
                          </a:lnTo>
                          <a:lnTo>
                            <a:pt x="60" y="2"/>
                          </a:lnTo>
                          <a:lnTo>
                            <a:pt x="53" y="4"/>
                          </a:lnTo>
                          <a:lnTo>
                            <a:pt x="47" y="6"/>
                          </a:lnTo>
                          <a:lnTo>
                            <a:pt x="40" y="9"/>
                          </a:lnTo>
                          <a:lnTo>
                            <a:pt x="33" y="13"/>
                          </a:lnTo>
                          <a:lnTo>
                            <a:pt x="27" y="17"/>
                          </a:lnTo>
                          <a:lnTo>
                            <a:pt x="22" y="22"/>
                          </a:lnTo>
                          <a:lnTo>
                            <a:pt x="17" y="27"/>
                          </a:lnTo>
                          <a:lnTo>
                            <a:pt x="13" y="33"/>
                          </a:lnTo>
                          <a:lnTo>
                            <a:pt x="9" y="40"/>
                          </a:lnTo>
                          <a:lnTo>
                            <a:pt x="6" y="46"/>
                          </a:lnTo>
                          <a:lnTo>
                            <a:pt x="4" y="53"/>
                          </a:lnTo>
                          <a:lnTo>
                            <a:pt x="2" y="60"/>
                          </a:lnTo>
                          <a:lnTo>
                            <a:pt x="1" y="68"/>
                          </a:lnTo>
                          <a:lnTo>
                            <a:pt x="0" y="75"/>
                          </a:lnTo>
                          <a:lnTo>
                            <a:pt x="0" y="75"/>
                          </a:lnTo>
                          <a:lnTo>
                            <a:pt x="1" y="83"/>
                          </a:lnTo>
                          <a:lnTo>
                            <a:pt x="2" y="91"/>
                          </a:lnTo>
                          <a:lnTo>
                            <a:pt x="4" y="98"/>
                          </a:lnTo>
                          <a:lnTo>
                            <a:pt x="6" y="105"/>
                          </a:lnTo>
                          <a:lnTo>
                            <a:pt x="9" y="111"/>
                          </a:lnTo>
                          <a:lnTo>
                            <a:pt x="13" y="118"/>
                          </a:lnTo>
                          <a:lnTo>
                            <a:pt x="17" y="123"/>
                          </a:lnTo>
                          <a:lnTo>
                            <a:pt x="22" y="129"/>
                          </a:lnTo>
                          <a:lnTo>
                            <a:pt x="27" y="133"/>
                          </a:lnTo>
                          <a:lnTo>
                            <a:pt x="33" y="138"/>
                          </a:lnTo>
                          <a:lnTo>
                            <a:pt x="40" y="141"/>
                          </a:lnTo>
                          <a:lnTo>
                            <a:pt x="47" y="145"/>
                          </a:lnTo>
                          <a:lnTo>
                            <a:pt x="53" y="148"/>
                          </a:lnTo>
                          <a:lnTo>
                            <a:pt x="60" y="150"/>
                          </a:lnTo>
                          <a:lnTo>
                            <a:pt x="68" y="151"/>
                          </a:lnTo>
                          <a:lnTo>
                            <a:pt x="75" y="151"/>
                          </a:lnTo>
                          <a:lnTo>
                            <a:pt x="75" y="151"/>
                          </a:lnTo>
                          <a:lnTo>
                            <a:pt x="83" y="151"/>
                          </a:lnTo>
                          <a:lnTo>
                            <a:pt x="91" y="150"/>
                          </a:lnTo>
                          <a:lnTo>
                            <a:pt x="98" y="148"/>
                          </a:lnTo>
                          <a:lnTo>
                            <a:pt x="105" y="145"/>
                          </a:lnTo>
                          <a:lnTo>
                            <a:pt x="112" y="141"/>
                          </a:lnTo>
                          <a:lnTo>
                            <a:pt x="118" y="138"/>
                          </a:lnTo>
                          <a:lnTo>
                            <a:pt x="123" y="133"/>
                          </a:lnTo>
                          <a:lnTo>
                            <a:pt x="130" y="129"/>
                          </a:lnTo>
                          <a:lnTo>
                            <a:pt x="134" y="123"/>
                          </a:lnTo>
                          <a:lnTo>
                            <a:pt x="139" y="118"/>
                          </a:lnTo>
                          <a:lnTo>
                            <a:pt x="142" y="111"/>
                          </a:lnTo>
                          <a:lnTo>
                            <a:pt x="146" y="105"/>
                          </a:lnTo>
                          <a:lnTo>
                            <a:pt x="148" y="98"/>
                          </a:lnTo>
                          <a:lnTo>
                            <a:pt x="150" y="91"/>
                          </a:lnTo>
                          <a:lnTo>
                            <a:pt x="151" y="83"/>
                          </a:lnTo>
                          <a:lnTo>
                            <a:pt x="151" y="75"/>
                          </a:lnTo>
                          <a:lnTo>
                            <a:pt x="151" y="75"/>
                          </a:lnTo>
                          <a:lnTo>
                            <a:pt x="151" y="68"/>
                          </a:lnTo>
                          <a:lnTo>
                            <a:pt x="150" y="60"/>
                          </a:lnTo>
                          <a:lnTo>
                            <a:pt x="148" y="53"/>
                          </a:lnTo>
                          <a:lnTo>
                            <a:pt x="146" y="46"/>
                          </a:lnTo>
                          <a:lnTo>
                            <a:pt x="142" y="40"/>
                          </a:lnTo>
                          <a:lnTo>
                            <a:pt x="139" y="33"/>
                          </a:lnTo>
                          <a:lnTo>
                            <a:pt x="134" y="27"/>
                          </a:lnTo>
                          <a:lnTo>
                            <a:pt x="130" y="22"/>
                          </a:lnTo>
                          <a:lnTo>
                            <a:pt x="123" y="17"/>
                          </a:lnTo>
                          <a:lnTo>
                            <a:pt x="118" y="13"/>
                          </a:lnTo>
                          <a:lnTo>
                            <a:pt x="112" y="9"/>
                          </a:lnTo>
                          <a:lnTo>
                            <a:pt x="105" y="6"/>
                          </a:lnTo>
                          <a:lnTo>
                            <a:pt x="98" y="4"/>
                          </a:lnTo>
                          <a:lnTo>
                            <a:pt x="91" y="2"/>
                          </a:lnTo>
                          <a:lnTo>
                            <a:pt x="83" y="1"/>
                          </a:lnTo>
                          <a:lnTo>
                            <a:pt x="75" y="0"/>
                          </a:lnTo>
                          <a:lnTo>
                            <a:pt x="75" y="0"/>
                          </a:lnTo>
                          <a:close/>
                          <a:moveTo>
                            <a:pt x="75" y="125"/>
                          </a:moveTo>
                          <a:lnTo>
                            <a:pt x="75" y="125"/>
                          </a:lnTo>
                          <a:lnTo>
                            <a:pt x="65" y="124"/>
                          </a:lnTo>
                          <a:lnTo>
                            <a:pt x="56" y="122"/>
                          </a:lnTo>
                          <a:lnTo>
                            <a:pt x="48" y="117"/>
                          </a:lnTo>
                          <a:lnTo>
                            <a:pt x="41" y="111"/>
                          </a:lnTo>
                          <a:lnTo>
                            <a:pt x="34" y="104"/>
                          </a:lnTo>
                          <a:lnTo>
                            <a:pt x="29" y="95"/>
                          </a:lnTo>
                          <a:lnTo>
                            <a:pt x="26" y="85"/>
                          </a:lnTo>
                          <a:lnTo>
                            <a:pt x="25" y="75"/>
                          </a:lnTo>
                          <a:lnTo>
                            <a:pt x="25" y="75"/>
                          </a:lnTo>
                          <a:lnTo>
                            <a:pt x="26" y="65"/>
                          </a:lnTo>
                          <a:lnTo>
                            <a:pt x="29" y="56"/>
                          </a:lnTo>
                          <a:lnTo>
                            <a:pt x="34" y="48"/>
                          </a:lnTo>
                          <a:lnTo>
                            <a:pt x="41" y="40"/>
                          </a:lnTo>
                          <a:lnTo>
                            <a:pt x="48" y="33"/>
                          </a:lnTo>
                          <a:lnTo>
                            <a:pt x="56" y="29"/>
                          </a:lnTo>
                          <a:lnTo>
                            <a:pt x="65" y="26"/>
                          </a:lnTo>
                          <a:lnTo>
                            <a:pt x="75" y="25"/>
                          </a:lnTo>
                          <a:lnTo>
                            <a:pt x="75" y="25"/>
                          </a:lnTo>
                          <a:lnTo>
                            <a:pt x="86" y="26"/>
                          </a:lnTo>
                          <a:lnTo>
                            <a:pt x="95" y="29"/>
                          </a:lnTo>
                          <a:lnTo>
                            <a:pt x="104" y="33"/>
                          </a:lnTo>
                          <a:lnTo>
                            <a:pt x="111" y="40"/>
                          </a:lnTo>
                          <a:lnTo>
                            <a:pt x="117" y="48"/>
                          </a:lnTo>
                          <a:lnTo>
                            <a:pt x="122" y="56"/>
                          </a:lnTo>
                          <a:lnTo>
                            <a:pt x="125" y="65"/>
                          </a:lnTo>
                          <a:lnTo>
                            <a:pt x="126" y="75"/>
                          </a:lnTo>
                          <a:lnTo>
                            <a:pt x="126" y="75"/>
                          </a:lnTo>
                          <a:lnTo>
                            <a:pt x="125" y="85"/>
                          </a:lnTo>
                          <a:lnTo>
                            <a:pt x="122" y="95"/>
                          </a:lnTo>
                          <a:lnTo>
                            <a:pt x="117" y="104"/>
                          </a:lnTo>
                          <a:lnTo>
                            <a:pt x="111" y="111"/>
                          </a:lnTo>
                          <a:lnTo>
                            <a:pt x="104" y="117"/>
                          </a:lnTo>
                          <a:lnTo>
                            <a:pt x="95" y="122"/>
                          </a:lnTo>
                          <a:lnTo>
                            <a:pt x="86" y="124"/>
                          </a:lnTo>
                          <a:lnTo>
                            <a:pt x="75" y="125"/>
                          </a:lnTo>
                          <a:lnTo>
                            <a:pt x="75" y="12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99" name="Freeform 10">
                      <a:extLst>
                        <a:ext uri="{FF2B5EF4-FFF2-40B4-BE49-F238E27FC236}">
                          <a16:creationId xmlns:a16="http://schemas.microsoft.com/office/drawing/2014/main" id="{7B934CB3-ABE2-4706-AEF3-746159489431}"/>
                        </a:ext>
                      </a:extLst>
                    </p:cNvPr>
                    <p:cNvSpPr>
                      <a:spLocks noEditPoints="1"/>
                    </p:cNvSpPr>
                    <p:nvPr/>
                  </p:nvSpPr>
                  <p:spPr bwMode="auto">
                    <a:xfrm>
                      <a:off x="2801938" y="5502275"/>
                      <a:ext cx="41275" cy="41275"/>
                    </a:xfrm>
                    <a:custGeom>
                      <a:avLst/>
                      <a:gdLst>
                        <a:gd name="T0" fmla="*/ 75 w 151"/>
                        <a:gd name="T1" fmla="*/ 0 h 151"/>
                        <a:gd name="T2" fmla="*/ 60 w 151"/>
                        <a:gd name="T3" fmla="*/ 2 h 151"/>
                        <a:gd name="T4" fmla="*/ 46 w 151"/>
                        <a:gd name="T5" fmla="*/ 6 h 151"/>
                        <a:gd name="T6" fmla="*/ 33 w 151"/>
                        <a:gd name="T7" fmla="*/ 13 h 151"/>
                        <a:gd name="T8" fmla="*/ 22 w 151"/>
                        <a:gd name="T9" fmla="*/ 22 h 151"/>
                        <a:gd name="T10" fmla="*/ 13 w 151"/>
                        <a:gd name="T11" fmla="*/ 33 h 151"/>
                        <a:gd name="T12" fmla="*/ 6 w 151"/>
                        <a:gd name="T13" fmla="*/ 46 h 151"/>
                        <a:gd name="T14" fmla="*/ 2 w 151"/>
                        <a:gd name="T15" fmla="*/ 60 h 151"/>
                        <a:gd name="T16" fmla="*/ 0 w 151"/>
                        <a:gd name="T17" fmla="*/ 75 h 151"/>
                        <a:gd name="T18" fmla="*/ 1 w 151"/>
                        <a:gd name="T19" fmla="*/ 83 h 151"/>
                        <a:gd name="T20" fmla="*/ 4 w 151"/>
                        <a:gd name="T21" fmla="*/ 98 h 151"/>
                        <a:gd name="T22" fmla="*/ 9 w 151"/>
                        <a:gd name="T23" fmla="*/ 111 h 151"/>
                        <a:gd name="T24" fmla="*/ 17 w 151"/>
                        <a:gd name="T25" fmla="*/ 123 h 151"/>
                        <a:gd name="T26" fmla="*/ 27 w 151"/>
                        <a:gd name="T27" fmla="*/ 133 h 151"/>
                        <a:gd name="T28" fmla="*/ 39 w 151"/>
                        <a:gd name="T29" fmla="*/ 141 h 151"/>
                        <a:gd name="T30" fmla="*/ 53 w 151"/>
                        <a:gd name="T31" fmla="*/ 148 h 151"/>
                        <a:gd name="T32" fmla="*/ 68 w 151"/>
                        <a:gd name="T33" fmla="*/ 151 h 151"/>
                        <a:gd name="T34" fmla="*/ 75 w 151"/>
                        <a:gd name="T35" fmla="*/ 151 h 151"/>
                        <a:gd name="T36" fmla="*/ 91 w 151"/>
                        <a:gd name="T37" fmla="*/ 150 h 151"/>
                        <a:gd name="T38" fmla="*/ 105 w 151"/>
                        <a:gd name="T39" fmla="*/ 145 h 151"/>
                        <a:gd name="T40" fmla="*/ 118 w 151"/>
                        <a:gd name="T41" fmla="*/ 138 h 151"/>
                        <a:gd name="T42" fmla="*/ 129 w 151"/>
                        <a:gd name="T43" fmla="*/ 129 h 151"/>
                        <a:gd name="T44" fmla="*/ 139 w 151"/>
                        <a:gd name="T45" fmla="*/ 118 h 151"/>
                        <a:gd name="T46" fmla="*/ 145 w 151"/>
                        <a:gd name="T47" fmla="*/ 105 h 151"/>
                        <a:gd name="T48" fmla="*/ 150 w 151"/>
                        <a:gd name="T49" fmla="*/ 91 h 151"/>
                        <a:gd name="T50" fmla="*/ 151 w 151"/>
                        <a:gd name="T51" fmla="*/ 75 h 151"/>
                        <a:gd name="T52" fmla="*/ 151 w 151"/>
                        <a:gd name="T53" fmla="*/ 68 h 151"/>
                        <a:gd name="T54" fmla="*/ 148 w 151"/>
                        <a:gd name="T55" fmla="*/ 53 h 151"/>
                        <a:gd name="T56" fmla="*/ 142 w 151"/>
                        <a:gd name="T57" fmla="*/ 40 h 151"/>
                        <a:gd name="T58" fmla="*/ 134 w 151"/>
                        <a:gd name="T59" fmla="*/ 27 h 151"/>
                        <a:gd name="T60" fmla="*/ 123 w 151"/>
                        <a:gd name="T61" fmla="*/ 17 h 151"/>
                        <a:gd name="T62" fmla="*/ 111 w 151"/>
                        <a:gd name="T63" fmla="*/ 9 h 151"/>
                        <a:gd name="T64" fmla="*/ 98 w 151"/>
                        <a:gd name="T65" fmla="*/ 4 h 151"/>
                        <a:gd name="T66" fmla="*/ 83 w 151"/>
                        <a:gd name="T67" fmla="*/ 1 h 151"/>
                        <a:gd name="T68" fmla="*/ 75 w 151"/>
                        <a:gd name="T69" fmla="*/ 0 h 151"/>
                        <a:gd name="T70" fmla="*/ 75 w 151"/>
                        <a:gd name="T71" fmla="*/ 125 h 151"/>
                        <a:gd name="T72" fmla="*/ 56 w 151"/>
                        <a:gd name="T73" fmla="*/ 122 h 151"/>
                        <a:gd name="T74" fmla="*/ 40 w 151"/>
                        <a:gd name="T75" fmla="*/ 111 h 151"/>
                        <a:gd name="T76" fmla="*/ 29 w 151"/>
                        <a:gd name="T77" fmla="*/ 95 h 151"/>
                        <a:gd name="T78" fmla="*/ 25 w 151"/>
                        <a:gd name="T79" fmla="*/ 75 h 151"/>
                        <a:gd name="T80" fmla="*/ 26 w 151"/>
                        <a:gd name="T81" fmla="*/ 65 h 151"/>
                        <a:gd name="T82" fmla="*/ 33 w 151"/>
                        <a:gd name="T83" fmla="*/ 48 h 151"/>
                        <a:gd name="T84" fmla="*/ 48 w 151"/>
                        <a:gd name="T85" fmla="*/ 33 h 151"/>
                        <a:gd name="T86" fmla="*/ 65 w 151"/>
                        <a:gd name="T87" fmla="*/ 26 h 151"/>
                        <a:gd name="T88" fmla="*/ 75 w 151"/>
                        <a:gd name="T89" fmla="*/ 25 h 151"/>
                        <a:gd name="T90" fmla="*/ 95 w 151"/>
                        <a:gd name="T91" fmla="*/ 29 h 151"/>
                        <a:gd name="T92" fmla="*/ 111 w 151"/>
                        <a:gd name="T93" fmla="*/ 40 h 151"/>
                        <a:gd name="T94" fmla="*/ 122 w 151"/>
                        <a:gd name="T95" fmla="*/ 56 h 151"/>
                        <a:gd name="T96" fmla="*/ 125 w 151"/>
                        <a:gd name="T97" fmla="*/ 75 h 151"/>
                        <a:gd name="T98" fmla="*/ 124 w 151"/>
                        <a:gd name="T99" fmla="*/ 85 h 151"/>
                        <a:gd name="T100" fmla="*/ 117 w 151"/>
                        <a:gd name="T101" fmla="*/ 104 h 151"/>
                        <a:gd name="T102" fmla="*/ 104 w 151"/>
                        <a:gd name="T103" fmla="*/ 117 h 151"/>
                        <a:gd name="T104" fmla="*/ 85 w 151"/>
                        <a:gd name="T105" fmla="*/ 124 h 151"/>
                        <a:gd name="T106" fmla="*/ 75 w 151"/>
                        <a:gd name="T107" fmla="*/ 12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51">
                          <a:moveTo>
                            <a:pt x="75" y="0"/>
                          </a:moveTo>
                          <a:lnTo>
                            <a:pt x="75" y="0"/>
                          </a:lnTo>
                          <a:lnTo>
                            <a:pt x="68" y="1"/>
                          </a:lnTo>
                          <a:lnTo>
                            <a:pt x="60" y="2"/>
                          </a:lnTo>
                          <a:lnTo>
                            <a:pt x="53" y="4"/>
                          </a:lnTo>
                          <a:lnTo>
                            <a:pt x="46" y="6"/>
                          </a:lnTo>
                          <a:lnTo>
                            <a:pt x="39" y="9"/>
                          </a:lnTo>
                          <a:lnTo>
                            <a:pt x="33" y="13"/>
                          </a:lnTo>
                          <a:lnTo>
                            <a:pt x="27" y="17"/>
                          </a:lnTo>
                          <a:lnTo>
                            <a:pt x="22" y="22"/>
                          </a:lnTo>
                          <a:lnTo>
                            <a:pt x="17" y="27"/>
                          </a:lnTo>
                          <a:lnTo>
                            <a:pt x="13" y="33"/>
                          </a:lnTo>
                          <a:lnTo>
                            <a:pt x="9" y="40"/>
                          </a:lnTo>
                          <a:lnTo>
                            <a:pt x="6" y="46"/>
                          </a:lnTo>
                          <a:lnTo>
                            <a:pt x="4" y="53"/>
                          </a:lnTo>
                          <a:lnTo>
                            <a:pt x="2" y="60"/>
                          </a:lnTo>
                          <a:lnTo>
                            <a:pt x="1" y="68"/>
                          </a:lnTo>
                          <a:lnTo>
                            <a:pt x="0" y="75"/>
                          </a:lnTo>
                          <a:lnTo>
                            <a:pt x="0" y="75"/>
                          </a:lnTo>
                          <a:lnTo>
                            <a:pt x="1" y="83"/>
                          </a:lnTo>
                          <a:lnTo>
                            <a:pt x="2" y="91"/>
                          </a:lnTo>
                          <a:lnTo>
                            <a:pt x="4" y="98"/>
                          </a:lnTo>
                          <a:lnTo>
                            <a:pt x="6" y="105"/>
                          </a:lnTo>
                          <a:lnTo>
                            <a:pt x="9" y="111"/>
                          </a:lnTo>
                          <a:lnTo>
                            <a:pt x="13" y="118"/>
                          </a:lnTo>
                          <a:lnTo>
                            <a:pt x="17" y="123"/>
                          </a:lnTo>
                          <a:lnTo>
                            <a:pt x="22" y="129"/>
                          </a:lnTo>
                          <a:lnTo>
                            <a:pt x="27" y="133"/>
                          </a:lnTo>
                          <a:lnTo>
                            <a:pt x="33" y="138"/>
                          </a:lnTo>
                          <a:lnTo>
                            <a:pt x="39" y="141"/>
                          </a:lnTo>
                          <a:lnTo>
                            <a:pt x="46" y="145"/>
                          </a:lnTo>
                          <a:lnTo>
                            <a:pt x="53" y="148"/>
                          </a:lnTo>
                          <a:lnTo>
                            <a:pt x="60" y="150"/>
                          </a:lnTo>
                          <a:lnTo>
                            <a:pt x="68" y="151"/>
                          </a:lnTo>
                          <a:lnTo>
                            <a:pt x="75" y="151"/>
                          </a:lnTo>
                          <a:lnTo>
                            <a:pt x="75" y="151"/>
                          </a:lnTo>
                          <a:lnTo>
                            <a:pt x="83" y="151"/>
                          </a:lnTo>
                          <a:lnTo>
                            <a:pt x="91" y="150"/>
                          </a:lnTo>
                          <a:lnTo>
                            <a:pt x="98" y="148"/>
                          </a:lnTo>
                          <a:lnTo>
                            <a:pt x="105" y="145"/>
                          </a:lnTo>
                          <a:lnTo>
                            <a:pt x="111" y="141"/>
                          </a:lnTo>
                          <a:lnTo>
                            <a:pt x="118" y="138"/>
                          </a:lnTo>
                          <a:lnTo>
                            <a:pt x="123" y="133"/>
                          </a:lnTo>
                          <a:lnTo>
                            <a:pt x="129" y="129"/>
                          </a:lnTo>
                          <a:lnTo>
                            <a:pt x="134" y="123"/>
                          </a:lnTo>
                          <a:lnTo>
                            <a:pt x="139" y="118"/>
                          </a:lnTo>
                          <a:lnTo>
                            <a:pt x="142" y="111"/>
                          </a:lnTo>
                          <a:lnTo>
                            <a:pt x="145" y="105"/>
                          </a:lnTo>
                          <a:lnTo>
                            <a:pt x="148" y="98"/>
                          </a:lnTo>
                          <a:lnTo>
                            <a:pt x="150" y="91"/>
                          </a:lnTo>
                          <a:lnTo>
                            <a:pt x="151" y="83"/>
                          </a:lnTo>
                          <a:lnTo>
                            <a:pt x="151" y="75"/>
                          </a:lnTo>
                          <a:lnTo>
                            <a:pt x="151" y="75"/>
                          </a:lnTo>
                          <a:lnTo>
                            <a:pt x="151" y="68"/>
                          </a:lnTo>
                          <a:lnTo>
                            <a:pt x="150" y="60"/>
                          </a:lnTo>
                          <a:lnTo>
                            <a:pt x="148" y="53"/>
                          </a:lnTo>
                          <a:lnTo>
                            <a:pt x="145" y="46"/>
                          </a:lnTo>
                          <a:lnTo>
                            <a:pt x="142" y="40"/>
                          </a:lnTo>
                          <a:lnTo>
                            <a:pt x="139" y="33"/>
                          </a:lnTo>
                          <a:lnTo>
                            <a:pt x="134" y="27"/>
                          </a:lnTo>
                          <a:lnTo>
                            <a:pt x="129" y="22"/>
                          </a:lnTo>
                          <a:lnTo>
                            <a:pt x="123" y="17"/>
                          </a:lnTo>
                          <a:lnTo>
                            <a:pt x="118" y="13"/>
                          </a:lnTo>
                          <a:lnTo>
                            <a:pt x="111" y="9"/>
                          </a:lnTo>
                          <a:lnTo>
                            <a:pt x="105" y="6"/>
                          </a:lnTo>
                          <a:lnTo>
                            <a:pt x="98" y="4"/>
                          </a:lnTo>
                          <a:lnTo>
                            <a:pt x="91" y="2"/>
                          </a:lnTo>
                          <a:lnTo>
                            <a:pt x="83" y="1"/>
                          </a:lnTo>
                          <a:lnTo>
                            <a:pt x="75" y="0"/>
                          </a:lnTo>
                          <a:lnTo>
                            <a:pt x="75" y="0"/>
                          </a:lnTo>
                          <a:close/>
                          <a:moveTo>
                            <a:pt x="75" y="125"/>
                          </a:moveTo>
                          <a:lnTo>
                            <a:pt x="75" y="125"/>
                          </a:lnTo>
                          <a:lnTo>
                            <a:pt x="65" y="124"/>
                          </a:lnTo>
                          <a:lnTo>
                            <a:pt x="56" y="122"/>
                          </a:lnTo>
                          <a:lnTo>
                            <a:pt x="48" y="117"/>
                          </a:lnTo>
                          <a:lnTo>
                            <a:pt x="40" y="111"/>
                          </a:lnTo>
                          <a:lnTo>
                            <a:pt x="33" y="104"/>
                          </a:lnTo>
                          <a:lnTo>
                            <a:pt x="29" y="95"/>
                          </a:lnTo>
                          <a:lnTo>
                            <a:pt x="26" y="85"/>
                          </a:lnTo>
                          <a:lnTo>
                            <a:pt x="25" y="75"/>
                          </a:lnTo>
                          <a:lnTo>
                            <a:pt x="25" y="75"/>
                          </a:lnTo>
                          <a:lnTo>
                            <a:pt x="26" y="65"/>
                          </a:lnTo>
                          <a:lnTo>
                            <a:pt x="29" y="56"/>
                          </a:lnTo>
                          <a:lnTo>
                            <a:pt x="33" y="48"/>
                          </a:lnTo>
                          <a:lnTo>
                            <a:pt x="40" y="40"/>
                          </a:lnTo>
                          <a:lnTo>
                            <a:pt x="48" y="33"/>
                          </a:lnTo>
                          <a:lnTo>
                            <a:pt x="56" y="29"/>
                          </a:lnTo>
                          <a:lnTo>
                            <a:pt x="65" y="26"/>
                          </a:lnTo>
                          <a:lnTo>
                            <a:pt x="75" y="25"/>
                          </a:lnTo>
                          <a:lnTo>
                            <a:pt x="75" y="25"/>
                          </a:lnTo>
                          <a:lnTo>
                            <a:pt x="85" y="26"/>
                          </a:lnTo>
                          <a:lnTo>
                            <a:pt x="95" y="29"/>
                          </a:lnTo>
                          <a:lnTo>
                            <a:pt x="104" y="33"/>
                          </a:lnTo>
                          <a:lnTo>
                            <a:pt x="111" y="40"/>
                          </a:lnTo>
                          <a:lnTo>
                            <a:pt x="117" y="48"/>
                          </a:lnTo>
                          <a:lnTo>
                            <a:pt x="122" y="56"/>
                          </a:lnTo>
                          <a:lnTo>
                            <a:pt x="124" y="65"/>
                          </a:lnTo>
                          <a:lnTo>
                            <a:pt x="125" y="75"/>
                          </a:lnTo>
                          <a:lnTo>
                            <a:pt x="125" y="75"/>
                          </a:lnTo>
                          <a:lnTo>
                            <a:pt x="124" y="85"/>
                          </a:lnTo>
                          <a:lnTo>
                            <a:pt x="122" y="95"/>
                          </a:lnTo>
                          <a:lnTo>
                            <a:pt x="117" y="104"/>
                          </a:lnTo>
                          <a:lnTo>
                            <a:pt x="111" y="111"/>
                          </a:lnTo>
                          <a:lnTo>
                            <a:pt x="104" y="117"/>
                          </a:lnTo>
                          <a:lnTo>
                            <a:pt x="95" y="122"/>
                          </a:lnTo>
                          <a:lnTo>
                            <a:pt x="85" y="124"/>
                          </a:lnTo>
                          <a:lnTo>
                            <a:pt x="75" y="125"/>
                          </a:lnTo>
                          <a:lnTo>
                            <a:pt x="75" y="12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00" name="Freeform 11">
                      <a:extLst>
                        <a:ext uri="{FF2B5EF4-FFF2-40B4-BE49-F238E27FC236}">
                          <a16:creationId xmlns:a16="http://schemas.microsoft.com/office/drawing/2014/main" id="{29398071-44B9-49C5-8CF7-D2E802E684DC}"/>
                        </a:ext>
                      </a:extLst>
                    </p:cNvPr>
                    <p:cNvSpPr>
                      <a:spLocks noEditPoints="1"/>
                    </p:cNvSpPr>
                    <p:nvPr/>
                  </p:nvSpPr>
                  <p:spPr bwMode="auto">
                    <a:xfrm>
                      <a:off x="2833688" y="5538788"/>
                      <a:ext cx="25400" cy="23813"/>
                    </a:xfrm>
                    <a:custGeom>
                      <a:avLst/>
                      <a:gdLst>
                        <a:gd name="T0" fmla="*/ 65 w 96"/>
                        <a:gd name="T1" fmla="*/ 11 h 88"/>
                        <a:gd name="T2" fmla="*/ 65 w 96"/>
                        <a:gd name="T3" fmla="*/ 11 h 88"/>
                        <a:gd name="T4" fmla="*/ 63 w 96"/>
                        <a:gd name="T5" fmla="*/ 6 h 88"/>
                        <a:gd name="T6" fmla="*/ 61 w 96"/>
                        <a:gd name="T7" fmla="*/ 4 h 88"/>
                        <a:gd name="T8" fmla="*/ 57 w 96"/>
                        <a:gd name="T9" fmla="*/ 2 h 88"/>
                        <a:gd name="T10" fmla="*/ 54 w 96"/>
                        <a:gd name="T11" fmla="*/ 0 h 88"/>
                        <a:gd name="T12" fmla="*/ 51 w 96"/>
                        <a:gd name="T13" fmla="*/ 0 h 88"/>
                        <a:gd name="T14" fmla="*/ 47 w 96"/>
                        <a:gd name="T15" fmla="*/ 0 h 88"/>
                        <a:gd name="T16" fmla="*/ 44 w 96"/>
                        <a:gd name="T17" fmla="*/ 0 h 88"/>
                        <a:gd name="T18" fmla="*/ 41 w 96"/>
                        <a:gd name="T19" fmla="*/ 1 h 88"/>
                        <a:gd name="T20" fmla="*/ 41 w 96"/>
                        <a:gd name="T21" fmla="*/ 1 h 88"/>
                        <a:gd name="T22" fmla="*/ 36 w 96"/>
                        <a:gd name="T23" fmla="*/ 5 h 88"/>
                        <a:gd name="T24" fmla="*/ 32 w 96"/>
                        <a:gd name="T25" fmla="*/ 11 h 88"/>
                        <a:gd name="T26" fmla="*/ 3 w 96"/>
                        <a:gd name="T27" fmla="*/ 59 h 88"/>
                        <a:gd name="T28" fmla="*/ 3 w 96"/>
                        <a:gd name="T29" fmla="*/ 59 h 88"/>
                        <a:gd name="T30" fmla="*/ 1 w 96"/>
                        <a:gd name="T31" fmla="*/ 65 h 88"/>
                        <a:gd name="T32" fmla="*/ 0 w 96"/>
                        <a:gd name="T33" fmla="*/ 70 h 88"/>
                        <a:gd name="T34" fmla="*/ 1 w 96"/>
                        <a:gd name="T35" fmla="*/ 75 h 88"/>
                        <a:gd name="T36" fmla="*/ 3 w 96"/>
                        <a:gd name="T37" fmla="*/ 79 h 88"/>
                        <a:gd name="T38" fmla="*/ 3 w 96"/>
                        <a:gd name="T39" fmla="*/ 79 h 88"/>
                        <a:gd name="T40" fmla="*/ 6 w 96"/>
                        <a:gd name="T41" fmla="*/ 83 h 88"/>
                        <a:gd name="T42" fmla="*/ 9 w 96"/>
                        <a:gd name="T43" fmla="*/ 86 h 88"/>
                        <a:gd name="T44" fmla="*/ 15 w 96"/>
                        <a:gd name="T45" fmla="*/ 87 h 88"/>
                        <a:gd name="T46" fmla="*/ 20 w 96"/>
                        <a:gd name="T47" fmla="*/ 88 h 88"/>
                        <a:gd name="T48" fmla="*/ 77 w 96"/>
                        <a:gd name="T49" fmla="*/ 88 h 88"/>
                        <a:gd name="T50" fmla="*/ 77 w 96"/>
                        <a:gd name="T51" fmla="*/ 88 h 88"/>
                        <a:gd name="T52" fmla="*/ 82 w 96"/>
                        <a:gd name="T53" fmla="*/ 87 h 88"/>
                        <a:gd name="T54" fmla="*/ 87 w 96"/>
                        <a:gd name="T55" fmla="*/ 86 h 88"/>
                        <a:gd name="T56" fmla="*/ 91 w 96"/>
                        <a:gd name="T57" fmla="*/ 83 h 88"/>
                        <a:gd name="T58" fmla="*/ 94 w 96"/>
                        <a:gd name="T59" fmla="*/ 79 h 88"/>
                        <a:gd name="T60" fmla="*/ 94 w 96"/>
                        <a:gd name="T61" fmla="*/ 79 h 88"/>
                        <a:gd name="T62" fmla="*/ 96 w 96"/>
                        <a:gd name="T63" fmla="*/ 75 h 88"/>
                        <a:gd name="T64" fmla="*/ 96 w 96"/>
                        <a:gd name="T65" fmla="*/ 70 h 88"/>
                        <a:gd name="T66" fmla="*/ 95 w 96"/>
                        <a:gd name="T67" fmla="*/ 65 h 88"/>
                        <a:gd name="T68" fmla="*/ 93 w 96"/>
                        <a:gd name="T69" fmla="*/ 59 h 88"/>
                        <a:gd name="T70" fmla="*/ 65 w 96"/>
                        <a:gd name="T71" fmla="*/ 11 h 88"/>
                        <a:gd name="T72" fmla="*/ 31 w 96"/>
                        <a:gd name="T73" fmla="*/ 63 h 88"/>
                        <a:gd name="T74" fmla="*/ 48 w 96"/>
                        <a:gd name="T75" fmla="*/ 32 h 88"/>
                        <a:gd name="T76" fmla="*/ 67 w 96"/>
                        <a:gd name="T77" fmla="*/ 63 h 88"/>
                        <a:gd name="T78" fmla="*/ 31 w 96"/>
                        <a:gd name="T79" fmla="*/ 6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6" h="88">
                          <a:moveTo>
                            <a:pt x="65" y="11"/>
                          </a:moveTo>
                          <a:lnTo>
                            <a:pt x="65" y="11"/>
                          </a:lnTo>
                          <a:lnTo>
                            <a:pt x="63" y="6"/>
                          </a:lnTo>
                          <a:lnTo>
                            <a:pt x="61" y="4"/>
                          </a:lnTo>
                          <a:lnTo>
                            <a:pt x="57" y="2"/>
                          </a:lnTo>
                          <a:lnTo>
                            <a:pt x="54" y="0"/>
                          </a:lnTo>
                          <a:lnTo>
                            <a:pt x="51" y="0"/>
                          </a:lnTo>
                          <a:lnTo>
                            <a:pt x="47" y="0"/>
                          </a:lnTo>
                          <a:lnTo>
                            <a:pt x="44" y="0"/>
                          </a:lnTo>
                          <a:lnTo>
                            <a:pt x="41" y="1"/>
                          </a:lnTo>
                          <a:lnTo>
                            <a:pt x="41" y="1"/>
                          </a:lnTo>
                          <a:lnTo>
                            <a:pt x="36" y="5"/>
                          </a:lnTo>
                          <a:lnTo>
                            <a:pt x="32" y="11"/>
                          </a:lnTo>
                          <a:lnTo>
                            <a:pt x="3" y="59"/>
                          </a:lnTo>
                          <a:lnTo>
                            <a:pt x="3" y="59"/>
                          </a:lnTo>
                          <a:lnTo>
                            <a:pt x="1" y="65"/>
                          </a:lnTo>
                          <a:lnTo>
                            <a:pt x="0" y="70"/>
                          </a:lnTo>
                          <a:lnTo>
                            <a:pt x="1" y="75"/>
                          </a:lnTo>
                          <a:lnTo>
                            <a:pt x="3" y="79"/>
                          </a:lnTo>
                          <a:lnTo>
                            <a:pt x="3" y="79"/>
                          </a:lnTo>
                          <a:lnTo>
                            <a:pt x="6" y="83"/>
                          </a:lnTo>
                          <a:lnTo>
                            <a:pt x="9" y="86"/>
                          </a:lnTo>
                          <a:lnTo>
                            <a:pt x="15" y="87"/>
                          </a:lnTo>
                          <a:lnTo>
                            <a:pt x="20" y="88"/>
                          </a:lnTo>
                          <a:lnTo>
                            <a:pt x="77" y="88"/>
                          </a:lnTo>
                          <a:lnTo>
                            <a:pt x="77" y="88"/>
                          </a:lnTo>
                          <a:lnTo>
                            <a:pt x="82" y="87"/>
                          </a:lnTo>
                          <a:lnTo>
                            <a:pt x="87" y="86"/>
                          </a:lnTo>
                          <a:lnTo>
                            <a:pt x="91" y="83"/>
                          </a:lnTo>
                          <a:lnTo>
                            <a:pt x="94" y="79"/>
                          </a:lnTo>
                          <a:lnTo>
                            <a:pt x="94" y="79"/>
                          </a:lnTo>
                          <a:lnTo>
                            <a:pt x="96" y="75"/>
                          </a:lnTo>
                          <a:lnTo>
                            <a:pt x="96" y="70"/>
                          </a:lnTo>
                          <a:lnTo>
                            <a:pt x="95" y="65"/>
                          </a:lnTo>
                          <a:lnTo>
                            <a:pt x="93" y="59"/>
                          </a:lnTo>
                          <a:lnTo>
                            <a:pt x="65" y="11"/>
                          </a:lnTo>
                          <a:close/>
                          <a:moveTo>
                            <a:pt x="31" y="63"/>
                          </a:moveTo>
                          <a:lnTo>
                            <a:pt x="48" y="32"/>
                          </a:lnTo>
                          <a:lnTo>
                            <a:pt x="67" y="63"/>
                          </a:lnTo>
                          <a:lnTo>
                            <a:pt x="31" y="6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grpSp>
              <p:nvGrpSpPr>
                <p:cNvPr id="745" name="Group 744">
                  <a:extLst>
                    <a:ext uri="{FF2B5EF4-FFF2-40B4-BE49-F238E27FC236}">
                      <a16:creationId xmlns:a16="http://schemas.microsoft.com/office/drawing/2014/main" id="{E35296B5-BCED-4570-9CA2-90985D4BE5A5}"/>
                    </a:ext>
                  </a:extLst>
                </p:cNvPr>
                <p:cNvGrpSpPr/>
                <p:nvPr/>
              </p:nvGrpSpPr>
              <p:grpSpPr>
                <a:xfrm>
                  <a:off x="1225055" y="4835814"/>
                  <a:ext cx="153959" cy="116548"/>
                  <a:chOff x="10789631" y="2669430"/>
                  <a:chExt cx="283462" cy="214583"/>
                </a:xfrm>
                <a:solidFill>
                  <a:schemeClr val="bg1"/>
                </a:solidFill>
                <a:scene3d>
                  <a:camera prst="isometricTopUp"/>
                  <a:lightRig rig="threePt" dir="t"/>
                </a:scene3d>
              </p:grpSpPr>
              <p:sp>
                <p:nvSpPr>
                  <p:cNvPr id="890" name="Freeform 1114">
                    <a:extLst>
                      <a:ext uri="{FF2B5EF4-FFF2-40B4-BE49-F238E27FC236}">
                        <a16:creationId xmlns:a16="http://schemas.microsoft.com/office/drawing/2014/main" id="{B96D5092-AE08-4265-930F-80049A298068}"/>
                      </a:ext>
                    </a:extLst>
                  </p:cNvPr>
                  <p:cNvSpPr>
                    <a:spLocks noEditPoints="1"/>
                  </p:cNvSpPr>
                  <p:nvPr/>
                </p:nvSpPr>
                <p:spPr bwMode="auto">
                  <a:xfrm>
                    <a:off x="10887647" y="2669430"/>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 name="T116" fmla="*/ 0 w 132"/>
                      <a:gd name="T117" fmla="*/ 66 h 74"/>
                      <a:gd name="T118" fmla="*/ 0 w 132"/>
                      <a:gd name="T119"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close/>
                        <a:moveTo>
                          <a:pt x="0" y="66"/>
                        </a:moveTo>
                        <a:lnTo>
                          <a:pt x="0" y="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91" name="Freeform 1115">
                    <a:extLst>
                      <a:ext uri="{FF2B5EF4-FFF2-40B4-BE49-F238E27FC236}">
                        <a16:creationId xmlns:a16="http://schemas.microsoft.com/office/drawing/2014/main" id="{E3F9FE61-437D-4817-94F5-B3A76A0FB8C4}"/>
                      </a:ext>
                    </a:extLst>
                  </p:cNvPr>
                  <p:cNvSpPr>
                    <a:spLocks/>
                  </p:cNvSpPr>
                  <p:nvPr/>
                </p:nvSpPr>
                <p:spPr bwMode="auto">
                  <a:xfrm>
                    <a:off x="10887647" y="2669430"/>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92" name="Line 1116">
                    <a:extLst>
                      <a:ext uri="{FF2B5EF4-FFF2-40B4-BE49-F238E27FC236}">
                        <a16:creationId xmlns:a16="http://schemas.microsoft.com/office/drawing/2014/main" id="{EAB047B3-EC2D-4A45-B383-0545F8F3960B}"/>
                      </a:ext>
                    </a:extLst>
                  </p:cNvPr>
                  <p:cNvSpPr>
                    <a:spLocks noChangeShapeType="1"/>
                  </p:cNvSpPr>
                  <p:nvPr/>
                </p:nvSpPr>
                <p:spPr bwMode="auto">
                  <a:xfrm>
                    <a:off x="10887647" y="2713142"/>
                    <a:ext cx="0" cy="0"/>
                  </a:xfrm>
                  <a:prstGeom prst="lin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93" name="Freeform 1117">
                    <a:extLst>
                      <a:ext uri="{FF2B5EF4-FFF2-40B4-BE49-F238E27FC236}">
                        <a16:creationId xmlns:a16="http://schemas.microsoft.com/office/drawing/2014/main" id="{4785ED0F-7EA1-45C0-A937-5F92DA5D8B75}"/>
                      </a:ext>
                    </a:extLst>
                  </p:cNvPr>
                  <p:cNvSpPr>
                    <a:spLocks noEditPoints="1"/>
                  </p:cNvSpPr>
                  <p:nvPr/>
                </p:nvSpPr>
                <p:spPr bwMode="auto">
                  <a:xfrm>
                    <a:off x="10789631" y="2717115"/>
                    <a:ext cx="283462" cy="166898"/>
                  </a:xfrm>
                  <a:custGeom>
                    <a:avLst/>
                    <a:gdLst>
                      <a:gd name="T0" fmla="*/ 346 w 428"/>
                      <a:gd name="T1" fmla="*/ 84 h 252"/>
                      <a:gd name="T2" fmla="*/ 366 w 428"/>
                      <a:gd name="T3" fmla="*/ 78 h 252"/>
                      <a:gd name="T4" fmla="*/ 380 w 428"/>
                      <a:gd name="T5" fmla="*/ 56 h 252"/>
                      <a:gd name="T6" fmla="*/ 380 w 428"/>
                      <a:gd name="T7" fmla="*/ 6 h 252"/>
                      <a:gd name="T8" fmla="*/ 374 w 428"/>
                      <a:gd name="T9" fmla="*/ 0 h 252"/>
                      <a:gd name="T10" fmla="*/ 366 w 428"/>
                      <a:gd name="T11" fmla="*/ 8 h 252"/>
                      <a:gd name="T12" fmla="*/ 360 w 428"/>
                      <a:gd name="T13" fmla="*/ 62 h 252"/>
                      <a:gd name="T14" fmla="*/ 320 w 428"/>
                      <a:gd name="T15" fmla="*/ 48 h 252"/>
                      <a:gd name="T16" fmla="*/ 308 w 428"/>
                      <a:gd name="T17" fmla="*/ 30 h 252"/>
                      <a:gd name="T18" fmla="*/ 120 w 428"/>
                      <a:gd name="T19" fmla="*/ 30 h 252"/>
                      <a:gd name="T20" fmla="*/ 108 w 428"/>
                      <a:gd name="T21" fmla="*/ 68 h 252"/>
                      <a:gd name="T22" fmla="*/ 70 w 428"/>
                      <a:gd name="T23" fmla="*/ 62 h 252"/>
                      <a:gd name="T24" fmla="*/ 64 w 428"/>
                      <a:gd name="T25" fmla="*/ 8 h 252"/>
                      <a:gd name="T26" fmla="*/ 56 w 428"/>
                      <a:gd name="T27" fmla="*/ 0 h 252"/>
                      <a:gd name="T28" fmla="*/ 48 w 428"/>
                      <a:gd name="T29" fmla="*/ 6 h 252"/>
                      <a:gd name="T30" fmla="*/ 48 w 428"/>
                      <a:gd name="T31" fmla="*/ 56 h 252"/>
                      <a:gd name="T32" fmla="*/ 64 w 428"/>
                      <a:gd name="T33" fmla="*/ 78 h 252"/>
                      <a:gd name="T34" fmla="*/ 108 w 428"/>
                      <a:gd name="T35" fmla="*/ 84 h 252"/>
                      <a:gd name="T36" fmla="*/ 6 w 428"/>
                      <a:gd name="T37" fmla="*/ 116 h 252"/>
                      <a:gd name="T38" fmla="*/ 0 w 428"/>
                      <a:gd name="T39" fmla="*/ 124 h 252"/>
                      <a:gd name="T40" fmla="*/ 8 w 428"/>
                      <a:gd name="T41" fmla="*/ 132 h 252"/>
                      <a:gd name="T42" fmla="*/ 84 w 428"/>
                      <a:gd name="T43" fmla="*/ 164 h 252"/>
                      <a:gd name="T44" fmla="*/ 58 w 428"/>
                      <a:gd name="T45" fmla="*/ 174 h 252"/>
                      <a:gd name="T46" fmla="*/ 48 w 428"/>
                      <a:gd name="T47" fmla="*/ 200 h 252"/>
                      <a:gd name="T48" fmla="*/ 50 w 428"/>
                      <a:gd name="T49" fmla="*/ 244 h 252"/>
                      <a:gd name="T50" fmla="*/ 58 w 428"/>
                      <a:gd name="T51" fmla="*/ 246 h 252"/>
                      <a:gd name="T52" fmla="*/ 64 w 428"/>
                      <a:gd name="T53" fmla="*/ 200 h 252"/>
                      <a:gd name="T54" fmla="*/ 76 w 428"/>
                      <a:gd name="T55" fmla="*/ 182 h 252"/>
                      <a:gd name="T56" fmla="*/ 114 w 428"/>
                      <a:gd name="T57" fmla="*/ 194 h 252"/>
                      <a:gd name="T58" fmla="*/ 150 w 428"/>
                      <a:gd name="T59" fmla="*/ 240 h 252"/>
                      <a:gd name="T60" fmla="*/ 236 w 428"/>
                      <a:gd name="T61" fmla="*/ 252 h 252"/>
                      <a:gd name="T62" fmla="*/ 278 w 428"/>
                      <a:gd name="T63" fmla="*/ 240 h 252"/>
                      <a:gd name="T64" fmla="*/ 316 w 428"/>
                      <a:gd name="T65" fmla="*/ 194 h 252"/>
                      <a:gd name="T66" fmla="*/ 354 w 428"/>
                      <a:gd name="T67" fmla="*/ 182 h 252"/>
                      <a:gd name="T68" fmla="*/ 366 w 428"/>
                      <a:gd name="T69" fmla="*/ 238 h 252"/>
                      <a:gd name="T70" fmla="*/ 370 w 428"/>
                      <a:gd name="T71" fmla="*/ 246 h 252"/>
                      <a:gd name="T72" fmla="*/ 380 w 428"/>
                      <a:gd name="T73" fmla="*/ 244 h 252"/>
                      <a:gd name="T74" fmla="*/ 382 w 428"/>
                      <a:gd name="T75" fmla="*/ 200 h 252"/>
                      <a:gd name="T76" fmla="*/ 370 w 428"/>
                      <a:gd name="T77" fmla="*/ 174 h 252"/>
                      <a:gd name="T78" fmla="*/ 346 w 428"/>
                      <a:gd name="T79" fmla="*/ 164 h 252"/>
                      <a:gd name="T80" fmla="*/ 420 w 428"/>
                      <a:gd name="T81" fmla="*/ 132 h 252"/>
                      <a:gd name="T82" fmla="*/ 428 w 428"/>
                      <a:gd name="T83" fmla="*/ 124 h 252"/>
                      <a:gd name="T84" fmla="*/ 424 w 428"/>
                      <a:gd name="T85" fmla="*/ 116 h 252"/>
                      <a:gd name="T86" fmla="*/ 194 w 428"/>
                      <a:gd name="T87" fmla="*/ 236 h 252"/>
                      <a:gd name="T88" fmla="*/ 154 w 428"/>
                      <a:gd name="T89" fmla="*/ 224 h 252"/>
                      <a:gd name="T90" fmla="*/ 126 w 428"/>
                      <a:gd name="T91" fmla="*/ 180 h 252"/>
                      <a:gd name="T92" fmla="*/ 126 w 428"/>
                      <a:gd name="T93" fmla="*/ 46 h 252"/>
                      <a:gd name="T94" fmla="*/ 304 w 428"/>
                      <a:gd name="T95" fmla="*/ 166 h 252"/>
                      <a:gd name="T96" fmla="*/ 292 w 428"/>
                      <a:gd name="T97" fmla="*/ 206 h 252"/>
                      <a:gd name="T98" fmla="*/ 250 w 428"/>
                      <a:gd name="T99" fmla="*/ 234 h 252"/>
                      <a:gd name="T100" fmla="*/ 300 w 428"/>
                      <a:gd name="T101" fmla="*/ 44 h 252"/>
                      <a:gd name="T102" fmla="*/ 304 w 428"/>
                      <a:gd name="T103" fmla="*/ 166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28" h="252">
                        <a:moveTo>
                          <a:pt x="420" y="116"/>
                        </a:moveTo>
                        <a:lnTo>
                          <a:pt x="320" y="116"/>
                        </a:lnTo>
                        <a:lnTo>
                          <a:pt x="320" y="84"/>
                        </a:lnTo>
                        <a:lnTo>
                          <a:pt x="346" y="84"/>
                        </a:lnTo>
                        <a:lnTo>
                          <a:pt x="346" y="84"/>
                        </a:lnTo>
                        <a:lnTo>
                          <a:pt x="354" y="82"/>
                        </a:lnTo>
                        <a:lnTo>
                          <a:pt x="360" y="80"/>
                        </a:lnTo>
                        <a:lnTo>
                          <a:pt x="366" y="78"/>
                        </a:lnTo>
                        <a:lnTo>
                          <a:pt x="370" y="74"/>
                        </a:lnTo>
                        <a:lnTo>
                          <a:pt x="376" y="68"/>
                        </a:lnTo>
                        <a:lnTo>
                          <a:pt x="378" y="62"/>
                        </a:lnTo>
                        <a:lnTo>
                          <a:pt x="380" y="56"/>
                        </a:lnTo>
                        <a:lnTo>
                          <a:pt x="382" y="48"/>
                        </a:lnTo>
                        <a:lnTo>
                          <a:pt x="382" y="8"/>
                        </a:lnTo>
                        <a:lnTo>
                          <a:pt x="382" y="8"/>
                        </a:lnTo>
                        <a:lnTo>
                          <a:pt x="380" y="6"/>
                        </a:lnTo>
                        <a:lnTo>
                          <a:pt x="380" y="2"/>
                        </a:lnTo>
                        <a:lnTo>
                          <a:pt x="376" y="2"/>
                        </a:lnTo>
                        <a:lnTo>
                          <a:pt x="374" y="0"/>
                        </a:lnTo>
                        <a:lnTo>
                          <a:pt x="374" y="0"/>
                        </a:lnTo>
                        <a:lnTo>
                          <a:pt x="370" y="2"/>
                        </a:lnTo>
                        <a:lnTo>
                          <a:pt x="368" y="2"/>
                        </a:lnTo>
                        <a:lnTo>
                          <a:pt x="366" y="6"/>
                        </a:lnTo>
                        <a:lnTo>
                          <a:pt x="366" y="8"/>
                        </a:lnTo>
                        <a:lnTo>
                          <a:pt x="366" y="48"/>
                        </a:lnTo>
                        <a:lnTo>
                          <a:pt x="366" y="48"/>
                        </a:lnTo>
                        <a:lnTo>
                          <a:pt x="364" y="56"/>
                        </a:lnTo>
                        <a:lnTo>
                          <a:pt x="360" y="62"/>
                        </a:lnTo>
                        <a:lnTo>
                          <a:pt x="354" y="66"/>
                        </a:lnTo>
                        <a:lnTo>
                          <a:pt x="346" y="68"/>
                        </a:lnTo>
                        <a:lnTo>
                          <a:pt x="320" y="68"/>
                        </a:lnTo>
                        <a:lnTo>
                          <a:pt x="320" y="48"/>
                        </a:lnTo>
                        <a:lnTo>
                          <a:pt x="320" y="48"/>
                        </a:lnTo>
                        <a:lnTo>
                          <a:pt x="320" y="40"/>
                        </a:lnTo>
                        <a:lnTo>
                          <a:pt x="314" y="34"/>
                        </a:lnTo>
                        <a:lnTo>
                          <a:pt x="308" y="30"/>
                        </a:lnTo>
                        <a:lnTo>
                          <a:pt x="300" y="28"/>
                        </a:lnTo>
                        <a:lnTo>
                          <a:pt x="128" y="28"/>
                        </a:lnTo>
                        <a:lnTo>
                          <a:pt x="128" y="28"/>
                        </a:lnTo>
                        <a:lnTo>
                          <a:pt x="120" y="30"/>
                        </a:lnTo>
                        <a:lnTo>
                          <a:pt x="114" y="34"/>
                        </a:lnTo>
                        <a:lnTo>
                          <a:pt x="110" y="40"/>
                        </a:lnTo>
                        <a:lnTo>
                          <a:pt x="108" y="48"/>
                        </a:lnTo>
                        <a:lnTo>
                          <a:pt x="108" y="68"/>
                        </a:lnTo>
                        <a:lnTo>
                          <a:pt x="84" y="68"/>
                        </a:lnTo>
                        <a:lnTo>
                          <a:pt x="84" y="68"/>
                        </a:lnTo>
                        <a:lnTo>
                          <a:pt x="76" y="66"/>
                        </a:lnTo>
                        <a:lnTo>
                          <a:pt x="70" y="62"/>
                        </a:lnTo>
                        <a:lnTo>
                          <a:pt x="66" y="56"/>
                        </a:lnTo>
                        <a:lnTo>
                          <a:pt x="64" y="48"/>
                        </a:lnTo>
                        <a:lnTo>
                          <a:pt x="64" y="8"/>
                        </a:lnTo>
                        <a:lnTo>
                          <a:pt x="64" y="8"/>
                        </a:lnTo>
                        <a:lnTo>
                          <a:pt x="64" y="6"/>
                        </a:lnTo>
                        <a:lnTo>
                          <a:pt x="62" y="4"/>
                        </a:lnTo>
                        <a:lnTo>
                          <a:pt x="58" y="2"/>
                        </a:lnTo>
                        <a:lnTo>
                          <a:pt x="56" y="0"/>
                        </a:lnTo>
                        <a:lnTo>
                          <a:pt x="56" y="0"/>
                        </a:lnTo>
                        <a:lnTo>
                          <a:pt x="52" y="2"/>
                        </a:lnTo>
                        <a:lnTo>
                          <a:pt x="50" y="4"/>
                        </a:lnTo>
                        <a:lnTo>
                          <a:pt x="48" y="6"/>
                        </a:lnTo>
                        <a:lnTo>
                          <a:pt x="48" y="8"/>
                        </a:lnTo>
                        <a:lnTo>
                          <a:pt x="48" y="48"/>
                        </a:lnTo>
                        <a:lnTo>
                          <a:pt x="48" y="48"/>
                        </a:lnTo>
                        <a:lnTo>
                          <a:pt x="48" y="56"/>
                        </a:lnTo>
                        <a:lnTo>
                          <a:pt x="50" y="62"/>
                        </a:lnTo>
                        <a:lnTo>
                          <a:pt x="54" y="68"/>
                        </a:lnTo>
                        <a:lnTo>
                          <a:pt x="58" y="74"/>
                        </a:lnTo>
                        <a:lnTo>
                          <a:pt x="64" y="78"/>
                        </a:lnTo>
                        <a:lnTo>
                          <a:pt x="70" y="80"/>
                        </a:lnTo>
                        <a:lnTo>
                          <a:pt x="76" y="82"/>
                        </a:lnTo>
                        <a:lnTo>
                          <a:pt x="84" y="84"/>
                        </a:lnTo>
                        <a:lnTo>
                          <a:pt x="108" y="84"/>
                        </a:lnTo>
                        <a:lnTo>
                          <a:pt x="108" y="116"/>
                        </a:lnTo>
                        <a:lnTo>
                          <a:pt x="8" y="116"/>
                        </a:lnTo>
                        <a:lnTo>
                          <a:pt x="8" y="116"/>
                        </a:lnTo>
                        <a:lnTo>
                          <a:pt x="6" y="116"/>
                        </a:lnTo>
                        <a:lnTo>
                          <a:pt x="2" y="118"/>
                        </a:lnTo>
                        <a:lnTo>
                          <a:pt x="0" y="120"/>
                        </a:lnTo>
                        <a:lnTo>
                          <a:pt x="0" y="124"/>
                        </a:lnTo>
                        <a:lnTo>
                          <a:pt x="0" y="124"/>
                        </a:lnTo>
                        <a:lnTo>
                          <a:pt x="0" y="126"/>
                        </a:lnTo>
                        <a:lnTo>
                          <a:pt x="2" y="130"/>
                        </a:lnTo>
                        <a:lnTo>
                          <a:pt x="6" y="132"/>
                        </a:lnTo>
                        <a:lnTo>
                          <a:pt x="8" y="132"/>
                        </a:lnTo>
                        <a:lnTo>
                          <a:pt x="108" y="132"/>
                        </a:lnTo>
                        <a:lnTo>
                          <a:pt x="108" y="164"/>
                        </a:lnTo>
                        <a:lnTo>
                          <a:pt x="84" y="164"/>
                        </a:lnTo>
                        <a:lnTo>
                          <a:pt x="84" y="164"/>
                        </a:lnTo>
                        <a:lnTo>
                          <a:pt x="76" y="164"/>
                        </a:lnTo>
                        <a:lnTo>
                          <a:pt x="70" y="166"/>
                        </a:lnTo>
                        <a:lnTo>
                          <a:pt x="64" y="170"/>
                        </a:lnTo>
                        <a:lnTo>
                          <a:pt x="58" y="174"/>
                        </a:lnTo>
                        <a:lnTo>
                          <a:pt x="54" y="180"/>
                        </a:lnTo>
                        <a:lnTo>
                          <a:pt x="50" y="186"/>
                        </a:lnTo>
                        <a:lnTo>
                          <a:pt x="48" y="192"/>
                        </a:lnTo>
                        <a:lnTo>
                          <a:pt x="48" y="200"/>
                        </a:lnTo>
                        <a:lnTo>
                          <a:pt x="48" y="238"/>
                        </a:lnTo>
                        <a:lnTo>
                          <a:pt x="48" y="238"/>
                        </a:lnTo>
                        <a:lnTo>
                          <a:pt x="48" y="242"/>
                        </a:lnTo>
                        <a:lnTo>
                          <a:pt x="50" y="244"/>
                        </a:lnTo>
                        <a:lnTo>
                          <a:pt x="52" y="246"/>
                        </a:lnTo>
                        <a:lnTo>
                          <a:pt x="56" y="246"/>
                        </a:lnTo>
                        <a:lnTo>
                          <a:pt x="56" y="246"/>
                        </a:lnTo>
                        <a:lnTo>
                          <a:pt x="58" y="246"/>
                        </a:lnTo>
                        <a:lnTo>
                          <a:pt x="62" y="244"/>
                        </a:lnTo>
                        <a:lnTo>
                          <a:pt x="64" y="242"/>
                        </a:lnTo>
                        <a:lnTo>
                          <a:pt x="64" y="238"/>
                        </a:lnTo>
                        <a:lnTo>
                          <a:pt x="64" y="200"/>
                        </a:lnTo>
                        <a:lnTo>
                          <a:pt x="64" y="200"/>
                        </a:lnTo>
                        <a:lnTo>
                          <a:pt x="66" y="192"/>
                        </a:lnTo>
                        <a:lnTo>
                          <a:pt x="70" y="186"/>
                        </a:lnTo>
                        <a:lnTo>
                          <a:pt x="76" y="182"/>
                        </a:lnTo>
                        <a:lnTo>
                          <a:pt x="84" y="180"/>
                        </a:lnTo>
                        <a:lnTo>
                          <a:pt x="110" y="180"/>
                        </a:lnTo>
                        <a:lnTo>
                          <a:pt x="110" y="180"/>
                        </a:lnTo>
                        <a:lnTo>
                          <a:pt x="114" y="194"/>
                        </a:lnTo>
                        <a:lnTo>
                          <a:pt x="120" y="208"/>
                        </a:lnTo>
                        <a:lnTo>
                          <a:pt x="128" y="220"/>
                        </a:lnTo>
                        <a:lnTo>
                          <a:pt x="138" y="230"/>
                        </a:lnTo>
                        <a:lnTo>
                          <a:pt x="150" y="240"/>
                        </a:lnTo>
                        <a:lnTo>
                          <a:pt x="164" y="246"/>
                        </a:lnTo>
                        <a:lnTo>
                          <a:pt x="178" y="250"/>
                        </a:lnTo>
                        <a:lnTo>
                          <a:pt x="194" y="252"/>
                        </a:lnTo>
                        <a:lnTo>
                          <a:pt x="236" y="252"/>
                        </a:lnTo>
                        <a:lnTo>
                          <a:pt x="236" y="252"/>
                        </a:lnTo>
                        <a:lnTo>
                          <a:pt x="250" y="250"/>
                        </a:lnTo>
                        <a:lnTo>
                          <a:pt x="266" y="246"/>
                        </a:lnTo>
                        <a:lnTo>
                          <a:pt x="278" y="240"/>
                        </a:lnTo>
                        <a:lnTo>
                          <a:pt x="290" y="230"/>
                        </a:lnTo>
                        <a:lnTo>
                          <a:pt x="302" y="220"/>
                        </a:lnTo>
                        <a:lnTo>
                          <a:pt x="310" y="208"/>
                        </a:lnTo>
                        <a:lnTo>
                          <a:pt x="316" y="194"/>
                        </a:lnTo>
                        <a:lnTo>
                          <a:pt x="320" y="180"/>
                        </a:lnTo>
                        <a:lnTo>
                          <a:pt x="346" y="180"/>
                        </a:lnTo>
                        <a:lnTo>
                          <a:pt x="346" y="180"/>
                        </a:lnTo>
                        <a:lnTo>
                          <a:pt x="354" y="182"/>
                        </a:lnTo>
                        <a:lnTo>
                          <a:pt x="360" y="186"/>
                        </a:lnTo>
                        <a:lnTo>
                          <a:pt x="364" y="192"/>
                        </a:lnTo>
                        <a:lnTo>
                          <a:pt x="366" y="200"/>
                        </a:lnTo>
                        <a:lnTo>
                          <a:pt x="366" y="238"/>
                        </a:lnTo>
                        <a:lnTo>
                          <a:pt x="366" y="238"/>
                        </a:lnTo>
                        <a:lnTo>
                          <a:pt x="366" y="242"/>
                        </a:lnTo>
                        <a:lnTo>
                          <a:pt x="368" y="244"/>
                        </a:lnTo>
                        <a:lnTo>
                          <a:pt x="370" y="246"/>
                        </a:lnTo>
                        <a:lnTo>
                          <a:pt x="374" y="246"/>
                        </a:lnTo>
                        <a:lnTo>
                          <a:pt x="374" y="246"/>
                        </a:lnTo>
                        <a:lnTo>
                          <a:pt x="376" y="246"/>
                        </a:lnTo>
                        <a:lnTo>
                          <a:pt x="380" y="244"/>
                        </a:lnTo>
                        <a:lnTo>
                          <a:pt x="380" y="242"/>
                        </a:lnTo>
                        <a:lnTo>
                          <a:pt x="382" y="238"/>
                        </a:lnTo>
                        <a:lnTo>
                          <a:pt x="382" y="200"/>
                        </a:lnTo>
                        <a:lnTo>
                          <a:pt x="382" y="200"/>
                        </a:lnTo>
                        <a:lnTo>
                          <a:pt x="380" y="192"/>
                        </a:lnTo>
                        <a:lnTo>
                          <a:pt x="378" y="186"/>
                        </a:lnTo>
                        <a:lnTo>
                          <a:pt x="376" y="180"/>
                        </a:lnTo>
                        <a:lnTo>
                          <a:pt x="370" y="174"/>
                        </a:lnTo>
                        <a:lnTo>
                          <a:pt x="366" y="170"/>
                        </a:lnTo>
                        <a:lnTo>
                          <a:pt x="360" y="166"/>
                        </a:lnTo>
                        <a:lnTo>
                          <a:pt x="354" y="164"/>
                        </a:lnTo>
                        <a:lnTo>
                          <a:pt x="346" y="164"/>
                        </a:lnTo>
                        <a:lnTo>
                          <a:pt x="320" y="164"/>
                        </a:lnTo>
                        <a:lnTo>
                          <a:pt x="320" y="132"/>
                        </a:lnTo>
                        <a:lnTo>
                          <a:pt x="420" y="132"/>
                        </a:lnTo>
                        <a:lnTo>
                          <a:pt x="420" y="132"/>
                        </a:lnTo>
                        <a:lnTo>
                          <a:pt x="424" y="132"/>
                        </a:lnTo>
                        <a:lnTo>
                          <a:pt x="426" y="130"/>
                        </a:lnTo>
                        <a:lnTo>
                          <a:pt x="428" y="126"/>
                        </a:lnTo>
                        <a:lnTo>
                          <a:pt x="428" y="124"/>
                        </a:lnTo>
                        <a:lnTo>
                          <a:pt x="428" y="124"/>
                        </a:lnTo>
                        <a:lnTo>
                          <a:pt x="428" y="120"/>
                        </a:lnTo>
                        <a:lnTo>
                          <a:pt x="426" y="118"/>
                        </a:lnTo>
                        <a:lnTo>
                          <a:pt x="424" y="116"/>
                        </a:lnTo>
                        <a:lnTo>
                          <a:pt x="420" y="116"/>
                        </a:lnTo>
                        <a:lnTo>
                          <a:pt x="420" y="116"/>
                        </a:lnTo>
                        <a:close/>
                        <a:moveTo>
                          <a:pt x="206" y="236"/>
                        </a:moveTo>
                        <a:lnTo>
                          <a:pt x="194" y="236"/>
                        </a:lnTo>
                        <a:lnTo>
                          <a:pt x="194" y="236"/>
                        </a:lnTo>
                        <a:lnTo>
                          <a:pt x="180" y="234"/>
                        </a:lnTo>
                        <a:lnTo>
                          <a:pt x="166" y="230"/>
                        </a:lnTo>
                        <a:lnTo>
                          <a:pt x="154" y="224"/>
                        </a:lnTo>
                        <a:lnTo>
                          <a:pt x="144" y="216"/>
                        </a:lnTo>
                        <a:lnTo>
                          <a:pt x="136" y="206"/>
                        </a:lnTo>
                        <a:lnTo>
                          <a:pt x="130" y="194"/>
                        </a:lnTo>
                        <a:lnTo>
                          <a:pt x="126" y="180"/>
                        </a:lnTo>
                        <a:lnTo>
                          <a:pt x="124" y="166"/>
                        </a:lnTo>
                        <a:lnTo>
                          <a:pt x="124" y="48"/>
                        </a:lnTo>
                        <a:lnTo>
                          <a:pt x="124" y="48"/>
                        </a:lnTo>
                        <a:lnTo>
                          <a:pt x="126" y="46"/>
                        </a:lnTo>
                        <a:lnTo>
                          <a:pt x="130" y="44"/>
                        </a:lnTo>
                        <a:lnTo>
                          <a:pt x="206" y="44"/>
                        </a:lnTo>
                        <a:lnTo>
                          <a:pt x="206" y="236"/>
                        </a:lnTo>
                        <a:close/>
                        <a:moveTo>
                          <a:pt x="304" y="166"/>
                        </a:moveTo>
                        <a:lnTo>
                          <a:pt x="304" y="166"/>
                        </a:lnTo>
                        <a:lnTo>
                          <a:pt x="304" y="180"/>
                        </a:lnTo>
                        <a:lnTo>
                          <a:pt x="300" y="194"/>
                        </a:lnTo>
                        <a:lnTo>
                          <a:pt x="292" y="206"/>
                        </a:lnTo>
                        <a:lnTo>
                          <a:pt x="284" y="216"/>
                        </a:lnTo>
                        <a:lnTo>
                          <a:pt x="274" y="224"/>
                        </a:lnTo>
                        <a:lnTo>
                          <a:pt x="262" y="230"/>
                        </a:lnTo>
                        <a:lnTo>
                          <a:pt x="250" y="234"/>
                        </a:lnTo>
                        <a:lnTo>
                          <a:pt x="236" y="236"/>
                        </a:lnTo>
                        <a:lnTo>
                          <a:pt x="222" y="236"/>
                        </a:lnTo>
                        <a:lnTo>
                          <a:pt x="222" y="44"/>
                        </a:lnTo>
                        <a:lnTo>
                          <a:pt x="300" y="44"/>
                        </a:lnTo>
                        <a:lnTo>
                          <a:pt x="300" y="44"/>
                        </a:lnTo>
                        <a:lnTo>
                          <a:pt x="304" y="46"/>
                        </a:lnTo>
                        <a:lnTo>
                          <a:pt x="304" y="48"/>
                        </a:lnTo>
                        <a:lnTo>
                          <a:pt x="304" y="1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746" name="Group 745">
                  <a:extLst>
                    <a:ext uri="{FF2B5EF4-FFF2-40B4-BE49-F238E27FC236}">
                      <a16:creationId xmlns:a16="http://schemas.microsoft.com/office/drawing/2014/main" id="{E81BFB14-7073-489F-92A8-3F8AD798C925}"/>
                    </a:ext>
                  </a:extLst>
                </p:cNvPr>
                <p:cNvGrpSpPr/>
                <p:nvPr/>
              </p:nvGrpSpPr>
              <p:grpSpPr>
                <a:xfrm>
                  <a:off x="883063" y="5281385"/>
                  <a:ext cx="141941" cy="107450"/>
                  <a:chOff x="10789631" y="2669430"/>
                  <a:chExt cx="283462" cy="214583"/>
                </a:xfrm>
                <a:solidFill>
                  <a:schemeClr val="bg1"/>
                </a:solidFill>
                <a:scene3d>
                  <a:camera prst="perspectiveHeroicExtremeRightFacing"/>
                  <a:lightRig rig="threePt" dir="t"/>
                </a:scene3d>
              </p:grpSpPr>
              <p:sp>
                <p:nvSpPr>
                  <p:cNvPr id="886" name="Freeform 1114">
                    <a:extLst>
                      <a:ext uri="{FF2B5EF4-FFF2-40B4-BE49-F238E27FC236}">
                        <a16:creationId xmlns:a16="http://schemas.microsoft.com/office/drawing/2014/main" id="{75FC7421-E35A-49B5-9229-38279D23D81B}"/>
                      </a:ext>
                    </a:extLst>
                  </p:cNvPr>
                  <p:cNvSpPr>
                    <a:spLocks noEditPoints="1"/>
                  </p:cNvSpPr>
                  <p:nvPr/>
                </p:nvSpPr>
                <p:spPr bwMode="auto">
                  <a:xfrm>
                    <a:off x="10887647" y="2669430"/>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 name="T116" fmla="*/ 0 w 132"/>
                      <a:gd name="T117" fmla="*/ 66 h 74"/>
                      <a:gd name="T118" fmla="*/ 0 w 132"/>
                      <a:gd name="T119"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close/>
                        <a:moveTo>
                          <a:pt x="0" y="66"/>
                        </a:moveTo>
                        <a:lnTo>
                          <a:pt x="0" y="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87" name="Freeform 1115">
                    <a:extLst>
                      <a:ext uri="{FF2B5EF4-FFF2-40B4-BE49-F238E27FC236}">
                        <a16:creationId xmlns:a16="http://schemas.microsoft.com/office/drawing/2014/main" id="{09C99C97-E003-48E8-A879-6F23E5BD86EF}"/>
                      </a:ext>
                    </a:extLst>
                  </p:cNvPr>
                  <p:cNvSpPr>
                    <a:spLocks/>
                  </p:cNvSpPr>
                  <p:nvPr/>
                </p:nvSpPr>
                <p:spPr bwMode="auto">
                  <a:xfrm>
                    <a:off x="10887647" y="2669430"/>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88" name="Line 1116">
                    <a:extLst>
                      <a:ext uri="{FF2B5EF4-FFF2-40B4-BE49-F238E27FC236}">
                        <a16:creationId xmlns:a16="http://schemas.microsoft.com/office/drawing/2014/main" id="{B0D0A658-722B-4DEF-846A-B6CE6FEB1F2D}"/>
                      </a:ext>
                    </a:extLst>
                  </p:cNvPr>
                  <p:cNvSpPr>
                    <a:spLocks noChangeShapeType="1"/>
                  </p:cNvSpPr>
                  <p:nvPr/>
                </p:nvSpPr>
                <p:spPr bwMode="auto">
                  <a:xfrm>
                    <a:off x="10887647" y="2713142"/>
                    <a:ext cx="0" cy="0"/>
                  </a:xfrm>
                  <a:prstGeom prst="lin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89" name="Freeform 1117">
                    <a:extLst>
                      <a:ext uri="{FF2B5EF4-FFF2-40B4-BE49-F238E27FC236}">
                        <a16:creationId xmlns:a16="http://schemas.microsoft.com/office/drawing/2014/main" id="{690326A2-A76A-475B-BB8C-31395D7A4270}"/>
                      </a:ext>
                    </a:extLst>
                  </p:cNvPr>
                  <p:cNvSpPr>
                    <a:spLocks noEditPoints="1"/>
                  </p:cNvSpPr>
                  <p:nvPr/>
                </p:nvSpPr>
                <p:spPr bwMode="auto">
                  <a:xfrm>
                    <a:off x="10789631" y="2717115"/>
                    <a:ext cx="283462" cy="166898"/>
                  </a:xfrm>
                  <a:custGeom>
                    <a:avLst/>
                    <a:gdLst>
                      <a:gd name="T0" fmla="*/ 346 w 428"/>
                      <a:gd name="T1" fmla="*/ 84 h 252"/>
                      <a:gd name="T2" fmla="*/ 366 w 428"/>
                      <a:gd name="T3" fmla="*/ 78 h 252"/>
                      <a:gd name="T4" fmla="*/ 380 w 428"/>
                      <a:gd name="T5" fmla="*/ 56 h 252"/>
                      <a:gd name="T6" fmla="*/ 380 w 428"/>
                      <a:gd name="T7" fmla="*/ 6 h 252"/>
                      <a:gd name="T8" fmla="*/ 374 w 428"/>
                      <a:gd name="T9" fmla="*/ 0 h 252"/>
                      <a:gd name="T10" fmla="*/ 366 w 428"/>
                      <a:gd name="T11" fmla="*/ 8 h 252"/>
                      <a:gd name="T12" fmla="*/ 360 w 428"/>
                      <a:gd name="T13" fmla="*/ 62 h 252"/>
                      <a:gd name="T14" fmla="*/ 320 w 428"/>
                      <a:gd name="T15" fmla="*/ 48 h 252"/>
                      <a:gd name="T16" fmla="*/ 308 w 428"/>
                      <a:gd name="T17" fmla="*/ 30 h 252"/>
                      <a:gd name="T18" fmla="*/ 120 w 428"/>
                      <a:gd name="T19" fmla="*/ 30 h 252"/>
                      <a:gd name="T20" fmla="*/ 108 w 428"/>
                      <a:gd name="T21" fmla="*/ 68 h 252"/>
                      <a:gd name="T22" fmla="*/ 70 w 428"/>
                      <a:gd name="T23" fmla="*/ 62 h 252"/>
                      <a:gd name="T24" fmla="*/ 64 w 428"/>
                      <a:gd name="T25" fmla="*/ 8 h 252"/>
                      <a:gd name="T26" fmla="*/ 56 w 428"/>
                      <a:gd name="T27" fmla="*/ 0 h 252"/>
                      <a:gd name="T28" fmla="*/ 48 w 428"/>
                      <a:gd name="T29" fmla="*/ 6 h 252"/>
                      <a:gd name="T30" fmla="*/ 48 w 428"/>
                      <a:gd name="T31" fmla="*/ 56 h 252"/>
                      <a:gd name="T32" fmla="*/ 64 w 428"/>
                      <a:gd name="T33" fmla="*/ 78 h 252"/>
                      <a:gd name="T34" fmla="*/ 108 w 428"/>
                      <a:gd name="T35" fmla="*/ 84 h 252"/>
                      <a:gd name="T36" fmla="*/ 6 w 428"/>
                      <a:gd name="T37" fmla="*/ 116 h 252"/>
                      <a:gd name="T38" fmla="*/ 0 w 428"/>
                      <a:gd name="T39" fmla="*/ 124 h 252"/>
                      <a:gd name="T40" fmla="*/ 8 w 428"/>
                      <a:gd name="T41" fmla="*/ 132 h 252"/>
                      <a:gd name="T42" fmla="*/ 84 w 428"/>
                      <a:gd name="T43" fmla="*/ 164 h 252"/>
                      <a:gd name="T44" fmla="*/ 58 w 428"/>
                      <a:gd name="T45" fmla="*/ 174 h 252"/>
                      <a:gd name="T46" fmla="*/ 48 w 428"/>
                      <a:gd name="T47" fmla="*/ 200 h 252"/>
                      <a:gd name="T48" fmla="*/ 50 w 428"/>
                      <a:gd name="T49" fmla="*/ 244 h 252"/>
                      <a:gd name="T50" fmla="*/ 58 w 428"/>
                      <a:gd name="T51" fmla="*/ 246 h 252"/>
                      <a:gd name="T52" fmla="*/ 64 w 428"/>
                      <a:gd name="T53" fmla="*/ 200 h 252"/>
                      <a:gd name="T54" fmla="*/ 76 w 428"/>
                      <a:gd name="T55" fmla="*/ 182 h 252"/>
                      <a:gd name="T56" fmla="*/ 114 w 428"/>
                      <a:gd name="T57" fmla="*/ 194 h 252"/>
                      <a:gd name="T58" fmla="*/ 150 w 428"/>
                      <a:gd name="T59" fmla="*/ 240 h 252"/>
                      <a:gd name="T60" fmla="*/ 236 w 428"/>
                      <a:gd name="T61" fmla="*/ 252 h 252"/>
                      <a:gd name="T62" fmla="*/ 278 w 428"/>
                      <a:gd name="T63" fmla="*/ 240 h 252"/>
                      <a:gd name="T64" fmla="*/ 316 w 428"/>
                      <a:gd name="T65" fmla="*/ 194 h 252"/>
                      <a:gd name="T66" fmla="*/ 354 w 428"/>
                      <a:gd name="T67" fmla="*/ 182 h 252"/>
                      <a:gd name="T68" fmla="*/ 366 w 428"/>
                      <a:gd name="T69" fmla="*/ 238 h 252"/>
                      <a:gd name="T70" fmla="*/ 370 w 428"/>
                      <a:gd name="T71" fmla="*/ 246 h 252"/>
                      <a:gd name="T72" fmla="*/ 380 w 428"/>
                      <a:gd name="T73" fmla="*/ 244 h 252"/>
                      <a:gd name="T74" fmla="*/ 382 w 428"/>
                      <a:gd name="T75" fmla="*/ 200 h 252"/>
                      <a:gd name="T76" fmla="*/ 370 w 428"/>
                      <a:gd name="T77" fmla="*/ 174 h 252"/>
                      <a:gd name="T78" fmla="*/ 346 w 428"/>
                      <a:gd name="T79" fmla="*/ 164 h 252"/>
                      <a:gd name="T80" fmla="*/ 420 w 428"/>
                      <a:gd name="T81" fmla="*/ 132 h 252"/>
                      <a:gd name="T82" fmla="*/ 428 w 428"/>
                      <a:gd name="T83" fmla="*/ 124 h 252"/>
                      <a:gd name="T84" fmla="*/ 424 w 428"/>
                      <a:gd name="T85" fmla="*/ 116 h 252"/>
                      <a:gd name="T86" fmla="*/ 194 w 428"/>
                      <a:gd name="T87" fmla="*/ 236 h 252"/>
                      <a:gd name="T88" fmla="*/ 154 w 428"/>
                      <a:gd name="T89" fmla="*/ 224 h 252"/>
                      <a:gd name="T90" fmla="*/ 126 w 428"/>
                      <a:gd name="T91" fmla="*/ 180 h 252"/>
                      <a:gd name="T92" fmla="*/ 126 w 428"/>
                      <a:gd name="T93" fmla="*/ 46 h 252"/>
                      <a:gd name="T94" fmla="*/ 304 w 428"/>
                      <a:gd name="T95" fmla="*/ 166 h 252"/>
                      <a:gd name="T96" fmla="*/ 292 w 428"/>
                      <a:gd name="T97" fmla="*/ 206 h 252"/>
                      <a:gd name="T98" fmla="*/ 250 w 428"/>
                      <a:gd name="T99" fmla="*/ 234 h 252"/>
                      <a:gd name="T100" fmla="*/ 300 w 428"/>
                      <a:gd name="T101" fmla="*/ 44 h 252"/>
                      <a:gd name="T102" fmla="*/ 304 w 428"/>
                      <a:gd name="T103" fmla="*/ 166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28" h="252">
                        <a:moveTo>
                          <a:pt x="420" y="116"/>
                        </a:moveTo>
                        <a:lnTo>
                          <a:pt x="320" y="116"/>
                        </a:lnTo>
                        <a:lnTo>
                          <a:pt x="320" y="84"/>
                        </a:lnTo>
                        <a:lnTo>
                          <a:pt x="346" y="84"/>
                        </a:lnTo>
                        <a:lnTo>
                          <a:pt x="346" y="84"/>
                        </a:lnTo>
                        <a:lnTo>
                          <a:pt x="354" y="82"/>
                        </a:lnTo>
                        <a:lnTo>
                          <a:pt x="360" y="80"/>
                        </a:lnTo>
                        <a:lnTo>
                          <a:pt x="366" y="78"/>
                        </a:lnTo>
                        <a:lnTo>
                          <a:pt x="370" y="74"/>
                        </a:lnTo>
                        <a:lnTo>
                          <a:pt x="376" y="68"/>
                        </a:lnTo>
                        <a:lnTo>
                          <a:pt x="378" y="62"/>
                        </a:lnTo>
                        <a:lnTo>
                          <a:pt x="380" y="56"/>
                        </a:lnTo>
                        <a:lnTo>
                          <a:pt x="382" y="48"/>
                        </a:lnTo>
                        <a:lnTo>
                          <a:pt x="382" y="8"/>
                        </a:lnTo>
                        <a:lnTo>
                          <a:pt x="382" y="8"/>
                        </a:lnTo>
                        <a:lnTo>
                          <a:pt x="380" y="6"/>
                        </a:lnTo>
                        <a:lnTo>
                          <a:pt x="380" y="2"/>
                        </a:lnTo>
                        <a:lnTo>
                          <a:pt x="376" y="2"/>
                        </a:lnTo>
                        <a:lnTo>
                          <a:pt x="374" y="0"/>
                        </a:lnTo>
                        <a:lnTo>
                          <a:pt x="374" y="0"/>
                        </a:lnTo>
                        <a:lnTo>
                          <a:pt x="370" y="2"/>
                        </a:lnTo>
                        <a:lnTo>
                          <a:pt x="368" y="2"/>
                        </a:lnTo>
                        <a:lnTo>
                          <a:pt x="366" y="6"/>
                        </a:lnTo>
                        <a:lnTo>
                          <a:pt x="366" y="8"/>
                        </a:lnTo>
                        <a:lnTo>
                          <a:pt x="366" y="48"/>
                        </a:lnTo>
                        <a:lnTo>
                          <a:pt x="366" y="48"/>
                        </a:lnTo>
                        <a:lnTo>
                          <a:pt x="364" y="56"/>
                        </a:lnTo>
                        <a:lnTo>
                          <a:pt x="360" y="62"/>
                        </a:lnTo>
                        <a:lnTo>
                          <a:pt x="354" y="66"/>
                        </a:lnTo>
                        <a:lnTo>
                          <a:pt x="346" y="68"/>
                        </a:lnTo>
                        <a:lnTo>
                          <a:pt x="320" y="68"/>
                        </a:lnTo>
                        <a:lnTo>
                          <a:pt x="320" y="48"/>
                        </a:lnTo>
                        <a:lnTo>
                          <a:pt x="320" y="48"/>
                        </a:lnTo>
                        <a:lnTo>
                          <a:pt x="320" y="40"/>
                        </a:lnTo>
                        <a:lnTo>
                          <a:pt x="314" y="34"/>
                        </a:lnTo>
                        <a:lnTo>
                          <a:pt x="308" y="30"/>
                        </a:lnTo>
                        <a:lnTo>
                          <a:pt x="300" y="28"/>
                        </a:lnTo>
                        <a:lnTo>
                          <a:pt x="128" y="28"/>
                        </a:lnTo>
                        <a:lnTo>
                          <a:pt x="128" y="28"/>
                        </a:lnTo>
                        <a:lnTo>
                          <a:pt x="120" y="30"/>
                        </a:lnTo>
                        <a:lnTo>
                          <a:pt x="114" y="34"/>
                        </a:lnTo>
                        <a:lnTo>
                          <a:pt x="110" y="40"/>
                        </a:lnTo>
                        <a:lnTo>
                          <a:pt x="108" y="48"/>
                        </a:lnTo>
                        <a:lnTo>
                          <a:pt x="108" y="68"/>
                        </a:lnTo>
                        <a:lnTo>
                          <a:pt x="84" y="68"/>
                        </a:lnTo>
                        <a:lnTo>
                          <a:pt x="84" y="68"/>
                        </a:lnTo>
                        <a:lnTo>
                          <a:pt x="76" y="66"/>
                        </a:lnTo>
                        <a:lnTo>
                          <a:pt x="70" y="62"/>
                        </a:lnTo>
                        <a:lnTo>
                          <a:pt x="66" y="56"/>
                        </a:lnTo>
                        <a:lnTo>
                          <a:pt x="64" y="48"/>
                        </a:lnTo>
                        <a:lnTo>
                          <a:pt x="64" y="8"/>
                        </a:lnTo>
                        <a:lnTo>
                          <a:pt x="64" y="8"/>
                        </a:lnTo>
                        <a:lnTo>
                          <a:pt x="64" y="6"/>
                        </a:lnTo>
                        <a:lnTo>
                          <a:pt x="62" y="4"/>
                        </a:lnTo>
                        <a:lnTo>
                          <a:pt x="58" y="2"/>
                        </a:lnTo>
                        <a:lnTo>
                          <a:pt x="56" y="0"/>
                        </a:lnTo>
                        <a:lnTo>
                          <a:pt x="56" y="0"/>
                        </a:lnTo>
                        <a:lnTo>
                          <a:pt x="52" y="2"/>
                        </a:lnTo>
                        <a:lnTo>
                          <a:pt x="50" y="4"/>
                        </a:lnTo>
                        <a:lnTo>
                          <a:pt x="48" y="6"/>
                        </a:lnTo>
                        <a:lnTo>
                          <a:pt x="48" y="8"/>
                        </a:lnTo>
                        <a:lnTo>
                          <a:pt x="48" y="48"/>
                        </a:lnTo>
                        <a:lnTo>
                          <a:pt x="48" y="48"/>
                        </a:lnTo>
                        <a:lnTo>
                          <a:pt x="48" y="56"/>
                        </a:lnTo>
                        <a:lnTo>
                          <a:pt x="50" y="62"/>
                        </a:lnTo>
                        <a:lnTo>
                          <a:pt x="54" y="68"/>
                        </a:lnTo>
                        <a:lnTo>
                          <a:pt x="58" y="74"/>
                        </a:lnTo>
                        <a:lnTo>
                          <a:pt x="64" y="78"/>
                        </a:lnTo>
                        <a:lnTo>
                          <a:pt x="70" y="80"/>
                        </a:lnTo>
                        <a:lnTo>
                          <a:pt x="76" y="82"/>
                        </a:lnTo>
                        <a:lnTo>
                          <a:pt x="84" y="84"/>
                        </a:lnTo>
                        <a:lnTo>
                          <a:pt x="108" y="84"/>
                        </a:lnTo>
                        <a:lnTo>
                          <a:pt x="108" y="116"/>
                        </a:lnTo>
                        <a:lnTo>
                          <a:pt x="8" y="116"/>
                        </a:lnTo>
                        <a:lnTo>
                          <a:pt x="8" y="116"/>
                        </a:lnTo>
                        <a:lnTo>
                          <a:pt x="6" y="116"/>
                        </a:lnTo>
                        <a:lnTo>
                          <a:pt x="2" y="118"/>
                        </a:lnTo>
                        <a:lnTo>
                          <a:pt x="0" y="120"/>
                        </a:lnTo>
                        <a:lnTo>
                          <a:pt x="0" y="124"/>
                        </a:lnTo>
                        <a:lnTo>
                          <a:pt x="0" y="124"/>
                        </a:lnTo>
                        <a:lnTo>
                          <a:pt x="0" y="126"/>
                        </a:lnTo>
                        <a:lnTo>
                          <a:pt x="2" y="130"/>
                        </a:lnTo>
                        <a:lnTo>
                          <a:pt x="6" y="132"/>
                        </a:lnTo>
                        <a:lnTo>
                          <a:pt x="8" y="132"/>
                        </a:lnTo>
                        <a:lnTo>
                          <a:pt x="108" y="132"/>
                        </a:lnTo>
                        <a:lnTo>
                          <a:pt x="108" y="164"/>
                        </a:lnTo>
                        <a:lnTo>
                          <a:pt x="84" y="164"/>
                        </a:lnTo>
                        <a:lnTo>
                          <a:pt x="84" y="164"/>
                        </a:lnTo>
                        <a:lnTo>
                          <a:pt x="76" y="164"/>
                        </a:lnTo>
                        <a:lnTo>
                          <a:pt x="70" y="166"/>
                        </a:lnTo>
                        <a:lnTo>
                          <a:pt x="64" y="170"/>
                        </a:lnTo>
                        <a:lnTo>
                          <a:pt x="58" y="174"/>
                        </a:lnTo>
                        <a:lnTo>
                          <a:pt x="54" y="180"/>
                        </a:lnTo>
                        <a:lnTo>
                          <a:pt x="50" y="186"/>
                        </a:lnTo>
                        <a:lnTo>
                          <a:pt x="48" y="192"/>
                        </a:lnTo>
                        <a:lnTo>
                          <a:pt x="48" y="200"/>
                        </a:lnTo>
                        <a:lnTo>
                          <a:pt x="48" y="238"/>
                        </a:lnTo>
                        <a:lnTo>
                          <a:pt x="48" y="238"/>
                        </a:lnTo>
                        <a:lnTo>
                          <a:pt x="48" y="242"/>
                        </a:lnTo>
                        <a:lnTo>
                          <a:pt x="50" y="244"/>
                        </a:lnTo>
                        <a:lnTo>
                          <a:pt x="52" y="246"/>
                        </a:lnTo>
                        <a:lnTo>
                          <a:pt x="56" y="246"/>
                        </a:lnTo>
                        <a:lnTo>
                          <a:pt x="56" y="246"/>
                        </a:lnTo>
                        <a:lnTo>
                          <a:pt x="58" y="246"/>
                        </a:lnTo>
                        <a:lnTo>
                          <a:pt x="62" y="244"/>
                        </a:lnTo>
                        <a:lnTo>
                          <a:pt x="64" y="242"/>
                        </a:lnTo>
                        <a:lnTo>
                          <a:pt x="64" y="238"/>
                        </a:lnTo>
                        <a:lnTo>
                          <a:pt x="64" y="200"/>
                        </a:lnTo>
                        <a:lnTo>
                          <a:pt x="64" y="200"/>
                        </a:lnTo>
                        <a:lnTo>
                          <a:pt x="66" y="192"/>
                        </a:lnTo>
                        <a:lnTo>
                          <a:pt x="70" y="186"/>
                        </a:lnTo>
                        <a:lnTo>
                          <a:pt x="76" y="182"/>
                        </a:lnTo>
                        <a:lnTo>
                          <a:pt x="84" y="180"/>
                        </a:lnTo>
                        <a:lnTo>
                          <a:pt x="110" y="180"/>
                        </a:lnTo>
                        <a:lnTo>
                          <a:pt x="110" y="180"/>
                        </a:lnTo>
                        <a:lnTo>
                          <a:pt x="114" y="194"/>
                        </a:lnTo>
                        <a:lnTo>
                          <a:pt x="120" y="208"/>
                        </a:lnTo>
                        <a:lnTo>
                          <a:pt x="128" y="220"/>
                        </a:lnTo>
                        <a:lnTo>
                          <a:pt x="138" y="230"/>
                        </a:lnTo>
                        <a:lnTo>
                          <a:pt x="150" y="240"/>
                        </a:lnTo>
                        <a:lnTo>
                          <a:pt x="164" y="246"/>
                        </a:lnTo>
                        <a:lnTo>
                          <a:pt x="178" y="250"/>
                        </a:lnTo>
                        <a:lnTo>
                          <a:pt x="194" y="252"/>
                        </a:lnTo>
                        <a:lnTo>
                          <a:pt x="236" y="252"/>
                        </a:lnTo>
                        <a:lnTo>
                          <a:pt x="236" y="252"/>
                        </a:lnTo>
                        <a:lnTo>
                          <a:pt x="250" y="250"/>
                        </a:lnTo>
                        <a:lnTo>
                          <a:pt x="266" y="246"/>
                        </a:lnTo>
                        <a:lnTo>
                          <a:pt x="278" y="240"/>
                        </a:lnTo>
                        <a:lnTo>
                          <a:pt x="290" y="230"/>
                        </a:lnTo>
                        <a:lnTo>
                          <a:pt x="302" y="220"/>
                        </a:lnTo>
                        <a:lnTo>
                          <a:pt x="310" y="208"/>
                        </a:lnTo>
                        <a:lnTo>
                          <a:pt x="316" y="194"/>
                        </a:lnTo>
                        <a:lnTo>
                          <a:pt x="320" y="180"/>
                        </a:lnTo>
                        <a:lnTo>
                          <a:pt x="346" y="180"/>
                        </a:lnTo>
                        <a:lnTo>
                          <a:pt x="346" y="180"/>
                        </a:lnTo>
                        <a:lnTo>
                          <a:pt x="354" y="182"/>
                        </a:lnTo>
                        <a:lnTo>
                          <a:pt x="360" y="186"/>
                        </a:lnTo>
                        <a:lnTo>
                          <a:pt x="364" y="192"/>
                        </a:lnTo>
                        <a:lnTo>
                          <a:pt x="366" y="200"/>
                        </a:lnTo>
                        <a:lnTo>
                          <a:pt x="366" y="238"/>
                        </a:lnTo>
                        <a:lnTo>
                          <a:pt x="366" y="238"/>
                        </a:lnTo>
                        <a:lnTo>
                          <a:pt x="366" y="242"/>
                        </a:lnTo>
                        <a:lnTo>
                          <a:pt x="368" y="244"/>
                        </a:lnTo>
                        <a:lnTo>
                          <a:pt x="370" y="246"/>
                        </a:lnTo>
                        <a:lnTo>
                          <a:pt x="374" y="246"/>
                        </a:lnTo>
                        <a:lnTo>
                          <a:pt x="374" y="246"/>
                        </a:lnTo>
                        <a:lnTo>
                          <a:pt x="376" y="246"/>
                        </a:lnTo>
                        <a:lnTo>
                          <a:pt x="380" y="244"/>
                        </a:lnTo>
                        <a:lnTo>
                          <a:pt x="380" y="242"/>
                        </a:lnTo>
                        <a:lnTo>
                          <a:pt x="382" y="238"/>
                        </a:lnTo>
                        <a:lnTo>
                          <a:pt x="382" y="200"/>
                        </a:lnTo>
                        <a:lnTo>
                          <a:pt x="382" y="200"/>
                        </a:lnTo>
                        <a:lnTo>
                          <a:pt x="380" y="192"/>
                        </a:lnTo>
                        <a:lnTo>
                          <a:pt x="378" y="186"/>
                        </a:lnTo>
                        <a:lnTo>
                          <a:pt x="376" y="180"/>
                        </a:lnTo>
                        <a:lnTo>
                          <a:pt x="370" y="174"/>
                        </a:lnTo>
                        <a:lnTo>
                          <a:pt x="366" y="170"/>
                        </a:lnTo>
                        <a:lnTo>
                          <a:pt x="360" y="166"/>
                        </a:lnTo>
                        <a:lnTo>
                          <a:pt x="354" y="164"/>
                        </a:lnTo>
                        <a:lnTo>
                          <a:pt x="346" y="164"/>
                        </a:lnTo>
                        <a:lnTo>
                          <a:pt x="320" y="164"/>
                        </a:lnTo>
                        <a:lnTo>
                          <a:pt x="320" y="132"/>
                        </a:lnTo>
                        <a:lnTo>
                          <a:pt x="420" y="132"/>
                        </a:lnTo>
                        <a:lnTo>
                          <a:pt x="420" y="132"/>
                        </a:lnTo>
                        <a:lnTo>
                          <a:pt x="424" y="132"/>
                        </a:lnTo>
                        <a:lnTo>
                          <a:pt x="426" y="130"/>
                        </a:lnTo>
                        <a:lnTo>
                          <a:pt x="428" y="126"/>
                        </a:lnTo>
                        <a:lnTo>
                          <a:pt x="428" y="124"/>
                        </a:lnTo>
                        <a:lnTo>
                          <a:pt x="428" y="124"/>
                        </a:lnTo>
                        <a:lnTo>
                          <a:pt x="428" y="120"/>
                        </a:lnTo>
                        <a:lnTo>
                          <a:pt x="426" y="118"/>
                        </a:lnTo>
                        <a:lnTo>
                          <a:pt x="424" y="116"/>
                        </a:lnTo>
                        <a:lnTo>
                          <a:pt x="420" y="116"/>
                        </a:lnTo>
                        <a:lnTo>
                          <a:pt x="420" y="116"/>
                        </a:lnTo>
                        <a:close/>
                        <a:moveTo>
                          <a:pt x="206" y="236"/>
                        </a:moveTo>
                        <a:lnTo>
                          <a:pt x="194" y="236"/>
                        </a:lnTo>
                        <a:lnTo>
                          <a:pt x="194" y="236"/>
                        </a:lnTo>
                        <a:lnTo>
                          <a:pt x="180" y="234"/>
                        </a:lnTo>
                        <a:lnTo>
                          <a:pt x="166" y="230"/>
                        </a:lnTo>
                        <a:lnTo>
                          <a:pt x="154" y="224"/>
                        </a:lnTo>
                        <a:lnTo>
                          <a:pt x="144" y="216"/>
                        </a:lnTo>
                        <a:lnTo>
                          <a:pt x="136" y="206"/>
                        </a:lnTo>
                        <a:lnTo>
                          <a:pt x="130" y="194"/>
                        </a:lnTo>
                        <a:lnTo>
                          <a:pt x="126" y="180"/>
                        </a:lnTo>
                        <a:lnTo>
                          <a:pt x="124" y="166"/>
                        </a:lnTo>
                        <a:lnTo>
                          <a:pt x="124" y="48"/>
                        </a:lnTo>
                        <a:lnTo>
                          <a:pt x="124" y="48"/>
                        </a:lnTo>
                        <a:lnTo>
                          <a:pt x="126" y="46"/>
                        </a:lnTo>
                        <a:lnTo>
                          <a:pt x="130" y="44"/>
                        </a:lnTo>
                        <a:lnTo>
                          <a:pt x="206" y="44"/>
                        </a:lnTo>
                        <a:lnTo>
                          <a:pt x="206" y="236"/>
                        </a:lnTo>
                        <a:close/>
                        <a:moveTo>
                          <a:pt x="304" y="166"/>
                        </a:moveTo>
                        <a:lnTo>
                          <a:pt x="304" y="166"/>
                        </a:lnTo>
                        <a:lnTo>
                          <a:pt x="304" y="180"/>
                        </a:lnTo>
                        <a:lnTo>
                          <a:pt x="300" y="194"/>
                        </a:lnTo>
                        <a:lnTo>
                          <a:pt x="292" y="206"/>
                        </a:lnTo>
                        <a:lnTo>
                          <a:pt x="284" y="216"/>
                        </a:lnTo>
                        <a:lnTo>
                          <a:pt x="274" y="224"/>
                        </a:lnTo>
                        <a:lnTo>
                          <a:pt x="262" y="230"/>
                        </a:lnTo>
                        <a:lnTo>
                          <a:pt x="250" y="234"/>
                        </a:lnTo>
                        <a:lnTo>
                          <a:pt x="236" y="236"/>
                        </a:lnTo>
                        <a:lnTo>
                          <a:pt x="222" y="236"/>
                        </a:lnTo>
                        <a:lnTo>
                          <a:pt x="222" y="44"/>
                        </a:lnTo>
                        <a:lnTo>
                          <a:pt x="300" y="44"/>
                        </a:lnTo>
                        <a:lnTo>
                          <a:pt x="300" y="44"/>
                        </a:lnTo>
                        <a:lnTo>
                          <a:pt x="304" y="46"/>
                        </a:lnTo>
                        <a:lnTo>
                          <a:pt x="304" y="48"/>
                        </a:lnTo>
                        <a:lnTo>
                          <a:pt x="304" y="1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747" name="Group 746">
                  <a:extLst>
                    <a:ext uri="{FF2B5EF4-FFF2-40B4-BE49-F238E27FC236}">
                      <a16:creationId xmlns:a16="http://schemas.microsoft.com/office/drawing/2014/main" id="{6DB903DF-5C25-46FE-B046-836FCB8B215C}"/>
                    </a:ext>
                  </a:extLst>
                </p:cNvPr>
                <p:cNvGrpSpPr/>
                <p:nvPr/>
              </p:nvGrpSpPr>
              <p:grpSpPr>
                <a:xfrm>
                  <a:off x="651285" y="5275823"/>
                  <a:ext cx="141941" cy="107450"/>
                  <a:chOff x="10789631" y="2669430"/>
                  <a:chExt cx="283462" cy="214583"/>
                </a:xfrm>
                <a:solidFill>
                  <a:schemeClr val="bg1"/>
                </a:solidFill>
                <a:scene3d>
                  <a:camera prst="perspectiveHeroicExtremeLeftFacing"/>
                  <a:lightRig rig="threePt" dir="t"/>
                </a:scene3d>
              </p:grpSpPr>
              <p:sp>
                <p:nvSpPr>
                  <p:cNvPr id="882" name="Freeform 1114">
                    <a:extLst>
                      <a:ext uri="{FF2B5EF4-FFF2-40B4-BE49-F238E27FC236}">
                        <a16:creationId xmlns:a16="http://schemas.microsoft.com/office/drawing/2014/main" id="{B81219D9-4FB9-4E2C-935E-B21CC08FF5D8}"/>
                      </a:ext>
                    </a:extLst>
                  </p:cNvPr>
                  <p:cNvSpPr>
                    <a:spLocks noEditPoints="1"/>
                  </p:cNvSpPr>
                  <p:nvPr/>
                </p:nvSpPr>
                <p:spPr bwMode="auto">
                  <a:xfrm>
                    <a:off x="10887647" y="2669430"/>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 name="T116" fmla="*/ 0 w 132"/>
                      <a:gd name="T117" fmla="*/ 66 h 74"/>
                      <a:gd name="T118" fmla="*/ 0 w 132"/>
                      <a:gd name="T119"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close/>
                        <a:moveTo>
                          <a:pt x="0" y="66"/>
                        </a:moveTo>
                        <a:lnTo>
                          <a:pt x="0" y="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83" name="Freeform 1115">
                    <a:extLst>
                      <a:ext uri="{FF2B5EF4-FFF2-40B4-BE49-F238E27FC236}">
                        <a16:creationId xmlns:a16="http://schemas.microsoft.com/office/drawing/2014/main" id="{7CE0C43E-C7C6-47B7-B155-EF83AADBCBB9}"/>
                      </a:ext>
                    </a:extLst>
                  </p:cNvPr>
                  <p:cNvSpPr>
                    <a:spLocks/>
                  </p:cNvSpPr>
                  <p:nvPr/>
                </p:nvSpPr>
                <p:spPr bwMode="auto">
                  <a:xfrm>
                    <a:off x="10887647" y="2669430"/>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84" name="Line 1116">
                    <a:extLst>
                      <a:ext uri="{FF2B5EF4-FFF2-40B4-BE49-F238E27FC236}">
                        <a16:creationId xmlns:a16="http://schemas.microsoft.com/office/drawing/2014/main" id="{717977EA-EB79-4A6C-A8BC-B7FB48D3465D}"/>
                      </a:ext>
                    </a:extLst>
                  </p:cNvPr>
                  <p:cNvSpPr>
                    <a:spLocks noChangeShapeType="1"/>
                  </p:cNvSpPr>
                  <p:nvPr/>
                </p:nvSpPr>
                <p:spPr bwMode="auto">
                  <a:xfrm>
                    <a:off x="10887647" y="2713142"/>
                    <a:ext cx="0" cy="0"/>
                  </a:xfrm>
                  <a:prstGeom prst="lin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85" name="Freeform 1117">
                    <a:extLst>
                      <a:ext uri="{FF2B5EF4-FFF2-40B4-BE49-F238E27FC236}">
                        <a16:creationId xmlns:a16="http://schemas.microsoft.com/office/drawing/2014/main" id="{17CFF368-BB0E-49B3-95E0-D827A02ACCBA}"/>
                      </a:ext>
                    </a:extLst>
                  </p:cNvPr>
                  <p:cNvSpPr>
                    <a:spLocks noEditPoints="1"/>
                  </p:cNvSpPr>
                  <p:nvPr/>
                </p:nvSpPr>
                <p:spPr bwMode="auto">
                  <a:xfrm>
                    <a:off x="10789631" y="2717115"/>
                    <a:ext cx="283462" cy="166898"/>
                  </a:xfrm>
                  <a:custGeom>
                    <a:avLst/>
                    <a:gdLst>
                      <a:gd name="T0" fmla="*/ 346 w 428"/>
                      <a:gd name="T1" fmla="*/ 84 h 252"/>
                      <a:gd name="T2" fmla="*/ 366 w 428"/>
                      <a:gd name="T3" fmla="*/ 78 h 252"/>
                      <a:gd name="T4" fmla="*/ 380 w 428"/>
                      <a:gd name="T5" fmla="*/ 56 h 252"/>
                      <a:gd name="T6" fmla="*/ 380 w 428"/>
                      <a:gd name="T7" fmla="*/ 6 h 252"/>
                      <a:gd name="T8" fmla="*/ 374 w 428"/>
                      <a:gd name="T9" fmla="*/ 0 h 252"/>
                      <a:gd name="T10" fmla="*/ 366 w 428"/>
                      <a:gd name="T11" fmla="*/ 8 h 252"/>
                      <a:gd name="T12" fmla="*/ 360 w 428"/>
                      <a:gd name="T13" fmla="*/ 62 h 252"/>
                      <a:gd name="T14" fmla="*/ 320 w 428"/>
                      <a:gd name="T15" fmla="*/ 48 h 252"/>
                      <a:gd name="T16" fmla="*/ 308 w 428"/>
                      <a:gd name="T17" fmla="*/ 30 h 252"/>
                      <a:gd name="T18" fmla="*/ 120 w 428"/>
                      <a:gd name="T19" fmla="*/ 30 h 252"/>
                      <a:gd name="T20" fmla="*/ 108 w 428"/>
                      <a:gd name="T21" fmla="*/ 68 h 252"/>
                      <a:gd name="T22" fmla="*/ 70 w 428"/>
                      <a:gd name="T23" fmla="*/ 62 h 252"/>
                      <a:gd name="T24" fmla="*/ 64 w 428"/>
                      <a:gd name="T25" fmla="*/ 8 h 252"/>
                      <a:gd name="T26" fmla="*/ 56 w 428"/>
                      <a:gd name="T27" fmla="*/ 0 h 252"/>
                      <a:gd name="T28" fmla="*/ 48 w 428"/>
                      <a:gd name="T29" fmla="*/ 6 h 252"/>
                      <a:gd name="T30" fmla="*/ 48 w 428"/>
                      <a:gd name="T31" fmla="*/ 56 h 252"/>
                      <a:gd name="T32" fmla="*/ 64 w 428"/>
                      <a:gd name="T33" fmla="*/ 78 h 252"/>
                      <a:gd name="T34" fmla="*/ 108 w 428"/>
                      <a:gd name="T35" fmla="*/ 84 h 252"/>
                      <a:gd name="T36" fmla="*/ 6 w 428"/>
                      <a:gd name="T37" fmla="*/ 116 h 252"/>
                      <a:gd name="T38" fmla="*/ 0 w 428"/>
                      <a:gd name="T39" fmla="*/ 124 h 252"/>
                      <a:gd name="T40" fmla="*/ 8 w 428"/>
                      <a:gd name="T41" fmla="*/ 132 h 252"/>
                      <a:gd name="T42" fmla="*/ 84 w 428"/>
                      <a:gd name="T43" fmla="*/ 164 h 252"/>
                      <a:gd name="T44" fmla="*/ 58 w 428"/>
                      <a:gd name="T45" fmla="*/ 174 h 252"/>
                      <a:gd name="T46" fmla="*/ 48 w 428"/>
                      <a:gd name="T47" fmla="*/ 200 h 252"/>
                      <a:gd name="T48" fmla="*/ 50 w 428"/>
                      <a:gd name="T49" fmla="*/ 244 h 252"/>
                      <a:gd name="T50" fmla="*/ 58 w 428"/>
                      <a:gd name="T51" fmla="*/ 246 h 252"/>
                      <a:gd name="T52" fmla="*/ 64 w 428"/>
                      <a:gd name="T53" fmla="*/ 200 h 252"/>
                      <a:gd name="T54" fmla="*/ 76 w 428"/>
                      <a:gd name="T55" fmla="*/ 182 h 252"/>
                      <a:gd name="T56" fmla="*/ 114 w 428"/>
                      <a:gd name="T57" fmla="*/ 194 h 252"/>
                      <a:gd name="T58" fmla="*/ 150 w 428"/>
                      <a:gd name="T59" fmla="*/ 240 h 252"/>
                      <a:gd name="T60" fmla="*/ 236 w 428"/>
                      <a:gd name="T61" fmla="*/ 252 h 252"/>
                      <a:gd name="T62" fmla="*/ 278 w 428"/>
                      <a:gd name="T63" fmla="*/ 240 h 252"/>
                      <a:gd name="T64" fmla="*/ 316 w 428"/>
                      <a:gd name="T65" fmla="*/ 194 h 252"/>
                      <a:gd name="T66" fmla="*/ 354 w 428"/>
                      <a:gd name="T67" fmla="*/ 182 h 252"/>
                      <a:gd name="T68" fmla="*/ 366 w 428"/>
                      <a:gd name="T69" fmla="*/ 238 h 252"/>
                      <a:gd name="T70" fmla="*/ 370 w 428"/>
                      <a:gd name="T71" fmla="*/ 246 h 252"/>
                      <a:gd name="T72" fmla="*/ 380 w 428"/>
                      <a:gd name="T73" fmla="*/ 244 h 252"/>
                      <a:gd name="T74" fmla="*/ 382 w 428"/>
                      <a:gd name="T75" fmla="*/ 200 h 252"/>
                      <a:gd name="T76" fmla="*/ 370 w 428"/>
                      <a:gd name="T77" fmla="*/ 174 h 252"/>
                      <a:gd name="T78" fmla="*/ 346 w 428"/>
                      <a:gd name="T79" fmla="*/ 164 h 252"/>
                      <a:gd name="T80" fmla="*/ 420 w 428"/>
                      <a:gd name="T81" fmla="*/ 132 h 252"/>
                      <a:gd name="T82" fmla="*/ 428 w 428"/>
                      <a:gd name="T83" fmla="*/ 124 h 252"/>
                      <a:gd name="T84" fmla="*/ 424 w 428"/>
                      <a:gd name="T85" fmla="*/ 116 h 252"/>
                      <a:gd name="T86" fmla="*/ 194 w 428"/>
                      <a:gd name="T87" fmla="*/ 236 h 252"/>
                      <a:gd name="T88" fmla="*/ 154 w 428"/>
                      <a:gd name="T89" fmla="*/ 224 h 252"/>
                      <a:gd name="T90" fmla="*/ 126 w 428"/>
                      <a:gd name="T91" fmla="*/ 180 h 252"/>
                      <a:gd name="T92" fmla="*/ 126 w 428"/>
                      <a:gd name="T93" fmla="*/ 46 h 252"/>
                      <a:gd name="T94" fmla="*/ 304 w 428"/>
                      <a:gd name="T95" fmla="*/ 166 h 252"/>
                      <a:gd name="T96" fmla="*/ 292 w 428"/>
                      <a:gd name="T97" fmla="*/ 206 h 252"/>
                      <a:gd name="T98" fmla="*/ 250 w 428"/>
                      <a:gd name="T99" fmla="*/ 234 h 252"/>
                      <a:gd name="T100" fmla="*/ 300 w 428"/>
                      <a:gd name="T101" fmla="*/ 44 h 252"/>
                      <a:gd name="T102" fmla="*/ 304 w 428"/>
                      <a:gd name="T103" fmla="*/ 166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28" h="252">
                        <a:moveTo>
                          <a:pt x="420" y="116"/>
                        </a:moveTo>
                        <a:lnTo>
                          <a:pt x="320" y="116"/>
                        </a:lnTo>
                        <a:lnTo>
                          <a:pt x="320" y="84"/>
                        </a:lnTo>
                        <a:lnTo>
                          <a:pt x="346" y="84"/>
                        </a:lnTo>
                        <a:lnTo>
                          <a:pt x="346" y="84"/>
                        </a:lnTo>
                        <a:lnTo>
                          <a:pt x="354" y="82"/>
                        </a:lnTo>
                        <a:lnTo>
                          <a:pt x="360" y="80"/>
                        </a:lnTo>
                        <a:lnTo>
                          <a:pt x="366" y="78"/>
                        </a:lnTo>
                        <a:lnTo>
                          <a:pt x="370" y="74"/>
                        </a:lnTo>
                        <a:lnTo>
                          <a:pt x="376" y="68"/>
                        </a:lnTo>
                        <a:lnTo>
                          <a:pt x="378" y="62"/>
                        </a:lnTo>
                        <a:lnTo>
                          <a:pt x="380" y="56"/>
                        </a:lnTo>
                        <a:lnTo>
                          <a:pt x="382" y="48"/>
                        </a:lnTo>
                        <a:lnTo>
                          <a:pt x="382" y="8"/>
                        </a:lnTo>
                        <a:lnTo>
                          <a:pt x="382" y="8"/>
                        </a:lnTo>
                        <a:lnTo>
                          <a:pt x="380" y="6"/>
                        </a:lnTo>
                        <a:lnTo>
                          <a:pt x="380" y="2"/>
                        </a:lnTo>
                        <a:lnTo>
                          <a:pt x="376" y="2"/>
                        </a:lnTo>
                        <a:lnTo>
                          <a:pt x="374" y="0"/>
                        </a:lnTo>
                        <a:lnTo>
                          <a:pt x="374" y="0"/>
                        </a:lnTo>
                        <a:lnTo>
                          <a:pt x="370" y="2"/>
                        </a:lnTo>
                        <a:lnTo>
                          <a:pt x="368" y="2"/>
                        </a:lnTo>
                        <a:lnTo>
                          <a:pt x="366" y="6"/>
                        </a:lnTo>
                        <a:lnTo>
                          <a:pt x="366" y="8"/>
                        </a:lnTo>
                        <a:lnTo>
                          <a:pt x="366" y="48"/>
                        </a:lnTo>
                        <a:lnTo>
                          <a:pt x="366" y="48"/>
                        </a:lnTo>
                        <a:lnTo>
                          <a:pt x="364" y="56"/>
                        </a:lnTo>
                        <a:lnTo>
                          <a:pt x="360" y="62"/>
                        </a:lnTo>
                        <a:lnTo>
                          <a:pt x="354" y="66"/>
                        </a:lnTo>
                        <a:lnTo>
                          <a:pt x="346" y="68"/>
                        </a:lnTo>
                        <a:lnTo>
                          <a:pt x="320" y="68"/>
                        </a:lnTo>
                        <a:lnTo>
                          <a:pt x="320" y="48"/>
                        </a:lnTo>
                        <a:lnTo>
                          <a:pt x="320" y="48"/>
                        </a:lnTo>
                        <a:lnTo>
                          <a:pt x="320" y="40"/>
                        </a:lnTo>
                        <a:lnTo>
                          <a:pt x="314" y="34"/>
                        </a:lnTo>
                        <a:lnTo>
                          <a:pt x="308" y="30"/>
                        </a:lnTo>
                        <a:lnTo>
                          <a:pt x="300" y="28"/>
                        </a:lnTo>
                        <a:lnTo>
                          <a:pt x="128" y="28"/>
                        </a:lnTo>
                        <a:lnTo>
                          <a:pt x="128" y="28"/>
                        </a:lnTo>
                        <a:lnTo>
                          <a:pt x="120" y="30"/>
                        </a:lnTo>
                        <a:lnTo>
                          <a:pt x="114" y="34"/>
                        </a:lnTo>
                        <a:lnTo>
                          <a:pt x="110" y="40"/>
                        </a:lnTo>
                        <a:lnTo>
                          <a:pt x="108" y="48"/>
                        </a:lnTo>
                        <a:lnTo>
                          <a:pt x="108" y="68"/>
                        </a:lnTo>
                        <a:lnTo>
                          <a:pt x="84" y="68"/>
                        </a:lnTo>
                        <a:lnTo>
                          <a:pt x="84" y="68"/>
                        </a:lnTo>
                        <a:lnTo>
                          <a:pt x="76" y="66"/>
                        </a:lnTo>
                        <a:lnTo>
                          <a:pt x="70" y="62"/>
                        </a:lnTo>
                        <a:lnTo>
                          <a:pt x="66" y="56"/>
                        </a:lnTo>
                        <a:lnTo>
                          <a:pt x="64" y="48"/>
                        </a:lnTo>
                        <a:lnTo>
                          <a:pt x="64" y="8"/>
                        </a:lnTo>
                        <a:lnTo>
                          <a:pt x="64" y="8"/>
                        </a:lnTo>
                        <a:lnTo>
                          <a:pt x="64" y="6"/>
                        </a:lnTo>
                        <a:lnTo>
                          <a:pt x="62" y="4"/>
                        </a:lnTo>
                        <a:lnTo>
                          <a:pt x="58" y="2"/>
                        </a:lnTo>
                        <a:lnTo>
                          <a:pt x="56" y="0"/>
                        </a:lnTo>
                        <a:lnTo>
                          <a:pt x="56" y="0"/>
                        </a:lnTo>
                        <a:lnTo>
                          <a:pt x="52" y="2"/>
                        </a:lnTo>
                        <a:lnTo>
                          <a:pt x="50" y="4"/>
                        </a:lnTo>
                        <a:lnTo>
                          <a:pt x="48" y="6"/>
                        </a:lnTo>
                        <a:lnTo>
                          <a:pt x="48" y="8"/>
                        </a:lnTo>
                        <a:lnTo>
                          <a:pt x="48" y="48"/>
                        </a:lnTo>
                        <a:lnTo>
                          <a:pt x="48" y="48"/>
                        </a:lnTo>
                        <a:lnTo>
                          <a:pt x="48" y="56"/>
                        </a:lnTo>
                        <a:lnTo>
                          <a:pt x="50" y="62"/>
                        </a:lnTo>
                        <a:lnTo>
                          <a:pt x="54" y="68"/>
                        </a:lnTo>
                        <a:lnTo>
                          <a:pt x="58" y="74"/>
                        </a:lnTo>
                        <a:lnTo>
                          <a:pt x="64" y="78"/>
                        </a:lnTo>
                        <a:lnTo>
                          <a:pt x="70" y="80"/>
                        </a:lnTo>
                        <a:lnTo>
                          <a:pt x="76" y="82"/>
                        </a:lnTo>
                        <a:lnTo>
                          <a:pt x="84" y="84"/>
                        </a:lnTo>
                        <a:lnTo>
                          <a:pt x="108" y="84"/>
                        </a:lnTo>
                        <a:lnTo>
                          <a:pt x="108" y="116"/>
                        </a:lnTo>
                        <a:lnTo>
                          <a:pt x="8" y="116"/>
                        </a:lnTo>
                        <a:lnTo>
                          <a:pt x="8" y="116"/>
                        </a:lnTo>
                        <a:lnTo>
                          <a:pt x="6" y="116"/>
                        </a:lnTo>
                        <a:lnTo>
                          <a:pt x="2" y="118"/>
                        </a:lnTo>
                        <a:lnTo>
                          <a:pt x="0" y="120"/>
                        </a:lnTo>
                        <a:lnTo>
                          <a:pt x="0" y="124"/>
                        </a:lnTo>
                        <a:lnTo>
                          <a:pt x="0" y="124"/>
                        </a:lnTo>
                        <a:lnTo>
                          <a:pt x="0" y="126"/>
                        </a:lnTo>
                        <a:lnTo>
                          <a:pt x="2" y="130"/>
                        </a:lnTo>
                        <a:lnTo>
                          <a:pt x="6" y="132"/>
                        </a:lnTo>
                        <a:lnTo>
                          <a:pt x="8" y="132"/>
                        </a:lnTo>
                        <a:lnTo>
                          <a:pt x="108" y="132"/>
                        </a:lnTo>
                        <a:lnTo>
                          <a:pt x="108" y="164"/>
                        </a:lnTo>
                        <a:lnTo>
                          <a:pt x="84" y="164"/>
                        </a:lnTo>
                        <a:lnTo>
                          <a:pt x="84" y="164"/>
                        </a:lnTo>
                        <a:lnTo>
                          <a:pt x="76" y="164"/>
                        </a:lnTo>
                        <a:lnTo>
                          <a:pt x="70" y="166"/>
                        </a:lnTo>
                        <a:lnTo>
                          <a:pt x="64" y="170"/>
                        </a:lnTo>
                        <a:lnTo>
                          <a:pt x="58" y="174"/>
                        </a:lnTo>
                        <a:lnTo>
                          <a:pt x="54" y="180"/>
                        </a:lnTo>
                        <a:lnTo>
                          <a:pt x="50" y="186"/>
                        </a:lnTo>
                        <a:lnTo>
                          <a:pt x="48" y="192"/>
                        </a:lnTo>
                        <a:lnTo>
                          <a:pt x="48" y="200"/>
                        </a:lnTo>
                        <a:lnTo>
                          <a:pt x="48" y="238"/>
                        </a:lnTo>
                        <a:lnTo>
                          <a:pt x="48" y="238"/>
                        </a:lnTo>
                        <a:lnTo>
                          <a:pt x="48" y="242"/>
                        </a:lnTo>
                        <a:lnTo>
                          <a:pt x="50" y="244"/>
                        </a:lnTo>
                        <a:lnTo>
                          <a:pt x="52" y="246"/>
                        </a:lnTo>
                        <a:lnTo>
                          <a:pt x="56" y="246"/>
                        </a:lnTo>
                        <a:lnTo>
                          <a:pt x="56" y="246"/>
                        </a:lnTo>
                        <a:lnTo>
                          <a:pt x="58" y="246"/>
                        </a:lnTo>
                        <a:lnTo>
                          <a:pt x="62" y="244"/>
                        </a:lnTo>
                        <a:lnTo>
                          <a:pt x="64" y="242"/>
                        </a:lnTo>
                        <a:lnTo>
                          <a:pt x="64" y="238"/>
                        </a:lnTo>
                        <a:lnTo>
                          <a:pt x="64" y="200"/>
                        </a:lnTo>
                        <a:lnTo>
                          <a:pt x="64" y="200"/>
                        </a:lnTo>
                        <a:lnTo>
                          <a:pt x="66" y="192"/>
                        </a:lnTo>
                        <a:lnTo>
                          <a:pt x="70" y="186"/>
                        </a:lnTo>
                        <a:lnTo>
                          <a:pt x="76" y="182"/>
                        </a:lnTo>
                        <a:lnTo>
                          <a:pt x="84" y="180"/>
                        </a:lnTo>
                        <a:lnTo>
                          <a:pt x="110" y="180"/>
                        </a:lnTo>
                        <a:lnTo>
                          <a:pt x="110" y="180"/>
                        </a:lnTo>
                        <a:lnTo>
                          <a:pt x="114" y="194"/>
                        </a:lnTo>
                        <a:lnTo>
                          <a:pt x="120" y="208"/>
                        </a:lnTo>
                        <a:lnTo>
                          <a:pt x="128" y="220"/>
                        </a:lnTo>
                        <a:lnTo>
                          <a:pt x="138" y="230"/>
                        </a:lnTo>
                        <a:lnTo>
                          <a:pt x="150" y="240"/>
                        </a:lnTo>
                        <a:lnTo>
                          <a:pt x="164" y="246"/>
                        </a:lnTo>
                        <a:lnTo>
                          <a:pt x="178" y="250"/>
                        </a:lnTo>
                        <a:lnTo>
                          <a:pt x="194" y="252"/>
                        </a:lnTo>
                        <a:lnTo>
                          <a:pt x="236" y="252"/>
                        </a:lnTo>
                        <a:lnTo>
                          <a:pt x="236" y="252"/>
                        </a:lnTo>
                        <a:lnTo>
                          <a:pt x="250" y="250"/>
                        </a:lnTo>
                        <a:lnTo>
                          <a:pt x="266" y="246"/>
                        </a:lnTo>
                        <a:lnTo>
                          <a:pt x="278" y="240"/>
                        </a:lnTo>
                        <a:lnTo>
                          <a:pt x="290" y="230"/>
                        </a:lnTo>
                        <a:lnTo>
                          <a:pt x="302" y="220"/>
                        </a:lnTo>
                        <a:lnTo>
                          <a:pt x="310" y="208"/>
                        </a:lnTo>
                        <a:lnTo>
                          <a:pt x="316" y="194"/>
                        </a:lnTo>
                        <a:lnTo>
                          <a:pt x="320" y="180"/>
                        </a:lnTo>
                        <a:lnTo>
                          <a:pt x="346" y="180"/>
                        </a:lnTo>
                        <a:lnTo>
                          <a:pt x="346" y="180"/>
                        </a:lnTo>
                        <a:lnTo>
                          <a:pt x="354" y="182"/>
                        </a:lnTo>
                        <a:lnTo>
                          <a:pt x="360" y="186"/>
                        </a:lnTo>
                        <a:lnTo>
                          <a:pt x="364" y="192"/>
                        </a:lnTo>
                        <a:lnTo>
                          <a:pt x="366" y="200"/>
                        </a:lnTo>
                        <a:lnTo>
                          <a:pt x="366" y="238"/>
                        </a:lnTo>
                        <a:lnTo>
                          <a:pt x="366" y="238"/>
                        </a:lnTo>
                        <a:lnTo>
                          <a:pt x="366" y="242"/>
                        </a:lnTo>
                        <a:lnTo>
                          <a:pt x="368" y="244"/>
                        </a:lnTo>
                        <a:lnTo>
                          <a:pt x="370" y="246"/>
                        </a:lnTo>
                        <a:lnTo>
                          <a:pt x="374" y="246"/>
                        </a:lnTo>
                        <a:lnTo>
                          <a:pt x="374" y="246"/>
                        </a:lnTo>
                        <a:lnTo>
                          <a:pt x="376" y="246"/>
                        </a:lnTo>
                        <a:lnTo>
                          <a:pt x="380" y="244"/>
                        </a:lnTo>
                        <a:lnTo>
                          <a:pt x="380" y="242"/>
                        </a:lnTo>
                        <a:lnTo>
                          <a:pt x="382" y="238"/>
                        </a:lnTo>
                        <a:lnTo>
                          <a:pt x="382" y="200"/>
                        </a:lnTo>
                        <a:lnTo>
                          <a:pt x="382" y="200"/>
                        </a:lnTo>
                        <a:lnTo>
                          <a:pt x="380" y="192"/>
                        </a:lnTo>
                        <a:lnTo>
                          <a:pt x="378" y="186"/>
                        </a:lnTo>
                        <a:lnTo>
                          <a:pt x="376" y="180"/>
                        </a:lnTo>
                        <a:lnTo>
                          <a:pt x="370" y="174"/>
                        </a:lnTo>
                        <a:lnTo>
                          <a:pt x="366" y="170"/>
                        </a:lnTo>
                        <a:lnTo>
                          <a:pt x="360" y="166"/>
                        </a:lnTo>
                        <a:lnTo>
                          <a:pt x="354" y="164"/>
                        </a:lnTo>
                        <a:lnTo>
                          <a:pt x="346" y="164"/>
                        </a:lnTo>
                        <a:lnTo>
                          <a:pt x="320" y="164"/>
                        </a:lnTo>
                        <a:lnTo>
                          <a:pt x="320" y="132"/>
                        </a:lnTo>
                        <a:lnTo>
                          <a:pt x="420" y="132"/>
                        </a:lnTo>
                        <a:lnTo>
                          <a:pt x="420" y="132"/>
                        </a:lnTo>
                        <a:lnTo>
                          <a:pt x="424" y="132"/>
                        </a:lnTo>
                        <a:lnTo>
                          <a:pt x="426" y="130"/>
                        </a:lnTo>
                        <a:lnTo>
                          <a:pt x="428" y="126"/>
                        </a:lnTo>
                        <a:lnTo>
                          <a:pt x="428" y="124"/>
                        </a:lnTo>
                        <a:lnTo>
                          <a:pt x="428" y="124"/>
                        </a:lnTo>
                        <a:lnTo>
                          <a:pt x="428" y="120"/>
                        </a:lnTo>
                        <a:lnTo>
                          <a:pt x="426" y="118"/>
                        </a:lnTo>
                        <a:lnTo>
                          <a:pt x="424" y="116"/>
                        </a:lnTo>
                        <a:lnTo>
                          <a:pt x="420" y="116"/>
                        </a:lnTo>
                        <a:lnTo>
                          <a:pt x="420" y="116"/>
                        </a:lnTo>
                        <a:close/>
                        <a:moveTo>
                          <a:pt x="206" y="236"/>
                        </a:moveTo>
                        <a:lnTo>
                          <a:pt x="194" y="236"/>
                        </a:lnTo>
                        <a:lnTo>
                          <a:pt x="194" y="236"/>
                        </a:lnTo>
                        <a:lnTo>
                          <a:pt x="180" y="234"/>
                        </a:lnTo>
                        <a:lnTo>
                          <a:pt x="166" y="230"/>
                        </a:lnTo>
                        <a:lnTo>
                          <a:pt x="154" y="224"/>
                        </a:lnTo>
                        <a:lnTo>
                          <a:pt x="144" y="216"/>
                        </a:lnTo>
                        <a:lnTo>
                          <a:pt x="136" y="206"/>
                        </a:lnTo>
                        <a:lnTo>
                          <a:pt x="130" y="194"/>
                        </a:lnTo>
                        <a:lnTo>
                          <a:pt x="126" y="180"/>
                        </a:lnTo>
                        <a:lnTo>
                          <a:pt x="124" y="166"/>
                        </a:lnTo>
                        <a:lnTo>
                          <a:pt x="124" y="48"/>
                        </a:lnTo>
                        <a:lnTo>
                          <a:pt x="124" y="48"/>
                        </a:lnTo>
                        <a:lnTo>
                          <a:pt x="126" y="46"/>
                        </a:lnTo>
                        <a:lnTo>
                          <a:pt x="130" y="44"/>
                        </a:lnTo>
                        <a:lnTo>
                          <a:pt x="206" y="44"/>
                        </a:lnTo>
                        <a:lnTo>
                          <a:pt x="206" y="236"/>
                        </a:lnTo>
                        <a:close/>
                        <a:moveTo>
                          <a:pt x="304" y="166"/>
                        </a:moveTo>
                        <a:lnTo>
                          <a:pt x="304" y="166"/>
                        </a:lnTo>
                        <a:lnTo>
                          <a:pt x="304" y="180"/>
                        </a:lnTo>
                        <a:lnTo>
                          <a:pt x="300" y="194"/>
                        </a:lnTo>
                        <a:lnTo>
                          <a:pt x="292" y="206"/>
                        </a:lnTo>
                        <a:lnTo>
                          <a:pt x="284" y="216"/>
                        </a:lnTo>
                        <a:lnTo>
                          <a:pt x="274" y="224"/>
                        </a:lnTo>
                        <a:lnTo>
                          <a:pt x="262" y="230"/>
                        </a:lnTo>
                        <a:lnTo>
                          <a:pt x="250" y="234"/>
                        </a:lnTo>
                        <a:lnTo>
                          <a:pt x="236" y="236"/>
                        </a:lnTo>
                        <a:lnTo>
                          <a:pt x="222" y="236"/>
                        </a:lnTo>
                        <a:lnTo>
                          <a:pt x="222" y="44"/>
                        </a:lnTo>
                        <a:lnTo>
                          <a:pt x="300" y="44"/>
                        </a:lnTo>
                        <a:lnTo>
                          <a:pt x="300" y="44"/>
                        </a:lnTo>
                        <a:lnTo>
                          <a:pt x="304" y="46"/>
                        </a:lnTo>
                        <a:lnTo>
                          <a:pt x="304" y="48"/>
                        </a:lnTo>
                        <a:lnTo>
                          <a:pt x="304" y="1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751" name="Group 750">
                  <a:extLst>
                    <a:ext uri="{FF2B5EF4-FFF2-40B4-BE49-F238E27FC236}">
                      <a16:creationId xmlns:a16="http://schemas.microsoft.com/office/drawing/2014/main" id="{6AD385C3-7F9F-48D1-9B96-D7E163095D59}"/>
                    </a:ext>
                  </a:extLst>
                </p:cNvPr>
                <p:cNvGrpSpPr/>
                <p:nvPr/>
              </p:nvGrpSpPr>
              <p:grpSpPr>
                <a:xfrm>
                  <a:off x="758095" y="5098045"/>
                  <a:ext cx="153959" cy="116548"/>
                  <a:chOff x="10789631" y="2669430"/>
                  <a:chExt cx="283462" cy="214583"/>
                </a:xfrm>
                <a:solidFill>
                  <a:schemeClr val="bg1"/>
                </a:solidFill>
                <a:scene3d>
                  <a:camera prst="isometricTopUp"/>
                  <a:lightRig rig="threePt" dir="t"/>
                </a:scene3d>
              </p:grpSpPr>
              <p:sp>
                <p:nvSpPr>
                  <p:cNvPr id="878" name="Freeform 1114">
                    <a:extLst>
                      <a:ext uri="{FF2B5EF4-FFF2-40B4-BE49-F238E27FC236}">
                        <a16:creationId xmlns:a16="http://schemas.microsoft.com/office/drawing/2014/main" id="{FCE201DA-2BBE-4974-8507-7F2C64AA3CFC}"/>
                      </a:ext>
                    </a:extLst>
                  </p:cNvPr>
                  <p:cNvSpPr>
                    <a:spLocks noEditPoints="1"/>
                  </p:cNvSpPr>
                  <p:nvPr/>
                </p:nvSpPr>
                <p:spPr bwMode="auto">
                  <a:xfrm>
                    <a:off x="10887647" y="2669430"/>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 name="T116" fmla="*/ 0 w 132"/>
                      <a:gd name="T117" fmla="*/ 66 h 74"/>
                      <a:gd name="T118" fmla="*/ 0 w 132"/>
                      <a:gd name="T119"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close/>
                        <a:moveTo>
                          <a:pt x="0" y="66"/>
                        </a:moveTo>
                        <a:lnTo>
                          <a:pt x="0" y="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79" name="Freeform 1115">
                    <a:extLst>
                      <a:ext uri="{FF2B5EF4-FFF2-40B4-BE49-F238E27FC236}">
                        <a16:creationId xmlns:a16="http://schemas.microsoft.com/office/drawing/2014/main" id="{DDA34D48-5A7A-4B29-ACEB-4935A6A42898}"/>
                      </a:ext>
                    </a:extLst>
                  </p:cNvPr>
                  <p:cNvSpPr>
                    <a:spLocks/>
                  </p:cNvSpPr>
                  <p:nvPr/>
                </p:nvSpPr>
                <p:spPr bwMode="auto">
                  <a:xfrm>
                    <a:off x="10887647" y="2669430"/>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80" name="Line 1116">
                    <a:extLst>
                      <a:ext uri="{FF2B5EF4-FFF2-40B4-BE49-F238E27FC236}">
                        <a16:creationId xmlns:a16="http://schemas.microsoft.com/office/drawing/2014/main" id="{F8F4D6F6-B841-4B79-B800-AD77CFA6B595}"/>
                      </a:ext>
                    </a:extLst>
                  </p:cNvPr>
                  <p:cNvSpPr>
                    <a:spLocks noChangeShapeType="1"/>
                  </p:cNvSpPr>
                  <p:nvPr/>
                </p:nvSpPr>
                <p:spPr bwMode="auto">
                  <a:xfrm>
                    <a:off x="10887647" y="2713142"/>
                    <a:ext cx="0" cy="0"/>
                  </a:xfrm>
                  <a:prstGeom prst="lin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81" name="Freeform 1117">
                    <a:extLst>
                      <a:ext uri="{FF2B5EF4-FFF2-40B4-BE49-F238E27FC236}">
                        <a16:creationId xmlns:a16="http://schemas.microsoft.com/office/drawing/2014/main" id="{4B6F3A33-3CB7-484A-A4C2-4523E092D2F1}"/>
                      </a:ext>
                    </a:extLst>
                  </p:cNvPr>
                  <p:cNvSpPr>
                    <a:spLocks noEditPoints="1"/>
                  </p:cNvSpPr>
                  <p:nvPr/>
                </p:nvSpPr>
                <p:spPr bwMode="auto">
                  <a:xfrm>
                    <a:off x="10789631" y="2717115"/>
                    <a:ext cx="283462" cy="166898"/>
                  </a:xfrm>
                  <a:custGeom>
                    <a:avLst/>
                    <a:gdLst>
                      <a:gd name="T0" fmla="*/ 346 w 428"/>
                      <a:gd name="T1" fmla="*/ 84 h 252"/>
                      <a:gd name="T2" fmla="*/ 366 w 428"/>
                      <a:gd name="T3" fmla="*/ 78 h 252"/>
                      <a:gd name="T4" fmla="*/ 380 w 428"/>
                      <a:gd name="T5" fmla="*/ 56 h 252"/>
                      <a:gd name="T6" fmla="*/ 380 w 428"/>
                      <a:gd name="T7" fmla="*/ 6 h 252"/>
                      <a:gd name="T8" fmla="*/ 374 w 428"/>
                      <a:gd name="T9" fmla="*/ 0 h 252"/>
                      <a:gd name="T10" fmla="*/ 366 w 428"/>
                      <a:gd name="T11" fmla="*/ 8 h 252"/>
                      <a:gd name="T12" fmla="*/ 360 w 428"/>
                      <a:gd name="T13" fmla="*/ 62 h 252"/>
                      <a:gd name="T14" fmla="*/ 320 w 428"/>
                      <a:gd name="T15" fmla="*/ 48 h 252"/>
                      <a:gd name="T16" fmla="*/ 308 w 428"/>
                      <a:gd name="T17" fmla="*/ 30 h 252"/>
                      <a:gd name="T18" fmla="*/ 120 w 428"/>
                      <a:gd name="T19" fmla="*/ 30 h 252"/>
                      <a:gd name="T20" fmla="*/ 108 w 428"/>
                      <a:gd name="T21" fmla="*/ 68 h 252"/>
                      <a:gd name="T22" fmla="*/ 70 w 428"/>
                      <a:gd name="T23" fmla="*/ 62 h 252"/>
                      <a:gd name="T24" fmla="*/ 64 w 428"/>
                      <a:gd name="T25" fmla="*/ 8 h 252"/>
                      <a:gd name="T26" fmla="*/ 56 w 428"/>
                      <a:gd name="T27" fmla="*/ 0 h 252"/>
                      <a:gd name="T28" fmla="*/ 48 w 428"/>
                      <a:gd name="T29" fmla="*/ 6 h 252"/>
                      <a:gd name="T30" fmla="*/ 48 w 428"/>
                      <a:gd name="T31" fmla="*/ 56 h 252"/>
                      <a:gd name="T32" fmla="*/ 64 w 428"/>
                      <a:gd name="T33" fmla="*/ 78 h 252"/>
                      <a:gd name="T34" fmla="*/ 108 w 428"/>
                      <a:gd name="T35" fmla="*/ 84 h 252"/>
                      <a:gd name="T36" fmla="*/ 6 w 428"/>
                      <a:gd name="T37" fmla="*/ 116 h 252"/>
                      <a:gd name="T38" fmla="*/ 0 w 428"/>
                      <a:gd name="T39" fmla="*/ 124 h 252"/>
                      <a:gd name="T40" fmla="*/ 8 w 428"/>
                      <a:gd name="T41" fmla="*/ 132 h 252"/>
                      <a:gd name="T42" fmla="*/ 84 w 428"/>
                      <a:gd name="T43" fmla="*/ 164 h 252"/>
                      <a:gd name="T44" fmla="*/ 58 w 428"/>
                      <a:gd name="T45" fmla="*/ 174 h 252"/>
                      <a:gd name="T46" fmla="*/ 48 w 428"/>
                      <a:gd name="T47" fmla="*/ 200 h 252"/>
                      <a:gd name="T48" fmla="*/ 50 w 428"/>
                      <a:gd name="T49" fmla="*/ 244 h 252"/>
                      <a:gd name="T50" fmla="*/ 58 w 428"/>
                      <a:gd name="T51" fmla="*/ 246 h 252"/>
                      <a:gd name="T52" fmla="*/ 64 w 428"/>
                      <a:gd name="T53" fmla="*/ 200 h 252"/>
                      <a:gd name="T54" fmla="*/ 76 w 428"/>
                      <a:gd name="T55" fmla="*/ 182 h 252"/>
                      <a:gd name="T56" fmla="*/ 114 w 428"/>
                      <a:gd name="T57" fmla="*/ 194 h 252"/>
                      <a:gd name="T58" fmla="*/ 150 w 428"/>
                      <a:gd name="T59" fmla="*/ 240 h 252"/>
                      <a:gd name="T60" fmla="*/ 236 w 428"/>
                      <a:gd name="T61" fmla="*/ 252 h 252"/>
                      <a:gd name="T62" fmla="*/ 278 w 428"/>
                      <a:gd name="T63" fmla="*/ 240 h 252"/>
                      <a:gd name="T64" fmla="*/ 316 w 428"/>
                      <a:gd name="T65" fmla="*/ 194 h 252"/>
                      <a:gd name="T66" fmla="*/ 354 w 428"/>
                      <a:gd name="T67" fmla="*/ 182 h 252"/>
                      <a:gd name="T68" fmla="*/ 366 w 428"/>
                      <a:gd name="T69" fmla="*/ 238 h 252"/>
                      <a:gd name="T70" fmla="*/ 370 w 428"/>
                      <a:gd name="T71" fmla="*/ 246 h 252"/>
                      <a:gd name="T72" fmla="*/ 380 w 428"/>
                      <a:gd name="T73" fmla="*/ 244 h 252"/>
                      <a:gd name="T74" fmla="*/ 382 w 428"/>
                      <a:gd name="T75" fmla="*/ 200 h 252"/>
                      <a:gd name="T76" fmla="*/ 370 w 428"/>
                      <a:gd name="T77" fmla="*/ 174 h 252"/>
                      <a:gd name="T78" fmla="*/ 346 w 428"/>
                      <a:gd name="T79" fmla="*/ 164 h 252"/>
                      <a:gd name="T80" fmla="*/ 420 w 428"/>
                      <a:gd name="T81" fmla="*/ 132 h 252"/>
                      <a:gd name="T82" fmla="*/ 428 w 428"/>
                      <a:gd name="T83" fmla="*/ 124 h 252"/>
                      <a:gd name="T84" fmla="*/ 424 w 428"/>
                      <a:gd name="T85" fmla="*/ 116 h 252"/>
                      <a:gd name="T86" fmla="*/ 194 w 428"/>
                      <a:gd name="T87" fmla="*/ 236 h 252"/>
                      <a:gd name="T88" fmla="*/ 154 w 428"/>
                      <a:gd name="T89" fmla="*/ 224 h 252"/>
                      <a:gd name="T90" fmla="*/ 126 w 428"/>
                      <a:gd name="T91" fmla="*/ 180 h 252"/>
                      <a:gd name="T92" fmla="*/ 126 w 428"/>
                      <a:gd name="T93" fmla="*/ 46 h 252"/>
                      <a:gd name="T94" fmla="*/ 304 w 428"/>
                      <a:gd name="T95" fmla="*/ 166 h 252"/>
                      <a:gd name="T96" fmla="*/ 292 w 428"/>
                      <a:gd name="T97" fmla="*/ 206 h 252"/>
                      <a:gd name="T98" fmla="*/ 250 w 428"/>
                      <a:gd name="T99" fmla="*/ 234 h 252"/>
                      <a:gd name="T100" fmla="*/ 300 w 428"/>
                      <a:gd name="T101" fmla="*/ 44 h 252"/>
                      <a:gd name="T102" fmla="*/ 304 w 428"/>
                      <a:gd name="T103" fmla="*/ 166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28" h="252">
                        <a:moveTo>
                          <a:pt x="420" y="116"/>
                        </a:moveTo>
                        <a:lnTo>
                          <a:pt x="320" y="116"/>
                        </a:lnTo>
                        <a:lnTo>
                          <a:pt x="320" y="84"/>
                        </a:lnTo>
                        <a:lnTo>
                          <a:pt x="346" y="84"/>
                        </a:lnTo>
                        <a:lnTo>
                          <a:pt x="346" y="84"/>
                        </a:lnTo>
                        <a:lnTo>
                          <a:pt x="354" y="82"/>
                        </a:lnTo>
                        <a:lnTo>
                          <a:pt x="360" y="80"/>
                        </a:lnTo>
                        <a:lnTo>
                          <a:pt x="366" y="78"/>
                        </a:lnTo>
                        <a:lnTo>
                          <a:pt x="370" y="74"/>
                        </a:lnTo>
                        <a:lnTo>
                          <a:pt x="376" y="68"/>
                        </a:lnTo>
                        <a:lnTo>
                          <a:pt x="378" y="62"/>
                        </a:lnTo>
                        <a:lnTo>
                          <a:pt x="380" y="56"/>
                        </a:lnTo>
                        <a:lnTo>
                          <a:pt x="382" y="48"/>
                        </a:lnTo>
                        <a:lnTo>
                          <a:pt x="382" y="8"/>
                        </a:lnTo>
                        <a:lnTo>
                          <a:pt x="382" y="8"/>
                        </a:lnTo>
                        <a:lnTo>
                          <a:pt x="380" y="6"/>
                        </a:lnTo>
                        <a:lnTo>
                          <a:pt x="380" y="2"/>
                        </a:lnTo>
                        <a:lnTo>
                          <a:pt x="376" y="2"/>
                        </a:lnTo>
                        <a:lnTo>
                          <a:pt x="374" y="0"/>
                        </a:lnTo>
                        <a:lnTo>
                          <a:pt x="374" y="0"/>
                        </a:lnTo>
                        <a:lnTo>
                          <a:pt x="370" y="2"/>
                        </a:lnTo>
                        <a:lnTo>
                          <a:pt x="368" y="2"/>
                        </a:lnTo>
                        <a:lnTo>
                          <a:pt x="366" y="6"/>
                        </a:lnTo>
                        <a:lnTo>
                          <a:pt x="366" y="8"/>
                        </a:lnTo>
                        <a:lnTo>
                          <a:pt x="366" y="48"/>
                        </a:lnTo>
                        <a:lnTo>
                          <a:pt x="366" y="48"/>
                        </a:lnTo>
                        <a:lnTo>
                          <a:pt x="364" y="56"/>
                        </a:lnTo>
                        <a:lnTo>
                          <a:pt x="360" y="62"/>
                        </a:lnTo>
                        <a:lnTo>
                          <a:pt x="354" y="66"/>
                        </a:lnTo>
                        <a:lnTo>
                          <a:pt x="346" y="68"/>
                        </a:lnTo>
                        <a:lnTo>
                          <a:pt x="320" y="68"/>
                        </a:lnTo>
                        <a:lnTo>
                          <a:pt x="320" y="48"/>
                        </a:lnTo>
                        <a:lnTo>
                          <a:pt x="320" y="48"/>
                        </a:lnTo>
                        <a:lnTo>
                          <a:pt x="320" y="40"/>
                        </a:lnTo>
                        <a:lnTo>
                          <a:pt x="314" y="34"/>
                        </a:lnTo>
                        <a:lnTo>
                          <a:pt x="308" y="30"/>
                        </a:lnTo>
                        <a:lnTo>
                          <a:pt x="300" y="28"/>
                        </a:lnTo>
                        <a:lnTo>
                          <a:pt x="128" y="28"/>
                        </a:lnTo>
                        <a:lnTo>
                          <a:pt x="128" y="28"/>
                        </a:lnTo>
                        <a:lnTo>
                          <a:pt x="120" y="30"/>
                        </a:lnTo>
                        <a:lnTo>
                          <a:pt x="114" y="34"/>
                        </a:lnTo>
                        <a:lnTo>
                          <a:pt x="110" y="40"/>
                        </a:lnTo>
                        <a:lnTo>
                          <a:pt x="108" y="48"/>
                        </a:lnTo>
                        <a:lnTo>
                          <a:pt x="108" y="68"/>
                        </a:lnTo>
                        <a:lnTo>
                          <a:pt x="84" y="68"/>
                        </a:lnTo>
                        <a:lnTo>
                          <a:pt x="84" y="68"/>
                        </a:lnTo>
                        <a:lnTo>
                          <a:pt x="76" y="66"/>
                        </a:lnTo>
                        <a:lnTo>
                          <a:pt x="70" y="62"/>
                        </a:lnTo>
                        <a:lnTo>
                          <a:pt x="66" y="56"/>
                        </a:lnTo>
                        <a:lnTo>
                          <a:pt x="64" y="48"/>
                        </a:lnTo>
                        <a:lnTo>
                          <a:pt x="64" y="8"/>
                        </a:lnTo>
                        <a:lnTo>
                          <a:pt x="64" y="8"/>
                        </a:lnTo>
                        <a:lnTo>
                          <a:pt x="64" y="6"/>
                        </a:lnTo>
                        <a:lnTo>
                          <a:pt x="62" y="4"/>
                        </a:lnTo>
                        <a:lnTo>
                          <a:pt x="58" y="2"/>
                        </a:lnTo>
                        <a:lnTo>
                          <a:pt x="56" y="0"/>
                        </a:lnTo>
                        <a:lnTo>
                          <a:pt x="56" y="0"/>
                        </a:lnTo>
                        <a:lnTo>
                          <a:pt x="52" y="2"/>
                        </a:lnTo>
                        <a:lnTo>
                          <a:pt x="50" y="4"/>
                        </a:lnTo>
                        <a:lnTo>
                          <a:pt x="48" y="6"/>
                        </a:lnTo>
                        <a:lnTo>
                          <a:pt x="48" y="8"/>
                        </a:lnTo>
                        <a:lnTo>
                          <a:pt x="48" y="48"/>
                        </a:lnTo>
                        <a:lnTo>
                          <a:pt x="48" y="48"/>
                        </a:lnTo>
                        <a:lnTo>
                          <a:pt x="48" y="56"/>
                        </a:lnTo>
                        <a:lnTo>
                          <a:pt x="50" y="62"/>
                        </a:lnTo>
                        <a:lnTo>
                          <a:pt x="54" y="68"/>
                        </a:lnTo>
                        <a:lnTo>
                          <a:pt x="58" y="74"/>
                        </a:lnTo>
                        <a:lnTo>
                          <a:pt x="64" y="78"/>
                        </a:lnTo>
                        <a:lnTo>
                          <a:pt x="70" y="80"/>
                        </a:lnTo>
                        <a:lnTo>
                          <a:pt x="76" y="82"/>
                        </a:lnTo>
                        <a:lnTo>
                          <a:pt x="84" y="84"/>
                        </a:lnTo>
                        <a:lnTo>
                          <a:pt x="108" y="84"/>
                        </a:lnTo>
                        <a:lnTo>
                          <a:pt x="108" y="116"/>
                        </a:lnTo>
                        <a:lnTo>
                          <a:pt x="8" y="116"/>
                        </a:lnTo>
                        <a:lnTo>
                          <a:pt x="8" y="116"/>
                        </a:lnTo>
                        <a:lnTo>
                          <a:pt x="6" y="116"/>
                        </a:lnTo>
                        <a:lnTo>
                          <a:pt x="2" y="118"/>
                        </a:lnTo>
                        <a:lnTo>
                          <a:pt x="0" y="120"/>
                        </a:lnTo>
                        <a:lnTo>
                          <a:pt x="0" y="124"/>
                        </a:lnTo>
                        <a:lnTo>
                          <a:pt x="0" y="124"/>
                        </a:lnTo>
                        <a:lnTo>
                          <a:pt x="0" y="126"/>
                        </a:lnTo>
                        <a:lnTo>
                          <a:pt x="2" y="130"/>
                        </a:lnTo>
                        <a:lnTo>
                          <a:pt x="6" y="132"/>
                        </a:lnTo>
                        <a:lnTo>
                          <a:pt x="8" y="132"/>
                        </a:lnTo>
                        <a:lnTo>
                          <a:pt x="108" y="132"/>
                        </a:lnTo>
                        <a:lnTo>
                          <a:pt x="108" y="164"/>
                        </a:lnTo>
                        <a:lnTo>
                          <a:pt x="84" y="164"/>
                        </a:lnTo>
                        <a:lnTo>
                          <a:pt x="84" y="164"/>
                        </a:lnTo>
                        <a:lnTo>
                          <a:pt x="76" y="164"/>
                        </a:lnTo>
                        <a:lnTo>
                          <a:pt x="70" y="166"/>
                        </a:lnTo>
                        <a:lnTo>
                          <a:pt x="64" y="170"/>
                        </a:lnTo>
                        <a:lnTo>
                          <a:pt x="58" y="174"/>
                        </a:lnTo>
                        <a:lnTo>
                          <a:pt x="54" y="180"/>
                        </a:lnTo>
                        <a:lnTo>
                          <a:pt x="50" y="186"/>
                        </a:lnTo>
                        <a:lnTo>
                          <a:pt x="48" y="192"/>
                        </a:lnTo>
                        <a:lnTo>
                          <a:pt x="48" y="200"/>
                        </a:lnTo>
                        <a:lnTo>
                          <a:pt x="48" y="238"/>
                        </a:lnTo>
                        <a:lnTo>
                          <a:pt x="48" y="238"/>
                        </a:lnTo>
                        <a:lnTo>
                          <a:pt x="48" y="242"/>
                        </a:lnTo>
                        <a:lnTo>
                          <a:pt x="50" y="244"/>
                        </a:lnTo>
                        <a:lnTo>
                          <a:pt x="52" y="246"/>
                        </a:lnTo>
                        <a:lnTo>
                          <a:pt x="56" y="246"/>
                        </a:lnTo>
                        <a:lnTo>
                          <a:pt x="56" y="246"/>
                        </a:lnTo>
                        <a:lnTo>
                          <a:pt x="58" y="246"/>
                        </a:lnTo>
                        <a:lnTo>
                          <a:pt x="62" y="244"/>
                        </a:lnTo>
                        <a:lnTo>
                          <a:pt x="64" y="242"/>
                        </a:lnTo>
                        <a:lnTo>
                          <a:pt x="64" y="238"/>
                        </a:lnTo>
                        <a:lnTo>
                          <a:pt x="64" y="200"/>
                        </a:lnTo>
                        <a:lnTo>
                          <a:pt x="64" y="200"/>
                        </a:lnTo>
                        <a:lnTo>
                          <a:pt x="66" y="192"/>
                        </a:lnTo>
                        <a:lnTo>
                          <a:pt x="70" y="186"/>
                        </a:lnTo>
                        <a:lnTo>
                          <a:pt x="76" y="182"/>
                        </a:lnTo>
                        <a:lnTo>
                          <a:pt x="84" y="180"/>
                        </a:lnTo>
                        <a:lnTo>
                          <a:pt x="110" y="180"/>
                        </a:lnTo>
                        <a:lnTo>
                          <a:pt x="110" y="180"/>
                        </a:lnTo>
                        <a:lnTo>
                          <a:pt x="114" y="194"/>
                        </a:lnTo>
                        <a:lnTo>
                          <a:pt x="120" y="208"/>
                        </a:lnTo>
                        <a:lnTo>
                          <a:pt x="128" y="220"/>
                        </a:lnTo>
                        <a:lnTo>
                          <a:pt x="138" y="230"/>
                        </a:lnTo>
                        <a:lnTo>
                          <a:pt x="150" y="240"/>
                        </a:lnTo>
                        <a:lnTo>
                          <a:pt x="164" y="246"/>
                        </a:lnTo>
                        <a:lnTo>
                          <a:pt x="178" y="250"/>
                        </a:lnTo>
                        <a:lnTo>
                          <a:pt x="194" y="252"/>
                        </a:lnTo>
                        <a:lnTo>
                          <a:pt x="236" y="252"/>
                        </a:lnTo>
                        <a:lnTo>
                          <a:pt x="236" y="252"/>
                        </a:lnTo>
                        <a:lnTo>
                          <a:pt x="250" y="250"/>
                        </a:lnTo>
                        <a:lnTo>
                          <a:pt x="266" y="246"/>
                        </a:lnTo>
                        <a:lnTo>
                          <a:pt x="278" y="240"/>
                        </a:lnTo>
                        <a:lnTo>
                          <a:pt x="290" y="230"/>
                        </a:lnTo>
                        <a:lnTo>
                          <a:pt x="302" y="220"/>
                        </a:lnTo>
                        <a:lnTo>
                          <a:pt x="310" y="208"/>
                        </a:lnTo>
                        <a:lnTo>
                          <a:pt x="316" y="194"/>
                        </a:lnTo>
                        <a:lnTo>
                          <a:pt x="320" y="180"/>
                        </a:lnTo>
                        <a:lnTo>
                          <a:pt x="346" y="180"/>
                        </a:lnTo>
                        <a:lnTo>
                          <a:pt x="346" y="180"/>
                        </a:lnTo>
                        <a:lnTo>
                          <a:pt x="354" y="182"/>
                        </a:lnTo>
                        <a:lnTo>
                          <a:pt x="360" y="186"/>
                        </a:lnTo>
                        <a:lnTo>
                          <a:pt x="364" y="192"/>
                        </a:lnTo>
                        <a:lnTo>
                          <a:pt x="366" y="200"/>
                        </a:lnTo>
                        <a:lnTo>
                          <a:pt x="366" y="238"/>
                        </a:lnTo>
                        <a:lnTo>
                          <a:pt x="366" y="238"/>
                        </a:lnTo>
                        <a:lnTo>
                          <a:pt x="366" y="242"/>
                        </a:lnTo>
                        <a:lnTo>
                          <a:pt x="368" y="244"/>
                        </a:lnTo>
                        <a:lnTo>
                          <a:pt x="370" y="246"/>
                        </a:lnTo>
                        <a:lnTo>
                          <a:pt x="374" y="246"/>
                        </a:lnTo>
                        <a:lnTo>
                          <a:pt x="374" y="246"/>
                        </a:lnTo>
                        <a:lnTo>
                          <a:pt x="376" y="246"/>
                        </a:lnTo>
                        <a:lnTo>
                          <a:pt x="380" y="244"/>
                        </a:lnTo>
                        <a:lnTo>
                          <a:pt x="380" y="242"/>
                        </a:lnTo>
                        <a:lnTo>
                          <a:pt x="382" y="238"/>
                        </a:lnTo>
                        <a:lnTo>
                          <a:pt x="382" y="200"/>
                        </a:lnTo>
                        <a:lnTo>
                          <a:pt x="382" y="200"/>
                        </a:lnTo>
                        <a:lnTo>
                          <a:pt x="380" y="192"/>
                        </a:lnTo>
                        <a:lnTo>
                          <a:pt x="378" y="186"/>
                        </a:lnTo>
                        <a:lnTo>
                          <a:pt x="376" y="180"/>
                        </a:lnTo>
                        <a:lnTo>
                          <a:pt x="370" y="174"/>
                        </a:lnTo>
                        <a:lnTo>
                          <a:pt x="366" y="170"/>
                        </a:lnTo>
                        <a:lnTo>
                          <a:pt x="360" y="166"/>
                        </a:lnTo>
                        <a:lnTo>
                          <a:pt x="354" y="164"/>
                        </a:lnTo>
                        <a:lnTo>
                          <a:pt x="346" y="164"/>
                        </a:lnTo>
                        <a:lnTo>
                          <a:pt x="320" y="164"/>
                        </a:lnTo>
                        <a:lnTo>
                          <a:pt x="320" y="132"/>
                        </a:lnTo>
                        <a:lnTo>
                          <a:pt x="420" y="132"/>
                        </a:lnTo>
                        <a:lnTo>
                          <a:pt x="420" y="132"/>
                        </a:lnTo>
                        <a:lnTo>
                          <a:pt x="424" y="132"/>
                        </a:lnTo>
                        <a:lnTo>
                          <a:pt x="426" y="130"/>
                        </a:lnTo>
                        <a:lnTo>
                          <a:pt x="428" y="126"/>
                        </a:lnTo>
                        <a:lnTo>
                          <a:pt x="428" y="124"/>
                        </a:lnTo>
                        <a:lnTo>
                          <a:pt x="428" y="124"/>
                        </a:lnTo>
                        <a:lnTo>
                          <a:pt x="428" y="120"/>
                        </a:lnTo>
                        <a:lnTo>
                          <a:pt x="426" y="118"/>
                        </a:lnTo>
                        <a:lnTo>
                          <a:pt x="424" y="116"/>
                        </a:lnTo>
                        <a:lnTo>
                          <a:pt x="420" y="116"/>
                        </a:lnTo>
                        <a:lnTo>
                          <a:pt x="420" y="116"/>
                        </a:lnTo>
                        <a:close/>
                        <a:moveTo>
                          <a:pt x="206" y="236"/>
                        </a:moveTo>
                        <a:lnTo>
                          <a:pt x="194" y="236"/>
                        </a:lnTo>
                        <a:lnTo>
                          <a:pt x="194" y="236"/>
                        </a:lnTo>
                        <a:lnTo>
                          <a:pt x="180" y="234"/>
                        </a:lnTo>
                        <a:lnTo>
                          <a:pt x="166" y="230"/>
                        </a:lnTo>
                        <a:lnTo>
                          <a:pt x="154" y="224"/>
                        </a:lnTo>
                        <a:lnTo>
                          <a:pt x="144" y="216"/>
                        </a:lnTo>
                        <a:lnTo>
                          <a:pt x="136" y="206"/>
                        </a:lnTo>
                        <a:lnTo>
                          <a:pt x="130" y="194"/>
                        </a:lnTo>
                        <a:lnTo>
                          <a:pt x="126" y="180"/>
                        </a:lnTo>
                        <a:lnTo>
                          <a:pt x="124" y="166"/>
                        </a:lnTo>
                        <a:lnTo>
                          <a:pt x="124" y="48"/>
                        </a:lnTo>
                        <a:lnTo>
                          <a:pt x="124" y="48"/>
                        </a:lnTo>
                        <a:lnTo>
                          <a:pt x="126" y="46"/>
                        </a:lnTo>
                        <a:lnTo>
                          <a:pt x="130" y="44"/>
                        </a:lnTo>
                        <a:lnTo>
                          <a:pt x="206" y="44"/>
                        </a:lnTo>
                        <a:lnTo>
                          <a:pt x="206" y="236"/>
                        </a:lnTo>
                        <a:close/>
                        <a:moveTo>
                          <a:pt x="304" y="166"/>
                        </a:moveTo>
                        <a:lnTo>
                          <a:pt x="304" y="166"/>
                        </a:lnTo>
                        <a:lnTo>
                          <a:pt x="304" y="180"/>
                        </a:lnTo>
                        <a:lnTo>
                          <a:pt x="300" y="194"/>
                        </a:lnTo>
                        <a:lnTo>
                          <a:pt x="292" y="206"/>
                        </a:lnTo>
                        <a:lnTo>
                          <a:pt x="284" y="216"/>
                        </a:lnTo>
                        <a:lnTo>
                          <a:pt x="274" y="224"/>
                        </a:lnTo>
                        <a:lnTo>
                          <a:pt x="262" y="230"/>
                        </a:lnTo>
                        <a:lnTo>
                          <a:pt x="250" y="234"/>
                        </a:lnTo>
                        <a:lnTo>
                          <a:pt x="236" y="236"/>
                        </a:lnTo>
                        <a:lnTo>
                          <a:pt x="222" y="236"/>
                        </a:lnTo>
                        <a:lnTo>
                          <a:pt x="222" y="44"/>
                        </a:lnTo>
                        <a:lnTo>
                          <a:pt x="300" y="44"/>
                        </a:lnTo>
                        <a:lnTo>
                          <a:pt x="300" y="44"/>
                        </a:lnTo>
                        <a:lnTo>
                          <a:pt x="304" y="46"/>
                        </a:lnTo>
                        <a:lnTo>
                          <a:pt x="304" y="48"/>
                        </a:lnTo>
                        <a:lnTo>
                          <a:pt x="304" y="1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757" name="Group 756">
                  <a:extLst>
                    <a:ext uri="{FF2B5EF4-FFF2-40B4-BE49-F238E27FC236}">
                      <a16:creationId xmlns:a16="http://schemas.microsoft.com/office/drawing/2014/main" id="{73054602-BA33-456B-B113-9A5D214DD2BF}"/>
                    </a:ext>
                  </a:extLst>
                </p:cNvPr>
                <p:cNvGrpSpPr/>
                <p:nvPr/>
              </p:nvGrpSpPr>
              <p:grpSpPr>
                <a:xfrm>
                  <a:off x="994441" y="5692817"/>
                  <a:ext cx="135181" cy="160850"/>
                  <a:chOff x="6842125" y="-4656138"/>
                  <a:chExt cx="1789113" cy="2128838"/>
                </a:xfrm>
                <a:solidFill>
                  <a:schemeClr val="bg1"/>
                </a:solidFill>
                <a:scene3d>
                  <a:camera prst="isometricTopUp"/>
                  <a:lightRig rig="threePt" dir="t"/>
                </a:scene3d>
              </p:grpSpPr>
              <p:sp>
                <p:nvSpPr>
                  <p:cNvPr id="876" name="Freeform 15">
                    <a:extLst>
                      <a:ext uri="{FF2B5EF4-FFF2-40B4-BE49-F238E27FC236}">
                        <a16:creationId xmlns:a16="http://schemas.microsoft.com/office/drawing/2014/main" id="{ED48D8A5-79C0-4FA6-87ED-1E7F61B9E6FE}"/>
                      </a:ext>
                    </a:extLst>
                  </p:cNvPr>
                  <p:cNvSpPr>
                    <a:spLocks noEditPoints="1"/>
                  </p:cNvSpPr>
                  <p:nvPr/>
                </p:nvSpPr>
                <p:spPr bwMode="auto">
                  <a:xfrm>
                    <a:off x="6842125" y="-4656138"/>
                    <a:ext cx="1789113" cy="2128838"/>
                  </a:xfrm>
                  <a:custGeom>
                    <a:avLst/>
                    <a:gdLst>
                      <a:gd name="T0" fmla="*/ 1031 w 1127"/>
                      <a:gd name="T1" fmla="*/ 1003 h 1341"/>
                      <a:gd name="T2" fmla="*/ 774 w 1127"/>
                      <a:gd name="T3" fmla="*/ 967 h 1341"/>
                      <a:gd name="T4" fmla="*/ 596 w 1127"/>
                      <a:gd name="T5" fmla="*/ 1081 h 1341"/>
                      <a:gd name="T6" fmla="*/ 442 w 1127"/>
                      <a:gd name="T7" fmla="*/ 1165 h 1341"/>
                      <a:gd name="T8" fmla="*/ 492 w 1127"/>
                      <a:gd name="T9" fmla="*/ 1085 h 1341"/>
                      <a:gd name="T10" fmla="*/ 859 w 1127"/>
                      <a:gd name="T11" fmla="*/ 789 h 1341"/>
                      <a:gd name="T12" fmla="*/ 1019 w 1127"/>
                      <a:gd name="T13" fmla="*/ 581 h 1341"/>
                      <a:gd name="T14" fmla="*/ 1049 w 1127"/>
                      <a:gd name="T15" fmla="*/ 398 h 1341"/>
                      <a:gd name="T16" fmla="*/ 985 w 1127"/>
                      <a:gd name="T17" fmla="*/ 252 h 1341"/>
                      <a:gd name="T18" fmla="*/ 758 w 1127"/>
                      <a:gd name="T19" fmla="*/ 110 h 1341"/>
                      <a:gd name="T20" fmla="*/ 504 w 1127"/>
                      <a:gd name="T21" fmla="*/ 44 h 1341"/>
                      <a:gd name="T22" fmla="*/ 312 w 1127"/>
                      <a:gd name="T23" fmla="*/ 2 h 1341"/>
                      <a:gd name="T24" fmla="*/ 144 w 1127"/>
                      <a:gd name="T25" fmla="*/ 60 h 1341"/>
                      <a:gd name="T26" fmla="*/ 24 w 1127"/>
                      <a:gd name="T27" fmla="*/ 190 h 1341"/>
                      <a:gd name="T28" fmla="*/ 16 w 1127"/>
                      <a:gd name="T29" fmla="*/ 358 h 1341"/>
                      <a:gd name="T30" fmla="*/ 126 w 1127"/>
                      <a:gd name="T31" fmla="*/ 436 h 1341"/>
                      <a:gd name="T32" fmla="*/ 318 w 1127"/>
                      <a:gd name="T33" fmla="*/ 412 h 1341"/>
                      <a:gd name="T34" fmla="*/ 544 w 1127"/>
                      <a:gd name="T35" fmla="*/ 308 h 1341"/>
                      <a:gd name="T36" fmla="*/ 718 w 1127"/>
                      <a:gd name="T37" fmla="*/ 384 h 1341"/>
                      <a:gd name="T38" fmla="*/ 772 w 1127"/>
                      <a:gd name="T39" fmla="*/ 544 h 1341"/>
                      <a:gd name="T40" fmla="*/ 650 w 1127"/>
                      <a:gd name="T41" fmla="*/ 711 h 1341"/>
                      <a:gd name="T42" fmla="*/ 330 w 1127"/>
                      <a:gd name="T43" fmla="*/ 969 h 1341"/>
                      <a:gd name="T44" fmla="*/ 222 w 1127"/>
                      <a:gd name="T45" fmla="*/ 1147 h 1341"/>
                      <a:gd name="T46" fmla="*/ 256 w 1127"/>
                      <a:gd name="T47" fmla="*/ 1257 h 1341"/>
                      <a:gd name="T48" fmla="*/ 370 w 1127"/>
                      <a:gd name="T49" fmla="*/ 1331 h 1341"/>
                      <a:gd name="T50" fmla="*/ 470 w 1127"/>
                      <a:gd name="T51" fmla="*/ 1339 h 1341"/>
                      <a:gd name="T52" fmla="*/ 648 w 1127"/>
                      <a:gd name="T53" fmla="*/ 1233 h 1341"/>
                      <a:gd name="T54" fmla="*/ 859 w 1127"/>
                      <a:gd name="T55" fmla="*/ 1055 h 1341"/>
                      <a:gd name="T56" fmla="*/ 1007 w 1127"/>
                      <a:gd name="T57" fmla="*/ 1083 h 1341"/>
                      <a:gd name="T58" fmla="*/ 1105 w 1127"/>
                      <a:gd name="T59" fmla="*/ 1141 h 1341"/>
                      <a:gd name="T60" fmla="*/ 1121 w 1127"/>
                      <a:gd name="T61" fmla="*/ 1095 h 1341"/>
                      <a:gd name="T62" fmla="*/ 772 w 1127"/>
                      <a:gd name="T63" fmla="*/ 1065 h 1341"/>
                      <a:gd name="T64" fmla="*/ 550 w 1127"/>
                      <a:gd name="T65" fmla="*/ 1269 h 1341"/>
                      <a:gd name="T66" fmla="*/ 402 w 1127"/>
                      <a:gd name="T67" fmla="*/ 1303 h 1341"/>
                      <a:gd name="T68" fmla="*/ 294 w 1127"/>
                      <a:gd name="T69" fmla="*/ 1247 h 1341"/>
                      <a:gd name="T70" fmla="*/ 258 w 1127"/>
                      <a:gd name="T71" fmla="*/ 1167 h 1341"/>
                      <a:gd name="T72" fmla="*/ 340 w 1127"/>
                      <a:gd name="T73" fmla="*/ 1009 h 1341"/>
                      <a:gd name="T74" fmla="*/ 682 w 1127"/>
                      <a:gd name="T75" fmla="*/ 731 h 1341"/>
                      <a:gd name="T76" fmla="*/ 809 w 1127"/>
                      <a:gd name="T77" fmla="*/ 546 h 1341"/>
                      <a:gd name="T78" fmla="*/ 760 w 1127"/>
                      <a:gd name="T79" fmla="*/ 380 h 1341"/>
                      <a:gd name="T80" fmla="*/ 562 w 1127"/>
                      <a:gd name="T81" fmla="*/ 276 h 1341"/>
                      <a:gd name="T82" fmla="*/ 478 w 1127"/>
                      <a:gd name="T83" fmla="*/ 270 h 1341"/>
                      <a:gd name="T84" fmla="*/ 262 w 1127"/>
                      <a:gd name="T85" fmla="*/ 396 h 1341"/>
                      <a:gd name="T86" fmla="*/ 106 w 1127"/>
                      <a:gd name="T87" fmla="*/ 394 h 1341"/>
                      <a:gd name="T88" fmla="*/ 36 w 1127"/>
                      <a:gd name="T89" fmla="*/ 312 h 1341"/>
                      <a:gd name="T90" fmla="*/ 66 w 1127"/>
                      <a:gd name="T91" fmla="*/ 186 h 1341"/>
                      <a:gd name="T92" fmla="*/ 182 w 1127"/>
                      <a:gd name="T93" fmla="*/ 76 h 1341"/>
                      <a:gd name="T94" fmla="*/ 362 w 1127"/>
                      <a:gd name="T95" fmla="*/ 34 h 1341"/>
                      <a:gd name="T96" fmla="*/ 522 w 1127"/>
                      <a:gd name="T97" fmla="*/ 106 h 1341"/>
                      <a:gd name="T98" fmla="*/ 704 w 1127"/>
                      <a:gd name="T99" fmla="*/ 130 h 1341"/>
                      <a:gd name="T100" fmla="*/ 957 w 1127"/>
                      <a:gd name="T101" fmla="*/ 274 h 1341"/>
                      <a:gd name="T102" fmla="*/ 1013 w 1127"/>
                      <a:gd name="T103" fmla="*/ 404 h 1341"/>
                      <a:gd name="T104" fmla="*/ 987 w 1127"/>
                      <a:gd name="T105" fmla="*/ 569 h 1341"/>
                      <a:gd name="T106" fmla="*/ 835 w 1127"/>
                      <a:gd name="T107" fmla="*/ 765 h 1341"/>
                      <a:gd name="T108" fmla="*/ 470 w 1127"/>
                      <a:gd name="T109" fmla="*/ 1059 h 1341"/>
                      <a:gd name="T110" fmla="*/ 392 w 1127"/>
                      <a:gd name="T111" fmla="*/ 1163 h 1341"/>
                      <a:gd name="T112" fmla="*/ 440 w 1127"/>
                      <a:gd name="T113" fmla="*/ 1199 h 1341"/>
                      <a:gd name="T114" fmla="*/ 618 w 1127"/>
                      <a:gd name="T115" fmla="*/ 1109 h 1341"/>
                      <a:gd name="T116" fmla="*/ 817 w 1127"/>
                      <a:gd name="T117" fmla="*/ 989 h 1341"/>
                      <a:gd name="T118" fmla="*/ 1009 w 1127"/>
                      <a:gd name="T119" fmla="*/ 1031 h 1341"/>
                      <a:gd name="T120" fmla="*/ 941 w 1127"/>
                      <a:gd name="T121" fmla="*/ 1017 h 1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27" h="1341">
                        <a:moveTo>
                          <a:pt x="1121" y="1095"/>
                        </a:moveTo>
                        <a:lnTo>
                          <a:pt x="1121" y="1095"/>
                        </a:lnTo>
                        <a:lnTo>
                          <a:pt x="1099" y="1069"/>
                        </a:lnTo>
                        <a:lnTo>
                          <a:pt x="1099" y="1069"/>
                        </a:lnTo>
                        <a:lnTo>
                          <a:pt x="1069" y="1037"/>
                        </a:lnTo>
                        <a:lnTo>
                          <a:pt x="1051" y="1021"/>
                        </a:lnTo>
                        <a:lnTo>
                          <a:pt x="1031" y="1003"/>
                        </a:lnTo>
                        <a:lnTo>
                          <a:pt x="1031" y="1003"/>
                        </a:lnTo>
                        <a:lnTo>
                          <a:pt x="1001" y="983"/>
                        </a:lnTo>
                        <a:lnTo>
                          <a:pt x="969" y="967"/>
                        </a:lnTo>
                        <a:lnTo>
                          <a:pt x="939" y="957"/>
                        </a:lnTo>
                        <a:lnTo>
                          <a:pt x="907" y="949"/>
                        </a:lnTo>
                        <a:lnTo>
                          <a:pt x="875" y="947"/>
                        </a:lnTo>
                        <a:lnTo>
                          <a:pt x="843" y="949"/>
                        </a:lnTo>
                        <a:lnTo>
                          <a:pt x="809" y="957"/>
                        </a:lnTo>
                        <a:lnTo>
                          <a:pt x="774" y="967"/>
                        </a:lnTo>
                        <a:lnTo>
                          <a:pt x="774" y="967"/>
                        </a:lnTo>
                        <a:lnTo>
                          <a:pt x="752" y="977"/>
                        </a:lnTo>
                        <a:lnTo>
                          <a:pt x="728" y="989"/>
                        </a:lnTo>
                        <a:lnTo>
                          <a:pt x="706" y="1003"/>
                        </a:lnTo>
                        <a:lnTo>
                          <a:pt x="682" y="1017"/>
                        </a:lnTo>
                        <a:lnTo>
                          <a:pt x="638" y="1049"/>
                        </a:lnTo>
                        <a:lnTo>
                          <a:pt x="596" y="1081"/>
                        </a:lnTo>
                        <a:lnTo>
                          <a:pt x="596" y="1081"/>
                        </a:lnTo>
                        <a:lnTo>
                          <a:pt x="548" y="1117"/>
                        </a:lnTo>
                        <a:lnTo>
                          <a:pt x="526" y="1133"/>
                        </a:lnTo>
                        <a:lnTo>
                          <a:pt x="504" y="1147"/>
                        </a:lnTo>
                        <a:lnTo>
                          <a:pt x="484" y="1157"/>
                        </a:lnTo>
                        <a:lnTo>
                          <a:pt x="466" y="1165"/>
                        </a:lnTo>
                        <a:lnTo>
                          <a:pt x="456" y="1165"/>
                        </a:lnTo>
                        <a:lnTo>
                          <a:pt x="448" y="1165"/>
                        </a:lnTo>
                        <a:lnTo>
                          <a:pt x="442" y="1165"/>
                        </a:lnTo>
                        <a:lnTo>
                          <a:pt x="434" y="1161"/>
                        </a:lnTo>
                        <a:lnTo>
                          <a:pt x="434" y="1161"/>
                        </a:lnTo>
                        <a:lnTo>
                          <a:pt x="430" y="1157"/>
                        </a:lnTo>
                        <a:lnTo>
                          <a:pt x="428" y="1155"/>
                        </a:lnTo>
                        <a:lnTo>
                          <a:pt x="428" y="1155"/>
                        </a:lnTo>
                        <a:lnTo>
                          <a:pt x="438" y="1139"/>
                        </a:lnTo>
                        <a:lnTo>
                          <a:pt x="454" y="1123"/>
                        </a:lnTo>
                        <a:lnTo>
                          <a:pt x="492" y="1085"/>
                        </a:lnTo>
                        <a:lnTo>
                          <a:pt x="492" y="1085"/>
                        </a:lnTo>
                        <a:lnTo>
                          <a:pt x="538" y="1045"/>
                        </a:lnTo>
                        <a:lnTo>
                          <a:pt x="586" y="1007"/>
                        </a:lnTo>
                        <a:lnTo>
                          <a:pt x="680" y="933"/>
                        </a:lnTo>
                        <a:lnTo>
                          <a:pt x="680" y="933"/>
                        </a:lnTo>
                        <a:lnTo>
                          <a:pt x="772" y="861"/>
                        </a:lnTo>
                        <a:lnTo>
                          <a:pt x="817" y="825"/>
                        </a:lnTo>
                        <a:lnTo>
                          <a:pt x="859" y="789"/>
                        </a:lnTo>
                        <a:lnTo>
                          <a:pt x="899" y="751"/>
                        </a:lnTo>
                        <a:lnTo>
                          <a:pt x="935" y="713"/>
                        </a:lnTo>
                        <a:lnTo>
                          <a:pt x="967" y="671"/>
                        </a:lnTo>
                        <a:lnTo>
                          <a:pt x="981" y="651"/>
                        </a:lnTo>
                        <a:lnTo>
                          <a:pt x="995" y="629"/>
                        </a:lnTo>
                        <a:lnTo>
                          <a:pt x="995" y="629"/>
                        </a:lnTo>
                        <a:lnTo>
                          <a:pt x="1007" y="605"/>
                        </a:lnTo>
                        <a:lnTo>
                          <a:pt x="1019" y="581"/>
                        </a:lnTo>
                        <a:lnTo>
                          <a:pt x="1029" y="560"/>
                        </a:lnTo>
                        <a:lnTo>
                          <a:pt x="1037" y="536"/>
                        </a:lnTo>
                        <a:lnTo>
                          <a:pt x="1043" y="512"/>
                        </a:lnTo>
                        <a:lnTo>
                          <a:pt x="1047" y="490"/>
                        </a:lnTo>
                        <a:lnTo>
                          <a:pt x="1051" y="466"/>
                        </a:lnTo>
                        <a:lnTo>
                          <a:pt x="1051" y="444"/>
                        </a:lnTo>
                        <a:lnTo>
                          <a:pt x="1051" y="420"/>
                        </a:lnTo>
                        <a:lnTo>
                          <a:pt x="1049" y="398"/>
                        </a:lnTo>
                        <a:lnTo>
                          <a:pt x="1045" y="376"/>
                        </a:lnTo>
                        <a:lnTo>
                          <a:pt x="1039" y="354"/>
                        </a:lnTo>
                        <a:lnTo>
                          <a:pt x="1033" y="332"/>
                        </a:lnTo>
                        <a:lnTo>
                          <a:pt x="1023" y="312"/>
                        </a:lnTo>
                        <a:lnTo>
                          <a:pt x="1013" y="290"/>
                        </a:lnTo>
                        <a:lnTo>
                          <a:pt x="1001" y="270"/>
                        </a:lnTo>
                        <a:lnTo>
                          <a:pt x="1001" y="270"/>
                        </a:lnTo>
                        <a:lnTo>
                          <a:pt x="985" y="252"/>
                        </a:lnTo>
                        <a:lnTo>
                          <a:pt x="957" y="226"/>
                        </a:lnTo>
                        <a:lnTo>
                          <a:pt x="937" y="210"/>
                        </a:lnTo>
                        <a:lnTo>
                          <a:pt x="915" y="194"/>
                        </a:lnTo>
                        <a:lnTo>
                          <a:pt x="889" y="176"/>
                        </a:lnTo>
                        <a:lnTo>
                          <a:pt x="861" y="158"/>
                        </a:lnTo>
                        <a:lnTo>
                          <a:pt x="829" y="142"/>
                        </a:lnTo>
                        <a:lnTo>
                          <a:pt x="796" y="124"/>
                        </a:lnTo>
                        <a:lnTo>
                          <a:pt x="758" y="110"/>
                        </a:lnTo>
                        <a:lnTo>
                          <a:pt x="720" y="98"/>
                        </a:lnTo>
                        <a:lnTo>
                          <a:pt x="678" y="88"/>
                        </a:lnTo>
                        <a:lnTo>
                          <a:pt x="634" y="80"/>
                        </a:lnTo>
                        <a:lnTo>
                          <a:pt x="590" y="76"/>
                        </a:lnTo>
                        <a:lnTo>
                          <a:pt x="542" y="76"/>
                        </a:lnTo>
                        <a:lnTo>
                          <a:pt x="542" y="76"/>
                        </a:lnTo>
                        <a:lnTo>
                          <a:pt x="524" y="58"/>
                        </a:lnTo>
                        <a:lnTo>
                          <a:pt x="504" y="44"/>
                        </a:lnTo>
                        <a:lnTo>
                          <a:pt x="484" y="30"/>
                        </a:lnTo>
                        <a:lnTo>
                          <a:pt x="460" y="20"/>
                        </a:lnTo>
                        <a:lnTo>
                          <a:pt x="438" y="12"/>
                        </a:lnTo>
                        <a:lnTo>
                          <a:pt x="414" y="6"/>
                        </a:lnTo>
                        <a:lnTo>
                          <a:pt x="388" y="2"/>
                        </a:lnTo>
                        <a:lnTo>
                          <a:pt x="364" y="0"/>
                        </a:lnTo>
                        <a:lnTo>
                          <a:pt x="338" y="0"/>
                        </a:lnTo>
                        <a:lnTo>
                          <a:pt x="312" y="2"/>
                        </a:lnTo>
                        <a:lnTo>
                          <a:pt x="286" y="6"/>
                        </a:lnTo>
                        <a:lnTo>
                          <a:pt x="262" y="10"/>
                        </a:lnTo>
                        <a:lnTo>
                          <a:pt x="236" y="18"/>
                        </a:lnTo>
                        <a:lnTo>
                          <a:pt x="212" y="26"/>
                        </a:lnTo>
                        <a:lnTo>
                          <a:pt x="188" y="36"/>
                        </a:lnTo>
                        <a:lnTo>
                          <a:pt x="166" y="46"/>
                        </a:lnTo>
                        <a:lnTo>
                          <a:pt x="166" y="46"/>
                        </a:lnTo>
                        <a:lnTo>
                          <a:pt x="144" y="60"/>
                        </a:lnTo>
                        <a:lnTo>
                          <a:pt x="122" y="74"/>
                        </a:lnTo>
                        <a:lnTo>
                          <a:pt x="102" y="90"/>
                        </a:lnTo>
                        <a:lnTo>
                          <a:pt x="82" y="108"/>
                        </a:lnTo>
                        <a:lnTo>
                          <a:pt x="66" y="128"/>
                        </a:lnTo>
                        <a:lnTo>
                          <a:pt x="50" y="148"/>
                        </a:lnTo>
                        <a:lnTo>
                          <a:pt x="36" y="168"/>
                        </a:lnTo>
                        <a:lnTo>
                          <a:pt x="24" y="190"/>
                        </a:lnTo>
                        <a:lnTo>
                          <a:pt x="24" y="190"/>
                        </a:lnTo>
                        <a:lnTo>
                          <a:pt x="14" y="214"/>
                        </a:lnTo>
                        <a:lnTo>
                          <a:pt x="6" y="236"/>
                        </a:lnTo>
                        <a:lnTo>
                          <a:pt x="2" y="258"/>
                        </a:lnTo>
                        <a:lnTo>
                          <a:pt x="0" y="280"/>
                        </a:lnTo>
                        <a:lnTo>
                          <a:pt x="0" y="302"/>
                        </a:lnTo>
                        <a:lnTo>
                          <a:pt x="2" y="322"/>
                        </a:lnTo>
                        <a:lnTo>
                          <a:pt x="8" y="340"/>
                        </a:lnTo>
                        <a:lnTo>
                          <a:pt x="16" y="358"/>
                        </a:lnTo>
                        <a:lnTo>
                          <a:pt x="16" y="358"/>
                        </a:lnTo>
                        <a:lnTo>
                          <a:pt x="26" y="374"/>
                        </a:lnTo>
                        <a:lnTo>
                          <a:pt x="38" y="390"/>
                        </a:lnTo>
                        <a:lnTo>
                          <a:pt x="52" y="402"/>
                        </a:lnTo>
                        <a:lnTo>
                          <a:pt x="68" y="414"/>
                        </a:lnTo>
                        <a:lnTo>
                          <a:pt x="86" y="422"/>
                        </a:lnTo>
                        <a:lnTo>
                          <a:pt x="106" y="430"/>
                        </a:lnTo>
                        <a:lnTo>
                          <a:pt x="126" y="436"/>
                        </a:lnTo>
                        <a:lnTo>
                          <a:pt x="148" y="440"/>
                        </a:lnTo>
                        <a:lnTo>
                          <a:pt x="170" y="442"/>
                        </a:lnTo>
                        <a:lnTo>
                          <a:pt x="194" y="442"/>
                        </a:lnTo>
                        <a:lnTo>
                          <a:pt x="218" y="440"/>
                        </a:lnTo>
                        <a:lnTo>
                          <a:pt x="242" y="436"/>
                        </a:lnTo>
                        <a:lnTo>
                          <a:pt x="268" y="430"/>
                        </a:lnTo>
                        <a:lnTo>
                          <a:pt x="292" y="422"/>
                        </a:lnTo>
                        <a:lnTo>
                          <a:pt x="318" y="412"/>
                        </a:lnTo>
                        <a:lnTo>
                          <a:pt x="342" y="400"/>
                        </a:lnTo>
                        <a:lnTo>
                          <a:pt x="342" y="400"/>
                        </a:lnTo>
                        <a:lnTo>
                          <a:pt x="376" y="382"/>
                        </a:lnTo>
                        <a:lnTo>
                          <a:pt x="416" y="358"/>
                        </a:lnTo>
                        <a:lnTo>
                          <a:pt x="456" y="332"/>
                        </a:lnTo>
                        <a:lnTo>
                          <a:pt x="496" y="302"/>
                        </a:lnTo>
                        <a:lnTo>
                          <a:pt x="496" y="302"/>
                        </a:lnTo>
                        <a:lnTo>
                          <a:pt x="544" y="308"/>
                        </a:lnTo>
                        <a:lnTo>
                          <a:pt x="568" y="312"/>
                        </a:lnTo>
                        <a:lnTo>
                          <a:pt x="592" y="318"/>
                        </a:lnTo>
                        <a:lnTo>
                          <a:pt x="616" y="324"/>
                        </a:lnTo>
                        <a:lnTo>
                          <a:pt x="638" y="332"/>
                        </a:lnTo>
                        <a:lnTo>
                          <a:pt x="660" y="342"/>
                        </a:lnTo>
                        <a:lnTo>
                          <a:pt x="682" y="354"/>
                        </a:lnTo>
                        <a:lnTo>
                          <a:pt x="700" y="368"/>
                        </a:lnTo>
                        <a:lnTo>
                          <a:pt x="718" y="384"/>
                        </a:lnTo>
                        <a:lnTo>
                          <a:pt x="734" y="402"/>
                        </a:lnTo>
                        <a:lnTo>
                          <a:pt x="748" y="422"/>
                        </a:lnTo>
                        <a:lnTo>
                          <a:pt x="758" y="444"/>
                        </a:lnTo>
                        <a:lnTo>
                          <a:pt x="766" y="468"/>
                        </a:lnTo>
                        <a:lnTo>
                          <a:pt x="772" y="494"/>
                        </a:lnTo>
                        <a:lnTo>
                          <a:pt x="774" y="524"/>
                        </a:lnTo>
                        <a:lnTo>
                          <a:pt x="774" y="524"/>
                        </a:lnTo>
                        <a:lnTo>
                          <a:pt x="772" y="544"/>
                        </a:lnTo>
                        <a:lnTo>
                          <a:pt x="768" y="562"/>
                        </a:lnTo>
                        <a:lnTo>
                          <a:pt x="760" y="579"/>
                        </a:lnTo>
                        <a:lnTo>
                          <a:pt x="752" y="599"/>
                        </a:lnTo>
                        <a:lnTo>
                          <a:pt x="740" y="617"/>
                        </a:lnTo>
                        <a:lnTo>
                          <a:pt x="724" y="635"/>
                        </a:lnTo>
                        <a:lnTo>
                          <a:pt x="708" y="655"/>
                        </a:lnTo>
                        <a:lnTo>
                          <a:pt x="690" y="673"/>
                        </a:lnTo>
                        <a:lnTo>
                          <a:pt x="650" y="711"/>
                        </a:lnTo>
                        <a:lnTo>
                          <a:pt x="606" y="749"/>
                        </a:lnTo>
                        <a:lnTo>
                          <a:pt x="558" y="787"/>
                        </a:lnTo>
                        <a:lnTo>
                          <a:pt x="508" y="823"/>
                        </a:lnTo>
                        <a:lnTo>
                          <a:pt x="508" y="823"/>
                        </a:lnTo>
                        <a:lnTo>
                          <a:pt x="454" y="865"/>
                        </a:lnTo>
                        <a:lnTo>
                          <a:pt x="402" y="907"/>
                        </a:lnTo>
                        <a:lnTo>
                          <a:pt x="352" y="949"/>
                        </a:lnTo>
                        <a:lnTo>
                          <a:pt x="330" y="969"/>
                        </a:lnTo>
                        <a:lnTo>
                          <a:pt x="308" y="991"/>
                        </a:lnTo>
                        <a:lnTo>
                          <a:pt x="290" y="1013"/>
                        </a:lnTo>
                        <a:lnTo>
                          <a:pt x="272" y="1035"/>
                        </a:lnTo>
                        <a:lnTo>
                          <a:pt x="256" y="1057"/>
                        </a:lnTo>
                        <a:lnTo>
                          <a:pt x="244" y="1079"/>
                        </a:lnTo>
                        <a:lnTo>
                          <a:pt x="234" y="1101"/>
                        </a:lnTo>
                        <a:lnTo>
                          <a:pt x="226" y="1123"/>
                        </a:lnTo>
                        <a:lnTo>
                          <a:pt x="222" y="1147"/>
                        </a:lnTo>
                        <a:lnTo>
                          <a:pt x="222" y="1171"/>
                        </a:lnTo>
                        <a:lnTo>
                          <a:pt x="222" y="1171"/>
                        </a:lnTo>
                        <a:lnTo>
                          <a:pt x="226" y="1189"/>
                        </a:lnTo>
                        <a:lnTo>
                          <a:pt x="230" y="1207"/>
                        </a:lnTo>
                        <a:lnTo>
                          <a:pt x="236" y="1225"/>
                        </a:lnTo>
                        <a:lnTo>
                          <a:pt x="246" y="1241"/>
                        </a:lnTo>
                        <a:lnTo>
                          <a:pt x="246" y="1241"/>
                        </a:lnTo>
                        <a:lnTo>
                          <a:pt x="256" y="1257"/>
                        </a:lnTo>
                        <a:lnTo>
                          <a:pt x="268" y="1271"/>
                        </a:lnTo>
                        <a:lnTo>
                          <a:pt x="280" y="1283"/>
                        </a:lnTo>
                        <a:lnTo>
                          <a:pt x="296" y="1295"/>
                        </a:lnTo>
                        <a:lnTo>
                          <a:pt x="312" y="1305"/>
                        </a:lnTo>
                        <a:lnTo>
                          <a:pt x="328" y="1315"/>
                        </a:lnTo>
                        <a:lnTo>
                          <a:pt x="348" y="1323"/>
                        </a:lnTo>
                        <a:lnTo>
                          <a:pt x="370" y="1331"/>
                        </a:lnTo>
                        <a:lnTo>
                          <a:pt x="370" y="1331"/>
                        </a:lnTo>
                        <a:lnTo>
                          <a:pt x="386" y="1335"/>
                        </a:lnTo>
                        <a:lnTo>
                          <a:pt x="404" y="1339"/>
                        </a:lnTo>
                        <a:lnTo>
                          <a:pt x="420" y="1341"/>
                        </a:lnTo>
                        <a:lnTo>
                          <a:pt x="436" y="1341"/>
                        </a:lnTo>
                        <a:lnTo>
                          <a:pt x="436" y="1341"/>
                        </a:lnTo>
                        <a:lnTo>
                          <a:pt x="454" y="1341"/>
                        </a:lnTo>
                        <a:lnTo>
                          <a:pt x="470" y="1339"/>
                        </a:lnTo>
                        <a:lnTo>
                          <a:pt x="470" y="1339"/>
                        </a:lnTo>
                        <a:lnTo>
                          <a:pt x="486" y="1335"/>
                        </a:lnTo>
                        <a:lnTo>
                          <a:pt x="504" y="1331"/>
                        </a:lnTo>
                        <a:lnTo>
                          <a:pt x="520" y="1325"/>
                        </a:lnTo>
                        <a:lnTo>
                          <a:pt x="536" y="1319"/>
                        </a:lnTo>
                        <a:lnTo>
                          <a:pt x="566" y="1301"/>
                        </a:lnTo>
                        <a:lnTo>
                          <a:pt x="594" y="1281"/>
                        </a:lnTo>
                        <a:lnTo>
                          <a:pt x="622" y="1259"/>
                        </a:lnTo>
                        <a:lnTo>
                          <a:pt x="648" y="1233"/>
                        </a:lnTo>
                        <a:lnTo>
                          <a:pt x="700" y="1181"/>
                        </a:lnTo>
                        <a:lnTo>
                          <a:pt x="700" y="1181"/>
                        </a:lnTo>
                        <a:lnTo>
                          <a:pt x="744" y="1135"/>
                        </a:lnTo>
                        <a:lnTo>
                          <a:pt x="766" y="1115"/>
                        </a:lnTo>
                        <a:lnTo>
                          <a:pt x="790" y="1095"/>
                        </a:lnTo>
                        <a:lnTo>
                          <a:pt x="813" y="1079"/>
                        </a:lnTo>
                        <a:lnTo>
                          <a:pt x="835" y="1065"/>
                        </a:lnTo>
                        <a:lnTo>
                          <a:pt x="859" y="1055"/>
                        </a:lnTo>
                        <a:lnTo>
                          <a:pt x="883" y="1049"/>
                        </a:lnTo>
                        <a:lnTo>
                          <a:pt x="883" y="1049"/>
                        </a:lnTo>
                        <a:lnTo>
                          <a:pt x="903" y="1049"/>
                        </a:lnTo>
                        <a:lnTo>
                          <a:pt x="923" y="1049"/>
                        </a:lnTo>
                        <a:lnTo>
                          <a:pt x="943" y="1053"/>
                        </a:lnTo>
                        <a:lnTo>
                          <a:pt x="963" y="1061"/>
                        </a:lnTo>
                        <a:lnTo>
                          <a:pt x="985" y="1071"/>
                        </a:lnTo>
                        <a:lnTo>
                          <a:pt x="1007" y="1083"/>
                        </a:lnTo>
                        <a:lnTo>
                          <a:pt x="1031" y="1099"/>
                        </a:lnTo>
                        <a:lnTo>
                          <a:pt x="1055" y="1115"/>
                        </a:lnTo>
                        <a:lnTo>
                          <a:pt x="1055" y="1115"/>
                        </a:lnTo>
                        <a:lnTo>
                          <a:pt x="1077" y="1135"/>
                        </a:lnTo>
                        <a:lnTo>
                          <a:pt x="1077" y="1135"/>
                        </a:lnTo>
                        <a:lnTo>
                          <a:pt x="1085" y="1141"/>
                        </a:lnTo>
                        <a:lnTo>
                          <a:pt x="1095" y="1143"/>
                        </a:lnTo>
                        <a:lnTo>
                          <a:pt x="1105" y="1141"/>
                        </a:lnTo>
                        <a:lnTo>
                          <a:pt x="1115" y="1137"/>
                        </a:lnTo>
                        <a:lnTo>
                          <a:pt x="1115" y="1137"/>
                        </a:lnTo>
                        <a:lnTo>
                          <a:pt x="1119" y="1133"/>
                        </a:lnTo>
                        <a:lnTo>
                          <a:pt x="1123" y="1127"/>
                        </a:lnTo>
                        <a:lnTo>
                          <a:pt x="1127" y="1117"/>
                        </a:lnTo>
                        <a:lnTo>
                          <a:pt x="1125" y="1105"/>
                        </a:lnTo>
                        <a:lnTo>
                          <a:pt x="1123" y="1099"/>
                        </a:lnTo>
                        <a:lnTo>
                          <a:pt x="1121" y="1095"/>
                        </a:lnTo>
                        <a:lnTo>
                          <a:pt x="1121" y="1095"/>
                        </a:lnTo>
                        <a:close/>
                        <a:moveTo>
                          <a:pt x="879" y="1015"/>
                        </a:moveTo>
                        <a:lnTo>
                          <a:pt x="879" y="1015"/>
                        </a:lnTo>
                        <a:lnTo>
                          <a:pt x="865" y="1019"/>
                        </a:lnTo>
                        <a:lnTo>
                          <a:pt x="851" y="1021"/>
                        </a:lnTo>
                        <a:lnTo>
                          <a:pt x="823" y="1033"/>
                        </a:lnTo>
                        <a:lnTo>
                          <a:pt x="796" y="1047"/>
                        </a:lnTo>
                        <a:lnTo>
                          <a:pt x="772" y="1065"/>
                        </a:lnTo>
                        <a:lnTo>
                          <a:pt x="746" y="1085"/>
                        </a:lnTo>
                        <a:lnTo>
                          <a:pt x="722" y="1109"/>
                        </a:lnTo>
                        <a:lnTo>
                          <a:pt x="674" y="1157"/>
                        </a:lnTo>
                        <a:lnTo>
                          <a:pt x="674" y="1157"/>
                        </a:lnTo>
                        <a:lnTo>
                          <a:pt x="626" y="1207"/>
                        </a:lnTo>
                        <a:lnTo>
                          <a:pt x="602" y="1229"/>
                        </a:lnTo>
                        <a:lnTo>
                          <a:pt x="576" y="1251"/>
                        </a:lnTo>
                        <a:lnTo>
                          <a:pt x="550" y="1269"/>
                        </a:lnTo>
                        <a:lnTo>
                          <a:pt x="522" y="1285"/>
                        </a:lnTo>
                        <a:lnTo>
                          <a:pt x="494" y="1297"/>
                        </a:lnTo>
                        <a:lnTo>
                          <a:pt x="480" y="1301"/>
                        </a:lnTo>
                        <a:lnTo>
                          <a:pt x="464" y="1305"/>
                        </a:lnTo>
                        <a:lnTo>
                          <a:pt x="464" y="1305"/>
                        </a:lnTo>
                        <a:lnTo>
                          <a:pt x="444" y="1307"/>
                        </a:lnTo>
                        <a:lnTo>
                          <a:pt x="422" y="1307"/>
                        </a:lnTo>
                        <a:lnTo>
                          <a:pt x="402" y="1303"/>
                        </a:lnTo>
                        <a:lnTo>
                          <a:pt x="380" y="1297"/>
                        </a:lnTo>
                        <a:lnTo>
                          <a:pt x="380" y="1297"/>
                        </a:lnTo>
                        <a:lnTo>
                          <a:pt x="362" y="1291"/>
                        </a:lnTo>
                        <a:lnTo>
                          <a:pt x="346" y="1283"/>
                        </a:lnTo>
                        <a:lnTo>
                          <a:pt x="330" y="1275"/>
                        </a:lnTo>
                        <a:lnTo>
                          <a:pt x="316" y="1267"/>
                        </a:lnTo>
                        <a:lnTo>
                          <a:pt x="304" y="1257"/>
                        </a:lnTo>
                        <a:lnTo>
                          <a:pt x="294" y="1247"/>
                        </a:lnTo>
                        <a:lnTo>
                          <a:pt x="284" y="1235"/>
                        </a:lnTo>
                        <a:lnTo>
                          <a:pt x="276" y="1223"/>
                        </a:lnTo>
                        <a:lnTo>
                          <a:pt x="276" y="1223"/>
                        </a:lnTo>
                        <a:lnTo>
                          <a:pt x="268" y="1211"/>
                        </a:lnTo>
                        <a:lnTo>
                          <a:pt x="264" y="1197"/>
                        </a:lnTo>
                        <a:lnTo>
                          <a:pt x="260" y="1183"/>
                        </a:lnTo>
                        <a:lnTo>
                          <a:pt x="258" y="1167"/>
                        </a:lnTo>
                        <a:lnTo>
                          <a:pt x="258" y="1167"/>
                        </a:lnTo>
                        <a:lnTo>
                          <a:pt x="258" y="1149"/>
                        </a:lnTo>
                        <a:lnTo>
                          <a:pt x="262" y="1129"/>
                        </a:lnTo>
                        <a:lnTo>
                          <a:pt x="268" y="1109"/>
                        </a:lnTo>
                        <a:lnTo>
                          <a:pt x="278" y="1089"/>
                        </a:lnTo>
                        <a:lnTo>
                          <a:pt x="290" y="1069"/>
                        </a:lnTo>
                        <a:lnTo>
                          <a:pt x="304" y="1049"/>
                        </a:lnTo>
                        <a:lnTo>
                          <a:pt x="322" y="1029"/>
                        </a:lnTo>
                        <a:lnTo>
                          <a:pt x="340" y="1009"/>
                        </a:lnTo>
                        <a:lnTo>
                          <a:pt x="382" y="969"/>
                        </a:lnTo>
                        <a:lnTo>
                          <a:pt x="428" y="929"/>
                        </a:lnTo>
                        <a:lnTo>
                          <a:pt x="478" y="891"/>
                        </a:lnTo>
                        <a:lnTo>
                          <a:pt x="530" y="851"/>
                        </a:lnTo>
                        <a:lnTo>
                          <a:pt x="530" y="851"/>
                        </a:lnTo>
                        <a:lnTo>
                          <a:pt x="582" y="811"/>
                        </a:lnTo>
                        <a:lnTo>
                          <a:pt x="634" y="771"/>
                        </a:lnTo>
                        <a:lnTo>
                          <a:pt x="682" y="731"/>
                        </a:lnTo>
                        <a:lnTo>
                          <a:pt x="724" y="691"/>
                        </a:lnTo>
                        <a:lnTo>
                          <a:pt x="742" y="669"/>
                        </a:lnTo>
                        <a:lnTo>
                          <a:pt x="758" y="649"/>
                        </a:lnTo>
                        <a:lnTo>
                          <a:pt x="774" y="629"/>
                        </a:lnTo>
                        <a:lnTo>
                          <a:pt x="786" y="609"/>
                        </a:lnTo>
                        <a:lnTo>
                          <a:pt x="796" y="587"/>
                        </a:lnTo>
                        <a:lnTo>
                          <a:pt x="802" y="567"/>
                        </a:lnTo>
                        <a:lnTo>
                          <a:pt x="809" y="546"/>
                        </a:lnTo>
                        <a:lnTo>
                          <a:pt x="809" y="524"/>
                        </a:lnTo>
                        <a:lnTo>
                          <a:pt x="809" y="524"/>
                        </a:lnTo>
                        <a:lnTo>
                          <a:pt x="806" y="496"/>
                        </a:lnTo>
                        <a:lnTo>
                          <a:pt x="802" y="470"/>
                        </a:lnTo>
                        <a:lnTo>
                          <a:pt x="796" y="444"/>
                        </a:lnTo>
                        <a:lnTo>
                          <a:pt x="786" y="422"/>
                        </a:lnTo>
                        <a:lnTo>
                          <a:pt x="774" y="400"/>
                        </a:lnTo>
                        <a:lnTo>
                          <a:pt x="760" y="380"/>
                        </a:lnTo>
                        <a:lnTo>
                          <a:pt x="744" y="360"/>
                        </a:lnTo>
                        <a:lnTo>
                          <a:pt x="726" y="344"/>
                        </a:lnTo>
                        <a:lnTo>
                          <a:pt x="704" y="328"/>
                        </a:lnTo>
                        <a:lnTo>
                          <a:pt x="680" y="314"/>
                        </a:lnTo>
                        <a:lnTo>
                          <a:pt x="654" y="302"/>
                        </a:lnTo>
                        <a:lnTo>
                          <a:pt x="626" y="290"/>
                        </a:lnTo>
                        <a:lnTo>
                          <a:pt x="596" y="282"/>
                        </a:lnTo>
                        <a:lnTo>
                          <a:pt x="562" y="276"/>
                        </a:lnTo>
                        <a:lnTo>
                          <a:pt x="528" y="270"/>
                        </a:lnTo>
                        <a:lnTo>
                          <a:pt x="490" y="266"/>
                        </a:lnTo>
                        <a:lnTo>
                          <a:pt x="490" y="266"/>
                        </a:lnTo>
                        <a:lnTo>
                          <a:pt x="490" y="266"/>
                        </a:lnTo>
                        <a:lnTo>
                          <a:pt x="490" y="266"/>
                        </a:lnTo>
                        <a:lnTo>
                          <a:pt x="484" y="268"/>
                        </a:lnTo>
                        <a:lnTo>
                          <a:pt x="478" y="270"/>
                        </a:lnTo>
                        <a:lnTo>
                          <a:pt x="478" y="270"/>
                        </a:lnTo>
                        <a:lnTo>
                          <a:pt x="440" y="300"/>
                        </a:lnTo>
                        <a:lnTo>
                          <a:pt x="400" y="328"/>
                        </a:lnTo>
                        <a:lnTo>
                          <a:pt x="360" y="350"/>
                        </a:lnTo>
                        <a:lnTo>
                          <a:pt x="326" y="370"/>
                        </a:lnTo>
                        <a:lnTo>
                          <a:pt x="326" y="370"/>
                        </a:lnTo>
                        <a:lnTo>
                          <a:pt x="304" y="380"/>
                        </a:lnTo>
                        <a:lnTo>
                          <a:pt x="284" y="388"/>
                        </a:lnTo>
                        <a:lnTo>
                          <a:pt x="262" y="396"/>
                        </a:lnTo>
                        <a:lnTo>
                          <a:pt x="240" y="402"/>
                        </a:lnTo>
                        <a:lnTo>
                          <a:pt x="218" y="406"/>
                        </a:lnTo>
                        <a:lnTo>
                          <a:pt x="198" y="408"/>
                        </a:lnTo>
                        <a:lnTo>
                          <a:pt x="178" y="408"/>
                        </a:lnTo>
                        <a:lnTo>
                          <a:pt x="158" y="406"/>
                        </a:lnTo>
                        <a:lnTo>
                          <a:pt x="140" y="404"/>
                        </a:lnTo>
                        <a:lnTo>
                          <a:pt x="122" y="400"/>
                        </a:lnTo>
                        <a:lnTo>
                          <a:pt x="106" y="394"/>
                        </a:lnTo>
                        <a:lnTo>
                          <a:pt x="90" y="386"/>
                        </a:lnTo>
                        <a:lnTo>
                          <a:pt x="78" y="378"/>
                        </a:lnTo>
                        <a:lnTo>
                          <a:pt x="66" y="368"/>
                        </a:lnTo>
                        <a:lnTo>
                          <a:pt x="54" y="356"/>
                        </a:lnTo>
                        <a:lnTo>
                          <a:pt x="46" y="342"/>
                        </a:lnTo>
                        <a:lnTo>
                          <a:pt x="46" y="342"/>
                        </a:lnTo>
                        <a:lnTo>
                          <a:pt x="40" y="328"/>
                        </a:lnTo>
                        <a:lnTo>
                          <a:pt x="36" y="312"/>
                        </a:lnTo>
                        <a:lnTo>
                          <a:pt x="34" y="296"/>
                        </a:lnTo>
                        <a:lnTo>
                          <a:pt x="34" y="280"/>
                        </a:lnTo>
                        <a:lnTo>
                          <a:pt x="36" y="262"/>
                        </a:lnTo>
                        <a:lnTo>
                          <a:pt x="40" y="244"/>
                        </a:lnTo>
                        <a:lnTo>
                          <a:pt x="48" y="224"/>
                        </a:lnTo>
                        <a:lnTo>
                          <a:pt x="56" y="206"/>
                        </a:lnTo>
                        <a:lnTo>
                          <a:pt x="56" y="206"/>
                        </a:lnTo>
                        <a:lnTo>
                          <a:pt x="66" y="186"/>
                        </a:lnTo>
                        <a:lnTo>
                          <a:pt x="78" y="168"/>
                        </a:lnTo>
                        <a:lnTo>
                          <a:pt x="92" y="150"/>
                        </a:lnTo>
                        <a:lnTo>
                          <a:pt x="108" y="132"/>
                        </a:lnTo>
                        <a:lnTo>
                          <a:pt x="124" y="116"/>
                        </a:lnTo>
                        <a:lnTo>
                          <a:pt x="142" y="102"/>
                        </a:lnTo>
                        <a:lnTo>
                          <a:pt x="162" y="88"/>
                        </a:lnTo>
                        <a:lnTo>
                          <a:pt x="182" y="76"/>
                        </a:lnTo>
                        <a:lnTo>
                          <a:pt x="182" y="76"/>
                        </a:lnTo>
                        <a:lnTo>
                          <a:pt x="204" y="66"/>
                        </a:lnTo>
                        <a:lnTo>
                          <a:pt x="224" y="58"/>
                        </a:lnTo>
                        <a:lnTo>
                          <a:pt x="246" y="50"/>
                        </a:lnTo>
                        <a:lnTo>
                          <a:pt x="270" y="44"/>
                        </a:lnTo>
                        <a:lnTo>
                          <a:pt x="292" y="40"/>
                        </a:lnTo>
                        <a:lnTo>
                          <a:pt x="316" y="36"/>
                        </a:lnTo>
                        <a:lnTo>
                          <a:pt x="340" y="34"/>
                        </a:lnTo>
                        <a:lnTo>
                          <a:pt x="362" y="34"/>
                        </a:lnTo>
                        <a:lnTo>
                          <a:pt x="386" y="36"/>
                        </a:lnTo>
                        <a:lnTo>
                          <a:pt x="408" y="40"/>
                        </a:lnTo>
                        <a:lnTo>
                          <a:pt x="430" y="46"/>
                        </a:lnTo>
                        <a:lnTo>
                          <a:pt x="450" y="54"/>
                        </a:lnTo>
                        <a:lnTo>
                          <a:pt x="470" y="64"/>
                        </a:lnTo>
                        <a:lnTo>
                          <a:pt x="488" y="74"/>
                        </a:lnTo>
                        <a:lnTo>
                          <a:pt x="506" y="90"/>
                        </a:lnTo>
                        <a:lnTo>
                          <a:pt x="522" y="106"/>
                        </a:lnTo>
                        <a:lnTo>
                          <a:pt x="522" y="106"/>
                        </a:lnTo>
                        <a:lnTo>
                          <a:pt x="528" y="110"/>
                        </a:lnTo>
                        <a:lnTo>
                          <a:pt x="536" y="112"/>
                        </a:lnTo>
                        <a:lnTo>
                          <a:pt x="536" y="112"/>
                        </a:lnTo>
                        <a:lnTo>
                          <a:pt x="580" y="110"/>
                        </a:lnTo>
                        <a:lnTo>
                          <a:pt x="624" y="114"/>
                        </a:lnTo>
                        <a:lnTo>
                          <a:pt x="664" y="120"/>
                        </a:lnTo>
                        <a:lnTo>
                          <a:pt x="704" y="130"/>
                        </a:lnTo>
                        <a:lnTo>
                          <a:pt x="740" y="142"/>
                        </a:lnTo>
                        <a:lnTo>
                          <a:pt x="776" y="154"/>
                        </a:lnTo>
                        <a:lnTo>
                          <a:pt x="809" y="170"/>
                        </a:lnTo>
                        <a:lnTo>
                          <a:pt x="839" y="186"/>
                        </a:lnTo>
                        <a:lnTo>
                          <a:pt x="865" y="202"/>
                        </a:lnTo>
                        <a:lnTo>
                          <a:pt x="891" y="218"/>
                        </a:lnTo>
                        <a:lnTo>
                          <a:pt x="931" y="248"/>
                        </a:lnTo>
                        <a:lnTo>
                          <a:pt x="957" y="274"/>
                        </a:lnTo>
                        <a:lnTo>
                          <a:pt x="971" y="288"/>
                        </a:lnTo>
                        <a:lnTo>
                          <a:pt x="971" y="288"/>
                        </a:lnTo>
                        <a:lnTo>
                          <a:pt x="983" y="308"/>
                        </a:lnTo>
                        <a:lnTo>
                          <a:pt x="991" y="326"/>
                        </a:lnTo>
                        <a:lnTo>
                          <a:pt x="999" y="346"/>
                        </a:lnTo>
                        <a:lnTo>
                          <a:pt x="1005" y="364"/>
                        </a:lnTo>
                        <a:lnTo>
                          <a:pt x="1011" y="384"/>
                        </a:lnTo>
                        <a:lnTo>
                          <a:pt x="1013" y="404"/>
                        </a:lnTo>
                        <a:lnTo>
                          <a:pt x="1015" y="424"/>
                        </a:lnTo>
                        <a:lnTo>
                          <a:pt x="1017" y="444"/>
                        </a:lnTo>
                        <a:lnTo>
                          <a:pt x="1015" y="464"/>
                        </a:lnTo>
                        <a:lnTo>
                          <a:pt x="1013" y="486"/>
                        </a:lnTo>
                        <a:lnTo>
                          <a:pt x="1009" y="506"/>
                        </a:lnTo>
                        <a:lnTo>
                          <a:pt x="1003" y="528"/>
                        </a:lnTo>
                        <a:lnTo>
                          <a:pt x="995" y="548"/>
                        </a:lnTo>
                        <a:lnTo>
                          <a:pt x="987" y="569"/>
                        </a:lnTo>
                        <a:lnTo>
                          <a:pt x="977" y="591"/>
                        </a:lnTo>
                        <a:lnTo>
                          <a:pt x="965" y="611"/>
                        </a:lnTo>
                        <a:lnTo>
                          <a:pt x="965" y="611"/>
                        </a:lnTo>
                        <a:lnTo>
                          <a:pt x="951" y="633"/>
                        </a:lnTo>
                        <a:lnTo>
                          <a:pt x="939" y="653"/>
                        </a:lnTo>
                        <a:lnTo>
                          <a:pt x="907" y="691"/>
                        </a:lnTo>
                        <a:lnTo>
                          <a:pt x="873" y="729"/>
                        </a:lnTo>
                        <a:lnTo>
                          <a:pt x="835" y="765"/>
                        </a:lnTo>
                        <a:lnTo>
                          <a:pt x="792" y="801"/>
                        </a:lnTo>
                        <a:lnTo>
                          <a:pt x="750" y="835"/>
                        </a:lnTo>
                        <a:lnTo>
                          <a:pt x="658" y="905"/>
                        </a:lnTo>
                        <a:lnTo>
                          <a:pt x="658" y="905"/>
                        </a:lnTo>
                        <a:lnTo>
                          <a:pt x="564" y="979"/>
                        </a:lnTo>
                        <a:lnTo>
                          <a:pt x="516" y="1019"/>
                        </a:lnTo>
                        <a:lnTo>
                          <a:pt x="470" y="1059"/>
                        </a:lnTo>
                        <a:lnTo>
                          <a:pt x="470" y="1059"/>
                        </a:lnTo>
                        <a:lnTo>
                          <a:pt x="432" y="1093"/>
                        </a:lnTo>
                        <a:lnTo>
                          <a:pt x="414" y="1115"/>
                        </a:lnTo>
                        <a:lnTo>
                          <a:pt x="398" y="1137"/>
                        </a:lnTo>
                        <a:lnTo>
                          <a:pt x="398" y="1137"/>
                        </a:lnTo>
                        <a:lnTo>
                          <a:pt x="394" y="1143"/>
                        </a:lnTo>
                        <a:lnTo>
                          <a:pt x="392" y="1149"/>
                        </a:lnTo>
                        <a:lnTo>
                          <a:pt x="392" y="1155"/>
                        </a:lnTo>
                        <a:lnTo>
                          <a:pt x="392" y="1163"/>
                        </a:lnTo>
                        <a:lnTo>
                          <a:pt x="392" y="1163"/>
                        </a:lnTo>
                        <a:lnTo>
                          <a:pt x="396" y="1171"/>
                        </a:lnTo>
                        <a:lnTo>
                          <a:pt x="402" y="1179"/>
                        </a:lnTo>
                        <a:lnTo>
                          <a:pt x="410" y="1187"/>
                        </a:lnTo>
                        <a:lnTo>
                          <a:pt x="418" y="1193"/>
                        </a:lnTo>
                        <a:lnTo>
                          <a:pt x="418" y="1193"/>
                        </a:lnTo>
                        <a:lnTo>
                          <a:pt x="428" y="1197"/>
                        </a:lnTo>
                        <a:lnTo>
                          <a:pt x="440" y="1199"/>
                        </a:lnTo>
                        <a:lnTo>
                          <a:pt x="450" y="1201"/>
                        </a:lnTo>
                        <a:lnTo>
                          <a:pt x="462" y="1201"/>
                        </a:lnTo>
                        <a:lnTo>
                          <a:pt x="472" y="1199"/>
                        </a:lnTo>
                        <a:lnTo>
                          <a:pt x="484" y="1195"/>
                        </a:lnTo>
                        <a:lnTo>
                          <a:pt x="510" y="1185"/>
                        </a:lnTo>
                        <a:lnTo>
                          <a:pt x="534" y="1169"/>
                        </a:lnTo>
                        <a:lnTo>
                          <a:pt x="562" y="1151"/>
                        </a:lnTo>
                        <a:lnTo>
                          <a:pt x="618" y="1109"/>
                        </a:lnTo>
                        <a:lnTo>
                          <a:pt x="618" y="1109"/>
                        </a:lnTo>
                        <a:lnTo>
                          <a:pt x="658" y="1077"/>
                        </a:lnTo>
                        <a:lnTo>
                          <a:pt x="700" y="1047"/>
                        </a:lnTo>
                        <a:lnTo>
                          <a:pt x="744" y="1021"/>
                        </a:lnTo>
                        <a:lnTo>
                          <a:pt x="766" y="1009"/>
                        </a:lnTo>
                        <a:lnTo>
                          <a:pt x="786" y="999"/>
                        </a:lnTo>
                        <a:lnTo>
                          <a:pt x="786" y="999"/>
                        </a:lnTo>
                        <a:lnTo>
                          <a:pt x="817" y="989"/>
                        </a:lnTo>
                        <a:lnTo>
                          <a:pt x="847" y="985"/>
                        </a:lnTo>
                        <a:lnTo>
                          <a:pt x="875" y="983"/>
                        </a:lnTo>
                        <a:lnTo>
                          <a:pt x="903" y="985"/>
                        </a:lnTo>
                        <a:lnTo>
                          <a:pt x="929" y="991"/>
                        </a:lnTo>
                        <a:lnTo>
                          <a:pt x="957" y="999"/>
                        </a:lnTo>
                        <a:lnTo>
                          <a:pt x="983" y="1013"/>
                        </a:lnTo>
                        <a:lnTo>
                          <a:pt x="1009" y="1031"/>
                        </a:lnTo>
                        <a:lnTo>
                          <a:pt x="1009" y="1031"/>
                        </a:lnTo>
                        <a:lnTo>
                          <a:pt x="1035" y="1053"/>
                        </a:lnTo>
                        <a:lnTo>
                          <a:pt x="1057" y="1073"/>
                        </a:lnTo>
                        <a:lnTo>
                          <a:pt x="1057" y="1073"/>
                        </a:lnTo>
                        <a:lnTo>
                          <a:pt x="1033" y="1057"/>
                        </a:lnTo>
                        <a:lnTo>
                          <a:pt x="1009" y="1043"/>
                        </a:lnTo>
                        <a:lnTo>
                          <a:pt x="985" y="1033"/>
                        </a:lnTo>
                        <a:lnTo>
                          <a:pt x="963" y="1023"/>
                        </a:lnTo>
                        <a:lnTo>
                          <a:pt x="941" y="1017"/>
                        </a:lnTo>
                        <a:lnTo>
                          <a:pt x="919" y="1015"/>
                        </a:lnTo>
                        <a:lnTo>
                          <a:pt x="899" y="1013"/>
                        </a:lnTo>
                        <a:lnTo>
                          <a:pt x="879" y="1015"/>
                        </a:lnTo>
                        <a:lnTo>
                          <a:pt x="879" y="10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77" name="Freeform 16">
                    <a:extLst>
                      <a:ext uri="{FF2B5EF4-FFF2-40B4-BE49-F238E27FC236}">
                        <a16:creationId xmlns:a16="http://schemas.microsoft.com/office/drawing/2014/main" id="{E7B4990A-D0D2-4D2F-9D61-FD41167A40FC}"/>
                      </a:ext>
                    </a:extLst>
                  </p:cNvPr>
                  <p:cNvSpPr>
                    <a:spLocks/>
                  </p:cNvSpPr>
                  <p:nvPr/>
                </p:nvSpPr>
                <p:spPr bwMode="auto">
                  <a:xfrm>
                    <a:off x="7045325" y="-4414838"/>
                    <a:ext cx="136525" cy="155575"/>
                  </a:xfrm>
                  <a:custGeom>
                    <a:avLst/>
                    <a:gdLst>
                      <a:gd name="T0" fmla="*/ 56 w 86"/>
                      <a:gd name="T1" fmla="*/ 6 h 98"/>
                      <a:gd name="T2" fmla="*/ 4 w 86"/>
                      <a:gd name="T3" fmla="*/ 68 h 98"/>
                      <a:gd name="T4" fmla="*/ 4 w 86"/>
                      <a:gd name="T5" fmla="*/ 68 h 98"/>
                      <a:gd name="T6" fmla="*/ 2 w 86"/>
                      <a:gd name="T7" fmla="*/ 74 h 98"/>
                      <a:gd name="T8" fmla="*/ 0 w 86"/>
                      <a:gd name="T9" fmla="*/ 82 h 98"/>
                      <a:gd name="T10" fmla="*/ 2 w 86"/>
                      <a:gd name="T11" fmla="*/ 88 h 98"/>
                      <a:gd name="T12" fmla="*/ 6 w 86"/>
                      <a:gd name="T13" fmla="*/ 94 h 98"/>
                      <a:gd name="T14" fmla="*/ 6 w 86"/>
                      <a:gd name="T15" fmla="*/ 94 h 98"/>
                      <a:gd name="T16" fmla="*/ 12 w 86"/>
                      <a:gd name="T17" fmla="*/ 96 h 98"/>
                      <a:gd name="T18" fmla="*/ 18 w 86"/>
                      <a:gd name="T19" fmla="*/ 98 h 98"/>
                      <a:gd name="T20" fmla="*/ 18 w 86"/>
                      <a:gd name="T21" fmla="*/ 98 h 98"/>
                      <a:gd name="T22" fmla="*/ 26 w 86"/>
                      <a:gd name="T23" fmla="*/ 96 h 98"/>
                      <a:gd name="T24" fmla="*/ 32 w 86"/>
                      <a:gd name="T25" fmla="*/ 90 h 98"/>
                      <a:gd name="T26" fmla="*/ 82 w 86"/>
                      <a:gd name="T27" fmla="*/ 28 h 98"/>
                      <a:gd name="T28" fmla="*/ 82 w 86"/>
                      <a:gd name="T29" fmla="*/ 28 h 98"/>
                      <a:gd name="T30" fmla="*/ 86 w 86"/>
                      <a:gd name="T31" fmla="*/ 22 h 98"/>
                      <a:gd name="T32" fmla="*/ 86 w 86"/>
                      <a:gd name="T33" fmla="*/ 16 h 98"/>
                      <a:gd name="T34" fmla="*/ 84 w 86"/>
                      <a:gd name="T35" fmla="*/ 10 h 98"/>
                      <a:gd name="T36" fmla="*/ 80 w 86"/>
                      <a:gd name="T37" fmla="*/ 4 h 98"/>
                      <a:gd name="T38" fmla="*/ 80 w 86"/>
                      <a:gd name="T39" fmla="*/ 4 h 98"/>
                      <a:gd name="T40" fmla="*/ 74 w 86"/>
                      <a:gd name="T41" fmla="*/ 0 h 98"/>
                      <a:gd name="T42" fmla="*/ 66 w 86"/>
                      <a:gd name="T43" fmla="*/ 0 h 98"/>
                      <a:gd name="T44" fmla="*/ 60 w 86"/>
                      <a:gd name="T45" fmla="*/ 2 h 98"/>
                      <a:gd name="T46" fmla="*/ 56 w 86"/>
                      <a:gd name="T47" fmla="*/ 6 h 98"/>
                      <a:gd name="T48" fmla="*/ 56 w 86"/>
                      <a:gd name="T49" fmla="*/ 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6" h="98">
                        <a:moveTo>
                          <a:pt x="56" y="6"/>
                        </a:moveTo>
                        <a:lnTo>
                          <a:pt x="4" y="68"/>
                        </a:lnTo>
                        <a:lnTo>
                          <a:pt x="4" y="68"/>
                        </a:lnTo>
                        <a:lnTo>
                          <a:pt x="2" y="74"/>
                        </a:lnTo>
                        <a:lnTo>
                          <a:pt x="0" y="82"/>
                        </a:lnTo>
                        <a:lnTo>
                          <a:pt x="2" y="88"/>
                        </a:lnTo>
                        <a:lnTo>
                          <a:pt x="6" y="94"/>
                        </a:lnTo>
                        <a:lnTo>
                          <a:pt x="6" y="94"/>
                        </a:lnTo>
                        <a:lnTo>
                          <a:pt x="12" y="96"/>
                        </a:lnTo>
                        <a:lnTo>
                          <a:pt x="18" y="98"/>
                        </a:lnTo>
                        <a:lnTo>
                          <a:pt x="18" y="98"/>
                        </a:lnTo>
                        <a:lnTo>
                          <a:pt x="26" y="96"/>
                        </a:lnTo>
                        <a:lnTo>
                          <a:pt x="32" y="90"/>
                        </a:lnTo>
                        <a:lnTo>
                          <a:pt x="82" y="28"/>
                        </a:lnTo>
                        <a:lnTo>
                          <a:pt x="82" y="28"/>
                        </a:lnTo>
                        <a:lnTo>
                          <a:pt x="86" y="22"/>
                        </a:lnTo>
                        <a:lnTo>
                          <a:pt x="86" y="16"/>
                        </a:lnTo>
                        <a:lnTo>
                          <a:pt x="84" y="10"/>
                        </a:lnTo>
                        <a:lnTo>
                          <a:pt x="80" y="4"/>
                        </a:lnTo>
                        <a:lnTo>
                          <a:pt x="80" y="4"/>
                        </a:lnTo>
                        <a:lnTo>
                          <a:pt x="74" y="0"/>
                        </a:lnTo>
                        <a:lnTo>
                          <a:pt x="66" y="0"/>
                        </a:lnTo>
                        <a:lnTo>
                          <a:pt x="60" y="2"/>
                        </a:lnTo>
                        <a:lnTo>
                          <a:pt x="56" y="6"/>
                        </a:lnTo>
                        <a:lnTo>
                          <a:pt x="56" y="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sp>
              <p:nvSpPr>
                <p:cNvPr id="758" name="Freeform 17">
                  <a:extLst>
                    <a:ext uri="{FF2B5EF4-FFF2-40B4-BE49-F238E27FC236}">
                      <a16:creationId xmlns:a16="http://schemas.microsoft.com/office/drawing/2014/main" id="{3FB00121-6BF2-4A4B-B768-BE379223543D}"/>
                    </a:ext>
                  </a:extLst>
                </p:cNvPr>
                <p:cNvSpPr>
                  <a:spLocks noEditPoints="1"/>
                </p:cNvSpPr>
                <p:nvPr/>
              </p:nvSpPr>
              <p:spPr bwMode="auto">
                <a:xfrm>
                  <a:off x="1488510" y="5688912"/>
                  <a:ext cx="135181" cy="144445"/>
                </a:xfrm>
                <a:custGeom>
                  <a:avLst/>
                  <a:gdLst>
                    <a:gd name="T0" fmla="*/ 1253 w 1255"/>
                    <a:gd name="T1" fmla="*/ 328 h 1341"/>
                    <a:gd name="T2" fmla="*/ 1241 w 1255"/>
                    <a:gd name="T3" fmla="*/ 302 h 1341"/>
                    <a:gd name="T4" fmla="*/ 1161 w 1255"/>
                    <a:gd name="T5" fmla="*/ 228 h 1341"/>
                    <a:gd name="T6" fmla="*/ 1133 w 1255"/>
                    <a:gd name="T7" fmla="*/ 230 h 1341"/>
                    <a:gd name="T8" fmla="*/ 1069 w 1255"/>
                    <a:gd name="T9" fmla="*/ 246 h 1341"/>
                    <a:gd name="T10" fmla="*/ 1051 w 1255"/>
                    <a:gd name="T11" fmla="*/ 268 h 1341"/>
                    <a:gd name="T12" fmla="*/ 1031 w 1255"/>
                    <a:gd name="T13" fmla="*/ 360 h 1341"/>
                    <a:gd name="T14" fmla="*/ 1041 w 1255"/>
                    <a:gd name="T15" fmla="*/ 386 h 1341"/>
                    <a:gd name="T16" fmla="*/ 1097 w 1255"/>
                    <a:gd name="T17" fmla="*/ 384 h 1341"/>
                    <a:gd name="T18" fmla="*/ 1037 w 1255"/>
                    <a:gd name="T19" fmla="*/ 438 h 1341"/>
                    <a:gd name="T20" fmla="*/ 973 w 1255"/>
                    <a:gd name="T21" fmla="*/ 440 h 1341"/>
                    <a:gd name="T22" fmla="*/ 917 w 1255"/>
                    <a:gd name="T23" fmla="*/ 402 h 1341"/>
                    <a:gd name="T24" fmla="*/ 889 w 1255"/>
                    <a:gd name="T25" fmla="*/ 282 h 1341"/>
                    <a:gd name="T26" fmla="*/ 905 w 1255"/>
                    <a:gd name="T27" fmla="*/ 120 h 1341"/>
                    <a:gd name="T28" fmla="*/ 867 w 1255"/>
                    <a:gd name="T29" fmla="*/ 52 h 1341"/>
                    <a:gd name="T30" fmla="*/ 705 w 1255"/>
                    <a:gd name="T31" fmla="*/ 2 h 1341"/>
                    <a:gd name="T32" fmla="*/ 587 w 1255"/>
                    <a:gd name="T33" fmla="*/ 50 h 1341"/>
                    <a:gd name="T34" fmla="*/ 491 w 1255"/>
                    <a:gd name="T35" fmla="*/ 150 h 1341"/>
                    <a:gd name="T36" fmla="*/ 438 w 1255"/>
                    <a:gd name="T37" fmla="*/ 296 h 1341"/>
                    <a:gd name="T38" fmla="*/ 328 w 1255"/>
                    <a:gd name="T39" fmla="*/ 334 h 1341"/>
                    <a:gd name="T40" fmla="*/ 218 w 1255"/>
                    <a:gd name="T41" fmla="*/ 504 h 1341"/>
                    <a:gd name="T42" fmla="*/ 70 w 1255"/>
                    <a:gd name="T43" fmla="*/ 652 h 1341"/>
                    <a:gd name="T44" fmla="*/ 2 w 1255"/>
                    <a:gd name="T45" fmla="*/ 853 h 1341"/>
                    <a:gd name="T46" fmla="*/ 36 w 1255"/>
                    <a:gd name="T47" fmla="*/ 1065 h 1341"/>
                    <a:gd name="T48" fmla="*/ 200 w 1255"/>
                    <a:gd name="T49" fmla="*/ 1265 h 1341"/>
                    <a:gd name="T50" fmla="*/ 453 w 1255"/>
                    <a:gd name="T51" fmla="*/ 1341 h 1341"/>
                    <a:gd name="T52" fmla="*/ 669 w 1255"/>
                    <a:gd name="T53" fmla="*/ 1287 h 1341"/>
                    <a:gd name="T54" fmla="*/ 851 w 1255"/>
                    <a:gd name="T55" fmla="*/ 1105 h 1341"/>
                    <a:gd name="T56" fmla="*/ 905 w 1255"/>
                    <a:gd name="T57" fmla="*/ 889 h 1341"/>
                    <a:gd name="T58" fmla="*/ 855 w 1255"/>
                    <a:gd name="T59" fmla="*/ 682 h 1341"/>
                    <a:gd name="T60" fmla="*/ 719 w 1255"/>
                    <a:gd name="T61" fmla="*/ 524 h 1341"/>
                    <a:gd name="T62" fmla="*/ 579 w 1255"/>
                    <a:gd name="T63" fmla="*/ 340 h 1341"/>
                    <a:gd name="T64" fmla="*/ 471 w 1255"/>
                    <a:gd name="T65" fmla="*/ 326 h 1341"/>
                    <a:gd name="T66" fmla="*/ 509 w 1255"/>
                    <a:gd name="T67" fmla="*/ 188 h 1341"/>
                    <a:gd name="T68" fmla="*/ 591 w 1255"/>
                    <a:gd name="T69" fmla="*/ 90 h 1341"/>
                    <a:gd name="T70" fmla="*/ 683 w 1255"/>
                    <a:gd name="T71" fmla="*/ 42 h 1341"/>
                    <a:gd name="T72" fmla="*/ 823 w 1255"/>
                    <a:gd name="T73" fmla="*/ 62 h 1341"/>
                    <a:gd name="T74" fmla="*/ 873 w 1255"/>
                    <a:gd name="T75" fmla="*/ 148 h 1341"/>
                    <a:gd name="T76" fmla="*/ 853 w 1255"/>
                    <a:gd name="T77" fmla="*/ 280 h 1341"/>
                    <a:gd name="T78" fmla="*/ 871 w 1255"/>
                    <a:gd name="T79" fmla="*/ 398 h 1341"/>
                    <a:gd name="T80" fmla="*/ 925 w 1255"/>
                    <a:gd name="T81" fmla="*/ 454 h 1341"/>
                    <a:gd name="T82" fmla="*/ 1003 w 1255"/>
                    <a:gd name="T83" fmla="*/ 478 h 1341"/>
                    <a:gd name="T84" fmla="*/ 1063 w 1255"/>
                    <a:gd name="T85" fmla="*/ 464 h 1341"/>
                    <a:gd name="T86" fmla="*/ 1131 w 1255"/>
                    <a:gd name="T87" fmla="*/ 394 h 1341"/>
                    <a:gd name="T88" fmla="*/ 1161 w 1255"/>
                    <a:gd name="T89" fmla="*/ 454 h 1341"/>
                    <a:gd name="T90" fmla="*/ 1177 w 1255"/>
                    <a:gd name="T91" fmla="*/ 438 h 1341"/>
                    <a:gd name="T92" fmla="*/ 1237 w 1255"/>
                    <a:gd name="T93" fmla="*/ 426 h 1341"/>
                    <a:gd name="T94" fmla="*/ 1255 w 1255"/>
                    <a:gd name="T95" fmla="*/ 404 h 1341"/>
                    <a:gd name="T96" fmla="*/ 869 w 1255"/>
                    <a:gd name="T97" fmla="*/ 933 h 1341"/>
                    <a:gd name="T98" fmla="*/ 775 w 1255"/>
                    <a:gd name="T99" fmla="*/ 1155 h 1341"/>
                    <a:gd name="T100" fmla="*/ 577 w 1255"/>
                    <a:gd name="T101" fmla="*/ 1287 h 1341"/>
                    <a:gd name="T102" fmla="*/ 368 w 1255"/>
                    <a:gd name="T103" fmla="*/ 1299 h 1341"/>
                    <a:gd name="T104" fmla="*/ 158 w 1255"/>
                    <a:gd name="T105" fmla="*/ 1185 h 1341"/>
                    <a:gd name="T106" fmla="*/ 44 w 1255"/>
                    <a:gd name="T107" fmla="*/ 973 h 1341"/>
                    <a:gd name="T108" fmla="*/ 54 w 1255"/>
                    <a:gd name="T109" fmla="*/ 766 h 1341"/>
                    <a:gd name="T110" fmla="*/ 188 w 1255"/>
                    <a:gd name="T111" fmla="*/ 568 h 1341"/>
                    <a:gd name="T112" fmla="*/ 410 w 1255"/>
                    <a:gd name="T113" fmla="*/ 476 h 1341"/>
                    <a:gd name="T114" fmla="*/ 615 w 1255"/>
                    <a:gd name="T115" fmla="*/ 506 h 1341"/>
                    <a:gd name="T116" fmla="*/ 799 w 1255"/>
                    <a:gd name="T117" fmla="*/ 658 h 1341"/>
                    <a:gd name="T118" fmla="*/ 871 w 1255"/>
                    <a:gd name="T119" fmla="*/ 889 h 1341"/>
                    <a:gd name="T120" fmla="*/ 481 w 1255"/>
                    <a:gd name="T121" fmla="*/ 440 h 1341"/>
                    <a:gd name="T122" fmla="*/ 350 w 1255"/>
                    <a:gd name="T123" fmla="*/ 450 h 1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55" h="1341">
                      <a:moveTo>
                        <a:pt x="1247" y="394"/>
                      </a:moveTo>
                      <a:lnTo>
                        <a:pt x="1179" y="350"/>
                      </a:lnTo>
                      <a:lnTo>
                        <a:pt x="1241" y="336"/>
                      </a:lnTo>
                      <a:lnTo>
                        <a:pt x="1241" y="336"/>
                      </a:lnTo>
                      <a:lnTo>
                        <a:pt x="1247" y="334"/>
                      </a:lnTo>
                      <a:lnTo>
                        <a:pt x="1253" y="328"/>
                      </a:lnTo>
                      <a:lnTo>
                        <a:pt x="1255" y="322"/>
                      </a:lnTo>
                      <a:lnTo>
                        <a:pt x="1255" y="316"/>
                      </a:lnTo>
                      <a:lnTo>
                        <a:pt x="1255" y="316"/>
                      </a:lnTo>
                      <a:lnTo>
                        <a:pt x="1251" y="310"/>
                      </a:lnTo>
                      <a:lnTo>
                        <a:pt x="1247" y="304"/>
                      </a:lnTo>
                      <a:lnTo>
                        <a:pt x="1241" y="302"/>
                      </a:lnTo>
                      <a:lnTo>
                        <a:pt x="1233" y="302"/>
                      </a:lnTo>
                      <a:lnTo>
                        <a:pt x="1155" y="320"/>
                      </a:lnTo>
                      <a:lnTo>
                        <a:pt x="1165" y="242"/>
                      </a:lnTo>
                      <a:lnTo>
                        <a:pt x="1165" y="242"/>
                      </a:lnTo>
                      <a:lnTo>
                        <a:pt x="1165" y="234"/>
                      </a:lnTo>
                      <a:lnTo>
                        <a:pt x="1161" y="228"/>
                      </a:lnTo>
                      <a:lnTo>
                        <a:pt x="1157" y="224"/>
                      </a:lnTo>
                      <a:lnTo>
                        <a:pt x="1149" y="222"/>
                      </a:lnTo>
                      <a:lnTo>
                        <a:pt x="1149" y="222"/>
                      </a:lnTo>
                      <a:lnTo>
                        <a:pt x="1143" y="222"/>
                      </a:lnTo>
                      <a:lnTo>
                        <a:pt x="1137" y="226"/>
                      </a:lnTo>
                      <a:lnTo>
                        <a:pt x="1133" y="230"/>
                      </a:lnTo>
                      <a:lnTo>
                        <a:pt x="1131" y="238"/>
                      </a:lnTo>
                      <a:lnTo>
                        <a:pt x="1123" y="300"/>
                      </a:lnTo>
                      <a:lnTo>
                        <a:pt x="1081" y="252"/>
                      </a:lnTo>
                      <a:lnTo>
                        <a:pt x="1081" y="252"/>
                      </a:lnTo>
                      <a:lnTo>
                        <a:pt x="1077" y="248"/>
                      </a:lnTo>
                      <a:lnTo>
                        <a:pt x="1069" y="246"/>
                      </a:lnTo>
                      <a:lnTo>
                        <a:pt x="1063" y="246"/>
                      </a:lnTo>
                      <a:lnTo>
                        <a:pt x="1057" y="250"/>
                      </a:lnTo>
                      <a:lnTo>
                        <a:pt x="1057" y="250"/>
                      </a:lnTo>
                      <a:lnTo>
                        <a:pt x="1053" y="256"/>
                      </a:lnTo>
                      <a:lnTo>
                        <a:pt x="1051" y="262"/>
                      </a:lnTo>
                      <a:lnTo>
                        <a:pt x="1051" y="268"/>
                      </a:lnTo>
                      <a:lnTo>
                        <a:pt x="1055" y="274"/>
                      </a:lnTo>
                      <a:lnTo>
                        <a:pt x="1105" y="334"/>
                      </a:lnTo>
                      <a:lnTo>
                        <a:pt x="1043" y="352"/>
                      </a:lnTo>
                      <a:lnTo>
                        <a:pt x="1043" y="352"/>
                      </a:lnTo>
                      <a:lnTo>
                        <a:pt x="1037" y="356"/>
                      </a:lnTo>
                      <a:lnTo>
                        <a:pt x="1031" y="360"/>
                      </a:lnTo>
                      <a:lnTo>
                        <a:pt x="1029" y="366"/>
                      </a:lnTo>
                      <a:lnTo>
                        <a:pt x="1031" y="374"/>
                      </a:lnTo>
                      <a:lnTo>
                        <a:pt x="1031" y="374"/>
                      </a:lnTo>
                      <a:lnTo>
                        <a:pt x="1033" y="378"/>
                      </a:lnTo>
                      <a:lnTo>
                        <a:pt x="1037" y="382"/>
                      </a:lnTo>
                      <a:lnTo>
                        <a:pt x="1041" y="386"/>
                      </a:lnTo>
                      <a:lnTo>
                        <a:pt x="1047" y="386"/>
                      </a:lnTo>
                      <a:lnTo>
                        <a:pt x="1047" y="386"/>
                      </a:lnTo>
                      <a:lnTo>
                        <a:pt x="1053" y="386"/>
                      </a:lnTo>
                      <a:lnTo>
                        <a:pt x="1105" y="370"/>
                      </a:lnTo>
                      <a:lnTo>
                        <a:pt x="1105" y="370"/>
                      </a:lnTo>
                      <a:lnTo>
                        <a:pt x="1097" y="384"/>
                      </a:lnTo>
                      <a:lnTo>
                        <a:pt x="1089" y="396"/>
                      </a:lnTo>
                      <a:lnTo>
                        <a:pt x="1079" y="408"/>
                      </a:lnTo>
                      <a:lnTo>
                        <a:pt x="1069" y="418"/>
                      </a:lnTo>
                      <a:lnTo>
                        <a:pt x="1059" y="426"/>
                      </a:lnTo>
                      <a:lnTo>
                        <a:pt x="1049" y="432"/>
                      </a:lnTo>
                      <a:lnTo>
                        <a:pt x="1037" y="438"/>
                      </a:lnTo>
                      <a:lnTo>
                        <a:pt x="1025" y="442"/>
                      </a:lnTo>
                      <a:lnTo>
                        <a:pt x="1025" y="442"/>
                      </a:lnTo>
                      <a:lnTo>
                        <a:pt x="1013" y="444"/>
                      </a:lnTo>
                      <a:lnTo>
                        <a:pt x="999" y="444"/>
                      </a:lnTo>
                      <a:lnTo>
                        <a:pt x="987" y="442"/>
                      </a:lnTo>
                      <a:lnTo>
                        <a:pt x="973" y="440"/>
                      </a:lnTo>
                      <a:lnTo>
                        <a:pt x="961" y="434"/>
                      </a:lnTo>
                      <a:lnTo>
                        <a:pt x="949" y="428"/>
                      </a:lnTo>
                      <a:lnTo>
                        <a:pt x="937" y="420"/>
                      </a:lnTo>
                      <a:lnTo>
                        <a:pt x="927" y="412"/>
                      </a:lnTo>
                      <a:lnTo>
                        <a:pt x="927" y="412"/>
                      </a:lnTo>
                      <a:lnTo>
                        <a:pt x="917" y="402"/>
                      </a:lnTo>
                      <a:lnTo>
                        <a:pt x="909" y="390"/>
                      </a:lnTo>
                      <a:lnTo>
                        <a:pt x="897" y="370"/>
                      </a:lnTo>
                      <a:lnTo>
                        <a:pt x="889" y="348"/>
                      </a:lnTo>
                      <a:lnTo>
                        <a:pt x="885" y="326"/>
                      </a:lnTo>
                      <a:lnTo>
                        <a:pt x="885" y="304"/>
                      </a:lnTo>
                      <a:lnTo>
                        <a:pt x="889" y="282"/>
                      </a:lnTo>
                      <a:lnTo>
                        <a:pt x="897" y="236"/>
                      </a:lnTo>
                      <a:lnTo>
                        <a:pt x="897" y="236"/>
                      </a:lnTo>
                      <a:lnTo>
                        <a:pt x="905" y="190"/>
                      </a:lnTo>
                      <a:lnTo>
                        <a:pt x="907" y="166"/>
                      </a:lnTo>
                      <a:lnTo>
                        <a:pt x="907" y="142"/>
                      </a:lnTo>
                      <a:lnTo>
                        <a:pt x="905" y="120"/>
                      </a:lnTo>
                      <a:lnTo>
                        <a:pt x="897" y="96"/>
                      </a:lnTo>
                      <a:lnTo>
                        <a:pt x="891" y="86"/>
                      </a:lnTo>
                      <a:lnTo>
                        <a:pt x="885" y="74"/>
                      </a:lnTo>
                      <a:lnTo>
                        <a:pt x="877" y="64"/>
                      </a:lnTo>
                      <a:lnTo>
                        <a:pt x="867" y="52"/>
                      </a:lnTo>
                      <a:lnTo>
                        <a:pt x="867" y="52"/>
                      </a:lnTo>
                      <a:lnTo>
                        <a:pt x="845" y="34"/>
                      </a:lnTo>
                      <a:lnTo>
                        <a:pt x="819" y="18"/>
                      </a:lnTo>
                      <a:lnTo>
                        <a:pt x="793" y="8"/>
                      </a:lnTo>
                      <a:lnTo>
                        <a:pt x="765" y="2"/>
                      </a:lnTo>
                      <a:lnTo>
                        <a:pt x="735" y="0"/>
                      </a:lnTo>
                      <a:lnTo>
                        <a:pt x="705" y="2"/>
                      </a:lnTo>
                      <a:lnTo>
                        <a:pt x="673" y="8"/>
                      </a:lnTo>
                      <a:lnTo>
                        <a:pt x="643" y="20"/>
                      </a:lnTo>
                      <a:lnTo>
                        <a:pt x="643" y="20"/>
                      </a:lnTo>
                      <a:lnTo>
                        <a:pt x="623" y="28"/>
                      </a:lnTo>
                      <a:lnTo>
                        <a:pt x="605" y="38"/>
                      </a:lnTo>
                      <a:lnTo>
                        <a:pt x="587" y="50"/>
                      </a:lnTo>
                      <a:lnTo>
                        <a:pt x="569" y="62"/>
                      </a:lnTo>
                      <a:lnTo>
                        <a:pt x="553" y="78"/>
                      </a:lnTo>
                      <a:lnTo>
                        <a:pt x="535" y="94"/>
                      </a:lnTo>
                      <a:lnTo>
                        <a:pt x="519" y="110"/>
                      </a:lnTo>
                      <a:lnTo>
                        <a:pt x="505" y="130"/>
                      </a:lnTo>
                      <a:lnTo>
                        <a:pt x="491" y="150"/>
                      </a:lnTo>
                      <a:lnTo>
                        <a:pt x="479" y="172"/>
                      </a:lnTo>
                      <a:lnTo>
                        <a:pt x="467" y="194"/>
                      </a:lnTo>
                      <a:lnTo>
                        <a:pt x="459" y="218"/>
                      </a:lnTo>
                      <a:lnTo>
                        <a:pt x="449" y="244"/>
                      </a:lnTo>
                      <a:lnTo>
                        <a:pt x="442" y="270"/>
                      </a:lnTo>
                      <a:lnTo>
                        <a:pt x="438" y="296"/>
                      </a:lnTo>
                      <a:lnTo>
                        <a:pt x="436" y="326"/>
                      </a:lnTo>
                      <a:lnTo>
                        <a:pt x="344" y="326"/>
                      </a:lnTo>
                      <a:lnTo>
                        <a:pt x="344" y="326"/>
                      </a:lnTo>
                      <a:lnTo>
                        <a:pt x="338" y="326"/>
                      </a:lnTo>
                      <a:lnTo>
                        <a:pt x="332" y="330"/>
                      </a:lnTo>
                      <a:lnTo>
                        <a:pt x="328" y="334"/>
                      </a:lnTo>
                      <a:lnTo>
                        <a:pt x="326" y="340"/>
                      </a:lnTo>
                      <a:lnTo>
                        <a:pt x="314" y="460"/>
                      </a:lnTo>
                      <a:lnTo>
                        <a:pt x="314" y="460"/>
                      </a:lnTo>
                      <a:lnTo>
                        <a:pt x="280" y="472"/>
                      </a:lnTo>
                      <a:lnTo>
                        <a:pt x="248" y="488"/>
                      </a:lnTo>
                      <a:lnTo>
                        <a:pt x="218" y="504"/>
                      </a:lnTo>
                      <a:lnTo>
                        <a:pt x="188" y="524"/>
                      </a:lnTo>
                      <a:lnTo>
                        <a:pt x="160" y="546"/>
                      </a:lnTo>
                      <a:lnTo>
                        <a:pt x="134" y="570"/>
                      </a:lnTo>
                      <a:lnTo>
                        <a:pt x="110" y="596"/>
                      </a:lnTo>
                      <a:lnTo>
                        <a:pt x="88" y="622"/>
                      </a:lnTo>
                      <a:lnTo>
                        <a:pt x="70" y="652"/>
                      </a:lnTo>
                      <a:lnTo>
                        <a:pt x="52" y="682"/>
                      </a:lnTo>
                      <a:lnTo>
                        <a:pt x="36" y="714"/>
                      </a:lnTo>
                      <a:lnTo>
                        <a:pt x="24" y="746"/>
                      </a:lnTo>
                      <a:lnTo>
                        <a:pt x="14" y="781"/>
                      </a:lnTo>
                      <a:lnTo>
                        <a:pt x="6" y="815"/>
                      </a:lnTo>
                      <a:lnTo>
                        <a:pt x="2" y="853"/>
                      </a:lnTo>
                      <a:lnTo>
                        <a:pt x="0" y="889"/>
                      </a:lnTo>
                      <a:lnTo>
                        <a:pt x="0" y="889"/>
                      </a:lnTo>
                      <a:lnTo>
                        <a:pt x="2" y="935"/>
                      </a:lnTo>
                      <a:lnTo>
                        <a:pt x="10" y="981"/>
                      </a:lnTo>
                      <a:lnTo>
                        <a:pt x="20" y="1023"/>
                      </a:lnTo>
                      <a:lnTo>
                        <a:pt x="36" y="1065"/>
                      </a:lnTo>
                      <a:lnTo>
                        <a:pt x="56" y="1105"/>
                      </a:lnTo>
                      <a:lnTo>
                        <a:pt x="78" y="1143"/>
                      </a:lnTo>
                      <a:lnTo>
                        <a:pt x="104" y="1177"/>
                      </a:lnTo>
                      <a:lnTo>
                        <a:pt x="134" y="1209"/>
                      </a:lnTo>
                      <a:lnTo>
                        <a:pt x="166" y="1239"/>
                      </a:lnTo>
                      <a:lnTo>
                        <a:pt x="200" y="1265"/>
                      </a:lnTo>
                      <a:lnTo>
                        <a:pt x="238" y="1287"/>
                      </a:lnTo>
                      <a:lnTo>
                        <a:pt x="276" y="1307"/>
                      </a:lnTo>
                      <a:lnTo>
                        <a:pt x="318" y="1321"/>
                      </a:lnTo>
                      <a:lnTo>
                        <a:pt x="362" y="1333"/>
                      </a:lnTo>
                      <a:lnTo>
                        <a:pt x="406" y="1339"/>
                      </a:lnTo>
                      <a:lnTo>
                        <a:pt x="453" y="1341"/>
                      </a:lnTo>
                      <a:lnTo>
                        <a:pt x="453" y="1341"/>
                      </a:lnTo>
                      <a:lnTo>
                        <a:pt x="499" y="1339"/>
                      </a:lnTo>
                      <a:lnTo>
                        <a:pt x="545" y="1333"/>
                      </a:lnTo>
                      <a:lnTo>
                        <a:pt x="587" y="1321"/>
                      </a:lnTo>
                      <a:lnTo>
                        <a:pt x="629" y="1307"/>
                      </a:lnTo>
                      <a:lnTo>
                        <a:pt x="669" y="1287"/>
                      </a:lnTo>
                      <a:lnTo>
                        <a:pt x="707" y="1265"/>
                      </a:lnTo>
                      <a:lnTo>
                        <a:pt x="741" y="1239"/>
                      </a:lnTo>
                      <a:lnTo>
                        <a:pt x="773" y="1209"/>
                      </a:lnTo>
                      <a:lnTo>
                        <a:pt x="803" y="1177"/>
                      </a:lnTo>
                      <a:lnTo>
                        <a:pt x="829" y="1143"/>
                      </a:lnTo>
                      <a:lnTo>
                        <a:pt x="851" y="1105"/>
                      </a:lnTo>
                      <a:lnTo>
                        <a:pt x="871" y="1065"/>
                      </a:lnTo>
                      <a:lnTo>
                        <a:pt x="885" y="1023"/>
                      </a:lnTo>
                      <a:lnTo>
                        <a:pt x="897" y="981"/>
                      </a:lnTo>
                      <a:lnTo>
                        <a:pt x="903" y="935"/>
                      </a:lnTo>
                      <a:lnTo>
                        <a:pt x="905" y="889"/>
                      </a:lnTo>
                      <a:lnTo>
                        <a:pt x="905" y="889"/>
                      </a:lnTo>
                      <a:lnTo>
                        <a:pt x="905" y="853"/>
                      </a:lnTo>
                      <a:lnTo>
                        <a:pt x="899" y="815"/>
                      </a:lnTo>
                      <a:lnTo>
                        <a:pt x="893" y="781"/>
                      </a:lnTo>
                      <a:lnTo>
                        <a:pt x="883" y="746"/>
                      </a:lnTo>
                      <a:lnTo>
                        <a:pt x="869" y="714"/>
                      </a:lnTo>
                      <a:lnTo>
                        <a:pt x="855" y="682"/>
                      </a:lnTo>
                      <a:lnTo>
                        <a:pt x="837" y="652"/>
                      </a:lnTo>
                      <a:lnTo>
                        <a:pt x="817" y="622"/>
                      </a:lnTo>
                      <a:lnTo>
                        <a:pt x="795" y="594"/>
                      </a:lnTo>
                      <a:lnTo>
                        <a:pt x="771" y="570"/>
                      </a:lnTo>
                      <a:lnTo>
                        <a:pt x="745" y="546"/>
                      </a:lnTo>
                      <a:lnTo>
                        <a:pt x="719" y="524"/>
                      </a:lnTo>
                      <a:lnTo>
                        <a:pt x="689" y="504"/>
                      </a:lnTo>
                      <a:lnTo>
                        <a:pt x="659" y="488"/>
                      </a:lnTo>
                      <a:lnTo>
                        <a:pt x="627" y="472"/>
                      </a:lnTo>
                      <a:lnTo>
                        <a:pt x="593" y="460"/>
                      </a:lnTo>
                      <a:lnTo>
                        <a:pt x="579" y="340"/>
                      </a:lnTo>
                      <a:lnTo>
                        <a:pt x="579" y="340"/>
                      </a:lnTo>
                      <a:lnTo>
                        <a:pt x="577" y="334"/>
                      </a:lnTo>
                      <a:lnTo>
                        <a:pt x="573" y="330"/>
                      </a:lnTo>
                      <a:lnTo>
                        <a:pt x="569" y="326"/>
                      </a:lnTo>
                      <a:lnTo>
                        <a:pt x="563" y="326"/>
                      </a:lnTo>
                      <a:lnTo>
                        <a:pt x="471" y="326"/>
                      </a:lnTo>
                      <a:lnTo>
                        <a:pt x="471" y="326"/>
                      </a:lnTo>
                      <a:lnTo>
                        <a:pt x="473" y="300"/>
                      </a:lnTo>
                      <a:lnTo>
                        <a:pt x="477" y="276"/>
                      </a:lnTo>
                      <a:lnTo>
                        <a:pt x="483" y="252"/>
                      </a:lnTo>
                      <a:lnTo>
                        <a:pt x="491" y="230"/>
                      </a:lnTo>
                      <a:lnTo>
                        <a:pt x="499" y="208"/>
                      </a:lnTo>
                      <a:lnTo>
                        <a:pt x="509" y="188"/>
                      </a:lnTo>
                      <a:lnTo>
                        <a:pt x="521" y="168"/>
                      </a:lnTo>
                      <a:lnTo>
                        <a:pt x="533" y="150"/>
                      </a:lnTo>
                      <a:lnTo>
                        <a:pt x="547" y="134"/>
                      </a:lnTo>
                      <a:lnTo>
                        <a:pt x="561" y="118"/>
                      </a:lnTo>
                      <a:lnTo>
                        <a:pt x="575" y="104"/>
                      </a:lnTo>
                      <a:lnTo>
                        <a:pt x="591" y="90"/>
                      </a:lnTo>
                      <a:lnTo>
                        <a:pt x="607" y="78"/>
                      </a:lnTo>
                      <a:lnTo>
                        <a:pt x="623" y="68"/>
                      </a:lnTo>
                      <a:lnTo>
                        <a:pt x="639" y="60"/>
                      </a:lnTo>
                      <a:lnTo>
                        <a:pt x="655" y="52"/>
                      </a:lnTo>
                      <a:lnTo>
                        <a:pt x="655" y="52"/>
                      </a:lnTo>
                      <a:lnTo>
                        <a:pt x="683" y="42"/>
                      </a:lnTo>
                      <a:lnTo>
                        <a:pt x="709" y="36"/>
                      </a:lnTo>
                      <a:lnTo>
                        <a:pt x="733" y="34"/>
                      </a:lnTo>
                      <a:lnTo>
                        <a:pt x="759" y="36"/>
                      </a:lnTo>
                      <a:lnTo>
                        <a:pt x="781" y="42"/>
                      </a:lnTo>
                      <a:lnTo>
                        <a:pt x="803" y="50"/>
                      </a:lnTo>
                      <a:lnTo>
                        <a:pt x="823" y="62"/>
                      </a:lnTo>
                      <a:lnTo>
                        <a:pt x="841" y="78"/>
                      </a:lnTo>
                      <a:lnTo>
                        <a:pt x="841" y="78"/>
                      </a:lnTo>
                      <a:lnTo>
                        <a:pt x="855" y="94"/>
                      </a:lnTo>
                      <a:lnTo>
                        <a:pt x="865" y="112"/>
                      </a:lnTo>
                      <a:lnTo>
                        <a:pt x="871" y="128"/>
                      </a:lnTo>
                      <a:lnTo>
                        <a:pt x="873" y="148"/>
                      </a:lnTo>
                      <a:lnTo>
                        <a:pt x="873" y="166"/>
                      </a:lnTo>
                      <a:lnTo>
                        <a:pt x="871" y="186"/>
                      </a:lnTo>
                      <a:lnTo>
                        <a:pt x="863" y="228"/>
                      </a:lnTo>
                      <a:lnTo>
                        <a:pt x="863" y="228"/>
                      </a:lnTo>
                      <a:lnTo>
                        <a:pt x="857" y="254"/>
                      </a:lnTo>
                      <a:lnTo>
                        <a:pt x="853" y="280"/>
                      </a:lnTo>
                      <a:lnTo>
                        <a:pt x="851" y="306"/>
                      </a:lnTo>
                      <a:lnTo>
                        <a:pt x="851" y="332"/>
                      </a:lnTo>
                      <a:lnTo>
                        <a:pt x="855" y="358"/>
                      </a:lnTo>
                      <a:lnTo>
                        <a:pt x="859" y="372"/>
                      </a:lnTo>
                      <a:lnTo>
                        <a:pt x="865" y="384"/>
                      </a:lnTo>
                      <a:lnTo>
                        <a:pt x="871" y="398"/>
                      </a:lnTo>
                      <a:lnTo>
                        <a:pt x="881" y="410"/>
                      </a:lnTo>
                      <a:lnTo>
                        <a:pt x="891" y="424"/>
                      </a:lnTo>
                      <a:lnTo>
                        <a:pt x="903" y="436"/>
                      </a:lnTo>
                      <a:lnTo>
                        <a:pt x="903" y="436"/>
                      </a:lnTo>
                      <a:lnTo>
                        <a:pt x="913" y="446"/>
                      </a:lnTo>
                      <a:lnTo>
                        <a:pt x="925" y="454"/>
                      </a:lnTo>
                      <a:lnTo>
                        <a:pt x="937" y="462"/>
                      </a:lnTo>
                      <a:lnTo>
                        <a:pt x="949" y="468"/>
                      </a:lnTo>
                      <a:lnTo>
                        <a:pt x="963" y="472"/>
                      </a:lnTo>
                      <a:lnTo>
                        <a:pt x="975" y="476"/>
                      </a:lnTo>
                      <a:lnTo>
                        <a:pt x="989" y="478"/>
                      </a:lnTo>
                      <a:lnTo>
                        <a:pt x="1003" y="478"/>
                      </a:lnTo>
                      <a:lnTo>
                        <a:pt x="1003" y="478"/>
                      </a:lnTo>
                      <a:lnTo>
                        <a:pt x="1019" y="478"/>
                      </a:lnTo>
                      <a:lnTo>
                        <a:pt x="1033" y="476"/>
                      </a:lnTo>
                      <a:lnTo>
                        <a:pt x="1033" y="476"/>
                      </a:lnTo>
                      <a:lnTo>
                        <a:pt x="1049" y="470"/>
                      </a:lnTo>
                      <a:lnTo>
                        <a:pt x="1063" y="464"/>
                      </a:lnTo>
                      <a:lnTo>
                        <a:pt x="1075" y="456"/>
                      </a:lnTo>
                      <a:lnTo>
                        <a:pt x="1089" y="448"/>
                      </a:lnTo>
                      <a:lnTo>
                        <a:pt x="1101" y="436"/>
                      </a:lnTo>
                      <a:lnTo>
                        <a:pt x="1111" y="424"/>
                      </a:lnTo>
                      <a:lnTo>
                        <a:pt x="1121" y="410"/>
                      </a:lnTo>
                      <a:lnTo>
                        <a:pt x="1131" y="394"/>
                      </a:lnTo>
                      <a:lnTo>
                        <a:pt x="1143" y="440"/>
                      </a:lnTo>
                      <a:lnTo>
                        <a:pt x="1143" y="440"/>
                      </a:lnTo>
                      <a:lnTo>
                        <a:pt x="1147" y="446"/>
                      </a:lnTo>
                      <a:lnTo>
                        <a:pt x="1151" y="450"/>
                      </a:lnTo>
                      <a:lnTo>
                        <a:pt x="1155" y="452"/>
                      </a:lnTo>
                      <a:lnTo>
                        <a:pt x="1161" y="454"/>
                      </a:lnTo>
                      <a:lnTo>
                        <a:pt x="1161" y="454"/>
                      </a:lnTo>
                      <a:lnTo>
                        <a:pt x="1165" y="454"/>
                      </a:lnTo>
                      <a:lnTo>
                        <a:pt x="1165" y="454"/>
                      </a:lnTo>
                      <a:lnTo>
                        <a:pt x="1171" y="450"/>
                      </a:lnTo>
                      <a:lnTo>
                        <a:pt x="1175" y="444"/>
                      </a:lnTo>
                      <a:lnTo>
                        <a:pt x="1177" y="438"/>
                      </a:lnTo>
                      <a:lnTo>
                        <a:pt x="1177" y="432"/>
                      </a:lnTo>
                      <a:lnTo>
                        <a:pt x="1163" y="382"/>
                      </a:lnTo>
                      <a:lnTo>
                        <a:pt x="1229" y="422"/>
                      </a:lnTo>
                      <a:lnTo>
                        <a:pt x="1229" y="422"/>
                      </a:lnTo>
                      <a:lnTo>
                        <a:pt x="1233" y="424"/>
                      </a:lnTo>
                      <a:lnTo>
                        <a:pt x="1237" y="426"/>
                      </a:lnTo>
                      <a:lnTo>
                        <a:pt x="1237" y="426"/>
                      </a:lnTo>
                      <a:lnTo>
                        <a:pt x="1245" y="424"/>
                      </a:lnTo>
                      <a:lnTo>
                        <a:pt x="1253" y="418"/>
                      </a:lnTo>
                      <a:lnTo>
                        <a:pt x="1253" y="418"/>
                      </a:lnTo>
                      <a:lnTo>
                        <a:pt x="1255" y="412"/>
                      </a:lnTo>
                      <a:lnTo>
                        <a:pt x="1255" y="404"/>
                      </a:lnTo>
                      <a:lnTo>
                        <a:pt x="1251" y="398"/>
                      </a:lnTo>
                      <a:lnTo>
                        <a:pt x="1247" y="394"/>
                      </a:lnTo>
                      <a:lnTo>
                        <a:pt x="1247" y="394"/>
                      </a:lnTo>
                      <a:close/>
                      <a:moveTo>
                        <a:pt x="871" y="889"/>
                      </a:moveTo>
                      <a:lnTo>
                        <a:pt x="871" y="889"/>
                      </a:lnTo>
                      <a:lnTo>
                        <a:pt x="869" y="933"/>
                      </a:lnTo>
                      <a:lnTo>
                        <a:pt x="863" y="973"/>
                      </a:lnTo>
                      <a:lnTo>
                        <a:pt x="853" y="1013"/>
                      </a:lnTo>
                      <a:lnTo>
                        <a:pt x="839" y="1051"/>
                      </a:lnTo>
                      <a:lnTo>
                        <a:pt x="821" y="1089"/>
                      </a:lnTo>
                      <a:lnTo>
                        <a:pt x="799" y="1123"/>
                      </a:lnTo>
                      <a:lnTo>
                        <a:pt x="775" y="1155"/>
                      </a:lnTo>
                      <a:lnTo>
                        <a:pt x="749" y="1185"/>
                      </a:lnTo>
                      <a:lnTo>
                        <a:pt x="719" y="1211"/>
                      </a:lnTo>
                      <a:lnTo>
                        <a:pt x="687" y="1235"/>
                      </a:lnTo>
                      <a:lnTo>
                        <a:pt x="653" y="1257"/>
                      </a:lnTo>
                      <a:lnTo>
                        <a:pt x="615" y="1273"/>
                      </a:lnTo>
                      <a:lnTo>
                        <a:pt x="577" y="1287"/>
                      </a:lnTo>
                      <a:lnTo>
                        <a:pt x="537" y="1299"/>
                      </a:lnTo>
                      <a:lnTo>
                        <a:pt x="497" y="1305"/>
                      </a:lnTo>
                      <a:lnTo>
                        <a:pt x="453" y="1307"/>
                      </a:lnTo>
                      <a:lnTo>
                        <a:pt x="453" y="1307"/>
                      </a:lnTo>
                      <a:lnTo>
                        <a:pt x="410" y="1305"/>
                      </a:lnTo>
                      <a:lnTo>
                        <a:pt x="368" y="1299"/>
                      </a:lnTo>
                      <a:lnTo>
                        <a:pt x="328" y="1287"/>
                      </a:lnTo>
                      <a:lnTo>
                        <a:pt x="290" y="1273"/>
                      </a:lnTo>
                      <a:lnTo>
                        <a:pt x="254" y="1257"/>
                      </a:lnTo>
                      <a:lnTo>
                        <a:pt x="220" y="1235"/>
                      </a:lnTo>
                      <a:lnTo>
                        <a:pt x="188" y="1211"/>
                      </a:lnTo>
                      <a:lnTo>
                        <a:pt x="158" y="1185"/>
                      </a:lnTo>
                      <a:lnTo>
                        <a:pt x="130" y="1155"/>
                      </a:lnTo>
                      <a:lnTo>
                        <a:pt x="106" y="1123"/>
                      </a:lnTo>
                      <a:lnTo>
                        <a:pt x="86" y="1089"/>
                      </a:lnTo>
                      <a:lnTo>
                        <a:pt x="68" y="1051"/>
                      </a:lnTo>
                      <a:lnTo>
                        <a:pt x="54" y="1013"/>
                      </a:lnTo>
                      <a:lnTo>
                        <a:pt x="44" y="973"/>
                      </a:lnTo>
                      <a:lnTo>
                        <a:pt x="38" y="933"/>
                      </a:lnTo>
                      <a:lnTo>
                        <a:pt x="36" y="889"/>
                      </a:lnTo>
                      <a:lnTo>
                        <a:pt x="36" y="889"/>
                      </a:lnTo>
                      <a:lnTo>
                        <a:pt x="38" y="847"/>
                      </a:lnTo>
                      <a:lnTo>
                        <a:pt x="44" y="805"/>
                      </a:lnTo>
                      <a:lnTo>
                        <a:pt x="54" y="766"/>
                      </a:lnTo>
                      <a:lnTo>
                        <a:pt x="68" y="728"/>
                      </a:lnTo>
                      <a:lnTo>
                        <a:pt x="86" y="692"/>
                      </a:lnTo>
                      <a:lnTo>
                        <a:pt x="106" y="658"/>
                      </a:lnTo>
                      <a:lnTo>
                        <a:pt x="130" y="626"/>
                      </a:lnTo>
                      <a:lnTo>
                        <a:pt x="158" y="596"/>
                      </a:lnTo>
                      <a:lnTo>
                        <a:pt x="188" y="568"/>
                      </a:lnTo>
                      <a:lnTo>
                        <a:pt x="220" y="544"/>
                      </a:lnTo>
                      <a:lnTo>
                        <a:pt x="254" y="524"/>
                      </a:lnTo>
                      <a:lnTo>
                        <a:pt x="290" y="506"/>
                      </a:lnTo>
                      <a:lnTo>
                        <a:pt x="328" y="492"/>
                      </a:lnTo>
                      <a:lnTo>
                        <a:pt x="368" y="482"/>
                      </a:lnTo>
                      <a:lnTo>
                        <a:pt x="410" y="476"/>
                      </a:lnTo>
                      <a:lnTo>
                        <a:pt x="453" y="474"/>
                      </a:lnTo>
                      <a:lnTo>
                        <a:pt x="453" y="474"/>
                      </a:lnTo>
                      <a:lnTo>
                        <a:pt x="497" y="476"/>
                      </a:lnTo>
                      <a:lnTo>
                        <a:pt x="537" y="482"/>
                      </a:lnTo>
                      <a:lnTo>
                        <a:pt x="577" y="492"/>
                      </a:lnTo>
                      <a:lnTo>
                        <a:pt x="615" y="506"/>
                      </a:lnTo>
                      <a:lnTo>
                        <a:pt x="653" y="524"/>
                      </a:lnTo>
                      <a:lnTo>
                        <a:pt x="687" y="544"/>
                      </a:lnTo>
                      <a:lnTo>
                        <a:pt x="719" y="568"/>
                      </a:lnTo>
                      <a:lnTo>
                        <a:pt x="749" y="596"/>
                      </a:lnTo>
                      <a:lnTo>
                        <a:pt x="775" y="626"/>
                      </a:lnTo>
                      <a:lnTo>
                        <a:pt x="799" y="658"/>
                      </a:lnTo>
                      <a:lnTo>
                        <a:pt x="821" y="692"/>
                      </a:lnTo>
                      <a:lnTo>
                        <a:pt x="839" y="728"/>
                      </a:lnTo>
                      <a:lnTo>
                        <a:pt x="853" y="766"/>
                      </a:lnTo>
                      <a:lnTo>
                        <a:pt x="863" y="805"/>
                      </a:lnTo>
                      <a:lnTo>
                        <a:pt x="869" y="847"/>
                      </a:lnTo>
                      <a:lnTo>
                        <a:pt x="871" y="889"/>
                      </a:lnTo>
                      <a:lnTo>
                        <a:pt x="871" y="889"/>
                      </a:lnTo>
                      <a:close/>
                      <a:moveTo>
                        <a:pt x="557" y="450"/>
                      </a:moveTo>
                      <a:lnTo>
                        <a:pt x="557" y="450"/>
                      </a:lnTo>
                      <a:lnTo>
                        <a:pt x="531" y="446"/>
                      </a:lnTo>
                      <a:lnTo>
                        <a:pt x="505" y="442"/>
                      </a:lnTo>
                      <a:lnTo>
                        <a:pt x="481" y="440"/>
                      </a:lnTo>
                      <a:lnTo>
                        <a:pt x="453" y="438"/>
                      </a:lnTo>
                      <a:lnTo>
                        <a:pt x="453" y="438"/>
                      </a:lnTo>
                      <a:lnTo>
                        <a:pt x="426" y="440"/>
                      </a:lnTo>
                      <a:lnTo>
                        <a:pt x="400" y="442"/>
                      </a:lnTo>
                      <a:lnTo>
                        <a:pt x="374" y="446"/>
                      </a:lnTo>
                      <a:lnTo>
                        <a:pt x="350" y="450"/>
                      </a:lnTo>
                      <a:lnTo>
                        <a:pt x="360" y="360"/>
                      </a:lnTo>
                      <a:lnTo>
                        <a:pt x="547" y="360"/>
                      </a:lnTo>
                      <a:lnTo>
                        <a:pt x="557" y="450"/>
                      </a:lnTo>
                      <a:close/>
                    </a:path>
                  </a:pathLst>
                </a:custGeom>
                <a:solidFill>
                  <a:schemeClr val="bg1"/>
                </a:solidFill>
                <a:ln>
                  <a:noFill/>
                </a:ln>
                <a:scene3d>
                  <a:camera prst="isometricTopUp"/>
                  <a:lightRig rig="threePt"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759" name="Freeform 17">
                  <a:extLst>
                    <a:ext uri="{FF2B5EF4-FFF2-40B4-BE49-F238E27FC236}">
                      <a16:creationId xmlns:a16="http://schemas.microsoft.com/office/drawing/2014/main" id="{96C0C619-54CA-427C-8CEB-CC9B6156786D}"/>
                    </a:ext>
                  </a:extLst>
                </p:cNvPr>
                <p:cNvSpPr>
                  <a:spLocks noEditPoints="1"/>
                </p:cNvSpPr>
                <p:nvPr/>
              </p:nvSpPr>
              <p:spPr bwMode="auto">
                <a:xfrm>
                  <a:off x="1601059" y="5888107"/>
                  <a:ext cx="136713" cy="146082"/>
                </a:xfrm>
                <a:custGeom>
                  <a:avLst/>
                  <a:gdLst>
                    <a:gd name="T0" fmla="*/ 1253 w 1255"/>
                    <a:gd name="T1" fmla="*/ 328 h 1341"/>
                    <a:gd name="T2" fmla="*/ 1241 w 1255"/>
                    <a:gd name="T3" fmla="*/ 302 h 1341"/>
                    <a:gd name="T4" fmla="*/ 1161 w 1255"/>
                    <a:gd name="T5" fmla="*/ 228 h 1341"/>
                    <a:gd name="T6" fmla="*/ 1133 w 1255"/>
                    <a:gd name="T7" fmla="*/ 230 h 1341"/>
                    <a:gd name="T8" fmla="*/ 1069 w 1255"/>
                    <a:gd name="T9" fmla="*/ 246 h 1341"/>
                    <a:gd name="T10" fmla="*/ 1051 w 1255"/>
                    <a:gd name="T11" fmla="*/ 268 h 1341"/>
                    <a:gd name="T12" fmla="*/ 1031 w 1255"/>
                    <a:gd name="T13" fmla="*/ 360 h 1341"/>
                    <a:gd name="T14" fmla="*/ 1041 w 1255"/>
                    <a:gd name="T15" fmla="*/ 386 h 1341"/>
                    <a:gd name="T16" fmla="*/ 1097 w 1255"/>
                    <a:gd name="T17" fmla="*/ 384 h 1341"/>
                    <a:gd name="T18" fmla="*/ 1037 w 1255"/>
                    <a:gd name="T19" fmla="*/ 438 h 1341"/>
                    <a:gd name="T20" fmla="*/ 973 w 1255"/>
                    <a:gd name="T21" fmla="*/ 440 h 1341"/>
                    <a:gd name="T22" fmla="*/ 917 w 1255"/>
                    <a:gd name="T23" fmla="*/ 402 h 1341"/>
                    <a:gd name="T24" fmla="*/ 889 w 1255"/>
                    <a:gd name="T25" fmla="*/ 282 h 1341"/>
                    <a:gd name="T26" fmla="*/ 905 w 1255"/>
                    <a:gd name="T27" fmla="*/ 120 h 1341"/>
                    <a:gd name="T28" fmla="*/ 867 w 1255"/>
                    <a:gd name="T29" fmla="*/ 52 h 1341"/>
                    <a:gd name="T30" fmla="*/ 705 w 1255"/>
                    <a:gd name="T31" fmla="*/ 2 h 1341"/>
                    <a:gd name="T32" fmla="*/ 587 w 1255"/>
                    <a:gd name="T33" fmla="*/ 50 h 1341"/>
                    <a:gd name="T34" fmla="*/ 491 w 1255"/>
                    <a:gd name="T35" fmla="*/ 150 h 1341"/>
                    <a:gd name="T36" fmla="*/ 438 w 1255"/>
                    <a:gd name="T37" fmla="*/ 296 h 1341"/>
                    <a:gd name="T38" fmla="*/ 328 w 1255"/>
                    <a:gd name="T39" fmla="*/ 334 h 1341"/>
                    <a:gd name="T40" fmla="*/ 218 w 1255"/>
                    <a:gd name="T41" fmla="*/ 504 h 1341"/>
                    <a:gd name="T42" fmla="*/ 70 w 1255"/>
                    <a:gd name="T43" fmla="*/ 652 h 1341"/>
                    <a:gd name="T44" fmla="*/ 2 w 1255"/>
                    <a:gd name="T45" fmla="*/ 853 h 1341"/>
                    <a:gd name="T46" fmla="*/ 36 w 1255"/>
                    <a:gd name="T47" fmla="*/ 1065 h 1341"/>
                    <a:gd name="T48" fmla="*/ 200 w 1255"/>
                    <a:gd name="T49" fmla="*/ 1265 h 1341"/>
                    <a:gd name="T50" fmla="*/ 453 w 1255"/>
                    <a:gd name="T51" fmla="*/ 1341 h 1341"/>
                    <a:gd name="T52" fmla="*/ 669 w 1255"/>
                    <a:gd name="T53" fmla="*/ 1287 h 1341"/>
                    <a:gd name="T54" fmla="*/ 851 w 1255"/>
                    <a:gd name="T55" fmla="*/ 1105 h 1341"/>
                    <a:gd name="T56" fmla="*/ 905 w 1255"/>
                    <a:gd name="T57" fmla="*/ 889 h 1341"/>
                    <a:gd name="T58" fmla="*/ 855 w 1255"/>
                    <a:gd name="T59" fmla="*/ 682 h 1341"/>
                    <a:gd name="T60" fmla="*/ 719 w 1255"/>
                    <a:gd name="T61" fmla="*/ 524 h 1341"/>
                    <a:gd name="T62" fmla="*/ 579 w 1255"/>
                    <a:gd name="T63" fmla="*/ 340 h 1341"/>
                    <a:gd name="T64" fmla="*/ 471 w 1255"/>
                    <a:gd name="T65" fmla="*/ 326 h 1341"/>
                    <a:gd name="T66" fmla="*/ 509 w 1255"/>
                    <a:gd name="T67" fmla="*/ 188 h 1341"/>
                    <a:gd name="T68" fmla="*/ 591 w 1255"/>
                    <a:gd name="T69" fmla="*/ 90 h 1341"/>
                    <a:gd name="T70" fmla="*/ 683 w 1255"/>
                    <a:gd name="T71" fmla="*/ 42 h 1341"/>
                    <a:gd name="T72" fmla="*/ 823 w 1255"/>
                    <a:gd name="T73" fmla="*/ 62 h 1341"/>
                    <a:gd name="T74" fmla="*/ 873 w 1255"/>
                    <a:gd name="T75" fmla="*/ 148 h 1341"/>
                    <a:gd name="T76" fmla="*/ 853 w 1255"/>
                    <a:gd name="T77" fmla="*/ 280 h 1341"/>
                    <a:gd name="T78" fmla="*/ 871 w 1255"/>
                    <a:gd name="T79" fmla="*/ 398 h 1341"/>
                    <a:gd name="T80" fmla="*/ 925 w 1255"/>
                    <a:gd name="T81" fmla="*/ 454 h 1341"/>
                    <a:gd name="T82" fmla="*/ 1003 w 1255"/>
                    <a:gd name="T83" fmla="*/ 478 h 1341"/>
                    <a:gd name="T84" fmla="*/ 1063 w 1255"/>
                    <a:gd name="T85" fmla="*/ 464 h 1341"/>
                    <a:gd name="T86" fmla="*/ 1131 w 1255"/>
                    <a:gd name="T87" fmla="*/ 394 h 1341"/>
                    <a:gd name="T88" fmla="*/ 1161 w 1255"/>
                    <a:gd name="T89" fmla="*/ 454 h 1341"/>
                    <a:gd name="T90" fmla="*/ 1177 w 1255"/>
                    <a:gd name="T91" fmla="*/ 438 h 1341"/>
                    <a:gd name="T92" fmla="*/ 1237 w 1255"/>
                    <a:gd name="T93" fmla="*/ 426 h 1341"/>
                    <a:gd name="T94" fmla="*/ 1255 w 1255"/>
                    <a:gd name="T95" fmla="*/ 404 h 1341"/>
                    <a:gd name="T96" fmla="*/ 869 w 1255"/>
                    <a:gd name="T97" fmla="*/ 933 h 1341"/>
                    <a:gd name="T98" fmla="*/ 775 w 1255"/>
                    <a:gd name="T99" fmla="*/ 1155 h 1341"/>
                    <a:gd name="T100" fmla="*/ 577 w 1255"/>
                    <a:gd name="T101" fmla="*/ 1287 h 1341"/>
                    <a:gd name="T102" fmla="*/ 368 w 1255"/>
                    <a:gd name="T103" fmla="*/ 1299 h 1341"/>
                    <a:gd name="T104" fmla="*/ 158 w 1255"/>
                    <a:gd name="T105" fmla="*/ 1185 h 1341"/>
                    <a:gd name="T106" fmla="*/ 44 w 1255"/>
                    <a:gd name="T107" fmla="*/ 973 h 1341"/>
                    <a:gd name="T108" fmla="*/ 54 w 1255"/>
                    <a:gd name="T109" fmla="*/ 766 h 1341"/>
                    <a:gd name="T110" fmla="*/ 188 w 1255"/>
                    <a:gd name="T111" fmla="*/ 568 h 1341"/>
                    <a:gd name="T112" fmla="*/ 410 w 1255"/>
                    <a:gd name="T113" fmla="*/ 476 h 1341"/>
                    <a:gd name="T114" fmla="*/ 615 w 1255"/>
                    <a:gd name="T115" fmla="*/ 506 h 1341"/>
                    <a:gd name="T116" fmla="*/ 799 w 1255"/>
                    <a:gd name="T117" fmla="*/ 658 h 1341"/>
                    <a:gd name="T118" fmla="*/ 871 w 1255"/>
                    <a:gd name="T119" fmla="*/ 889 h 1341"/>
                    <a:gd name="T120" fmla="*/ 481 w 1255"/>
                    <a:gd name="T121" fmla="*/ 440 h 1341"/>
                    <a:gd name="T122" fmla="*/ 350 w 1255"/>
                    <a:gd name="T123" fmla="*/ 450 h 1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55" h="1341">
                      <a:moveTo>
                        <a:pt x="1247" y="394"/>
                      </a:moveTo>
                      <a:lnTo>
                        <a:pt x="1179" y="350"/>
                      </a:lnTo>
                      <a:lnTo>
                        <a:pt x="1241" y="336"/>
                      </a:lnTo>
                      <a:lnTo>
                        <a:pt x="1241" y="336"/>
                      </a:lnTo>
                      <a:lnTo>
                        <a:pt x="1247" y="334"/>
                      </a:lnTo>
                      <a:lnTo>
                        <a:pt x="1253" y="328"/>
                      </a:lnTo>
                      <a:lnTo>
                        <a:pt x="1255" y="322"/>
                      </a:lnTo>
                      <a:lnTo>
                        <a:pt x="1255" y="316"/>
                      </a:lnTo>
                      <a:lnTo>
                        <a:pt x="1255" y="316"/>
                      </a:lnTo>
                      <a:lnTo>
                        <a:pt x="1251" y="310"/>
                      </a:lnTo>
                      <a:lnTo>
                        <a:pt x="1247" y="304"/>
                      </a:lnTo>
                      <a:lnTo>
                        <a:pt x="1241" y="302"/>
                      </a:lnTo>
                      <a:lnTo>
                        <a:pt x="1233" y="302"/>
                      </a:lnTo>
                      <a:lnTo>
                        <a:pt x="1155" y="320"/>
                      </a:lnTo>
                      <a:lnTo>
                        <a:pt x="1165" y="242"/>
                      </a:lnTo>
                      <a:lnTo>
                        <a:pt x="1165" y="242"/>
                      </a:lnTo>
                      <a:lnTo>
                        <a:pt x="1165" y="234"/>
                      </a:lnTo>
                      <a:lnTo>
                        <a:pt x="1161" y="228"/>
                      </a:lnTo>
                      <a:lnTo>
                        <a:pt x="1157" y="224"/>
                      </a:lnTo>
                      <a:lnTo>
                        <a:pt x="1149" y="222"/>
                      </a:lnTo>
                      <a:lnTo>
                        <a:pt x="1149" y="222"/>
                      </a:lnTo>
                      <a:lnTo>
                        <a:pt x="1143" y="222"/>
                      </a:lnTo>
                      <a:lnTo>
                        <a:pt x="1137" y="226"/>
                      </a:lnTo>
                      <a:lnTo>
                        <a:pt x="1133" y="230"/>
                      </a:lnTo>
                      <a:lnTo>
                        <a:pt x="1131" y="238"/>
                      </a:lnTo>
                      <a:lnTo>
                        <a:pt x="1123" y="300"/>
                      </a:lnTo>
                      <a:lnTo>
                        <a:pt x="1081" y="252"/>
                      </a:lnTo>
                      <a:lnTo>
                        <a:pt x="1081" y="252"/>
                      </a:lnTo>
                      <a:lnTo>
                        <a:pt x="1077" y="248"/>
                      </a:lnTo>
                      <a:lnTo>
                        <a:pt x="1069" y="246"/>
                      </a:lnTo>
                      <a:lnTo>
                        <a:pt x="1063" y="246"/>
                      </a:lnTo>
                      <a:lnTo>
                        <a:pt x="1057" y="250"/>
                      </a:lnTo>
                      <a:lnTo>
                        <a:pt x="1057" y="250"/>
                      </a:lnTo>
                      <a:lnTo>
                        <a:pt x="1053" y="256"/>
                      </a:lnTo>
                      <a:lnTo>
                        <a:pt x="1051" y="262"/>
                      </a:lnTo>
                      <a:lnTo>
                        <a:pt x="1051" y="268"/>
                      </a:lnTo>
                      <a:lnTo>
                        <a:pt x="1055" y="274"/>
                      </a:lnTo>
                      <a:lnTo>
                        <a:pt x="1105" y="334"/>
                      </a:lnTo>
                      <a:lnTo>
                        <a:pt x="1043" y="352"/>
                      </a:lnTo>
                      <a:lnTo>
                        <a:pt x="1043" y="352"/>
                      </a:lnTo>
                      <a:lnTo>
                        <a:pt x="1037" y="356"/>
                      </a:lnTo>
                      <a:lnTo>
                        <a:pt x="1031" y="360"/>
                      </a:lnTo>
                      <a:lnTo>
                        <a:pt x="1029" y="366"/>
                      </a:lnTo>
                      <a:lnTo>
                        <a:pt x="1031" y="374"/>
                      </a:lnTo>
                      <a:lnTo>
                        <a:pt x="1031" y="374"/>
                      </a:lnTo>
                      <a:lnTo>
                        <a:pt x="1033" y="378"/>
                      </a:lnTo>
                      <a:lnTo>
                        <a:pt x="1037" y="382"/>
                      </a:lnTo>
                      <a:lnTo>
                        <a:pt x="1041" y="386"/>
                      </a:lnTo>
                      <a:lnTo>
                        <a:pt x="1047" y="386"/>
                      </a:lnTo>
                      <a:lnTo>
                        <a:pt x="1047" y="386"/>
                      </a:lnTo>
                      <a:lnTo>
                        <a:pt x="1053" y="386"/>
                      </a:lnTo>
                      <a:lnTo>
                        <a:pt x="1105" y="370"/>
                      </a:lnTo>
                      <a:lnTo>
                        <a:pt x="1105" y="370"/>
                      </a:lnTo>
                      <a:lnTo>
                        <a:pt x="1097" y="384"/>
                      </a:lnTo>
                      <a:lnTo>
                        <a:pt x="1089" y="396"/>
                      </a:lnTo>
                      <a:lnTo>
                        <a:pt x="1079" y="408"/>
                      </a:lnTo>
                      <a:lnTo>
                        <a:pt x="1069" y="418"/>
                      </a:lnTo>
                      <a:lnTo>
                        <a:pt x="1059" y="426"/>
                      </a:lnTo>
                      <a:lnTo>
                        <a:pt x="1049" y="432"/>
                      </a:lnTo>
                      <a:lnTo>
                        <a:pt x="1037" y="438"/>
                      </a:lnTo>
                      <a:lnTo>
                        <a:pt x="1025" y="442"/>
                      </a:lnTo>
                      <a:lnTo>
                        <a:pt x="1025" y="442"/>
                      </a:lnTo>
                      <a:lnTo>
                        <a:pt x="1013" y="444"/>
                      </a:lnTo>
                      <a:lnTo>
                        <a:pt x="999" y="444"/>
                      </a:lnTo>
                      <a:lnTo>
                        <a:pt x="987" y="442"/>
                      </a:lnTo>
                      <a:lnTo>
                        <a:pt x="973" y="440"/>
                      </a:lnTo>
                      <a:lnTo>
                        <a:pt x="961" y="434"/>
                      </a:lnTo>
                      <a:lnTo>
                        <a:pt x="949" y="428"/>
                      </a:lnTo>
                      <a:lnTo>
                        <a:pt x="937" y="420"/>
                      </a:lnTo>
                      <a:lnTo>
                        <a:pt x="927" y="412"/>
                      </a:lnTo>
                      <a:lnTo>
                        <a:pt x="927" y="412"/>
                      </a:lnTo>
                      <a:lnTo>
                        <a:pt x="917" y="402"/>
                      </a:lnTo>
                      <a:lnTo>
                        <a:pt x="909" y="390"/>
                      </a:lnTo>
                      <a:lnTo>
                        <a:pt x="897" y="370"/>
                      </a:lnTo>
                      <a:lnTo>
                        <a:pt x="889" y="348"/>
                      </a:lnTo>
                      <a:lnTo>
                        <a:pt x="885" y="326"/>
                      </a:lnTo>
                      <a:lnTo>
                        <a:pt x="885" y="304"/>
                      </a:lnTo>
                      <a:lnTo>
                        <a:pt x="889" y="282"/>
                      </a:lnTo>
                      <a:lnTo>
                        <a:pt x="897" y="236"/>
                      </a:lnTo>
                      <a:lnTo>
                        <a:pt x="897" y="236"/>
                      </a:lnTo>
                      <a:lnTo>
                        <a:pt x="905" y="190"/>
                      </a:lnTo>
                      <a:lnTo>
                        <a:pt x="907" y="166"/>
                      </a:lnTo>
                      <a:lnTo>
                        <a:pt x="907" y="142"/>
                      </a:lnTo>
                      <a:lnTo>
                        <a:pt x="905" y="120"/>
                      </a:lnTo>
                      <a:lnTo>
                        <a:pt x="897" y="96"/>
                      </a:lnTo>
                      <a:lnTo>
                        <a:pt x="891" y="86"/>
                      </a:lnTo>
                      <a:lnTo>
                        <a:pt x="885" y="74"/>
                      </a:lnTo>
                      <a:lnTo>
                        <a:pt x="877" y="64"/>
                      </a:lnTo>
                      <a:lnTo>
                        <a:pt x="867" y="52"/>
                      </a:lnTo>
                      <a:lnTo>
                        <a:pt x="867" y="52"/>
                      </a:lnTo>
                      <a:lnTo>
                        <a:pt x="845" y="34"/>
                      </a:lnTo>
                      <a:lnTo>
                        <a:pt x="819" y="18"/>
                      </a:lnTo>
                      <a:lnTo>
                        <a:pt x="793" y="8"/>
                      </a:lnTo>
                      <a:lnTo>
                        <a:pt x="765" y="2"/>
                      </a:lnTo>
                      <a:lnTo>
                        <a:pt x="735" y="0"/>
                      </a:lnTo>
                      <a:lnTo>
                        <a:pt x="705" y="2"/>
                      </a:lnTo>
                      <a:lnTo>
                        <a:pt x="673" y="8"/>
                      </a:lnTo>
                      <a:lnTo>
                        <a:pt x="643" y="20"/>
                      </a:lnTo>
                      <a:lnTo>
                        <a:pt x="643" y="20"/>
                      </a:lnTo>
                      <a:lnTo>
                        <a:pt x="623" y="28"/>
                      </a:lnTo>
                      <a:lnTo>
                        <a:pt x="605" y="38"/>
                      </a:lnTo>
                      <a:lnTo>
                        <a:pt x="587" y="50"/>
                      </a:lnTo>
                      <a:lnTo>
                        <a:pt x="569" y="62"/>
                      </a:lnTo>
                      <a:lnTo>
                        <a:pt x="553" y="78"/>
                      </a:lnTo>
                      <a:lnTo>
                        <a:pt x="535" y="94"/>
                      </a:lnTo>
                      <a:lnTo>
                        <a:pt x="519" y="110"/>
                      </a:lnTo>
                      <a:lnTo>
                        <a:pt x="505" y="130"/>
                      </a:lnTo>
                      <a:lnTo>
                        <a:pt x="491" y="150"/>
                      </a:lnTo>
                      <a:lnTo>
                        <a:pt x="479" y="172"/>
                      </a:lnTo>
                      <a:lnTo>
                        <a:pt x="467" y="194"/>
                      </a:lnTo>
                      <a:lnTo>
                        <a:pt x="459" y="218"/>
                      </a:lnTo>
                      <a:lnTo>
                        <a:pt x="449" y="244"/>
                      </a:lnTo>
                      <a:lnTo>
                        <a:pt x="442" y="270"/>
                      </a:lnTo>
                      <a:lnTo>
                        <a:pt x="438" y="296"/>
                      </a:lnTo>
                      <a:lnTo>
                        <a:pt x="436" y="326"/>
                      </a:lnTo>
                      <a:lnTo>
                        <a:pt x="344" y="326"/>
                      </a:lnTo>
                      <a:lnTo>
                        <a:pt x="344" y="326"/>
                      </a:lnTo>
                      <a:lnTo>
                        <a:pt x="338" y="326"/>
                      </a:lnTo>
                      <a:lnTo>
                        <a:pt x="332" y="330"/>
                      </a:lnTo>
                      <a:lnTo>
                        <a:pt x="328" y="334"/>
                      </a:lnTo>
                      <a:lnTo>
                        <a:pt x="326" y="340"/>
                      </a:lnTo>
                      <a:lnTo>
                        <a:pt x="314" y="460"/>
                      </a:lnTo>
                      <a:lnTo>
                        <a:pt x="314" y="460"/>
                      </a:lnTo>
                      <a:lnTo>
                        <a:pt x="280" y="472"/>
                      </a:lnTo>
                      <a:lnTo>
                        <a:pt x="248" y="488"/>
                      </a:lnTo>
                      <a:lnTo>
                        <a:pt x="218" y="504"/>
                      </a:lnTo>
                      <a:lnTo>
                        <a:pt x="188" y="524"/>
                      </a:lnTo>
                      <a:lnTo>
                        <a:pt x="160" y="546"/>
                      </a:lnTo>
                      <a:lnTo>
                        <a:pt x="134" y="570"/>
                      </a:lnTo>
                      <a:lnTo>
                        <a:pt x="110" y="596"/>
                      </a:lnTo>
                      <a:lnTo>
                        <a:pt x="88" y="622"/>
                      </a:lnTo>
                      <a:lnTo>
                        <a:pt x="70" y="652"/>
                      </a:lnTo>
                      <a:lnTo>
                        <a:pt x="52" y="682"/>
                      </a:lnTo>
                      <a:lnTo>
                        <a:pt x="36" y="714"/>
                      </a:lnTo>
                      <a:lnTo>
                        <a:pt x="24" y="746"/>
                      </a:lnTo>
                      <a:lnTo>
                        <a:pt x="14" y="781"/>
                      </a:lnTo>
                      <a:lnTo>
                        <a:pt x="6" y="815"/>
                      </a:lnTo>
                      <a:lnTo>
                        <a:pt x="2" y="853"/>
                      </a:lnTo>
                      <a:lnTo>
                        <a:pt x="0" y="889"/>
                      </a:lnTo>
                      <a:lnTo>
                        <a:pt x="0" y="889"/>
                      </a:lnTo>
                      <a:lnTo>
                        <a:pt x="2" y="935"/>
                      </a:lnTo>
                      <a:lnTo>
                        <a:pt x="10" y="981"/>
                      </a:lnTo>
                      <a:lnTo>
                        <a:pt x="20" y="1023"/>
                      </a:lnTo>
                      <a:lnTo>
                        <a:pt x="36" y="1065"/>
                      </a:lnTo>
                      <a:lnTo>
                        <a:pt x="56" y="1105"/>
                      </a:lnTo>
                      <a:lnTo>
                        <a:pt x="78" y="1143"/>
                      </a:lnTo>
                      <a:lnTo>
                        <a:pt x="104" y="1177"/>
                      </a:lnTo>
                      <a:lnTo>
                        <a:pt x="134" y="1209"/>
                      </a:lnTo>
                      <a:lnTo>
                        <a:pt x="166" y="1239"/>
                      </a:lnTo>
                      <a:lnTo>
                        <a:pt x="200" y="1265"/>
                      </a:lnTo>
                      <a:lnTo>
                        <a:pt x="238" y="1287"/>
                      </a:lnTo>
                      <a:lnTo>
                        <a:pt x="276" y="1307"/>
                      </a:lnTo>
                      <a:lnTo>
                        <a:pt x="318" y="1321"/>
                      </a:lnTo>
                      <a:lnTo>
                        <a:pt x="362" y="1333"/>
                      </a:lnTo>
                      <a:lnTo>
                        <a:pt x="406" y="1339"/>
                      </a:lnTo>
                      <a:lnTo>
                        <a:pt x="453" y="1341"/>
                      </a:lnTo>
                      <a:lnTo>
                        <a:pt x="453" y="1341"/>
                      </a:lnTo>
                      <a:lnTo>
                        <a:pt x="499" y="1339"/>
                      </a:lnTo>
                      <a:lnTo>
                        <a:pt x="545" y="1333"/>
                      </a:lnTo>
                      <a:lnTo>
                        <a:pt x="587" y="1321"/>
                      </a:lnTo>
                      <a:lnTo>
                        <a:pt x="629" y="1307"/>
                      </a:lnTo>
                      <a:lnTo>
                        <a:pt x="669" y="1287"/>
                      </a:lnTo>
                      <a:lnTo>
                        <a:pt x="707" y="1265"/>
                      </a:lnTo>
                      <a:lnTo>
                        <a:pt x="741" y="1239"/>
                      </a:lnTo>
                      <a:lnTo>
                        <a:pt x="773" y="1209"/>
                      </a:lnTo>
                      <a:lnTo>
                        <a:pt x="803" y="1177"/>
                      </a:lnTo>
                      <a:lnTo>
                        <a:pt x="829" y="1143"/>
                      </a:lnTo>
                      <a:lnTo>
                        <a:pt x="851" y="1105"/>
                      </a:lnTo>
                      <a:lnTo>
                        <a:pt x="871" y="1065"/>
                      </a:lnTo>
                      <a:lnTo>
                        <a:pt x="885" y="1023"/>
                      </a:lnTo>
                      <a:lnTo>
                        <a:pt x="897" y="981"/>
                      </a:lnTo>
                      <a:lnTo>
                        <a:pt x="903" y="935"/>
                      </a:lnTo>
                      <a:lnTo>
                        <a:pt x="905" y="889"/>
                      </a:lnTo>
                      <a:lnTo>
                        <a:pt x="905" y="889"/>
                      </a:lnTo>
                      <a:lnTo>
                        <a:pt x="905" y="853"/>
                      </a:lnTo>
                      <a:lnTo>
                        <a:pt x="899" y="815"/>
                      </a:lnTo>
                      <a:lnTo>
                        <a:pt x="893" y="781"/>
                      </a:lnTo>
                      <a:lnTo>
                        <a:pt x="883" y="746"/>
                      </a:lnTo>
                      <a:lnTo>
                        <a:pt x="869" y="714"/>
                      </a:lnTo>
                      <a:lnTo>
                        <a:pt x="855" y="682"/>
                      </a:lnTo>
                      <a:lnTo>
                        <a:pt x="837" y="652"/>
                      </a:lnTo>
                      <a:lnTo>
                        <a:pt x="817" y="622"/>
                      </a:lnTo>
                      <a:lnTo>
                        <a:pt x="795" y="594"/>
                      </a:lnTo>
                      <a:lnTo>
                        <a:pt x="771" y="570"/>
                      </a:lnTo>
                      <a:lnTo>
                        <a:pt x="745" y="546"/>
                      </a:lnTo>
                      <a:lnTo>
                        <a:pt x="719" y="524"/>
                      </a:lnTo>
                      <a:lnTo>
                        <a:pt x="689" y="504"/>
                      </a:lnTo>
                      <a:lnTo>
                        <a:pt x="659" y="488"/>
                      </a:lnTo>
                      <a:lnTo>
                        <a:pt x="627" y="472"/>
                      </a:lnTo>
                      <a:lnTo>
                        <a:pt x="593" y="460"/>
                      </a:lnTo>
                      <a:lnTo>
                        <a:pt x="579" y="340"/>
                      </a:lnTo>
                      <a:lnTo>
                        <a:pt x="579" y="340"/>
                      </a:lnTo>
                      <a:lnTo>
                        <a:pt x="577" y="334"/>
                      </a:lnTo>
                      <a:lnTo>
                        <a:pt x="573" y="330"/>
                      </a:lnTo>
                      <a:lnTo>
                        <a:pt x="569" y="326"/>
                      </a:lnTo>
                      <a:lnTo>
                        <a:pt x="563" y="326"/>
                      </a:lnTo>
                      <a:lnTo>
                        <a:pt x="471" y="326"/>
                      </a:lnTo>
                      <a:lnTo>
                        <a:pt x="471" y="326"/>
                      </a:lnTo>
                      <a:lnTo>
                        <a:pt x="473" y="300"/>
                      </a:lnTo>
                      <a:lnTo>
                        <a:pt x="477" y="276"/>
                      </a:lnTo>
                      <a:lnTo>
                        <a:pt x="483" y="252"/>
                      </a:lnTo>
                      <a:lnTo>
                        <a:pt x="491" y="230"/>
                      </a:lnTo>
                      <a:lnTo>
                        <a:pt x="499" y="208"/>
                      </a:lnTo>
                      <a:lnTo>
                        <a:pt x="509" y="188"/>
                      </a:lnTo>
                      <a:lnTo>
                        <a:pt x="521" y="168"/>
                      </a:lnTo>
                      <a:lnTo>
                        <a:pt x="533" y="150"/>
                      </a:lnTo>
                      <a:lnTo>
                        <a:pt x="547" y="134"/>
                      </a:lnTo>
                      <a:lnTo>
                        <a:pt x="561" y="118"/>
                      </a:lnTo>
                      <a:lnTo>
                        <a:pt x="575" y="104"/>
                      </a:lnTo>
                      <a:lnTo>
                        <a:pt x="591" y="90"/>
                      </a:lnTo>
                      <a:lnTo>
                        <a:pt x="607" y="78"/>
                      </a:lnTo>
                      <a:lnTo>
                        <a:pt x="623" y="68"/>
                      </a:lnTo>
                      <a:lnTo>
                        <a:pt x="639" y="60"/>
                      </a:lnTo>
                      <a:lnTo>
                        <a:pt x="655" y="52"/>
                      </a:lnTo>
                      <a:lnTo>
                        <a:pt x="655" y="52"/>
                      </a:lnTo>
                      <a:lnTo>
                        <a:pt x="683" y="42"/>
                      </a:lnTo>
                      <a:lnTo>
                        <a:pt x="709" y="36"/>
                      </a:lnTo>
                      <a:lnTo>
                        <a:pt x="733" y="34"/>
                      </a:lnTo>
                      <a:lnTo>
                        <a:pt x="759" y="36"/>
                      </a:lnTo>
                      <a:lnTo>
                        <a:pt x="781" y="42"/>
                      </a:lnTo>
                      <a:lnTo>
                        <a:pt x="803" y="50"/>
                      </a:lnTo>
                      <a:lnTo>
                        <a:pt x="823" y="62"/>
                      </a:lnTo>
                      <a:lnTo>
                        <a:pt x="841" y="78"/>
                      </a:lnTo>
                      <a:lnTo>
                        <a:pt x="841" y="78"/>
                      </a:lnTo>
                      <a:lnTo>
                        <a:pt x="855" y="94"/>
                      </a:lnTo>
                      <a:lnTo>
                        <a:pt x="865" y="112"/>
                      </a:lnTo>
                      <a:lnTo>
                        <a:pt x="871" y="128"/>
                      </a:lnTo>
                      <a:lnTo>
                        <a:pt x="873" y="148"/>
                      </a:lnTo>
                      <a:lnTo>
                        <a:pt x="873" y="166"/>
                      </a:lnTo>
                      <a:lnTo>
                        <a:pt x="871" y="186"/>
                      </a:lnTo>
                      <a:lnTo>
                        <a:pt x="863" y="228"/>
                      </a:lnTo>
                      <a:lnTo>
                        <a:pt x="863" y="228"/>
                      </a:lnTo>
                      <a:lnTo>
                        <a:pt x="857" y="254"/>
                      </a:lnTo>
                      <a:lnTo>
                        <a:pt x="853" y="280"/>
                      </a:lnTo>
                      <a:lnTo>
                        <a:pt x="851" y="306"/>
                      </a:lnTo>
                      <a:lnTo>
                        <a:pt x="851" y="332"/>
                      </a:lnTo>
                      <a:lnTo>
                        <a:pt x="855" y="358"/>
                      </a:lnTo>
                      <a:lnTo>
                        <a:pt x="859" y="372"/>
                      </a:lnTo>
                      <a:lnTo>
                        <a:pt x="865" y="384"/>
                      </a:lnTo>
                      <a:lnTo>
                        <a:pt x="871" y="398"/>
                      </a:lnTo>
                      <a:lnTo>
                        <a:pt x="881" y="410"/>
                      </a:lnTo>
                      <a:lnTo>
                        <a:pt x="891" y="424"/>
                      </a:lnTo>
                      <a:lnTo>
                        <a:pt x="903" y="436"/>
                      </a:lnTo>
                      <a:lnTo>
                        <a:pt x="903" y="436"/>
                      </a:lnTo>
                      <a:lnTo>
                        <a:pt x="913" y="446"/>
                      </a:lnTo>
                      <a:lnTo>
                        <a:pt x="925" y="454"/>
                      </a:lnTo>
                      <a:lnTo>
                        <a:pt x="937" y="462"/>
                      </a:lnTo>
                      <a:lnTo>
                        <a:pt x="949" y="468"/>
                      </a:lnTo>
                      <a:lnTo>
                        <a:pt x="963" y="472"/>
                      </a:lnTo>
                      <a:lnTo>
                        <a:pt x="975" y="476"/>
                      </a:lnTo>
                      <a:lnTo>
                        <a:pt x="989" y="478"/>
                      </a:lnTo>
                      <a:lnTo>
                        <a:pt x="1003" y="478"/>
                      </a:lnTo>
                      <a:lnTo>
                        <a:pt x="1003" y="478"/>
                      </a:lnTo>
                      <a:lnTo>
                        <a:pt x="1019" y="478"/>
                      </a:lnTo>
                      <a:lnTo>
                        <a:pt x="1033" y="476"/>
                      </a:lnTo>
                      <a:lnTo>
                        <a:pt x="1033" y="476"/>
                      </a:lnTo>
                      <a:lnTo>
                        <a:pt x="1049" y="470"/>
                      </a:lnTo>
                      <a:lnTo>
                        <a:pt x="1063" y="464"/>
                      </a:lnTo>
                      <a:lnTo>
                        <a:pt x="1075" y="456"/>
                      </a:lnTo>
                      <a:lnTo>
                        <a:pt x="1089" y="448"/>
                      </a:lnTo>
                      <a:lnTo>
                        <a:pt x="1101" y="436"/>
                      </a:lnTo>
                      <a:lnTo>
                        <a:pt x="1111" y="424"/>
                      </a:lnTo>
                      <a:lnTo>
                        <a:pt x="1121" y="410"/>
                      </a:lnTo>
                      <a:lnTo>
                        <a:pt x="1131" y="394"/>
                      </a:lnTo>
                      <a:lnTo>
                        <a:pt x="1143" y="440"/>
                      </a:lnTo>
                      <a:lnTo>
                        <a:pt x="1143" y="440"/>
                      </a:lnTo>
                      <a:lnTo>
                        <a:pt x="1147" y="446"/>
                      </a:lnTo>
                      <a:lnTo>
                        <a:pt x="1151" y="450"/>
                      </a:lnTo>
                      <a:lnTo>
                        <a:pt x="1155" y="452"/>
                      </a:lnTo>
                      <a:lnTo>
                        <a:pt x="1161" y="454"/>
                      </a:lnTo>
                      <a:lnTo>
                        <a:pt x="1161" y="454"/>
                      </a:lnTo>
                      <a:lnTo>
                        <a:pt x="1165" y="454"/>
                      </a:lnTo>
                      <a:lnTo>
                        <a:pt x="1165" y="454"/>
                      </a:lnTo>
                      <a:lnTo>
                        <a:pt x="1171" y="450"/>
                      </a:lnTo>
                      <a:lnTo>
                        <a:pt x="1175" y="444"/>
                      </a:lnTo>
                      <a:lnTo>
                        <a:pt x="1177" y="438"/>
                      </a:lnTo>
                      <a:lnTo>
                        <a:pt x="1177" y="432"/>
                      </a:lnTo>
                      <a:lnTo>
                        <a:pt x="1163" y="382"/>
                      </a:lnTo>
                      <a:lnTo>
                        <a:pt x="1229" y="422"/>
                      </a:lnTo>
                      <a:lnTo>
                        <a:pt x="1229" y="422"/>
                      </a:lnTo>
                      <a:lnTo>
                        <a:pt x="1233" y="424"/>
                      </a:lnTo>
                      <a:lnTo>
                        <a:pt x="1237" y="426"/>
                      </a:lnTo>
                      <a:lnTo>
                        <a:pt x="1237" y="426"/>
                      </a:lnTo>
                      <a:lnTo>
                        <a:pt x="1245" y="424"/>
                      </a:lnTo>
                      <a:lnTo>
                        <a:pt x="1253" y="418"/>
                      </a:lnTo>
                      <a:lnTo>
                        <a:pt x="1253" y="418"/>
                      </a:lnTo>
                      <a:lnTo>
                        <a:pt x="1255" y="412"/>
                      </a:lnTo>
                      <a:lnTo>
                        <a:pt x="1255" y="404"/>
                      </a:lnTo>
                      <a:lnTo>
                        <a:pt x="1251" y="398"/>
                      </a:lnTo>
                      <a:lnTo>
                        <a:pt x="1247" y="394"/>
                      </a:lnTo>
                      <a:lnTo>
                        <a:pt x="1247" y="394"/>
                      </a:lnTo>
                      <a:close/>
                      <a:moveTo>
                        <a:pt x="871" y="889"/>
                      </a:moveTo>
                      <a:lnTo>
                        <a:pt x="871" y="889"/>
                      </a:lnTo>
                      <a:lnTo>
                        <a:pt x="869" y="933"/>
                      </a:lnTo>
                      <a:lnTo>
                        <a:pt x="863" y="973"/>
                      </a:lnTo>
                      <a:lnTo>
                        <a:pt x="853" y="1013"/>
                      </a:lnTo>
                      <a:lnTo>
                        <a:pt x="839" y="1051"/>
                      </a:lnTo>
                      <a:lnTo>
                        <a:pt x="821" y="1089"/>
                      </a:lnTo>
                      <a:lnTo>
                        <a:pt x="799" y="1123"/>
                      </a:lnTo>
                      <a:lnTo>
                        <a:pt x="775" y="1155"/>
                      </a:lnTo>
                      <a:lnTo>
                        <a:pt x="749" y="1185"/>
                      </a:lnTo>
                      <a:lnTo>
                        <a:pt x="719" y="1211"/>
                      </a:lnTo>
                      <a:lnTo>
                        <a:pt x="687" y="1235"/>
                      </a:lnTo>
                      <a:lnTo>
                        <a:pt x="653" y="1257"/>
                      </a:lnTo>
                      <a:lnTo>
                        <a:pt x="615" y="1273"/>
                      </a:lnTo>
                      <a:lnTo>
                        <a:pt x="577" y="1287"/>
                      </a:lnTo>
                      <a:lnTo>
                        <a:pt x="537" y="1299"/>
                      </a:lnTo>
                      <a:lnTo>
                        <a:pt x="497" y="1305"/>
                      </a:lnTo>
                      <a:lnTo>
                        <a:pt x="453" y="1307"/>
                      </a:lnTo>
                      <a:lnTo>
                        <a:pt x="453" y="1307"/>
                      </a:lnTo>
                      <a:lnTo>
                        <a:pt x="410" y="1305"/>
                      </a:lnTo>
                      <a:lnTo>
                        <a:pt x="368" y="1299"/>
                      </a:lnTo>
                      <a:lnTo>
                        <a:pt x="328" y="1287"/>
                      </a:lnTo>
                      <a:lnTo>
                        <a:pt x="290" y="1273"/>
                      </a:lnTo>
                      <a:lnTo>
                        <a:pt x="254" y="1257"/>
                      </a:lnTo>
                      <a:lnTo>
                        <a:pt x="220" y="1235"/>
                      </a:lnTo>
                      <a:lnTo>
                        <a:pt x="188" y="1211"/>
                      </a:lnTo>
                      <a:lnTo>
                        <a:pt x="158" y="1185"/>
                      </a:lnTo>
                      <a:lnTo>
                        <a:pt x="130" y="1155"/>
                      </a:lnTo>
                      <a:lnTo>
                        <a:pt x="106" y="1123"/>
                      </a:lnTo>
                      <a:lnTo>
                        <a:pt x="86" y="1089"/>
                      </a:lnTo>
                      <a:lnTo>
                        <a:pt x="68" y="1051"/>
                      </a:lnTo>
                      <a:lnTo>
                        <a:pt x="54" y="1013"/>
                      </a:lnTo>
                      <a:lnTo>
                        <a:pt x="44" y="973"/>
                      </a:lnTo>
                      <a:lnTo>
                        <a:pt x="38" y="933"/>
                      </a:lnTo>
                      <a:lnTo>
                        <a:pt x="36" y="889"/>
                      </a:lnTo>
                      <a:lnTo>
                        <a:pt x="36" y="889"/>
                      </a:lnTo>
                      <a:lnTo>
                        <a:pt x="38" y="847"/>
                      </a:lnTo>
                      <a:lnTo>
                        <a:pt x="44" y="805"/>
                      </a:lnTo>
                      <a:lnTo>
                        <a:pt x="54" y="766"/>
                      </a:lnTo>
                      <a:lnTo>
                        <a:pt x="68" y="728"/>
                      </a:lnTo>
                      <a:lnTo>
                        <a:pt x="86" y="692"/>
                      </a:lnTo>
                      <a:lnTo>
                        <a:pt x="106" y="658"/>
                      </a:lnTo>
                      <a:lnTo>
                        <a:pt x="130" y="626"/>
                      </a:lnTo>
                      <a:lnTo>
                        <a:pt x="158" y="596"/>
                      </a:lnTo>
                      <a:lnTo>
                        <a:pt x="188" y="568"/>
                      </a:lnTo>
                      <a:lnTo>
                        <a:pt x="220" y="544"/>
                      </a:lnTo>
                      <a:lnTo>
                        <a:pt x="254" y="524"/>
                      </a:lnTo>
                      <a:lnTo>
                        <a:pt x="290" y="506"/>
                      </a:lnTo>
                      <a:lnTo>
                        <a:pt x="328" y="492"/>
                      </a:lnTo>
                      <a:lnTo>
                        <a:pt x="368" y="482"/>
                      </a:lnTo>
                      <a:lnTo>
                        <a:pt x="410" y="476"/>
                      </a:lnTo>
                      <a:lnTo>
                        <a:pt x="453" y="474"/>
                      </a:lnTo>
                      <a:lnTo>
                        <a:pt x="453" y="474"/>
                      </a:lnTo>
                      <a:lnTo>
                        <a:pt x="497" y="476"/>
                      </a:lnTo>
                      <a:lnTo>
                        <a:pt x="537" y="482"/>
                      </a:lnTo>
                      <a:lnTo>
                        <a:pt x="577" y="492"/>
                      </a:lnTo>
                      <a:lnTo>
                        <a:pt x="615" y="506"/>
                      </a:lnTo>
                      <a:lnTo>
                        <a:pt x="653" y="524"/>
                      </a:lnTo>
                      <a:lnTo>
                        <a:pt x="687" y="544"/>
                      </a:lnTo>
                      <a:lnTo>
                        <a:pt x="719" y="568"/>
                      </a:lnTo>
                      <a:lnTo>
                        <a:pt x="749" y="596"/>
                      </a:lnTo>
                      <a:lnTo>
                        <a:pt x="775" y="626"/>
                      </a:lnTo>
                      <a:lnTo>
                        <a:pt x="799" y="658"/>
                      </a:lnTo>
                      <a:lnTo>
                        <a:pt x="821" y="692"/>
                      </a:lnTo>
                      <a:lnTo>
                        <a:pt x="839" y="728"/>
                      </a:lnTo>
                      <a:lnTo>
                        <a:pt x="853" y="766"/>
                      </a:lnTo>
                      <a:lnTo>
                        <a:pt x="863" y="805"/>
                      </a:lnTo>
                      <a:lnTo>
                        <a:pt x="869" y="847"/>
                      </a:lnTo>
                      <a:lnTo>
                        <a:pt x="871" y="889"/>
                      </a:lnTo>
                      <a:lnTo>
                        <a:pt x="871" y="889"/>
                      </a:lnTo>
                      <a:close/>
                      <a:moveTo>
                        <a:pt x="557" y="450"/>
                      </a:moveTo>
                      <a:lnTo>
                        <a:pt x="557" y="450"/>
                      </a:lnTo>
                      <a:lnTo>
                        <a:pt x="531" y="446"/>
                      </a:lnTo>
                      <a:lnTo>
                        <a:pt x="505" y="442"/>
                      </a:lnTo>
                      <a:lnTo>
                        <a:pt x="481" y="440"/>
                      </a:lnTo>
                      <a:lnTo>
                        <a:pt x="453" y="438"/>
                      </a:lnTo>
                      <a:lnTo>
                        <a:pt x="453" y="438"/>
                      </a:lnTo>
                      <a:lnTo>
                        <a:pt x="426" y="440"/>
                      </a:lnTo>
                      <a:lnTo>
                        <a:pt x="400" y="442"/>
                      </a:lnTo>
                      <a:lnTo>
                        <a:pt x="374" y="446"/>
                      </a:lnTo>
                      <a:lnTo>
                        <a:pt x="350" y="450"/>
                      </a:lnTo>
                      <a:lnTo>
                        <a:pt x="360" y="360"/>
                      </a:lnTo>
                      <a:lnTo>
                        <a:pt x="547" y="360"/>
                      </a:lnTo>
                      <a:lnTo>
                        <a:pt x="557" y="450"/>
                      </a:lnTo>
                      <a:close/>
                    </a:path>
                  </a:pathLst>
                </a:custGeom>
                <a:solidFill>
                  <a:schemeClr val="bg1"/>
                </a:solidFill>
                <a:ln>
                  <a:noFill/>
                </a:ln>
                <a:scene3d>
                  <a:camera prst="isometricOffAxis1Right"/>
                  <a:lightRig rig="threePt"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nvGrpSpPr>
                <p:cNvPr id="760" name="Group 759">
                  <a:extLst>
                    <a:ext uri="{FF2B5EF4-FFF2-40B4-BE49-F238E27FC236}">
                      <a16:creationId xmlns:a16="http://schemas.microsoft.com/office/drawing/2014/main" id="{346A5C79-E27E-45C3-B2FB-4F499673F91F}"/>
                    </a:ext>
                  </a:extLst>
                </p:cNvPr>
                <p:cNvGrpSpPr/>
                <p:nvPr/>
              </p:nvGrpSpPr>
              <p:grpSpPr>
                <a:xfrm>
                  <a:off x="901951" y="5882697"/>
                  <a:ext cx="111963" cy="133224"/>
                  <a:chOff x="6842125" y="-4656138"/>
                  <a:chExt cx="1789113" cy="2128838"/>
                </a:xfrm>
                <a:solidFill>
                  <a:schemeClr val="bg1"/>
                </a:solidFill>
                <a:scene3d>
                  <a:camera prst="perspectiveHeroicExtremeLeftFacing"/>
                  <a:lightRig rig="threePt" dir="t"/>
                </a:scene3d>
              </p:grpSpPr>
              <p:sp>
                <p:nvSpPr>
                  <p:cNvPr id="874" name="Freeform 15">
                    <a:extLst>
                      <a:ext uri="{FF2B5EF4-FFF2-40B4-BE49-F238E27FC236}">
                        <a16:creationId xmlns:a16="http://schemas.microsoft.com/office/drawing/2014/main" id="{540ECCA7-1A00-4B9F-BB3A-8A06BCD774C3}"/>
                      </a:ext>
                    </a:extLst>
                  </p:cNvPr>
                  <p:cNvSpPr>
                    <a:spLocks noEditPoints="1"/>
                  </p:cNvSpPr>
                  <p:nvPr/>
                </p:nvSpPr>
                <p:spPr bwMode="auto">
                  <a:xfrm>
                    <a:off x="6842125" y="-4656138"/>
                    <a:ext cx="1789113" cy="2128838"/>
                  </a:xfrm>
                  <a:custGeom>
                    <a:avLst/>
                    <a:gdLst>
                      <a:gd name="T0" fmla="*/ 1031 w 1127"/>
                      <a:gd name="T1" fmla="*/ 1003 h 1341"/>
                      <a:gd name="T2" fmla="*/ 774 w 1127"/>
                      <a:gd name="T3" fmla="*/ 967 h 1341"/>
                      <a:gd name="T4" fmla="*/ 596 w 1127"/>
                      <a:gd name="T5" fmla="*/ 1081 h 1341"/>
                      <a:gd name="T6" fmla="*/ 442 w 1127"/>
                      <a:gd name="T7" fmla="*/ 1165 h 1341"/>
                      <a:gd name="T8" fmla="*/ 492 w 1127"/>
                      <a:gd name="T9" fmla="*/ 1085 h 1341"/>
                      <a:gd name="T10" fmla="*/ 859 w 1127"/>
                      <a:gd name="T11" fmla="*/ 789 h 1341"/>
                      <a:gd name="T12" fmla="*/ 1019 w 1127"/>
                      <a:gd name="T13" fmla="*/ 581 h 1341"/>
                      <a:gd name="T14" fmla="*/ 1049 w 1127"/>
                      <a:gd name="T15" fmla="*/ 398 h 1341"/>
                      <a:gd name="T16" fmla="*/ 985 w 1127"/>
                      <a:gd name="T17" fmla="*/ 252 h 1341"/>
                      <a:gd name="T18" fmla="*/ 758 w 1127"/>
                      <a:gd name="T19" fmla="*/ 110 h 1341"/>
                      <a:gd name="T20" fmla="*/ 504 w 1127"/>
                      <a:gd name="T21" fmla="*/ 44 h 1341"/>
                      <a:gd name="T22" fmla="*/ 312 w 1127"/>
                      <a:gd name="T23" fmla="*/ 2 h 1341"/>
                      <a:gd name="T24" fmla="*/ 144 w 1127"/>
                      <a:gd name="T25" fmla="*/ 60 h 1341"/>
                      <a:gd name="T26" fmla="*/ 24 w 1127"/>
                      <a:gd name="T27" fmla="*/ 190 h 1341"/>
                      <a:gd name="T28" fmla="*/ 16 w 1127"/>
                      <a:gd name="T29" fmla="*/ 358 h 1341"/>
                      <a:gd name="T30" fmla="*/ 126 w 1127"/>
                      <a:gd name="T31" fmla="*/ 436 h 1341"/>
                      <a:gd name="T32" fmla="*/ 318 w 1127"/>
                      <a:gd name="T33" fmla="*/ 412 h 1341"/>
                      <a:gd name="T34" fmla="*/ 544 w 1127"/>
                      <a:gd name="T35" fmla="*/ 308 h 1341"/>
                      <a:gd name="T36" fmla="*/ 718 w 1127"/>
                      <a:gd name="T37" fmla="*/ 384 h 1341"/>
                      <a:gd name="T38" fmla="*/ 772 w 1127"/>
                      <a:gd name="T39" fmla="*/ 544 h 1341"/>
                      <a:gd name="T40" fmla="*/ 650 w 1127"/>
                      <a:gd name="T41" fmla="*/ 711 h 1341"/>
                      <a:gd name="T42" fmla="*/ 330 w 1127"/>
                      <a:gd name="T43" fmla="*/ 969 h 1341"/>
                      <a:gd name="T44" fmla="*/ 222 w 1127"/>
                      <a:gd name="T45" fmla="*/ 1147 h 1341"/>
                      <a:gd name="T46" fmla="*/ 256 w 1127"/>
                      <a:gd name="T47" fmla="*/ 1257 h 1341"/>
                      <a:gd name="T48" fmla="*/ 370 w 1127"/>
                      <a:gd name="T49" fmla="*/ 1331 h 1341"/>
                      <a:gd name="T50" fmla="*/ 470 w 1127"/>
                      <a:gd name="T51" fmla="*/ 1339 h 1341"/>
                      <a:gd name="T52" fmla="*/ 648 w 1127"/>
                      <a:gd name="T53" fmla="*/ 1233 h 1341"/>
                      <a:gd name="T54" fmla="*/ 859 w 1127"/>
                      <a:gd name="T55" fmla="*/ 1055 h 1341"/>
                      <a:gd name="T56" fmla="*/ 1007 w 1127"/>
                      <a:gd name="T57" fmla="*/ 1083 h 1341"/>
                      <a:gd name="T58" fmla="*/ 1105 w 1127"/>
                      <a:gd name="T59" fmla="*/ 1141 h 1341"/>
                      <a:gd name="T60" fmla="*/ 1121 w 1127"/>
                      <a:gd name="T61" fmla="*/ 1095 h 1341"/>
                      <a:gd name="T62" fmla="*/ 772 w 1127"/>
                      <a:gd name="T63" fmla="*/ 1065 h 1341"/>
                      <a:gd name="T64" fmla="*/ 550 w 1127"/>
                      <a:gd name="T65" fmla="*/ 1269 h 1341"/>
                      <a:gd name="T66" fmla="*/ 402 w 1127"/>
                      <a:gd name="T67" fmla="*/ 1303 h 1341"/>
                      <a:gd name="T68" fmla="*/ 294 w 1127"/>
                      <a:gd name="T69" fmla="*/ 1247 h 1341"/>
                      <a:gd name="T70" fmla="*/ 258 w 1127"/>
                      <a:gd name="T71" fmla="*/ 1167 h 1341"/>
                      <a:gd name="T72" fmla="*/ 340 w 1127"/>
                      <a:gd name="T73" fmla="*/ 1009 h 1341"/>
                      <a:gd name="T74" fmla="*/ 682 w 1127"/>
                      <a:gd name="T75" fmla="*/ 731 h 1341"/>
                      <a:gd name="T76" fmla="*/ 809 w 1127"/>
                      <a:gd name="T77" fmla="*/ 546 h 1341"/>
                      <a:gd name="T78" fmla="*/ 760 w 1127"/>
                      <a:gd name="T79" fmla="*/ 380 h 1341"/>
                      <a:gd name="T80" fmla="*/ 562 w 1127"/>
                      <a:gd name="T81" fmla="*/ 276 h 1341"/>
                      <a:gd name="T82" fmla="*/ 478 w 1127"/>
                      <a:gd name="T83" fmla="*/ 270 h 1341"/>
                      <a:gd name="T84" fmla="*/ 262 w 1127"/>
                      <a:gd name="T85" fmla="*/ 396 h 1341"/>
                      <a:gd name="T86" fmla="*/ 106 w 1127"/>
                      <a:gd name="T87" fmla="*/ 394 h 1341"/>
                      <a:gd name="T88" fmla="*/ 36 w 1127"/>
                      <a:gd name="T89" fmla="*/ 312 h 1341"/>
                      <a:gd name="T90" fmla="*/ 66 w 1127"/>
                      <a:gd name="T91" fmla="*/ 186 h 1341"/>
                      <a:gd name="T92" fmla="*/ 182 w 1127"/>
                      <a:gd name="T93" fmla="*/ 76 h 1341"/>
                      <a:gd name="T94" fmla="*/ 362 w 1127"/>
                      <a:gd name="T95" fmla="*/ 34 h 1341"/>
                      <a:gd name="T96" fmla="*/ 522 w 1127"/>
                      <a:gd name="T97" fmla="*/ 106 h 1341"/>
                      <a:gd name="T98" fmla="*/ 704 w 1127"/>
                      <a:gd name="T99" fmla="*/ 130 h 1341"/>
                      <a:gd name="T100" fmla="*/ 957 w 1127"/>
                      <a:gd name="T101" fmla="*/ 274 h 1341"/>
                      <a:gd name="T102" fmla="*/ 1013 w 1127"/>
                      <a:gd name="T103" fmla="*/ 404 h 1341"/>
                      <a:gd name="T104" fmla="*/ 987 w 1127"/>
                      <a:gd name="T105" fmla="*/ 569 h 1341"/>
                      <a:gd name="T106" fmla="*/ 835 w 1127"/>
                      <a:gd name="T107" fmla="*/ 765 h 1341"/>
                      <a:gd name="T108" fmla="*/ 470 w 1127"/>
                      <a:gd name="T109" fmla="*/ 1059 h 1341"/>
                      <a:gd name="T110" fmla="*/ 392 w 1127"/>
                      <a:gd name="T111" fmla="*/ 1163 h 1341"/>
                      <a:gd name="T112" fmla="*/ 440 w 1127"/>
                      <a:gd name="T113" fmla="*/ 1199 h 1341"/>
                      <a:gd name="T114" fmla="*/ 618 w 1127"/>
                      <a:gd name="T115" fmla="*/ 1109 h 1341"/>
                      <a:gd name="T116" fmla="*/ 817 w 1127"/>
                      <a:gd name="T117" fmla="*/ 989 h 1341"/>
                      <a:gd name="T118" fmla="*/ 1009 w 1127"/>
                      <a:gd name="T119" fmla="*/ 1031 h 1341"/>
                      <a:gd name="T120" fmla="*/ 941 w 1127"/>
                      <a:gd name="T121" fmla="*/ 1017 h 1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27" h="1341">
                        <a:moveTo>
                          <a:pt x="1121" y="1095"/>
                        </a:moveTo>
                        <a:lnTo>
                          <a:pt x="1121" y="1095"/>
                        </a:lnTo>
                        <a:lnTo>
                          <a:pt x="1099" y="1069"/>
                        </a:lnTo>
                        <a:lnTo>
                          <a:pt x="1099" y="1069"/>
                        </a:lnTo>
                        <a:lnTo>
                          <a:pt x="1069" y="1037"/>
                        </a:lnTo>
                        <a:lnTo>
                          <a:pt x="1051" y="1021"/>
                        </a:lnTo>
                        <a:lnTo>
                          <a:pt x="1031" y="1003"/>
                        </a:lnTo>
                        <a:lnTo>
                          <a:pt x="1031" y="1003"/>
                        </a:lnTo>
                        <a:lnTo>
                          <a:pt x="1001" y="983"/>
                        </a:lnTo>
                        <a:lnTo>
                          <a:pt x="969" y="967"/>
                        </a:lnTo>
                        <a:lnTo>
                          <a:pt x="939" y="957"/>
                        </a:lnTo>
                        <a:lnTo>
                          <a:pt x="907" y="949"/>
                        </a:lnTo>
                        <a:lnTo>
                          <a:pt x="875" y="947"/>
                        </a:lnTo>
                        <a:lnTo>
                          <a:pt x="843" y="949"/>
                        </a:lnTo>
                        <a:lnTo>
                          <a:pt x="809" y="957"/>
                        </a:lnTo>
                        <a:lnTo>
                          <a:pt x="774" y="967"/>
                        </a:lnTo>
                        <a:lnTo>
                          <a:pt x="774" y="967"/>
                        </a:lnTo>
                        <a:lnTo>
                          <a:pt x="752" y="977"/>
                        </a:lnTo>
                        <a:lnTo>
                          <a:pt x="728" y="989"/>
                        </a:lnTo>
                        <a:lnTo>
                          <a:pt x="706" y="1003"/>
                        </a:lnTo>
                        <a:lnTo>
                          <a:pt x="682" y="1017"/>
                        </a:lnTo>
                        <a:lnTo>
                          <a:pt x="638" y="1049"/>
                        </a:lnTo>
                        <a:lnTo>
                          <a:pt x="596" y="1081"/>
                        </a:lnTo>
                        <a:lnTo>
                          <a:pt x="596" y="1081"/>
                        </a:lnTo>
                        <a:lnTo>
                          <a:pt x="548" y="1117"/>
                        </a:lnTo>
                        <a:lnTo>
                          <a:pt x="526" y="1133"/>
                        </a:lnTo>
                        <a:lnTo>
                          <a:pt x="504" y="1147"/>
                        </a:lnTo>
                        <a:lnTo>
                          <a:pt x="484" y="1157"/>
                        </a:lnTo>
                        <a:lnTo>
                          <a:pt x="466" y="1165"/>
                        </a:lnTo>
                        <a:lnTo>
                          <a:pt x="456" y="1165"/>
                        </a:lnTo>
                        <a:lnTo>
                          <a:pt x="448" y="1165"/>
                        </a:lnTo>
                        <a:lnTo>
                          <a:pt x="442" y="1165"/>
                        </a:lnTo>
                        <a:lnTo>
                          <a:pt x="434" y="1161"/>
                        </a:lnTo>
                        <a:lnTo>
                          <a:pt x="434" y="1161"/>
                        </a:lnTo>
                        <a:lnTo>
                          <a:pt x="430" y="1157"/>
                        </a:lnTo>
                        <a:lnTo>
                          <a:pt x="428" y="1155"/>
                        </a:lnTo>
                        <a:lnTo>
                          <a:pt x="428" y="1155"/>
                        </a:lnTo>
                        <a:lnTo>
                          <a:pt x="438" y="1139"/>
                        </a:lnTo>
                        <a:lnTo>
                          <a:pt x="454" y="1123"/>
                        </a:lnTo>
                        <a:lnTo>
                          <a:pt x="492" y="1085"/>
                        </a:lnTo>
                        <a:lnTo>
                          <a:pt x="492" y="1085"/>
                        </a:lnTo>
                        <a:lnTo>
                          <a:pt x="538" y="1045"/>
                        </a:lnTo>
                        <a:lnTo>
                          <a:pt x="586" y="1007"/>
                        </a:lnTo>
                        <a:lnTo>
                          <a:pt x="680" y="933"/>
                        </a:lnTo>
                        <a:lnTo>
                          <a:pt x="680" y="933"/>
                        </a:lnTo>
                        <a:lnTo>
                          <a:pt x="772" y="861"/>
                        </a:lnTo>
                        <a:lnTo>
                          <a:pt x="817" y="825"/>
                        </a:lnTo>
                        <a:lnTo>
                          <a:pt x="859" y="789"/>
                        </a:lnTo>
                        <a:lnTo>
                          <a:pt x="899" y="751"/>
                        </a:lnTo>
                        <a:lnTo>
                          <a:pt x="935" y="713"/>
                        </a:lnTo>
                        <a:lnTo>
                          <a:pt x="967" y="671"/>
                        </a:lnTo>
                        <a:lnTo>
                          <a:pt x="981" y="651"/>
                        </a:lnTo>
                        <a:lnTo>
                          <a:pt x="995" y="629"/>
                        </a:lnTo>
                        <a:lnTo>
                          <a:pt x="995" y="629"/>
                        </a:lnTo>
                        <a:lnTo>
                          <a:pt x="1007" y="605"/>
                        </a:lnTo>
                        <a:lnTo>
                          <a:pt x="1019" y="581"/>
                        </a:lnTo>
                        <a:lnTo>
                          <a:pt x="1029" y="560"/>
                        </a:lnTo>
                        <a:lnTo>
                          <a:pt x="1037" y="536"/>
                        </a:lnTo>
                        <a:lnTo>
                          <a:pt x="1043" y="512"/>
                        </a:lnTo>
                        <a:lnTo>
                          <a:pt x="1047" y="490"/>
                        </a:lnTo>
                        <a:lnTo>
                          <a:pt x="1051" y="466"/>
                        </a:lnTo>
                        <a:lnTo>
                          <a:pt x="1051" y="444"/>
                        </a:lnTo>
                        <a:lnTo>
                          <a:pt x="1051" y="420"/>
                        </a:lnTo>
                        <a:lnTo>
                          <a:pt x="1049" y="398"/>
                        </a:lnTo>
                        <a:lnTo>
                          <a:pt x="1045" y="376"/>
                        </a:lnTo>
                        <a:lnTo>
                          <a:pt x="1039" y="354"/>
                        </a:lnTo>
                        <a:lnTo>
                          <a:pt x="1033" y="332"/>
                        </a:lnTo>
                        <a:lnTo>
                          <a:pt x="1023" y="312"/>
                        </a:lnTo>
                        <a:lnTo>
                          <a:pt x="1013" y="290"/>
                        </a:lnTo>
                        <a:lnTo>
                          <a:pt x="1001" y="270"/>
                        </a:lnTo>
                        <a:lnTo>
                          <a:pt x="1001" y="270"/>
                        </a:lnTo>
                        <a:lnTo>
                          <a:pt x="985" y="252"/>
                        </a:lnTo>
                        <a:lnTo>
                          <a:pt x="957" y="226"/>
                        </a:lnTo>
                        <a:lnTo>
                          <a:pt x="937" y="210"/>
                        </a:lnTo>
                        <a:lnTo>
                          <a:pt x="915" y="194"/>
                        </a:lnTo>
                        <a:lnTo>
                          <a:pt x="889" y="176"/>
                        </a:lnTo>
                        <a:lnTo>
                          <a:pt x="861" y="158"/>
                        </a:lnTo>
                        <a:lnTo>
                          <a:pt x="829" y="142"/>
                        </a:lnTo>
                        <a:lnTo>
                          <a:pt x="796" y="124"/>
                        </a:lnTo>
                        <a:lnTo>
                          <a:pt x="758" y="110"/>
                        </a:lnTo>
                        <a:lnTo>
                          <a:pt x="720" y="98"/>
                        </a:lnTo>
                        <a:lnTo>
                          <a:pt x="678" y="88"/>
                        </a:lnTo>
                        <a:lnTo>
                          <a:pt x="634" y="80"/>
                        </a:lnTo>
                        <a:lnTo>
                          <a:pt x="590" y="76"/>
                        </a:lnTo>
                        <a:lnTo>
                          <a:pt x="542" y="76"/>
                        </a:lnTo>
                        <a:lnTo>
                          <a:pt x="542" y="76"/>
                        </a:lnTo>
                        <a:lnTo>
                          <a:pt x="524" y="58"/>
                        </a:lnTo>
                        <a:lnTo>
                          <a:pt x="504" y="44"/>
                        </a:lnTo>
                        <a:lnTo>
                          <a:pt x="484" y="30"/>
                        </a:lnTo>
                        <a:lnTo>
                          <a:pt x="460" y="20"/>
                        </a:lnTo>
                        <a:lnTo>
                          <a:pt x="438" y="12"/>
                        </a:lnTo>
                        <a:lnTo>
                          <a:pt x="414" y="6"/>
                        </a:lnTo>
                        <a:lnTo>
                          <a:pt x="388" y="2"/>
                        </a:lnTo>
                        <a:lnTo>
                          <a:pt x="364" y="0"/>
                        </a:lnTo>
                        <a:lnTo>
                          <a:pt x="338" y="0"/>
                        </a:lnTo>
                        <a:lnTo>
                          <a:pt x="312" y="2"/>
                        </a:lnTo>
                        <a:lnTo>
                          <a:pt x="286" y="6"/>
                        </a:lnTo>
                        <a:lnTo>
                          <a:pt x="262" y="10"/>
                        </a:lnTo>
                        <a:lnTo>
                          <a:pt x="236" y="18"/>
                        </a:lnTo>
                        <a:lnTo>
                          <a:pt x="212" y="26"/>
                        </a:lnTo>
                        <a:lnTo>
                          <a:pt x="188" y="36"/>
                        </a:lnTo>
                        <a:lnTo>
                          <a:pt x="166" y="46"/>
                        </a:lnTo>
                        <a:lnTo>
                          <a:pt x="166" y="46"/>
                        </a:lnTo>
                        <a:lnTo>
                          <a:pt x="144" y="60"/>
                        </a:lnTo>
                        <a:lnTo>
                          <a:pt x="122" y="74"/>
                        </a:lnTo>
                        <a:lnTo>
                          <a:pt x="102" y="90"/>
                        </a:lnTo>
                        <a:lnTo>
                          <a:pt x="82" y="108"/>
                        </a:lnTo>
                        <a:lnTo>
                          <a:pt x="66" y="128"/>
                        </a:lnTo>
                        <a:lnTo>
                          <a:pt x="50" y="148"/>
                        </a:lnTo>
                        <a:lnTo>
                          <a:pt x="36" y="168"/>
                        </a:lnTo>
                        <a:lnTo>
                          <a:pt x="24" y="190"/>
                        </a:lnTo>
                        <a:lnTo>
                          <a:pt x="24" y="190"/>
                        </a:lnTo>
                        <a:lnTo>
                          <a:pt x="14" y="214"/>
                        </a:lnTo>
                        <a:lnTo>
                          <a:pt x="6" y="236"/>
                        </a:lnTo>
                        <a:lnTo>
                          <a:pt x="2" y="258"/>
                        </a:lnTo>
                        <a:lnTo>
                          <a:pt x="0" y="280"/>
                        </a:lnTo>
                        <a:lnTo>
                          <a:pt x="0" y="302"/>
                        </a:lnTo>
                        <a:lnTo>
                          <a:pt x="2" y="322"/>
                        </a:lnTo>
                        <a:lnTo>
                          <a:pt x="8" y="340"/>
                        </a:lnTo>
                        <a:lnTo>
                          <a:pt x="16" y="358"/>
                        </a:lnTo>
                        <a:lnTo>
                          <a:pt x="16" y="358"/>
                        </a:lnTo>
                        <a:lnTo>
                          <a:pt x="26" y="374"/>
                        </a:lnTo>
                        <a:lnTo>
                          <a:pt x="38" y="390"/>
                        </a:lnTo>
                        <a:lnTo>
                          <a:pt x="52" y="402"/>
                        </a:lnTo>
                        <a:lnTo>
                          <a:pt x="68" y="414"/>
                        </a:lnTo>
                        <a:lnTo>
                          <a:pt x="86" y="422"/>
                        </a:lnTo>
                        <a:lnTo>
                          <a:pt x="106" y="430"/>
                        </a:lnTo>
                        <a:lnTo>
                          <a:pt x="126" y="436"/>
                        </a:lnTo>
                        <a:lnTo>
                          <a:pt x="148" y="440"/>
                        </a:lnTo>
                        <a:lnTo>
                          <a:pt x="170" y="442"/>
                        </a:lnTo>
                        <a:lnTo>
                          <a:pt x="194" y="442"/>
                        </a:lnTo>
                        <a:lnTo>
                          <a:pt x="218" y="440"/>
                        </a:lnTo>
                        <a:lnTo>
                          <a:pt x="242" y="436"/>
                        </a:lnTo>
                        <a:lnTo>
                          <a:pt x="268" y="430"/>
                        </a:lnTo>
                        <a:lnTo>
                          <a:pt x="292" y="422"/>
                        </a:lnTo>
                        <a:lnTo>
                          <a:pt x="318" y="412"/>
                        </a:lnTo>
                        <a:lnTo>
                          <a:pt x="342" y="400"/>
                        </a:lnTo>
                        <a:lnTo>
                          <a:pt x="342" y="400"/>
                        </a:lnTo>
                        <a:lnTo>
                          <a:pt x="376" y="382"/>
                        </a:lnTo>
                        <a:lnTo>
                          <a:pt x="416" y="358"/>
                        </a:lnTo>
                        <a:lnTo>
                          <a:pt x="456" y="332"/>
                        </a:lnTo>
                        <a:lnTo>
                          <a:pt x="496" y="302"/>
                        </a:lnTo>
                        <a:lnTo>
                          <a:pt x="496" y="302"/>
                        </a:lnTo>
                        <a:lnTo>
                          <a:pt x="544" y="308"/>
                        </a:lnTo>
                        <a:lnTo>
                          <a:pt x="568" y="312"/>
                        </a:lnTo>
                        <a:lnTo>
                          <a:pt x="592" y="318"/>
                        </a:lnTo>
                        <a:lnTo>
                          <a:pt x="616" y="324"/>
                        </a:lnTo>
                        <a:lnTo>
                          <a:pt x="638" y="332"/>
                        </a:lnTo>
                        <a:lnTo>
                          <a:pt x="660" y="342"/>
                        </a:lnTo>
                        <a:lnTo>
                          <a:pt x="682" y="354"/>
                        </a:lnTo>
                        <a:lnTo>
                          <a:pt x="700" y="368"/>
                        </a:lnTo>
                        <a:lnTo>
                          <a:pt x="718" y="384"/>
                        </a:lnTo>
                        <a:lnTo>
                          <a:pt x="734" y="402"/>
                        </a:lnTo>
                        <a:lnTo>
                          <a:pt x="748" y="422"/>
                        </a:lnTo>
                        <a:lnTo>
                          <a:pt x="758" y="444"/>
                        </a:lnTo>
                        <a:lnTo>
                          <a:pt x="766" y="468"/>
                        </a:lnTo>
                        <a:lnTo>
                          <a:pt x="772" y="494"/>
                        </a:lnTo>
                        <a:lnTo>
                          <a:pt x="774" y="524"/>
                        </a:lnTo>
                        <a:lnTo>
                          <a:pt x="774" y="524"/>
                        </a:lnTo>
                        <a:lnTo>
                          <a:pt x="772" y="544"/>
                        </a:lnTo>
                        <a:lnTo>
                          <a:pt x="768" y="562"/>
                        </a:lnTo>
                        <a:lnTo>
                          <a:pt x="760" y="579"/>
                        </a:lnTo>
                        <a:lnTo>
                          <a:pt x="752" y="599"/>
                        </a:lnTo>
                        <a:lnTo>
                          <a:pt x="740" y="617"/>
                        </a:lnTo>
                        <a:lnTo>
                          <a:pt x="724" y="635"/>
                        </a:lnTo>
                        <a:lnTo>
                          <a:pt x="708" y="655"/>
                        </a:lnTo>
                        <a:lnTo>
                          <a:pt x="690" y="673"/>
                        </a:lnTo>
                        <a:lnTo>
                          <a:pt x="650" y="711"/>
                        </a:lnTo>
                        <a:lnTo>
                          <a:pt x="606" y="749"/>
                        </a:lnTo>
                        <a:lnTo>
                          <a:pt x="558" y="787"/>
                        </a:lnTo>
                        <a:lnTo>
                          <a:pt x="508" y="823"/>
                        </a:lnTo>
                        <a:lnTo>
                          <a:pt x="508" y="823"/>
                        </a:lnTo>
                        <a:lnTo>
                          <a:pt x="454" y="865"/>
                        </a:lnTo>
                        <a:lnTo>
                          <a:pt x="402" y="907"/>
                        </a:lnTo>
                        <a:lnTo>
                          <a:pt x="352" y="949"/>
                        </a:lnTo>
                        <a:lnTo>
                          <a:pt x="330" y="969"/>
                        </a:lnTo>
                        <a:lnTo>
                          <a:pt x="308" y="991"/>
                        </a:lnTo>
                        <a:lnTo>
                          <a:pt x="290" y="1013"/>
                        </a:lnTo>
                        <a:lnTo>
                          <a:pt x="272" y="1035"/>
                        </a:lnTo>
                        <a:lnTo>
                          <a:pt x="256" y="1057"/>
                        </a:lnTo>
                        <a:lnTo>
                          <a:pt x="244" y="1079"/>
                        </a:lnTo>
                        <a:lnTo>
                          <a:pt x="234" y="1101"/>
                        </a:lnTo>
                        <a:lnTo>
                          <a:pt x="226" y="1123"/>
                        </a:lnTo>
                        <a:lnTo>
                          <a:pt x="222" y="1147"/>
                        </a:lnTo>
                        <a:lnTo>
                          <a:pt x="222" y="1171"/>
                        </a:lnTo>
                        <a:lnTo>
                          <a:pt x="222" y="1171"/>
                        </a:lnTo>
                        <a:lnTo>
                          <a:pt x="226" y="1189"/>
                        </a:lnTo>
                        <a:lnTo>
                          <a:pt x="230" y="1207"/>
                        </a:lnTo>
                        <a:lnTo>
                          <a:pt x="236" y="1225"/>
                        </a:lnTo>
                        <a:lnTo>
                          <a:pt x="246" y="1241"/>
                        </a:lnTo>
                        <a:lnTo>
                          <a:pt x="246" y="1241"/>
                        </a:lnTo>
                        <a:lnTo>
                          <a:pt x="256" y="1257"/>
                        </a:lnTo>
                        <a:lnTo>
                          <a:pt x="268" y="1271"/>
                        </a:lnTo>
                        <a:lnTo>
                          <a:pt x="280" y="1283"/>
                        </a:lnTo>
                        <a:lnTo>
                          <a:pt x="296" y="1295"/>
                        </a:lnTo>
                        <a:lnTo>
                          <a:pt x="312" y="1305"/>
                        </a:lnTo>
                        <a:lnTo>
                          <a:pt x="328" y="1315"/>
                        </a:lnTo>
                        <a:lnTo>
                          <a:pt x="348" y="1323"/>
                        </a:lnTo>
                        <a:lnTo>
                          <a:pt x="370" y="1331"/>
                        </a:lnTo>
                        <a:lnTo>
                          <a:pt x="370" y="1331"/>
                        </a:lnTo>
                        <a:lnTo>
                          <a:pt x="386" y="1335"/>
                        </a:lnTo>
                        <a:lnTo>
                          <a:pt x="404" y="1339"/>
                        </a:lnTo>
                        <a:lnTo>
                          <a:pt x="420" y="1341"/>
                        </a:lnTo>
                        <a:lnTo>
                          <a:pt x="436" y="1341"/>
                        </a:lnTo>
                        <a:lnTo>
                          <a:pt x="436" y="1341"/>
                        </a:lnTo>
                        <a:lnTo>
                          <a:pt x="454" y="1341"/>
                        </a:lnTo>
                        <a:lnTo>
                          <a:pt x="470" y="1339"/>
                        </a:lnTo>
                        <a:lnTo>
                          <a:pt x="470" y="1339"/>
                        </a:lnTo>
                        <a:lnTo>
                          <a:pt x="486" y="1335"/>
                        </a:lnTo>
                        <a:lnTo>
                          <a:pt x="504" y="1331"/>
                        </a:lnTo>
                        <a:lnTo>
                          <a:pt x="520" y="1325"/>
                        </a:lnTo>
                        <a:lnTo>
                          <a:pt x="536" y="1319"/>
                        </a:lnTo>
                        <a:lnTo>
                          <a:pt x="566" y="1301"/>
                        </a:lnTo>
                        <a:lnTo>
                          <a:pt x="594" y="1281"/>
                        </a:lnTo>
                        <a:lnTo>
                          <a:pt x="622" y="1259"/>
                        </a:lnTo>
                        <a:lnTo>
                          <a:pt x="648" y="1233"/>
                        </a:lnTo>
                        <a:lnTo>
                          <a:pt x="700" y="1181"/>
                        </a:lnTo>
                        <a:lnTo>
                          <a:pt x="700" y="1181"/>
                        </a:lnTo>
                        <a:lnTo>
                          <a:pt x="744" y="1135"/>
                        </a:lnTo>
                        <a:lnTo>
                          <a:pt x="766" y="1115"/>
                        </a:lnTo>
                        <a:lnTo>
                          <a:pt x="790" y="1095"/>
                        </a:lnTo>
                        <a:lnTo>
                          <a:pt x="813" y="1079"/>
                        </a:lnTo>
                        <a:lnTo>
                          <a:pt x="835" y="1065"/>
                        </a:lnTo>
                        <a:lnTo>
                          <a:pt x="859" y="1055"/>
                        </a:lnTo>
                        <a:lnTo>
                          <a:pt x="883" y="1049"/>
                        </a:lnTo>
                        <a:lnTo>
                          <a:pt x="883" y="1049"/>
                        </a:lnTo>
                        <a:lnTo>
                          <a:pt x="903" y="1049"/>
                        </a:lnTo>
                        <a:lnTo>
                          <a:pt x="923" y="1049"/>
                        </a:lnTo>
                        <a:lnTo>
                          <a:pt x="943" y="1053"/>
                        </a:lnTo>
                        <a:lnTo>
                          <a:pt x="963" y="1061"/>
                        </a:lnTo>
                        <a:lnTo>
                          <a:pt x="985" y="1071"/>
                        </a:lnTo>
                        <a:lnTo>
                          <a:pt x="1007" y="1083"/>
                        </a:lnTo>
                        <a:lnTo>
                          <a:pt x="1031" y="1099"/>
                        </a:lnTo>
                        <a:lnTo>
                          <a:pt x="1055" y="1115"/>
                        </a:lnTo>
                        <a:lnTo>
                          <a:pt x="1055" y="1115"/>
                        </a:lnTo>
                        <a:lnTo>
                          <a:pt x="1077" y="1135"/>
                        </a:lnTo>
                        <a:lnTo>
                          <a:pt x="1077" y="1135"/>
                        </a:lnTo>
                        <a:lnTo>
                          <a:pt x="1085" y="1141"/>
                        </a:lnTo>
                        <a:lnTo>
                          <a:pt x="1095" y="1143"/>
                        </a:lnTo>
                        <a:lnTo>
                          <a:pt x="1105" y="1141"/>
                        </a:lnTo>
                        <a:lnTo>
                          <a:pt x="1115" y="1137"/>
                        </a:lnTo>
                        <a:lnTo>
                          <a:pt x="1115" y="1137"/>
                        </a:lnTo>
                        <a:lnTo>
                          <a:pt x="1119" y="1133"/>
                        </a:lnTo>
                        <a:lnTo>
                          <a:pt x="1123" y="1127"/>
                        </a:lnTo>
                        <a:lnTo>
                          <a:pt x="1127" y="1117"/>
                        </a:lnTo>
                        <a:lnTo>
                          <a:pt x="1125" y="1105"/>
                        </a:lnTo>
                        <a:lnTo>
                          <a:pt x="1123" y="1099"/>
                        </a:lnTo>
                        <a:lnTo>
                          <a:pt x="1121" y="1095"/>
                        </a:lnTo>
                        <a:lnTo>
                          <a:pt x="1121" y="1095"/>
                        </a:lnTo>
                        <a:close/>
                        <a:moveTo>
                          <a:pt x="879" y="1015"/>
                        </a:moveTo>
                        <a:lnTo>
                          <a:pt x="879" y="1015"/>
                        </a:lnTo>
                        <a:lnTo>
                          <a:pt x="865" y="1019"/>
                        </a:lnTo>
                        <a:lnTo>
                          <a:pt x="851" y="1021"/>
                        </a:lnTo>
                        <a:lnTo>
                          <a:pt x="823" y="1033"/>
                        </a:lnTo>
                        <a:lnTo>
                          <a:pt x="796" y="1047"/>
                        </a:lnTo>
                        <a:lnTo>
                          <a:pt x="772" y="1065"/>
                        </a:lnTo>
                        <a:lnTo>
                          <a:pt x="746" y="1085"/>
                        </a:lnTo>
                        <a:lnTo>
                          <a:pt x="722" y="1109"/>
                        </a:lnTo>
                        <a:lnTo>
                          <a:pt x="674" y="1157"/>
                        </a:lnTo>
                        <a:lnTo>
                          <a:pt x="674" y="1157"/>
                        </a:lnTo>
                        <a:lnTo>
                          <a:pt x="626" y="1207"/>
                        </a:lnTo>
                        <a:lnTo>
                          <a:pt x="602" y="1229"/>
                        </a:lnTo>
                        <a:lnTo>
                          <a:pt x="576" y="1251"/>
                        </a:lnTo>
                        <a:lnTo>
                          <a:pt x="550" y="1269"/>
                        </a:lnTo>
                        <a:lnTo>
                          <a:pt x="522" y="1285"/>
                        </a:lnTo>
                        <a:lnTo>
                          <a:pt x="494" y="1297"/>
                        </a:lnTo>
                        <a:lnTo>
                          <a:pt x="480" y="1301"/>
                        </a:lnTo>
                        <a:lnTo>
                          <a:pt x="464" y="1305"/>
                        </a:lnTo>
                        <a:lnTo>
                          <a:pt x="464" y="1305"/>
                        </a:lnTo>
                        <a:lnTo>
                          <a:pt x="444" y="1307"/>
                        </a:lnTo>
                        <a:lnTo>
                          <a:pt x="422" y="1307"/>
                        </a:lnTo>
                        <a:lnTo>
                          <a:pt x="402" y="1303"/>
                        </a:lnTo>
                        <a:lnTo>
                          <a:pt x="380" y="1297"/>
                        </a:lnTo>
                        <a:lnTo>
                          <a:pt x="380" y="1297"/>
                        </a:lnTo>
                        <a:lnTo>
                          <a:pt x="362" y="1291"/>
                        </a:lnTo>
                        <a:lnTo>
                          <a:pt x="346" y="1283"/>
                        </a:lnTo>
                        <a:lnTo>
                          <a:pt x="330" y="1275"/>
                        </a:lnTo>
                        <a:lnTo>
                          <a:pt x="316" y="1267"/>
                        </a:lnTo>
                        <a:lnTo>
                          <a:pt x="304" y="1257"/>
                        </a:lnTo>
                        <a:lnTo>
                          <a:pt x="294" y="1247"/>
                        </a:lnTo>
                        <a:lnTo>
                          <a:pt x="284" y="1235"/>
                        </a:lnTo>
                        <a:lnTo>
                          <a:pt x="276" y="1223"/>
                        </a:lnTo>
                        <a:lnTo>
                          <a:pt x="276" y="1223"/>
                        </a:lnTo>
                        <a:lnTo>
                          <a:pt x="268" y="1211"/>
                        </a:lnTo>
                        <a:lnTo>
                          <a:pt x="264" y="1197"/>
                        </a:lnTo>
                        <a:lnTo>
                          <a:pt x="260" y="1183"/>
                        </a:lnTo>
                        <a:lnTo>
                          <a:pt x="258" y="1167"/>
                        </a:lnTo>
                        <a:lnTo>
                          <a:pt x="258" y="1167"/>
                        </a:lnTo>
                        <a:lnTo>
                          <a:pt x="258" y="1149"/>
                        </a:lnTo>
                        <a:lnTo>
                          <a:pt x="262" y="1129"/>
                        </a:lnTo>
                        <a:lnTo>
                          <a:pt x="268" y="1109"/>
                        </a:lnTo>
                        <a:lnTo>
                          <a:pt x="278" y="1089"/>
                        </a:lnTo>
                        <a:lnTo>
                          <a:pt x="290" y="1069"/>
                        </a:lnTo>
                        <a:lnTo>
                          <a:pt x="304" y="1049"/>
                        </a:lnTo>
                        <a:lnTo>
                          <a:pt x="322" y="1029"/>
                        </a:lnTo>
                        <a:lnTo>
                          <a:pt x="340" y="1009"/>
                        </a:lnTo>
                        <a:lnTo>
                          <a:pt x="382" y="969"/>
                        </a:lnTo>
                        <a:lnTo>
                          <a:pt x="428" y="929"/>
                        </a:lnTo>
                        <a:lnTo>
                          <a:pt x="478" y="891"/>
                        </a:lnTo>
                        <a:lnTo>
                          <a:pt x="530" y="851"/>
                        </a:lnTo>
                        <a:lnTo>
                          <a:pt x="530" y="851"/>
                        </a:lnTo>
                        <a:lnTo>
                          <a:pt x="582" y="811"/>
                        </a:lnTo>
                        <a:lnTo>
                          <a:pt x="634" y="771"/>
                        </a:lnTo>
                        <a:lnTo>
                          <a:pt x="682" y="731"/>
                        </a:lnTo>
                        <a:lnTo>
                          <a:pt x="724" y="691"/>
                        </a:lnTo>
                        <a:lnTo>
                          <a:pt x="742" y="669"/>
                        </a:lnTo>
                        <a:lnTo>
                          <a:pt x="758" y="649"/>
                        </a:lnTo>
                        <a:lnTo>
                          <a:pt x="774" y="629"/>
                        </a:lnTo>
                        <a:lnTo>
                          <a:pt x="786" y="609"/>
                        </a:lnTo>
                        <a:lnTo>
                          <a:pt x="796" y="587"/>
                        </a:lnTo>
                        <a:lnTo>
                          <a:pt x="802" y="567"/>
                        </a:lnTo>
                        <a:lnTo>
                          <a:pt x="809" y="546"/>
                        </a:lnTo>
                        <a:lnTo>
                          <a:pt x="809" y="524"/>
                        </a:lnTo>
                        <a:lnTo>
                          <a:pt x="809" y="524"/>
                        </a:lnTo>
                        <a:lnTo>
                          <a:pt x="806" y="496"/>
                        </a:lnTo>
                        <a:lnTo>
                          <a:pt x="802" y="470"/>
                        </a:lnTo>
                        <a:lnTo>
                          <a:pt x="796" y="444"/>
                        </a:lnTo>
                        <a:lnTo>
                          <a:pt x="786" y="422"/>
                        </a:lnTo>
                        <a:lnTo>
                          <a:pt x="774" y="400"/>
                        </a:lnTo>
                        <a:lnTo>
                          <a:pt x="760" y="380"/>
                        </a:lnTo>
                        <a:lnTo>
                          <a:pt x="744" y="360"/>
                        </a:lnTo>
                        <a:lnTo>
                          <a:pt x="726" y="344"/>
                        </a:lnTo>
                        <a:lnTo>
                          <a:pt x="704" y="328"/>
                        </a:lnTo>
                        <a:lnTo>
                          <a:pt x="680" y="314"/>
                        </a:lnTo>
                        <a:lnTo>
                          <a:pt x="654" y="302"/>
                        </a:lnTo>
                        <a:lnTo>
                          <a:pt x="626" y="290"/>
                        </a:lnTo>
                        <a:lnTo>
                          <a:pt x="596" y="282"/>
                        </a:lnTo>
                        <a:lnTo>
                          <a:pt x="562" y="276"/>
                        </a:lnTo>
                        <a:lnTo>
                          <a:pt x="528" y="270"/>
                        </a:lnTo>
                        <a:lnTo>
                          <a:pt x="490" y="266"/>
                        </a:lnTo>
                        <a:lnTo>
                          <a:pt x="490" y="266"/>
                        </a:lnTo>
                        <a:lnTo>
                          <a:pt x="490" y="266"/>
                        </a:lnTo>
                        <a:lnTo>
                          <a:pt x="490" y="266"/>
                        </a:lnTo>
                        <a:lnTo>
                          <a:pt x="484" y="268"/>
                        </a:lnTo>
                        <a:lnTo>
                          <a:pt x="478" y="270"/>
                        </a:lnTo>
                        <a:lnTo>
                          <a:pt x="478" y="270"/>
                        </a:lnTo>
                        <a:lnTo>
                          <a:pt x="440" y="300"/>
                        </a:lnTo>
                        <a:lnTo>
                          <a:pt x="400" y="328"/>
                        </a:lnTo>
                        <a:lnTo>
                          <a:pt x="360" y="350"/>
                        </a:lnTo>
                        <a:lnTo>
                          <a:pt x="326" y="370"/>
                        </a:lnTo>
                        <a:lnTo>
                          <a:pt x="326" y="370"/>
                        </a:lnTo>
                        <a:lnTo>
                          <a:pt x="304" y="380"/>
                        </a:lnTo>
                        <a:lnTo>
                          <a:pt x="284" y="388"/>
                        </a:lnTo>
                        <a:lnTo>
                          <a:pt x="262" y="396"/>
                        </a:lnTo>
                        <a:lnTo>
                          <a:pt x="240" y="402"/>
                        </a:lnTo>
                        <a:lnTo>
                          <a:pt x="218" y="406"/>
                        </a:lnTo>
                        <a:lnTo>
                          <a:pt x="198" y="408"/>
                        </a:lnTo>
                        <a:lnTo>
                          <a:pt x="178" y="408"/>
                        </a:lnTo>
                        <a:lnTo>
                          <a:pt x="158" y="406"/>
                        </a:lnTo>
                        <a:lnTo>
                          <a:pt x="140" y="404"/>
                        </a:lnTo>
                        <a:lnTo>
                          <a:pt x="122" y="400"/>
                        </a:lnTo>
                        <a:lnTo>
                          <a:pt x="106" y="394"/>
                        </a:lnTo>
                        <a:lnTo>
                          <a:pt x="90" y="386"/>
                        </a:lnTo>
                        <a:lnTo>
                          <a:pt x="78" y="378"/>
                        </a:lnTo>
                        <a:lnTo>
                          <a:pt x="66" y="368"/>
                        </a:lnTo>
                        <a:lnTo>
                          <a:pt x="54" y="356"/>
                        </a:lnTo>
                        <a:lnTo>
                          <a:pt x="46" y="342"/>
                        </a:lnTo>
                        <a:lnTo>
                          <a:pt x="46" y="342"/>
                        </a:lnTo>
                        <a:lnTo>
                          <a:pt x="40" y="328"/>
                        </a:lnTo>
                        <a:lnTo>
                          <a:pt x="36" y="312"/>
                        </a:lnTo>
                        <a:lnTo>
                          <a:pt x="34" y="296"/>
                        </a:lnTo>
                        <a:lnTo>
                          <a:pt x="34" y="280"/>
                        </a:lnTo>
                        <a:lnTo>
                          <a:pt x="36" y="262"/>
                        </a:lnTo>
                        <a:lnTo>
                          <a:pt x="40" y="244"/>
                        </a:lnTo>
                        <a:lnTo>
                          <a:pt x="48" y="224"/>
                        </a:lnTo>
                        <a:lnTo>
                          <a:pt x="56" y="206"/>
                        </a:lnTo>
                        <a:lnTo>
                          <a:pt x="56" y="206"/>
                        </a:lnTo>
                        <a:lnTo>
                          <a:pt x="66" y="186"/>
                        </a:lnTo>
                        <a:lnTo>
                          <a:pt x="78" y="168"/>
                        </a:lnTo>
                        <a:lnTo>
                          <a:pt x="92" y="150"/>
                        </a:lnTo>
                        <a:lnTo>
                          <a:pt x="108" y="132"/>
                        </a:lnTo>
                        <a:lnTo>
                          <a:pt x="124" y="116"/>
                        </a:lnTo>
                        <a:lnTo>
                          <a:pt x="142" y="102"/>
                        </a:lnTo>
                        <a:lnTo>
                          <a:pt x="162" y="88"/>
                        </a:lnTo>
                        <a:lnTo>
                          <a:pt x="182" y="76"/>
                        </a:lnTo>
                        <a:lnTo>
                          <a:pt x="182" y="76"/>
                        </a:lnTo>
                        <a:lnTo>
                          <a:pt x="204" y="66"/>
                        </a:lnTo>
                        <a:lnTo>
                          <a:pt x="224" y="58"/>
                        </a:lnTo>
                        <a:lnTo>
                          <a:pt x="246" y="50"/>
                        </a:lnTo>
                        <a:lnTo>
                          <a:pt x="270" y="44"/>
                        </a:lnTo>
                        <a:lnTo>
                          <a:pt x="292" y="40"/>
                        </a:lnTo>
                        <a:lnTo>
                          <a:pt x="316" y="36"/>
                        </a:lnTo>
                        <a:lnTo>
                          <a:pt x="340" y="34"/>
                        </a:lnTo>
                        <a:lnTo>
                          <a:pt x="362" y="34"/>
                        </a:lnTo>
                        <a:lnTo>
                          <a:pt x="386" y="36"/>
                        </a:lnTo>
                        <a:lnTo>
                          <a:pt x="408" y="40"/>
                        </a:lnTo>
                        <a:lnTo>
                          <a:pt x="430" y="46"/>
                        </a:lnTo>
                        <a:lnTo>
                          <a:pt x="450" y="54"/>
                        </a:lnTo>
                        <a:lnTo>
                          <a:pt x="470" y="64"/>
                        </a:lnTo>
                        <a:lnTo>
                          <a:pt x="488" y="74"/>
                        </a:lnTo>
                        <a:lnTo>
                          <a:pt x="506" y="90"/>
                        </a:lnTo>
                        <a:lnTo>
                          <a:pt x="522" y="106"/>
                        </a:lnTo>
                        <a:lnTo>
                          <a:pt x="522" y="106"/>
                        </a:lnTo>
                        <a:lnTo>
                          <a:pt x="528" y="110"/>
                        </a:lnTo>
                        <a:lnTo>
                          <a:pt x="536" y="112"/>
                        </a:lnTo>
                        <a:lnTo>
                          <a:pt x="536" y="112"/>
                        </a:lnTo>
                        <a:lnTo>
                          <a:pt x="580" y="110"/>
                        </a:lnTo>
                        <a:lnTo>
                          <a:pt x="624" y="114"/>
                        </a:lnTo>
                        <a:lnTo>
                          <a:pt x="664" y="120"/>
                        </a:lnTo>
                        <a:lnTo>
                          <a:pt x="704" y="130"/>
                        </a:lnTo>
                        <a:lnTo>
                          <a:pt x="740" y="142"/>
                        </a:lnTo>
                        <a:lnTo>
                          <a:pt x="776" y="154"/>
                        </a:lnTo>
                        <a:lnTo>
                          <a:pt x="809" y="170"/>
                        </a:lnTo>
                        <a:lnTo>
                          <a:pt x="839" y="186"/>
                        </a:lnTo>
                        <a:lnTo>
                          <a:pt x="865" y="202"/>
                        </a:lnTo>
                        <a:lnTo>
                          <a:pt x="891" y="218"/>
                        </a:lnTo>
                        <a:lnTo>
                          <a:pt x="931" y="248"/>
                        </a:lnTo>
                        <a:lnTo>
                          <a:pt x="957" y="274"/>
                        </a:lnTo>
                        <a:lnTo>
                          <a:pt x="971" y="288"/>
                        </a:lnTo>
                        <a:lnTo>
                          <a:pt x="971" y="288"/>
                        </a:lnTo>
                        <a:lnTo>
                          <a:pt x="983" y="308"/>
                        </a:lnTo>
                        <a:lnTo>
                          <a:pt x="991" y="326"/>
                        </a:lnTo>
                        <a:lnTo>
                          <a:pt x="999" y="346"/>
                        </a:lnTo>
                        <a:lnTo>
                          <a:pt x="1005" y="364"/>
                        </a:lnTo>
                        <a:lnTo>
                          <a:pt x="1011" y="384"/>
                        </a:lnTo>
                        <a:lnTo>
                          <a:pt x="1013" y="404"/>
                        </a:lnTo>
                        <a:lnTo>
                          <a:pt x="1015" y="424"/>
                        </a:lnTo>
                        <a:lnTo>
                          <a:pt x="1017" y="444"/>
                        </a:lnTo>
                        <a:lnTo>
                          <a:pt x="1015" y="464"/>
                        </a:lnTo>
                        <a:lnTo>
                          <a:pt x="1013" y="486"/>
                        </a:lnTo>
                        <a:lnTo>
                          <a:pt x="1009" y="506"/>
                        </a:lnTo>
                        <a:lnTo>
                          <a:pt x="1003" y="528"/>
                        </a:lnTo>
                        <a:lnTo>
                          <a:pt x="995" y="548"/>
                        </a:lnTo>
                        <a:lnTo>
                          <a:pt x="987" y="569"/>
                        </a:lnTo>
                        <a:lnTo>
                          <a:pt x="977" y="591"/>
                        </a:lnTo>
                        <a:lnTo>
                          <a:pt x="965" y="611"/>
                        </a:lnTo>
                        <a:lnTo>
                          <a:pt x="965" y="611"/>
                        </a:lnTo>
                        <a:lnTo>
                          <a:pt x="951" y="633"/>
                        </a:lnTo>
                        <a:lnTo>
                          <a:pt x="939" y="653"/>
                        </a:lnTo>
                        <a:lnTo>
                          <a:pt x="907" y="691"/>
                        </a:lnTo>
                        <a:lnTo>
                          <a:pt x="873" y="729"/>
                        </a:lnTo>
                        <a:lnTo>
                          <a:pt x="835" y="765"/>
                        </a:lnTo>
                        <a:lnTo>
                          <a:pt x="792" y="801"/>
                        </a:lnTo>
                        <a:lnTo>
                          <a:pt x="750" y="835"/>
                        </a:lnTo>
                        <a:lnTo>
                          <a:pt x="658" y="905"/>
                        </a:lnTo>
                        <a:lnTo>
                          <a:pt x="658" y="905"/>
                        </a:lnTo>
                        <a:lnTo>
                          <a:pt x="564" y="979"/>
                        </a:lnTo>
                        <a:lnTo>
                          <a:pt x="516" y="1019"/>
                        </a:lnTo>
                        <a:lnTo>
                          <a:pt x="470" y="1059"/>
                        </a:lnTo>
                        <a:lnTo>
                          <a:pt x="470" y="1059"/>
                        </a:lnTo>
                        <a:lnTo>
                          <a:pt x="432" y="1093"/>
                        </a:lnTo>
                        <a:lnTo>
                          <a:pt x="414" y="1115"/>
                        </a:lnTo>
                        <a:lnTo>
                          <a:pt x="398" y="1137"/>
                        </a:lnTo>
                        <a:lnTo>
                          <a:pt x="398" y="1137"/>
                        </a:lnTo>
                        <a:lnTo>
                          <a:pt x="394" y="1143"/>
                        </a:lnTo>
                        <a:lnTo>
                          <a:pt x="392" y="1149"/>
                        </a:lnTo>
                        <a:lnTo>
                          <a:pt x="392" y="1155"/>
                        </a:lnTo>
                        <a:lnTo>
                          <a:pt x="392" y="1163"/>
                        </a:lnTo>
                        <a:lnTo>
                          <a:pt x="392" y="1163"/>
                        </a:lnTo>
                        <a:lnTo>
                          <a:pt x="396" y="1171"/>
                        </a:lnTo>
                        <a:lnTo>
                          <a:pt x="402" y="1179"/>
                        </a:lnTo>
                        <a:lnTo>
                          <a:pt x="410" y="1187"/>
                        </a:lnTo>
                        <a:lnTo>
                          <a:pt x="418" y="1193"/>
                        </a:lnTo>
                        <a:lnTo>
                          <a:pt x="418" y="1193"/>
                        </a:lnTo>
                        <a:lnTo>
                          <a:pt x="428" y="1197"/>
                        </a:lnTo>
                        <a:lnTo>
                          <a:pt x="440" y="1199"/>
                        </a:lnTo>
                        <a:lnTo>
                          <a:pt x="450" y="1201"/>
                        </a:lnTo>
                        <a:lnTo>
                          <a:pt x="462" y="1201"/>
                        </a:lnTo>
                        <a:lnTo>
                          <a:pt x="472" y="1199"/>
                        </a:lnTo>
                        <a:lnTo>
                          <a:pt x="484" y="1195"/>
                        </a:lnTo>
                        <a:lnTo>
                          <a:pt x="510" y="1185"/>
                        </a:lnTo>
                        <a:lnTo>
                          <a:pt x="534" y="1169"/>
                        </a:lnTo>
                        <a:lnTo>
                          <a:pt x="562" y="1151"/>
                        </a:lnTo>
                        <a:lnTo>
                          <a:pt x="618" y="1109"/>
                        </a:lnTo>
                        <a:lnTo>
                          <a:pt x="618" y="1109"/>
                        </a:lnTo>
                        <a:lnTo>
                          <a:pt x="658" y="1077"/>
                        </a:lnTo>
                        <a:lnTo>
                          <a:pt x="700" y="1047"/>
                        </a:lnTo>
                        <a:lnTo>
                          <a:pt x="744" y="1021"/>
                        </a:lnTo>
                        <a:lnTo>
                          <a:pt x="766" y="1009"/>
                        </a:lnTo>
                        <a:lnTo>
                          <a:pt x="786" y="999"/>
                        </a:lnTo>
                        <a:lnTo>
                          <a:pt x="786" y="999"/>
                        </a:lnTo>
                        <a:lnTo>
                          <a:pt x="817" y="989"/>
                        </a:lnTo>
                        <a:lnTo>
                          <a:pt x="847" y="985"/>
                        </a:lnTo>
                        <a:lnTo>
                          <a:pt x="875" y="983"/>
                        </a:lnTo>
                        <a:lnTo>
                          <a:pt x="903" y="985"/>
                        </a:lnTo>
                        <a:lnTo>
                          <a:pt x="929" y="991"/>
                        </a:lnTo>
                        <a:lnTo>
                          <a:pt x="957" y="999"/>
                        </a:lnTo>
                        <a:lnTo>
                          <a:pt x="983" y="1013"/>
                        </a:lnTo>
                        <a:lnTo>
                          <a:pt x="1009" y="1031"/>
                        </a:lnTo>
                        <a:lnTo>
                          <a:pt x="1009" y="1031"/>
                        </a:lnTo>
                        <a:lnTo>
                          <a:pt x="1035" y="1053"/>
                        </a:lnTo>
                        <a:lnTo>
                          <a:pt x="1057" y="1073"/>
                        </a:lnTo>
                        <a:lnTo>
                          <a:pt x="1057" y="1073"/>
                        </a:lnTo>
                        <a:lnTo>
                          <a:pt x="1033" y="1057"/>
                        </a:lnTo>
                        <a:lnTo>
                          <a:pt x="1009" y="1043"/>
                        </a:lnTo>
                        <a:lnTo>
                          <a:pt x="985" y="1033"/>
                        </a:lnTo>
                        <a:lnTo>
                          <a:pt x="963" y="1023"/>
                        </a:lnTo>
                        <a:lnTo>
                          <a:pt x="941" y="1017"/>
                        </a:lnTo>
                        <a:lnTo>
                          <a:pt x="919" y="1015"/>
                        </a:lnTo>
                        <a:lnTo>
                          <a:pt x="899" y="1013"/>
                        </a:lnTo>
                        <a:lnTo>
                          <a:pt x="879" y="1015"/>
                        </a:lnTo>
                        <a:lnTo>
                          <a:pt x="879" y="10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75" name="Freeform 16">
                    <a:extLst>
                      <a:ext uri="{FF2B5EF4-FFF2-40B4-BE49-F238E27FC236}">
                        <a16:creationId xmlns:a16="http://schemas.microsoft.com/office/drawing/2014/main" id="{CB1FF316-2D5C-494D-A274-B77AE9243E33}"/>
                      </a:ext>
                    </a:extLst>
                  </p:cNvPr>
                  <p:cNvSpPr>
                    <a:spLocks/>
                  </p:cNvSpPr>
                  <p:nvPr/>
                </p:nvSpPr>
                <p:spPr bwMode="auto">
                  <a:xfrm>
                    <a:off x="7045325" y="-4414838"/>
                    <a:ext cx="136525" cy="155575"/>
                  </a:xfrm>
                  <a:custGeom>
                    <a:avLst/>
                    <a:gdLst>
                      <a:gd name="T0" fmla="*/ 56 w 86"/>
                      <a:gd name="T1" fmla="*/ 6 h 98"/>
                      <a:gd name="T2" fmla="*/ 4 w 86"/>
                      <a:gd name="T3" fmla="*/ 68 h 98"/>
                      <a:gd name="T4" fmla="*/ 4 w 86"/>
                      <a:gd name="T5" fmla="*/ 68 h 98"/>
                      <a:gd name="T6" fmla="*/ 2 w 86"/>
                      <a:gd name="T7" fmla="*/ 74 h 98"/>
                      <a:gd name="T8" fmla="*/ 0 w 86"/>
                      <a:gd name="T9" fmla="*/ 82 h 98"/>
                      <a:gd name="T10" fmla="*/ 2 w 86"/>
                      <a:gd name="T11" fmla="*/ 88 h 98"/>
                      <a:gd name="T12" fmla="*/ 6 w 86"/>
                      <a:gd name="T13" fmla="*/ 94 h 98"/>
                      <a:gd name="T14" fmla="*/ 6 w 86"/>
                      <a:gd name="T15" fmla="*/ 94 h 98"/>
                      <a:gd name="T16" fmla="*/ 12 w 86"/>
                      <a:gd name="T17" fmla="*/ 96 h 98"/>
                      <a:gd name="T18" fmla="*/ 18 w 86"/>
                      <a:gd name="T19" fmla="*/ 98 h 98"/>
                      <a:gd name="T20" fmla="*/ 18 w 86"/>
                      <a:gd name="T21" fmla="*/ 98 h 98"/>
                      <a:gd name="T22" fmla="*/ 26 w 86"/>
                      <a:gd name="T23" fmla="*/ 96 h 98"/>
                      <a:gd name="T24" fmla="*/ 32 w 86"/>
                      <a:gd name="T25" fmla="*/ 90 h 98"/>
                      <a:gd name="T26" fmla="*/ 82 w 86"/>
                      <a:gd name="T27" fmla="*/ 28 h 98"/>
                      <a:gd name="T28" fmla="*/ 82 w 86"/>
                      <a:gd name="T29" fmla="*/ 28 h 98"/>
                      <a:gd name="T30" fmla="*/ 86 w 86"/>
                      <a:gd name="T31" fmla="*/ 22 h 98"/>
                      <a:gd name="T32" fmla="*/ 86 w 86"/>
                      <a:gd name="T33" fmla="*/ 16 h 98"/>
                      <a:gd name="T34" fmla="*/ 84 w 86"/>
                      <a:gd name="T35" fmla="*/ 10 h 98"/>
                      <a:gd name="T36" fmla="*/ 80 w 86"/>
                      <a:gd name="T37" fmla="*/ 4 h 98"/>
                      <a:gd name="T38" fmla="*/ 80 w 86"/>
                      <a:gd name="T39" fmla="*/ 4 h 98"/>
                      <a:gd name="T40" fmla="*/ 74 w 86"/>
                      <a:gd name="T41" fmla="*/ 0 h 98"/>
                      <a:gd name="T42" fmla="*/ 66 w 86"/>
                      <a:gd name="T43" fmla="*/ 0 h 98"/>
                      <a:gd name="T44" fmla="*/ 60 w 86"/>
                      <a:gd name="T45" fmla="*/ 2 h 98"/>
                      <a:gd name="T46" fmla="*/ 56 w 86"/>
                      <a:gd name="T47" fmla="*/ 6 h 98"/>
                      <a:gd name="T48" fmla="*/ 56 w 86"/>
                      <a:gd name="T49" fmla="*/ 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6" h="98">
                        <a:moveTo>
                          <a:pt x="56" y="6"/>
                        </a:moveTo>
                        <a:lnTo>
                          <a:pt x="4" y="68"/>
                        </a:lnTo>
                        <a:lnTo>
                          <a:pt x="4" y="68"/>
                        </a:lnTo>
                        <a:lnTo>
                          <a:pt x="2" y="74"/>
                        </a:lnTo>
                        <a:lnTo>
                          <a:pt x="0" y="82"/>
                        </a:lnTo>
                        <a:lnTo>
                          <a:pt x="2" y="88"/>
                        </a:lnTo>
                        <a:lnTo>
                          <a:pt x="6" y="94"/>
                        </a:lnTo>
                        <a:lnTo>
                          <a:pt x="6" y="94"/>
                        </a:lnTo>
                        <a:lnTo>
                          <a:pt x="12" y="96"/>
                        </a:lnTo>
                        <a:lnTo>
                          <a:pt x="18" y="98"/>
                        </a:lnTo>
                        <a:lnTo>
                          <a:pt x="18" y="98"/>
                        </a:lnTo>
                        <a:lnTo>
                          <a:pt x="26" y="96"/>
                        </a:lnTo>
                        <a:lnTo>
                          <a:pt x="32" y="90"/>
                        </a:lnTo>
                        <a:lnTo>
                          <a:pt x="82" y="28"/>
                        </a:lnTo>
                        <a:lnTo>
                          <a:pt x="82" y="28"/>
                        </a:lnTo>
                        <a:lnTo>
                          <a:pt x="86" y="22"/>
                        </a:lnTo>
                        <a:lnTo>
                          <a:pt x="86" y="16"/>
                        </a:lnTo>
                        <a:lnTo>
                          <a:pt x="84" y="10"/>
                        </a:lnTo>
                        <a:lnTo>
                          <a:pt x="80" y="4"/>
                        </a:lnTo>
                        <a:lnTo>
                          <a:pt x="80" y="4"/>
                        </a:lnTo>
                        <a:lnTo>
                          <a:pt x="74" y="0"/>
                        </a:lnTo>
                        <a:lnTo>
                          <a:pt x="66" y="0"/>
                        </a:lnTo>
                        <a:lnTo>
                          <a:pt x="60" y="2"/>
                        </a:lnTo>
                        <a:lnTo>
                          <a:pt x="56" y="6"/>
                        </a:lnTo>
                        <a:lnTo>
                          <a:pt x="56" y="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761" name="Group 760">
                  <a:extLst>
                    <a:ext uri="{FF2B5EF4-FFF2-40B4-BE49-F238E27FC236}">
                      <a16:creationId xmlns:a16="http://schemas.microsoft.com/office/drawing/2014/main" id="{54E81B1B-AF9D-45CF-A768-4A64E8E6D02C}"/>
                    </a:ext>
                  </a:extLst>
                </p:cNvPr>
                <p:cNvGrpSpPr/>
                <p:nvPr/>
              </p:nvGrpSpPr>
              <p:grpSpPr>
                <a:xfrm>
                  <a:off x="1471619" y="4961205"/>
                  <a:ext cx="135181" cy="160850"/>
                  <a:chOff x="6842125" y="-4656138"/>
                  <a:chExt cx="1789113" cy="2128838"/>
                </a:xfrm>
                <a:solidFill>
                  <a:schemeClr val="bg1"/>
                </a:solidFill>
                <a:scene3d>
                  <a:camera prst="isometricTopUp"/>
                  <a:lightRig rig="threePt" dir="t"/>
                </a:scene3d>
              </p:grpSpPr>
              <p:sp>
                <p:nvSpPr>
                  <p:cNvPr id="872" name="Freeform 15">
                    <a:extLst>
                      <a:ext uri="{FF2B5EF4-FFF2-40B4-BE49-F238E27FC236}">
                        <a16:creationId xmlns:a16="http://schemas.microsoft.com/office/drawing/2014/main" id="{027FD3C5-11F5-4435-8A4D-D55BD2A665D0}"/>
                      </a:ext>
                    </a:extLst>
                  </p:cNvPr>
                  <p:cNvSpPr>
                    <a:spLocks noEditPoints="1"/>
                  </p:cNvSpPr>
                  <p:nvPr/>
                </p:nvSpPr>
                <p:spPr bwMode="auto">
                  <a:xfrm>
                    <a:off x="6842125" y="-4656138"/>
                    <a:ext cx="1789113" cy="2128838"/>
                  </a:xfrm>
                  <a:custGeom>
                    <a:avLst/>
                    <a:gdLst>
                      <a:gd name="T0" fmla="*/ 1031 w 1127"/>
                      <a:gd name="T1" fmla="*/ 1003 h 1341"/>
                      <a:gd name="T2" fmla="*/ 774 w 1127"/>
                      <a:gd name="T3" fmla="*/ 967 h 1341"/>
                      <a:gd name="T4" fmla="*/ 596 w 1127"/>
                      <a:gd name="T5" fmla="*/ 1081 h 1341"/>
                      <a:gd name="T6" fmla="*/ 442 w 1127"/>
                      <a:gd name="T7" fmla="*/ 1165 h 1341"/>
                      <a:gd name="T8" fmla="*/ 492 w 1127"/>
                      <a:gd name="T9" fmla="*/ 1085 h 1341"/>
                      <a:gd name="T10" fmla="*/ 859 w 1127"/>
                      <a:gd name="T11" fmla="*/ 789 h 1341"/>
                      <a:gd name="T12" fmla="*/ 1019 w 1127"/>
                      <a:gd name="T13" fmla="*/ 581 h 1341"/>
                      <a:gd name="T14" fmla="*/ 1049 w 1127"/>
                      <a:gd name="T15" fmla="*/ 398 h 1341"/>
                      <a:gd name="T16" fmla="*/ 985 w 1127"/>
                      <a:gd name="T17" fmla="*/ 252 h 1341"/>
                      <a:gd name="T18" fmla="*/ 758 w 1127"/>
                      <a:gd name="T19" fmla="*/ 110 h 1341"/>
                      <a:gd name="T20" fmla="*/ 504 w 1127"/>
                      <a:gd name="T21" fmla="*/ 44 h 1341"/>
                      <a:gd name="T22" fmla="*/ 312 w 1127"/>
                      <a:gd name="T23" fmla="*/ 2 h 1341"/>
                      <a:gd name="T24" fmla="*/ 144 w 1127"/>
                      <a:gd name="T25" fmla="*/ 60 h 1341"/>
                      <a:gd name="T26" fmla="*/ 24 w 1127"/>
                      <a:gd name="T27" fmla="*/ 190 h 1341"/>
                      <a:gd name="T28" fmla="*/ 16 w 1127"/>
                      <a:gd name="T29" fmla="*/ 358 h 1341"/>
                      <a:gd name="T30" fmla="*/ 126 w 1127"/>
                      <a:gd name="T31" fmla="*/ 436 h 1341"/>
                      <a:gd name="T32" fmla="*/ 318 w 1127"/>
                      <a:gd name="T33" fmla="*/ 412 h 1341"/>
                      <a:gd name="T34" fmla="*/ 544 w 1127"/>
                      <a:gd name="T35" fmla="*/ 308 h 1341"/>
                      <a:gd name="T36" fmla="*/ 718 w 1127"/>
                      <a:gd name="T37" fmla="*/ 384 h 1341"/>
                      <a:gd name="T38" fmla="*/ 772 w 1127"/>
                      <a:gd name="T39" fmla="*/ 544 h 1341"/>
                      <a:gd name="T40" fmla="*/ 650 w 1127"/>
                      <a:gd name="T41" fmla="*/ 711 h 1341"/>
                      <a:gd name="T42" fmla="*/ 330 w 1127"/>
                      <a:gd name="T43" fmla="*/ 969 h 1341"/>
                      <a:gd name="T44" fmla="*/ 222 w 1127"/>
                      <a:gd name="T45" fmla="*/ 1147 h 1341"/>
                      <a:gd name="T46" fmla="*/ 256 w 1127"/>
                      <a:gd name="T47" fmla="*/ 1257 h 1341"/>
                      <a:gd name="T48" fmla="*/ 370 w 1127"/>
                      <a:gd name="T49" fmla="*/ 1331 h 1341"/>
                      <a:gd name="T50" fmla="*/ 470 w 1127"/>
                      <a:gd name="T51" fmla="*/ 1339 h 1341"/>
                      <a:gd name="T52" fmla="*/ 648 w 1127"/>
                      <a:gd name="T53" fmla="*/ 1233 h 1341"/>
                      <a:gd name="T54" fmla="*/ 859 w 1127"/>
                      <a:gd name="T55" fmla="*/ 1055 h 1341"/>
                      <a:gd name="T56" fmla="*/ 1007 w 1127"/>
                      <a:gd name="T57" fmla="*/ 1083 h 1341"/>
                      <a:gd name="T58" fmla="*/ 1105 w 1127"/>
                      <a:gd name="T59" fmla="*/ 1141 h 1341"/>
                      <a:gd name="T60" fmla="*/ 1121 w 1127"/>
                      <a:gd name="T61" fmla="*/ 1095 h 1341"/>
                      <a:gd name="T62" fmla="*/ 772 w 1127"/>
                      <a:gd name="T63" fmla="*/ 1065 h 1341"/>
                      <a:gd name="T64" fmla="*/ 550 w 1127"/>
                      <a:gd name="T65" fmla="*/ 1269 h 1341"/>
                      <a:gd name="T66" fmla="*/ 402 w 1127"/>
                      <a:gd name="T67" fmla="*/ 1303 h 1341"/>
                      <a:gd name="T68" fmla="*/ 294 w 1127"/>
                      <a:gd name="T69" fmla="*/ 1247 h 1341"/>
                      <a:gd name="T70" fmla="*/ 258 w 1127"/>
                      <a:gd name="T71" fmla="*/ 1167 h 1341"/>
                      <a:gd name="T72" fmla="*/ 340 w 1127"/>
                      <a:gd name="T73" fmla="*/ 1009 h 1341"/>
                      <a:gd name="T74" fmla="*/ 682 w 1127"/>
                      <a:gd name="T75" fmla="*/ 731 h 1341"/>
                      <a:gd name="T76" fmla="*/ 809 w 1127"/>
                      <a:gd name="T77" fmla="*/ 546 h 1341"/>
                      <a:gd name="T78" fmla="*/ 760 w 1127"/>
                      <a:gd name="T79" fmla="*/ 380 h 1341"/>
                      <a:gd name="T80" fmla="*/ 562 w 1127"/>
                      <a:gd name="T81" fmla="*/ 276 h 1341"/>
                      <a:gd name="T82" fmla="*/ 478 w 1127"/>
                      <a:gd name="T83" fmla="*/ 270 h 1341"/>
                      <a:gd name="T84" fmla="*/ 262 w 1127"/>
                      <a:gd name="T85" fmla="*/ 396 h 1341"/>
                      <a:gd name="T86" fmla="*/ 106 w 1127"/>
                      <a:gd name="T87" fmla="*/ 394 h 1341"/>
                      <a:gd name="T88" fmla="*/ 36 w 1127"/>
                      <a:gd name="T89" fmla="*/ 312 h 1341"/>
                      <a:gd name="T90" fmla="*/ 66 w 1127"/>
                      <a:gd name="T91" fmla="*/ 186 h 1341"/>
                      <a:gd name="T92" fmla="*/ 182 w 1127"/>
                      <a:gd name="T93" fmla="*/ 76 h 1341"/>
                      <a:gd name="T94" fmla="*/ 362 w 1127"/>
                      <a:gd name="T95" fmla="*/ 34 h 1341"/>
                      <a:gd name="T96" fmla="*/ 522 w 1127"/>
                      <a:gd name="T97" fmla="*/ 106 h 1341"/>
                      <a:gd name="T98" fmla="*/ 704 w 1127"/>
                      <a:gd name="T99" fmla="*/ 130 h 1341"/>
                      <a:gd name="T100" fmla="*/ 957 w 1127"/>
                      <a:gd name="T101" fmla="*/ 274 h 1341"/>
                      <a:gd name="T102" fmla="*/ 1013 w 1127"/>
                      <a:gd name="T103" fmla="*/ 404 h 1341"/>
                      <a:gd name="T104" fmla="*/ 987 w 1127"/>
                      <a:gd name="T105" fmla="*/ 569 h 1341"/>
                      <a:gd name="T106" fmla="*/ 835 w 1127"/>
                      <a:gd name="T107" fmla="*/ 765 h 1341"/>
                      <a:gd name="T108" fmla="*/ 470 w 1127"/>
                      <a:gd name="T109" fmla="*/ 1059 h 1341"/>
                      <a:gd name="T110" fmla="*/ 392 w 1127"/>
                      <a:gd name="T111" fmla="*/ 1163 h 1341"/>
                      <a:gd name="T112" fmla="*/ 440 w 1127"/>
                      <a:gd name="T113" fmla="*/ 1199 h 1341"/>
                      <a:gd name="T114" fmla="*/ 618 w 1127"/>
                      <a:gd name="T115" fmla="*/ 1109 h 1341"/>
                      <a:gd name="T116" fmla="*/ 817 w 1127"/>
                      <a:gd name="T117" fmla="*/ 989 h 1341"/>
                      <a:gd name="T118" fmla="*/ 1009 w 1127"/>
                      <a:gd name="T119" fmla="*/ 1031 h 1341"/>
                      <a:gd name="T120" fmla="*/ 941 w 1127"/>
                      <a:gd name="T121" fmla="*/ 1017 h 1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27" h="1341">
                        <a:moveTo>
                          <a:pt x="1121" y="1095"/>
                        </a:moveTo>
                        <a:lnTo>
                          <a:pt x="1121" y="1095"/>
                        </a:lnTo>
                        <a:lnTo>
                          <a:pt x="1099" y="1069"/>
                        </a:lnTo>
                        <a:lnTo>
                          <a:pt x="1099" y="1069"/>
                        </a:lnTo>
                        <a:lnTo>
                          <a:pt x="1069" y="1037"/>
                        </a:lnTo>
                        <a:lnTo>
                          <a:pt x="1051" y="1021"/>
                        </a:lnTo>
                        <a:lnTo>
                          <a:pt x="1031" y="1003"/>
                        </a:lnTo>
                        <a:lnTo>
                          <a:pt x="1031" y="1003"/>
                        </a:lnTo>
                        <a:lnTo>
                          <a:pt x="1001" y="983"/>
                        </a:lnTo>
                        <a:lnTo>
                          <a:pt x="969" y="967"/>
                        </a:lnTo>
                        <a:lnTo>
                          <a:pt x="939" y="957"/>
                        </a:lnTo>
                        <a:lnTo>
                          <a:pt x="907" y="949"/>
                        </a:lnTo>
                        <a:lnTo>
                          <a:pt x="875" y="947"/>
                        </a:lnTo>
                        <a:lnTo>
                          <a:pt x="843" y="949"/>
                        </a:lnTo>
                        <a:lnTo>
                          <a:pt x="809" y="957"/>
                        </a:lnTo>
                        <a:lnTo>
                          <a:pt x="774" y="967"/>
                        </a:lnTo>
                        <a:lnTo>
                          <a:pt x="774" y="967"/>
                        </a:lnTo>
                        <a:lnTo>
                          <a:pt x="752" y="977"/>
                        </a:lnTo>
                        <a:lnTo>
                          <a:pt x="728" y="989"/>
                        </a:lnTo>
                        <a:lnTo>
                          <a:pt x="706" y="1003"/>
                        </a:lnTo>
                        <a:lnTo>
                          <a:pt x="682" y="1017"/>
                        </a:lnTo>
                        <a:lnTo>
                          <a:pt x="638" y="1049"/>
                        </a:lnTo>
                        <a:lnTo>
                          <a:pt x="596" y="1081"/>
                        </a:lnTo>
                        <a:lnTo>
                          <a:pt x="596" y="1081"/>
                        </a:lnTo>
                        <a:lnTo>
                          <a:pt x="548" y="1117"/>
                        </a:lnTo>
                        <a:lnTo>
                          <a:pt x="526" y="1133"/>
                        </a:lnTo>
                        <a:lnTo>
                          <a:pt x="504" y="1147"/>
                        </a:lnTo>
                        <a:lnTo>
                          <a:pt x="484" y="1157"/>
                        </a:lnTo>
                        <a:lnTo>
                          <a:pt x="466" y="1165"/>
                        </a:lnTo>
                        <a:lnTo>
                          <a:pt x="456" y="1165"/>
                        </a:lnTo>
                        <a:lnTo>
                          <a:pt x="448" y="1165"/>
                        </a:lnTo>
                        <a:lnTo>
                          <a:pt x="442" y="1165"/>
                        </a:lnTo>
                        <a:lnTo>
                          <a:pt x="434" y="1161"/>
                        </a:lnTo>
                        <a:lnTo>
                          <a:pt x="434" y="1161"/>
                        </a:lnTo>
                        <a:lnTo>
                          <a:pt x="430" y="1157"/>
                        </a:lnTo>
                        <a:lnTo>
                          <a:pt x="428" y="1155"/>
                        </a:lnTo>
                        <a:lnTo>
                          <a:pt x="428" y="1155"/>
                        </a:lnTo>
                        <a:lnTo>
                          <a:pt x="438" y="1139"/>
                        </a:lnTo>
                        <a:lnTo>
                          <a:pt x="454" y="1123"/>
                        </a:lnTo>
                        <a:lnTo>
                          <a:pt x="492" y="1085"/>
                        </a:lnTo>
                        <a:lnTo>
                          <a:pt x="492" y="1085"/>
                        </a:lnTo>
                        <a:lnTo>
                          <a:pt x="538" y="1045"/>
                        </a:lnTo>
                        <a:lnTo>
                          <a:pt x="586" y="1007"/>
                        </a:lnTo>
                        <a:lnTo>
                          <a:pt x="680" y="933"/>
                        </a:lnTo>
                        <a:lnTo>
                          <a:pt x="680" y="933"/>
                        </a:lnTo>
                        <a:lnTo>
                          <a:pt x="772" y="861"/>
                        </a:lnTo>
                        <a:lnTo>
                          <a:pt x="817" y="825"/>
                        </a:lnTo>
                        <a:lnTo>
                          <a:pt x="859" y="789"/>
                        </a:lnTo>
                        <a:lnTo>
                          <a:pt x="899" y="751"/>
                        </a:lnTo>
                        <a:lnTo>
                          <a:pt x="935" y="713"/>
                        </a:lnTo>
                        <a:lnTo>
                          <a:pt x="967" y="671"/>
                        </a:lnTo>
                        <a:lnTo>
                          <a:pt x="981" y="651"/>
                        </a:lnTo>
                        <a:lnTo>
                          <a:pt x="995" y="629"/>
                        </a:lnTo>
                        <a:lnTo>
                          <a:pt x="995" y="629"/>
                        </a:lnTo>
                        <a:lnTo>
                          <a:pt x="1007" y="605"/>
                        </a:lnTo>
                        <a:lnTo>
                          <a:pt x="1019" y="581"/>
                        </a:lnTo>
                        <a:lnTo>
                          <a:pt x="1029" y="560"/>
                        </a:lnTo>
                        <a:lnTo>
                          <a:pt x="1037" y="536"/>
                        </a:lnTo>
                        <a:lnTo>
                          <a:pt x="1043" y="512"/>
                        </a:lnTo>
                        <a:lnTo>
                          <a:pt x="1047" y="490"/>
                        </a:lnTo>
                        <a:lnTo>
                          <a:pt x="1051" y="466"/>
                        </a:lnTo>
                        <a:lnTo>
                          <a:pt x="1051" y="444"/>
                        </a:lnTo>
                        <a:lnTo>
                          <a:pt x="1051" y="420"/>
                        </a:lnTo>
                        <a:lnTo>
                          <a:pt x="1049" y="398"/>
                        </a:lnTo>
                        <a:lnTo>
                          <a:pt x="1045" y="376"/>
                        </a:lnTo>
                        <a:lnTo>
                          <a:pt x="1039" y="354"/>
                        </a:lnTo>
                        <a:lnTo>
                          <a:pt x="1033" y="332"/>
                        </a:lnTo>
                        <a:lnTo>
                          <a:pt x="1023" y="312"/>
                        </a:lnTo>
                        <a:lnTo>
                          <a:pt x="1013" y="290"/>
                        </a:lnTo>
                        <a:lnTo>
                          <a:pt x="1001" y="270"/>
                        </a:lnTo>
                        <a:lnTo>
                          <a:pt x="1001" y="270"/>
                        </a:lnTo>
                        <a:lnTo>
                          <a:pt x="985" y="252"/>
                        </a:lnTo>
                        <a:lnTo>
                          <a:pt x="957" y="226"/>
                        </a:lnTo>
                        <a:lnTo>
                          <a:pt x="937" y="210"/>
                        </a:lnTo>
                        <a:lnTo>
                          <a:pt x="915" y="194"/>
                        </a:lnTo>
                        <a:lnTo>
                          <a:pt x="889" y="176"/>
                        </a:lnTo>
                        <a:lnTo>
                          <a:pt x="861" y="158"/>
                        </a:lnTo>
                        <a:lnTo>
                          <a:pt x="829" y="142"/>
                        </a:lnTo>
                        <a:lnTo>
                          <a:pt x="796" y="124"/>
                        </a:lnTo>
                        <a:lnTo>
                          <a:pt x="758" y="110"/>
                        </a:lnTo>
                        <a:lnTo>
                          <a:pt x="720" y="98"/>
                        </a:lnTo>
                        <a:lnTo>
                          <a:pt x="678" y="88"/>
                        </a:lnTo>
                        <a:lnTo>
                          <a:pt x="634" y="80"/>
                        </a:lnTo>
                        <a:lnTo>
                          <a:pt x="590" y="76"/>
                        </a:lnTo>
                        <a:lnTo>
                          <a:pt x="542" y="76"/>
                        </a:lnTo>
                        <a:lnTo>
                          <a:pt x="542" y="76"/>
                        </a:lnTo>
                        <a:lnTo>
                          <a:pt x="524" y="58"/>
                        </a:lnTo>
                        <a:lnTo>
                          <a:pt x="504" y="44"/>
                        </a:lnTo>
                        <a:lnTo>
                          <a:pt x="484" y="30"/>
                        </a:lnTo>
                        <a:lnTo>
                          <a:pt x="460" y="20"/>
                        </a:lnTo>
                        <a:lnTo>
                          <a:pt x="438" y="12"/>
                        </a:lnTo>
                        <a:lnTo>
                          <a:pt x="414" y="6"/>
                        </a:lnTo>
                        <a:lnTo>
                          <a:pt x="388" y="2"/>
                        </a:lnTo>
                        <a:lnTo>
                          <a:pt x="364" y="0"/>
                        </a:lnTo>
                        <a:lnTo>
                          <a:pt x="338" y="0"/>
                        </a:lnTo>
                        <a:lnTo>
                          <a:pt x="312" y="2"/>
                        </a:lnTo>
                        <a:lnTo>
                          <a:pt x="286" y="6"/>
                        </a:lnTo>
                        <a:lnTo>
                          <a:pt x="262" y="10"/>
                        </a:lnTo>
                        <a:lnTo>
                          <a:pt x="236" y="18"/>
                        </a:lnTo>
                        <a:lnTo>
                          <a:pt x="212" y="26"/>
                        </a:lnTo>
                        <a:lnTo>
                          <a:pt x="188" y="36"/>
                        </a:lnTo>
                        <a:lnTo>
                          <a:pt x="166" y="46"/>
                        </a:lnTo>
                        <a:lnTo>
                          <a:pt x="166" y="46"/>
                        </a:lnTo>
                        <a:lnTo>
                          <a:pt x="144" y="60"/>
                        </a:lnTo>
                        <a:lnTo>
                          <a:pt x="122" y="74"/>
                        </a:lnTo>
                        <a:lnTo>
                          <a:pt x="102" y="90"/>
                        </a:lnTo>
                        <a:lnTo>
                          <a:pt x="82" y="108"/>
                        </a:lnTo>
                        <a:lnTo>
                          <a:pt x="66" y="128"/>
                        </a:lnTo>
                        <a:lnTo>
                          <a:pt x="50" y="148"/>
                        </a:lnTo>
                        <a:lnTo>
                          <a:pt x="36" y="168"/>
                        </a:lnTo>
                        <a:lnTo>
                          <a:pt x="24" y="190"/>
                        </a:lnTo>
                        <a:lnTo>
                          <a:pt x="24" y="190"/>
                        </a:lnTo>
                        <a:lnTo>
                          <a:pt x="14" y="214"/>
                        </a:lnTo>
                        <a:lnTo>
                          <a:pt x="6" y="236"/>
                        </a:lnTo>
                        <a:lnTo>
                          <a:pt x="2" y="258"/>
                        </a:lnTo>
                        <a:lnTo>
                          <a:pt x="0" y="280"/>
                        </a:lnTo>
                        <a:lnTo>
                          <a:pt x="0" y="302"/>
                        </a:lnTo>
                        <a:lnTo>
                          <a:pt x="2" y="322"/>
                        </a:lnTo>
                        <a:lnTo>
                          <a:pt x="8" y="340"/>
                        </a:lnTo>
                        <a:lnTo>
                          <a:pt x="16" y="358"/>
                        </a:lnTo>
                        <a:lnTo>
                          <a:pt x="16" y="358"/>
                        </a:lnTo>
                        <a:lnTo>
                          <a:pt x="26" y="374"/>
                        </a:lnTo>
                        <a:lnTo>
                          <a:pt x="38" y="390"/>
                        </a:lnTo>
                        <a:lnTo>
                          <a:pt x="52" y="402"/>
                        </a:lnTo>
                        <a:lnTo>
                          <a:pt x="68" y="414"/>
                        </a:lnTo>
                        <a:lnTo>
                          <a:pt x="86" y="422"/>
                        </a:lnTo>
                        <a:lnTo>
                          <a:pt x="106" y="430"/>
                        </a:lnTo>
                        <a:lnTo>
                          <a:pt x="126" y="436"/>
                        </a:lnTo>
                        <a:lnTo>
                          <a:pt x="148" y="440"/>
                        </a:lnTo>
                        <a:lnTo>
                          <a:pt x="170" y="442"/>
                        </a:lnTo>
                        <a:lnTo>
                          <a:pt x="194" y="442"/>
                        </a:lnTo>
                        <a:lnTo>
                          <a:pt x="218" y="440"/>
                        </a:lnTo>
                        <a:lnTo>
                          <a:pt x="242" y="436"/>
                        </a:lnTo>
                        <a:lnTo>
                          <a:pt x="268" y="430"/>
                        </a:lnTo>
                        <a:lnTo>
                          <a:pt x="292" y="422"/>
                        </a:lnTo>
                        <a:lnTo>
                          <a:pt x="318" y="412"/>
                        </a:lnTo>
                        <a:lnTo>
                          <a:pt x="342" y="400"/>
                        </a:lnTo>
                        <a:lnTo>
                          <a:pt x="342" y="400"/>
                        </a:lnTo>
                        <a:lnTo>
                          <a:pt x="376" y="382"/>
                        </a:lnTo>
                        <a:lnTo>
                          <a:pt x="416" y="358"/>
                        </a:lnTo>
                        <a:lnTo>
                          <a:pt x="456" y="332"/>
                        </a:lnTo>
                        <a:lnTo>
                          <a:pt x="496" y="302"/>
                        </a:lnTo>
                        <a:lnTo>
                          <a:pt x="496" y="302"/>
                        </a:lnTo>
                        <a:lnTo>
                          <a:pt x="544" y="308"/>
                        </a:lnTo>
                        <a:lnTo>
                          <a:pt x="568" y="312"/>
                        </a:lnTo>
                        <a:lnTo>
                          <a:pt x="592" y="318"/>
                        </a:lnTo>
                        <a:lnTo>
                          <a:pt x="616" y="324"/>
                        </a:lnTo>
                        <a:lnTo>
                          <a:pt x="638" y="332"/>
                        </a:lnTo>
                        <a:lnTo>
                          <a:pt x="660" y="342"/>
                        </a:lnTo>
                        <a:lnTo>
                          <a:pt x="682" y="354"/>
                        </a:lnTo>
                        <a:lnTo>
                          <a:pt x="700" y="368"/>
                        </a:lnTo>
                        <a:lnTo>
                          <a:pt x="718" y="384"/>
                        </a:lnTo>
                        <a:lnTo>
                          <a:pt x="734" y="402"/>
                        </a:lnTo>
                        <a:lnTo>
                          <a:pt x="748" y="422"/>
                        </a:lnTo>
                        <a:lnTo>
                          <a:pt x="758" y="444"/>
                        </a:lnTo>
                        <a:lnTo>
                          <a:pt x="766" y="468"/>
                        </a:lnTo>
                        <a:lnTo>
                          <a:pt x="772" y="494"/>
                        </a:lnTo>
                        <a:lnTo>
                          <a:pt x="774" y="524"/>
                        </a:lnTo>
                        <a:lnTo>
                          <a:pt x="774" y="524"/>
                        </a:lnTo>
                        <a:lnTo>
                          <a:pt x="772" y="544"/>
                        </a:lnTo>
                        <a:lnTo>
                          <a:pt x="768" y="562"/>
                        </a:lnTo>
                        <a:lnTo>
                          <a:pt x="760" y="579"/>
                        </a:lnTo>
                        <a:lnTo>
                          <a:pt x="752" y="599"/>
                        </a:lnTo>
                        <a:lnTo>
                          <a:pt x="740" y="617"/>
                        </a:lnTo>
                        <a:lnTo>
                          <a:pt x="724" y="635"/>
                        </a:lnTo>
                        <a:lnTo>
                          <a:pt x="708" y="655"/>
                        </a:lnTo>
                        <a:lnTo>
                          <a:pt x="690" y="673"/>
                        </a:lnTo>
                        <a:lnTo>
                          <a:pt x="650" y="711"/>
                        </a:lnTo>
                        <a:lnTo>
                          <a:pt x="606" y="749"/>
                        </a:lnTo>
                        <a:lnTo>
                          <a:pt x="558" y="787"/>
                        </a:lnTo>
                        <a:lnTo>
                          <a:pt x="508" y="823"/>
                        </a:lnTo>
                        <a:lnTo>
                          <a:pt x="508" y="823"/>
                        </a:lnTo>
                        <a:lnTo>
                          <a:pt x="454" y="865"/>
                        </a:lnTo>
                        <a:lnTo>
                          <a:pt x="402" y="907"/>
                        </a:lnTo>
                        <a:lnTo>
                          <a:pt x="352" y="949"/>
                        </a:lnTo>
                        <a:lnTo>
                          <a:pt x="330" y="969"/>
                        </a:lnTo>
                        <a:lnTo>
                          <a:pt x="308" y="991"/>
                        </a:lnTo>
                        <a:lnTo>
                          <a:pt x="290" y="1013"/>
                        </a:lnTo>
                        <a:lnTo>
                          <a:pt x="272" y="1035"/>
                        </a:lnTo>
                        <a:lnTo>
                          <a:pt x="256" y="1057"/>
                        </a:lnTo>
                        <a:lnTo>
                          <a:pt x="244" y="1079"/>
                        </a:lnTo>
                        <a:lnTo>
                          <a:pt x="234" y="1101"/>
                        </a:lnTo>
                        <a:lnTo>
                          <a:pt x="226" y="1123"/>
                        </a:lnTo>
                        <a:lnTo>
                          <a:pt x="222" y="1147"/>
                        </a:lnTo>
                        <a:lnTo>
                          <a:pt x="222" y="1171"/>
                        </a:lnTo>
                        <a:lnTo>
                          <a:pt x="222" y="1171"/>
                        </a:lnTo>
                        <a:lnTo>
                          <a:pt x="226" y="1189"/>
                        </a:lnTo>
                        <a:lnTo>
                          <a:pt x="230" y="1207"/>
                        </a:lnTo>
                        <a:lnTo>
                          <a:pt x="236" y="1225"/>
                        </a:lnTo>
                        <a:lnTo>
                          <a:pt x="246" y="1241"/>
                        </a:lnTo>
                        <a:lnTo>
                          <a:pt x="246" y="1241"/>
                        </a:lnTo>
                        <a:lnTo>
                          <a:pt x="256" y="1257"/>
                        </a:lnTo>
                        <a:lnTo>
                          <a:pt x="268" y="1271"/>
                        </a:lnTo>
                        <a:lnTo>
                          <a:pt x="280" y="1283"/>
                        </a:lnTo>
                        <a:lnTo>
                          <a:pt x="296" y="1295"/>
                        </a:lnTo>
                        <a:lnTo>
                          <a:pt x="312" y="1305"/>
                        </a:lnTo>
                        <a:lnTo>
                          <a:pt x="328" y="1315"/>
                        </a:lnTo>
                        <a:lnTo>
                          <a:pt x="348" y="1323"/>
                        </a:lnTo>
                        <a:lnTo>
                          <a:pt x="370" y="1331"/>
                        </a:lnTo>
                        <a:lnTo>
                          <a:pt x="370" y="1331"/>
                        </a:lnTo>
                        <a:lnTo>
                          <a:pt x="386" y="1335"/>
                        </a:lnTo>
                        <a:lnTo>
                          <a:pt x="404" y="1339"/>
                        </a:lnTo>
                        <a:lnTo>
                          <a:pt x="420" y="1341"/>
                        </a:lnTo>
                        <a:lnTo>
                          <a:pt x="436" y="1341"/>
                        </a:lnTo>
                        <a:lnTo>
                          <a:pt x="436" y="1341"/>
                        </a:lnTo>
                        <a:lnTo>
                          <a:pt x="454" y="1341"/>
                        </a:lnTo>
                        <a:lnTo>
                          <a:pt x="470" y="1339"/>
                        </a:lnTo>
                        <a:lnTo>
                          <a:pt x="470" y="1339"/>
                        </a:lnTo>
                        <a:lnTo>
                          <a:pt x="486" y="1335"/>
                        </a:lnTo>
                        <a:lnTo>
                          <a:pt x="504" y="1331"/>
                        </a:lnTo>
                        <a:lnTo>
                          <a:pt x="520" y="1325"/>
                        </a:lnTo>
                        <a:lnTo>
                          <a:pt x="536" y="1319"/>
                        </a:lnTo>
                        <a:lnTo>
                          <a:pt x="566" y="1301"/>
                        </a:lnTo>
                        <a:lnTo>
                          <a:pt x="594" y="1281"/>
                        </a:lnTo>
                        <a:lnTo>
                          <a:pt x="622" y="1259"/>
                        </a:lnTo>
                        <a:lnTo>
                          <a:pt x="648" y="1233"/>
                        </a:lnTo>
                        <a:lnTo>
                          <a:pt x="700" y="1181"/>
                        </a:lnTo>
                        <a:lnTo>
                          <a:pt x="700" y="1181"/>
                        </a:lnTo>
                        <a:lnTo>
                          <a:pt x="744" y="1135"/>
                        </a:lnTo>
                        <a:lnTo>
                          <a:pt x="766" y="1115"/>
                        </a:lnTo>
                        <a:lnTo>
                          <a:pt x="790" y="1095"/>
                        </a:lnTo>
                        <a:lnTo>
                          <a:pt x="813" y="1079"/>
                        </a:lnTo>
                        <a:lnTo>
                          <a:pt x="835" y="1065"/>
                        </a:lnTo>
                        <a:lnTo>
                          <a:pt x="859" y="1055"/>
                        </a:lnTo>
                        <a:lnTo>
                          <a:pt x="883" y="1049"/>
                        </a:lnTo>
                        <a:lnTo>
                          <a:pt x="883" y="1049"/>
                        </a:lnTo>
                        <a:lnTo>
                          <a:pt x="903" y="1049"/>
                        </a:lnTo>
                        <a:lnTo>
                          <a:pt x="923" y="1049"/>
                        </a:lnTo>
                        <a:lnTo>
                          <a:pt x="943" y="1053"/>
                        </a:lnTo>
                        <a:lnTo>
                          <a:pt x="963" y="1061"/>
                        </a:lnTo>
                        <a:lnTo>
                          <a:pt x="985" y="1071"/>
                        </a:lnTo>
                        <a:lnTo>
                          <a:pt x="1007" y="1083"/>
                        </a:lnTo>
                        <a:lnTo>
                          <a:pt x="1031" y="1099"/>
                        </a:lnTo>
                        <a:lnTo>
                          <a:pt x="1055" y="1115"/>
                        </a:lnTo>
                        <a:lnTo>
                          <a:pt x="1055" y="1115"/>
                        </a:lnTo>
                        <a:lnTo>
                          <a:pt x="1077" y="1135"/>
                        </a:lnTo>
                        <a:lnTo>
                          <a:pt x="1077" y="1135"/>
                        </a:lnTo>
                        <a:lnTo>
                          <a:pt x="1085" y="1141"/>
                        </a:lnTo>
                        <a:lnTo>
                          <a:pt x="1095" y="1143"/>
                        </a:lnTo>
                        <a:lnTo>
                          <a:pt x="1105" y="1141"/>
                        </a:lnTo>
                        <a:lnTo>
                          <a:pt x="1115" y="1137"/>
                        </a:lnTo>
                        <a:lnTo>
                          <a:pt x="1115" y="1137"/>
                        </a:lnTo>
                        <a:lnTo>
                          <a:pt x="1119" y="1133"/>
                        </a:lnTo>
                        <a:lnTo>
                          <a:pt x="1123" y="1127"/>
                        </a:lnTo>
                        <a:lnTo>
                          <a:pt x="1127" y="1117"/>
                        </a:lnTo>
                        <a:lnTo>
                          <a:pt x="1125" y="1105"/>
                        </a:lnTo>
                        <a:lnTo>
                          <a:pt x="1123" y="1099"/>
                        </a:lnTo>
                        <a:lnTo>
                          <a:pt x="1121" y="1095"/>
                        </a:lnTo>
                        <a:lnTo>
                          <a:pt x="1121" y="1095"/>
                        </a:lnTo>
                        <a:close/>
                        <a:moveTo>
                          <a:pt x="879" y="1015"/>
                        </a:moveTo>
                        <a:lnTo>
                          <a:pt x="879" y="1015"/>
                        </a:lnTo>
                        <a:lnTo>
                          <a:pt x="865" y="1019"/>
                        </a:lnTo>
                        <a:lnTo>
                          <a:pt x="851" y="1021"/>
                        </a:lnTo>
                        <a:lnTo>
                          <a:pt x="823" y="1033"/>
                        </a:lnTo>
                        <a:lnTo>
                          <a:pt x="796" y="1047"/>
                        </a:lnTo>
                        <a:lnTo>
                          <a:pt x="772" y="1065"/>
                        </a:lnTo>
                        <a:lnTo>
                          <a:pt x="746" y="1085"/>
                        </a:lnTo>
                        <a:lnTo>
                          <a:pt x="722" y="1109"/>
                        </a:lnTo>
                        <a:lnTo>
                          <a:pt x="674" y="1157"/>
                        </a:lnTo>
                        <a:lnTo>
                          <a:pt x="674" y="1157"/>
                        </a:lnTo>
                        <a:lnTo>
                          <a:pt x="626" y="1207"/>
                        </a:lnTo>
                        <a:lnTo>
                          <a:pt x="602" y="1229"/>
                        </a:lnTo>
                        <a:lnTo>
                          <a:pt x="576" y="1251"/>
                        </a:lnTo>
                        <a:lnTo>
                          <a:pt x="550" y="1269"/>
                        </a:lnTo>
                        <a:lnTo>
                          <a:pt x="522" y="1285"/>
                        </a:lnTo>
                        <a:lnTo>
                          <a:pt x="494" y="1297"/>
                        </a:lnTo>
                        <a:lnTo>
                          <a:pt x="480" y="1301"/>
                        </a:lnTo>
                        <a:lnTo>
                          <a:pt x="464" y="1305"/>
                        </a:lnTo>
                        <a:lnTo>
                          <a:pt x="464" y="1305"/>
                        </a:lnTo>
                        <a:lnTo>
                          <a:pt x="444" y="1307"/>
                        </a:lnTo>
                        <a:lnTo>
                          <a:pt x="422" y="1307"/>
                        </a:lnTo>
                        <a:lnTo>
                          <a:pt x="402" y="1303"/>
                        </a:lnTo>
                        <a:lnTo>
                          <a:pt x="380" y="1297"/>
                        </a:lnTo>
                        <a:lnTo>
                          <a:pt x="380" y="1297"/>
                        </a:lnTo>
                        <a:lnTo>
                          <a:pt x="362" y="1291"/>
                        </a:lnTo>
                        <a:lnTo>
                          <a:pt x="346" y="1283"/>
                        </a:lnTo>
                        <a:lnTo>
                          <a:pt x="330" y="1275"/>
                        </a:lnTo>
                        <a:lnTo>
                          <a:pt x="316" y="1267"/>
                        </a:lnTo>
                        <a:lnTo>
                          <a:pt x="304" y="1257"/>
                        </a:lnTo>
                        <a:lnTo>
                          <a:pt x="294" y="1247"/>
                        </a:lnTo>
                        <a:lnTo>
                          <a:pt x="284" y="1235"/>
                        </a:lnTo>
                        <a:lnTo>
                          <a:pt x="276" y="1223"/>
                        </a:lnTo>
                        <a:lnTo>
                          <a:pt x="276" y="1223"/>
                        </a:lnTo>
                        <a:lnTo>
                          <a:pt x="268" y="1211"/>
                        </a:lnTo>
                        <a:lnTo>
                          <a:pt x="264" y="1197"/>
                        </a:lnTo>
                        <a:lnTo>
                          <a:pt x="260" y="1183"/>
                        </a:lnTo>
                        <a:lnTo>
                          <a:pt x="258" y="1167"/>
                        </a:lnTo>
                        <a:lnTo>
                          <a:pt x="258" y="1167"/>
                        </a:lnTo>
                        <a:lnTo>
                          <a:pt x="258" y="1149"/>
                        </a:lnTo>
                        <a:lnTo>
                          <a:pt x="262" y="1129"/>
                        </a:lnTo>
                        <a:lnTo>
                          <a:pt x="268" y="1109"/>
                        </a:lnTo>
                        <a:lnTo>
                          <a:pt x="278" y="1089"/>
                        </a:lnTo>
                        <a:lnTo>
                          <a:pt x="290" y="1069"/>
                        </a:lnTo>
                        <a:lnTo>
                          <a:pt x="304" y="1049"/>
                        </a:lnTo>
                        <a:lnTo>
                          <a:pt x="322" y="1029"/>
                        </a:lnTo>
                        <a:lnTo>
                          <a:pt x="340" y="1009"/>
                        </a:lnTo>
                        <a:lnTo>
                          <a:pt x="382" y="969"/>
                        </a:lnTo>
                        <a:lnTo>
                          <a:pt x="428" y="929"/>
                        </a:lnTo>
                        <a:lnTo>
                          <a:pt x="478" y="891"/>
                        </a:lnTo>
                        <a:lnTo>
                          <a:pt x="530" y="851"/>
                        </a:lnTo>
                        <a:lnTo>
                          <a:pt x="530" y="851"/>
                        </a:lnTo>
                        <a:lnTo>
                          <a:pt x="582" y="811"/>
                        </a:lnTo>
                        <a:lnTo>
                          <a:pt x="634" y="771"/>
                        </a:lnTo>
                        <a:lnTo>
                          <a:pt x="682" y="731"/>
                        </a:lnTo>
                        <a:lnTo>
                          <a:pt x="724" y="691"/>
                        </a:lnTo>
                        <a:lnTo>
                          <a:pt x="742" y="669"/>
                        </a:lnTo>
                        <a:lnTo>
                          <a:pt x="758" y="649"/>
                        </a:lnTo>
                        <a:lnTo>
                          <a:pt x="774" y="629"/>
                        </a:lnTo>
                        <a:lnTo>
                          <a:pt x="786" y="609"/>
                        </a:lnTo>
                        <a:lnTo>
                          <a:pt x="796" y="587"/>
                        </a:lnTo>
                        <a:lnTo>
                          <a:pt x="802" y="567"/>
                        </a:lnTo>
                        <a:lnTo>
                          <a:pt x="809" y="546"/>
                        </a:lnTo>
                        <a:lnTo>
                          <a:pt x="809" y="524"/>
                        </a:lnTo>
                        <a:lnTo>
                          <a:pt x="809" y="524"/>
                        </a:lnTo>
                        <a:lnTo>
                          <a:pt x="806" y="496"/>
                        </a:lnTo>
                        <a:lnTo>
                          <a:pt x="802" y="470"/>
                        </a:lnTo>
                        <a:lnTo>
                          <a:pt x="796" y="444"/>
                        </a:lnTo>
                        <a:lnTo>
                          <a:pt x="786" y="422"/>
                        </a:lnTo>
                        <a:lnTo>
                          <a:pt x="774" y="400"/>
                        </a:lnTo>
                        <a:lnTo>
                          <a:pt x="760" y="380"/>
                        </a:lnTo>
                        <a:lnTo>
                          <a:pt x="744" y="360"/>
                        </a:lnTo>
                        <a:lnTo>
                          <a:pt x="726" y="344"/>
                        </a:lnTo>
                        <a:lnTo>
                          <a:pt x="704" y="328"/>
                        </a:lnTo>
                        <a:lnTo>
                          <a:pt x="680" y="314"/>
                        </a:lnTo>
                        <a:lnTo>
                          <a:pt x="654" y="302"/>
                        </a:lnTo>
                        <a:lnTo>
                          <a:pt x="626" y="290"/>
                        </a:lnTo>
                        <a:lnTo>
                          <a:pt x="596" y="282"/>
                        </a:lnTo>
                        <a:lnTo>
                          <a:pt x="562" y="276"/>
                        </a:lnTo>
                        <a:lnTo>
                          <a:pt x="528" y="270"/>
                        </a:lnTo>
                        <a:lnTo>
                          <a:pt x="490" y="266"/>
                        </a:lnTo>
                        <a:lnTo>
                          <a:pt x="490" y="266"/>
                        </a:lnTo>
                        <a:lnTo>
                          <a:pt x="490" y="266"/>
                        </a:lnTo>
                        <a:lnTo>
                          <a:pt x="490" y="266"/>
                        </a:lnTo>
                        <a:lnTo>
                          <a:pt x="484" y="268"/>
                        </a:lnTo>
                        <a:lnTo>
                          <a:pt x="478" y="270"/>
                        </a:lnTo>
                        <a:lnTo>
                          <a:pt x="478" y="270"/>
                        </a:lnTo>
                        <a:lnTo>
                          <a:pt x="440" y="300"/>
                        </a:lnTo>
                        <a:lnTo>
                          <a:pt x="400" y="328"/>
                        </a:lnTo>
                        <a:lnTo>
                          <a:pt x="360" y="350"/>
                        </a:lnTo>
                        <a:lnTo>
                          <a:pt x="326" y="370"/>
                        </a:lnTo>
                        <a:lnTo>
                          <a:pt x="326" y="370"/>
                        </a:lnTo>
                        <a:lnTo>
                          <a:pt x="304" y="380"/>
                        </a:lnTo>
                        <a:lnTo>
                          <a:pt x="284" y="388"/>
                        </a:lnTo>
                        <a:lnTo>
                          <a:pt x="262" y="396"/>
                        </a:lnTo>
                        <a:lnTo>
                          <a:pt x="240" y="402"/>
                        </a:lnTo>
                        <a:lnTo>
                          <a:pt x="218" y="406"/>
                        </a:lnTo>
                        <a:lnTo>
                          <a:pt x="198" y="408"/>
                        </a:lnTo>
                        <a:lnTo>
                          <a:pt x="178" y="408"/>
                        </a:lnTo>
                        <a:lnTo>
                          <a:pt x="158" y="406"/>
                        </a:lnTo>
                        <a:lnTo>
                          <a:pt x="140" y="404"/>
                        </a:lnTo>
                        <a:lnTo>
                          <a:pt x="122" y="400"/>
                        </a:lnTo>
                        <a:lnTo>
                          <a:pt x="106" y="394"/>
                        </a:lnTo>
                        <a:lnTo>
                          <a:pt x="90" y="386"/>
                        </a:lnTo>
                        <a:lnTo>
                          <a:pt x="78" y="378"/>
                        </a:lnTo>
                        <a:lnTo>
                          <a:pt x="66" y="368"/>
                        </a:lnTo>
                        <a:lnTo>
                          <a:pt x="54" y="356"/>
                        </a:lnTo>
                        <a:lnTo>
                          <a:pt x="46" y="342"/>
                        </a:lnTo>
                        <a:lnTo>
                          <a:pt x="46" y="342"/>
                        </a:lnTo>
                        <a:lnTo>
                          <a:pt x="40" y="328"/>
                        </a:lnTo>
                        <a:lnTo>
                          <a:pt x="36" y="312"/>
                        </a:lnTo>
                        <a:lnTo>
                          <a:pt x="34" y="296"/>
                        </a:lnTo>
                        <a:lnTo>
                          <a:pt x="34" y="280"/>
                        </a:lnTo>
                        <a:lnTo>
                          <a:pt x="36" y="262"/>
                        </a:lnTo>
                        <a:lnTo>
                          <a:pt x="40" y="244"/>
                        </a:lnTo>
                        <a:lnTo>
                          <a:pt x="48" y="224"/>
                        </a:lnTo>
                        <a:lnTo>
                          <a:pt x="56" y="206"/>
                        </a:lnTo>
                        <a:lnTo>
                          <a:pt x="56" y="206"/>
                        </a:lnTo>
                        <a:lnTo>
                          <a:pt x="66" y="186"/>
                        </a:lnTo>
                        <a:lnTo>
                          <a:pt x="78" y="168"/>
                        </a:lnTo>
                        <a:lnTo>
                          <a:pt x="92" y="150"/>
                        </a:lnTo>
                        <a:lnTo>
                          <a:pt x="108" y="132"/>
                        </a:lnTo>
                        <a:lnTo>
                          <a:pt x="124" y="116"/>
                        </a:lnTo>
                        <a:lnTo>
                          <a:pt x="142" y="102"/>
                        </a:lnTo>
                        <a:lnTo>
                          <a:pt x="162" y="88"/>
                        </a:lnTo>
                        <a:lnTo>
                          <a:pt x="182" y="76"/>
                        </a:lnTo>
                        <a:lnTo>
                          <a:pt x="182" y="76"/>
                        </a:lnTo>
                        <a:lnTo>
                          <a:pt x="204" y="66"/>
                        </a:lnTo>
                        <a:lnTo>
                          <a:pt x="224" y="58"/>
                        </a:lnTo>
                        <a:lnTo>
                          <a:pt x="246" y="50"/>
                        </a:lnTo>
                        <a:lnTo>
                          <a:pt x="270" y="44"/>
                        </a:lnTo>
                        <a:lnTo>
                          <a:pt x="292" y="40"/>
                        </a:lnTo>
                        <a:lnTo>
                          <a:pt x="316" y="36"/>
                        </a:lnTo>
                        <a:lnTo>
                          <a:pt x="340" y="34"/>
                        </a:lnTo>
                        <a:lnTo>
                          <a:pt x="362" y="34"/>
                        </a:lnTo>
                        <a:lnTo>
                          <a:pt x="386" y="36"/>
                        </a:lnTo>
                        <a:lnTo>
                          <a:pt x="408" y="40"/>
                        </a:lnTo>
                        <a:lnTo>
                          <a:pt x="430" y="46"/>
                        </a:lnTo>
                        <a:lnTo>
                          <a:pt x="450" y="54"/>
                        </a:lnTo>
                        <a:lnTo>
                          <a:pt x="470" y="64"/>
                        </a:lnTo>
                        <a:lnTo>
                          <a:pt x="488" y="74"/>
                        </a:lnTo>
                        <a:lnTo>
                          <a:pt x="506" y="90"/>
                        </a:lnTo>
                        <a:lnTo>
                          <a:pt x="522" y="106"/>
                        </a:lnTo>
                        <a:lnTo>
                          <a:pt x="522" y="106"/>
                        </a:lnTo>
                        <a:lnTo>
                          <a:pt x="528" y="110"/>
                        </a:lnTo>
                        <a:lnTo>
                          <a:pt x="536" y="112"/>
                        </a:lnTo>
                        <a:lnTo>
                          <a:pt x="536" y="112"/>
                        </a:lnTo>
                        <a:lnTo>
                          <a:pt x="580" y="110"/>
                        </a:lnTo>
                        <a:lnTo>
                          <a:pt x="624" y="114"/>
                        </a:lnTo>
                        <a:lnTo>
                          <a:pt x="664" y="120"/>
                        </a:lnTo>
                        <a:lnTo>
                          <a:pt x="704" y="130"/>
                        </a:lnTo>
                        <a:lnTo>
                          <a:pt x="740" y="142"/>
                        </a:lnTo>
                        <a:lnTo>
                          <a:pt x="776" y="154"/>
                        </a:lnTo>
                        <a:lnTo>
                          <a:pt x="809" y="170"/>
                        </a:lnTo>
                        <a:lnTo>
                          <a:pt x="839" y="186"/>
                        </a:lnTo>
                        <a:lnTo>
                          <a:pt x="865" y="202"/>
                        </a:lnTo>
                        <a:lnTo>
                          <a:pt x="891" y="218"/>
                        </a:lnTo>
                        <a:lnTo>
                          <a:pt x="931" y="248"/>
                        </a:lnTo>
                        <a:lnTo>
                          <a:pt x="957" y="274"/>
                        </a:lnTo>
                        <a:lnTo>
                          <a:pt x="971" y="288"/>
                        </a:lnTo>
                        <a:lnTo>
                          <a:pt x="971" y="288"/>
                        </a:lnTo>
                        <a:lnTo>
                          <a:pt x="983" y="308"/>
                        </a:lnTo>
                        <a:lnTo>
                          <a:pt x="991" y="326"/>
                        </a:lnTo>
                        <a:lnTo>
                          <a:pt x="999" y="346"/>
                        </a:lnTo>
                        <a:lnTo>
                          <a:pt x="1005" y="364"/>
                        </a:lnTo>
                        <a:lnTo>
                          <a:pt x="1011" y="384"/>
                        </a:lnTo>
                        <a:lnTo>
                          <a:pt x="1013" y="404"/>
                        </a:lnTo>
                        <a:lnTo>
                          <a:pt x="1015" y="424"/>
                        </a:lnTo>
                        <a:lnTo>
                          <a:pt x="1017" y="444"/>
                        </a:lnTo>
                        <a:lnTo>
                          <a:pt x="1015" y="464"/>
                        </a:lnTo>
                        <a:lnTo>
                          <a:pt x="1013" y="486"/>
                        </a:lnTo>
                        <a:lnTo>
                          <a:pt x="1009" y="506"/>
                        </a:lnTo>
                        <a:lnTo>
                          <a:pt x="1003" y="528"/>
                        </a:lnTo>
                        <a:lnTo>
                          <a:pt x="995" y="548"/>
                        </a:lnTo>
                        <a:lnTo>
                          <a:pt x="987" y="569"/>
                        </a:lnTo>
                        <a:lnTo>
                          <a:pt x="977" y="591"/>
                        </a:lnTo>
                        <a:lnTo>
                          <a:pt x="965" y="611"/>
                        </a:lnTo>
                        <a:lnTo>
                          <a:pt x="965" y="611"/>
                        </a:lnTo>
                        <a:lnTo>
                          <a:pt x="951" y="633"/>
                        </a:lnTo>
                        <a:lnTo>
                          <a:pt x="939" y="653"/>
                        </a:lnTo>
                        <a:lnTo>
                          <a:pt x="907" y="691"/>
                        </a:lnTo>
                        <a:lnTo>
                          <a:pt x="873" y="729"/>
                        </a:lnTo>
                        <a:lnTo>
                          <a:pt x="835" y="765"/>
                        </a:lnTo>
                        <a:lnTo>
                          <a:pt x="792" y="801"/>
                        </a:lnTo>
                        <a:lnTo>
                          <a:pt x="750" y="835"/>
                        </a:lnTo>
                        <a:lnTo>
                          <a:pt x="658" y="905"/>
                        </a:lnTo>
                        <a:lnTo>
                          <a:pt x="658" y="905"/>
                        </a:lnTo>
                        <a:lnTo>
                          <a:pt x="564" y="979"/>
                        </a:lnTo>
                        <a:lnTo>
                          <a:pt x="516" y="1019"/>
                        </a:lnTo>
                        <a:lnTo>
                          <a:pt x="470" y="1059"/>
                        </a:lnTo>
                        <a:lnTo>
                          <a:pt x="470" y="1059"/>
                        </a:lnTo>
                        <a:lnTo>
                          <a:pt x="432" y="1093"/>
                        </a:lnTo>
                        <a:lnTo>
                          <a:pt x="414" y="1115"/>
                        </a:lnTo>
                        <a:lnTo>
                          <a:pt x="398" y="1137"/>
                        </a:lnTo>
                        <a:lnTo>
                          <a:pt x="398" y="1137"/>
                        </a:lnTo>
                        <a:lnTo>
                          <a:pt x="394" y="1143"/>
                        </a:lnTo>
                        <a:lnTo>
                          <a:pt x="392" y="1149"/>
                        </a:lnTo>
                        <a:lnTo>
                          <a:pt x="392" y="1155"/>
                        </a:lnTo>
                        <a:lnTo>
                          <a:pt x="392" y="1163"/>
                        </a:lnTo>
                        <a:lnTo>
                          <a:pt x="392" y="1163"/>
                        </a:lnTo>
                        <a:lnTo>
                          <a:pt x="396" y="1171"/>
                        </a:lnTo>
                        <a:lnTo>
                          <a:pt x="402" y="1179"/>
                        </a:lnTo>
                        <a:lnTo>
                          <a:pt x="410" y="1187"/>
                        </a:lnTo>
                        <a:lnTo>
                          <a:pt x="418" y="1193"/>
                        </a:lnTo>
                        <a:lnTo>
                          <a:pt x="418" y="1193"/>
                        </a:lnTo>
                        <a:lnTo>
                          <a:pt x="428" y="1197"/>
                        </a:lnTo>
                        <a:lnTo>
                          <a:pt x="440" y="1199"/>
                        </a:lnTo>
                        <a:lnTo>
                          <a:pt x="450" y="1201"/>
                        </a:lnTo>
                        <a:lnTo>
                          <a:pt x="462" y="1201"/>
                        </a:lnTo>
                        <a:lnTo>
                          <a:pt x="472" y="1199"/>
                        </a:lnTo>
                        <a:lnTo>
                          <a:pt x="484" y="1195"/>
                        </a:lnTo>
                        <a:lnTo>
                          <a:pt x="510" y="1185"/>
                        </a:lnTo>
                        <a:lnTo>
                          <a:pt x="534" y="1169"/>
                        </a:lnTo>
                        <a:lnTo>
                          <a:pt x="562" y="1151"/>
                        </a:lnTo>
                        <a:lnTo>
                          <a:pt x="618" y="1109"/>
                        </a:lnTo>
                        <a:lnTo>
                          <a:pt x="618" y="1109"/>
                        </a:lnTo>
                        <a:lnTo>
                          <a:pt x="658" y="1077"/>
                        </a:lnTo>
                        <a:lnTo>
                          <a:pt x="700" y="1047"/>
                        </a:lnTo>
                        <a:lnTo>
                          <a:pt x="744" y="1021"/>
                        </a:lnTo>
                        <a:lnTo>
                          <a:pt x="766" y="1009"/>
                        </a:lnTo>
                        <a:lnTo>
                          <a:pt x="786" y="999"/>
                        </a:lnTo>
                        <a:lnTo>
                          <a:pt x="786" y="999"/>
                        </a:lnTo>
                        <a:lnTo>
                          <a:pt x="817" y="989"/>
                        </a:lnTo>
                        <a:lnTo>
                          <a:pt x="847" y="985"/>
                        </a:lnTo>
                        <a:lnTo>
                          <a:pt x="875" y="983"/>
                        </a:lnTo>
                        <a:lnTo>
                          <a:pt x="903" y="985"/>
                        </a:lnTo>
                        <a:lnTo>
                          <a:pt x="929" y="991"/>
                        </a:lnTo>
                        <a:lnTo>
                          <a:pt x="957" y="999"/>
                        </a:lnTo>
                        <a:lnTo>
                          <a:pt x="983" y="1013"/>
                        </a:lnTo>
                        <a:lnTo>
                          <a:pt x="1009" y="1031"/>
                        </a:lnTo>
                        <a:lnTo>
                          <a:pt x="1009" y="1031"/>
                        </a:lnTo>
                        <a:lnTo>
                          <a:pt x="1035" y="1053"/>
                        </a:lnTo>
                        <a:lnTo>
                          <a:pt x="1057" y="1073"/>
                        </a:lnTo>
                        <a:lnTo>
                          <a:pt x="1057" y="1073"/>
                        </a:lnTo>
                        <a:lnTo>
                          <a:pt x="1033" y="1057"/>
                        </a:lnTo>
                        <a:lnTo>
                          <a:pt x="1009" y="1043"/>
                        </a:lnTo>
                        <a:lnTo>
                          <a:pt x="985" y="1033"/>
                        </a:lnTo>
                        <a:lnTo>
                          <a:pt x="963" y="1023"/>
                        </a:lnTo>
                        <a:lnTo>
                          <a:pt x="941" y="1017"/>
                        </a:lnTo>
                        <a:lnTo>
                          <a:pt x="919" y="1015"/>
                        </a:lnTo>
                        <a:lnTo>
                          <a:pt x="899" y="1013"/>
                        </a:lnTo>
                        <a:lnTo>
                          <a:pt x="879" y="1015"/>
                        </a:lnTo>
                        <a:lnTo>
                          <a:pt x="879" y="10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73" name="Freeform 16">
                    <a:extLst>
                      <a:ext uri="{FF2B5EF4-FFF2-40B4-BE49-F238E27FC236}">
                        <a16:creationId xmlns:a16="http://schemas.microsoft.com/office/drawing/2014/main" id="{795E3B66-3401-4D8E-B3D6-EEC9983A3F30}"/>
                      </a:ext>
                    </a:extLst>
                  </p:cNvPr>
                  <p:cNvSpPr>
                    <a:spLocks/>
                  </p:cNvSpPr>
                  <p:nvPr/>
                </p:nvSpPr>
                <p:spPr bwMode="auto">
                  <a:xfrm>
                    <a:off x="7045325" y="-4414838"/>
                    <a:ext cx="136525" cy="155575"/>
                  </a:xfrm>
                  <a:custGeom>
                    <a:avLst/>
                    <a:gdLst>
                      <a:gd name="T0" fmla="*/ 56 w 86"/>
                      <a:gd name="T1" fmla="*/ 6 h 98"/>
                      <a:gd name="T2" fmla="*/ 4 w 86"/>
                      <a:gd name="T3" fmla="*/ 68 h 98"/>
                      <a:gd name="T4" fmla="*/ 4 w 86"/>
                      <a:gd name="T5" fmla="*/ 68 h 98"/>
                      <a:gd name="T6" fmla="*/ 2 w 86"/>
                      <a:gd name="T7" fmla="*/ 74 h 98"/>
                      <a:gd name="T8" fmla="*/ 0 w 86"/>
                      <a:gd name="T9" fmla="*/ 82 h 98"/>
                      <a:gd name="T10" fmla="*/ 2 w 86"/>
                      <a:gd name="T11" fmla="*/ 88 h 98"/>
                      <a:gd name="T12" fmla="*/ 6 w 86"/>
                      <a:gd name="T13" fmla="*/ 94 h 98"/>
                      <a:gd name="T14" fmla="*/ 6 w 86"/>
                      <a:gd name="T15" fmla="*/ 94 h 98"/>
                      <a:gd name="T16" fmla="*/ 12 w 86"/>
                      <a:gd name="T17" fmla="*/ 96 h 98"/>
                      <a:gd name="T18" fmla="*/ 18 w 86"/>
                      <a:gd name="T19" fmla="*/ 98 h 98"/>
                      <a:gd name="T20" fmla="*/ 18 w 86"/>
                      <a:gd name="T21" fmla="*/ 98 h 98"/>
                      <a:gd name="T22" fmla="*/ 26 w 86"/>
                      <a:gd name="T23" fmla="*/ 96 h 98"/>
                      <a:gd name="T24" fmla="*/ 32 w 86"/>
                      <a:gd name="T25" fmla="*/ 90 h 98"/>
                      <a:gd name="T26" fmla="*/ 82 w 86"/>
                      <a:gd name="T27" fmla="*/ 28 h 98"/>
                      <a:gd name="T28" fmla="*/ 82 w 86"/>
                      <a:gd name="T29" fmla="*/ 28 h 98"/>
                      <a:gd name="T30" fmla="*/ 86 w 86"/>
                      <a:gd name="T31" fmla="*/ 22 h 98"/>
                      <a:gd name="T32" fmla="*/ 86 w 86"/>
                      <a:gd name="T33" fmla="*/ 16 h 98"/>
                      <a:gd name="T34" fmla="*/ 84 w 86"/>
                      <a:gd name="T35" fmla="*/ 10 h 98"/>
                      <a:gd name="T36" fmla="*/ 80 w 86"/>
                      <a:gd name="T37" fmla="*/ 4 h 98"/>
                      <a:gd name="T38" fmla="*/ 80 w 86"/>
                      <a:gd name="T39" fmla="*/ 4 h 98"/>
                      <a:gd name="T40" fmla="*/ 74 w 86"/>
                      <a:gd name="T41" fmla="*/ 0 h 98"/>
                      <a:gd name="T42" fmla="*/ 66 w 86"/>
                      <a:gd name="T43" fmla="*/ 0 h 98"/>
                      <a:gd name="T44" fmla="*/ 60 w 86"/>
                      <a:gd name="T45" fmla="*/ 2 h 98"/>
                      <a:gd name="T46" fmla="*/ 56 w 86"/>
                      <a:gd name="T47" fmla="*/ 6 h 98"/>
                      <a:gd name="T48" fmla="*/ 56 w 86"/>
                      <a:gd name="T49" fmla="*/ 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6" h="98">
                        <a:moveTo>
                          <a:pt x="56" y="6"/>
                        </a:moveTo>
                        <a:lnTo>
                          <a:pt x="4" y="68"/>
                        </a:lnTo>
                        <a:lnTo>
                          <a:pt x="4" y="68"/>
                        </a:lnTo>
                        <a:lnTo>
                          <a:pt x="2" y="74"/>
                        </a:lnTo>
                        <a:lnTo>
                          <a:pt x="0" y="82"/>
                        </a:lnTo>
                        <a:lnTo>
                          <a:pt x="2" y="88"/>
                        </a:lnTo>
                        <a:lnTo>
                          <a:pt x="6" y="94"/>
                        </a:lnTo>
                        <a:lnTo>
                          <a:pt x="6" y="94"/>
                        </a:lnTo>
                        <a:lnTo>
                          <a:pt x="12" y="96"/>
                        </a:lnTo>
                        <a:lnTo>
                          <a:pt x="18" y="98"/>
                        </a:lnTo>
                        <a:lnTo>
                          <a:pt x="18" y="98"/>
                        </a:lnTo>
                        <a:lnTo>
                          <a:pt x="26" y="96"/>
                        </a:lnTo>
                        <a:lnTo>
                          <a:pt x="32" y="90"/>
                        </a:lnTo>
                        <a:lnTo>
                          <a:pt x="82" y="28"/>
                        </a:lnTo>
                        <a:lnTo>
                          <a:pt x="82" y="28"/>
                        </a:lnTo>
                        <a:lnTo>
                          <a:pt x="86" y="22"/>
                        </a:lnTo>
                        <a:lnTo>
                          <a:pt x="86" y="16"/>
                        </a:lnTo>
                        <a:lnTo>
                          <a:pt x="84" y="10"/>
                        </a:lnTo>
                        <a:lnTo>
                          <a:pt x="80" y="4"/>
                        </a:lnTo>
                        <a:lnTo>
                          <a:pt x="80" y="4"/>
                        </a:lnTo>
                        <a:lnTo>
                          <a:pt x="74" y="0"/>
                        </a:lnTo>
                        <a:lnTo>
                          <a:pt x="66" y="0"/>
                        </a:lnTo>
                        <a:lnTo>
                          <a:pt x="60" y="2"/>
                        </a:lnTo>
                        <a:lnTo>
                          <a:pt x="56" y="6"/>
                        </a:lnTo>
                        <a:lnTo>
                          <a:pt x="56" y="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762" name="Group 761">
                  <a:extLst>
                    <a:ext uri="{FF2B5EF4-FFF2-40B4-BE49-F238E27FC236}">
                      <a16:creationId xmlns:a16="http://schemas.microsoft.com/office/drawing/2014/main" id="{E2EF4E1B-906A-400E-973D-CEABB5CE016F}"/>
                    </a:ext>
                  </a:extLst>
                </p:cNvPr>
                <p:cNvGrpSpPr/>
                <p:nvPr/>
              </p:nvGrpSpPr>
              <p:grpSpPr>
                <a:xfrm>
                  <a:off x="1379129" y="5151085"/>
                  <a:ext cx="111963" cy="133224"/>
                  <a:chOff x="6842125" y="-4656138"/>
                  <a:chExt cx="1789113" cy="2128838"/>
                </a:xfrm>
                <a:solidFill>
                  <a:schemeClr val="bg1"/>
                </a:solidFill>
                <a:scene3d>
                  <a:camera prst="perspectiveHeroicExtremeLeftFacing"/>
                  <a:lightRig rig="threePt" dir="t"/>
                </a:scene3d>
              </p:grpSpPr>
              <p:sp>
                <p:nvSpPr>
                  <p:cNvPr id="870" name="Freeform 15">
                    <a:extLst>
                      <a:ext uri="{FF2B5EF4-FFF2-40B4-BE49-F238E27FC236}">
                        <a16:creationId xmlns:a16="http://schemas.microsoft.com/office/drawing/2014/main" id="{0743E8DA-C1EF-49EA-BC31-F3FAC2BE601D}"/>
                      </a:ext>
                    </a:extLst>
                  </p:cNvPr>
                  <p:cNvSpPr>
                    <a:spLocks noEditPoints="1"/>
                  </p:cNvSpPr>
                  <p:nvPr/>
                </p:nvSpPr>
                <p:spPr bwMode="auto">
                  <a:xfrm>
                    <a:off x="6842125" y="-4656138"/>
                    <a:ext cx="1789113" cy="2128838"/>
                  </a:xfrm>
                  <a:custGeom>
                    <a:avLst/>
                    <a:gdLst>
                      <a:gd name="T0" fmla="*/ 1031 w 1127"/>
                      <a:gd name="T1" fmla="*/ 1003 h 1341"/>
                      <a:gd name="T2" fmla="*/ 774 w 1127"/>
                      <a:gd name="T3" fmla="*/ 967 h 1341"/>
                      <a:gd name="T4" fmla="*/ 596 w 1127"/>
                      <a:gd name="T5" fmla="*/ 1081 h 1341"/>
                      <a:gd name="T6" fmla="*/ 442 w 1127"/>
                      <a:gd name="T7" fmla="*/ 1165 h 1341"/>
                      <a:gd name="T8" fmla="*/ 492 w 1127"/>
                      <a:gd name="T9" fmla="*/ 1085 h 1341"/>
                      <a:gd name="T10" fmla="*/ 859 w 1127"/>
                      <a:gd name="T11" fmla="*/ 789 h 1341"/>
                      <a:gd name="T12" fmla="*/ 1019 w 1127"/>
                      <a:gd name="T13" fmla="*/ 581 h 1341"/>
                      <a:gd name="T14" fmla="*/ 1049 w 1127"/>
                      <a:gd name="T15" fmla="*/ 398 h 1341"/>
                      <a:gd name="T16" fmla="*/ 985 w 1127"/>
                      <a:gd name="T17" fmla="*/ 252 h 1341"/>
                      <a:gd name="T18" fmla="*/ 758 w 1127"/>
                      <a:gd name="T19" fmla="*/ 110 h 1341"/>
                      <a:gd name="T20" fmla="*/ 504 w 1127"/>
                      <a:gd name="T21" fmla="*/ 44 h 1341"/>
                      <a:gd name="T22" fmla="*/ 312 w 1127"/>
                      <a:gd name="T23" fmla="*/ 2 h 1341"/>
                      <a:gd name="T24" fmla="*/ 144 w 1127"/>
                      <a:gd name="T25" fmla="*/ 60 h 1341"/>
                      <a:gd name="T26" fmla="*/ 24 w 1127"/>
                      <a:gd name="T27" fmla="*/ 190 h 1341"/>
                      <a:gd name="T28" fmla="*/ 16 w 1127"/>
                      <a:gd name="T29" fmla="*/ 358 h 1341"/>
                      <a:gd name="T30" fmla="*/ 126 w 1127"/>
                      <a:gd name="T31" fmla="*/ 436 h 1341"/>
                      <a:gd name="T32" fmla="*/ 318 w 1127"/>
                      <a:gd name="T33" fmla="*/ 412 h 1341"/>
                      <a:gd name="T34" fmla="*/ 544 w 1127"/>
                      <a:gd name="T35" fmla="*/ 308 h 1341"/>
                      <a:gd name="T36" fmla="*/ 718 w 1127"/>
                      <a:gd name="T37" fmla="*/ 384 h 1341"/>
                      <a:gd name="T38" fmla="*/ 772 w 1127"/>
                      <a:gd name="T39" fmla="*/ 544 h 1341"/>
                      <a:gd name="T40" fmla="*/ 650 w 1127"/>
                      <a:gd name="T41" fmla="*/ 711 h 1341"/>
                      <a:gd name="T42" fmla="*/ 330 w 1127"/>
                      <a:gd name="T43" fmla="*/ 969 h 1341"/>
                      <a:gd name="T44" fmla="*/ 222 w 1127"/>
                      <a:gd name="T45" fmla="*/ 1147 h 1341"/>
                      <a:gd name="T46" fmla="*/ 256 w 1127"/>
                      <a:gd name="T47" fmla="*/ 1257 h 1341"/>
                      <a:gd name="T48" fmla="*/ 370 w 1127"/>
                      <a:gd name="T49" fmla="*/ 1331 h 1341"/>
                      <a:gd name="T50" fmla="*/ 470 w 1127"/>
                      <a:gd name="T51" fmla="*/ 1339 h 1341"/>
                      <a:gd name="T52" fmla="*/ 648 w 1127"/>
                      <a:gd name="T53" fmla="*/ 1233 h 1341"/>
                      <a:gd name="T54" fmla="*/ 859 w 1127"/>
                      <a:gd name="T55" fmla="*/ 1055 h 1341"/>
                      <a:gd name="T56" fmla="*/ 1007 w 1127"/>
                      <a:gd name="T57" fmla="*/ 1083 h 1341"/>
                      <a:gd name="T58" fmla="*/ 1105 w 1127"/>
                      <a:gd name="T59" fmla="*/ 1141 h 1341"/>
                      <a:gd name="T60" fmla="*/ 1121 w 1127"/>
                      <a:gd name="T61" fmla="*/ 1095 h 1341"/>
                      <a:gd name="T62" fmla="*/ 772 w 1127"/>
                      <a:gd name="T63" fmla="*/ 1065 h 1341"/>
                      <a:gd name="T64" fmla="*/ 550 w 1127"/>
                      <a:gd name="T65" fmla="*/ 1269 h 1341"/>
                      <a:gd name="T66" fmla="*/ 402 w 1127"/>
                      <a:gd name="T67" fmla="*/ 1303 h 1341"/>
                      <a:gd name="T68" fmla="*/ 294 w 1127"/>
                      <a:gd name="T69" fmla="*/ 1247 h 1341"/>
                      <a:gd name="T70" fmla="*/ 258 w 1127"/>
                      <a:gd name="T71" fmla="*/ 1167 h 1341"/>
                      <a:gd name="T72" fmla="*/ 340 w 1127"/>
                      <a:gd name="T73" fmla="*/ 1009 h 1341"/>
                      <a:gd name="T74" fmla="*/ 682 w 1127"/>
                      <a:gd name="T75" fmla="*/ 731 h 1341"/>
                      <a:gd name="T76" fmla="*/ 809 w 1127"/>
                      <a:gd name="T77" fmla="*/ 546 h 1341"/>
                      <a:gd name="T78" fmla="*/ 760 w 1127"/>
                      <a:gd name="T79" fmla="*/ 380 h 1341"/>
                      <a:gd name="T80" fmla="*/ 562 w 1127"/>
                      <a:gd name="T81" fmla="*/ 276 h 1341"/>
                      <a:gd name="T82" fmla="*/ 478 w 1127"/>
                      <a:gd name="T83" fmla="*/ 270 h 1341"/>
                      <a:gd name="T84" fmla="*/ 262 w 1127"/>
                      <a:gd name="T85" fmla="*/ 396 h 1341"/>
                      <a:gd name="T86" fmla="*/ 106 w 1127"/>
                      <a:gd name="T87" fmla="*/ 394 h 1341"/>
                      <a:gd name="T88" fmla="*/ 36 w 1127"/>
                      <a:gd name="T89" fmla="*/ 312 h 1341"/>
                      <a:gd name="T90" fmla="*/ 66 w 1127"/>
                      <a:gd name="T91" fmla="*/ 186 h 1341"/>
                      <a:gd name="T92" fmla="*/ 182 w 1127"/>
                      <a:gd name="T93" fmla="*/ 76 h 1341"/>
                      <a:gd name="T94" fmla="*/ 362 w 1127"/>
                      <a:gd name="T95" fmla="*/ 34 h 1341"/>
                      <a:gd name="T96" fmla="*/ 522 w 1127"/>
                      <a:gd name="T97" fmla="*/ 106 h 1341"/>
                      <a:gd name="T98" fmla="*/ 704 w 1127"/>
                      <a:gd name="T99" fmla="*/ 130 h 1341"/>
                      <a:gd name="T100" fmla="*/ 957 w 1127"/>
                      <a:gd name="T101" fmla="*/ 274 h 1341"/>
                      <a:gd name="T102" fmla="*/ 1013 w 1127"/>
                      <a:gd name="T103" fmla="*/ 404 h 1341"/>
                      <a:gd name="T104" fmla="*/ 987 w 1127"/>
                      <a:gd name="T105" fmla="*/ 569 h 1341"/>
                      <a:gd name="T106" fmla="*/ 835 w 1127"/>
                      <a:gd name="T107" fmla="*/ 765 h 1341"/>
                      <a:gd name="T108" fmla="*/ 470 w 1127"/>
                      <a:gd name="T109" fmla="*/ 1059 h 1341"/>
                      <a:gd name="T110" fmla="*/ 392 w 1127"/>
                      <a:gd name="T111" fmla="*/ 1163 h 1341"/>
                      <a:gd name="T112" fmla="*/ 440 w 1127"/>
                      <a:gd name="T113" fmla="*/ 1199 h 1341"/>
                      <a:gd name="T114" fmla="*/ 618 w 1127"/>
                      <a:gd name="T115" fmla="*/ 1109 h 1341"/>
                      <a:gd name="T116" fmla="*/ 817 w 1127"/>
                      <a:gd name="T117" fmla="*/ 989 h 1341"/>
                      <a:gd name="T118" fmla="*/ 1009 w 1127"/>
                      <a:gd name="T119" fmla="*/ 1031 h 1341"/>
                      <a:gd name="T120" fmla="*/ 941 w 1127"/>
                      <a:gd name="T121" fmla="*/ 1017 h 1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27" h="1341">
                        <a:moveTo>
                          <a:pt x="1121" y="1095"/>
                        </a:moveTo>
                        <a:lnTo>
                          <a:pt x="1121" y="1095"/>
                        </a:lnTo>
                        <a:lnTo>
                          <a:pt x="1099" y="1069"/>
                        </a:lnTo>
                        <a:lnTo>
                          <a:pt x="1099" y="1069"/>
                        </a:lnTo>
                        <a:lnTo>
                          <a:pt x="1069" y="1037"/>
                        </a:lnTo>
                        <a:lnTo>
                          <a:pt x="1051" y="1021"/>
                        </a:lnTo>
                        <a:lnTo>
                          <a:pt x="1031" y="1003"/>
                        </a:lnTo>
                        <a:lnTo>
                          <a:pt x="1031" y="1003"/>
                        </a:lnTo>
                        <a:lnTo>
                          <a:pt x="1001" y="983"/>
                        </a:lnTo>
                        <a:lnTo>
                          <a:pt x="969" y="967"/>
                        </a:lnTo>
                        <a:lnTo>
                          <a:pt x="939" y="957"/>
                        </a:lnTo>
                        <a:lnTo>
                          <a:pt x="907" y="949"/>
                        </a:lnTo>
                        <a:lnTo>
                          <a:pt x="875" y="947"/>
                        </a:lnTo>
                        <a:lnTo>
                          <a:pt x="843" y="949"/>
                        </a:lnTo>
                        <a:lnTo>
                          <a:pt x="809" y="957"/>
                        </a:lnTo>
                        <a:lnTo>
                          <a:pt x="774" y="967"/>
                        </a:lnTo>
                        <a:lnTo>
                          <a:pt x="774" y="967"/>
                        </a:lnTo>
                        <a:lnTo>
                          <a:pt x="752" y="977"/>
                        </a:lnTo>
                        <a:lnTo>
                          <a:pt x="728" y="989"/>
                        </a:lnTo>
                        <a:lnTo>
                          <a:pt x="706" y="1003"/>
                        </a:lnTo>
                        <a:lnTo>
                          <a:pt x="682" y="1017"/>
                        </a:lnTo>
                        <a:lnTo>
                          <a:pt x="638" y="1049"/>
                        </a:lnTo>
                        <a:lnTo>
                          <a:pt x="596" y="1081"/>
                        </a:lnTo>
                        <a:lnTo>
                          <a:pt x="596" y="1081"/>
                        </a:lnTo>
                        <a:lnTo>
                          <a:pt x="548" y="1117"/>
                        </a:lnTo>
                        <a:lnTo>
                          <a:pt x="526" y="1133"/>
                        </a:lnTo>
                        <a:lnTo>
                          <a:pt x="504" y="1147"/>
                        </a:lnTo>
                        <a:lnTo>
                          <a:pt x="484" y="1157"/>
                        </a:lnTo>
                        <a:lnTo>
                          <a:pt x="466" y="1165"/>
                        </a:lnTo>
                        <a:lnTo>
                          <a:pt x="456" y="1165"/>
                        </a:lnTo>
                        <a:lnTo>
                          <a:pt x="448" y="1165"/>
                        </a:lnTo>
                        <a:lnTo>
                          <a:pt x="442" y="1165"/>
                        </a:lnTo>
                        <a:lnTo>
                          <a:pt x="434" y="1161"/>
                        </a:lnTo>
                        <a:lnTo>
                          <a:pt x="434" y="1161"/>
                        </a:lnTo>
                        <a:lnTo>
                          <a:pt x="430" y="1157"/>
                        </a:lnTo>
                        <a:lnTo>
                          <a:pt x="428" y="1155"/>
                        </a:lnTo>
                        <a:lnTo>
                          <a:pt x="428" y="1155"/>
                        </a:lnTo>
                        <a:lnTo>
                          <a:pt x="438" y="1139"/>
                        </a:lnTo>
                        <a:lnTo>
                          <a:pt x="454" y="1123"/>
                        </a:lnTo>
                        <a:lnTo>
                          <a:pt x="492" y="1085"/>
                        </a:lnTo>
                        <a:lnTo>
                          <a:pt x="492" y="1085"/>
                        </a:lnTo>
                        <a:lnTo>
                          <a:pt x="538" y="1045"/>
                        </a:lnTo>
                        <a:lnTo>
                          <a:pt x="586" y="1007"/>
                        </a:lnTo>
                        <a:lnTo>
                          <a:pt x="680" y="933"/>
                        </a:lnTo>
                        <a:lnTo>
                          <a:pt x="680" y="933"/>
                        </a:lnTo>
                        <a:lnTo>
                          <a:pt x="772" y="861"/>
                        </a:lnTo>
                        <a:lnTo>
                          <a:pt x="817" y="825"/>
                        </a:lnTo>
                        <a:lnTo>
                          <a:pt x="859" y="789"/>
                        </a:lnTo>
                        <a:lnTo>
                          <a:pt x="899" y="751"/>
                        </a:lnTo>
                        <a:lnTo>
                          <a:pt x="935" y="713"/>
                        </a:lnTo>
                        <a:lnTo>
                          <a:pt x="967" y="671"/>
                        </a:lnTo>
                        <a:lnTo>
                          <a:pt x="981" y="651"/>
                        </a:lnTo>
                        <a:lnTo>
                          <a:pt x="995" y="629"/>
                        </a:lnTo>
                        <a:lnTo>
                          <a:pt x="995" y="629"/>
                        </a:lnTo>
                        <a:lnTo>
                          <a:pt x="1007" y="605"/>
                        </a:lnTo>
                        <a:lnTo>
                          <a:pt x="1019" y="581"/>
                        </a:lnTo>
                        <a:lnTo>
                          <a:pt x="1029" y="560"/>
                        </a:lnTo>
                        <a:lnTo>
                          <a:pt x="1037" y="536"/>
                        </a:lnTo>
                        <a:lnTo>
                          <a:pt x="1043" y="512"/>
                        </a:lnTo>
                        <a:lnTo>
                          <a:pt x="1047" y="490"/>
                        </a:lnTo>
                        <a:lnTo>
                          <a:pt x="1051" y="466"/>
                        </a:lnTo>
                        <a:lnTo>
                          <a:pt x="1051" y="444"/>
                        </a:lnTo>
                        <a:lnTo>
                          <a:pt x="1051" y="420"/>
                        </a:lnTo>
                        <a:lnTo>
                          <a:pt x="1049" y="398"/>
                        </a:lnTo>
                        <a:lnTo>
                          <a:pt x="1045" y="376"/>
                        </a:lnTo>
                        <a:lnTo>
                          <a:pt x="1039" y="354"/>
                        </a:lnTo>
                        <a:lnTo>
                          <a:pt x="1033" y="332"/>
                        </a:lnTo>
                        <a:lnTo>
                          <a:pt x="1023" y="312"/>
                        </a:lnTo>
                        <a:lnTo>
                          <a:pt x="1013" y="290"/>
                        </a:lnTo>
                        <a:lnTo>
                          <a:pt x="1001" y="270"/>
                        </a:lnTo>
                        <a:lnTo>
                          <a:pt x="1001" y="270"/>
                        </a:lnTo>
                        <a:lnTo>
                          <a:pt x="985" y="252"/>
                        </a:lnTo>
                        <a:lnTo>
                          <a:pt x="957" y="226"/>
                        </a:lnTo>
                        <a:lnTo>
                          <a:pt x="937" y="210"/>
                        </a:lnTo>
                        <a:lnTo>
                          <a:pt x="915" y="194"/>
                        </a:lnTo>
                        <a:lnTo>
                          <a:pt x="889" y="176"/>
                        </a:lnTo>
                        <a:lnTo>
                          <a:pt x="861" y="158"/>
                        </a:lnTo>
                        <a:lnTo>
                          <a:pt x="829" y="142"/>
                        </a:lnTo>
                        <a:lnTo>
                          <a:pt x="796" y="124"/>
                        </a:lnTo>
                        <a:lnTo>
                          <a:pt x="758" y="110"/>
                        </a:lnTo>
                        <a:lnTo>
                          <a:pt x="720" y="98"/>
                        </a:lnTo>
                        <a:lnTo>
                          <a:pt x="678" y="88"/>
                        </a:lnTo>
                        <a:lnTo>
                          <a:pt x="634" y="80"/>
                        </a:lnTo>
                        <a:lnTo>
                          <a:pt x="590" y="76"/>
                        </a:lnTo>
                        <a:lnTo>
                          <a:pt x="542" y="76"/>
                        </a:lnTo>
                        <a:lnTo>
                          <a:pt x="542" y="76"/>
                        </a:lnTo>
                        <a:lnTo>
                          <a:pt x="524" y="58"/>
                        </a:lnTo>
                        <a:lnTo>
                          <a:pt x="504" y="44"/>
                        </a:lnTo>
                        <a:lnTo>
                          <a:pt x="484" y="30"/>
                        </a:lnTo>
                        <a:lnTo>
                          <a:pt x="460" y="20"/>
                        </a:lnTo>
                        <a:lnTo>
                          <a:pt x="438" y="12"/>
                        </a:lnTo>
                        <a:lnTo>
                          <a:pt x="414" y="6"/>
                        </a:lnTo>
                        <a:lnTo>
                          <a:pt x="388" y="2"/>
                        </a:lnTo>
                        <a:lnTo>
                          <a:pt x="364" y="0"/>
                        </a:lnTo>
                        <a:lnTo>
                          <a:pt x="338" y="0"/>
                        </a:lnTo>
                        <a:lnTo>
                          <a:pt x="312" y="2"/>
                        </a:lnTo>
                        <a:lnTo>
                          <a:pt x="286" y="6"/>
                        </a:lnTo>
                        <a:lnTo>
                          <a:pt x="262" y="10"/>
                        </a:lnTo>
                        <a:lnTo>
                          <a:pt x="236" y="18"/>
                        </a:lnTo>
                        <a:lnTo>
                          <a:pt x="212" y="26"/>
                        </a:lnTo>
                        <a:lnTo>
                          <a:pt x="188" y="36"/>
                        </a:lnTo>
                        <a:lnTo>
                          <a:pt x="166" y="46"/>
                        </a:lnTo>
                        <a:lnTo>
                          <a:pt x="166" y="46"/>
                        </a:lnTo>
                        <a:lnTo>
                          <a:pt x="144" y="60"/>
                        </a:lnTo>
                        <a:lnTo>
                          <a:pt x="122" y="74"/>
                        </a:lnTo>
                        <a:lnTo>
                          <a:pt x="102" y="90"/>
                        </a:lnTo>
                        <a:lnTo>
                          <a:pt x="82" y="108"/>
                        </a:lnTo>
                        <a:lnTo>
                          <a:pt x="66" y="128"/>
                        </a:lnTo>
                        <a:lnTo>
                          <a:pt x="50" y="148"/>
                        </a:lnTo>
                        <a:lnTo>
                          <a:pt x="36" y="168"/>
                        </a:lnTo>
                        <a:lnTo>
                          <a:pt x="24" y="190"/>
                        </a:lnTo>
                        <a:lnTo>
                          <a:pt x="24" y="190"/>
                        </a:lnTo>
                        <a:lnTo>
                          <a:pt x="14" y="214"/>
                        </a:lnTo>
                        <a:lnTo>
                          <a:pt x="6" y="236"/>
                        </a:lnTo>
                        <a:lnTo>
                          <a:pt x="2" y="258"/>
                        </a:lnTo>
                        <a:lnTo>
                          <a:pt x="0" y="280"/>
                        </a:lnTo>
                        <a:lnTo>
                          <a:pt x="0" y="302"/>
                        </a:lnTo>
                        <a:lnTo>
                          <a:pt x="2" y="322"/>
                        </a:lnTo>
                        <a:lnTo>
                          <a:pt x="8" y="340"/>
                        </a:lnTo>
                        <a:lnTo>
                          <a:pt x="16" y="358"/>
                        </a:lnTo>
                        <a:lnTo>
                          <a:pt x="16" y="358"/>
                        </a:lnTo>
                        <a:lnTo>
                          <a:pt x="26" y="374"/>
                        </a:lnTo>
                        <a:lnTo>
                          <a:pt x="38" y="390"/>
                        </a:lnTo>
                        <a:lnTo>
                          <a:pt x="52" y="402"/>
                        </a:lnTo>
                        <a:lnTo>
                          <a:pt x="68" y="414"/>
                        </a:lnTo>
                        <a:lnTo>
                          <a:pt x="86" y="422"/>
                        </a:lnTo>
                        <a:lnTo>
                          <a:pt x="106" y="430"/>
                        </a:lnTo>
                        <a:lnTo>
                          <a:pt x="126" y="436"/>
                        </a:lnTo>
                        <a:lnTo>
                          <a:pt x="148" y="440"/>
                        </a:lnTo>
                        <a:lnTo>
                          <a:pt x="170" y="442"/>
                        </a:lnTo>
                        <a:lnTo>
                          <a:pt x="194" y="442"/>
                        </a:lnTo>
                        <a:lnTo>
                          <a:pt x="218" y="440"/>
                        </a:lnTo>
                        <a:lnTo>
                          <a:pt x="242" y="436"/>
                        </a:lnTo>
                        <a:lnTo>
                          <a:pt x="268" y="430"/>
                        </a:lnTo>
                        <a:lnTo>
                          <a:pt x="292" y="422"/>
                        </a:lnTo>
                        <a:lnTo>
                          <a:pt x="318" y="412"/>
                        </a:lnTo>
                        <a:lnTo>
                          <a:pt x="342" y="400"/>
                        </a:lnTo>
                        <a:lnTo>
                          <a:pt x="342" y="400"/>
                        </a:lnTo>
                        <a:lnTo>
                          <a:pt x="376" y="382"/>
                        </a:lnTo>
                        <a:lnTo>
                          <a:pt x="416" y="358"/>
                        </a:lnTo>
                        <a:lnTo>
                          <a:pt x="456" y="332"/>
                        </a:lnTo>
                        <a:lnTo>
                          <a:pt x="496" y="302"/>
                        </a:lnTo>
                        <a:lnTo>
                          <a:pt x="496" y="302"/>
                        </a:lnTo>
                        <a:lnTo>
                          <a:pt x="544" y="308"/>
                        </a:lnTo>
                        <a:lnTo>
                          <a:pt x="568" y="312"/>
                        </a:lnTo>
                        <a:lnTo>
                          <a:pt x="592" y="318"/>
                        </a:lnTo>
                        <a:lnTo>
                          <a:pt x="616" y="324"/>
                        </a:lnTo>
                        <a:lnTo>
                          <a:pt x="638" y="332"/>
                        </a:lnTo>
                        <a:lnTo>
                          <a:pt x="660" y="342"/>
                        </a:lnTo>
                        <a:lnTo>
                          <a:pt x="682" y="354"/>
                        </a:lnTo>
                        <a:lnTo>
                          <a:pt x="700" y="368"/>
                        </a:lnTo>
                        <a:lnTo>
                          <a:pt x="718" y="384"/>
                        </a:lnTo>
                        <a:lnTo>
                          <a:pt x="734" y="402"/>
                        </a:lnTo>
                        <a:lnTo>
                          <a:pt x="748" y="422"/>
                        </a:lnTo>
                        <a:lnTo>
                          <a:pt x="758" y="444"/>
                        </a:lnTo>
                        <a:lnTo>
                          <a:pt x="766" y="468"/>
                        </a:lnTo>
                        <a:lnTo>
                          <a:pt x="772" y="494"/>
                        </a:lnTo>
                        <a:lnTo>
                          <a:pt x="774" y="524"/>
                        </a:lnTo>
                        <a:lnTo>
                          <a:pt x="774" y="524"/>
                        </a:lnTo>
                        <a:lnTo>
                          <a:pt x="772" y="544"/>
                        </a:lnTo>
                        <a:lnTo>
                          <a:pt x="768" y="562"/>
                        </a:lnTo>
                        <a:lnTo>
                          <a:pt x="760" y="579"/>
                        </a:lnTo>
                        <a:lnTo>
                          <a:pt x="752" y="599"/>
                        </a:lnTo>
                        <a:lnTo>
                          <a:pt x="740" y="617"/>
                        </a:lnTo>
                        <a:lnTo>
                          <a:pt x="724" y="635"/>
                        </a:lnTo>
                        <a:lnTo>
                          <a:pt x="708" y="655"/>
                        </a:lnTo>
                        <a:lnTo>
                          <a:pt x="690" y="673"/>
                        </a:lnTo>
                        <a:lnTo>
                          <a:pt x="650" y="711"/>
                        </a:lnTo>
                        <a:lnTo>
                          <a:pt x="606" y="749"/>
                        </a:lnTo>
                        <a:lnTo>
                          <a:pt x="558" y="787"/>
                        </a:lnTo>
                        <a:lnTo>
                          <a:pt x="508" y="823"/>
                        </a:lnTo>
                        <a:lnTo>
                          <a:pt x="508" y="823"/>
                        </a:lnTo>
                        <a:lnTo>
                          <a:pt x="454" y="865"/>
                        </a:lnTo>
                        <a:lnTo>
                          <a:pt x="402" y="907"/>
                        </a:lnTo>
                        <a:lnTo>
                          <a:pt x="352" y="949"/>
                        </a:lnTo>
                        <a:lnTo>
                          <a:pt x="330" y="969"/>
                        </a:lnTo>
                        <a:lnTo>
                          <a:pt x="308" y="991"/>
                        </a:lnTo>
                        <a:lnTo>
                          <a:pt x="290" y="1013"/>
                        </a:lnTo>
                        <a:lnTo>
                          <a:pt x="272" y="1035"/>
                        </a:lnTo>
                        <a:lnTo>
                          <a:pt x="256" y="1057"/>
                        </a:lnTo>
                        <a:lnTo>
                          <a:pt x="244" y="1079"/>
                        </a:lnTo>
                        <a:lnTo>
                          <a:pt x="234" y="1101"/>
                        </a:lnTo>
                        <a:lnTo>
                          <a:pt x="226" y="1123"/>
                        </a:lnTo>
                        <a:lnTo>
                          <a:pt x="222" y="1147"/>
                        </a:lnTo>
                        <a:lnTo>
                          <a:pt x="222" y="1171"/>
                        </a:lnTo>
                        <a:lnTo>
                          <a:pt x="222" y="1171"/>
                        </a:lnTo>
                        <a:lnTo>
                          <a:pt x="226" y="1189"/>
                        </a:lnTo>
                        <a:lnTo>
                          <a:pt x="230" y="1207"/>
                        </a:lnTo>
                        <a:lnTo>
                          <a:pt x="236" y="1225"/>
                        </a:lnTo>
                        <a:lnTo>
                          <a:pt x="246" y="1241"/>
                        </a:lnTo>
                        <a:lnTo>
                          <a:pt x="246" y="1241"/>
                        </a:lnTo>
                        <a:lnTo>
                          <a:pt x="256" y="1257"/>
                        </a:lnTo>
                        <a:lnTo>
                          <a:pt x="268" y="1271"/>
                        </a:lnTo>
                        <a:lnTo>
                          <a:pt x="280" y="1283"/>
                        </a:lnTo>
                        <a:lnTo>
                          <a:pt x="296" y="1295"/>
                        </a:lnTo>
                        <a:lnTo>
                          <a:pt x="312" y="1305"/>
                        </a:lnTo>
                        <a:lnTo>
                          <a:pt x="328" y="1315"/>
                        </a:lnTo>
                        <a:lnTo>
                          <a:pt x="348" y="1323"/>
                        </a:lnTo>
                        <a:lnTo>
                          <a:pt x="370" y="1331"/>
                        </a:lnTo>
                        <a:lnTo>
                          <a:pt x="370" y="1331"/>
                        </a:lnTo>
                        <a:lnTo>
                          <a:pt x="386" y="1335"/>
                        </a:lnTo>
                        <a:lnTo>
                          <a:pt x="404" y="1339"/>
                        </a:lnTo>
                        <a:lnTo>
                          <a:pt x="420" y="1341"/>
                        </a:lnTo>
                        <a:lnTo>
                          <a:pt x="436" y="1341"/>
                        </a:lnTo>
                        <a:lnTo>
                          <a:pt x="436" y="1341"/>
                        </a:lnTo>
                        <a:lnTo>
                          <a:pt x="454" y="1341"/>
                        </a:lnTo>
                        <a:lnTo>
                          <a:pt x="470" y="1339"/>
                        </a:lnTo>
                        <a:lnTo>
                          <a:pt x="470" y="1339"/>
                        </a:lnTo>
                        <a:lnTo>
                          <a:pt x="486" y="1335"/>
                        </a:lnTo>
                        <a:lnTo>
                          <a:pt x="504" y="1331"/>
                        </a:lnTo>
                        <a:lnTo>
                          <a:pt x="520" y="1325"/>
                        </a:lnTo>
                        <a:lnTo>
                          <a:pt x="536" y="1319"/>
                        </a:lnTo>
                        <a:lnTo>
                          <a:pt x="566" y="1301"/>
                        </a:lnTo>
                        <a:lnTo>
                          <a:pt x="594" y="1281"/>
                        </a:lnTo>
                        <a:lnTo>
                          <a:pt x="622" y="1259"/>
                        </a:lnTo>
                        <a:lnTo>
                          <a:pt x="648" y="1233"/>
                        </a:lnTo>
                        <a:lnTo>
                          <a:pt x="700" y="1181"/>
                        </a:lnTo>
                        <a:lnTo>
                          <a:pt x="700" y="1181"/>
                        </a:lnTo>
                        <a:lnTo>
                          <a:pt x="744" y="1135"/>
                        </a:lnTo>
                        <a:lnTo>
                          <a:pt x="766" y="1115"/>
                        </a:lnTo>
                        <a:lnTo>
                          <a:pt x="790" y="1095"/>
                        </a:lnTo>
                        <a:lnTo>
                          <a:pt x="813" y="1079"/>
                        </a:lnTo>
                        <a:lnTo>
                          <a:pt x="835" y="1065"/>
                        </a:lnTo>
                        <a:lnTo>
                          <a:pt x="859" y="1055"/>
                        </a:lnTo>
                        <a:lnTo>
                          <a:pt x="883" y="1049"/>
                        </a:lnTo>
                        <a:lnTo>
                          <a:pt x="883" y="1049"/>
                        </a:lnTo>
                        <a:lnTo>
                          <a:pt x="903" y="1049"/>
                        </a:lnTo>
                        <a:lnTo>
                          <a:pt x="923" y="1049"/>
                        </a:lnTo>
                        <a:lnTo>
                          <a:pt x="943" y="1053"/>
                        </a:lnTo>
                        <a:lnTo>
                          <a:pt x="963" y="1061"/>
                        </a:lnTo>
                        <a:lnTo>
                          <a:pt x="985" y="1071"/>
                        </a:lnTo>
                        <a:lnTo>
                          <a:pt x="1007" y="1083"/>
                        </a:lnTo>
                        <a:lnTo>
                          <a:pt x="1031" y="1099"/>
                        </a:lnTo>
                        <a:lnTo>
                          <a:pt x="1055" y="1115"/>
                        </a:lnTo>
                        <a:lnTo>
                          <a:pt x="1055" y="1115"/>
                        </a:lnTo>
                        <a:lnTo>
                          <a:pt x="1077" y="1135"/>
                        </a:lnTo>
                        <a:lnTo>
                          <a:pt x="1077" y="1135"/>
                        </a:lnTo>
                        <a:lnTo>
                          <a:pt x="1085" y="1141"/>
                        </a:lnTo>
                        <a:lnTo>
                          <a:pt x="1095" y="1143"/>
                        </a:lnTo>
                        <a:lnTo>
                          <a:pt x="1105" y="1141"/>
                        </a:lnTo>
                        <a:lnTo>
                          <a:pt x="1115" y="1137"/>
                        </a:lnTo>
                        <a:lnTo>
                          <a:pt x="1115" y="1137"/>
                        </a:lnTo>
                        <a:lnTo>
                          <a:pt x="1119" y="1133"/>
                        </a:lnTo>
                        <a:lnTo>
                          <a:pt x="1123" y="1127"/>
                        </a:lnTo>
                        <a:lnTo>
                          <a:pt x="1127" y="1117"/>
                        </a:lnTo>
                        <a:lnTo>
                          <a:pt x="1125" y="1105"/>
                        </a:lnTo>
                        <a:lnTo>
                          <a:pt x="1123" y="1099"/>
                        </a:lnTo>
                        <a:lnTo>
                          <a:pt x="1121" y="1095"/>
                        </a:lnTo>
                        <a:lnTo>
                          <a:pt x="1121" y="1095"/>
                        </a:lnTo>
                        <a:close/>
                        <a:moveTo>
                          <a:pt x="879" y="1015"/>
                        </a:moveTo>
                        <a:lnTo>
                          <a:pt x="879" y="1015"/>
                        </a:lnTo>
                        <a:lnTo>
                          <a:pt x="865" y="1019"/>
                        </a:lnTo>
                        <a:lnTo>
                          <a:pt x="851" y="1021"/>
                        </a:lnTo>
                        <a:lnTo>
                          <a:pt x="823" y="1033"/>
                        </a:lnTo>
                        <a:lnTo>
                          <a:pt x="796" y="1047"/>
                        </a:lnTo>
                        <a:lnTo>
                          <a:pt x="772" y="1065"/>
                        </a:lnTo>
                        <a:lnTo>
                          <a:pt x="746" y="1085"/>
                        </a:lnTo>
                        <a:lnTo>
                          <a:pt x="722" y="1109"/>
                        </a:lnTo>
                        <a:lnTo>
                          <a:pt x="674" y="1157"/>
                        </a:lnTo>
                        <a:lnTo>
                          <a:pt x="674" y="1157"/>
                        </a:lnTo>
                        <a:lnTo>
                          <a:pt x="626" y="1207"/>
                        </a:lnTo>
                        <a:lnTo>
                          <a:pt x="602" y="1229"/>
                        </a:lnTo>
                        <a:lnTo>
                          <a:pt x="576" y="1251"/>
                        </a:lnTo>
                        <a:lnTo>
                          <a:pt x="550" y="1269"/>
                        </a:lnTo>
                        <a:lnTo>
                          <a:pt x="522" y="1285"/>
                        </a:lnTo>
                        <a:lnTo>
                          <a:pt x="494" y="1297"/>
                        </a:lnTo>
                        <a:lnTo>
                          <a:pt x="480" y="1301"/>
                        </a:lnTo>
                        <a:lnTo>
                          <a:pt x="464" y="1305"/>
                        </a:lnTo>
                        <a:lnTo>
                          <a:pt x="464" y="1305"/>
                        </a:lnTo>
                        <a:lnTo>
                          <a:pt x="444" y="1307"/>
                        </a:lnTo>
                        <a:lnTo>
                          <a:pt x="422" y="1307"/>
                        </a:lnTo>
                        <a:lnTo>
                          <a:pt x="402" y="1303"/>
                        </a:lnTo>
                        <a:lnTo>
                          <a:pt x="380" y="1297"/>
                        </a:lnTo>
                        <a:lnTo>
                          <a:pt x="380" y="1297"/>
                        </a:lnTo>
                        <a:lnTo>
                          <a:pt x="362" y="1291"/>
                        </a:lnTo>
                        <a:lnTo>
                          <a:pt x="346" y="1283"/>
                        </a:lnTo>
                        <a:lnTo>
                          <a:pt x="330" y="1275"/>
                        </a:lnTo>
                        <a:lnTo>
                          <a:pt x="316" y="1267"/>
                        </a:lnTo>
                        <a:lnTo>
                          <a:pt x="304" y="1257"/>
                        </a:lnTo>
                        <a:lnTo>
                          <a:pt x="294" y="1247"/>
                        </a:lnTo>
                        <a:lnTo>
                          <a:pt x="284" y="1235"/>
                        </a:lnTo>
                        <a:lnTo>
                          <a:pt x="276" y="1223"/>
                        </a:lnTo>
                        <a:lnTo>
                          <a:pt x="276" y="1223"/>
                        </a:lnTo>
                        <a:lnTo>
                          <a:pt x="268" y="1211"/>
                        </a:lnTo>
                        <a:lnTo>
                          <a:pt x="264" y="1197"/>
                        </a:lnTo>
                        <a:lnTo>
                          <a:pt x="260" y="1183"/>
                        </a:lnTo>
                        <a:lnTo>
                          <a:pt x="258" y="1167"/>
                        </a:lnTo>
                        <a:lnTo>
                          <a:pt x="258" y="1167"/>
                        </a:lnTo>
                        <a:lnTo>
                          <a:pt x="258" y="1149"/>
                        </a:lnTo>
                        <a:lnTo>
                          <a:pt x="262" y="1129"/>
                        </a:lnTo>
                        <a:lnTo>
                          <a:pt x="268" y="1109"/>
                        </a:lnTo>
                        <a:lnTo>
                          <a:pt x="278" y="1089"/>
                        </a:lnTo>
                        <a:lnTo>
                          <a:pt x="290" y="1069"/>
                        </a:lnTo>
                        <a:lnTo>
                          <a:pt x="304" y="1049"/>
                        </a:lnTo>
                        <a:lnTo>
                          <a:pt x="322" y="1029"/>
                        </a:lnTo>
                        <a:lnTo>
                          <a:pt x="340" y="1009"/>
                        </a:lnTo>
                        <a:lnTo>
                          <a:pt x="382" y="969"/>
                        </a:lnTo>
                        <a:lnTo>
                          <a:pt x="428" y="929"/>
                        </a:lnTo>
                        <a:lnTo>
                          <a:pt x="478" y="891"/>
                        </a:lnTo>
                        <a:lnTo>
                          <a:pt x="530" y="851"/>
                        </a:lnTo>
                        <a:lnTo>
                          <a:pt x="530" y="851"/>
                        </a:lnTo>
                        <a:lnTo>
                          <a:pt x="582" y="811"/>
                        </a:lnTo>
                        <a:lnTo>
                          <a:pt x="634" y="771"/>
                        </a:lnTo>
                        <a:lnTo>
                          <a:pt x="682" y="731"/>
                        </a:lnTo>
                        <a:lnTo>
                          <a:pt x="724" y="691"/>
                        </a:lnTo>
                        <a:lnTo>
                          <a:pt x="742" y="669"/>
                        </a:lnTo>
                        <a:lnTo>
                          <a:pt x="758" y="649"/>
                        </a:lnTo>
                        <a:lnTo>
                          <a:pt x="774" y="629"/>
                        </a:lnTo>
                        <a:lnTo>
                          <a:pt x="786" y="609"/>
                        </a:lnTo>
                        <a:lnTo>
                          <a:pt x="796" y="587"/>
                        </a:lnTo>
                        <a:lnTo>
                          <a:pt x="802" y="567"/>
                        </a:lnTo>
                        <a:lnTo>
                          <a:pt x="809" y="546"/>
                        </a:lnTo>
                        <a:lnTo>
                          <a:pt x="809" y="524"/>
                        </a:lnTo>
                        <a:lnTo>
                          <a:pt x="809" y="524"/>
                        </a:lnTo>
                        <a:lnTo>
                          <a:pt x="806" y="496"/>
                        </a:lnTo>
                        <a:lnTo>
                          <a:pt x="802" y="470"/>
                        </a:lnTo>
                        <a:lnTo>
                          <a:pt x="796" y="444"/>
                        </a:lnTo>
                        <a:lnTo>
                          <a:pt x="786" y="422"/>
                        </a:lnTo>
                        <a:lnTo>
                          <a:pt x="774" y="400"/>
                        </a:lnTo>
                        <a:lnTo>
                          <a:pt x="760" y="380"/>
                        </a:lnTo>
                        <a:lnTo>
                          <a:pt x="744" y="360"/>
                        </a:lnTo>
                        <a:lnTo>
                          <a:pt x="726" y="344"/>
                        </a:lnTo>
                        <a:lnTo>
                          <a:pt x="704" y="328"/>
                        </a:lnTo>
                        <a:lnTo>
                          <a:pt x="680" y="314"/>
                        </a:lnTo>
                        <a:lnTo>
                          <a:pt x="654" y="302"/>
                        </a:lnTo>
                        <a:lnTo>
                          <a:pt x="626" y="290"/>
                        </a:lnTo>
                        <a:lnTo>
                          <a:pt x="596" y="282"/>
                        </a:lnTo>
                        <a:lnTo>
                          <a:pt x="562" y="276"/>
                        </a:lnTo>
                        <a:lnTo>
                          <a:pt x="528" y="270"/>
                        </a:lnTo>
                        <a:lnTo>
                          <a:pt x="490" y="266"/>
                        </a:lnTo>
                        <a:lnTo>
                          <a:pt x="490" y="266"/>
                        </a:lnTo>
                        <a:lnTo>
                          <a:pt x="490" y="266"/>
                        </a:lnTo>
                        <a:lnTo>
                          <a:pt x="490" y="266"/>
                        </a:lnTo>
                        <a:lnTo>
                          <a:pt x="484" y="268"/>
                        </a:lnTo>
                        <a:lnTo>
                          <a:pt x="478" y="270"/>
                        </a:lnTo>
                        <a:lnTo>
                          <a:pt x="478" y="270"/>
                        </a:lnTo>
                        <a:lnTo>
                          <a:pt x="440" y="300"/>
                        </a:lnTo>
                        <a:lnTo>
                          <a:pt x="400" y="328"/>
                        </a:lnTo>
                        <a:lnTo>
                          <a:pt x="360" y="350"/>
                        </a:lnTo>
                        <a:lnTo>
                          <a:pt x="326" y="370"/>
                        </a:lnTo>
                        <a:lnTo>
                          <a:pt x="326" y="370"/>
                        </a:lnTo>
                        <a:lnTo>
                          <a:pt x="304" y="380"/>
                        </a:lnTo>
                        <a:lnTo>
                          <a:pt x="284" y="388"/>
                        </a:lnTo>
                        <a:lnTo>
                          <a:pt x="262" y="396"/>
                        </a:lnTo>
                        <a:lnTo>
                          <a:pt x="240" y="402"/>
                        </a:lnTo>
                        <a:lnTo>
                          <a:pt x="218" y="406"/>
                        </a:lnTo>
                        <a:lnTo>
                          <a:pt x="198" y="408"/>
                        </a:lnTo>
                        <a:lnTo>
                          <a:pt x="178" y="408"/>
                        </a:lnTo>
                        <a:lnTo>
                          <a:pt x="158" y="406"/>
                        </a:lnTo>
                        <a:lnTo>
                          <a:pt x="140" y="404"/>
                        </a:lnTo>
                        <a:lnTo>
                          <a:pt x="122" y="400"/>
                        </a:lnTo>
                        <a:lnTo>
                          <a:pt x="106" y="394"/>
                        </a:lnTo>
                        <a:lnTo>
                          <a:pt x="90" y="386"/>
                        </a:lnTo>
                        <a:lnTo>
                          <a:pt x="78" y="378"/>
                        </a:lnTo>
                        <a:lnTo>
                          <a:pt x="66" y="368"/>
                        </a:lnTo>
                        <a:lnTo>
                          <a:pt x="54" y="356"/>
                        </a:lnTo>
                        <a:lnTo>
                          <a:pt x="46" y="342"/>
                        </a:lnTo>
                        <a:lnTo>
                          <a:pt x="46" y="342"/>
                        </a:lnTo>
                        <a:lnTo>
                          <a:pt x="40" y="328"/>
                        </a:lnTo>
                        <a:lnTo>
                          <a:pt x="36" y="312"/>
                        </a:lnTo>
                        <a:lnTo>
                          <a:pt x="34" y="296"/>
                        </a:lnTo>
                        <a:lnTo>
                          <a:pt x="34" y="280"/>
                        </a:lnTo>
                        <a:lnTo>
                          <a:pt x="36" y="262"/>
                        </a:lnTo>
                        <a:lnTo>
                          <a:pt x="40" y="244"/>
                        </a:lnTo>
                        <a:lnTo>
                          <a:pt x="48" y="224"/>
                        </a:lnTo>
                        <a:lnTo>
                          <a:pt x="56" y="206"/>
                        </a:lnTo>
                        <a:lnTo>
                          <a:pt x="56" y="206"/>
                        </a:lnTo>
                        <a:lnTo>
                          <a:pt x="66" y="186"/>
                        </a:lnTo>
                        <a:lnTo>
                          <a:pt x="78" y="168"/>
                        </a:lnTo>
                        <a:lnTo>
                          <a:pt x="92" y="150"/>
                        </a:lnTo>
                        <a:lnTo>
                          <a:pt x="108" y="132"/>
                        </a:lnTo>
                        <a:lnTo>
                          <a:pt x="124" y="116"/>
                        </a:lnTo>
                        <a:lnTo>
                          <a:pt x="142" y="102"/>
                        </a:lnTo>
                        <a:lnTo>
                          <a:pt x="162" y="88"/>
                        </a:lnTo>
                        <a:lnTo>
                          <a:pt x="182" y="76"/>
                        </a:lnTo>
                        <a:lnTo>
                          <a:pt x="182" y="76"/>
                        </a:lnTo>
                        <a:lnTo>
                          <a:pt x="204" y="66"/>
                        </a:lnTo>
                        <a:lnTo>
                          <a:pt x="224" y="58"/>
                        </a:lnTo>
                        <a:lnTo>
                          <a:pt x="246" y="50"/>
                        </a:lnTo>
                        <a:lnTo>
                          <a:pt x="270" y="44"/>
                        </a:lnTo>
                        <a:lnTo>
                          <a:pt x="292" y="40"/>
                        </a:lnTo>
                        <a:lnTo>
                          <a:pt x="316" y="36"/>
                        </a:lnTo>
                        <a:lnTo>
                          <a:pt x="340" y="34"/>
                        </a:lnTo>
                        <a:lnTo>
                          <a:pt x="362" y="34"/>
                        </a:lnTo>
                        <a:lnTo>
                          <a:pt x="386" y="36"/>
                        </a:lnTo>
                        <a:lnTo>
                          <a:pt x="408" y="40"/>
                        </a:lnTo>
                        <a:lnTo>
                          <a:pt x="430" y="46"/>
                        </a:lnTo>
                        <a:lnTo>
                          <a:pt x="450" y="54"/>
                        </a:lnTo>
                        <a:lnTo>
                          <a:pt x="470" y="64"/>
                        </a:lnTo>
                        <a:lnTo>
                          <a:pt x="488" y="74"/>
                        </a:lnTo>
                        <a:lnTo>
                          <a:pt x="506" y="90"/>
                        </a:lnTo>
                        <a:lnTo>
                          <a:pt x="522" y="106"/>
                        </a:lnTo>
                        <a:lnTo>
                          <a:pt x="522" y="106"/>
                        </a:lnTo>
                        <a:lnTo>
                          <a:pt x="528" y="110"/>
                        </a:lnTo>
                        <a:lnTo>
                          <a:pt x="536" y="112"/>
                        </a:lnTo>
                        <a:lnTo>
                          <a:pt x="536" y="112"/>
                        </a:lnTo>
                        <a:lnTo>
                          <a:pt x="580" y="110"/>
                        </a:lnTo>
                        <a:lnTo>
                          <a:pt x="624" y="114"/>
                        </a:lnTo>
                        <a:lnTo>
                          <a:pt x="664" y="120"/>
                        </a:lnTo>
                        <a:lnTo>
                          <a:pt x="704" y="130"/>
                        </a:lnTo>
                        <a:lnTo>
                          <a:pt x="740" y="142"/>
                        </a:lnTo>
                        <a:lnTo>
                          <a:pt x="776" y="154"/>
                        </a:lnTo>
                        <a:lnTo>
                          <a:pt x="809" y="170"/>
                        </a:lnTo>
                        <a:lnTo>
                          <a:pt x="839" y="186"/>
                        </a:lnTo>
                        <a:lnTo>
                          <a:pt x="865" y="202"/>
                        </a:lnTo>
                        <a:lnTo>
                          <a:pt x="891" y="218"/>
                        </a:lnTo>
                        <a:lnTo>
                          <a:pt x="931" y="248"/>
                        </a:lnTo>
                        <a:lnTo>
                          <a:pt x="957" y="274"/>
                        </a:lnTo>
                        <a:lnTo>
                          <a:pt x="971" y="288"/>
                        </a:lnTo>
                        <a:lnTo>
                          <a:pt x="971" y="288"/>
                        </a:lnTo>
                        <a:lnTo>
                          <a:pt x="983" y="308"/>
                        </a:lnTo>
                        <a:lnTo>
                          <a:pt x="991" y="326"/>
                        </a:lnTo>
                        <a:lnTo>
                          <a:pt x="999" y="346"/>
                        </a:lnTo>
                        <a:lnTo>
                          <a:pt x="1005" y="364"/>
                        </a:lnTo>
                        <a:lnTo>
                          <a:pt x="1011" y="384"/>
                        </a:lnTo>
                        <a:lnTo>
                          <a:pt x="1013" y="404"/>
                        </a:lnTo>
                        <a:lnTo>
                          <a:pt x="1015" y="424"/>
                        </a:lnTo>
                        <a:lnTo>
                          <a:pt x="1017" y="444"/>
                        </a:lnTo>
                        <a:lnTo>
                          <a:pt x="1015" y="464"/>
                        </a:lnTo>
                        <a:lnTo>
                          <a:pt x="1013" y="486"/>
                        </a:lnTo>
                        <a:lnTo>
                          <a:pt x="1009" y="506"/>
                        </a:lnTo>
                        <a:lnTo>
                          <a:pt x="1003" y="528"/>
                        </a:lnTo>
                        <a:lnTo>
                          <a:pt x="995" y="548"/>
                        </a:lnTo>
                        <a:lnTo>
                          <a:pt x="987" y="569"/>
                        </a:lnTo>
                        <a:lnTo>
                          <a:pt x="977" y="591"/>
                        </a:lnTo>
                        <a:lnTo>
                          <a:pt x="965" y="611"/>
                        </a:lnTo>
                        <a:lnTo>
                          <a:pt x="965" y="611"/>
                        </a:lnTo>
                        <a:lnTo>
                          <a:pt x="951" y="633"/>
                        </a:lnTo>
                        <a:lnTo>
                          <a:pt x="939" y="653"/>
                        </a:lnTo>
                        <a:lnTo>
                          <a:pt x="907" y="691"/>
                        </a:lnTo>
                        <a:lnTo>
                          <a:pt x="873" y="729"/>
                        </a:lnTo>
                        <a:lnTo>
                          <a:pt x="835" y="765"/>
                        </a:lnTo>
                        <a:lnTo>
                          <a:pt x="792" y="801"/>
                        </a:lnTo>
                        <a:lnTo>
                          <a:pt x="750" y="835"/>
                        </a:lnTo>
                        <a:lnTo>
                          <a:pt x="658" y="905"/>
                        </a:lnTo>
                        <a:lnTo>
                          <a:pt x="658" y="905"/>
                        </a:lnTo>
                        <a:lnTo>
                          <a:pt x="564" y="979"/>
                        </a:lnTo>
                        <a:lnTo>
                          <a:pt x="516" y="1019"/>
                        </a:lnTo>
                        <a:lnTo>
                          <a:pt x="470" y="1059"/>
                        </a:lnTo>
                        <a:lnTo>
                          <a:pt x="470" y="1059"/>
                        </a:lnTo>
                        <a:lnTo>
                          <a:pt x="432" y="1093"/>
                        </a:lnTo>
                        <a:lnTo>
                          <a:pt x="414" y="1115"/>
                        </a:lnTo>
                        <a:lnTo>
                          <a:pt x="398" y="1137"/>
                        </a:lnTo>
                        <a:lnTo>
                          <a:pt x="398" y="1137"/>
                        </a:lnTo>
                        <a:lnTo>
                          <a:pt x="394" y="1143"/>
                        </a:lnTo>
                        <a:lnTo>
                          <a:pt x="392" y="1149"/>
                        </a:lnTo>
                        <a:lnTo>
                          <a:pt x="392" y="1155"/>
                        </a:lnTo>
                        <a:lnTo>
                          <a:pt x="392" y="1163"/>
                        </a:lnTo>
                        <a:lnTo>
                          <a:pt x="392" y="1163"/>
                        </a:lnTo>
                        <a:lnTo>
                          <a:pt x="396" y="1171"/>
                        </a:lnTo>
                        <a:lnTo>
                          <a:pt x="402" y="1179"/>
                        </a:lnTo>
                        <a:lnTo>
                          <a:pt x="410" y="1187"/>
                        </a:lnTo>
                        <a:lnTo>
                          <a:pt x="418" y="1193"/>
                        </a:lnTo>
                        <a:lnTo>
                          <a:pt x="418" y="1193"/>
                        </a:lnTo>
                        <a:lnTo>
                          <a:pt x="428" y="1197"/>
                        </a:lnTo>
                        <a:lnTo>
                          <a:pt x="440" y="1199"/>
                        </a:lnTo>
                        <a:lnTo>
                          <a:pt x="450" y="1201"/>
                        </a:lnTo>
                        <a:lnTo>
                          <a:pt x="462" y="1201"/>
                        </a:lnTo>
                        <a:lnTo>
                          <a:pt x="472" y="1199"/>
                        </a:lnTo>
                        <a:lnTo>
                          <a:pt x="484" y="1195"/>
                        </a:lnTo>
                        <a:lnTo>
                          <a:pt x="510" y="1185"/>
                        </a:lnTo>
                        <a:lnTo>
                          <a:pt x="534" y="1169"/>
                        </a:lnTo>
                        <a:lnTo>
                          <a:pt x="562" y="1151"/>
                        </a:lnTo>
                        <a:lnTo>
                          <a:pt x="618" y="1109"/>
                        </a:lnTo>
                        <a:lnTo>
                          <a:pt x="618" y="1109"/>
                        </a:lnTo>
                        <a:lnTo>
                          <a:pt x="658" y="1077"/>
                        </a:lnTo>
                        <a:lnTo>
                          <a:pt x="700" y="1047"/>
                        </a:lnTo>
                        <a:lnTo>
                          <a:pt x="744" y="1021"/>
                        </a:lnTo>
                        <a:lnTo>
                          <a:pt x="766" y="1009"/>
                        </a:lnTo>
                        <a:lnTo>
                          <a:pt x="786" y="999"/>
                        </a:lnTo>
                        <a:lnTo>
                          <a:pt x="786" y="999"/>
                        </a:lnTo>
                        <a:lnTo>
                          <a:pt x="817" y="989"/>
                        </a:lnTo>
                        <a:lnTo>
                          <a:pt x="847" y="985"/>
                        </a:lnTo>
                        <a:lnTo>
                          <a:pt x="875" y="983"/>
                        </a:lnTo>
                        <a:lnTo>
                          <a:pt x="903" y="985"/>
                        </a:lnTo>
                        <a:lnTo>
                          <a:pt x="929" y="991"/>
                        </a:lnTo>
                        <a:lnTo>
                          <a:pt x="957" y="999"/>
                        </a:lnTo>
                        <a:lnTo>
                          <a:pt x="983" y="1013"/>
                        </a:lnTo>
                        <a:lnTo>
                          <a:pt x="1009" y="1031"/>
                        </a:lnTo>
                        <a:lnTo>
                          <a:pt x="1009" y="1031"/>
                        </a:lnTo>
                        <a:lnTo>
                          <a:pt x="1035" y="1053"/>
                        </a:lnTo>
                        <a:lnTo>
                          <a:pt x="1057" y="1073"/>
                        </a:lnTo>
                        <a:lnTo>
                          <a:pt x="1057" y="1073"/>
                        </a:lnTo>
                        <a:lnTo>
                          <a:pt x="1033" y="1057"/>
                        </a:lnTo>
                        <a:lnTo>
                          <a:pt x="1009" y="1043"/>
                        </a:lnTo>
                        <a:lnTo>
                          <a:pt x="985" y="1033"/>
                        </a:lnTo>
                        <a:lnTo>
                          <a:pt x="963" y="1023"/>
                        </a:lnTo>
                        <a:lnTo>
                          <a:pt x="941" y="1017"/>
                        </a:lnTo>
                        <a:lnTo>
                          <a:pt x="919" y="1015"/>
                        </a:lnTo>
                        <a:lnTo>
                          <a:pt x="899" y="1013"/>
                        </a:lnTo>
                        <a:lnTo>
                          <a:pt x="879" y="1015"/>
                        </a:lnTo>
                        <a:lnTo>
                          <a:pt x="879" y="10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71" name="Freeform 16">
                    <a:extLst>
                      <a:ext uri="{FF2B5EF4-FFF2-40B4-BE49-F238E27FC236}">
                        <a16:creationId xmlns:a16="http://schemas.microsoft.com/office/drawing/2014/main" id="{EDC0C52D-6035-4C03-B5D9-D6CF3B70722D}"/>
                      </a:ext>
                    </a:extLst>
                  </p:cNvPr>
                  <p:cNvSpPr>
                    <a:spLocks/>
                  </p:cNvSpPr>
                  <p:nvPr/>
                </p:nvSpPr>
                <p:spPr bwMode="auto">
                  <a:xfrm>
                    <a:off x="7045325" y="-4414838"/>
                    <a:ext cx="136525" cy="155575"/>
                  </a:xfrm>
                  <a:custGeom>
                    <a:avLst/>
                    <a:gdLst>
                      <a:gd name="T0" fmla="*/ 56 w 86"/>
                      <a:gd name="T1" fmla="*/ 6 h 98"/>
                      <a:gd name="T2" fmla="*/ 4 w 86"/>
                      <a:gd name="T3" fmla="*/ 68 h 98"/>
                      <a:gd name="T4" fmla="*/ 4 w 86"/>
                      <a:gd name="T5" fmla="*/ 68 h 98"/>
                      <a:gd name="T6" fmla="*/ 2 w 86"/>
                      <a:gd name="T7" fmla="*/ 74 h 98"/>
                      <a:gd name="T8" fmla="*/ 0 w 86"/>
                      <a:gd name="T9" fmla="*/ 82 h 98"/>
                      <a:gd name="T10" fmla="*/ 2 w 86"/>
                      <a:gd name="T11" fmla="*/ 88 h 98"/>
                      <a:gd name="T12" fmla="*/ 6 w 86"/>
                      <a:gd name="T13" fmla="*/ 94 h 98"/>
                      <a:gd name="T14" fmla="*/ 6 w 86"/>
                      <a:gd name="T15" fmla="*/ 94 h 98"/>
                      <a:gd name="T16" fmla="*/ 12 w 86"/>
                      <a:gd name="T17" fmla="*/ 96 h 98"/>
                      <a:gd name="T18" fmla="*/ 18 w 86"/>
                      <a:gd name="T19" fmla="*/ 98 h 98"/>
                      <a:gd name="T20" fmla="*/ 18 w 86"/>
                      <a:gd name="T21" fmla="*/ 98 h 98"/>
                      <a:gd name="T22" fmla="*/ 26 w 86"/>
                      <a:gd name="T23" fmla="*/ 96 h 98"/>
                      <a:gd name="T24" fmla="*/ 32 w 86"/>
                      <a:gd name="T25" fmla="*/ 90 h 98"/>
                      <a:gd name="T26" fmla="*/ 82 w 86"/>
                      <a:gd name="T27" fmla="*/ 28 h 98"/>
                      <a:gd name="T28" fmla="*/ 82 w 86"/>
                      <a:gd name="T29" fmla="*/ 28 h 98"/>
                      <a:gd name="T30" fmla="*/ 86 w 86"/>
                      <a:gd name="T31" fmla="*/ 22 h 98"/>
                      <a:gd name="T32" fmla="*/ 86 w 86"/>
                      <a:gd name="T33" fmla="*/ 16 h 98"/>
                      <a:gd name="T34" fmla="*/ 84 w 86"/>
                      <a:gd name="T35" fmla="*/ 10 h 98"/>
                      <a:gd name="T36" fmla="*/ 80 w 86"/>
                      <a:gd name="T37" fmla="*/ 4 h 98"/>
                      <a:gd name="T38" fmla="*/ 80 w 86"/>
                      <a:gd name="T39" fmla="*/ 4 h 98"/>
                      <a:gd name="T40" fmla="*/ 74 w 86"/>
                      <a:gd name="T41" fmla="*/ 0 h 98"/>
                      <a:gd name="T42" fmla="*/ 66 w 86"/>
                      <a:gd name="T43" fmla="*/ 0 h 98"/>
                      <a:gd name="T44" fmla="*/ 60 w 86"/>
                      <a:gd name="T45" fmla="*/ 2 h 98"/>
                      <a:gd name="T46" fmla="*/ 56 w 86"/>
                      <a:gd name="T47" fmla="*/ 6 h 98"/>
                      <a:gd name="T48" fmla="*/ 56 w 86"/>
                      <a:gd name="T49" fmla="*/ 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6" h="98">
                        <a:moveTo>
                          <a:pt x="56" y="6"/>
                        </a:moveTo>
                        <a:lnTo>
                          <a:pt x="4" y="68"/>
                        </a:lnTo>
                        <a:lnTo>
                          <a:pt x="4" y="68"/>
                        </a:lnTo>
                        <a:lnTo>
                          <a:pt x="2" y="74"/>
                        </a:lnTo>
                        <a:lnTo>
                          <a:pt x="0" y="82"/>
                        </a:lnTo>
                        <a:lnTo>
                          <a:pt x="2" y="88"/>
                        </a:lnTo>
                        <a:lnTo>
                          <a:pt x="6" y="94"/>
                        </a:lnTo>
                        <a:lnTo>
                          <a:pt x="6" y="94"/>
                        </a:lnTo>
                        <a:lnTo>
                          <a:pt x="12" y="96"/>
                        </a:lnTo>
                        <a:lnTo>
                          <a:pt x="18" y="98"/>
                        </a:lnTo>
                        <a:lnTo>
                          <a:pt x="18" y="98"/>
                        </a:lnTo>
                        <a:lnTo>
                          <a:pt x="26" y="96"/>
                        </a:lnTo>
                        <a:lnTo>
                          <a:pt x="32" y="90"/>
                        </a:lnTo>
                        <a:lnTo>
                          <a:pt x="82" y="28"/>
                        </a:lnTo>
                        <a:lnTo>
                          <a:pt x="82" y="28"/>
                        </a:lnTo>
                        <a:lnTo>
                          <a:pt x="86" y="22"/>
                        </a:lnTo>
                        <a:lnTo>
                          <a:pt x="86" y="16"/>
                        </a:lnTo>
                        <a:lnTo>
                          <a:pt x="84" y="10"/>
                        </a:lnTo>
                        <a:lnTo>
                          <a:pt x="80" y="4"/>
                        </a:lnTo>
                        <a:lnTo>
                          <a:pt x="80" y="4"/>
                        </a:lnTo>
                        <a:lnTo>
                          <a:pt x="74" y="0"/>
                        </a:lnTo>
                        <a:lnTo>
                          <a:pt x="66" y="0"/>
                        </a:lnTo>
                        <a:lnTo>
                          <a:pt x="60" y="2"/>
                        </a:lnTo>
                        <a:lnTo>
                          <a:pt x="56" y="6"/>
                        </a:lnTo>
                        <a:lnTo>
                          <a:pt x="56" y="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sp>
              <p:nvSpPr>
                <p:cNvPr id="763" name="Freeform 17">
                  <a:extLst>
                    <a:ext uri="{FF2B5EF4-FFF2-40B4-BE49-F238E27FC236}">
                      <a16:creationId xmlns:a16="http://schemas.microsoft.com/office/drawing/2014/main" id="{E14E4D72-0036-4C53-91C4-ABD9548C8193}"/>
                    </a:ext>
                  </a:extLst>
                </p:cNvPr>
                <p:cNvSpPr>
                  <a:spLocks noEditPoints="1"/>
                </p:cNvSpPr>
                <p:nvPr/>
              </p:nvSpPr>
              <p:spPr bwMode="auto">
                <a:xfrm>
                  <a:off x="1023099" y="4952806"/>
                  <a:ext cx="135181" cy="144445"/>
                </a:xfrm>
                <a:custGeom>
                  <a:avLst/>
                  <a:gdLst>
                    <a:gd name="T0" fmla="*/ 1253 w 1255"/>
                    <a:gd name="T1" fmla="*/ 328 h 1341"/>
                    <a:gd name="T2" fmla="*/ 1241 w 1255"/>
                    <a:gd name="T3" fmla="*/ 302 h 1341"/>
                    <a:gd name="T4" fmla="*/ 1161 w 1255"/>
                    <a:gd name="T5" fmla="*/ 228 h 1341"/>
                    <a:gd name="T6" fmla="*/ 1133 w 1255"/>
                    <a:gd name="T7" fmla="*/ 230 h 1341"/>
                    <a:gd name="T8" fmla="*/ 1069 w 1255"/>
                    <a:gd name="T9" fmla="*/ 246 h 1341"/>
                    <a:gd name="T10" fmla="*/ 1051 w 1255"/>
                    <a:gd name="T11" fmla="*/ 268 h 1341"/>
                    <a:gd name="T12" fmla="*/ 1031 w 1255"/>
                    <a:gd name="T13" fmla="*/ 360 h 1341"/>
                    <a:gd name="T14" fmla="*/ 1041 w 1255"/>
                    <a:gd name="T15" fmla="*/ 386 h 1341"/>
                    <a:gd name="T16" fmla="*/ 1097 w 1255"/>
                    <a:gd name="T17" fmla="*/ 384 h 1341"/>
                    <a:gd name="T18" fmla="*/ 1037 w 1255"/>
                    <a:gd name="T19" fmla="*/ 438 h 1341"/>
                    <a:gd name="T20" fmla="*/ 973 w 1255"/>
                    <a:gd name="T21" fmla="*/ 440 h 1341"/>
                    <a:gd name="T22" fmla="*/ 917 w 1255"/>
                    <a:gd name="T23" fmla="*/ 402 h 1341"/>
                    <a:gd name="T24" fmla="*/ 889 w 1255"/>
                    <a:gd name="T25" fmla="*/ 282 h 1341"/>
                    <a:gd name="T26" fmla="*/ 905 w 1255"/>
                    <a:gd name="T27" fmla="*/ 120 h 1341"/>
                    <a:gd name="T28" fmla="*/ 867 w 1255"/>
                    <a:gd name="T29" fmla="*/ 52 h 1341"/>
                    <a:gd name="T30" fmla="*/ 705 w 1255"/>
                    <a:gd name="T31" fmla="*/ 2 h 1341"/>
                    <a:gd name="T32" fmla="*/ 587 w 1255"/>
                    <a:gd name="T33" fmla="*/ 50 h 1341"/>
                    <a:gd name="T34" fmla="*/ 491 w 1255"/>
                    <a:gd name="T35" fmla="*/ 150 h 1341"/>
                    <a:gd name="T36" fmla="*/ 438 w 1255"/>
                    <a:gd name="T37" fmla="*/ 296 h 1341"/>
                    <a:gd name="T38" fmla="*/ 328 w 1255"/>
                    <a:gd name="T39" fmla="*/ 334 h 1341"/>
                    <a:gd name="T40" fmla="*/ 218 w 1255"/>
                    <a:gd name="T41" fmla="*/ 504 h 1341"/>
                    <a:gd name="T42" fmla="*/ 70 w 1255"/>
                    <a:gd name="T43" fmla="*/ 652 h 1341"/>
                    <a:gd name="T44" fmla="*/ 2 w 1255"/>
                    <a:gd name="T45" fmla="*/ 853 h 1341"/>
                    <a:gd name="T46" fmla="*/ 36 w 1255"/>
                    <a:gd name="T47" fmla="*/ 1065 h 1341"/>
                    <a:gd name="T48" fmla="*/ 200 w 1255"/>
                    <a:gd name="T49" fmla="*/ 1265 h 1341"/>
                    <a:gd name="T50" fmla="*/ 453 w 1255"/>
                    <a:gd name="T51" fmla="*/ 1341 h 1341"/>
                    <a:gd name="T52" fmla="*/ 669 w 1255"/>
                    <a:gd name="T53" fmla="*/ 1287 h 1341"/>
                    <a:gd name="T54" fmla="*/ 851 w 1255"/>
                    <a:gd name="T55" fmla="*/ 1105 h 1341"/>
                    <a:gd name="T56" fmla="*/ 905 w 1255"/>
                    <a:gd name="T57" fmla="*/ 889 h 1341"/>
                    <a:gd name="T58" fmla="*/ 855 w 1255"/>
                    <a:gd name="T59" fmla="*/ 682 h 1341"/>
                    <a:gd name="T60" fmla="*/ 719 w 1255"/>
                    <a:gd name="T61" fmla="*/ 524 h 1341"/>
                    <a:gd name="T62" fmla="*/ 579 w 1255"/>
                    <a:gd name="T63" fmla="*/ 340 h 1341"/>
                    <a:gd name="T64" fmla="*/ 471 w 1255"/>
                    <a:gd name="T65" fmla="*/ 326 h 1341"/>
                    <a:gd name="T66" fmla="*/ 509 w 1255"/>
                    <a:gd name="T67" fmla="*/ 188 h 1341"/>
                    <a:gd name="T68" fmla="*/ 591 w 1255"/>
                    <a:gd name="T69" fmla="*/ 90 h 1341"/>
                    <a:gd name="T70" fmla="*/ 683 w 1255"/>
                    <a:gd name="T71" fmla="*/ 42 h 1341"/>
                    <a:gd name="T72" fmla="*/ 823 w 1255"/>
                    <a:gd name="T73" fmla="*/ 62 h 1341"/>
                    <a:gd name="T74" fmla="*/ 873 w 1255"/>
                    <a:gd name="T75" fmla="*/ 148 h 1341"/>
                    <a:gd name="T76" fmla="*/ 853 w 1255"/>
                    <a:gd name="T77" fmla="*/ 280 h 1341"/>
                    <a:gd name="T78" fmla="*/ 871 w 1255"/>
                    <a:gd name="T79" fmla="*/ 398 h 1341"/>
                    <a:gd name="T80" fmla="*/ 925 w 1255"/>
                    <a:gd name="T81" fmla="*/ 454 h 1341"/>
                    <a:gd name="T82" fmla="*/ 1003 w 1255"/>
                    <a:gd name="T83" fmla="*/ 478 h 1341"/>
                    <a:gd name="T84" fmla="*/ 1063 w 1255"/>
                    <a:gd name="T85" fmla="*/ 464 h 1341"/>
                    <a:gd name="T86" fmla="*/ 1131 w 1255"/>
                    <a:gd name="T87" fmla="*/ 394 h 1341"/>
                    <a:gd name="T88" fmla="*/ 1161 w 1255"/>
                    <a:gd name="T89" fmla="*/ 454 h 1341"/>
                    <a:gd name="T90" fmla="*/ 1177 w 1255"/>
                    <a:gd name="T91" fmla="*/ 438 h 1341"/>
                    <a:gd name="T92" fmla="*/ 1237 w 1255"/>
                    <a:gd name="T93" fmla="*/ 426 h 1341"/>
                    <a:gd name="T94" fmla="*/ 1255 w 1255"/>
                    <a:gd name="T95" fmla="*/ 404 h 1341"/>
                    <a:gd name="T96" fmla="*/ 869 w 1255"/>
                    <a:gd name="T97" fmla="*/ 933 h 1341"/>
                    <a:gd name="T98" fmla="*/ 775 w 1255"/>
                    <a:gd name="T99" fmla="*/ 1155 h 1341"/>
                    <a:gd name="T100" fmla="*/ 577 w 1255"/>
                    <a:gd name="T101" fmla="*/ 1287 h 1341"/>
                    <a:gd name="T102" fmla="*/ 368 w 1255"/>
                    <a:gd name="T103" fmla="*/ 1299 h 1341"/>
                    <a:gd name="T104" fmla="*/ 158 w 1255"/>
                    <a:gd name="T105" fmla="*/ 1185 h 1341"/>
                    <a:gd name="T106" fmla="*/ 44 w 1255"/>
                    <a:gd name="T107" fmla="*/ 973 h 1341"/>
                    <a:gd name="T108" fmla="*/ 54 w 1255"/>
                    <a:gd name="T109" fmla="*/ 766 h 1341"/>
                    <a:gd name="T110" fmla="*/ 188 w 1255"/>
                    <a:gd name="T111" fmla="*/ 568 h 1341"/>
                    <a:gd name="T112" fmla="*/ 410 w 1255"/>
                    <a:gd name="T113" fmla="*/ 476 h 1341"/>
                    <a:gd name="T114" fmla="*/ 615 w 1255"/>
                    <a:gd name="T115" fmla="*/ 506 h 1341"/>
                    <a:gd name="T116" fmla="*/ 799 w 1255"/>
                    <a:gd name="T117" fmla="*/ 658 h 1341"/>
                    <a:gd name="T118" fmla="*/ 871 w 1255"/>
                    <a:gd name="T119" fmla="*/ 889 h 1341"/>
                    <a:gd name="T120" fmla="*/ 481 w 1255"/>
                    <a:gd name="T121" fmla="*/ 440 h 1341"/>
                    <a:gd name="T122" fmla="*/ 350 w 1255"/>
                    <a:gd name="T123" fmla="*/ 450 h 1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55" h="1341">
                      <a:moveTo>
                        <a:pt x="1247" y="394"/>
                      </a:moveTo>
                      <a:lnTo>
                        <a:pt x="1179" y="350"/>
                      </a:lnTo>
                      <a:lnTo>
                        <a:pt x="1241" y="336"/>
                      </a:lnTo>
                      <a:lnTo>
                        <a:pt x="1241" y="336"/>
                      </a:lnTo>
                      <a:lnTo>
                        <a:pt x="1247" y="334"/>
                      </a:lnTo>
                      <a:lnTo>
                        <a:pt x="1253" y="328"/>
                      </a:lnTo>
                      <a:lnTo>
                        <a:pt x="1255" y="322"/>
                      </a:lnTo>
                      <a:lnTo>
                        <a:pt x="1255" y="316"/>
                      </a:lnTo>
                      <a:lnTo>
                        <a:pt x="1255" y="316"/>
                      </a:lnTo>
                      <a:lnTo>
                        <a:pt x="1251" y="310"/>
                      </a:lnTo>
                      <a:lnTo>
                        <a:pt x="1247" y="304"/>
                      </a:lnTo>
                      <a:lnTo>
                        <a:pt x="1241" y="302"/>
                      </a:lnTo>
                      <a:lnTo>
                        <a:pt x="1233" y="302"/>
                      </a:lnTo>
                      <a:lnTo>
                        <a:pt x="1155" y="320"/>
                      </a:lnTo>
                      <a:lnTo>
                        <a:pt x="1165" y="242"/>
                      </a:lnTo>
                      <a:lnTo>
                        <a:pt x="1165" y="242"/>
                      </a:lnTo>
                      <a:lnTo>
                        <a:pt x="1165" y="234"/>
                      </a:lnTo>
                      <a:lnTo>
                        <a:pt x="1161" y="228"/>
                      </a:lnTo>
                      <a:lnTo>
                        <a:pt x="1157" y="224"/>
                      </a:lnTo>
                      <a:lnTo>
                        <a:pt x="1149" y="222"/>
                      </a:lnTo>
                      <a:lnTo>
                        <a:pt x="1149" y="222"/>
                      </a:lnTo>
                      <a:lnTo>
                        <a:pt x="1143" y="222"/>
                      </a:lnTo>
                      <a:lnTo>
                        <a:pt x="1137" y="226"/>
                      </a:lnTo>
                      <a:lnTo>
                        <a:pt x="1133" y="230"/>
                      </a:lnTo>
                      <a:lnTo>
                        <a:pt x="1131" y="238"/>
                      </a:lnTo>
                      <a:lnTo>
                        <a:pt x="1123" y="300"/>
                      </a:lnTo>
                      <a:lnTo>
                        <a:pt x="1081" y="252"/>
                      </a:lnTo>
                      <a:lnTo>
                        <a:pt x="1081" y="252"/>
                      </a:lnTo>
                      <a:lnTo>
                        <a:pt x="1077" y="248"/>
                      </a:lnTo>
                      <a:lnTo>
                        <a:pt x="1069" y="246"/>
                      </a:lnTo>
                      <a:lnTo>
                        <a:pt x="1063" y="246"/>
                      </a:lnTo>
                      <a:lnTo>
                        <a:pt x="1057" y="250"/>
                      </a:lnTo>
                      <a:lnTo>
                        <a:pt x="1057" y="250"/>
                      </a:lnTo>
                      <a:lnTo>
                        <a:pt x="1053" y="256"/>
                      </a:lnTo>
                      <a:lnTo>
                        <a:pt x="1051" y="262"/>
                      </a:lnTo>
                      <a:lnTo>
                        <a:pt x="1051" y="268"/>
                      </a:lnTo>
                      <a:lnTo>
                        <a:pt x="1055" y="274"/>
                      </a:lnTo>
                      <a:lnTo>
                        <a:pt x="1105" y="334"/>
                      </a:lnTo>
                      <a:lnTo>
                        <a:pt x="1043" y="352"/>
                      </a:lnTo>
                      <a:lnTo>
                        <a:pt x="1043" y="352"/>
                      </a:lnTo>
                      <a:lnTo>
                        <a:pt x="1037" y="356"/>
                      </a:lnTo>
                      <a:lnTo>
                        <a:pt x="1031" y="360"/>
                      </a:lnTo>
                      <a:lnTo>
                        <a:pt x="1029" y="366"/>
                      </a:lnTo>
                      <a:lnTo>
                        <a:pt x="1031" y="374"/>
                      </a:lnTo>
                      <a:lnTo>
                        <a:pt x="1031" y="374"/>
                      </a:lnTo>
                      <a:lnTo>
                        <a:pt x="1033" y="378"/>
                      </a:lnTo>
                      <a:lnTo>
                        <a:pt x="1037" y="382"/>
                      </a:lnTo>
                      <a:lnTo>
                        <a:pt x="1041" y="386"/>
                      </a:lnTo>
                      <a:lnTo>
                        <a:pt x="1047" y="386"/>
                      </a:lnTo>
                      <a:lnTo>
                        <a:pt x="1047" y="386"/>
                      </a:lnTo>
                      <a:lnTo>
                        <a:pt x="1053" y="386"/>
                      </a:lnTo>
                      <a:lnTo>
                        <a:pt x="1105" y="370"/>
                      </a:lnTo>
                      <a:lnTo>
                        <a:pt x="1105" y="370"/>
                      </a:lnTo>
                      <a:lnTo>
                        <a:pt x="1097" y="384"/>
                      </a:lnTo>
                      <a:lnTo>
                        <a:pt x="1089" y="396"/>
                      </a:lnTo>
                      <a:lnTo>
                        <a:pt x="1079" y="408"/>
                      </a:lnTo>
                      <a:lnTo>
                        <a:pt x="1069" y="418"/>
                      </a:lnTo>
                      <a:lnTo>
                        <a:pt x="1059" y="426"/>
                      </a:lnTo>
                      <a:lnTo>
                        <a:pt x="1049" y="432"/>
                      </a:lnTo>
                      <a:lnTo>
                        <a:pt x="1037" y="438"/>
                      </a:lnTo>
                      <a:lnTo>
                        <a:pt x="1025" y="442"/>
                      </a:lnTo>
                      <a:lnTo>
                        <a:pt x="1025" y="442"/>
                      </a:lnTo>
                      <a:lnTo>
                        <a:pt x="1013" y="444"/>
                      </a:lnTo>
                      <a:lnTo>
                        <a:pt x="999" y="444"/>
                      </a:lnTo>
                      <a:lnTo>
                        <a:pt x="987" y="442"/>
                      </a:lnTo>
                      <a:lnTo>
                        <a:pt x="973" y="440"/>
                      </a:lnTo>
                      <a:lnTo>
                        <a:pt x="961" y="434"/>
                      </a:lnTo>
                      <a:lnTo>
                        <a:pt x="949" y="428"/>
                      </a:lnTo>
                      <a:lnTo>
                        <a:pt x="937" y="420"/>
                      </a:lnTo>
                      <a:lnTo>
                        <a:pt x="927" y="412"/>
                      </a:lnTo>
                      <a:lnTo>
                        <a:pt x="927" y="412"/>
                      </a:lnTo>
                      <a:lnTo>
                        <a:pt x="917" y="402"/>
                      </a:lnTo>
                      <a:lnTo>
                        <a:pt x="909" y="390"/>
                      </a:lnTo>
                      <a:lnTo>
                        <a:pt x="897" y="370"/>
                      </a:lnTo>
                      <a:lnTo>
                        <a:pt x="889" y="348"/>
                      </a:lnTo>
                      <a:lnTo>
                        <a:pt x="885" y="326"/>
                      </a:lnTo>
                      <a:lnTo>
                        <a:pt x="885" y="304"/>
                      </a:lnTo>
                      <a:lnTo>
                        <a:pt x="889" y="282"/>
                      </a:lnTo>
                      <a:lnTo>
                        <a:pt x="897" y="236"/>
                      </a:lnTo>
                      <a:lnTo>
                        <a:pt x="897" y="236"/>
                      </a:lnTo>
                      <a:lnTo>
                        <a:pt x="905" y="190"/>
                      </a:lnTo>
                      <a:lnTo>
                        <a:pt x="907" y="166"/>
                      </a:lnTo>
                      <a:lnTo>
                        <a:pt x="907" y="142"/>
                      </a:lnTo>
                      <a:lnTo>
                        <a:pt x="905" y="120"/>
                      </a:lnTo>
                      <a:lnTo>
                        <a:pt x="897" y="96"/>
                      </a:lnTo>
                      <a:lnTo>
                        <a:pt x="891" y="86"/>
                      </a:lnTo>
                      <a:lnTo>
                        <a:pt x="885" y="74"/>
                      </a:lnTo>
                      <a:lnTo>
                        <a:pt x="877" y="64"/>
                      </a:lnTo>
                      <a:lnTo>
                        <a:pt x="867" y="52"/>
                      </a:lnTo>
                      <a:lnTo>
                        <a:pt x="867" y="52"/>
                      </a:lnTo>
                      <a:lnTo>
                        <a:pt x="845" y="34"/>
                      </a:lnTo>
                      <a:lnTo>
                        <a:pt x="819" y="18"/>
                      </a:lnTo>
                      <a:lnTo>
                        <a:pt x="793" y="8"/>
                      </a:lnTo>
                      <a:lnTo>
                        <a:pt x="765" y="2"/>
                      </a:lnTo>
                      <a:lnTo>
                        <a:pt x="735" y="0"/>
                      </a:lnTo>
                      <a:lnTo>
                        <a:pt x="705" y="2"/>
                      </a:lnTo>
                      <a:lnTo>
                        <a:pt x="673" y="8"/>
                      </a:lnTo>
                      <a:lnTo>
                        <a:pt x="643" y="20"/>
                      </a:lnTo>
                      <a:lnTo>
                        <a:pt x="643" y="20"/>
                      </a:lnTo>
                      <a:lnTo>
                        <a:pt x="623" y="28"/>
                      </a:lnTo>
                      <a:lnTo>
                        <a:pt x="605" y="38"/>
                      </a:lnTo>
                      <a:lnTo>
                        <a:pt x="587" y="50"/>
                      </a:lnTo>
                      <a:lnTo>
                        <a:pt x="569" y="62"/>
                      </a:lnTo>
                      <a:lnTo>
                        <a:pt x="553" y="78"/>
                      </a:lnTo>
                      <a:lnTo>
                        <a:pt x="535" y="94"/>
                      </a:lnTo>
                      <a:lnTo>
                        <a:pt x="519" y="110"/>
                      </a:lnTo>
                      <a:lnTo>
                        <a:pt x="505" y="130"/>
                      </a:lnTo>
                      <a:lnTo>
                        <a:pt x="491" y="150"/>
                      </a:lnTo>
                      <a:lnTo>
                        <a:pt x="479" y="172"/>
                      </a:lnTo>
                      <a:lnTo>
                        <a:pt x="467" y="194"/>
                      </a:lnTo>
                      <a:lnTo>
                        <a:pt x="459" y="218"/>
                      </a:lnTo>
                      <a:lnTo>
                        <a:pt x="449" y="244"/>
                      </a:lnTo>
                      <a:lnTo>
                        <a:pt x="442" y="270"/>
                      </a:lnTo>
                      <a:lnTo>
                        <a:pt x="438" y="296"/>
                      </a:lnTo>
                      <a:lnTo>
                        <a:pt x="436" y="326"/>
                      </a:lnTo>
                      <a:lnTo>
                        <a:pt x="344" y="326"/>
                      </a:lnTo>
                      <a:lnTo>
                        <a:pt x="344" y="326"/>
                      </a:lnTo>
                      <a:lnTo>
                        <a:pt x="338" y="326"/>
                      </a:lnTo>
                      <a:lnTo>
                        <a:pt x="332" y="330"/>
                      </a:lnTo>
                      <a:lnTo>
                        <a:pt x="328" y="334"/>
                      </a:lnTo>
                      <a:lnTo>
                        <a:pt x="326" y="340"/>
                      </a:lnTo>
                      <a:lnTo>
                        <a:pt x="314" y="460"/>
                      </a:lnTo>
                      <a:lnTo>
                        <a:pt x="314" y="460"/>
                      </a:lnTo>
                      <a:lnTo>
                        <a:pt x="280" y="472"/>
                      </a:lnTo>
                      <a:lnTo>
                        <a:pt x="248" y="488"/>
                      </a:lnTo>
                      <a:lnTo>
                        <a:pt x="218" y="504"/>
                      </a:lnTo>
                      <a:lnTo>
                        <a:pt x="188" y="524"/>
                      </a:lnTo>
                      <a:lnTo>
                        <a:pt x="160" y="546"/>
                      </a:lnTo>
                      <a:lnTo>
                        <a:pt x="134" y="570"/>
                      </a:lnTo>
                      <a:lnTo>
                        <a:pt x="110" y="596"/>
                      </a:lnTo>
                      <a:lnTo>
                        <a:pt x="88" y="622"/>
                      </a:lnTo>
                      <a:lnTo>
                        <a:pt x="70" y="652"/>
                      </a:lnTo>
                      <a:lnTo>
                        <a:pt x="52" y="682"/>
                      </a:lnTo>
                      <a:lnTo>
                        <a:pt x="36" y="714"/>
                      </a:lnTo>
                      <a:lnTo>
                        <a:pt x="24" y="746"/>
                      </a:lnTo>
                      <a:lnTo>
                        <a:pt x="14" y="781"/>
                      </a:lnTo>
                      <a:lnTo>
                        <a:pt x="6" y="815"/>
                      </a:lnTo>
                      <a:lnTo>
                        <a:pt x="2" y="853"/>
                      </a:lnTo>
                      <a:lnTo>
                        <a:pt x="0" y="889"/>
                      </a:lnTo>
                      <a:lnTo>
                        <a:pt x="0" y="889"/>
                      </a:lnTo>
                      <a:lnTo>
                        <a:pt x="2" y="935"/>
                      </a:lnTo>
                      <a:lnTo>
                        <a:pt x="10" y="981"/>
                      </a:lnTo>
                      <a:lnTo>
                        <a:pt x="20" y="1023"/>
                      </a:lnTo>
                      <a:lnTo>
                        <a:pt x="36" y="1065"/>
                      </a:lnTo>
                      <a:lnTo>
                        <a:pt x="56" y="1105"/>
                      </a:lnTo>
                      <a:lnTo>
                        <a:pt x="78" y="1143"/>
                      </a:lnTo>
                      <a:lnTo>
                        <a:pt x="104" y="1177"/>
                      </a:lnTo>
                      <a:lnTo>
                        <a:pt x="134" y="1209"/>
                      </a:lnTo>
                      <a:lnTo>
                        <a:pt x="166" y="1239"/>
                      </a:lnTo>
                      <a:lnTo>
                        <a:pt x="200" y="1265"/>
                      </a:lnTo>
                      <a:lnTo>
                        <a:pt x="238" y="1287"/>
                      </a:lnTo>
                      <a:lnTo>
                        <a:pt x="276" y="1307"/>
                      </a:lnTo>
                      <a:lnTo>
                        <a:pt x="318" y="1321"/>
                      </a:lnTo>
                      <a:lnTo>
                        <a:pt x="362" y="1333"/>
                      </a:lnTo>
                      <a:lnTo>
                        <a:pt x="406" y="1339"/>
                      </a:lnTo>
                      <a:lnTo>
                        <a:pt x="453" y="1341"/>
                      </a:lnTo>
                      <a:lnTo>
                        <a:pt x="453" y="1341"/>
                      </a:lnTo>
                      <a:lnTo>
                        <a:pt x="499" y="1339"/>
                      </a:lnTo>
                      <a:lnTo>
                        <a:pt x="545" y="1333"/>
                      </a:lnTo>
                      <a:lnTo>
                        <a:pt x="587" y="1321"/>
                      </a:lnTo>
                      <a:lnTo>
                        <a:pt x="629" y="1307"/>
                      </a:lnTo>
                      <a:lnTo>
                        <a:pt x="669" y="1287"/>
                      </a:lnTo>
                      <a:lnTo>
                        <a:pt x="707" y="1265"/>
                      </a:lnTo>
                      <a:lnTo>
                        <a:pt x="741" y="1239"/>
                      </a:lnTo>
                      <a:lnTo>
                        <a:pt x="773" y="1209"/>
                      </a:lnTo>
                      <a:lnTo>
                        <a:pt x="803" y="1177"/>
                      </a:lnTo>
                      <a:lnTo>
                        <a:pt x="829" y="1143"/>
                      </a:lnTo>
                      <a:lnTo>
                        <a:pt x="851" y="1105"/>
                      </a:lnTo>
                      <a:lnTo>
                        <a:pt x="871" y="1065"/>
                      </a:lnTo>
                      <a:lnTo>
                        <a:pt x="885" y="1023"/>
                      </a:lnTo>
                      <a:lnTo>
                        <a:pt x="897" y="981"/>
                      </a:lnTo>
                      <a:lnTo>
                        <a:pt x="903" y="935"/>
                      </a:lnTo>
                      <a:lnTo>
                        <a:pt x="905" y="889"/>
                      </a:lnTo>
                      <a:lnTo>
                        <a:pt x="905" y="889"/>
                      </a:lnTo>
                      <a:lnTo>
                        <a:pt x="905" y="853"/>
                      </a:lnTo>
                      <a:lnTo>
                        <a:pt x="899" y="815"/>
                      </a:lnTo>
                      <a:lnTo>
                        <a:pt x="893" y="781"/>
                      </a:lnTo>
                      <a:lnTo>
                        <a:pt x="883" y="746"/>
                      </a:lnTo>
                      <a:lnTo>
                        <a:pt x="869" y="714"/>
                      </a:lnTo>
                      <a:lnTo>
                        <a:pt x="855" y="682"/>
                      </a:lnTo>
                      <a:lnTo>
                        <a:pt x="837" y="652"/>
                      </a:lnTo>
                      <a:lnTo>
                        <a:pt x="817" y="622"/>
                      </a:lnTo>
                      <a:lnTo>
                        <a:pt x="795" y="594"/>
                      </a:lnTo>
                      <a:lnTo>
                        <a:pt x="771" y="570"/>
                      </a:lnTo>
                      <a:lnTo>
                        <a:pt x="745" y="546"/>
                      </a:lnTo>
                      <a:lnTo>
                        <a:pt x="719" y="524"/>
                      </a:lnTo>
                      <a:lnTo>
                        <a:pt x="689" y="504"/>
                      </a:lnTo>
                      <a:lnTo>
                        <a:pt x="659" y="488"/>
                      </a:lnTo>
                      <a:lnTo>
                        <a:pt x="627" y="472"/>
                      </a:lnTo>
                      <a:lnTo>
                        <a:pt x="593" y="460"/>
                      </a:lnTo>
                      <a:lnTo>
                        <a:pt x="579" y="340"/>
                      </a:lnTo>
                      <a:lnTo>
                        <a:pt x="579" y="340"/>
                      </a:lnTo>
                      <a:lnTo>
                        <a:pt x="577" y="334"/>
                      </a:lnTo>
                      <a:lnTo>
                        <a:pt x="573" y="330"/>
                      </a:lnTo>
                      <a:lnTo>
                        <a:pt x="569" y="326"/>
                      </a:lnTo>
                      <a:lnTo>
                        <a:pt x="563" y="326"/>
                      </a:lnTo>
                      <a:lnTo>
                        <a:pt x="471" y="326"/>
                      </a:lnTo>
                      <a:lnTo>
                        <a:pt x="471" y="326"/>
                      </a:lnTo>
                      <a:lnTo>
                        <a:pt x="473" y="300"/>
                      </a:lnTo>
                      <a:lnTo>
                        <a:pt x="477" y="276"/>
                      </a:lnTo>
                      <a:lnTo>
                        <a:pt x="483" y="252"/>
                      </a:lnTo>
                      <a:lnTo>
                        <a:pt x="491" y="230"/>
                      </a:lnTo>
                      <a:lnTo>
                        <a:pt x="499" y="208"/>
                      </a:lnTo>
                      <a:lnTo>
                        <a:pt x="509" y="188"/>
                      </a:lnTo>
                      <a:lnTo>
                        <a:pt x="521" y="168"/>
                      </a:lnTo>
                      <a:lnTo>
                        <a:pt x="533" y="150"/>
                      </a:lnTo>
                      <a:lnTo>
                        <a:pt x="547" y="134"/>
                      </a:lnTo>
                      <a:lnTo>
                        <a:pt x="561" y="118"/>
                      </a:lnTo>
                      <a:lnTo>
                        <a:pt x="575" y="104"/>
                      </a:lnTo>
                      <a:lnTo>
                        <a:pt x="591" y="90"/>
                      </a:lnTo>
                      <a:lnTo>
                        <a:pt x="607" y="78"/>
                      </a:lnTo>
                      <a:lnTo>
                        <a:pt x="623" y="68"/>
                      </a:lnTo>
                      <a:lnTo>
                        <a:pt x="639" y="60"/>
                      </a:lnTo>
                      <a:lnTo>
                        <a:pt x="655" y="52"/>
                      </a:lnTo>
                      <a:lnTo>
                        <a:pt x="655" y="52"/>
                      </a:lnTo>
                      <a:lnTo>
                        <a:pt x="683" y="42"/>
                      </a:lnTo>
                      <a:lnTo>
                        <a:pt x="709" y="36"/>
                      </a:lnTo>
                      <a:lnTo>
                        <a:pt x="733" y="34"/>
                      </a:lnTo>
                      <a:lnTo>
                        <a:pt x="759" y="36"/>
                      </a:lnTo>
                      <a:lnTo>
                        <a:pt x="781" y="42"/>
                      </a:lnTo>
                      <a:lnTo>
                        <a:pt x="803" y="50"/>
                      </a:lnTo>
                      <a:lnTo>
                        <a:pt x="823" y="62"/>
                      </a:lnTo>
                      <a:lnTo>
                        <a:pt x="841" y="78"/>
                      </a:lnTo>
                      <a:lnTo>
                        <a:pt x="841" y="78"/>
                      </a:lnTo>
                      <a:lnTo>
                        <a:pt x="855" y="94"/>
                      </a:lnTo>
                      <a:lnTo>
                        <a:pt x="865" y="112"/>
                      </a:lnTo>
                      <a:lnTo>
                        <a:pt x="871" y="128"/>
                      </a:lnTo>
                      <a:lnTo>
                        <a:pt x="873" y="148"/>
                      </a:lnTo>
                      <a:lnTo>
                        <a:pt x="873" y="166"/>
                      </a:lnTo>
                      <a:lnTo>
                        <a:pt x="871" y="186"/>
                      </a:lnTo>
                      <a:lnTo>
                        <a:pt x="863" y="228"/>
                      </a:lnTo>
                      <a:lnTo>
                        <a:pt x="863" y="228"/>
                      </a:lnTo>
                      <a:lnTo>
                        <a:pt x="857" y="254"/>
                      </a:lnTo>
                      <a:lnTo>
                        <a:pt x="853" y="280"/>
                      </a:lnTo>
                      <a:lnTo>
                        <a:pt x="851" y="306"/>
                      </a:lnTo>
                      <a:lnTo>
                        <a:pt x="851" y="332"/>
                      </a:lnTo>
                      <a:lnTo>
                        <a:pt x="855" y="358"/>
                      </a:lnTo>
                      <a:lnTo>
                        <a:pt x="859" y="372"/>
                      </a:lnTo>
                      <a:lnTo>
                        <a:pt x="865" y="384"/>
                      </a:lnTo>
                      <a:lnTo>
                        <a:pt x="871" y="398"/>
                      </a:lnTo>
                      <a:lnTo>
                        <a:pt x="881" y="410"/>
                      </a:lnTo>
                      <a:lnTo>
                        <a:pt x="891" y="424"/>
                      </a:lnTo>
                      <a:lnTo>
                        <a:pt x="903" y="436"/>
                      </a:lnTo>
                      <a:lnTo>
                        <a:pt x="903" y="436"/>
                      </a:lnTo>
                      <a:lnTo>
                        <a:pt x="913" y="446"/>
                      </a:lnTo>
                      <a:lnTo>
                        <a:pt x="925" y="454"/>
                      </a:lnTo>
                      <a:lnTo>
                        <a:pt x="937" y="462"/>
                      </a:lnTo>
                      <a:lnTo>
                        <a:pt x="949" y="468"/>
                      </a:lnTo>
                      <a:lnTo>
                        <a:pt x="963" y="472"/>
                      </a:lnTo>
                      <a:lnTo>
                        <a:pt x="975" y="476"/>
                      </a:lnTo>
                      <a:lnTo>
                        <a:pt x="989" y="478"/>
                      </a:lnTo>
                      <a:lnTo>
                        <a:pt x="1003" y="478"/>
                      </a:lnTo>
                      <a:lnTo>
                        <a:pt x="1003" y="478"/>
                      </a:lnTo>
                      <a:lnTo>
                        <a:pt x="1019" y="478"/>
                      </a:lnTo>
                      <a:lnTo>
                        <a:pt x="1033" y="476"/>
                      </a:lnTo>
                      <a:lnTo>
                        <a:pt x="1033" y="476"/>
                      </a:lnTo>
                      <a:lnTo>
                        <a:pt x="1049" y="470"/>
                      </a:lnTo>
                      <a:lnTo>
                        <a:pt x="1063" y="464"/>
                      </a:lnTo>
                      <a:lnTo>
                        <a:pt x="1075" y="456"/>
                      </a:lnTo>
                      <a:lnTo>
                        <a:pt x="1089" y="448"/>
                      </a:lnTo>
                      <a:lnTo>
                        <a:pt x="1101" y="436"/>
                      </a:lnTo>
                      <a:lnTo>
                        <a:pt x="1111" y="424"/>
                      </a:lnTo>
                      <a:lnTo>
                        <a:pt x="1121" y="410"/>
                      </a:lnTo>
                      <a:lnTo>
                        <a:pt x="1131" y="394"/>
                      </a:lnTo>
                      <a:lnTo>
                        <a:pt x="1143" y="440"/>
                      </a:lnTo>
                      <a:lnTo>
                        <a:pt x="1143" y="440"/>
                      </a:lnTo>
                      <a:lnTo>
                        <a:pt x="1147" y="446"/>
                      </a:lnTo>
                      <a:lnTo>
                        <a:pt x="1151" y="450"/>
                      </a:lnTo>
                      <a:lnTo>
                        <a:pt x="1155" y="452"/>
                      </a:lnTo>
                      <a:lnTo>
                        <a:pt x="1161" y="454"/>
                      </a:lnTo>
                      <a:lnTo>
                        <a:pt x="1161" y="454"/>
                      </a:lnTo>
                      <a:lnTo>
                        <a:pt x="1165" y="454"/>
                      </a:lnTo>
                      <a:lnTo>
                        <a:pt x="1165" y="454"/>
                      </a:lnTo>
                      <a:lnTo>
                        <a:pt x="1171" y="450"/>
                      </a:lnTo>
                      <a:lnTo>
                        <a:pt x="1175" y="444"/>
                      </a:lnTo>
                      <a:lnTo>
                        <a:pt x="1177" y="438"/>
                      </a:lnTo>
                      <a:lnTo>
                        <a:pt x="1177" y="432"/>
                      </a:lnTo>
                      <a:lnTo>
                        <a:pt x="1163" y="382"/>
                      </a:lnTo>
                      <a:lnTo>
                        <a:pt x="1229" y="422"/>
                      </a:lnTo>
                      <a:lnTo>
                        <a:pt x="1229" y="422"/>
                      </a:lnTo>
                      <a:lnTo>
                        <a:pt x="1233" y="424"/>
                      </a:lnTo>
                      <a:lnTo>
                        <a:pt x="1237" y="426"/>
                      </a:lnTo>
                      <a:lnTo>
                        <a:pt x="1237" y="426"/>
                      </a:lnTo>
                      <a:lnTo>
                        <a:pt x="1245" y="424"/>
                      </a:lnTo>
                      <a:lnTo>
                        <a:pt x="1253" y="418"/>
                      </a:lnTo>
                      <a:lnTo>
                        <a:pt x="1253" y="418"/>
                      </a:lnTo>
                      <a:lnTo>
                        <a:pt x="1255" y="412"/>
                      </a:lnTo>
                      <a:lnTo>
                        <a:pt x="1255" y="404"/>
                      </a:lnTo>
                      <a:lnTo>
                        <a:pt x="1251" y="398"/>
                      </a:lnTo>
                      <a:lnTo>
                        <a:pt x="1247" y="394"/>
                      </a:lnTo>
                      <a:lnTo>
                        <a:pt x="1247" y="394"/>
                      </a:lnTo>
                      <a:close/>
                      <a:moveTo>
                        <a:pt x="871" y="889"/>
                      </a:moveTo>
                      <a:lnTo>
                        <a:pt x="871" y="889"/>
                      </a:lnTo>
                      <a:lnTo>
                        <a:pt x="869" y="933"/>
                      </a:lnTo>
                      <a:lnTo>
                        <a:pt x="863" y="973"/>
                      </a:lnTo>
                      <a:lnTo>
                        <a:pt x="853" y="1013"/>
                      </a:lnTo>
                      <a:lnTo>
                        <a:pt x="839" y="1051"/>
                      </a:lnTo>
                      <a:lnTo>
                        <a:pt x="821" y="1089"/>
                      </a:lnTo>
                      <a:lnTo>
                        <a:pt x="799" y="1123"/>
                      </a:lnTo>
                      <a:lnTo>
                        <a:pt x="775" y="1155"/>
                      </a:lnTo>
                      <a:lnTo>
                        <a:pt x="749" y="1185"/>
                      </a:lnTo>
                      <a:lnTo>
                        <a:pt x="719" y="1211"/>
                      </a:lnTo>
                      <a:lnTo>
                        <a:pt x="687" y="1235"/>
                      </a:lnTo>
                      <a:lnTo>
                        <a:pt x="653" y="1257"/>
                      </a:lnTo>
                      <a:lnTo>
                        <a:pt x="615" y="1273"/>
                      </a:lnTo>
                      <a:lnTo>
                        <a:pt x="577" y="1287"/>
                      </a:lnTo>
                      <a:lnTo>
                        <a:pt x="537" y="1299"/>
                      </a:lnTo>
                      <a:lnTo>
                        <a:pt x="497" y="1305"/>
                      </a:lnTo>
                      <a:lnTo>
                        <a:pt x="453" y="1307"/>
                      </a:lnTo>
                      <a:lnTo>
                        <a:pt x="453" y="1307"/>
                      </a:lnTo>
                      <a:lnTo>
                        <a:pt x="410" y="1305"/>
                      </a:lnTo>
                      <a:lnTo>
                        <a:pt x="368" y="1299"/>
                      </a:lnTo>
                      <a:lnTo>
                        <a:pt x="328" y="1287"/>
                      </a:lnTo>
                      <a:lnTo>
                        <a:pt x="290" y="1273"/>
                      </a:lnTo>
                      <a:lnTo>
                        <a:pt x="254" y="1257"/>
                      </a:lnTo>
                      <a:lnTo>
                        <a:pt x="220" y="1235"/>
                      </a:lnTo>
                      <a:lnTo>
                        <a:pt x="188" y="1211"/>
                      </a:lnTo>
                      <a:lnTo>
                        <a:pt x="158" y="1185"/>
                      </a:lnTo>
                      <a:lnTo>
                        <a:pt x="130" y="1155"/>
                      </a:lnTo>
                      <a:lnTo>
                        <a:pt x="106" y="1123"/>
                      </a:lnTo>
                      <a:lnTo>
                        <a:pt x="86" y="1089"/>
                      </a:lnTo>
                      <a:lnTo>
                        <a:pt x="68" y="1051"/>
                      </a:lnTo>
                      <a:lnTo>
                        <a:pt x="54" y="1013"/>
                      </a:lnTo>
                      <a:lnTo>
                        <a:pt x="44" y="973"/>
                      </a:lnTo>
                      <a:lnTo>
                        <a:pt x="38" y="933"/>
                      </a:lnTo>
                      <a:lnTo>
                        <a:pt x="36" y="889"/>
                      </a:lnTo>
                      <a:lnTo>
                        <a:pt x="36" y="889"/>
                      </a:lnTo>
                      <a:lnTo>
                        <a:pt x="38" y="847"/>
                      </a:lnTo>
                      <a:lnTo>
                        <a:pt x="44" y="805"/>
                      </a:lnTo>
                      <a:lnTo>
                        <a:pt x="54" y="766"/>
                      </a:lnTo>
                      <a:lnTo>
                        <a:pt x="68" y="728"/>
                      </a:lnTo>
                      <a:lnTo>
                        <a:pt x="86" y="692"/>
                      </a:lnTo>
                      <a:lnTo>
                        <a:pt x="106" y="658"/>
                      </a:lnTo>
                      <a:lnTo>
                        <a:pt x="130" y="626"/>
                      </a:lnTo>
                      <a:lnTo>
                        <a:pt x="158" y="596"/>
                      </a:lnTo>
                      <a:lnTo>
                        <a:pt x="188" y="568"/>
                      </a:lnTo>
                      <a:lnTo>
                        <a:pt x="220" y="544"/>
                      </a:lnTo>
                      <a:lnTo>
                        <a:pt x="254" y="524"/>
                      </a:lnTo>
                      <a:lnTo>
                        <a:pt x="290" y="506"/>
                      </a:lnTo>
                      <a:lnTo>
                        <a:pt x="328" y="492"/>
                      </a:lnTo>
                      <a:lnTo>
                        <a:pt x="368" y="482"/>
                      </a:lnTo>
                      <a:lnTo>
                        <a:pt x="410" y="476"/>
                      </a:lnTo>
                      <a:lnTo>
                        <a:pt x="453" y="474"/>
                      </a:lnTo>
                      <a:lnTo>
                        <a:pt x="453" y="474"/>
                      </a:lnTo>
                      <a:lnTo>
                        <a:pt x="497" y="476"/>
                      </a:lnTo>
                      <a:lnTo>
                        <a:pt x="537" y="482"/>
                      </a:lnTo>
                      <a:lnTo>
                        <a:pt x="577" y="492"/>
                      </a:lnTo>
                      <a:lnTo>
                        <a:pt x="615" y="506"/>
                      </a:lnTo>
                      <a:lnTo>
                        <a:pt x="653" y="524"/>
                      </a:lnTo>
                      <a:lnTo>
                        <a:pt x="687" y="544"/>
                      </a:lnTo>
                      <a:lnTo>
                        <a:pt x="719" y="568"/>
                      </a:lnTo>
                      <a:lnTo>
                        <a:pt x="749" y="596"/>
                      </a:lnTo>
                      <a:lnTo>
                        <a:pt x="775" y="626"/>
                      </a:lnTo>
                      <a:lnTo>
                        <a:pt x="799" y="658"/>
                      </a:lnTo>
                      <a:lnTo>
                        <a:pt x="821" y="692"/>
                      </a:lnTo>
                      <a:lnTo>
                        <a:pt x="839" y="728"/>
                      </a:lnTo>
                      <a:lnTo>
                        <a:pt x="853" y="766"/>
                      </a:lnTo>
                      <a:lnTo>
                        <a:pt x="863" y="805"/>
                      </a:lnTo>
                      <a:lnTo>
                        <a:pt x="869" y="847"/>
                      </a:lnTo>
                      <a:lnTo>
                        <a:pt x="871" y="889"/>
                      </a:lnTo>
                      <a:lnTo>
                        <a:pt x="871" y="889"/>
                      </a:lnTo>
                      <a:close/>
                      <a:moveTo>
                        <a:pt x="557" y="450"/>
                      </a:moveTo>
                      <a:lnTo>
                        <a:pt x="557" y="450"/>
                      </a:lnTo>
                      <a:lnTo>
                        <a:pt x="531" y="446"/>
                      </a:lnTo>
                      <a:lnTo>
                        <a:pt x="505" y="442"/>
                      </a:lnTo>
                      <a:lnTo>
                        <a:pt x="481" y="440"/>
                      </a:lnTo>
                      <a:lnTo>
                        <a:pt x="453" y="438"/>
                      </a:lnTo>
                      <a:lnTo>
                        <a:pt x="453" y="438"/>
                      </a:lnTo>
                      <a:lnTo>
                        <a:pt x="426" y="440"/>
                      </a:lnTo>
                      <a:lnTo>
                        <a:pt x="400" y="442"/>
                      </a:lnTo>
                      <a:lnTo>
                        <a:pt x="374" y="446"/>
                      </a:lnTo>
                      <a:lnTo>
                        <a:pt x="350" y="450"/>
                      </a:lnTo>
                      <a:lnTo>
                        <a:pt x="360" y="360"/>
                      </a:lnTo>
                      <a:lnTo>
                        <a:pt x="547" y="360"/>
                      </a:lnTo>
                      <a:lnTo>
                        <a:pt x="557" y="450"/>
                      </a:lnTo>
                      <a:close/>
                    </a:path>
                  </a:pathLst>
                </a:custGeom>
                <a:solidFill>
                  <a:schemeClr val="bg1"/>
                </a:solidFill>
                <a:ln>
                  <a:noFill/>
                </a:ln>
                <a:scene3d>
                  <a:camera prst="isometricTopUp"/>
                  <a:lightRig rig="threePt"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764" name="Freeform 17">
                  <a:extLst>
                    <a:ext uri="{FF2B5EF4-FFF2-40B4-BE49-F238E27FC236}">
                      <a16:creationId xmlns:a16="http://schemas.microsoft.com/office/drawing/2014/main" id="{F13E1562-ED83-4F33-9DA8-97040626A653}"/>
                    </a:ext>
                  </a:extLst>
                </p:cNvPr>
                <p:cNvSpPr>
                  <a:spLocks noEditPoints="1"/>
                </p:cNvSpPr>
                <p:nvPr/>
              </p:nvSpPr>
              <p:spPr bwMode="auto">
                <a:xfrm>
                  <a:off x="1135648" y="5152001"/>
                  <a:ext cx="136713" cy="146082"/>
                </a:xfrm>
                <a:custGeom>
                  <a:avLst/>
                  <a:gdLst>
                    <a:gd name="T0" fmla="*/ 1253 w 1255"/>
                    <a:gd name="T1" fmla="*/ 328 h 1341"/>
                    <a:gd name="T2" fmla="*/ 1241 w 1255"/>
                    <a:gd name="T3" fmla="*/ 302 h 1341"/>
                    <a:gd name="T4" fmla="*/ 1161 w 1255"/>
                    <a:gd name="T5" fmla="*/ 228 h 1341"/>
                    <a:gd name="T6" fmla="*/ 1133 w 1255"/>
                    <a:gd name="T7" fmla="*/ 230 h 1341"/>
                    <a:gd name="T8" fmla="*/ 1069 w 1255"/>
                    <a:gd name="T9" fmla="*/ 246 h 1341"/>
                    <a:gd name="T10" fmla="*/ 1051 w 1255"/>
                    <a:gd name="T11" fmla="*/ 268 h 1341"/>
                    <a:gd name="T12" fmla="*/ 1031 w 1255"/>
                    <a:gd name="T13" fmla="*/ 360 h 1341"/>
                    <a:gd name="T14" fmla="*/ 1041 w 1255"/>
                    <a:gd name="T15" fmla="*/ 386 h 1341"/>
                    <a:gd name="T16" fmla="*/ 1097 w 1255"/>
                    <a:gd name="T17" fmla="*/ 384 h 1341"/>
                    <a:gd name="T18" fmla="*/ 1037 w 1255"/>
                    <a:gd name="T19" fmla="*/ 438 h 1341"/>
                    <a:gd name="T20" fmla="*/ 973 w 1255"/>
                    <a:gd name="T21" fmla="*/ 440 h 1341"/>
                    <a:gd name="T22" fmla="*/ 917 w 1255"/>
                    <a:gd name="T23" fmla="*/ 402 h 1341"/>
                    <a:gd name="T24" fmla="*/ 889 w 1255"/>
                    <a:gd name="T25" fmla="*/ 282 h 1341"/>
                    <a:gd name="T26" fmla="*/ 905 w 1255"/>
                    <a:gd name="T27" fmla="*/ 120 h 1341"/>
                    <a:gd name="T28" fmla="*/ 867 w 1255"/>
                    <a:gd name="T29" fmla="*/ 52 h 1341"/>
                    <a:gd name="T30" fmla="*/ 705 w 1255"/>
                    <a:gd name="T31" fmla="*/ 2 h 1341"/>
                    <a:gd name="T32" fmla="*/ 587 w 1255"/>
                    <a:gd name="T33" fmla="*/ 50 h 1341"/>
                    <a:gd name="T34" fmla="*/ 491 w 1255"/>
                    <a:gd name="T35" fmla="*/ 150 h 1341"/>
                    <a:gd name="T36" fmla="*/ 438 w 1255"/>
                    <a:gd name="T37" fmla="*/ 296 h 1341"/>
                    <a:gd name="T38" fmla="*/ 328 w 1255"/>
                    <a:gd name="T39" fmla="*/ 334 h 1341"/>
                    <a:gd name="T40" fmla="*/ 218 w 1255"/>
                    <a:gd name="T41" fmla="*/ 504 h 1341"/>
                    <a:gd name="T42" fmla="*/ 70 w 1255"/>
                    <a:gd name="T43" fmla="*/ 652 h 1341"/>
                    <a:gd name="T44" fmla="*/ 2 w 1255"/>
                    <a:gd name="T45" fmla="*/ 853 h 1341"/>
                    <a:gd name="T46" fmla="*/ 36 w 1255"/>
                    <a:gd name="T47" fmla="*/ 1065 h 1341"/>
                    <a:gd name="T48" fmla="*/ 200 w 1255"/>
                    <a:gd name="T49" fmla="*/ 1265 h 1341"/>
                    <a:gd name="T50" fmla="*/ 453 w 1255"/>
                    <a:gd name="T51" fmla="*/ 1341 h 1341"/>
                    <a:gd name="T52" fmla="*/ 669 w 1255"/>
                    <a:gd name="T53" fmla="*/ 1287 h 1341"/>
                    <a:gd name="T54" fmla="*/ 851 w 1255"/>
                    <a:gd name="T55" fmla="*/ 1105 h 1341"/>
                    <a:gd name="T56" fmla="*/ 905 w 1255"/>
                    <a:gd name="T57" fmla="*/ 889 h 1341"/>
                    <a:gd name="T58" fmla="*/ 855 w 1255"/>
                    <a:gd name="T59" fmla="*/ 682 h 1341"/>
                    <a:gd name="T60" fmla="*/ 719 w 1255"/>
                    <a:gd name="T61" fmla="*/ 524 h 1341"/>
                    <a:gd name="T62" fmla="*/ 579 w 1255"/>
                    <a:gd name="T63" fmla="*/ 340 h 1341"/>
                    <a:gd name="T64" fmla="*/ 471 w 1255"/>
                    <a:gd name="T65" fmla="*/ 326 h 1341"/>
                    <a:gd name="T66" fmla="*/ 509 w 1255"/>
                    <a:gd name="T67" fmla="*/ 188 h 1341"/>
                    <a:gd name="T68" fmla="*/ 591 w 1255"/>
                    <a:gd name="T69" fmla="*/ 90 h 1341"/>
                    <a:gd name="T70" fmla="*/ 683 w 1255"/>
                    <a:gd name="T71" fmla="*/ 42 h 1341"/>
                    <a:gd name="T72" fmla="*/ 823 w 1255"/>
                    <a:gd name="T73" fmla="*/ 62 h 1341"/>
                    <a:gd name="T74" fmla="*/ 873 w 1255"/>
                    <a:gd name="T75" fmla="*/ 148 h 1341"/>
                    <a:gd name="T76" fmla="*/ 853 w 1255"/>
                    <a:gd name="T77" fmla="*/ 280 h 1341"/>
                    <a:gd name="T78" fmla="*/ 871 w 1255"/>
                    <a:gd name="T79" fmla="*/ 398 h 1341"/>
                    <a:gd name="T80" fmla="*/ 925 w 1255"/>
                    <a:gd name="T81" fmla="*/ 454 h 1341"/>
                    <a:gd name="T82" fmla="*/ 1003 w 1255"/>
                    <a:gd name="T83" fmla="*/ 478 h 1341"/>
                    <a:gd name="T84" fmla="*/ 1063 w 1255"/>
                    <a:gd name="T85" fmla="*/ 464 h 1341"/>
                    <a:gd name="T86" fmla="*/ 1131 w 1255"/>
                    <a:gd name="T87" fmla="*/ 394 h 1341"/>
                    <a:gd name="T88" fmla="*/ 1161 w 1255"/>
                    <a:gd name="T89" fmla="*/ 454 h 1341"/>
                    <a:gd name="T90" fmla="*/ 1177 w 1255"/>
                    <a:gd name="T91" fmla="*/ 438 h 1341"/>
                    <a:gd name="T92" fmla="*/ 1237 w 1255"/>
                    <a:gd name="T93" fmla="*/ 426 h 1341"/>
                    <a:gd name="T94" fmla="*/ 1255 w 1255"/>
                    <a:gd name="T95" fmla="*/ 404 h 1341"/>
                    <a:gd name="T96" fmla="*/ 869 w 1255"/>
                    <a:gd name="T97" fmla="*/ 933 h 1341"/>
                    <a:gd name="T98" fmla="*/ 775 w 1255"/>
                    <a:gd name="T99" fmla="*/ 1155 h 1341"/>
                    <a:gd name="T100" fmla="*/ 577 w 1255"/>
                    <a:gd name="T101" fmla="*/ 1287 h 1341"/>
                    <a:gd name="T102" fmla="*/ 368 w 1255"/>
                    <a:gd name="T103" fmla="*/ 1299 h 1341"/>
                    <a:gd name="T104" fmla="*/ 158 w 1255"/>
                    <a:gd name="T105" fmla="*/ 1185 h 1341"/>
                    <a:gd name="T106" fmla="*/ 44 w 1255"/>
                    <a:gd name="T107" fmla="*/ 973 h 1341"/>
                    <a:gd name="T108" fmla="*/ 54 w 1255"/>
                    <a:gd name="T109" fmla="*/ 766 h 1341"/>
                    <a:gd name="T110" fmla="*/ 188 w 1255"/>
                    <a:gd name="T111" fmla="*/ 568 h 1341"/>
                    <a:gd name="T112" fmla="*/ 410 w 1255"/>
                    <a:gd name="T113" fmla="*/ 476 h 1341"/>
                    <a:gd name="T114" fmla="*/ 615 w 1255"/>
                    <a:gd name="T115" fmla="*/ 506 h 1341"/>
                    <a:gd name="T116" fmla="*/ 799 w 1255"/>
                    <a:gd name="T117" fmla="*/ 658 h 1341"/>
                    <a:gd name="T118" fmla="*/ 871 w 1255"/>
                    <a:gd name="T119" fmla="*/ 889 h 1341"/>
                    <a:gd name="T120" fmla="*/ 481 w 1255"/>
                    <a:gd name="T121" fmla="*/ 440 h 1341"/>
                    <a:gd name="T122" fmla="*/ 350 w 1255"/>
                    <a:gd name="T123" fmla="*/ 450 h 1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55" h="1341">
                      <a:moveTo>
                        <a:pt x="1247" y="394"/>
                      </a:moveTo>
                      <a:lnTo>
                        <a:pt x="1179" y="350"/>
                      </a:lnTo>
                      <a:lnTo>
                        <a:pt x="1241" y="336"/>
                      </a:lnTo>
                      <a:lnTo>
                        <a:pt x="1241" y="336"/>
                      </a:lnTo>
                      <a:lnTo>
                        <a:pt x="1247" y="334"/>
                      </a:lnTo>
                      <a:lnTo>
                        <a:pt x="1253" y="328"/>
                      </a:lnTo>
                      <a:lnTo>
                        <a:pt x="1255" y="322"/>
                      </a:lnTo>
                      <a:lnTo>
                        <a:pt x="1255" y="316"/>
                      </a:lnTo>
                      <a:lnTo>
                        <a:pt x="1255" y="316"/>
                      </a:lnTo>
                      <a:lnTo>
                        <a:pt x="1251" y="310"/>
                      </a:lnTo>
                      <a:lnTo>
                        <a:pt x="1247" y="304"/>
                      </a:lnTo>
                      <a:lnTo>
                        <a:pt x="1241" y="302"/>
                      </a:lnTo>
                      <a:lnTo>
                        <a:pt x="1233" y="302"/>
                      </a:lnTo>
                      <a:lnTo>
                        <a:pt x="1155" y="320"/>
                      </a:lnTo>
                      <a:lnTo>
                        <a:pt x="1165" y="242"/>
                      </a:lnTo>
                      <a:lnTo>
                        <a:pt x="1165" y="242"/>
                      </a:lnTo>
                      <a:lnTo>
                        <a:pt x="1165" y="234"/>
                      </a:lnTo>
                      <a:lnTo>
                        <a:pt x="1161" y="228"/>
                      </a:lnTo>
                      <a:lnTo>
                        <a:pt x="1157" y="224"/>
                      </a:lnTo>
                      <a:lnTo>
                        <a:pt x="1149" y="222"/>
                      </a:lnTo>
                      <a:lnTo>
                        <a:pt x="1149" y="222"/>
                      </a:lnTo>
                      <a:lnTo>
                        <a:pt x="1143" y="222"/>
                      </a:lnTo>
                      <a:lnTo>
                        <a:pt x="1137" y="226"/>
                      </a:lnTo>
                      <a:lnTo>
                        <a:pt x="1133" y="230"/>
                      </a:lnTo>
                      <a:lnTo>
                        <a:pt x="1131" y="238"/>
                      </a:lnTo>
                      <a:lnTo>
                        <a:pt x="1123" y="300"/>
                      </a:lnTo>
                      <a:lnTo>
                        <a:pt x="1081" y="252"/>
                      </a:lnTo>
                      <a:lnTo>
                        <a:pt x="1081" y="252"/>
                      </a:lnTo>
                      <a:lnTo>
                        <a:pt x="1077" y="248"/>
                      </a:lnTo>
                      <a:lnTo>
                        <a:pt x="1069" y="246"/>
                      </a:lnTo>
                      <a:lnTo>
                        <a:pt x="1063" y="246"/>
                      </a:lnTo>
                      <a:lnTo>
                        <a:pt x="1057" y="250"/>
                      </a:lnTo>
                      <a:lnTo>
                        <a:pt x="1057" y="250"/>
                      </a:lnTo>
                      <a:lnTo>
                        <a:pt x="1053" y="256"/>
                      </a:lnTo>
                      <a:lnTo>
                        <a:pt x="1051" y="262"/>
                      </a:lnTo>
                      <a:lnTo>
                        <a:pt x="1051" y="268"/>
                      </a:lnTo>
                      <a:lnTo>
                        <a:pt x="1055" y="274"/>
                      </a:lnTo>
                      <a:lnTo>
                        <a:pt x="1105" y="334"/>
                      </a:lnTo>
                      <a:lnTo>
                        <a:pt x="1043" y="352"/>
                      </a:lnTo>
                      <a:lnTo>
                        <a:pt x="1043" y="352"/>
                      </a:lnTo>
                      <a:lnTo>
                        <a:pt x="1037" y="356"/>
                      </a:lnTo>
                      <a:lnTo>
                        <a:pt x="1031" y="360"/>
                      </a:lnTo>
                      <a:lnTo>
                        <a:pt x="1029" y="366"/>
                      </a:lnTo>
                      <a:lnTo>
                        <a:pt x="1031" y="374"/>
                      </a:lnTo>
                      <a:lnTo>
                        <a:pt x="1031" y="374"/>
                      </a:lnTo>
                      <a:lnTo>
                        <a:pt x="1033" y="378"/>
                      </a:lnTo>
                      <a:lnTo>
                        <a:pt x="1037" y="382"/>
                      </a:lnTo>
                      <a:lnTo>
                        <a:pt x="1041" y="386"/>
                      </a:lnTo>
                      <a:lnTo>
                        <a:pt x="1047" y="386"/>
                      </a:lnTo>
                      <a:lnTo>
                        <a:pt x="1047" y="386"/>
                      </a:lnTo>
                      <a:lnTo>
                        <a:pt x="1053" y="386"/>
                      </a:lnTo>
                      <a:lnTo>
                        <a:pt x="1105" y="370"/>
                      </a:lnTo>
                      <a:lnTo>
                        <a:pt x="1105" y="370"/>
                      </a:lnTo>
                      <a:lnTo>
                        <a:pt x="1097" y="384"/>
                      </a:lnTo>
                      <a:lnTo>
                        <a:pt x="1089" y="396"/>
                      </a:lnTo>
                      <a:lnTo>
                        <a:pt x="1079" y="408"/>
                      </a:lnTo>
                      <a:lnTo>
                        <a:pt x="1069" y="418"/>
                      </a:lnTo>
                      <a:lnTo>
                        <a:pt x="1059" y="426"/>
                      </a:lnTo>
                      <a:lnTo>
                        <a:pt x="1049" y="432"/>
                      </a:lnTo>
                      <a:lnTo>
                        <a:pt x="1037" y="438"/>
                      </a:lnTo>
                      <a:lnTo>
                        <a:pt x="1025" y="442"/>
                      </a:lnTo>
                      <a:lnTo>
                        <a:pt x="1025" y="442"/>
                      </a:lnTo>
                      <a:lnTo>
                        <a:pt x="1013" y="444"/>
                      </a:lnTo>
                      <a:lnTo>
                        <a:pt x="999" y="444"/>
                      </a:lnTo>
                      <a:lnTo>
                        <a:pt x="987" y="442"/>
                      </a:lnTo>
                      <a:lnTo>
                        <a:pt x="973" y="440"/>
                      </a:lnTo>
                      <a:lnTo>
                        <a:pt x="961" y="434"/>
                      </a:lnTo>
                      <a:lnTo>
                        <a:pt x="949" y="428"/>
                      </a:lnTo>
                      <a:lnTo>
                        <a:pt x="937" y="420"/>
                      </a:lnTo>
                      <a:lnTo>
                        <a:pt x="927" y="412"/>
                      </a:lnTo>
                      <a:lnTo>
                        <a:pt x="927" y="412"/>
                      </a:lnTo>
                      <a:lnTo>
                        <a:pt x="917" y="402"/>
                      </a:lnTo>
                      <a:lnTo>
                        <a:pt x="909" y="390"/>
                      </a:lnTo>
                      <a:lnTo>
                        <a:pt x="897" y="370"/>
                      </a:lnTo>
                      <a:lnTo>
                        <a:pt x="889" y="348"/>
                      </a:lnTo>
                      <a:lnTo>
                        <a:pt x="885" y="326"/>
                      </a:lnTo>
                      <a:lnTo>
                        <a:pt x="885" y="304"/>
                      </a:lnTo>
                      <a:lnTo>
                        <a:pt x="889" y="282"/>
                      </a:lnTo>
                      <a:lnTo>
                        <a:pt x="897" y="236"/>
                      </a:lnTo>
                      <a:lnTo>
                        <a:pt x="897" y="236"/>
                      </a:lnTo>
                      <a:lnTo>
                        <a:pt x="905" y="190"/>
                      </a:lnTo>
                      <a:lnTo>
                        <a:pt x="907" y="166"/>
                      </a:lnTo>
                      <a:lnTo>
                        <a:pt x="907" y="142"/>
                      </a:lnTo>
                      <a:lnTo>
                        <a:pt x="905" y="120"/>
                      </a:lnTo>
                      <a:lnTo>
                        <a:pt x="897" y="96"/>
                      </a:lnTo>
                      <a:lnTo>
                        <a:pt x="891" y="86"/>
                      </a:lnTo>
                      <a:lnTo>
                        <a:pt x="885" y="74"/>
                      </a:lnTo>
                      <a:lnTo>
                        <a:pt x="877" y="64"/>
                      </a:lnTo>
                      <a:lnTo>
                        <a:pt x="867" y="52"/>
                      </a:lnTo>
                      <a:lnTo>
                        <a:pt x="867" y="52"/>
                      </a:lnTo>
                      <a:lnTo>
                        <a:pt x="845" y="34"/>
                      </a:lnTo>
                      <a:lnTo>
                        <a:pt x="819" y="18"/>
                      </a:lnTo>
                      <a:lnTo>
                        <a:pt x="793" y="8"/>
                      </a:lnTo>
                      <a:lnTo>
                        <a:pt x="765" y="2"/>
                      </a:lnTo>
                      <a:lnTo>
                        <a:pt x="735" y="0"/>
                      </a:lnTo>
                      <a:lnTo>
                        <a:pt x="705" y="2"/>
                      </a:lnTo>
                      <a:lnTo>
                        <a:pt x="673" y="8"/>
                      </a:lnTo>
                      <a:lnTo>
                        <a:pt x="643" y="20"/>
                      </a:lnTo>
                      <a:lnTo>
                        <a:pt x="643" y="20"/>
                      </a:lnTo>
                      <a:lnTo>
                        <a:pt x="623" y="28"/>
                      </a:lnTo>
                      <a:lnTo>
                        <a:pt x="605" y="38"/>
                      </a:lnTo>
                      <a:lnTo>
                        <a:pt x="587" y="50"/>
                      </a:lnTo>
                      <a:lnTo>
                        <a:pt x="569" y="62"/>
                      </a:lnTo>
                      <a:lnTo>
                        <a:pt x="553" y="78"/>
                      </a:lnTo>
                      <a:lnTo>
                        <a:pt x="535" y="94"/>
                      </a:lnTo>
                      <a:lnTo>
                        <a:pt x="519" y="110"/>
                      </a:lnTo>
                      <a:lnTo>
                        <a:pt x="505" y="130"/>
                      </a:lnTo>
                      <a:lnTo>
                        <a:pt x="491" y="150"/>
                      </a:lnTo>
                      <a:lnTo>
                        <a:pt x="479" y="172"/>
                      </a:lnTo>
                      <a:lnTo>
                        <a:pt x="467" y="194"/>
                      </a:lnTo>
                      <a:lnTo>
                        <a:pt x="459" y="218"/>
                      </a:lnTo>
                      <a:lnTo>
                        <a:pt x="449" y="244"/>
                      </a:lnTo>
                      <a:lnTo>
                        <a:pt x="442" y="270"/>
                      </a:lnTo>
                      <a:lnTo>
                        <a:pt x="438" y="296"/>
                      </a:lnTo>
                      <a:lnTo>
                        <a:pt x="436" y="326"/>
                      </a:lnTo>
                      <a:lnTo>
                        <a:pt x="344" y="326"/>
                      </a:lnTo>
                      <a:lnTo>
                        <a:pt x="344" y="326"/>
                      </a:lnTo>
                      <a:lnTo>
                        <a:pt x="338" y="326"/>
                      </a:lnTo>
                      <a:lnTo>
                        <a:pt x="332" y="330"/>
                      </a:lnTo>
                      <a:lnTo>
                        <a:pt x="328" y="334"/>
                      </a:lnTo>
                      <a:lnTo>
                        <a:pt x="326" y="340"/>
                      </a:lnTo>
                      <a:lnTo>
                        <a:pt x="314" y="460"/>
                      </a:lnTo>
                      <a:lnTo>
                        <a:pt x="314" y="460"/>
                      </a:lnTo>
                      <a:lnTo>
                        <a:pt x="280" y="472"/>
                      </a:lnTo>
                      <a:lnTo>
                        <a:pt x="248" y="488"/>
                      </a:lnTo>
                      <a:lnTo>
                        <a:pt x="218" y="504"/>
                      </a:lnTo>
                      <a:lnTo>
                        <a:pt x="188" y="524"/>
                      </a:lnTo>
                      <a:lnTo>
                        <a:pt x="160" y="546"/>
                      </a:lnTo>
                      <a:lnTo>
                        <a:pt x="134" y="570"/>
                      </a:lnTo>
                      <a:lnTo>
                        <a:pt x="110" y="596"/>
                      </a:lnTo>
                      <a:lnTo>
                        <a:pt x="88" y="622"/>
                      </a:lnTo>
                      <a:lnTo>
                        <a:pt x="70" y="652"/>
                      </a:lnTo>
                      <a:lnTo>
                        <a:pt x="52" y="682"/>
                      </a:lnTo>
                      <a:lnTo>
                        <a:pt x="36" y="714"/>
                      </a:lnTo>
                      <a:lnTo>
                        <a:pt x="24" y="746"/>
                      </a:lnTo>
                      <a:lnTo>
                        <a:pt x="14" y="781"/>
                      </a:lnTo>
                      <a:lnTo>
                        <a:pt x="6" y="815"/>
                      </a:lnTo>
                      <a:lnTo>
                        <a:pt x="2" y="853"/>
                      </a:lnTo>
                      <a:lnTo>
                        <a:pt x="0" y="889"/>
                      </a:lnTo>
                      <a:lnTo>
                        <a:pt x="0" y="889"/>
                      </a:lnTo>
                      <a:lnTo>
                        <a:pt x="2" y="935"/>
                      </a:lnTo>
                      <a:lnTo>
                        <a:pt x="10" y="981"/>
                      </a:lnTo>
                      <a:lnTo>
                        <a:pt x="20" y="1023"/>
                      </a:lnTo>
                      <a:lnTo>
                        <a:pt x="36" y="1065"/>
                      </a:lnTo>
                      <a:lnTo>
                        <a:pt x="56" y="1105"/>
                      </a:lnTo>
                      <a:lnTo>
                        <a:pt x="78" y="1143"/>
                      </a:lnTo>
                      <a:lnTo>
                        <a:pt x="104" y="1177"/>
                      </a:lnTo>
                      <a:lnTo>
                        <a:pt x="134" y="1209"/>
                      </a:lnTo>
                      <a:lnTo>
                        <a:pt x="166" y="1239"/>
                      </a:lnTo>
                      <a:lnTo>
                        <a:pt x="200" y="1265"/>
                      </a:lnTo>
                      <a:lnTo>
                        <a:pt x="238" y="1287"/>
                      </a:lnTo>
                      <a:lnTo>
                        <a:pt x="276" y="1307"/>
                      </a:lnTo>
                      <a:lnTo>
                        <a:pt x="318" y="1321"/>
                      </a:lnTo>
                      <a:lnTo>
                        <a:pt x="362" y="1333"/>
                      </a:lnTo>
                      <a:lnTo>
                        <a:pt x="406" y="1339"/>
                      </a:lnTo>
                      <a:lnTo>
                        <a:pt x="453" y="1341"/>
                      </a:lnTo>
                      <a:lnTo>
                        <a:pt x="453" y="1341"/>
                      </a:lnTo>
                      <a:lnTo>
                        <a:pt x="499" y="1339"/>
                      </a:lnTo>
                      <a:lnTo>
                        <a:pt x="545" y="1333"/>
                      </a:lnTo>
                      <a:lnTo>
                        <a:pt x="587" y="1321"/>
                      </a:lnTo>
                      <a:lnTo>
                        <a:pt x="629" y="1307"/>
                      </a:lnTo>
                      <a:lnTo>
                        <a:pt x="669" y="1287"/>
                      </a:lnTo>
                      <a:lnTo>
                        <a:pt x="707" y="1265"/>
                      </a:lnTo>
                      <a:lnTo>
                        <a:pt x="741" y="1239"/>
                      </a:lnTo>
                      <a:lnTo>
                        <a:pt x="773" y="1209"/>
                      </a:lnTo>
                      <a:lnTo>
                        <a:pt x="803" y="1177"/>
                      </a:lnTo>
                      <a:lnTo>
                        <a:pt x="829" y="1143"/>
                      </a:lnTo>
                      <a:lnTo>
                        <a:pt x="851" y="1105"/>
                      </a:lnTo>
                      <a:lnTo>
                        <a:pt x="871" y="1065"/>
                      </a:lnTo>
                      <a:lnTo>
                        <a:pt x="885" y="1023"/>
                      </a:lnTo>
                      <a:lnTo>
                        <a:pt x="897" y="981"/>
                      </a:lnTo>
                      <a:lnTo>
                        <a:pt x="903" y="935"/>
                      </a:lnTo>
                      <a:lnTo>
                        <a:pt x="905" y="889"/>
                      </a:lnTo>
                      <a:lnTo>
                        <a:pt x="905" y="889"/>
                      </a:lnTo>
                      <a:lnTo>
                        <a:pt x="905" y="853"/>
                      </a:lnTo>
                      <a:lnTo>
                        <a:pt x="899" y="815"/>
                      </a:lnTo>
                      <a:lnTo>
                        <a:pt x="893" y="781"/>
                      </a:lnTo>
                      <a:lnTo>
                        <a:pt x="883" y="746"/>
                      </a:lnTo>
                      <a:lnTo>
                        <a:pt x="869" y="714"/>
                      </a:lnTo>
                      <a:lnTo>
                        <a:pt x="855" y="682"/>
                      </a:lnTo>
                      <a:lnTo>
                        <a:pt x="837" y="652"/>
                      </a:lnTo>
                      <a:lnTo>
                        <a:pt x="817" y="622"/>
                      </a:lnTo>
                      <a:lnTo>
                        <a:pt x="795" y="594"/>
                      </a:lnTo>
                      <a:lnTo>
                        <a:pt x="771" y="570"/>
                      </a:lnTo>
                      <a:lnTo>
                        <a:pt x="745" y="546"/>
                      </a:lnTo>
                      <a:lnTo>
                        <a:pt x="719" y="524"/>
                      </a:lnTo>
                      <a:lnTo>
                        <a:pt x="689" y="504"/>
                      </a:lnTo>
                      <a:lnTo>
                        <a:pt x="659" y="488"/>
                      </a:lnTo>
                      <a:lnTo>
                        <a:pt x="627" y="472"/>
                      </a:lnTo>
                      <a:lnTo>
                        <a:pt x="593" y="460"/>
                      </a:lnTo>
                      <a:lnTo>
                        <a:pt x="579" y="340"/>
                      </a:lnTo>
                      <a:lnTo>
                        <a:pt x="579" y="340"/>
                      </a:lnTo>
                      <a:lnTo>
                        <a:pt x="577" y="334"/>
                      </a:lnTo>
                      <a:lnTo>
                        <a:pt x="573" y="330"/>
                      </a:lnTo>
                      <a:lnTo>
                        <a:pt x="569" y="326"/>
                      </a:lnTo>
                      <a:lnTo>
                        <a:pt x="563" y="326"/>
                      </a:lnTo>
                      <a:lnTo>
                        <a:pt x="471" y="326"/>
                      </a:lnTo>
                      <a:lnTo>
                        <a:pt x="471" y="326"/>
                      </a:lnTo>
                      <a:lnTo>
                        <a:pt x="473" y="300"/>
                      </a:lnTo>
                      <a:lnTo>
                        <a:pt x="477" y="276"/>
                      </a:lnTo>
                      <a:lnTo>
                        <a:pt x="483" y="252"/>
                      </a:lnTo>
                      <a:lnTo>
                        <a:pt x="491" y="230"/>
                      </a:lnTo>
                      <a:lnTo>
                        <a:pt x="499" y="208"/>
                      </a:lnTo>
                      <a:lnTo>
                        <a:pt x="509" y="188"/>
                      </a:lnTo>
                      <a:lnTo>
                        <a:pt x="521" y="168"/>
                      </a:lnTo>
                      <a:lnTo>
                        <a:pt x="533" y="150"/>
                      </a:lnTo>
                      <a:lnTo>
                        <a:pt x="547" y="134"/>
                      </a:lnTo>
                      <a:lnTo>
                        <a:pt x="561" y="118"/>
                      </a:lnTo>
                      <a:lnTo>
                        <a:pt x="575" y="104"/>
                      </a:lnTo>
                      <a:lnTo>
                        <a:pt x="591" y="90"/>
                      </a:lnTo>
                      <a:lnTo>
                        <a:pt x="607" y="78"/>
                      </a:lnTo>
                      <a:lnTo>
                        <a:pt x="623" y="68"/>
                      </a:lnTo>
                      <a:lnTo>
                        <a:pt x="639" y="60"/>
                      </a:lnTo>
                      <a:lnTo>
                        <a:pt x="655" y="52"/>
                      </a:lnTo>
                      <a:lnTo>
                        <a:pt x="655" y="52"/>
                      </a:lnTo>
                      <a:lnTo>
                        <a:pt x="683" y="42"/>
                      </a:lnTo>
                      <a:lnTo>
                        <a:pt x="709" y="36"/>
                      </a:lnTo>
                      <a:lnTo>
                        <a:pt x="733" y="34"/>
                      </a:lnTo>
                      <a:lnTo>
                        <a:pt x="759" y="36"/>
                      </a:lnTo>
                      <a:lnTo>
                        <a:pt x="781" y="42"/>
                      </a:lnTo>
                      <a:lnTo>
                        <a:pt x="803" y="50"/>
                      </a:lnTo>
                      <a:lnTo>
                        <a:pt x="823" y="62"/>
                      </a:lnTo>
                      <a:lnTo>
                        <a:pt x="841" y="78"/>
                      </a:lnTo>
                      <a:lnTo>
                        <a:pt x="841" y="78"/>
                      </a:lnTo>
                      <a:lnTo>
                        <a:pt x="855" y="94"/>
                      </a:lnTo>
                      <a:lnTo>
                        <a:pt x="865" y="112"/>
                      </a:lnTo>
                      <a:lnTo>
                        <a:pt x="871" y="128"/>
                      </a:lnTo>
                      <a:lnTo>
                        <a:pt x="873" y="148"/>
                      </a:lnTo>
                      <a:lnTo>
                        <a:pt x="873" y="166"/>
                      </a:lnTo>
                      <a:lnTo>
                        <a:pt x="871" y="186"/>
                      </a:lnTo>
                      <a:lnTo>
                        <a:pt x="863" y="228"/>
                      </a:lnTo>
                      <a:lnTo>
                        <a:pt x="863" y="228"/>
                      </a:lnTo>
                      <a:lnTo>
                        <a:pt x="857" y="254"/>
                      </a:lnTo>
                      <a:lnTo>
                        <a:pt x="853" y="280"/>
                      </a:lnTo>
                      <a:lnTo>
                        <a:pt x="851" y="306"/>
                      </a:lnTo>
                      <a:lnTo>
                        <a:pt x="851" y="332"/>
                      </a:lnTo>
                      <a:lnTo>
                        <a:pt x="855" y="358"/>
                      </a:lnTo>
                      <a:lnTo>
                        <a:pt x="859" y="372"/>
                      </a:lnTo>
                      <a:lnTo>
                        <a:pt x="865" y="384"/>
                      </a:lnTo>
                      <a:lnTo>
                        <a:pt x="871" y="398"/>
                      </a:lnTo>
                      <a:lnTo>
                        <a:pt x="881" y="410"/>
                      </a:lnTo>
                      <a:lnTo>
                        <a:pt x="891" y="424"/>
                      </a:lnTo>
                      <a:lnTo>
                        <a:pt x="903" y="436"/>
                      </a:lnTo>
                      <a:lnTo>
                        <a:pt x="903" y="436"/>
                      </a:lnTo>
                      <a:lnTo>
                        <a:pt x="913" y="446"/>
                      </a:lnTo>
                      <a:lnTo>
                        <a:pt x="925" y="454"/>
                      </a:lnTo>
                      <a:lnTo>
                        <a:pt x="937" y="462"/>
                      </a:lnTo>
                      <a:lnTo>
                        <a:pt x="949" y="468"/>
                      </a:lnTo>
                      <a:lnTo>
                        <a:pt x="963" y="472"/>
                      </a:lnTo>
                      <a:lnTo>
                        <a:pt x="975" y="476"/>
                      </a:lnTo>
                      <a:lnTo>
                        <a:pt x="989" y="478"/>
                      </a:lnTo>
                      <a:lnTo>
                        <a:pt x="1003" y="478"/>
                      </a:lnTo>
                      <a:lnTo>
                        <a:pt x="1003" y="478"/>
                      </a:lnTo>
                      <a:lnTo>
                        <a:pt x="1019" y="478"/>
                      </a:lnTo>
                      <a:lnTo>
                        <a:pt x="1033" y="476"/>
                      </a:lnTo>
                      <a:lnTo>
                        <a:pt x="1033" y="476"/>
                      </a:lnTo>
                      <a:lnTo>
                        <a:pt x="1049" y="470"/>
                      </a:lnTo>
                      <a:lnTo>
                        <a:pt x="1063" y="464"/>
                      </a:lnTo>
                      <a:lnTo>
                        <a:pt x="1075" y="456"/>
                      </a:lnTo>
                      <a:lnTo>
                        <a:pt x="1089" y="448"/>
                      </a:lnTo>
                      <a:lnTo>
                        <a:pt x="1101" y="436"/>
                      </a:lnTo>
                      <a:lnTo>
                        <a:pt x="1111" y="424"/>
                      </a:lnTo>
                      <a:lnTo>
                        <a:pt x="1121" y="410"/>
                      </a:lnTo>
                      <a:lnTo>
                        <a:pt x="1131" y="394"/>
                      </a:lnTo>
                      <a:lnTo>
                        <a:pt x="1143" y="440"/>
                      </a:lnTo>
                      <a:lnTo>
                        <a:pt x="1143" y="440"/>
                      </a:lnTo>
                      <a:lnTo>
                        <a:pt x="1147" y="446"/>
                      </a:lnTo>
                      <a:lnTo>
                        <a:pt x="1151" y="450"/>
                      </a:lnTo>
                      <a:lnTo>
                        <a:pt x="1155" y="452"/>
                      </a:lnTo>
                      <a:lnTo>
                        <a:pt x="1161" y="454"/>
                      </a:lnTo>
                      <a:lnTo>
                        <a:pt x="1161" y="454"/>
                      </a:lnTo>
                      <a:lnTo>
                        <a:pt x="1165" y="454"/>
                      </a:lnTo>
                      <a:lnTo>
                        <a:pt x="1165" y="454"/>
                      </a:lnTo>
                      <a:lnTo>
                        <a:pt x="1171" y="450"/>
                      </a:lnTo>
                      <a:lnTo>
                        <a:pt x="1175" y="444"/>
                      </a:lnTo>
                      <a:lnTo>
                        <a:pt x="1177" y="438"/>
                      </a:lnTo>
                      <a:lnTo>
                        <a:pt x="1177" y="432"/>
                      </a:lnTo>
                      <a:lnTo>
                        <a:pt x="1163" y="382"/>
                      </a:lnTo>
                      <a:lnTo>
                        <a:pt x="1229" y="422"/>
                      </a:lnTo>
                      <a:lnTo>
                        <a:pt x="1229" y="422"/>
                      </a:lnTo>
                      <a:lnTo>
                        <a:pt x="1233" y="424"/>
                      </a:lnTo>
                      <a:lnTo>
                        <a:pt x="1237" y="426"/>
                      </a:lnTo>
                      <a:lnTo>
                        <a:pt x="1237" y="426"/>
                      </a:lnTo>
                      <a:lnTo>
                        <a:pt x="1245" y="424"/>
                      </a:lnTo>
                      <a:lnTo>
                        <a:pt x="1253" y="418"/>
                      </a:lnTo>
                      <a:lnTo>
                        <a:pt x="1253" y="418"/>
                      </a:lnTo>
                      <a:lnTo>
                        <a:pt x="1255" y="412"/>
                      </a:lnTo>
                      <a:lnTo>
                        <a:pt x="1255" y="404"/>
                      </a:lnTo>
                      <a:lnTo>
                        <a:pt x="1251" y="398"/>
                      </a:lnTo>
                      <a:lnTo>
                        <a:pt x="1247" y="394"/>
                      </a:lnTo>
                      <a:lnTo>
                        <a:pt x="1247" y="394"/>
                      </a:lnTo>
                      <a:close/>
                      <a:moveTo>
                        <a:pt x="871" y="889"/>
                      </a:moveTo>
                      <a:lnTo>
                        <a:pt x="871" y="889"/>
                      </a:lnTo>
                      <a:lnTo>
                        <a:pt x="869" y="933"/>
                      </a:lnTo>
                      <a:lnTo>
                        <a:pt x="863" y="973"/>
                      </a:lnTo>
                      <a:lnTo>
                        <a:pt x="853" y="1013"/>
                      </a:lnTo>
                      <a:lnTo>
                        <a:pt x="839" y="1051"/>
                      </a:lnTo>
                      <a:lnTo>
                        <a:pt x="821" y="1089"/>
                      </a:lnTo>
                      <a:lnTo>
                        <a:pt x="799" y="1123"/>
                      </a:lnTo>
                      <a:lnTo>
                        <a:pt x="775" y="1155"/>
                      </a:lnTo>
                      <a:lnTo>
                        <a:pt x="749" y="1185"/>
                      </a:lnTo>
                      <a:lnTo>
                        <a:pt x="719" y="1211"/>
                      </a:lnTo>
                      <a:lnTo>
                        <a:pt x="687" y="1235"/>
                      </a:lnTo>
                      <a:lnTo>
                        <a:pt x="653" y="1257"/>
                      </a:lnTo>
                      <a:lnTo>
                        <a:pt x="615" y="1273"/>
                      </a:lnTo>
                      <a:lnTo>
                        <a:pt x="577" y="1287"/>
                      </a:lnTo>
                      <a:lnTo>
                        <a:pt x="537" y="1299"/>
                      </a:lnTo>
                      <a:lnTo>
                        <a:pt x="497" y="1305"/>
                      </a:lnTo>
                      <a:lnTo>
                        <a:pt x="453" y="1307"/>
                      </a:lnTo>
                      <a:lnTo>
                        <a:pt x="453" y="1307"/>
                      </a:lnTo>
                      <a:lnTo>
                        <a:pt x="410" y="1305"/>
                      </a:lnTo>
                      <a:lnTo>
                        <a:pt x="368" y="1299"/>
                      </a:lnTo>
                      <a:lnTo>
                        <a:pt x="328" y="1287"/>
                      </a:lnTo>
                      <a:lnTo>
                        <a:pt x="290" y="1273"/>
                      </a:lnTo>
                      <a:lnTo>
                        <a:pt x="254" y="1257"/>
                      </a:lnTo>
                      <a:lnTo>
                        <a:pt x="220" y="1235"/>
                      </a:lnTo>
                      <a:lnTo>
                        <a:pt x="188" y="1211"/>
                      </a:lnTo>
                      <a:lnTo>
                        <a:pt x="158" y="1185"/>
                      </a:lnTo>
                      <a:lnTo>
                        <a:pt x="130" y="1155"/>
                      </a:lnTo>
                      <a:lnTo>
                        <a:pt x="106" y="1123"/>
                      </a:lnTo>
                      <a:lnTo>
                        <a:pt x="86" y="1089"/>
                      </a:lnTo>
                      <a:lnTo>
                        <a:pt x="68" y="1051"/>
                      </a:lnTo>
                      <a:lnTo>
                        <a:pt x="54" y="1013"/>
                      </a:lnTo>
                      <a:lnTo>
                        <a:pt x="44" y="973"/>
                      </a:lnTo>
                      <a:lnTo>
                        <a:pt x="38" y="933"/>
                      </a:lnTo>
                      <a:lnTo>
                        <a:pt x="36" y="889"/>
                      </a:lnTo>
                      <a:lnTo>
                        <a:pt x="36" y="889"/>
                      </a:lnTo>
                      <a:lnTo>
                        <a:pt x="38" y="847"/>
                      </a:lnTo>
                      <a:lnTo>
                        <a:pt x="44" y="805"/>
                      </a:lnTo>
                      <a:lnTo>
                        <a:pt x="54" y="766"/>
                      </a:lnTo>
                      <a:lnTo>
                        <a:pt x="68" y="728"/>
                      </a:lnTo>
                      <a:lnTo>
                        <a:pt x="86" y="692"/>
                      </a:lnTo>
                      <a:lnTo>
                        <a:pt x="106" y="658"/>
                      </a:lnTo>
                      <a:lnTo>
                        <a:pt x="130" y="626"/>
                      </a:lnTo>
                      <a:lnTo>
                        <a:pt x="158" y="596"/>
                      </a:lnTo>
                      <a:lnTo>
                        <a:pt x="188" y="568"/>
                      </a:lnTo>
                      <a:lnTo>
                        <a:pt x="220" y="544"/>
                      </a:lnTo>
                      <a:lnTo>
                        <a:pt x="254" y="524"/>
                      </a:lnTo>
                      <a:lnTo>
                        <a:pt x="290" y="506"/>
                      </a:lnTo>
                      <a:lnTo>
                        <a:pt x="328" y="492"/>
                      </a:lnTo>
                      <a:lnTo>
                        <a:pt x="368" y="482"/>
                      </a:lnTo>
                      <a:lnTo>
                        <a:pt x="410" y="476"/>
                      </a:lnTo>
                      <a:lnTo>
                        <a:pt x="453" y="474"/>
                      </a:lnTo>
                      <a:lnTo>
                        <a:pt x="453" y="474"/>
                      </a:lnTo>
                      <a:lnTo>
                        <a:pt x="497" y="476"/>
                      </a:lnTo>
                      <a:lnTo>
                        <a:pt x="537" y="482"/>
                      </a:lnTo>
                      <a:lnTo>
                        <a:pt x="577" y="492"/>
                      </a:lnTo>
                      <a:lnTo>
                        <a:pt x="615" y="506"/>
                      </a:lnTo>
                      <a:lnTo>
                        <a:pt x="653" y="524"/>
                      </a:lnTo>
                      <a:lnTo>
                        <a:pt x="687" y="544"/>
                      </a:lnTo>
                      <a:lnTo>
                        <a:pt x="719" y="568"/>
                      </a:lnTo>
                      <a:lnTo>
                        <a:pt x="749" y="596"/>
                      </a:lnTo>
                      <a:lnTo>
                        <a:pt x="775" y="626"/>
                      </a:lnTo>
                      <a:lnTo>
                        <a:pt x="799" y="658"/>
                      </a:lnTo>
                      <a:lnTo>
                        <a:pt x="821" y="692"/>
                      </a:lnTo>
                      <a:lnTo>
                        <a:pt x="839" y="728"/>
                      </a:lnTo>
                      <a:lnTo>
                        <a:pt x="853" y="766"/>
                      </a:lnTo>
                      <a:lnTo>
                        <a:pt x="863" y="805"/>
                      </a:lnTo>
                      <a:lnTo>
                        <a:pt x="869" y="847"/>
                      </a:lnTo>
                      <a:lnTo>
                        <a:pt x="871" y="889"/>
                      </a:lnTo>
                      <a:lnTo>
                        <a:pt x="871" y="889"/>
                      </a:lnTo>
                      <a:close/>
                      <a:moveTo>
                        <a:pt x="557" y="450"/>
                      </a:moveTo>
                      <a:lnTo>
                        <a:pt x="557" y="450"/>
                      </a:lnTo>
                      <a:lnTo>
                        <a:pt x="531" y="446"/>
                      </a:lnTo>
                      <a:lnTo>
                        <a:pt x="505" y="442"/>
                      </a:lnTo>
                      <a:lnTo>
                        <a:pt x="481" y="440"/>
                      </a:lnTo>
                      <a:lnTo>
                        <a:pt x="453" y="438"/>
                      </a:lnTo>
                      <a:lnTo>
                        <a:pt x="453" y="438"/>
                      </a:lnTo>
                      <a:lnTo>
                        <a:pt x="426" y="440"/>
                      </a:lnTo>
                      <a:lnTo>
                        <a:pt x="400" y="442"/>
                      </a:lnTo>
                      <a:lnTo>
                        <a:pt x="374" y="446"/>
                      </a:lnTo>
                      <a:lnTo>
                        <a:pt x="350" y="450"/>
                      </a:lnTo>
                      <a:lnTo>
                        <a:pt x="360" y="360"/>
                      </a:lnTo>
                      <a:lnTo>
                        <a:pt x="547" y="360"/>
                      </a:lnTo>
                      <a:lnTo>
                        <a:pt x="557" y="450"/>
                      </a:lnTo>
                      <a:close/>
                    </a:path>
                  </a:pathLst>
                </a:custGeom>
                <a:solidFill>
                  <a:schemeClr val="bg1"/>
                </a:solidFill>
                <a:ln>
                  <a:noFill/>
                </a:ln>
                <a:scene3d>
                  <a:camera prst="isometricOffAxis1Right"/>
                  <a:lightRig rig="threePt"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nvGrpSpPr>
                <p:cNvPr id="765" name="Group 764">
                  <a:extLst>
                    <a:ext uri="{FF2B5EF4-FFF2-40B4-BE49-F238E27FC236}">
                      <a16:creationId xmlns:a16="http://schemas.microsoft.com/office/drawing/2014/main" id="{09F7F7A7-8BD2-4AE2-95CE-140090A20BED}"/>
                    </a:ext>
                  </a:extLst>
                </p:cNvPr>
                <p:cNvGrpSpPr/>
                <p:nvPr/>
              </p:nvGrpSpPr>
              <p:grpSpPr>
                <a:xfrm>
                  <a:off x="907912" y="5525070"/>
                  <a:ext cx="95718" cy="106980"/>
                  <a:chOff x="2779713" y="5454650"/>
                  <a:chExt cx="134938" cy="150813"/>
                </a:xfrm>
                <a:scene3d>
                  <a:camera prst="perspectiveHeroicExtremeRightFacing"/>
                  <a:lightRig rig="threePt" dir="t"/>
                </a:scene3d>
              </p:grpSpPr>
              <p:sp>
                <p:nvSpPr>
                  <p:cNvPr id="804" name="Freeform 8">
                    <a:extLst>
                      <a:ext uri="{FF2B5EF4-FFF2-40B4-BE49-F238E27FC236}">
                        <a16:creationId xmlns:a16="http://schemas.microsoft.com/office/drawing/2014/main" id="{73ADFCD4-C792-44B6-9560-A760F62E2455}"/>
                      </a:ext>
                    </a:extLst>
                  </p:cNvPr>
                  <p:cNvSpPr>
                    <a:spLocks noEditPoints="1"/>
                  </p:cNvSpPr>
                  <p:nvPr/>
                </p:nvSpPr>
                <p:spPr bwMode="auto">
                  <a:xfrm>
                    <a:off x="2779713" y="5454650"/>
                    <a:ext cx="134938" cy="150813"/>
                  </a:xfrm>
                  <a:custGeom>
                    <a:avLst/>
                    <a:gdLst>
                      <a:gd name="T0" fmla="*/ 204 w 512"/>
                      <a:gd name="T1" fmla="*/ 7 h 573"/>
                      <a:gd name="T2" fmla="*/ 112 w 512"/>
                      <a:gd name="T3" fmla="*/ 44 h 573"/>
                      <a:gd name="T4" fmla="*/ 20 w 512"/>
                      <a:gd name="T5" fmla="*/ 156 h 573"/>
                      <a:gd name="T6" fmla="*/ 1 w 512"/>
                      <a:gd name="T7" fmla="*/ 230 h 573"/>
                      <a:gd name="T8" fmla="*/ 4 w 512"/>
                      <a:gd name="T9" fmla="*/ 299 h 573"/>
                      <a:gd name="T10" fmla="*/ 25 w 512"/>
                      <a:gd name="T11" fmla="*/ 367 h 573"/>
                      <a:gd name="T12" fmla="*/ 73 w 512"/>
                      <a:gd name="T13" fmla="*/ 434 h 573"/>
                      <a:gd name="T14" fmla="*/ 105 w 512"/>
                      <a:gd name="T15" fmla="*/ 510 h 573"/>
                      <a:gd name="T16" fmla="*/ 126 w 512"/>
                      <a:gd name="T17" fmla="*/ 551 h 573"/>
                      <a:gd name="T18" fmla="*/ 155 w 512"/>
                      <a:gd name="T19" fmla="*/ 560 h 573"/>
                      <a:gd name="T20" fmla="*/ 185 w 512"/>
                      <a:gd name="T21" fmla="*/ 554 h 573"/>
                      <a:gd name="T22" fmla="*/ 214 w 512"/>
                      <a:gd name="T23" fmla="*/ 572 h 573"/>
                      <a:gd name="T24" fmla="*/ 255 w 512"/>
                      <a:gd name="T25" fmla="*/ 556 h 573"/>
                      <a:gd name="T26" fmla="*/ 292 w 512"/>
                      <a:gd name="T27" fmla="*/ 573 h 573"/>
                      <a:gd name="T28" fmla="*/ 316 w 512"/>
                      <a:gd name="T29" fmla="*/ 566 h 573"/>
                      <a:gd name="T30" fmla="*/ 332 w 512"/>
                      <a:gd name="T31" fmla="*/ 553 h 573"/>
                      <a:gd name="T32" fmla="*/ 369 w 512"/>
                      <a:gd name="T33" fmla="*/ 558 h 573"/>
                      <a:gd name="T34" fmla="*/ 393 w 512"/>
                      <a:gd name="T35" fmla="*/ 542 h 573"/>
                      <a:gd name="T36" fmla="*/ 408 w 512"/>
                      <a:gd name="T37" fmla="*/ 461 h 573"/>
                      <a:gd name="T38" fmla="*/ 453 w 512"/>
                      <a:gd name="T39" fmla="*/ 419 h 573"/>
                      <a:gd name="T40" fmla="*/ 497 w 512"/>
                      <a:gd name="T41" fmla="*/ 341 h 573"/>
                      <a:gd name="T42" fmla="*/ 512 w 512"/>
                      <a:gd name="T43" fmla="*/ 256 h 573"/>
                      <a:gd name="T44" fmla="*/ 504 w 512"/>
                      <a:gd name="T45" fmla="*/ 192 h 573"/>
                      <a:gd name="T46" fmla="*/ 453 w 512"/>
                      <a:gd name="T47" fmla="*/ 94 h 573"/>
                      <a:gd name="T48" fmla="*/ 343 w 512"/>
                      <a:gd name="T49" fmla="*/ 17 h 573"/>
                      <a:gd name="T50" fmla="*/ 269 w 512"/>
                      <a:gd name="T51" fmla="*/ 1 h 573"/>
                      <a:gd name="T52" fmla="*/ 444 w 512"/>
                      <a:gd name="T53" fmla="*/ 389 h 573"/>
                      <a:gd name="T54" fmla="*/ 387 w 512"/>
                      <a:gd name="T55" fmla="*/ 445 h 573"/>
                      <a:gd name="T56" fmla="*/ 382 w 512"/>
                      <a:gd name="T57" fmla="*/ 499 h 573"/>
                      <a:gd name="T58" fmla="*/ 368 w 512"/>
                      <a:gd name="T59" fmla="*/ 531 h 573"/>
                      <a:gd name="T60" fmla="*/ 344 w 512"/>
                      <a:gd name="T61" fmla="*/ 530 h 573"/>
                      <a:gd name="T62" fmla="*/ 336 w 512"/>
                      <a:gd name="T63" fmla="*/ 517 h 573"/>
                      <a:gd name="T64" fmla="*/ 324 w 512"/>
                      <a:gd name="T65" fmla="*/ 504 h 573"/>
                      <a:gd name="T66" fmla="*/ 311 w 512"/>
                      <a:gd name="T67" fmla="*/ 518 h 573"/>
                      <a:gd name="T68" fmla="*/ 302 w 512"/>
                      <a:gd name="T69" fmla="*/ 543 h 573"/>
                      <a:gd name="T70" fmla="*/ 284 w 512"/>
                      <a:gd name="T71" fmla="*/ 547 h 573"/>
                      <a:gd name="T72" fmla="*/ 269 w 512"/>
                      <a:gd name="T73" fmla="*/ 522 h 573"/>
                      <a:gd name="T74" fmla="*/ 255 w 512"/>
                      <a:gd name="T75" fmla="*/ 509 h 573"/>
                      <a:gd name="T76" fmla="*/ 242 w 512"/>
                      <a:gd name="T77" fmla="*/ 527 h 573"/>
                      <a:gd name="T78" fmla="*/ 223 w 512"/>
                      <a:gd name="T79" fmla="*/ 547 h 573"/>
                      <a:gd name="T80" fmla="*/ 205 w 512"/>
                      <a:gd name="T81" fmla="*/ 539 h 573"/>
                      <a:gd name="T82" fmla="*/ 201 w 512"/>
                      <a:gd name="T83" fmla="*/ 516 h 573"/>
                      <a:gd name="T84" fmla="*/ 188 w 512"/>
                      <a:gd name="T85" fmla="*/ 504 h 573"/>
                      <a:gd name="T86" fmla="*/ 175 w 512"/>
                      <a:gd name="T87" fmla="*/ 518 h 573"/>
                      <a:gd name="T88" fmla="*/ 162 w 512"/>
                      <a:gd name="T89" fmla="*/ 533 h 573"/>
                      <a:gd name="T90" fmla="*/ 138 w 512"/>
                      <a:gd name="T91" fmla="*/ 526 h 573"/>
                      <a:gd name="T92" fmla="*/ 129 w 512"/>
                      <a:gd name="T93" fmla="*/ 455 h 573"/>
                      <a:gd name="T94" fmla="*/ 107 w 512"/>
                      <a:gd name="T95" fmla="*/ 431 h 573"/>
                      <a:gd name="T96" fmla="*/ 49 w 512"/>
                      <a:gd name="T97" fmla="*/ 356 h 573"/>
                      <a:gd name="T98" fmla="*/ 28 w 512"/>
                      <a:gd name="T99" fmla="*/ 295 h 573"/>
                      <a:gd name="T100" fmla="*/ 30 w 512"/>
                      <a:gd name="T101" fmla="*/ 209 h 573"/>
                      <a:gd name="T102" fmla="*/ 93 w 512"/>
                      <a:gd name="T103" fmla="*/ 93 h 573"/>
                      <a:gd name="T104" fmla="*/ 209 w 512"/>
                      <a:gd name="T105" fmla="*/ 31 h 573"/>
                      <a:gd name="T106" fmla="*/ 324 w 512"/>
                      <a:gd name="T107" fmla="*/ 36 h 573"/>
                      <a:gd name="T108" fmla="*/ 433 w 512"/>
                      <a:gd name="T109" fmla="*/ 109 h 573"/>
                      <a:gd name="T110" fmla="*/ 485 w 512"/>
                      <a:gd name="T111" fmla="*/ 233 h 573"/>
                      <a:gd name="T112" fmla="*/ 480 w 512"/>
                      <a:gd name="T113" fmla="*/ 307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12" h="573">
                        <a:moveTo>
                          <a:pt x="255" y="0"/>
                        </a:moveTo>
                        <a:lnTo>
                          <a:pt x="255" y="0"/>
                        </a:lnTo>
                        <a:lnTo>
                          <a:pt x="242" y="1"/>
                        </a:lnTo>
                        <a:lnTo>
                          <a:pt x="230" y="2"/>
                        </a:lnTo>
                        <a:lnTo>
                          <a:pt x="216" y="3"/>
                        </a:lnTo>
                        <a:lnTo>
                          <a:pt x="204" y="7"/>
                        </a:lnTo>
                        <a:lnTo>
                          <a:pt x="192" y="9"/>
                        </a:lnTo>
                        <a:lnTo>
                          <a:pt x="180" y="13"/>
                        </a:lnTo>
                        <a:lnTo>
                          <a:pt x="167" y="17"/>
                        </a:lnTo>
                        <a:lnTo>
                          <a:pt x="156" y="21"/>
                        </a:lnTo>
                        <a:lnTo>
                          <a:pt x="134" y="32"/>
                        </a:lnTo>
                        <a:lnTo>
                          <a:pt x="112" y="44"/>
                        </a:lnTo>
                        <a:lnTo>
                          <a:pt x="93" y="59"/>
                        </a:lnTo>
                        <a:lnTo>
                          <a:pt x="74" y="76"/>
                        </a:lnTo>
                        <a:lnTo>
                          <a:pt x="58" y="94"/>
                        </a:lnTo>
                        <a:lnTo>
                          <a:pt x="44" y="113"/>
                        </a:lnTo>
                        <a:lnTo>
                          <a:pt x="30" y="135"/>
                        </a:lnTo>
                        <a:lnTo>
                          <a:pt x="20" y="156"/>
                        </a:lnTo>
                        <a:lnTo>
                          <a:pt x="15" y="169"/>
                        </a:lnTo>
                        <a:lnTo>
                          <a:pt x="11" y="180"/>
                        </a:lnTo>
                        <a:lnTo>
                          <a:pt x="8" y="192"/>
                        </a:lnTo>
                        <a:lnTo>
                          <a:pt x="5" y="204"/>
                        </a:lnTo>
                        <a:lnTo>
                          <a:pt x="3" y="217"/>
                        </a:lnTo>
                        <a:lnTo>
                          <a:pt x="1" y="230"/>
                        </a:lnTo>
                        <a:lnTo>
                          <a:pt x="0" y="243"/>
                        </a:lnTo>
                        <a:lnTo>
                          <a:pt x="0" y="256"/>
                        </a:lnTo>
                        <a:lnTo>
                          <a:pt x="0" y="256"/>
                        </a:lnTo>
                        <a:lnTo>
                          <a:pt x="0" y="270"/>
                        </a:lnTo>
                        <a:lnTo>
                          <a:pt x="2" y="285"/>
                        </a:lnTo>
                        <a:lnTo>
                          <a:pt x="4" y="299"/>
                        </a:lnTo>
                        <a:lnTo>
                          <a:pt x="6" y="313"/>
                        </a:lnTo>
                        <a:lnTo>
                          <a:pt x="10" y="326"/>
                        </a:lnTo>
                        <a:lnTo>
                          <a:pt x="14" y="341"/>
                        </a:lnTo>
                        <a:lnTo>
                          <a:pt x="19" y="354"/>
                        </a:lnTo>
                        <a:lnTo>
                          <a:pt x="25" y="367"/>
                        </a:lnTo>
                        <a:lnTo>
                          <a:pt x="25" y="367"/>
                        </a:lnTo>
                        <a:lnTo>
                          <a:pt x="34" y="386"/>
                        </a:lnTo>
                        <a:lnTo>
                          <a:pt x="46" y="403"/>
                        </a:lnTo>
                        <a:lnTo>
                          <a:pt x="59" y="419"/>
                        </a:lnTo>
                        <a:lnTo>
                          <a:pt x="73" y="434"/>
                        </a:lnTo>
                        <a:lnTo>
                          <a:pt x="73" y="434"/>
                        </a:lnTo>
                        <a:lnTo>
                          <a:pt x="73" y="434"/>
                        </a:lnTo>
                        <a:lnTo>
                          <a:pt x="88" y="448"/>
                        </a:lnTo>
                        <a:lnTo>
                          <a:pt x="102" y="460"/>
                        </a:lnTo>
                        <a:lnTo>
                          <a:pt x="104" y="461"/>
                        </a:lnTo>
                        <a:lnTo>
                          <a:pt x="104" y="499"/>
                        </a:lnTo>
                        <a:lnTo>
                          <a:pt x="104" y="499"/>
                        </a:lnTo>
                        <a:lnTo>
                          <a:pt x="105" y="510"/>
                        </a:lnTo>
                        <a:lnTo>
                          <a:pt x="107" y="521"/>
                        </a:lnTo>
                        <a:lnTo>
                          <a:pt x="110" y="529"/>
                        </a:lnTo>
                        <a:lnTo>
                          <a:pt x="113" y="536"/>
                        </a:lnTo>
                        <a:lnTo>
                          <a:pt x="118" y="542"/>
                        </a:lnTo>
                        <a:lnTo>
                          <a:pt x="122" y="548"/>
                        </a:lnTo>
                        <a:lnTo>
                          <a:pt x="126" y="551"/>
                        </a:lnTo>
                        <a:lnTo>
                          <a:pt x="130" y="554"/>
                        </a:lnTo>
                        <a:lnTo>
                          <a:pt x="130" y="554"/>
                        </a:lnTo>
                        <a:lnTo>
                          <a:pt x="137" y="556"/>
                        </a:lnTo>
                        <a:lnTo>
                          <a:pt x="143" y="558"/>
                        </a:lnTo>
                        <a:lnTo>
                          <a:pt x="149" y="559"/>
                        </a:lnTo>
                        <a:lnTo>
                          <a:pt x="155" y="560"/>
                        </a:lnTo>
                        <a:lnTo>
                          <a:pt x="161" y="559"/>
                        </a:lnTo>
                        <a:lnTo>
                          <a:pt x="167" y="558"/>
                        </a:lnTo>
                        <a:lnTo>
                          <a:pt x="173" y="556"/>
                        </a:lnTo>
                        <a:lnTo>
                          <a:pt x="180" y="553"/>
                        </a:lnTo>
                        <a:lnTo>
                          <a:pt x="183" y="551"/>
                        </a:lnTo>
                        <a:lnTo>
                          <a:pt x="185" y="554"/>
                        </a:lnTo>
                        <a:lnTo>
                          <a:pt x="185" y="554"/>
                        </a:lnTo>
                        <a:lnTo>
                          <a:pt x="189" y="559"/>
                        </a:lnTo>
                        <a:lnTo>
                          <a:pt x="192" y="562"/>
                        </a:lnTo>
                        <a:lnTo>
                          <a:pt x="200" y="568"/>
                        </a:lnTo>
                        <a:lnTo>
                          <a:pt x="207" y="571"/>
                        </a:lnTo>
                        <a:lnTo>
                          <a:pt x="214" y="572"/>
                        </a:lnTo>
                        <a:lnTo>
                          <a:pt x="214" y="572"/>
                        </a:lnTo>
                        <a:lnTo>
                          <a:pt x="225" y="572"/>
                        </a:lnTo>
                        <a:lnTo>
                          <a:pt x="234" y="570"/>
                        </a:lnTo>
                        <a:lnTo>
                          <a:pt x="244" y="565"/>
                        </a:lnTo>
                        <a:lnTo>
                          <a:pt x="252" y="559"/>
                        </a:lnTo>
                        <a:lnTo>
                          <a:pt x="255" y="556"/>
                        </a:lnTo>
                        <a:lnTo>
                          <a:pt x="258" y="559"/>
                        </a:lnTo>
                        <a:lnTo>
                          <a:pt x="258" y="559"/>
                        </a:lnTo>
                        <a:lnTo>
                          <a:pt x="266" y="565"/>
                        </a:lnTo>
                        <a:lnTo>
                          <a:pt x="274" y="569"/>
                        </a:lnTo>
                        <a:lnTo>
                          <a:pt x="283" y="572"/>
                        </a:lnTo>
                        <a:lnTo>
                          <a:pt x="292" y="573"/>
                        </a:lnTo>
                        <a:lnTo>
                          <a:pt x="292" y="573"/>
                        </a:lnTo>
                        <a:lnTo>
                          <a:pt x="297" y="573"/>
                        </a:lnTo>
                        <a:lnTo>
                          <a:pt x="302" y="572"/>
                        </a:lnTo>
                        <a:lnTo>
                          <a:pt x="306" y="570"/>
                        </a:lnTo>
                        <a:lnTo>
                          <a:pt x="312" y="568"/>
                        </a:lnTo>
                        <a:lnTo>
                          <a:pt x="316" y="566"/>
                        </a:lnTo>
                        <a:lnTo>
                          <a:pt x="320" y="562"/>
                        </a:lnTo>
                        <a:lnTo>
                          <a:pt x="323" y="559"/>
                        </a:lnTo>
                        <a:lnTo>
                          <a:pt x="326" y="555"/>
                        </a:lnTo>
                        <a:lnTo>
                          <a:pt x="329" y="551"/>
                        </a:lnTo>
                        <a:lnTo>
                          <a:pt x="332" y="553"/>
                        </a:lnTo>
                        <a:lnTo>
                          <a:pt x="332" y="553"/>
                        </a:lnTo>
                        <a:lnTo>
                          <a:pt x="337" y="556"/>
                        </a:lnTo>
                        <a:lnTo>
                          <a:pt x="343" y="558"/>
                        </a:lnTo>
                        <a:lnTo>
                          <a:pt x="349" y="559"/>
                        </a:lnTo>
                        <a:lnTo>
                          <a:pt x="357" y="560"/>
                        </a:lnTo>
                        <a:lnTo>
                          <a:pt x="363" y="559"/>
                        </a:lnTo>
                        <a:lnTo>
                          <a:pt x="369" y="558"/>
                        </a:lnTo>
                        <a:lnTo>
                          <a:pt x="375" y="556"/>
                        </a:lnTo>
                        <a:lnTo>
                          <a:pt x="380" y="554"/>
                        </a:lnTo>
                        <a:lnTo>
                          <a:pt x="380" y="554"/>
                        </a:lnTo>
                        <a:lnTo>
                          <a:pt x="384" y="551"/>
                        </a:lnTo>
                        <a:lnTo>
                          <a:pt x="388" y="548"/>
                        </a:lnTo>
                        <a:lnTo>
                          <a:pt x="393" y="542"/>
                        </a:lnTo>
                        <a:lnTo>
                          <a:pt x="397" y="536"/>
                        </a:lnTo>
                        <a:lnTo>
                          <a:pt x="402" y="529"/>
                        </a:lnTo>
                        <a:lnTo>
                          <a:pt x="405" y="521"/>
                        </a:lnTo>
                        <a:lnTo>
                          <a:pt x="407" y="510"/>
                        </a:lnTo>
                        <a:lnTo>
                          <a:pt x="408" y="499"/>
                        </a:lnTo>
                        <a:lnTo>
                          <a:pt x="408" y="461"/>
                        </a:lnTo>
                        <a:lnTo>
                          <a:pt x="409" y="460"/>
                        </a:lnTo>
                        <a:lnTo>
                          <a:pt x="409" y="460"/>
                        </a:lnTo>
                        <a:lnTo>
                          <a:pt x="424" y="448"/>
                        </a:lnTo>
                        <a:lnTo>
                          <a:pt x="437" y="434"/>
                        </a:lnTo>
                        <a:lnTo>
                          <a:pt x="437" y="434"/>
                        </a:lnTo>
                        <a:lnTo>
                          <a:pt x="453" y="419"/>
                        </a:lnTo>
                        <a:lnTo>
                          <a:pt x="465" y="403"/>
                        </a:lnTo>
                        <a:lnTo>
                          <a:pt x="476" y="386"/>
                        </a:lnTo>
                        <a:lnTo>
                          <a:pt x="485" y="367"/>
                        </a:lnTo>
                        <a:lnTo>
                          <a:pt x="485" y="367"/>
                        </a:lnTo>
                        <a:lnTo>
                          <a:pt x="492" y="354"/>
                        </a:lnTo>
                        <a:lnTo>
                          <a:pt x="497" y="341"/>
                        </a:lnTo>
                        <a:lnTo>
                          <a:pt x="502" y="327"/>
                        </a:lnTo>
                        <a:lnTo>
                          <a:pt x="505" y="313"/>
                        </a:lnTo>
                        <a:lnTo>
                          <a:pt x="508" y="299"/>
                        </a:lnTo>
                        <a:lnTo>
                          <a:pt x="510" y="285"/>
                        </a:lnTo>
                        <a:lnTo>
                          <a:pt x="511" y="270"/>
                        </a:lnTo>
                        <a:lnTo>
                          <a:pt x="512" y="256"/>
                        </a:lnTo>
                        <a:lnTo>
                          <a:pt x="512" y="256"/>
                        </a:lnTo>
                        <a:lnTo>
                          <a:pt x="511" y="243"/>
                        </a:lnTo>
                        <a:lnTo>
                          <a:pt x="510" y="230"/>
                        </a:lnTo>
                        <a:lnTo>
                          <a:pt x="509" y="217"/>
                        </a:lnTo>
                        <a:lnTo>
                          <a:pt x="506" y="204"/>
                        </a:lnTo>
                        <a:lnTo>
                          <a:pt x="504" y="192"/>
                        </a:lnTo>
                        <a:lnTo>
                          <a:pt x="500" y="180"/>
                        </a:lnTo>
                        <a:lnTo>
                          <a:pt x="496" y="169"/>
                        </a:lnTo>
                        <a:lnTo>
                          <a:pt x="492" y="156"/>
                        </a:lnTo>
                        <a:lnTo>
                          <a:pt x="480" y="135"/>
                        </a:lnTo>
                        <a:lnTo>
                          <a:pt x="468" y="113"/>
                        </a:lnTo>
                        <a:lnTo>
                          <a:pt x="453" y="94"/>
                        </a:lnTo>
                        <a:lnTo>
                          <a:pt x="436" y="76"/>
                        </a:lnTo>
                        <a:lnTo>
                          <a:pt x="418" y="59"/>
                        </a:lnTo>
                        <a:lnTo>
                          <a:pt x="398" y="44"/>
                        </a:lnTo>
                        <a:lnTo>
                          <a:pt x="377" y="32"/>
                        </a:lnTo>
                        <a:lnTo>
                          <a:pt x="356" y="21"/>
                        </a:lnTo>
                        <a:lnTo>
                          <a:pt x="343" y="17"/>
                        </a:lnTo>
                        <a:lnTo>
                          <a:pt x="332" y="13"/>
                        </a:lnTo>
                        <a:lnTo>
                          <a:pt x="320" y="9"/>
                        </a:lnTo>
                        <a:lnTo>
                          <a:pt x="307" y="7"/>
                        </a:lnTo>
                        <a:lnTo>
                          <a:pt x="294" y="3"/>
                        </a:lnTo>
                        <a:lnTo>
                          <a:pt x="282" y="2"/>
                        </a:lnTo>
                        <a:lnTo>
                          <a:pt x="269" y="1"/>
                        </a:lnTo>
                        <a:lnTo>
                          <a:pt x="255" y="0"/>
                        </a:lnTo>
                        <a:lnTo>
                          <a:pt x="255" y="0"/>
                        </a:lnTo>
                        <a:close/>
                        <a:moveTo>
                          <a:pt x="463" y="357"/>
                        </a:moveTo>
                        <a:lnTo>
                          <a:pt x="463" y="357"/>
                        </a:lnTo>
                        <a:lnTo>
                          <a:pt x="455" y="373"/>
                        </a:lnTo>
                        <a:lnTo>
                          <a:pt x="444" y="389"/>
                        </a:lnTo>
                        <a:lnTo>
                          <a:pt x="433" y="403"/>
                        </a:lnTo>
                        <a:lnTo>
                          <a:pt x="420" y="417"/>
                        </a:lnTo>
                        <a:lnTo>
                          <a:pt x="420" y="417"/>
                        </a:lnTo>
                        <a:lnTo>
                          <a:pt x="405" y="431"/>
                        </a:lnTo>
                        <a:lnTo>
                          <a:pt x="387" y="445"/>
                        </a:lnTo>
                        <a:lnTo>
                          <a:pt x="387" y="445"/>
                        </a:lnTo>
                        <a:lnTo>
                          <a:pt x="385" y="447"/>
                        </a:lnTo>
                        <a:lnTo>
                          <a:pt x="383" y="449"/>
                        </a:lnTo>
                        <a:lnTo>
                          <a:pt x="382" y="452"/>
                        </a:lnTo>
                        <a:lnTo>
                          <a:pt x="382" y="455"/>
                        </a:lnTo>
                        <a:lnTo>
                          <a:pt x="382" y="499"/>
                        </a:lnTo>
                        <a:lnTo>
                          <a:pt x="382" y="499"/>
                        </a:lnTo>
                        <a:lnTo>
                          <a:pt x="381" y="510"/>
                        </a:lnTo>
                        <a:lnTo>
                          <a:pt x="378" y="519"/>
                        </a:lnTo>
                        <a:lnTo>
                          <a:pt x="376" y="523"/>
                        </a:lnTo>
                        <a:lnTo>
                          <a:pt x="374" y="526"/>
                        </a:lnTo>
                        <a:lnTo>
                          <a:pt x="371" y="529"/>
                        </a:lnTo>
                        <a:lnTo>
                          <a:pt x="368" y="531"/>
                        </a:lnTo>
                        <a:lnTo>
                          <a:pt x="368" y="531"/>
                        </a:lnTo>
                        <a:lnTo>
                          <a:pt x="362" y="533"/>
                        </a:lnTo>
                        <a:lnTo>
                          <a:pt x="354" y="534"/>
                        </a:lnTo>
                        <a:lnTo>
                          <a:pt x="349" y="533"/>
                        </a:lnTo>
                        <a:lnTo>
                          <a:pt x="344" y="530"/>
                        </a:lnTo>
                        <a:lnTo>
                          <a:pt x="344" y="530"/>
                        </a:lnTo>
                        <a:lnTo>
                          <a:pt x="340" y="527"/>
                        </a:lnTo>
                        <a:lnTo>
                          <a:pt x="338" y="524"/>
                        </a:lnTo>
                        <a:lnTo>
                          <a:pt x="336" y="521"/>
                        </a:lnTo>
                        <a:lnTo>
                          <a:pt x="336" y="518"/>
                        </a:lnTo>
                        <a:lnTo>
                          <a:pt x="336" y="517"/>
                        </a:lnTo>
                        <a:lnTo>
                          <a:pt x="336" y="517"/>
                        </a:lnTo>
                        <a:lnTo>
                          <a:pt x="335" y="512"/>
                        </a:lnTo>
                        <a:lnTo>
                          <a:pt x="332" y="508"/>
                        </a:lnTo>
                        <a:lnTo>
                          <a:pt x="328" y="505"/>
                        </a:lnTo>
                        <a:lnTo>
                          <a:pt x="324" y="504"/>
                        </a:lnTo>
                        <a:lnTo>
                          <a:pt x="324" y="504"/>
                        </a:lnTo>
                        <a:lnTo>
                          <a:pt x="324" y="504"/>
                        </a:lnTo>
                        <a:lnTo>
                          <a:pt x="324" y="504"/>
                        </a:lnTo>
                        <a:lnTo>
                          <a:pt x="319" y="505"/>
                        </a:lnTo>
                        <a:lnTo>
                          <a:pt x="315" y="508"/>
                        </a:lnTo>
                        <a:lnTo>
                          <a:pt x="312" y="512"/>
                        </a:lnTo>
                        <a:lnTo>
                          <a:pt x="311" y="516"/>
                        </a:lnTo>
                        <a:lnTo>
                          <a:pt x="311" y="518"/>
                        </a:lnTo>
                        <a:lnTo>
                          <a:pt x="311" y="518"/>
                        </a:lnTo>
                        <a:lnTo>
                          <a:pt x="311" y="525"/>
                        </a:lnTo>
                        <a:lnTo>
                          <a:pt x="309" y="530"/>
                        </a:lnTo>
                        <a:lnTo>
                          <a:pt x="307" y="535"/>
                        </a:lnTo>
                        <a:lnTo>
                          <a:pt x="305" y="540"/>
                        </a:lnTo>
                        <a:lnTo>
                          <a:pt x="302" y="543"/>
                        </a:lnTo>
                        <a:lnTo>
                          <a:pt x="299" y="545"/>
                        </a:lnTo>
                        <a:lnTo>
                          <a:pt x="296" y="548"/>
                        </a:lnTo>
                        <a:lnTo>
                          <a:pt x="292" y="548"/>
                        </a:lnTo>
                        <a:lnTo>
                          <a:pt x="292" y="548"/>
                        </a:lnTo>
                        <a:lnTo>
                          <a:pt x="288" y="548"/>
                        </a:lnTo>
                        <a:lnTo>
                          <a:pt x="284" y="547"/>
                        </a:lnTo>
                        <a:lnTo>
                          <a:pt x="280" y="544"/>
                        </a:lnTo>
                        <a:lnTo>
                          <a:pt x="277" y="541"/>
                        </a:lnTo>
                        <a:lnTo>
                          <a:pt x="273" y="537"/>
                        </a:lnTo>
                        <a:lnTo>
                          <a:pt x="271" y="533"/>
                        </a:lnTo>
                        <a:lnTo>
                          <a:pt x="269" y="528"/>
                        </a:lnTo>
                        <a:lnTo>
                          <a:pt x="269" y="522"/>
                        </a:lnTo>
                        <a:lnTo>
                          <a:pt x="269" y="522"/>
                        </a:lnTo>
                        <a:lnTo>
                          <a:pt x="268" y="517"/>
                        </a:lnTo>
                        <a:lnTo>
                          <a:pt x="264" y="513"/>
                        </a:lnTo>
                        <a:lnTo>
                          <a:pt x="260" y="510"/>
                        </a:lnTo>
                        <a:lnTo>
                          <a:pt x="255" y="509"/>
                        </a:lnTo>
                        <a:lnTo>
                          <a:pt x="255" y="509"/>
                        </a:lnTo>
                        <a:lnTo>
                          <a:pt x="250" y="510"/>
                        </a:lnTo>
                        <a:lnTo>
                          <a:pt x="247" y="513"/>
                        </a:lnTo>
                        <a:lnTo>
                          <a:pt x="244" y="517"/>
                        </a:lnTo>
                        <a:lnTo>
                          <a:pt x="243" y="522"/>
                        </a:lnTo>
                        <a:lnTo>
                          <a:pt x="243" y="522"/>
                        </a:lnTo>
                        <a:lnTo>
                          <a:pt x="242" y="527"/>
                        </a:lnTo>
                        <a:lnTo>
                          <a:pt x="241" y="532"/>
                        </a:lnTo>
                        <a:lnTo>
                          <a:pt x="238" y="537"/>
                        </a:lnTo>
                        <a:lnTo>
                          <a:pt x="235" y="540"/>
                        </a:lnTo>
                        <a:lnTo>
                          <a:pt x="231" y="543"/>
                        </a:lnTo>
                        <a:lnTo>
                          <a:pt x="227" y="545"/>
                        </a:lnTo>
                        <a:lnTo>
                          <a:pt x="223" y="547"/>
                        </a:lnTo>
                        <a:lnTo>
                          <a:pt x="218" y="548"/>
                        </a:lnTo>
                        <a:lnTo>
                          <a:pt x="218" y="548"/>
                        </a:lnTo>
                        <a:lnTo>
                          <a:pt x="215" y="547"/>
                        </a:lnTo>
                        <a:lnTo>
                          <a:pt x="211" y="545"/>
                        </a:lnTo>
                        <a:lnTo>
                          <a:pt x="208" y="542"/>
                        </a:lnTo>
                        <a:lnTo>
                          <a:pt x="205" y="539"/>
                        </a:lnTo>
                        <a:lnTo>
                          <a:pt x="203" y="535"/>
                        </a:lnTo>
                        <a:lnTo>
                          <a:pt x="202" y="530"/>
                        </a:lnTo>
                        <a:lnTo>
                          <a:pt x="201" y="525"/>
                        </a:lnTo>
                        <a:lnTo>
                          <a:pt x="201" y="518"/>
                        </a:lnTo>
                        <a:lnTo>
                          <a:pt x="201" y="518"/>
                        </a:lnTo>
                        <a:lnTo>
                          <a:pt x="201" y="516"/>
                        </a:lnTo>
                        <a:lnTo>
                          <a:pt x="201" y="516"/>
                        </a:lnTo>
                        <a:lnTo>
                          <a:pt x="199" y="512"/>
                        </a:lnTo>
                        <a:lnTo>
                          <a:pt x="197" y="508"/>
                        </a:lnTo>
                        <a:lnTo>
                          <a:pt x="193" y="505"/>
                        </a:lnTo>
                        <a:lnTo>
                          <a:pt x="188" y="504"/>
                        </a:lnTo>
                        <a:lnTo>
                          <a:pt x="188" y="504"/>
                        </a:lnTo>
                        <a:lnTo>
                          <a:pt x="183" y="505"/>
                        </a:lnTo>
                        <a:lnTo>
                          <a:pt x="179" y="508"/>
                        </a:lnTo>
                        <a:lnTo>
                          <a:pt x="177" y="512"/>
                        </a:lnTo>
                        <a:lnTo>
                          <a:pt x="175" y="517"/>
                        </a:lnTo>
                        <a:lnTo>
                          <a:pt x="175" y="518"/>
                        </a:lnTo>
                        <a:lnTo>
                          <a:pt x="175" y="518"/>
                        </a:lnTo>
                        <a:lnTo>
                          <a:pt x="174" y="521"/>
                        </a:lnTo>
                        <a:lnTo>
                          <a:pt x="173" y="524"/>
                        </a:lnTo>
                        <a:lnTo>
                          <a:pt x="171" y="527"/>
                        </a:lnTo>
                        <a:lnTo>
                          <a:pt x="167" y="530"/>
                        </a:lnTo>
                        <a:lnTo>
                          <a:pt x="167" y="530"/>
                        </a:lnTo>
                        <a:lnTo>
                          <a:pt x="162" y="533"/>
                        </a:lnTo>
                        <a:lnTo>
                          <a:pt x="156" y="534"/>
                        </a:lnTo>
                        <a:lnTo>
                          <a:pt x="150" y="533"/>
                        </a:lnTo>
                        <a:lnTo>
                          <a:pt x="144" y="531"/>
                        </a:lnTo>
                        <a:lnTo>
                          <a:pt x="144" y="531"/>
                        </a:lnTo>
                        <a:lnTo>
                          <a:pt x="140" y="529"/>
                        </a:lnTo>
                        <a:lnTo>
                          <a:pt x="138" y="526"/>
                        </a:lnTo>
                        <a:lnTo>
                          <a:pt x="135" y="523"/>
                        </a:lnTo>
                        <a:lnTo>
                          <a:pt x="133" y="519"/>
                        </a:lnTo>
                        <a:lnTo>
                          <a:pt x="130" y="510"/>
                        </a:lnTo>
                        <a:lnTo>
                          <a:pt x="129" y="499"/>
                        </a:lnTo>
                        <a:lnTo>
                          <a:pt x="129" y="455"/>
                        </a:lnTo>
                        <a:lnTo>
                          <a:pt x="129" y="455"/>
                        </a:lnTo>
                        <a:lnTo>
                          <a:pt x="128" y="452"/>
                        </a:lnTo>
                        <a:lnTo>
                          <a:pt x="127" y="449"/>
                        </a:lnTo>
                        <a:lnTo>
                          <a:pt x="126" y="447"/>
                        </a:lnTo>
                        <a:lnTo>
                          <a:pt x="123" y="445"/>
                        </a:lnTo>
                        <a:lnTo>
                          <a:pt x="123" y="445"/>
                        </a:lnTo>
                        <a:lnTo>
                          <a:pt x="107" y="431"/>
                        </a:lnTo>
                        <a:lnTo>
                          <a:pt x="91" y="416"/>
                        </a:lnTo>
                        <a:lnTo>
                          <a:pt x="91" y="416"/>
                        </a:lnTo>
                        <a:lnTo>
                          <a:pt x="78" y="403"/>
                        </a:lnTo>
                        <a:lnTo>
                          <a:pt x="66" y="388"/>
                        </a:lnTo>
                        <a:lnTo>
                          <a:pt x="57" y="372"/>
                        </a:lnTo>
                        <a:lnTo>
                          <a:pt x="49" y="356"/>
                        </a:lnTo>
                        <a:lnTo>
                          <a:pt x="49" y="356"/>
                        </a:lnTo>
                        <a:lnTo>
                          <a:pt x="43" y="344"/>
                        </a:lnTo>
                        <a:lnTo>
                          <a:pt x="38" y="333"/>
                        </a:lnTo>
                        <a:lnTo>
                          <a:pt x="34" y="320"/>
                        </a:lnTo>
                        <a:lnTo>
                          <a:pt x="31" y="307"/>
                        </a:lnTo>
                        <a:lnTo>
                          <a:pt x="28" y="295"/>
                        </a:lnTo>
                        <a:lnTo>
                          <a:pt x="26" y="282"/>
                        </a:lnTo>
                        <a:lnTo>
                          <a:pt x="25" y="269"/>
                        </a:lnTo>
                        <a:lnTo>
                          <a:pt x="25" y="256"/>
                        </a:lnTo>
                        <a:lnTo>
                          <a:pt x="25" y="256"/>
                        </a:lnTo>
                        <a:lnTo>
                          <a:pt x="26" y="233"/>
                        </a:lnTo>
                        <a:lnTo>
                          <a:pt x="30" y="209"/>
                        </a:lnTo>
                        <a:lnTo>
                          <a:pt x="35" y="188"/>
                        </a:lnTo>
                        <a:lnTo>
                          <a:pt x="44" y="166"/>
                        </a:lnTo>
                        <a:lnTo>
                          <a:pt x="53" y="146"/>
                        </a:lnTo>
                        <a:lnTo>
                          <a:pt x="64" y="128"/>
                        </a:lnTo>
                        <a:lnTo>
                          <a:pt x="77" y="109"/>
                        </a:lnTo>
                        <a:lnTo>
                          <a:pt x="93" y="93"/>
                        </a:lnTo>
                        <a:lnTo>
                          <a:pt x="109" y="79"/>
                        </a:lnTo>
                        <a:lnTo>
                          <a:pt x="126" y="66"/>
                        </a:lnTo>
                        <a:lnTo>
                          <a:pt x="146" y="54"/>
                        </a:lnTo>
                        <a:lnTo>
                          <a:pt x="166" y="44"/>
                        </a:lnTo>
                        <a:lnTo>
                          <a:pt x="187" y="36"/>
                        </a:lnTo>
                        <a:lnTo>
                          <a:pt x="209" y="31"/>
                        </a:lnTo>
                        <a:lnTo>
                          <a:pt x="232" y="27"/>
                        </a:lnTo>
                        <a:lnTo>
                          <a:pt x="255" y="26"/>
                        </a:lnTo>
                        <a:lnTo>
                          <a:pt x="255" y="26"/>
                        </a:lnTo>
                        <a:lnTo>
                          <a:pt x="279" y="27"/>
                        </a:lnTo>
                        <a:lnTo>
                          <a:pt x="302" y="31"/>
                        </a:lnTo>
                        <a:lnTo>
                          <a:pt x="324" y="36"/>
                        </a:lnTo>
                        <a:lnTo>
                          <a:pt x="345" y="44"/>
                        </a:lnTo>
                        <a:lnTo>
                          <a:pt x="366" y="54"/>
                        </a:lnTo>
                        <a:lnTo>
                          <a:pt x="384" y="66"/>
                        </a:lnTo>
                        <a:lnTo>
                          <a:pt x="403" y="79"/>
                        </a:lnTo>
                        <a:lnTo>
                          <a:pt x="419" y="93"/>
                        </a:lnTo>
                        <a:lnTo>
                          <a:pt x="433" y="109"/>
                        </a:lnTo>
                        <a:lnTo>
                          <a:pt x="447" y="128"/>
                        </a:lnTo>
                        <a:lnTo>
                          <a:pt x="458" y="146"/>
                        </a:lnTo>
                        <a:lnTo>
                          <a:pt x="468" y="166"/>
                        </a:lnTo>
                        <a:lnTo>
                          <a:pt x="476" y="188"/>
                        </a:lnTo>
                        <a:lnTo>
                          <a:pt x="481" y="209"/>
                        </a:lnTo>
                        <a:lnTo>
                          <a:pt x="485" y="233"/>
                        </a:lnTo>
                        <a:lnTo>
                          <a:pt x="486" y="256"/>
                        </a:lnTo>
                        <a:lnTo>
                          <a:pt x="486" y="256"/>
                        </a:lnTo>
                        <a:lnTo>
                          <a:pt x="485" y="269"/>
                        </a:lnTo>
                        <a:lnTo>
                          <a:pt x="484" y="282"/>
                        </a:lnTo>
                        <a:lnTo>
                          <a:pt x="482" y="295"/>
                        </a:lnTo>
                        <a:lnTo>
                          <a:pt x="480" y="307"/>
                        </a:lnTo>
                        <a:lnTo>
                          <a:pt x="477" y="320"/>
                        </a:lnTo>
                        <a:lnTo>
                          <a:pt x="473" y="333"/>
                        </a:lnTo>
                        <a:lnTo>
                          <a:pt x="468" y="345"/>
                        </a:lnTo>
                        <a:lnTo>
                          <a:pt x="463" y="357"/>
                        </a:lnTo>
                        <a:lnTo>
                          <a:pt x="463" y="3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05" name="Freeform 9">
                    <a:extLst>
                      <a:ext uri="{FF2B5EF4-FFF2-40B4-BE49-F238E27FC236}">
                        <a16:creationId xmlns:a16="http://schemas.microsoft.com/office/drawing/2014/main" id="{AAC7E374-B0E4-4DC7-9132-DA0F03EFE98F}"/>
                      </a:ext>
                    </a:extLst>
                  </p:cNvPr>
                  <p:cNvSpPr>
                    <a:spLocks noEditPoints="1"/>
                  </p:cNvSpPr>
                  <p:nvPr/>
                </p:nvSpPr>
                <p:spPr bwMode="auto">
                  <a:xfrm>
                    <a:off x="2851150" y="5502275"/>
                    <a:ext cx="39688" cy="41275"/>
                  </a:xfrm>
                  <a:custGeom>
                    <a:avLst/>
                    <a:gdLst>
                      <a:gd name="T0" fmla="*/ 75 w 151"/>
                      <a:gd name="T1" fmla="*/ 0 h 151"/>
                      <a:gd name="T2" fmla="*/ 60 w 151"/>
                      <a:gd name="T3" fmla="*/ 2 h 151"/>
                      <a:gd name="T4" fmla="*/ 47 w 151"/>
                      <a:gd name="T5" fmla="*/ 6 h 151"/>
                      <a:gd name="T6" fmla="*/ 33 w 151"/>
                      <a:gd name="T7" fmla="*/ 13 h 151"/>
                      <a:gd name="T8" fmla="*/ 22 w 151"/>
                      <a:gd name="T9" fmla="*/ 22 h 151"/>
                      <a:gd name="T10" fmla="*/ 13 w 151"/>
                      <a:gd name="T11" fmla="*/ 33 h 151"/>
                      <a:gd name="T12" fmla="*/ 6 w 151"/>
                      <a:gd name="T13" fmla="*/ 46 h 151"/>
                      <a:gd name="T14" fmla="*/ 2 w 151"/>
                      <a:gd name="T15" fmla="*/ 60 h 151"/>
                      <a:gd name="T16" fmla="*/ 0 w 151"/>
                      <a:gd name="T17" fmla="*/ 75 h 151"/>
                      <a:gd name="T18" fmla="*/ 1 w 151"/>
                      <a:gd name="T19" fmla="*/ 83 h 151"/>
                      <a:gd name="T20" fmla="*/ 4 w 151"/>
                      <a:gd name="T21" fmla="*/ 98 h 151"/>
                      <a:gd name="T22" fmla="*/ 9 w 151"/>
                      <a:gd name="T23" fmla="*/ 111 h 151"/>
                      <a:gd name="T24" fmla="*/ 17 w 151"/>
                      <a:gd name="T25" fmla="*/ 123 h 151"/>
                      <a:gd name="T26" fmla="*/ 27 w 151"/>
                      <a:gd name="T27" fmla="*/ 133 h 151"/>
                      <a:gd name="T28" fmla="*/ 40 w 151"/>
                      <a:gd name="T29" fmla="*/ 141 h 151"/>
                      <a:gd name="T30" fmla="*/ 53 w 151"/>
                      <a:gd name="T31" fmla="*/ 148 h 151"/>
                      <a:gd name="T32" fmla="*/ 68 w 151"/>
                      <a:gd name="T33" fmla="*/ 151 h 151"/>
                      <a:gd name="T34" fmla="*/ 75 w 151"/>
                      <a:gd name="T35" fmla="*/ 151 h 151"/>
                      <a:gd name="T36" fmla="*/ 91 w 151"/>
                      <a:gd name="T37" fmla="*/ 150 h 151"/>
                      <a:gd name="T38" fmla="*/ 105 w 151"/>
                      <a:gd name="T39" fmla="*/ 145 h 151"/>
                      <a:gd name="T40" fmla="*/ 118 w 151"/>
                      <a:gd name="T41" fmla="*/ 138 h 151"/>
                      <a:gd name="T42" fmla="*/ 130 w 151"/>
                      <a:gd name="T43" fmla="*/ 129 h 151"/>
                      <a:gd name="T44" fmla="*/ 139 w 151"/>
                      <a:gd name="T45" fmla="*/ 118 h 151"/>
                      <a:gd name="T46" fmla="*/ 146 w 151"/>
                      <a:gd name="T47" fmla="*/ 105 h 151"/>
                      <a:gd name="T48" fmla="*/ 150 w 151"/>
                      <a:gd name="T49" fmla="*/ 91 h 151"/>
                      <a:gd name="T50" fmla="*/ 151 w 151"/>
                      <a:gd name="T51" fmla="*/ 75 h 151"/>
                      <a:gd name="T52" fmla="*/ 151 w 151"/>
                      <a:gd name="T53" fmla="*/ 68 h 151"/>
                      <a:gd name="T54" fmla="*/ 148 w 151"/>
                      <a:gd name="T55" fmla="*/ 53 h 151"/>
                      <a:gd name="T56" fmla="*/ 142 w 151"/>
                      <a:gd name="T57" fmla="*/ 40 h 151"/>
                      <a:gd name="T58" fmla="*/ 134 w 151"/>
                      <a:gd name="T59" fmla="*/ 27 h 151"/>
                      <a:gd name="T60" fmla="*/ 123 w 151"/>
                      <a:gd name="T61" fmla="*/ 17 h 151"/>
                      <a:gd name="T62" fmla="*/ 112 w 151"/>
                      <a:gd name="T63" fmla="*/ 9 h 151"/>
                      <a:gd name="T64" fmla="*/ 98 w 151"/>
                      <a:gd name="T65" fmla="*/ 4 h 151"/>
                      <a:gd name="T66" fmla="*/ 83 w 151"/>
                      <a:gd name="T67" fmla="*/ 1 h 151"/>
                      <a:gd name="T68" fmla="*/ 75 w 151"/>
                      <a:gd name="T69" fmla="*/ 0 h 151"/>
                      <a:gd name="T70" fmla="*/ 75 w 151"/>
                      <a:gd name="T71" fmla="*/ 125 h 151"/>
                      <a:gd name="T72" fmla="*/ 56 w 151"/>
                      <a:gd name="T73" fmla="*/ 122 h 151"/>
                      <a:gd name="T74" fmla="*/ 41 w 151"/>
                      <a:gd name="T75" fmla="*/ 111 h 151"/>
                      <a:gd name="T76" fmla="*/ 29 w 151"/>
                      <a:gd name="T77" fmla="*/ 95 h 151"/>
                      <a:gd name="T78" fmla="*/ 25 w 151"/>
                      <a:gd name="T79" fmla="*/ 75 h 151"/>
                      <a:gd name="T80" fmla="*/ 26 w 151"/>
                      <a:gd name="T81" fmla="*/ 65 h 151"/>
                      <a:gd name="T82" fmla="*/ 34 w 151"/>
                      <a:gd name="T83" fmla="*/ 48 h 151"/>
                      <a:gd name="T84" fmla="*/ 48 w 151"/>
                      <a:gd name="T85" fmla="*/ 33 h 151"/>
                      <a:gd name="T86" fmla="*/ 65 w 151"/>
                      <a:gd name="T87" fmla="*/ 26 h 151"/>
                      <a:gd name="T88" fmla="*/ 75 w 151"/>
                      <a:gd name="T89" fmla="*/ 25 h 151"/>
                      <a:gd name="T90" fmla="*/ 95 w 151"/>
                      <a:gd name="T91" fmla="*/ 29 h 151"/>
                      <a:gd name="T92" fmla="*/ 111 w 151"/>
                      <a:gd name="T93" fmla="*/ 40 h 151"/>
                      <a:gd name="T94" fmla="*/ 122 w 151"/>
                      <a:gd name="T95" fmla="*/ 56 h 151"/>
                      <a:gd name="T96" fmla="*/ 126 w 151"/>
                      <a:gd name="T97" fmla="*/ 75 h 151"/>
                      <a:gd name="T98" fmla="*/ 125 w 151"/>
                      <a:gd name="T99" fmla="*/ 85 h 151"/>
                      <a:gd name="T100" fmla="*/ 117 w 151"/>
                      <a:gd name="T101" fmla="*/ 104 h 151"/>
                      <a:gd name="T102" fmla="*/ 104 w 151"/>
                      <a:gd name="T103" fmla="*/ 117 h 151"/>
                      <a:gd name="T104" fmla="*/ 86 w 151"/>
                      <a:gd name="T105" fmla="*/ 124 h 151"/>
                      <a:gd name="T106" fmla="*/ 75 w 151"/>
                      <a:gd name="T107" fmla="*/ 12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51">
                        <a:moveTo>
                          <a:pt x="75" y="0"/>
                        </a:moveTo>
                        <a:lnTo>
                          <a:pt x="75" y="0"/>
                        </a:lnTo>
                        <a:lnTo>
                          <a:pt x="68" y="1"/>
                        </a:lnTo>
                        <a:lnTo>
                          <a:pt x="60" y="2"/>
                        </a:lnTo>
                        <a:lnTo>
                          <a:pt x="53" y="4"/>
                        </a:lnTo>
                        <a:lnTo>
                          <a:pt x="47" y="6"/>
                        </a:lnTo>
                        <a:lnTo>
                          <a:pt x="40" y="9"/>
                        </a:lnTo>
                        <a:lnTo>
                          <a:pt x="33" y="13"/>
                        </a:lnTo>
                        <a:lnTo>
                          <a:pt x="27" y="17"/>
                        </a:lnTo>
                        <a:lnTo>
                          <a:pt x="22" y="22"/>
                        </a:lnTo>
                        <a:lnTo>
                          <a:pt x="17" y="27"/>
                        </a:lnTo>
                        <a:lnTo>
                          <a:pt x="13" y="33"/>
                        </a:lnTo>
                        <a:lnTo>
                          <a:pt x="9" y="40"/>
                        </a:lnTo>
                        <a:lnTo>
                          <a:pt x="6" y="46"/>
                        </a:lnTo>
                        <a:lnTo>
                          <a:pt x="4" y="53"/>
                        </a:lnTo>
                        <a:lnTo>
                          <a:pt x="2" y="60"/>
                        </a:lnTo>
                        <a:lnTo>
                          <a:pt x="1" y="68"/>
                        </a:lnTo>
                        <a:lnTo>
                          <a:pt x="0" y="75"/>
                        </a:lnTo>
                        <a:lnTo>
                          <a:pt x="0" y="75"/>
                        </a:lnTo>
                        <a:lnTo>
                          <a:pt x="1" y="83"/>
                        </a:lnTo>
                        <a:lnTo>
                          <a:pt x="2" y="91"/>
                        </a:lnTo>
                        <a:lnTo>
                          <a:pt x="4" y="98"/>
                        </a:lnTo>
                        <a:lnTo>
                          <a:pt x="6" y="105"/>
                        </a:lnTo>
                        <a:lnTo>
                          <a:pt x="9" y="111"/>
                        </a:lnTo>
                        <a:lnTo>
                          <a:pt x="13" y="118"/>
                        </a:lnTo>
                        <a:lnTo>
                          <a:pt x="17" y="123"/>
                        </a:lnTo>
                        <a:lnTo>
                          <a:pt x="22" y="129"/>
                        </a:lnTo>
                        <a:lnTo>
                          <a:pt x="27" y="133"/>
                        </a:lnTo>
                        <a:lnTo>
                          <a:pt x="33" y="138"/>
                        </a:lnTo>
                        <a:lnTo>
                          <a:pt x="40" y="141"/>
                        </a:lnTo>
                        <a:lnTo>
                          <a:pt x="47" y="145"/>
                        </a:lnTo>
                        <a:lnTo>
                          <a:pt x="53" y="148"/>
                        </a:lnTo>
                        <a:lnTo>
                          <a:pt x="60" y="150"/>
                        </a:lnTo>
                        <a:lnTo>
                          <a:pt x="68" y="151"/>
                        </a:lnTo>
                        <a:lnTo>
                          <a:pt x="75" y="151"/>
                        </a:lnTo>
                        <a:lnTo>
                          <a:pt x="75" y="151"/>
                        </a:lnTo>
                        <a:lnTo>
                          <a:pt x="83" y="151"/>
                        </a:lnTo>
                        <a:lnTo>
                          <a:pt x="91" y="150"/>
                        </a:lnTo>
                        <a:lnTo>
                          <a:pt x="98" y="148"/>
                        </a:lnTo>
                        <a:lnTo>
                          <a:pt x="105" y="145"/>
                        </a:lnTo>
                        <a:lnTo>
                          <a:pt x="112" y="141"/>
                        </a:lnTo>
                        <a:lnTo>
                          <a:pt x="118" y="138"/>
                        </a:lnTo>
                        <a:lnTo>
                          <a:pt x="123" y="133"/>
                        </a:lnTo>
                        <a:lnTo>
                          <a:pt x="130" y="129"/>
                        </a:lnTo>
                        <a:lnTo>
                          <a:pt x="134" y="123"/>
                        </a:lnTo>
                        <a:lnTo>
                          <a:pt x="139" y="118"/>
                        </a:lnTo>
                        <a:lnTo>
                          <a:pt x="142" y="111"/>
                        </a:lnTo>
                        <a:lnTo>
                          <a:pt x="146" y="105"/>
                        </a:lnTo>
                        <a:lnTo>
                          <a:pt x="148" y="98"/>
                        </a:lnTo>
                        <a:lnTo>
                          <a:pt x="150" y="91"/>
                        </a:lnTo>
                        <a:lnTo>
                          <a:pt x="151" y="83"/>
                        </a:lnTo>
                        <a:lnTo>
                          <a:pt x="151" y="75"/>
                        </a:lnTo>
                        <a:lnTo>
                          <a:pt x="151" y="75"/>
                        </a:lnTo>
                        <a:lnTo>
                          <a:pt x="151" y="68"/>
                        </a:lnTo>
                        <a:lnTo>
                          <a:pt x="150" y="60"/>
                        </a:lnTo>
                        <a:lnTo>
                          <a:pt x="148" y="53"/>
                        </a:lnTo>
                        <a:lnTo>
                          <a:pt x="146" y="46"/>
                        </a:lnTo>
                        <a:lnTo>
                          <a:pt x="142" y="40"/>
                        </a:lnTo>
                        <a:lnTo>
                          <a:pt x="139" y="33"/>
                        </a:lnTo>
                        <a:lnTo>
                          <a:pt x="134" y="27"/>
                        </a:lnTo>
                        <a:lnTo>
                          <a:pt x="130" y="22"/>
                        </a:lnTo>
                        <a:lnTo>
                          <a:pt x="123" y="17"/>
                        </a:lnTo>
                        <a:lnTo>
                          <a:pt x="118" y="13"/>
                        </a:lnTo>
                        <a:lnTo>
                          <a:pt x="112" y="9"/>
                        </a:lnTo>
                        <a:lnTo>
                          <a:pt x="105" y="6"/>
                        </a:lnTo>
                        <a:lnTo>
                          <a:pt x="98" y="4"/>
                        </a:lnTo>
                        <a:lnTo>
                          <a:pt x="91" y="2"/>
                        </a:lnTo>
                        <a:lnTo>
                          <a:pt x="83" y="1"/>
                        </a:lnTo>
                        <a:lnTo>
                          <a:pt x="75" y="0"/>
                        </a:lnTo>
                        <a:lnTo>
                          <a:pt x="75" y="0"/>
                        </a:lnTo>
                        <a:close/>
                        <a:moveTo>
                          <a:pt x="75" y="125"/>
                        </a:moveTo>
                        <a:lnTo>
                          <a:pt x="75" y="125"/>
                        </a:lnTo>
                        <a:lnTo>
                          <a:pt x="65" y="124"/>
                        </a:lnTo>
                        <a:lnTo>
                          <a:pt x="56" y="122"/>
                        </a:lnTo>
                        <a:lnTo>
                          <a:pt x="48" y="117"/>
                        </a:lnTo>
                        <a:lnTo>
                          <a:pt x="41" y="111"/>
                        </a:lnTo>
                        <a:lnTo>
                          <a:pt x="34" y="104"/>
                        </a:lnTo>
                        <a:lnTo>
                          <a:pt x="29" y="95"/>
                        </a:lnTo>
                        <a:lnTo>
                          <a:pt x="26" y="85"/>
                        </a:lnTo>
                        <a:lnTo>
                          <a:pt x="25" y="75"/>
                        </a:lnTo>
                        <a:lnTo>
                          <a:pt x="25" y="75"/>
                        </a:lnTo>
                        <a:lnTo>
                          <a:pt x="26" y="65"/>
                        </a:lnTo>
                        <a:lnTo>
                          <a:pt x="29" y="56"/>
                        </a:lnTo>
                        <a:lnTo>
                          <a:pt x="34" y="48"/>
                        </a:lnTo>
                        <a:lnTo>
                          <a:pt x="41" y="40"/>
                        </a:lnTo>
                        <a:lnTo>
                          <a:pt x="48" y="33"/>
                        </a:lnTo>
                        <a:lnTo>
                          <a:pt x="56" y="29"/>
                        </a:lnTo>
                        <a:lnTo>
                          <a:pt x="65" y="26"/>
                        </a:lnTo>
                        <a:lnTo>
                          <a:pt x="75" y="25"/>
                        </a:lnTo>
                        <a:lnTo>
                          <a:pt x="75" y="25"/>
                        </a:lnTo>
                        <a:lnTo>
                          <a:pt x="86" y="26"/>
                        </a:lnTo>
                        <a:lnTo>
                          <a:pt x="95" y="29"/>
                        </a:lnTo>
                        <a:lnTo>
                          <a:pt x="104" y="33"/>
                        </a:lnTo>
                        <a:lnTo>
                          <a:pt x="111" y="40"/>
                        </a:lnTo>
                        <a:lnTo>
                          <a:pt x="117" y="48"/>
                        </a:lnTo>
                        <a:lnTo>
                          <a:pt x="122" y="56"/>
                        </a:lnTo>
                        <a:lnTo>
                          <a:pt x="125" y="65"/>
                        </a:lnTo>
                        <a:lnTo>
                          <a:pt x="126" y="75"/>
                        </a:lnTo>
                        <a:lnTo>
                          <a:pt x="126" y="75"/>
                        </a:lnTo>
                        <a:lnTo>
                          <a:pt x="125" y="85"/>
                        </a:lnTo>
                        <a:lnTo>
                          <a:pt x="122" y="95"/>
                        </a:lnTo>
                        <a:lnTo>
                          <a:pt x="117" y="104"/>
                        </a:lnTo>
                        <a:lnTo>
                          <a:pt x="111" y="111"/>
                        </a:lnTo>
                        <a:lnTo>
                          <a:pt x="104" y="117"/>
                        </a:lnTo>
                        <a:lnTo>
                          <a:pt x="95" y="122"/>
                        </a:lnTo>
                        <a:lnTo>
                          <a:pt x="86" y="124"/>
                        </a:lnTo>
                        <a:lnTo>
                          <a:pt x="75" y="125"/>
                        </a:lnTo>
                        <a:lnTo>
                          <a:pt x="75" y="12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06" name="Freeform 10">
                    <a:extLst>
                      <a:ext uri="{FF2B5EF4-FFF2-40B4-BE49-F238E27FC236}">
                        <a16:creationId xmlns:a16="http://schemas.microsoft.com/office/drawing/2014/main" id="{2AFD587F-47EB-4A8A-84DE-6884A006DE6C}"/>
                      </a:ext>
                    </a:extLst>
                  </p:cNvPr>
                  <p:cNvSpPr>
                    <a:spLocks noEditPoints="1"/>
                  </p:cNvSpPr>
                  <p:nvPr/>
                </p:nvSpPr>
                <p:spPr bwMode="auto">
                  <a:xfrm>
                    <a:off x="2801938" y="5502275"/>
                    <a:ext cx="41275" cy="41275"/>
                  </a:xfrm>
                  <a:custGeom>
                    <a:avLst/>
                    <a:gdLst>
                      <a:gd name="T0" fmla="*/ 75 w 151"/>
                      <a:gd name="T1" fmla="*/ 0 h 151"/>
                      <a:gd name="T2" fmla="*/ 60 w 151"/>
                      <a:gd name="T3" fmla="*/ 2 h 151"/>
                      <a:gd name="T4" fmla="*/ 46 w 151"/>
                      <a:gd name="T5" fmla="*/ 6 h 151"/>
                      <a:gd name="T6" fmla="*/ 33 w 151"/>
                      <a:gd name="T7" fmla="*/ 13 h 151"/>
                      <a:gd name="T8" fmla="*/ 22 w 151"/>
                      <a:gd name="T9" fmla="*/ 22 h 151"/>
                      <a:gd name="T10" fmla="*/ 13 w 151"/>
                      <a:gd name="T11" fmla="*/ 33 h 151"/>
                      <a:gd name="T12" fmla="*/ 6 w 151"/>
                      <a:gd name="T13" fmla="*/ 46 h 151"/>
                      <a:gd name="T14" fmla="*/ 2 w 151"/>
                      <a:gd name="T15" fmla="*/ 60 h 151"/>
                      <a:gd name="T16" fmla="*/ 0 w 151"/>
                      <a:gd name="T17" fmla="*/ 75 h 151"/>
                      <a:gd name="T18" fmla="*/ 1 w 151"/>
                      <a:gd name="T19" fmla="*/ 83 h 151"/>
                      <a:gd name="T20" fmla="*/ 4 w 151"/>
                      <a:gd name="T21" fmla="*/ 98 h 151"/>
                      <a:gd name="T22" fmla="*/ 9 w 151"/>
                      <a:gd name="T23" fmla="*/ 111 h 151"/>
                      <a:gd name="T24" fmla="*/ 17 w 151"/>
                      <a:gd name="T25" fmla="*/ 123 h 151"/>
                      <a:gd name="T26" fmla="*/ 27 w 151"/>
                      <a:gd name="T27" fmla="*/ 133 h 151"/>
                      <a:gd name="T28" fmla="*/ 39 w 151"/>
                      <a:gd name="T29" fmla="*/ 141 h 151"/>
                      <a:gd name="T30" fmla="*/ 53 w 151"/>
                      <a:gd name="T31" fmla="*/ 148 h 151"/>
                      <a:gd name="T32" fmla="*/ 68 w 151"/>
                      <a:gd name="T33" fmla="*/ 151 h 151"/>
                      <a:gd name="T34" fmla="*/ 75 w 151"/>
                      <a:gd name="T35" fmla="*/ 151 h 151"/>
                      <a:gd name="T36" fmla="*/ 91 w 151"/>
                      <a:gd name="T37" fmla="*/ 150 h 151"/>
                      <a:gd name="T38" fmla="*/ 105 w 151"/>
                      <a:gd name="T39" fmla="*/ 145 h 151"/>
                      <a:gd name="T40" fmla="*/ 118 w 151"/>
                      <a:gd name="T41" fmla="*/ 138 h 151"/>
                      <a:gd name="T42" fmla="*/ 129 w 151"/>
                      <a:gd name="T43" fmla="*/ 129 h 151"/>
                      <a:gd name="T44" fmla="*/ 139 w 151"/>
                      <a:gd name="T45" fmla="*/ 118 h 151"/>
                      <a:gd name="T46" fmla="*/ 145 w 151"/>
                      <a:gd name="T47" fmla="*/ 105 h 151"/>
                      <a:gd name="T48" fmla="*/ 150 w 151"/>
                      <a:gd name="T49" fmla="*/ 91 h 151"/>
                      <a:gd name="T50" fmla="*/ 151 w 151"/>
                      <a:gd name="T51" fmla="*/ 75 h 151"/>
                      <a:gd name="T52" fmla="*/ 151 w 151"/>
                      <a:gd name="T53" fmla="*/ 68 h 151"/>
                      <a:gd name="T54" fmla="*/ 148 w 151"/>
                      <a:gd name="T55" fmla="*/ 53 h 151"/>
                      <a:gd name="T56" fmla="*/ 142 w 151"/>
                      <a:gd name="T57" fmla="*/ 40 h 151"/>
                      <a:gd name="T58" fmla="*/ 134 w 151"/>
                      <a:gd name="T59" fmla="*/ 27 h 151"/>
                      <a:gd name="T60" fmla="*/ 123 w 151"/>
                      <a:gd name="T61" fmla="*/ 17 h 151"/>
                      <a:gd name="T62" fmla="*/ 111 w 151"/>
                      <a:gd name="T63" fmla="*/ 9 h 151"/>
                      <a:gd name="T64" fmla="*/ 98 w 151"/>
                      <a:gd name="T65" fmla="*/ 4 h 151"/>
                      <a:gd name="T66" fmla="*/ 83 w 151"/>
                      <a:gd name="T67" fmla="*/ 1 h 151"/>
                      <a:gd name="T68" fmla="*/ 75 w 151"/>
                      <a:gd name="T69" fmla="*/ 0 h 151"/>
                      <a:gd name="T70" fmla="*/ 75 w 151"/>
                      <a:gd name="T71" fmla="*/ 125 h 151"/>
                      <a:gd name="T72" fmla="*/ 56 w 151"/>
                      <a:gd name="T73" fmla="*/ 122 h 151"/>
                      <a:gd name="T74" fmla="*/ 40 w 151"/>
                      <a:gd name="T75" fmla="*/ 111 h 151"/>
                      <a:gd name="T76" fmla="*/ 29 w 151"/>
                      <a:gd name="T77" fmla="*/ 95 h 151"/>
                      <a:gd name="T78" fmla="*/ 25 w 151"/>
                      <a:gd name="T79" fmla="*/ 75 h 151"/>
                      <a:gd name="T80" fmla="*/ 26 w 151"/>
                      <a:gd name="T81" fmla="*/ 65 h 151"/>
                      <a:gd name="T82" fmla="*/ 33 w 151"/>
                      <a:gd name="T83" fmla="*/ 48 h 151"/>
                      <a:gd name="T84" fmla="*/ 48 w 151"/>
                      <a:gd name="T85" fmla="*/ 33 h 151"/>
                      <a:gd name="T86" fmla="*/ 65 w 151"/>
                      <a:gd name="T87" fmla="*/ 26 h 151"/>
                      <a:gd name="T88" fmla="*/ 75 w 151"/>
                      <a:gd name="T89" fmla="*/ 25 h 151"/>
                      <a:gd name="T90" fmla="*/ 95 w 151"/>
                      <a:gd name="T91" fmla="*/ 29 h 151"/>
                      <a:gd name="T92" fmla="*/ 111 w 151"/>
                      <a:gd name="T93" fmla="*/ 40 h 151"/>
                      <a:gd name="T94" fmla="*/ 122 w 151"/>
                      <a:gd name="T95" fmla="*/ 56 h 151"/>
                      <a:gd name="T96" fmla="*/ 125 w 151"/>
                      <a:gd name="T97" fmla="*/ 75 h 151"/>
                      <a:gd name="T98" fmla="*/ 124 w 151"/>
                      <a:gd name="T99" fmla="*/ 85 h 151"/>
                      <a:gd name="T100" fmla="*/ 117 w 151"/>
                      <a:gd name="T101" fmla="*/ 104 h 151"/>
                      <a:gd name="T102" fmla="*/ 104 w 151"/>
                      <a:gd name="T103" fmla="*/ 117 h 151"/>
                      <a:gd name="T104" fmla="*/ 85 w 151"/>
                      <a:gd name="T105" fmla="*/ 124 h 151"/>
                      <a:gd name="T106" fmla="*/ 75 w 151"/>
                      <a:gd name="T107" fmla="*/ 12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51">
                        <a:moveTo>
                          <a:pt x="75" y="0"/>
                        </a:moveTo>
                        <a:lnTo>
                          <a:pt x="75" y="0"/>
                        </a:lnTo>
                        <a:lnTo>
                          <a:pt x="68" y="1"/>
                        </a:lnTo>
                        <a:lnTo>
                          <a:pt x="60" y="2"/>
                        </a:lnTo>
                        <a:lnTo>
                          <a:pt x="53" y="4"/>
                        </a:lnTo>
                        <a:lnTo>
                          <a:pt x="46" y="6"/>
                        </a:lnTo>
                        <a:lnTo>
                          <a:pt x="39" y="9"/>
                        </a:lnTo>
                        <a:lnTo>
                          <a:pt x="33" y="13"/>
                        </a:lnTo>
                        <a:lnTo>
                          <a:pt x="27" y="17"/>
                        </a:lnTo>
                        <a:lnTo>
                          <a:pt x="22" y="22"/>
                        </a:lnTo>
                        <a:lnTo>
                          <a:pt x="17" y="27"/>
                        </a:lnTo>
                        <a:lnTo>
                          <a:pt x="13" y="33"/>
                        </a:lnTo>
                        <a:lnTo>
                          <a:pt x="9" y="40"/>
                        </a:lnTo>
                        <a:lnTo>
                          <a:pt x="6" y="46"/>
                        </a:lnTo>
                        <a:lnTo>
                          <a:pt x="4" y="53"/>
                        </a:lnTo>
                        <a:lnTo>
                          <a:pt x="2" y="60"/>
                        </a:lnTo>
                        <a:lnTo>
                          <a:pt x="1" y="68"/>
                        </a:lnTo>
                        <a:lnTo>
                          <a:pt x="0" y="75"/>
                        </a:lnTo>
                        <a:lnTo>
                          <a:pt x="0" y="75"/>
                        </a:lnTo>
                        <a:lnTo>
                          <a:pt x="1" y="83"/>
                        </a:lnTo>
                        <a:lnTo>
                          <a:pt x="2" y="91"/>
                        </a:lnTo>
                        <a:lnTo>
                          <a:pt x="4" y="98"/>
                        </a:lnTo>
                        <a:lnTo>
                          <a:pt x="6" y="105"/>
                        </a:lnTo>
                        <a:lnTo>
                          <a:pt x="9" y="111"/>
                        </a:lnTo>
                        <a:lnTo>
                          <a:pt x="13" y="118"/>
                        </a:lnTo>
                        <a:lnTo>
                          <a:pt x="17" y="123"/>
                        </a:lnTo>
                        <a:lnTo>
                          <a:pt x="22" y="129"/>
                        </a:lnTo>
                        <a:lnTo>
                          <a:pt x="27" y="133"/>
                        </a:lnTo>
                        <a:lnTo>
                          <a:pt x="33" y="138"/>
                        </a:lnTo>
                        <a:lnTo>
                          <a:pt x="39" y="141"/>
                        </a:lnTo>
                        <a:lnTo>
                          <a:pt x="46" y="145"/>
                        </a:lnTo>
                        <a:lnTo>
                          <a:pt x="53" y="148"/>
                        </a:lnTo>
                        <a:lnTo>
                          <a:pt x="60" y="150"/>
                        </a:lnTo>
                        <a:lnTo>
                          <a:pt x="68" y="151"/>
                        </a:lnTo>
                        <a:lnTo>
                          <a:pt x="75" y="151"/>
                        </a:lnTo>
                        <a:lnTo>
                          <a:pt x="75" y="151"/>
                        </a:lnTo>
                        <a:lnTo>
                          <a:pt x="83" y="151"/>
                        </a:lnTo>
                        <a:lnTo>
                          <a:pt x="91" y="150"/>
                        </a:lnTo>
                        <a:lnTo>
                          <a:pt x="98" y="148"/>
                        </a:lnTo>
                        <a:lnTo>
                          <a:pt x="105" y="145"/>
                        </a:lnTo>
                        <a:lnTo>
                          <a:pt x="111" y="141"/>
                        </a:lnTo>
                        <a:lnTo>
                          <a:pt x="118" y="138"/>
                        </a:lnTo>
                        <a:lnTo>
                          <a:pt x="123" y="133"/>
                        </a:lnTo>
                        <a:lnTo>
                          <a:pt x="129" y="129"/>
                        </a:lnTo>
                        <a:lnTo>
                          <a:pt x="134" y="123"/>
                        </a:lnTo>
                        <a:lnTo>
                          <a:pt x="139" y="118"/>
                        </a:lnTo>
                        <a:lnTo>
                          <a:pt x="142" y="111"/>
                        </a:lnTo>
                        <a:lnTo>
                          <a:pt x="145" y="105"/>
                        </a:lnTo>
                        <a:lnTo>
                          <a:pt x="148" y="98"/>
                        </a:lnTo>
                        <a:lnTo>
                          <a:pt x="150" y="91"/>
                        </a:lnTo>
                        <a:lnTo>
                          <a:pt x="151" y="83"/>
                        </a:lnTo>
                        <a:lnTo>
                          <a:pt x="151" y="75"/>
                        </a:lnTo>
                        <a:lnTo>
                          <a:pt x="151" y="75"/>
                        </a:lnTo>
                        <a:lnTo>
                          <a:pt x="151" y="68"/>
                        </a:lnTo>
                        <a:lnTo>
                          <a:pt x="150" y="60"/>
                        </a:lnTo>
                        <a:lnTo>
                          <a:pt x="148" y="53"/>
                        </a:lnTo>
                        <a:lnTo>
                          <a:pt x="145" y="46"/>
                        </a:lnTo>
                        <a:lnTo>
                          <a:pt x="142" y="40"/>
                        </a:lnTo>
                        <a:lnTo>
                          <a:pt x="139" y="33"/>
                        </a:lnTo>
                        <a:lnTo>
                          <a:pt x="134" y="27"/>
                        </a:lnTo>
                        <a:lnTo>
                          <a:pt x="129" y="22"/>
                        </a:lnTo>
                        <a:lnTo>
                          <a:pt x="123" y="17"/>
                        </a:lnTo>
                        <a:lnTo>
                          <a:pt x="118" y="13"/>
                        </a:lnTo>
                        <a:lnTo>
                          <a:pt x="111" y="9"/>
                        </a:lnTo>
                        <a:lnTo>
                          <a:pt x="105" y="6"/>
                        </a:lnTo>
                        <a:lnTo>
                          <a:pt x="98" y="4"/>
                        </a:lnTo>
                        <a:lnTo>
                          <a:pt x="91" y="2"/>
                        </a:lnTo>
                        <a:lnTo>
                          <a:pt x="83" y="1"/>
                        </a:lnTo>
                        <a:lnTo>
                          <a:pt x="75" y="0"/>
                        </a:lnTo>
                        <a:lnTo>
                          <a:pt x="75" y="0"/>
                        </a:lnTo>
                        <a:close/>
                        <a:moveTo>
                          <a:pt x="75" y="125"/>
                        </a:moveTo>
                        <a:lnTo>
                          <a:pt x="75" y="125"/>
                        </a:lnTo>
                        <a:lnTo>
                          <a:pt x="65" y="124"/>
                        </a:lnTo>
                        <a:lnTo>
                          <a:pt x="56" y="122"/>
                        </a:lnTo>
                        <a:lnTo>
                          <a:pt x="48" y="117"/>
                        </a:lnTo>
                        <a:lnTo>
                          <a:pt x="40" y="111"/>
                        </a:lnTo>
                        <a:lnTo>
                          <a:pt x="33" y="104"/>
                        </a:lnTo>
                        <a:lnTo>
                          <a:pt x="29" y="95"/>
                        </a:lnTo>
                        <a:lnTo>
                          <a:pt x="26" y="85"/>
                        </a:lnTo>
                        <a:lnTo>
                          <a:pt x="25" y="75"/>
                        </a:lnTo>
                        <a:lnTo>
                          <a:pt x="25" y="75"/>
                        </a:lnTo>
                        <a:lnTo>
                          <a:pt x="26" y="65"/>
                        </a:lnTo>
                        <a:lnTo>
                          <a:pt x="29" y="56"/>
                        </a:lnTo>
                        <a:lnTo>
                          <a:pt x="33" y="48"/>
                        </a:lnTo>
                        <a:lnTo>
                          <a:pt x="40" y="40"/>
                        </a:lnTo>
                        <a:lnTo>
                          <a:pt x="48" y="33"/>
                        </a:lnTo>
                        <a:lnTo>
                          <a:pt x="56" y="29"/>
                        </a:lnTo>
                        <a:lnTo>
                          <a:pt x="65" y="26"/>
                        </a:lnTo>
                        <a:lnTo>
                          <a:pt x="75" y="25"/>
                        </a:lnTo>
                        <a:lnTo>
                          <a:pt x="75" y="25"/>
                        </a:lnTo>
                        <a:lnTo>
                          <a:pt x="85" y="26"/>
                        </a:lnTo>
                        <a:lnTo>
                          <a:pt x="95" y="29"/>
                        </a:lnTo>
                        <a:lnTo>
                          <a:pt x="104" y="33"/>
                        </a:lnTo>
                        <a:lnTo>
                          <a:pt x="111" y="40"/>
                        </a:lnTo>
                        <a:lnTo>
                          <a:pt x="117" y="48"/>
                        </a:lnTo>
                        <a:lnTo>
                          <a:pt x="122" y="56"/>
                        </a:lnTo>
                        <a:lnTo>
                          <a:pt x="124" y="65"/>
                        </a:lnTo>
                        <a:lnTo>
                          <a:pt x="125" y="75"/>
                        </a:lnTo>
                        <a:lnTo>
                          <a:pt x="125" y="75"/>
                        </a:lnTo>
                        <a:lnTo>
                          <a:pt x="124" y="85"/>
                        </a:lnTo>
                        <a:lnTo>
                          <a:pt x="122" y="95"/>
                        </a:lnTo>
                        <a:lnTo>
                          <a:pt x="117" y="104"/>
                        </a:lnTo>
                        <a:lnTo>
                          <a:pt x="111" y="111"/>
                        </a:lnTo>
                        <a:lnTo>
                          <a:pt x="104" y="117"/>
                        </a:lnTo>
                        <a:lnTo>
                          <a:pt x="95" y="122"/>
                        </a:lnTo>
                        <a:lnTo>
                          <a:pt x="85" y="124"/>
                        </a:lnTo>
                        <a:lnTo>
                          <a:pt x="75" y="125"/>
                        </a:lnTo>
                        <a:lnTo>
                          <a:pt x="75" y="12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07" name="Freeform 11">
                    <a:extLst>
                      <a:ext uri="{FF2B5EF4-FFF2-40B4-BE49-F238E27FC236}">
                        <a16:creationId xmlns:a16="http://schemas.microsoft.com/office/drawing/2014/main" id="{014B1515-3B6A-4114-8F13-0C9DCB0529B1}"/>
                      </a:ext>
                    </a:extLst>
                  </p:cNvPr>
                  <p:cNvSpPr>
                    <a:spLocks noEditPoints="1"/>
                  </p:cNvSpPr>
                  <p:nvPr/>
                </p:nvSpPr>
                <p:spPr bwMode="auto">
                  <a:xfrm>
                    <a:off x="2833688" y="5538788"/>
                    <a:ext cx="25400" cy="23813"/>
                  </a:xfrm>
                  <a:custGeom>
                    <a:avLst/>
                    <a:gdLst>
                      <a:gd name="T0" fmla="*/ 65 w 96"/>
                      <a:gd name="T1" fmla="*/ 11 h 88"/>
                      <a:gd name="T2" fmla="*/ 65 w 96"/>
                      <a:gd name="T3" fmla="*/ 11 h 88"/>
                      <a:gd name="T4" fmla="*/ 63 w 96"/>
                      <a:gd name="T5" fmla="*/ 6 h 88"/>
                      <a:gd name="T6" fmla="*/ 61 w 96"/>
                      <a:gd name="T7" fmla="*/ 4 h 88"/>
                      <a:gd name="T8" fmla="*/ 57 w 96"/>
                      <a:gd name="T9" fmla="*/ 2 h 88"/>
                      <a:gd name="T10" fmla="*/ 54 w 96"/>
                      <a:gd name="T11" fmla="*/ 0 h 88"/>
                      <a:gd name="T12" fmla="*/ 51 w 96"/>
                      <a:gd name="T13" fmla="*/ 0 h 88"/>
                      <a:gd name="T14" fmla="*/ 47 w 96"/>
                      <a:gd name="T15" fmla="*/ 0 h 88"/>
                      <a:gd name="T16" fmla="*/ 44 w 96"/>
                      <a:gd name="T17" fmla="*/ 0 h 88"/>
                      <a:gd name="T18" fmla="*/ 41 w 96"/>
                      <a:gd name="T19" fmla="*/ 1 h 88"/>
                      <a:gd name="T20" fmla="*/ 41 w 96"/>
                      <a:gd name="T21" fmla="*/ 1 h 88"/>
                      <a:gd name="T22" fmla="*/ 36 w 96"/>
                      <a:gd name="T23" fmla="*/ 5 h 88"/>
                      <a:gd name="T24" fmla="*/ 32 w 96"/>
                      <a:gd name="T25" fmla="*/ 11 h 88"/>
                      <a:gd name="T26" fmla="*/ 3 w 96"/>
                      <a:gd name="T27" fmla="*/ 59 h 88"/>
                      <a:gd name="T28" fmla="*/ 3 w 96"/>
                      <a:gd name="T29" fmla="*/ 59 h 88"/>
                      <a:gd name="T30" fmla="*/ 1 w 96"/>
                      <a:gd name="T31" fmla="*/ 65 h 88"/>
                      <a:gd name="T32" fmla="*/ 0 w 96"/>
                      <a:gd name="T33" fmla="*/ 70 h 88"/>
                      <a:gd name="T34" fmla="*/ 1 w 96"/>
                      <a:gd name="T35" fmla="*/ 75 h 88"/>
                      <a:gd name="T36" fmla="*/ 3 w 96"/>
                      <a:gd name="T37" fmla="*/ 79 h 88"/>
                      <a:gd name="T38" fmla="*/ 3 w 96"/>
                      <a:gd name="T39" fmla="*/ 79 h 88"/>
                      <a:gd name="T40" fmla="*/ 6 w 96"/>
                      <a:gd name="T41" fmla="*/ 83 h 88"/>
                      <a:gd name="T42" fmla="*/ 9 w 96"/>
                      <a:gd name="T43" fmla="*/ 86 h 88"/>
                      <a:gd name="T44" fmla="*/ 15 w 96"/>
                      <a:gd name="T45" fmla="*/ 87 h 88"/>
                      <a:gd name="T46" fmla="*/ 20 w 96"/>
                      <a:gd name="T47" fmla="*/ 88 h 88"/>
                      <a:gd name="T48" fmla="*/ 77 w 96"/>
                      <a:gd name="T49" fmla="*/ 88 h 88"/>
                      <a:gd name="T50" fmla="*/ 77 w 96"/>
                      <a:gd name="T51" fmla="*/ 88 h 88"/>
                      <a:gd name="T52" fmla="*/ 82 w 96"/>
                      <a:gd name="T53" fmla="*/ 87 h 88"/>
                      <a:gd name="T54" fmla="*/ 87 w 96"/>
                      <a:gd name="T55" fmla="*/ 86 h 88"/>
                      <a:gd name="T56" fmla="*/ 91 w 96"/>
                      <a:gd name="T57" fmla="*/ 83 h 88"/>
                      <a:gd name="T58" fmla="*/ 94 w 96"/>
                      <a:gd name="T59" fmla="*/ 79 h 88"/>
                      <a:gd name="T60" fmla="*/ 94 w 96"/>
                      <a:gd name="T61" fmla="*/ 79 h 88"/>
                      <a:gd name="T62" fmla="*/ 96 w 96"/>
                      <a:gd name="T63" fmla="*/ 75 h 88"/>
                      <a:gd name="T64" fmla="*/ 96 w 96"/>
                      <a:gd name="T65" fmla="*/ 70 h 88"/>
                      <a:gd name="T66" fmla="*/ 95 w 96"/>
                      <a:gd name="T67" fmla="*/ 65 h 88"/>
                      <a:gd name="T68" fmla="*/ 93 w 96"/>
                      <a:gd name="T69" fmla="*/ 59 h 88"/>
                      <a:gd name="T70" fmla="*/ 65 w 96"/>
                      <a:gd name="T71" fmla="*/ 11 h 88"/>
                      <a:gd name="T72" fmla="*/ 31 w 96"/>
                      <a:gd name="T73" fmla="*/ 63 h 88"/>
                      <a:gd name="T74" fmla="*/ 48 w 96"/>
                      <a:gd name="T75" fmla="*/ 32 h 88"/>
                      <a:gd name="T76" fmla="*/ 67 w 96"/>
                      <a:gd name="T77" fmla="*/ 63 h 88"/>
                      <a:gd name="T78" fmla="*/ 31 w 96"/>
                      <a:gd name="T79" fmla="*/ 6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6" h="88">
                        <a:moveTo>
                          <a:pt x="65" y="11"/>
                        </a:moveTo>
                        <a:lnTo>
                          <a:pt x="65" y="11"/>
                        </a:lnTo>
                        <a:lnTo>
                          <a:pt x="63" y="6"/>
                        </a:lnTo>
                        <a:lnTo>
                          <a:pt x="61" y="4"/>
                        </a:lnTo>
                        <a:lnTo>
                          <a:pt x="57" y="2"/>
                        </a:lnTo>
                        <a:lnTo>
                          <a:pt x="54" y="0"/>
                        </a:lnTo>
                        <a:lnTo>
                          <a:pt x="51" y="0"/>
                        </a:lnTo>
                        <a:lnTo>
                          <a:pt x="47" y="0"/>
                        </a:lnTo>
                        <a:lnTo>
                          <a:pt x="44" y="0"/>
                        </a:lnTo>
                        <a:lnTo>
                          <a:pt x="41" y="1"/>
                        </a:lnTo>
                        <a:lnTo>
                          <a:pt x="41" y="1"/>
                        </a:lnTo>
                        <a:lnTo>
                          <a:pt x="36" y="5"/>
                        </a:lnTo>
                        <a:lnTo>
                          <a:pt x="32" y="11"/>
                        </a:lnTo>
                        <a:lnTo>
                          <a:pt x="3" y="59"/>
                        </a:lnTo>
                        <a:lnTo>
                          <a:pt x="3" y="59"/>
                        </a:lnTo>
                        <a:lnTo>
                          <a:pt x="1" y="65"/>
                        </a:lnTo>
                        <a:lnTo>
                          <a:pt x="0" y="70"/>
                        </a:lnTo>
                        <a:lnTo>
                          <a:pt x="1" y="75"/>
                        </a:lnTo>
                        <a:lnTo>
                          <a:pt x="3" y="79"/>
                        </a:lnTo>
                        <a:lnTo>
                          <a:pt x="3" y="79"/>
                        </a:lnTo>
                        <a:lnTo>
                          <a:pt x="6" y="83"/>
                        </a:lnTo>
                        <a:lnTo>
                          <a:pt x="9" y="86"/>
                        </a:lnTo>
                        <a:lnTo>
                          <a:pt x="15" y="87"/>
                        </a:lnTo>
                        <a:lnTo>
                          <a:pt x="20" y="88"/>
                        </a:lnTo>
                        <a:lnTo>
                          <a:pt x="77" y="88"/>
                        </a:lnTo>
                        <a:lnTo>
                          <a:pt x="77" y="88"/>
                        </a:lnTo>
                        <a:lnTo>
                          <a:pt x="82" y="87"/>
                        </a:lnTo>
                        <a:lnTo>
                          <a:pt x="87" y="86"/>
                        </a:lnTo>
                        <a:lnTo>
                          <a:pt x="91" y="83"/>
                        </a:lnTo>
                        <a:lnTo>
                          <a:pt x="94" y="79"/>
                        </a:lnTo>
                        <a:lnTo>
                          <a:pt x="94" y="79"/>
                        </a:lnTo>
                        <a:lnTo>
                          <a:pt x="96" y="75"/>
                        </a:lnTo>
                        <a:lnTo>
                          <a:pt x="96" y="70"/>
                        </a:lnTo>
                        <a:lnTo>
                          <a:pt x="95" y="65"/>
                        </a:lnTo>
                        <a:lnTo>
                          <a:pt x="93" y="59"/>
                        </a:lnTo>
                        <a:lnTo>
                          <a:pt x="65" y="11"/>
                        </a:lnTo>
                        <a:close/>
                        <a:moveTo>
                          <a:pt x="31" y="63"/>
                        </a:moveTo>
                        <a:lnTo>
                          <a:pt x="48" y="32"/>
                        </a:lnTo>
                        <a:lnTo>
                          <a:pt x="67" y="63"/>
                        </a:lnTo>
                        <a:lnTo>
                          <a:pt x="31" y="6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774" name="Group 773">
                  <a:extLst>
                    <a:ext uri="{FF2B5EF4-FFF2-40B4-BE49-F238E27FC236}">
                      <a16:creationId xmlns:a16="http://schemas.microsoft.com/office/drawing/2014/main" id="{B246FB3D-9070-47CD-8C4A-60EB6B92AF93}"/>
                    </a:ext>
                  </a:extLst>
                </p:cNvPr>
                <p:cNvGrpSpPr/>
                <p:nvPr/>
              </p:nvGrpSpPr>
              <p:grpSpPr>
                <a:xfrm>
                  <a:off x="668956" y="5522871"/>
                  <a:ext cx="95718" cy="106980"/>
                  <a:chOff x="2779713" y="5454650"/>
                  <a:chExt cx="134938" cy="150813"/>
                </a:xfrm>
                <a:scene3d>
                  <a:camera prst="perspectiveHeroicExtremeLeftFacing"/>
                  <a:lightRig rig="threePt" dir="t"/>
                </a:scene3d>
              </p:grpSpPr>
              <p:sp>
                <p:nvSpPr>
                  <p:cNvPr id="800" name="Freeform 8">
                    <a:extLst>
                      <a:ext uri="{FF2B5EF4-FFF2-40B4-BE49-F238E27FC236}">
                        <a16:creationId xmlns:a16="http://schemas.microsoft.com/office/drawing/2014/main" id="{662CB8AE-529C-4C2A-BBD9-4B42DF3FF3DC}"/>
                      </a:ext>
                    </a:extLst>
                  </p:cNvPr>
                  <p:cNvSpPr>
                    <a:spLocks noEditPoints="1"/>
                  </p:cNvSpPr>
                  <p:nvPr/>
                </p:nvSpPr>
                <p:spPr bwMode="auto">
                  <a:xfrm>
                    <a:off x="2779713" y="5454650"/>
                    <a:ext cx="134938" cy="150813"/>
                  </a:xfrm>
                  <a:custGeom>
                    <a:avLst/>
                    <a:gdLst>
                      <a:gd name="T0" fmla="*/ 204 w 512"/>
                      <a:gd name="T1" fmla="*/ 7 h 573"/>
                      <a:gd name="T2" fmla="*/ 112 w 512"/>
                      <a:gd name="T3" fmla="*/ 44 h 573"/>
                      <a:gd name="T4" fmla="*/ 20 w 512"/>
                      <a:gd name="T5" fmla="*/ 156 h 573"/>
                      <a:gd name="T6" fmla="*/ 1 w 512"/>
                      <a:gd name="T7" fmla="*/ 230 h 573"/>
                      <a:gd name="T8" fmla="*/ 4 w 512"/>
                      <a:gd name="T9" fmla="*/ 299 h 573"/>
                      <a:gd name="T10" fmla="*/ 25 w 512"/>
                      <a:gd name="T11" fmla="*/ 367 h 573"/>
                      <a:gd name="T12" fmla="*/ 73 w 512"/>
                      <a:gd name="T13" fmla="*/ 434 h 573"/>
                      <a:gd name="T14" fmla="*/ 105 w 512"/>
                      <a:gd name="T15" fmla="*/ 510 h 573"/>
                      <a:gd name="T16" fmla="*/ 126 w 512"/>
                      <a:gd name="T17" fmla="*/ 551 h 573"/>
                      <a:gd name="T18" fmla="*/ 155 w 512"/>
                      <a:gd name="T19" fmla="*/ 560 h 573"/>
                      <a:gd name="T20" fmla="*/ 185 w 512"/>
                      <a:gd name="T21" fmla="*/ 554 h 573"/>
                      <a:gd name="T22" fmla="*/ 214 w 512"/>
                      <a:gd name="T23" fmla="*/ 572 h 573"/>
                      <a:gd name="T24" fmla="*/ 255 w 512"/>
                      <a:gd name="T25" fmla="*/ 556 h 573"/>
                      <a:gd name="T26" fmla="*/ 292 w 512"/>
                      <a:gd name="T27" fmla="*/ 573 h 573"/>
                      <a:gd name="T28" fmla="*/ 316 w 512"/>
                      <a:gd name="T29" fmla="*/ 566 h 573"/>
                      <a:gd name="T30" fmla="*/ 332 w 512"/>
                      <a:gd name="T31" fmla="*/ 553 h 573"/>
                      <a:gd name="T32" fmla="*/ 369 w 512"/>
                      <a:gd name="T33" fmla="*/ 558 h 573"/>
                      <a:gd name="T34" fmla="*/ 393 w 512"/>
                      <a:gd name="T35" fmla="*/ 542 h 573"/>
                      <a:gd name="T36" fmla="*/ 408 w 512"/>
                      <a:gd name="T37" fmla="*/ 461 h 573"/>
                      <a:gd name="T38" fmla="*/ 453 w 512"/>
                      <a:gd name="T39" fmla="*/ 419 h 573"/>
                      <a:gd name="T40" fmla="*/ 497 w 512"/>
                      <a:gd name="T41" fmla="*/ 341 h 573"/>
                      <a:gd name="T42" fmla="*/ 512 w 512"/>
                      <a:gd name="T43" fmla="*/ 256 h 573"/>
                      <a:gd name="T44" fmla="*/ 504 w 512"/>
                      <a:gd name="T45" fmla="*/ 192 h 573"/>
                      <a:gd name="T46" fmla="*/ 453 w 512"/>
                      <a:gd name="T47" fmla="*/ 94 h 573"/>
                      <a:gd name="T48" fmla="*/ 343 w 512"/>
                      <a:gd name="T49" fmla="*/ 17 h 573"/>
                      <a:gd name="T50" fmla="*/ 269 w 512"/>
                      <a:gd name="T51" fmla="*/ 1 h 573"/>
                      <a:gd name="T52" fmla="*/ 444 w 512"/>
                      <a:gd name="T53" fmla="*/ 389 h 573"/>
                      <a:gd name="T54" fmla="*/ 387 w 512"/>
                      <a:gd name="T55" fmla="*/ 445 h 573"/>
                      <a:gd name="T56" fmla="*/ 382 w 512"/>
                      <a:gd name="T57" fmla="*/ 499 h 573"/>
                      <a:gd name="T58" fmla="*/ 368 w 512"/>
                      <a:gd name="T59" fmla="*/ 531 h 573"/>
                      <a:gd name="T60" fmla="*/ 344 w 512"/>
                      <a:gd name="T61" fmla="*/ 530 h 573"/>
                      <a:gd name="T62" fmla="*/ 336 w 512"/>
                      <a:gd name="T63" fmla="*/ 517 h 573"/>
                      <a:gd name="T64" fmla="*/ 324 w 512"/>
                      <a:gd name="T65" fmla="*/ 504 h 573"/>
                      <a:gd name="T66" fmla="*/ 311 w 512"/>
                      <a:gd name="T67" fmla="*/ 518 h 573"/>
                      <a:gd name="T68" fmla="*/ 302 w 512"/>
                      <a:gd name="T69" fmla="*/ 543 h 573"/>
                      <a:gd name="T70" fmla="*/ 284 w 512"/>
                      <a:gd name="T71" fmla="*/ 547 h 573"/>
                      <a:gd name="T72" fmla="*/ 269 w 512"/>
                      <a:gd name="T73" fmla="*/ 522 h 573"/>
                      <a:gd name="T74" fmla="*/ 255 w 512"/>
                      <a:gd name="T75" fmla="*/ 509 h 573"/>
                      <a:gd name="T76" fmla="*/ 242 w 512"/>
                      <a:gd name="T77" fmla="*/ 527 h 573"/>
                      <a:gd name="T78" fmla="*/ 223 w 512"/>
                      <a:gd name="T79" fmla="*/ 547 h 573"/>
                      <a:gd name="T80" fmla="*/ 205 w 512"/>
                      <a:gd name="T81" fmla="*/ 539 h 573"/>
                      <a:gd name="T82" fmla="*/ 201 w 512"/>
                      <a:gd name="T83" fmla="*/ 516 h 573"/>
                      <a:gd name="T84" fmla="*/ 188 w 512"/>
                      <a:gd name="T85" fmla="*/ 504 h 573"/>
                      <a:gd name="T86" fmla="*/ 175 w 512"/>
                      <a:gd name="T87" fmla="*/ 518 h 573"/>
                      <a:gd name="T88" fmla="*/ 162 w 512"/>
                      <a:gd name="T89" fmla="*/ 533 h 573"/>
                      <a:gd name="T90" fmla="*/ 138 w 512"/>
                      <a:gd name="T91" fmla="*/ 526 h 573"/>
                      <a:gd name="T92" fmla="*/ 129 w 512"/>
                      <a:gd name="T93" fmla="*/ 455 h 573"/>
                      <a:gd name="T94" fmla="*/ 107 w 512"/>
                      <a:gd name="T95" fmla="*/ 431 h 573"/>
                      <a:gd name="T96" fmla="*/ 49 w 512"/>
                      <a:gd name="T97" fmla="*/ 356 h 573"/>
                      <a:gd name="T98" fmla="*/ 28 w 512"/>
                      <a:gd name="T99" fmla="*/ 295 h 573"/>
                      <a:gd name="T100" fmla="*/ 30 w 512"/>
                      <a:gd name="T101" fmla="*/ 209 h 573"/>
                      <a:gd name="T102" fmla="*/ 93 w 512"/>
                      <a:gd name="T103" fmla="*/ 93 h 573"/>
                      <a:gd name="T104" fmla="*/ 209 w 512"/>
                      <a:gd name="T105" fmla="*/ 31 h 573"/>
                      <a:gd name="T106" fmla="*/ 324 w 512"/>
                      <a:gd name="T107" fmla="*/ 36 h 573"/>
                      <a:gd name="T108" fmla="*/ 433 w 512"/>
                      <a:gd name="T109" fmla="*/ 109 h 573"/>
                      <a:gd name="T110" fmla="*/ 485 w 512"/>
                      <a:gd name="T111" fmla="*/ 233 h 573"/>
                      <a:gd name="T112" fmla="*/ 480 w 512"/>
                      <a:gd name="T113" fmla="*/ 307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12" h="573">
                        <a:moveTo>
                          <a:pt x="255" y="0"/>
                        </a:moveTo>
                        <a:lnTo>
                          <a:pt x="255" y="0"/>
                        </a:lnTo>
                        <a:lnTo>
                          <a:pt x="242" y="1"/>
                        </a:lnTo>
                        <a:lnTo>
                          <a:pt x="230" y="2"/>
                        </a:lnTo>
                        <a:lnTo>
                          <a:pt x="216" y="3"/>
                        </a:lnTo>
                        <a:lnTo>
                          <a:pt x="204" y="7"/>
                        </a:lnTo>
                        <a:lnTo>
                          <a:pt x="192" y="9"/>
                        </a:lnTo>
                        <a:lnTo>
                          <a:pt x="180" y="13"/>
                        </a:lnTo>
                        <a:lnTo>
                          <a:pt x="167" y="17"/>
                        </a:lnTo>
                        <a:lnTo>
                          <a:pt x="156" y="21"/>
                        </a:lnTo>
                        <a:lnTo>
                          <a:pt x="134" y="32"/>
                        </a:lnTo>
                        <a:lnTo>
                          <a:pt x="112" y="44"/>
                        </a:lnTo>
                        <a:lnTo>
                          <a:pt x="93" y="59"/>
                        </a:lnTo>
                        <a:lnTo>
                          <a:pt x="74" y="76"/>
                        </a:lnTo>
                        <a:lnTo>
                          <a:pt x="58" y="94"/>
                        </a:lnTo>
                        <a:lnTo>
                          <a:pt x="44" y="113"/>
                        </a:lnTo>
                        <a:lnTo>
                          <a:pt x="30" y="135"/>
                        </a:lnTo>
                        <a:lnTo>
                          <a:pt x="20" y="156"/>
                        </a:lnTo>
                        <a:lnTo>
                          <a:pt x="15" y="169"/>
                        </a:lnTo>
                        <a:lnTo>
                          <a:pt x="11" y="180"/>
                        </a:lnTo>
                        <a:lnTo>
                          <a:pt x="8" y="192"/>
                        </a:lnTo>
                        <a:lnTo>
                          <a:pt x="5" y="204"/>
                        </a:lnTo>
                        <a:lnTo>
                          <a:pt x="3" y="217"/>
                        </a:lnTo>
                        <a:lnTo>
                          <a:pt x="1" y="230"/>
                        </a:lnTo>
                        <a:lnTo>
                          <a:pt x="0" y="243"/>
                        </a:lnTo>
                        <a:lnTo>
                          <a:pt x="0" y="256"/>
                        </a:lnTo>
                        <a:lnTo>
                          <a:pt x="0" y="256"/>
                        </a:lnTo>
                        <a:lnTo>
                          <a:pt x="0" y="270"/>
                        </a:lnTo>
                        <a:lnTo>
                          <a:pt x="2" y="285"/>
                        </a:lnTo>
                        <a:lnTo>
                          <a:pt x="4" y="299"/>
                        </a:lnTo>
                        <a:lnTo>
                          <a:pt x="6" y="313"/>
                        </a:lnTo>
                        <a:lnTo>
                          <a:pt x="10" y="326"/>
                        </a:lnTo>
                        <a:lnTo>
                          <a:pt x="14" y="341"/>
                        </a:lnTo>
                        <a:lnTo>
                          <a:pt x="19" y="354"/>
                        </a:lnTo>
                        <a:lnTo>
                          <a:pt x="25" y="367"/>
                        </a:lnTo>
                        <a:lnTo>
                          <a:pt x="25" y="367"/>
                        </a:lnTo>
                        <a:lnTo>
                          <a:pt x="34" y="386"/>
                        </a:lnTo>
                        <a:lnTo>
                          <a:pt x="46" y="403"/>
                        </a:lnTo>
                        <a:lnTo>
                          <a:pt x="59" y="419"/>
                        </a:lnTo>
                        <a:lnTo>
                          <a:pt x="73" y="434"/>
                        </a:lnTo>
                        <a:lnTo>
                          <a:pt x="73" y="434"/>
                        </a:lnTo>
                        <a:lnTo>
                          <a:pt x="73" y="434"/>
                        </a:lnTo>
                        <a:lnTo>
                          <a:pt x="88" y="448"/>
                        </a:lnTo>
                        <a:lnTo>
                          <a:pt x="102" y="460"/>
                        </a:lnTo>
                        <a:lnTo>
                          <a:pt x="104" y="461"/>
                        </a:lnTo>
                        <a:lnTo>
                          <a:pt x="104" y="499"/>
                        </a:lnTo>
                        <a:lnTo>
                          <a:pt x="104" y="499"/>
                        </a:lnTo>
                        <a:lnTo>
                          <a:pt x="105" y="510"/>
                        </a:lnTo>
                        <a:lnTo>
                          <a:pt x="107" y="521"/>
                        </a:lnTo>
                        <a:lnTo>
                          <a:pt x="110" y="529"/>
                        </a:lnTo>
                        <a:lnTo>
                          <a:pt x="113" y="536"/>
                        </a:lnTo>
                        <a:lnTo>
                          <a:pt x="118" y="542"/>
                        </a:lnTo>
                        <a:lnTo>
                          <a:pt x="122" y="548"/>
                        </a:lnTo>
                        <a:lnTo>
                          <a:pt x="126" y="551"/>
                        </a:lnTo>
                        <a:lnTo>
                          <a:pt x="130" y="554"/>
                        </a:lnTo>
                        <a:lnTo>
                          <a:pt x="130" y="554"/>
                        </a:lnTo>
                        <a:lnTo>
                          <a:pt x="137" y="556"/>
                        </a:lnTo>
                        <a:lnTo>
                          <a:pt x="143" y="558"/>
                        </a:lnTo>
                        <a:lnTo>
                          <a:pt x="149" y="559"/>
                        </a:lnTo>
                        <a:lnTo>
                          <a:pt x="155" y="560"/>
                        </a:lnTo>
                        <a:lnTo>
                          <a:pt x="161" y="559"/>
                        </a:lnTo>
                        <a:lnTo>
                          <a:pt x="167" y="558"/>
                        </a:lnTo>
                        <a:lnTo>
                          <a:pt x="173" y="556"/>
                        </a:lnTo>
                        <a:lnTo>
                          <a:pt x="180" y="553"/>
                        </a:lnTo>
                        <a:lnTo>
                          <a:pt x="183" y="551"/>
                        </a:lnTo>
                        <a:lnTo>
                          <a:pt x="185" y="554"/>
                        </a:lnTo>
                        <a:lnTo>
                          <a:pt x="185" y="554"/>
                        </a:lnTo>
                        <a:lnTo>
                          <a:pt x="189" y="559"/>
                        </a:lnTo>
                        <a:lnTo>
                          <a:pt x="192" y="562"/>
                        </a:lnTo>
                        <a:lnTo>
                          <a:pt x="200" y="568"/>
                        </a:lnTo>
                        <a:lnTo>
                          <a:pt x="207" y="571"/>
                        </a:lnTo>
                        <a:lnTo>
                          <a:pt x="214" y="572"/>
                        </a:lnTo>
                        <a:lnTo>
                          <a:pt x="214" y="572"/>
                        </a:lnTo>
                        <a:lnTo>
                          <a:pt x="225" y="572"/>
                        </a:lnTo>
                        <a:lnTo>
                          <a:pt x="234" y="570"/>
                        </a:lnTo>
                        <a:lnTo>
                          <a:pt x="244" y="565"/>
                        </a:lnTo>
                        <a:lnTo>
                          <a:pt x="252" y="559"/>
                        </a:lnTo>
                        <a:lnTo>
                          <a:pt x="255" y="556"/>
                        </a:lnTo>
                        <a:lnTo>
                          <a:pt x="258" y="559"/>
                        </a:lnTo>
                        <a:lnTo>
                          <a:pt x="258" y="559"/>
                        </a:lnTo>
                        <a:lnTo>
                          <a:pt x="266" y="565"/>
                        </a:lnTo>
                        <a:lnTo>
                          <a:pt x="274" y="569"/>
                        </a:lnTo>
                        <a:lnTo>
                          <a:pt x="283" y="572"/>
                        </a:lnTo>
                        <a:lnTo>
                          <a:pt x="292" y="573"/>
                        </a:lnTo>
                        <a:lnTo>
                          <a:pt x="292" y="573"/>
                        </a:lnTo>
                        <a:lnTo>
                          <a:pt x="297" y="573"/>
                        </a:lnTo>
                        <a:lnTo>
                          <a:pt x="302" y="572"/>
                        </a:lnTo>
                        <a:lnTo>
                          <a:pt x="306" y="570"/>
                        </a:lnTo>
                        <a:lnTo>
                          <a:pt x="312" y="568"/>
                        </a:lnTo>
                        <a:lnTo>
                          <a:pt x="316" y="566"/>
                        </a:lnTo>
                        <a:lnTo>
                          <a:pt x="320" y="562"/>
                        </a:lnTo>
                        <a:lnTo>
                          <a:pt x="323" y="559"/>
                        </a:lnTo>
                        <a:lnTo>
                          <a:pt x="326" y="555"/>
                        </a:lnTo>
                        <a:lnTo>
                          <a:pt x="329" y="551"/>
                        </a:lnTo>
                        <a:lnTo>
                          <a:pt x="332" y="553"/>
                        </a:lnTo>
                        <a:lnTo>
                          <a:pt x="332" y="553"/>
                        </a:lnTo>
                        <a:lnTo>
                          <a:pt x="337" y="556"/>
                        </a:lnTo>
                        <a:lnTo>
                          <a:pt x="343" y="558"/>
                        </a:lnTo>
                        <a:lnTo>
                          <a:pt x="349" y="559"/>
                        </a:lnTo>
                        <a:lnTo>
                          <a:pt x="357" y="560"/>
                        </a:lnTo>
                        <a:lnTo>
                          <a:pt x="363" y="559"/>
                        </a:lnTo>
                        <a:lnTo>
                          <a:pt x="369" y="558"/>
                        </a:lnTo>
                        <a:lnTo>
                          <a:pt x="375" y="556"/>
                        </a:lnTo>
                        <a:lnTo>
                          <a:pt x="380" y="554"/>
                        </a:lnTo>
                        <a:lnTo>
                          <a:pt x="380" y="554"/>
                        </a:lnTo>
                        <a:lnTo>
                          <a:pt x="384" y="551"/>
                        </a:lnTo>
                        <a:lnTo>
                          <a:pt x="388" y="548"/>
                        </a:lnTo>
                        <a:lnTo>
                          <a:pt x="393" y="542"/>
                        </a:lnTo>
                        <a:lnTo>
                          <a:pt x="397" y="536"/>
                        </a:lnTo>
                        <a:lnTo>
                          <a:pt x="402" y="529"/>
                        </a:lnTo>
                        <a:lnTo>
                          <a:pt x="405" y="521"/>
                        </a:lnTo>
                        <a:lnTo>
                          <a:pt x="407" y="510"/>
                        </a:lnTo>
                        <a:lnTo>
                          <a:pt x="408" y="499"/>
                        </a:lnTo>
                        <a:lnTo>
                          <a:pt x="408" y="461"/>
                        </a:lnTo>
                        <a:lnTo>
                          <a:pt x="409" y="460"/>
                        </a:lnTo>
                        <a:lnTo>
                          <a:pt x="409" y="460"/>
                        </a:lnTo>
                        <a:lnTo>
                          <a:pt x="424" y="448"/>
                        </a:lnTo>
                        <a:lnTo>
                          <a:pt x="437" y="434"/>
                        </a:lnTo>
                        <a:lnTo>
                          <a:pt x="437" y="434"/>
                        </a:lnTo>
                        <a:lnTo>
                          <a:pt x="453" y="419"/>
                        </a:lnTo>
                        <a:lnTo>
                          <a:pt x="465" y="403"/>
                        </a:lnTo>
                        <a:lnTo>
                          <a:pt x="476" y="386"/>
                        </a:lnTo>
                        <a:lnTo>
                          <a:pt x="485" y="367"/>
                        </a:lnTo>
                        <a:lnTo>
                          <a:pt x="485" y="367"/>
                        </a:lnTo>
                        <a:lnTo>
                          <a:pt x="492" y="354"/>
                        </a:lnTo>
                        <a:lnTo>
                          <a:pt x="497" y="341"/>
                        </a:lnTo>
                        <a:lnTo>
                          <a:pt x="502" y="327"/>
                        </a:lnTo>
                        <a:lnTo>
                          <a:pt x="505" y="313"/>
                        </a:lnTo>
                        <a:lnTo>
                          <a:pt x="508" y="299"/>
                        </a:lnTo>
                        <a:lnTo>
                          <a:pt x="510" y="285"/>
                        </a:lnTo>
                        <a:lnTo>
                          <a:pt x="511" y="270"/>
                        </a:lnTo>
                        <a:lnTo>
                          <a:pt x="512" y="256"/>
                        </a:lnTo>
                        <a:lnTo>
                          <a:pt x="512" y="256"/>
                        </a:lnTo>
                        <a:lnTo>
                          <a:pt x="511" y="243"/>
                        </a:lnTo>
                        <a:lnTo>
                          <a:pt x="510" y="230"/>
                        </a:lnTo>
                        <a:lnTo>
                          <a:pt x="509" y="217"/>
                        </a:lnTo>
                        <a:lnTo>
                          <a:pt x="506" y="204"/>
                        </a:lnTo>
                        <a:lnTo>
                          <a:pt x="504" y="192"/>
                        </a:lnTo>
                        <a:lnTo>
                          <a:pt x="500" y="180"/>
                        </a:lnTo>
                        <a:lnTo>
                          <a:pt x="496" y="169"/>
                        </a:lnTo>
                        <a:lnTo>
                          <a:pt x="492" y="156"/>
                        </a:lnTo>
                        <a:lnTo>
                          <a:pt x="480" y="135"/>
                        </a:lnTo>
                        <a:lnTo>
                          <a:pt x="468" y="113"/>
                        </a:lnTo>
                        <a:lnTo>
                          <a:pt x="453" y="94"/>
                        </a:lnTo>
                        <a:lnTo>
                          <a:pt x="436" y="76"/>
                        </a:lnTo>
                        <a:lnTo>
                          <a:pt x="418" y="59"/>
                        </a:lnTo>
                        <a:lnTo>
                          <a:pt x="398" y="44"/>
                        </a:lnTo>
                        <a:lnTo>
                          <a:pt x="377" y="32"/>
                        </a:lnTo>
                        <a:lnTo>
                          <a:pt x="356" y="21"/>
                        </a:lnTo>
                        <a:lnTo>
                          <a:pt x="343" y="17"/>
                        </a:lnTo>
                        <a:lnTo>
                          <a:pt x="332" y="13"/>
                        </a:lnTo>
                        <a:lnTo>
                          <a:pt x="320" y="9"/>
                        </a:lnTo>
                        <a:lnTo>
                          <a:pt x="307" y="7"/>
                        </a:lnTo>
                        <a:lnTo>
                          <a:pt x="294" y="3"/>
                        </a:lnTo>
                        <a:lnTo>
                          <a:pt x="282" y="2"/>
                        </a:lnTo>
                        <a:lnTo>
                          <a:pt x="269" y="1"/>
                        </a:lnTo>
                        <a:lnTo>
                          <a:pt x="255" y="0"/>
                        </a:lnTo>
                        <a:lnTo>
                          <a:pt x="255" y="0"/>
                        </a:lnTo>
                        <a:close/>
                        <a:moveTo>
                          <a:pt x="463" y="357"/>
                        </a:moveTo>
                        <a:lnTo>
                          <a:pt x="463" y="357"/>
                        </a:lnTo>
                        <a:lnTo>
                          <a:pt x="455" y="373"/>
                        </a:lnTo>
                        <a:lnTo>
                          <a:pt x="444" y="389"/>
                        </a:lnTo>
                        <a:lnTo>
                          <a:pt x="433" y="403"/>
                        </a:lnTo>
                        <a:lnTo>
                          <a:pt x="420" y="417"/>
                        </a:lnTo>
                        <a:lnTo>
                          <a:pt x="420" y="417"/>
                        </a:lnTo>
                        <a:lnTo>
                          <a:pt x="405" y="431"/>
                        </a:lnTo>
                        <a:lnTo>
                          <a:pt x="387" y="445"/>
                        </a:lnTo>
                        <a:lnTo>
                          <a:pt x="387" y="445"/>
                        </a:lnTo>
                        <a:lnTo>
                          <a:pt x="385" y="447"/>
                        </a:lnTo>
                        <a:lnTo>
                          <a:pt x="383" y="449"/>
                        </a:lnTo>
                        <a:lnTo>
                          <a:pt x="382" y="452"/>
                        </a:lnTo>
                        <a:lnTo>
                          <a:pt x="382" y="455"/>
                        </a:lnTo>
                        <a:lnTo>
                          <a:pt x="382" y="499"/>
                        </a:lnTo>
                        <a:lnTo>
                          <a:pt x="382" y="499"/>
                        </a:lnTo>
                        <a:lnTo>
                          <a:pt x="381" y="510"/>
                        </a:lnTo>
                        <a:lnTo>
                          <a:pt x="378" y="519"/>
                        </a:lnTo>
                        <a:lnTo>
                          <a:pt x="376" y="523"/>
                        </a:lnTo>
                        <a:lnTo>
                          <a:pt x="374" y="526"/>
                        </a:lnTo>
                        <a:lnTo>
                          <a:pt x="371" y="529"/>
                        </a:lnTo>
                        <a:lnTo>
                          <a:pt x="368" y="531"/>
                        </a:lnTo>
                        <a:lnTo>
                          <a:pt x="368" y="531"/>
                        </a:lnTo>
                        <a:lnTo>
                          <a:pt x="362" y="533"/>
                        </a:lnTo>
                        <a:lnTo>
                          <a:pt x="354" y="534"/>
                        </a:lnTo>
                        <a:lnTo>
                          <a:pt x="349" y="533"/>
                        </a:lnTo>
                        <a:lnTo>
                          <a:pt x="344" y="530"/>
                        </a:lnTo>
                        <a:lnTo>
                          <a:pt x="344" y="530"/>
                        </a:lnTo>
                        <a:lnTo>
                          <a:pt x="340" y="527"/>
                        </a:lnTo>
                        <a:lnTo>
                          <a:pt x="338" y="524"/>
                        </a:lnTo>
                        <a:lnTo>
                          <a:pt x="336" y="521"/>
                        </a:lnTo>
                        <a:lnTo>
                          <a:pt x="336" y="518"/>
                        </a:lnTo>
                        <a:lnTo>
                          <a:pt x="336" y="517"/>
                        </a:lnTo>
                        <a:lnTo>
                          <a:pt x="336" y="517"/>
                        </a:lnTo>
                        <a:lnTo>
                          <a:pt x="335" y="512"/>
                        </a:lnTo>
                        <a:lnTo>
                          <a:pt x="332" y="508"/>
                        </a:lnTo>
                        <a:lnTo>
                          <a:pt x="328" y="505"/>
                        </a:lnTo>
                        <a:lnTo>
                          <a:pt x="324" y="504"/>
                        </a:lnTo>
                        <a:lnTo>
                          <a:pt x="324" y="504"/>
                        </a:lnTo>
                        <a:lnTo>
                          <a:pt x="324" y="504"/>
                        </a:lnTo>
                        <a:lnTo>
                          <a:pt x="324" y="504"/>
                        </a:lnTo>
                        <a:lnTo>
                          <a:pt x="319" y="505"/>
                        </a:lnTo>
                        <a:lnTo>
                          <a:pt x="315" y="508"/>
                        </a:lnTo>
                        <a:lnTo>
                          <a:pt x="312" y="512"/>
                        </a:lnTo>
                        <a:lnTo>
                          <a:pt x="311" y="516"/>
                        </a:lnTo>
                        <a:lnTo>
                          <a:pt x="311" y="518"/>
                        </a:lnTo>
                        <a:lnTo>
                          <a:pt x="311" y="518"/>
                        </a:lnTo>
                        <a:lnTo>
                          <a:pt x="311" y="525"/>
                        </a:lnTo>
                        <a:lnTo>
                          <a:pt x="309" y="530"/>
                        </a:lnTo>
                        <a:lnTo>
                          <a:pt x="307" y="535"/>
                        </a:lnTo>
                        <a:lnTo>
                          <a:pt x="305" y="540"/>
                        </a:lnTo>
                        <a:lnTo>
                          <a:pt x="302" y="543"/>
                        </a:lnTo>
                        <a:lnTo>
                          <a:pt x="299" y="545"/>
                        </a:lnTo>
                        <a:lnTo>
                          <a:pt x="296" y="548"/>
                        </a:lnTo>
                        <a:lnTo>
                          <a:pt x="292" y="548"/>
                        </a:lnTo>
                        <a:lnTo>
                          <a:pt x="292" y="548"/>
                        </a:lnTo>
                        <a:lnTo>
                          <a:pt x="288" y="548"/>
                        </a:lnTo>
                        <a:lnTo>
                          <a:pt x="284" y="547"/>
                        </a:lnTo>
                        <a:lnTo>
                          <a:pt x="280" y="544"/>
                        </a:lnTo>
                        <a:lnTo>
                          <a:pt x="277" y="541"/>
                        </a:lnTo>
                        <a:lnTo>
                          <a:pt x="273" y="537"/>
                        </a:lnTo>
                        <a:lnTo>
                          <a:pt x="271" y="533"/>
                        </a:lnTo>
                        <a:lnTo>
                          <a:pt x="269" y="528"/>
                        </a:lnTo>
                        <a:lnTo>
                          <a:pt x="269" y="522"/>
                        </a:lnTo>
                        <a:lnTo>
                          <a:pt x="269" y="522"/>
                        </a:lnTo>
                        <a:lnTo>
                          <a:pt x="268" y="517"/>
                        </a:lnTo>
                        <a:lnTo>
                          <a:pt x="264" y="513"/>
                        </a:lnTo>
                        <a:lnTo>
                          <a:pt x="260" y="510"/>
                        </a:lnTo>
                        <a:lnTo>
                          <a:pt x="255" y="509"/>
                        </a:lnTo>
                        <a:lnTo>
                          <a:pt x="255" y="509"/>
                        </a:lnTo>
                        <a:lnTo>
                          <a:pt x="250" y="510"/>
                        </a:lnTo>
                        <a:lnTo>
                          <a:pt x="247" y="513"/>
                        </a:lnTo>
                        <a:lnTo>
                          <a:pt x="244" y="517"/>
                        </a:lnTo>
                        <a:lnTo>
                          <a:pt x="243" y="522"/>
                        </a:lnTo>
                        <a:lnTo>
                          <a:pt x="243" y="522"/>
                        </a:lnTo>
                        <a:lnTo>
                          <a:pt x="242" y="527"/>
                        </a:lnTo>
                        <a:lnTo>
                          <a:pt x="241" y="532"/>
                        </a:lnTo>
                        <a:lnTo>
                          <a:pt x="238" y="537"/>
                        </a:lnTo>
                        <a:lnTo>
                          <a:pt x="235" y="540"/>
                        </a:lnTo>
                        <a:lnTo>
                          <a:pt x="231" y="543"/>
                        </a:lnTo>
                        <a:lnTo>
                          <a:pt x="227" y="545"/>
                        </a:lnTo>
                        <a:lnTo>
                          <a:pt x="223" y="547"/>
                        </a:lnTo>
                        <a:lnTo>
                          <a:pt x="218" y="548"/>
                        </a:lnTo>
                        <a:lnTo>
                          <a:pt x="218" y="548"/>
                        </a:lnTo>
                        <a:lnTo>
                          <a:pt x="215" y="547"/>
                        </a:lnTo>
                        <a:lnTo>
                          <a:pt x="211" y="545"/>
                        </a:lnTo>
                        <a:lnTo>
                          <a:pt x="208" y="542"/>
                        </a:lnTo>
                        <a:lnTo>
                          <a:pt x="205" y="539"/>
                        </a:lnTo>
                        <a:lnTo>
                          <a:pt x="203" y="535"/>
                        </a:lnTo>
                        <a:lnTo>
                          <a:pt x="202" y="530"/>
                        </a:lnTo>
                        <a:lnTo>
                          <a:pt x="201" y="525"/>
                        </a:lnTo>
                        <a:lnTo>
                          <a:pt x="201" y="518"/>
                        </a:lnTo>
                        <a:lnTo>
                          <a:pt x="201" y="518"/>
                        </a:lnTo>
                        <a:lnTo>
                          <a:pt x="201" y="516"/>
                        </a:lnTo>
                        <a:lnTo>
                          <a:pt x="201" y="516"/>
                        </a:lnTo>
                        <a:lnTo>
                          <a:pt x="199" y="512"/>
                        </a:lnTo>
                        <a:lnTo>
                          <a:pt x="197" y="508"/>
                        </a:lnTo>
                        <a:lnTo>
                          <a:pt x="193" y="505"/>
                        </a:lnTo>
                        <a:lnTo>
                          <a:pt x="188" y="504"/>
                        </a:lnTo>
                        <a:lnTo>
                          <a:pt x="188" y="504"/>
                        </a:lnTo>
                        <a:lnTo>
                          <a:pt x="183" y="505"/>
                        </a:lnTo>
                        <a:lnTo>
                          <a:pt x="179" y="508"/>
                        </a:lnTo>
                        <a:lnTo>
                          <a:pt x="177" y="512"/>
                        </a:lnTo>
                        <a:lnTo>
                          <a:pt x="175" y="517"/>
                        </a:lnTo>
                        <a:lnTo>
                          <a:pt x="175" y="518"/>
                        </a:lnTo>
                        <a:lnTo>
                          <a:pt x="175" y="518"/>
                        </a:lnTo>
                        <a:lnTo>
                          <a:pt x="174" y="521"/>
                        </a:lnTo>
                        <a:lnTo>
                          <a:pt x="173" y="524"/>
                        </a:lnTo>
                        <a:lnTo>
                          <a:pt x="171" y="527"/>
                        </a:lnTo>
                        <a:lnTo>
                          <a:pt x="167" y="530"/>
                        </a:lnTo>
                        <a:lnTo>
                          <a:pt x="167" y="530"/>
                        </a:lnTo>
                        <a:lnTo>
                          <a:pt x="162" y="533"/>
                        </a:lnTo>
                        <a:lnTo>
                          <a:pt x="156" y="534"/>
                        </a:lnTo>
                        <a:lnTo>
                          <a:pt x="150" y="533"/>
                        </a:lnTo>
                        <a:lnTo>
                          <a:pt x="144" y="531"/>
                        </a:lnTo>
                        <a:lnTo>
                          <a:pt x="144" y="531"/>
                        </a:lnTo>
                        <a:lnTo>
                          <a:pt x="140" y="529"/>
                        </a:lnTo>
                        <a:lnTo>
                          <a:pt x="138" y="526"/>
                        </a:lnTo>
                        <a:lnTo>
                          <a:pt x="135" y="523"/>
                        </a:lnTo>
                        <a:lnTo>
                          <a:pt x="133" y="519"/>
                        </a:lnTo>
                        <a:lnTo>
                          <a:pt x="130" y="510"/>
                        </a:lnTo>
                        <a:lnTo>
                          <a:pt x="129" y="499"/>
                        </a:lnTo>
                        <a:lnTo>
                          <a:pt x="129" y="455"/>
                        </a:lnTo>
                        <a:lnTo>
                          <a:pt x="129" y="455"/>
                        </a:lnTo>
                        <a:lnTo>
                          <a:pt x="128" y="452"/>
                        </a:lnTo>
                        <a:lnTo>
                          <a:pt x="127" y="449"/>
                        </a:lnTo>
                        <a:lnTo>
                          <a:pt x="126" y="447"/>
                        </a:lnTo>
                        <a:lnTo>
                          <a:pt x="123" y="445"/>
                        </a:lnTo>
                        <a:lnTo>
                          <a:pt x="123" y="445"/>
                        </a:lnTo>
                        <a:lnTo>
                          <a:pt x="107" y="431"/>
                        </a:lnTo>
                        <a:lnTo>
                          <a:pt x="91" y="416"/>
                        </a:lnTo>
                        <a:lnTo>
                          <a:pt x="91" y="416"/>
                        </a:lnTo>
                        <a:lnTo>
                          <a:pt x="78" y="403"/>
                        </a:lnTo>
                        <a:lnTo>
                          <a:pt x="66" y="388"/>
                        </a:lnTo>
                        <a:lnTo>
                          <a:pt x="57" y="372"/>
                        </a:lnTo>
                        <a:lnTo>
                          <a:pt x="49" y="356"/>
                        </a:lnTo>
                        <a:lnTo>
                          <a:pt x="49" y="356"/>
                        </a:lnTo>
                        <a:lnTo>
                          <a:pt x="43" y="344"/>
                        </a:lnTo>
                        <a:lnTo>
                          <a:pt x="38" y="333"/>
                        </a:lnTo>
                        <a:lnTo>
                          <a:pt x="34" y="320"/>
                        </a:lnTo>
                        <a:lnTo>
                          <a:pt x="31" y="307"/>
                        </a:lnTo>
                        <a:lnTo>
                          <a:pt x="28" y="295"/>
                        </a:lnTo>
                        <a:lnTo>
                          <a:pt x="26" y="282"/>
                        </a:lnTo>
                        <a:lnTo>
                          <a:pt x="25" y="269"/>
                        </a:lnTo>
                        <a:lnTo>
                          <a:pt x="25" y="256"/>
                        </a:lnTo>
                        <a:lnTo>
                          <a:pt x="25" y="256"/>
                        </a:lnTo>
                        <a:lnTo>
                          <a:pt x="26" y="233"/>
                        </a:lnTo>
                        <a:lnTo>
                          <a:pt x="30" y="209"/>
                        </a:lnTo>
                        <a:lnTo>
                          <a:pt x="35" y="188"/>
                        </a:lnTo>
                        <a:lnTo>
                          <a:pt x="44" y="166"/>
                        </a:lnTo>
                        <a:lnTo>
                          <a:pt x="53" y="146"/>
                        </a:lnTo>
                        <a:lnTo>
                          <a:pt x="64" y="128"/>
                        </a:lnTo>
                        <a:lnTo>
                          <a:pt x="77" y="109"/>
                        </a:lnTo>
                        <a:lnTo>
                          <a:pt x="93" y="93"/>
                        </a:lnTo>
                        <a:lnTo>
                          <a:pt x="109" y="79"/>
                        </a:lnTo>
                        <a:lnTo>
                          <a:pt x="126" y="66"/>
                        </a:lnTo>
                        <a:lnTo>
                          <a:pt x="146" y="54"/>
                        </a:lnTo>
                        <a:lnTo>
                          <a:pt x="166" y="44"/>
                        </a:lnTo>
                        <a:lnTo>
                          <a:pt x="187" y="36"/>
                        </a:lnTo>
                        <a:lnTo>
                          <a:pt x="209" y="31"/>
                        </a:lnTo>
                        <a:lnTo>
                          <a:pt x="232" y="27"/>
                        </a:lnTo>
                        <a:lnTo>
                          <a:pt x="255" y="26"/>
                        </a:lnTo>
                        <a:lnTo>
                          <a:pt x="255" y="26"/>
                        </a:lnTo>
                        <a:lnTo>
                          <a:pt x="279" y="27"/>
                        </a:lnTo>
                        <a:lnTo>
                          <a:pt x="302" y="31"/>
                        </a:lnTo>
                        <a:lnTo>
                          <a:pt x="324" y="36"/>
                        </a:lnTo>
                        <a:lnTo>
                          <a:pt x="345" y="44"/>
                        </a:lnTo>
                        <a:lnTo>
                          <a:pt x="366" y="54"/>
                        </a:lnTo>
                        <a:lnTo>
                          <a:pt x="384" y="66"/>
                        </a:lnTo>
                        <a:lnTo>
                          <a:pt x="403" y="79"/>
                        </a:lnTo>
                        <a:lnTo>
                          <a:pt x="419" y="93"/>
                        </a:lnTo>
                        <a:lnTo>
                          <a:pt x="433" y="109"/>
                        </a:lnTo>
                        <a:lnTo>
                          <a:pt x="447" y="128"/>
                        </a:lnTo>
                        <a:lnTo>
                          <a:pt x="458" y="146"/>
                        </a:lnTo>
                        <a:lnTo>
                          <a:pt x="468" y="166"/>
                        </a:lnTo>
                        <a:lnTo>
                          <a:pt x="476" y="188"/>
                        </a:lnTo>
                        <a:lnTo>
                          <a:pt x="481" y="209"/>
                        </a:lnTo>
                        <a:lnTo>
                          <a:pt x="485" y="233"/>
                        </a:lnTo>
                        <a:lnTo>
                          <a:pt x="486" y="256"/>
                        </a:lnTo>
                        <a:lnTo>
                          <a:pt x="486" y="256"/>
                        </a:lnTo>
                        <a:lnTo>
                          <a:pt x="485" y="269"/>
                        </a:lnTo>
                        <a:lnTo>
                          <a:pt x="484" y="282"/>
                        </a:lnTo>
                        <a:lnTo>
                          <a:pt x="482" y="295"/>
                        </a:lnTo>
                        <a:lnTo>
                          <a:pt x="480" y="307"/>
                        </a:lnTo>
                        <a:lnTo>
                          <a:pt x="477" y="320"/>
                        </a:lnTo>
                        <a:lnTo>
                          <a:pt x="473" y="333"/>
                        </a:lnTo>
                        <a:lnTo>
                          <a:pt x="468" y="345"/>
                        </a:lnTo>
                        <a:lnTo>
                          <a:pt x="463" y="357"/>
                        </a:lnTo>
                        <a:lnTo>
                          <a:pt x="463" y="3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01" name="Freeform 9">
                    <a:extLst>
                      <a:ext uri="{FF2B5EF4-FFF2-40B4-BE49-F238E27FC236}">
                        <a16:creationId xmlns:a16="http://schemas.microsoft.com/office/drawing/2014/main" id="{F8E087BD-69B2-4B5D-AE39-3A75BEF1F31F}"/>
                      </a:ext>
                    </a:extLst>
                  </p:cNvPr>
                  <p:cNvSpPr>
                    <a:spLocks noEditPoints="1"/>
                  </p:cNvSpPr>
                  <p:nvPr/>
                </p:nvSpPr>
                <p:spPr bwMode="auto">
                  <a:xfrm>
                    <a:off x="2851150" y="5502275"/>
                    <a:ext cx="39688" cy="41275"/>
                  </a:xfrm>
                  <a:custGeom>
                    <a:avLst/>
                    <a:gdLst>
                      <a:gd name="T0" fmla="*/ 75 w 151"/>
                      <a:gd name="T1" fmla="*/ 0 h 151"/>
                      <a:gd name="T2" fmla="*/ 60 w 151"/>
                      <a:gd name="T3" fmla="*/ 2 h 151"/>
                      <a:gd name="T4" fmla="*/ 47 w 151"/>
                      <a:gd name="T5" fmla="*/ 6 h 151"/>
                      <a:gd name="T6" fmla="*/ 33 w 151"/>
                      <a:gd name="T7" fmla="*/ 13 h 151"/>
                      <a:gd name="T8" fmla="*/ 22 w 151"/>
                      <a:gd name="T9" fmla="*/ 22 h 151"/>
                      <a:gd name="T10" fmla="*/ 13 w 151"/>
                      <a:gd name="T11" fmla="*/ 33 h 151"/>
                      <a:gd name="T12" fmla="*/ 6 w 151"/>
                      <a:gd name="T13" fmla="*/ 46 h 151"/>
                      <a:gd name="T14" fmla="*/ 2 w 151"/>
                      <a:gd name="T15" fmla="*/ 60 h 151"/>
                      <a:gd name="T16" fmla="*/ 0 w 151"/>
                      <a:gd name="T17" fmla="*/ 75 h 151"/>
                      <a:gd name="T18" fmla="*/ 1 w 151"/>
                      <a:gd name="T19" fmla="*/ 83 h 151"/>
                      <a:gd name="T20" fmla="*/ 4 w 151"/>
                      <a:gd name="T21" fmla="*/ 98 h 151"/>
                      <a:gd name="T22" fmla="*/ 9 w 151"/>
                      <a:gd name="T23" fmla="*/ 111 h 151"/>
                      <a:gd name="T24" fmla="*/ 17 w 151"/>
                      <a:gd name="T25" fmla="*/ 123 h 151"/>
                      <a:gd name="T26" fmla="*/ 27 w 151"/>
                      <a:gd name="T27" fmla="*/ 133 h 151"/>
                      <a:gd name="T28" fmla="*/ 40 w 151"/>
                      <a:gd name="T29" fmla="*/ 141 h 151"/>
                      <a:gd name="T30" fmla="*/ 53 w 151"/>
                      <a:gd name="T31" fmla="*/ 148 h 151"/>
                      <a:gd name="T32" fmla="*/ 68 w 151"/>
                      <a:gd name="T33" fmla="*/ 151 h 151"/>
                      <a:gd name="T34" fmla="*/ 75 w 151"/>
                      <a:gd name="T35" fmla="*/ 151 h 151"/>
                      <a:gd name="T36" fmla="*/ 91 w 151"/>
                      <a:gd name="T37" fmla="*/ 150 h 151"/>
                      <a:gd name="T38" fmla="*/ 105 w 151"/>
                      <a:gd name="T39" fmla="*/ 145 h 151"/>
                      <a:gd name="T40" fmla="*/ 118 w 151"/>
                      <a:gd name="T41" fmla="*/ 138 h 151"/>
                      <a:gd name="T42" fmla="*/ 130 w 151"/>
                      <a:gd name="T43" fmla="*/ 129 h 151"/>
                      <a:gd name="T44" fmla="*/ 139 w 151"/>
                      <a:gd name="T45" fmla="*/ 118 h 151"/>
                      <a:gd name="T46" fmla="*/ 146 w 151"/>
                      <a:gd name="T47" fmla="*/ 105 h 151"/>
                      <a:gd name="T48" fmla="*/ 150 w 151"/>
                      <a:gd name="T49" fmla="*/ 91 h 151"/>
                      <a:gd name="T50" fmla="*/ 151 w 151"/>
                      <a:gd name="T51" fmla="*/ 75 h 151"/>
                      <a:gd name="T52" fmla="*/ 151 w 151"/>
                      <a:gd name="T53" fmla="*/ 68 h 151"/>
                      <a:gd name="T54" fmla="*/ 148 w 151"/>
                      <a:gd name="T55" fmla="*/ 53 h 151"/>
                      <a:gd name="T56" fmla="*/ 142 w 151"/>
                      <a:gd name="T57" fmla="*/ 40 h 151"/>
                      <a:gd name="T58" fmla="*/ 134 w 151"/>
                      <a:gd name="T59" fmla="*/ 27 h 151"/>
                      <a:gd name="T60" fmla="*/ 123 w 151"/>
                      <a:gd name="T61" fmla="*/ 17 h 151"/>
                      <a:gd name="T62" fmla="*/ 112 w 151"/>
                      <a:gd name="T63" fmla="*/ 9 h 151"/>
                      <a:gd name="T64" fmla="*/ 98 w 151"/>
                      <a:gd name="T65" fmla="*/ 4 h 151"/>
                      <a:gd name="T66" fmla="*/ 83 w 151"/>
                      <a:gd name="T67" fmla="*/ 1 h 151"/>
                      <a:gd name="T68" fmla="*/ 75 w 151"/>
                      <a:gd name="T69" fmla="*/ 0 h 151"/>
                      <a:gd name="T70" fmla="*/ 75 w 151"/>
                      <a:gd name="T71" fmla="*/ 125 h 151"/>
                      <a:gd name="T72" fmla="*/ 56 w 151"/>
                      <a:gd name="T73" fmla="*/ 122 h 151"/>
                      <a:gd name="T74" fmla="*/ 41 w 151"/>
                      <a:gd name="T75" fmla="*/ 111 h 151"/>
                      <a:gd name="T76" fmla="*/ 29 w 151"/>
                      <a:gd name="T77" fmla="*/ 95 h 151"/>
                      <a:gd name="T78" fmla="*/ 25 w 151"/>
                      <a:gd name="T79" fmla="*/ 75 h 151"/>
                      <a:gd name="T80" fmla="*/ 26 w 151"/>
                      <a:gd name="T81" fmla="*/ 65 h 151"/>
                      <a:gd name="T82" fmla="*/ 34 w 151"/>
                      <a:gd name="T83" fmla="*/ 48 h 151"/>
                      <a:gd name="T84" fmla="*/ 48 w 151"/>
                      <a:gd name="T85" fmla="*/ 33 h 151"/>
                      <a:gd name="T86" fmla="*/ 65 w 151"/>
                      <a:gd name="T87" fmla="*/ 26 h 151"/>
                      <a:gd name="T88" fmla="*/ 75 w 151"/>
                      <a:gd name="T89" fmla="*/ 25 h 151"/>
                      <a:gd name="T90" fmla="*/ 95 w 151"/>
                      <a:gd name="T91" fmla="*/ 29 h 151"/>
                      <a:gd name="T92" fmla="*/ 111 w 151"/>
                      <a:gd name="T93" fmla="*/ 40 h 151"/>
                      <a:gd name="T94" fmla="*/ 122 w 151"/>
                      <a:gd name="T95" fmla="*/ 56 h 151"/>
                      <a:gd name="T96" fmla="*/ 126 w 151"/>
                      <a:gd name="T97" fmla="*/ 75 h 151"/>
                      <a:gd name="T98" fmla="*/ 125 w 151"/>
                      <a:gd name="T99" fmla="*/ 85 h 151"/>
                      <a:gd name="T100" fmla="*/ 117 w 151"/>
                      <a:gd name="T101" fmla="*/ 104 h 151"/>
                      <a:gd name="T102" fmla="*/ 104 w 151"/>
                      <a:gd name="T103" fmla="*/ 117 h 151"/>
                      <a:gd name="T104" fmla="*/ 86 w 151"/>
                      <a:gd name="T105" fmla="*/ 124 h 151"/>
                      <a:gd name="T106" fmla="*/ 75 w 151"/>
                      <a:gd name="T107" fmla="*/ 12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51">
                        <a:moveTo>
                          <a:pt x="75" y="0"/>
                        </a:moveTo>
                        <a:lnTo>
                          <a:pt x="75" y="0"/>
                        </a:lnTo>
                        <a:lnTo>
                          <a:pt x="68" y="1"/>
                        </a:lnTo>
                        <a:lnTo>
                          <a:pt x="60" y="2"/>
                        </a:lnTo>
                        <a:lnTo>
                          <a:pt x="53" y="4"/>
                        </a:lnTo>
                        <a:lnTo>
                          <a:pt x="47" y="6"/>
                        </a:lnTo>
                        <a:lnTo>
                          <a:pt x="40" y="9"/>
                        </a:lnTo>
                        <a:lnTo>
                          <a:pt x="33" y="13"/>
                        </a:lnTo>
                        <a:lnTo>
                          <a:pt x="27" y="17"/>
                        </a:lnTo>
                        <a:lnTo>
                          <a:pt x="22" y="22"/>
                        </a:lnTo>
                        <a:lnTo>
                          <a:pt x="17" y="27"/>
                        </a:lnTo>
                        <a:lnTo>
                          <a:pt x="13" y="33"/>
                        </a:lnTo>
                        <a:lnTo>
                          <a:pt x="9" y="40"/>
                        </a:lnTo>
                        <a:lnTo>
                          <a:pt x="6" y="46"/>
                        </a:lnTo>
                        <a:lnTo>
                          <a:pt x="4" y="53"/>
                        </a:lnTo>
                        <a:lnTo>
                          <a:pt x="2" y="60"/>
                        </a:lnTo>
                        <a:lnTo>
                          <a:pt x="1" y="68"/>
                        </a:lnTo>
                        <a:lnTo>
                          <a:pt x="0" y="75"/>
                        </a:lnTo>
                        <a:lnTo>
                          <a:pt x="0" y="75"/>
                        </a:lnTo>
                        <a:lnTo>
                          <a:pt x="1" y="83"/>
                        </a:lnTo>
                        <a:lnTo>
                          <a:pt x="2" y="91"/>
                        </a:lnTo>
                        <a:lnTo>
                          <a:pt x="4" y="98"/>
                        </a:lnTo>
                        <a:lnTo>
                          <a:pt x="6" y="105"/>
                        </a:lnTo>
                        <a:lnTo>
                          <a:pt x="9" y="111"/>
                        </a:lnTo>
                        <a:lnTo>
                          <a:pt x="13" y="118"/>
                        </a:lnTo>
                        <a:lnTo>
                          <a:pt x="17" y="123"/>
                        </a:lnTo>
                        <a:lnTo>
                          <a:pt x="22" y="129"/>
                        </a:lnTo>
                        <a:lnTo>
                          <a:pt x="27" y="133"/>
                        </a:lnTo>
                        <a:lnTo>
                          <a:pt x="33" y="138"/>
                        </a:lnTo>
                        <a:lnTo>
                          <a:pt x="40" y="141"/>
                        </a:lnTo>
                        <a:lnTo>
                          <a:pt x="47" y="145"/>
                        </a:lnTo>
                        <a:lnTo>
                          <a:pt x="53" y="148"/>
                        </a:lnTo>
                        <a:lnTo>
                          <a:pt x="60" y="150"/>
                        </a:lnTo>
                        <a:lnTo>
                          <a:pt x="68" y="151"/>
                        </a:lnTo>
                        <a:lnTo>
                          <a:pt x="75" y="151"/>
                        </a:lnTo>
                        <a:lnTo>
                          <a:pt x="75" y="151"/>
                        </a:lnTo>
                        <a:lnTo>
                          <a:pt x="83" y="151"/>
                        </a:lnTo>
                        <a:lnTo>
                          <a:pt x="91" y="150"/>
                        </a:lnTo>
                        <a:lnTo>
                          <a:pt x="98" y="148"/>
                        </a:lnTo>
                        <a:lnTo>
                          <a:pt x="105" y="145"/>
                        </a:lnTo>
                        <a:lnTo>
                          <a:pt x="112" y="141"/>
                        </a:lnTo>
                        <a:lnTo>
                          <a:pt x="118" y="138"/>
                        </a:lnTo>
                        <a:lnTo>
                          <a:pt x="123" y="133"/>
                        </a:lnTo>
                        <a:lnTo>
                          <a:pt x="130" y="129"/>
                        </a:lnTo>
                        <a:lnTo>
                          <a:pt x="134" y="123"/>
                        </a:lnTo>
                        <a:lnTo>
                          <a:pt x="139" y="118"/>
                        </a:lnTo>
                        <a:lnTo>
                          <a:pt x="142" y="111"/>
                        </a:lnTo>
                        <a:lnTo>
                          <a:pt x="146" y="105"/>
                        </a:lnTo>
                        <a:lnTo>
                          <a:pt x="148" y="98"/>
                        </a:lnTo>
                        <a:lnTo>
                          <a:pt x="150" y="91"/>
                        </a:lnTo>
                        <a:lnTo>
                          <a:pt x="151" y="83"/>
                        </a:lnTo>
                        <a:lnTo>
                          <a:pt x="151" y="75"/>
                        </a:lnTo>
                        <a:lnTo>
                          <a:pt x="151" y="75"/>
                        </a:lnTo>
                        <a:lnTo>
                          <a:pt x="151" y="68"/>
                        </a:lnTo>
                        <a:lnTo>
                          <a:pt x="150" y="60"/>
                        </a:lnTo>
                        <a:lnTo>
                          <a:pt x="148" y="53"/>
                        </a:lnTo>
                        <a:lnTo>
                          <a:pt x="146" y="46"/>
                        </a:lnTo>
                        <a:lnTo>
                          <a:pt x="142" y="40"/>
                        </a:lnTo>
                        <a:lnTo>
                          <a:pt x="139" y="33"/>
                        </a:lnTo>
                        <a:lnTo>
                          <a:pt x="134" y="27"/>
                        </a:lnTo>
                        <a:lnTo>
                          <a:pt x="130" y="22"/>
                        </a:lnTo>
                        <a:lnTo>
                          <a:pt x="123" y="17"/>
                        </a:lnTo>
                        <a:lnTo>
                          <a:pt x="118" y="13"/>
                        </a:lnTo>
                        <a:lnTo>
                          <a:pt x="112" y="9"/>
                        </a:lnTo>
                        <a:lnTo>
                          <a:pt x="105" y="6"/>
                        </a:lnTo>
                        <a:lnTo>
                          <a:pt x="98" y="4"/>
                        </a:lnTo>
                        <a:lnTo>
                          <a:pt x="91" y="2"/>
                        </a:lnTo>
                        <a:lnTo>
                          <a:pt x="83" y="1"/>
                        </a:lnTo>
                        <a:lnTo>
                          <a:pt x="75" y="0"/>
                        </a:lnTo>
                        <a:lnTo>
                          <a:pt x="75" y="0"/>
                        </a:lnTo>
                        <a:close/>
                        <a:moveTo>
                          <a:pt x="75" y="125"/>
                        </a:moveTo>
                        <a:lnTo>
                          <a:pt x="75" y="125"/>
                        </a:lnTo>
                        <a:lnTo>
                          <a:pt x="65" y="124"/>
                        </a:lnTo>
                        <a:lnTo>
                          <a:pt x="56" y="122"/>
                        </a:lnTo>
                        <a:lnTo>
                          <a:pt x="48" y="117"/>
                        </a:lnTo>
                        <a:lnTo>
                          <a:pt x="41" y="111"/>
                        </a:lnTo>
                        <a:lnTo>
                          <a:pt x="34" y="104"/>
                        </a:lnTo>
                        <a:lnTo>
                          <a:pt x="29" y="95"/>
                        </a:lnTo>
                        <a:lnTo>
                          <a:pt x="26" y="85"/>
                        </a:lnTo>
                        <a:lnTo>
                          <a:pt x="25" y="75"/>
                        </a:lnTo>
                        <a:lnTo>
                          <a:pt x="25" y="75"/>
                        </a:lnTo>
                        <a:lnTo>
                          <a:pt x="26" y="65"/>
                        </a:lnTo>
                        <a:lnTo>
                          <a:pt x="29" y="56"/>
                        </a:lnTo>
                        <a:lnTo>
                          <a:pt x="34" y="48"/>
                        </a:lnTo>
                        <a:lnTo>
                          <a:pt x="41" y="40"/>
                        </a:lnTo>
                        <a:lnTo>
                          <a:pt x="48" y="33"/>
                        </a:lnTo>
                        <a:lnTo>
                          <a:pt x="56" y="29"/>
                        </a:lnTo>
                        <a:lnTo>
                          <a:pt x="65" y="26"/>
                        </a:lnTo>
                        <a:lnTo>
                          <a:pt x="75" y="25"/>
                        </a:lnTo>
                        <a:lnTo>
                          <a:pt x="75" y="25"/>
                        </a:lnTo>
                        <a:lnTo>
                          <a:pt x="86" y="26"/>
                        </a:lnTo>
                        <a:lnTo>
                          <a:pt x="95" y="29"/>
                        </a:lnTo>
                        <a:lnTo>
                          <a:pt x="104" y="33"/>
                        </a:lnTo>
                        <a:lnTo>
                          <a:pt x="111" y="40"/>
                        </a:lnTo>
                        <a:lnTo>
                          <a:pt x="117" y="48"/>
                        </a:lnTo>
                        <a:lnTo>
                          <a:pt x="122" y="56"/>
                        </a:lnTo>
                        <a:lnTo>
                          <a:pt x="125" y="65"/>
                        </a:lnTo>
                        <a:lnTo>
                          <a:pt x="126" y="75"/>
                        </a:lnTo>
                        <a:lnTo>
                          <a:pt x="126" y="75"/>
                        </a:lnTo>
                        <a:lnTo>
                          <a:pt x="125" y="85"/>
                        </a:lnTo>
                        <a:lnTo>
                          <a:pt x="122" y="95"/>
                        </a:lnTo>
                        <a:lnTo>
                          <a:pt x="117" y="104"/>
                        </a:lnTo>
                        <a:lnTo>
                          <a:pt x="111" y="111"/>
                        </a:lnTo>
                        <a:lnTo>
                          <a:pt x="104" y="117"/>
                        </a:lnTo>
                        <a:lnTo>
                          <a:pt x="95" y="122"/>
                        </a:lnTo>
                        <a:lnTo>
                          <a:pt x="86" y="124"/>
                        </a:lnTo>
                        <a:lnTo>
                          <a:pt x="75" y="125"/>
                        </a:lnTo>
                        <a:lnTo>
                          <a:pt x="75" y="12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02" name="Freeform 10">
                    <a:extLst>
                      <a:ext uri="{FF2B5EF4-FFF2-40B4-BE49-F238E27FC236}">
                        <a16:creationId xmlns:a16="http://schemas.microsoft.com/office/drawing/2014/main" id="{986C5344-3F66-4460-AA50-48B8FDAEBD09}"/>
                      </a:ext>
                    </a:extLst>
                  </p:cNvPr>
                  <p:cNvSpPr>
                    <a:spLocks noEditPoints="1"/>
                  </p:cNvSpPr>
                  <p:nvPr/>
                </p:nvSpPr>
                <p:spPr bwMode="auto">
                  <a:xfrm>
                    <a:off x="2801938" y="5502275"/>
                    <a:ext cx="41275" cy="41275"/>
                  </a:xfrm>
                  <a:custGeom>
                    <a:avLst/>
                    <a:gdLst>
                      <a:gd name="T0" fmla="*/ 75 w 151"/>
                      <a:gd name="T1" fmla="*/ 0 h 151"/>
                      <a:gd name="T2" fmla="*/ 60 w 151"/>
                      <a:gd name="T3" fmla="*/ 2 h 151"/>
                      <a:gd name="T4" fmla="*/ 46 w 151"/>
                      <a:gd name="T5" fmla="*/ 6 h 151"/>
                      <a:gd name="T6" fmla="*/ 33 w 151"/>
                      <a:gd name="T7" fmla="*/ 13 h 151"/>
                      <a:gd name="T8" fmla="*/ 22 w 151"/>
                      <a:gd name="T9" fmla="*/ 22 h 151"/>
                      <a:gd name="T10" fmla="*/ 13 w 151"/>
                      <a:gd name="T11" fmla="*/ 33 h 151"/>
                      <a:gd name="T12" fmla="*/ 6 w 151"/>
                      <a:gd name="T13" fmla="*/ 46 h 151"/>
                      <a:gd name="T14" fmla="*/ 2 w 151"/>
                      <a:gd name="T15" fmla="*/ 60 h 151"/>
                      <a:gd name="T16" fmla="*/ 0 w 151"/>
                      <a:gd name="T17" fmla="*/ 75 h 151"/>
                      <a:gd name="T18" fmla="*/ 1 w 151"/>
                      <a:gd name="T19" fmla="*/ 83 h 151"/>
                      <a:gd name="T20" fmla="*/ 4 w 151"/>
                      <a:gd name="T21" fmla="*/ 98 h 151"/>
                      <a:gd name="T22" fmla="*/ 9 w 151"/>
                      <a:gd name="T23" fmla="*/ 111 h 151"/>
                      <a:gd name="T24" fmla="*/ 17 w 151"/>
                      <a:gd name="T25" fmla="*/ 123 h 151"/>
                      <a:gd name="T26" fmla="*/ 27 w 151"/>
                      <a:gd name="T27" fmla="*/ 133 h 151"/>
                      <a:gd name="T28" fmla="*/ 39 w 151"/>
                      <a:gd name="T29" fmla="*/ 141 h 151"/>
                      <a:gd name="T30" fmla="*/ 53 w 151"/>
                      <a:gd name="T31" fmla="*/ 148 h 151"/>
                      <a:gd name="T32" fmla="*/ 68 w 151"/>
                      <a:gd name="T33" fmla="*/ 151 h 151"/>
                      <a:gd name="T34" fmla="*/ 75 w 151"/>
                      <a:gd name="T35" fmla="*/ 151 h 151"/>
                      <a:gd name="T36" fmla="*/ 91 w 151"/>
                      <a:gd name="T37" fmla="*/ 150 h 151"/>
                      <a:gd name="T38" fmla="*/ 105 w 151"/>
                      <a:gd name="T39" fmla="*/ 145 h 151"/>
                      <a:gd name="T40" fmla="*/ 118 w 151"/>
                      <a:gd name="T41" fmla="*/ 138 h 151"/>
                      <a:gd name="T42" fmla="*/ 129 w 151"/>
                      <a:gd name="T43" fmla="*/ 129 h 151"/>
                      <a:gd name="T44" fmla="*/ 139 w 151"/>
                      <a:gd name="T45" fmla="*/ 118 h 151"/>
                      <a:gd name="T46" fmla="*/ 145 w 151"/>
                      <a:gd name="T47" fmla="*/ 105 h 151"/>
                      <a:gd name="T48" fmla="*/ 150 w 151"/>
                      <a:gd name="T49" fmla="*/ 91 h 151"/>
                      <a:gd name="T50" fmla="*/ 151 w 151"/>
                      <a:gd name="T51" fmla="*/ 75 h 151"/>
                      <a:gd name="T52" fmla="*/ 151 w 151"/>
                      <a:gd name="T53" fmla="*/ 68 h 151"/>
                      <a:gd name="T54" fmla="*/ 148 w 151"/>
                      <a:gd name="T55" fmla="*/ 53 h 151"/>
                      <a:gd name="T56" fmla="*/ 142 w 151"/>
                      <a:gd name="T57" fmla="*/ 40 h 151"/>
                      <a:gd name="T58" fmla="*/ 134 w 151"/>
                      <a:gd name="T59" fmla="*/ 27 h 151"/>
                      <a:gd name="T60" fmla="*/ 123 w 151"/>
                      <a:gd name="T61" fmla="*/ 17 h 151"/>
                      <a:gd name="T62" fmla="*/ 111 w 151"/>
                      <a:gd name="T63" fmla="*/ 9 h 151"/>
                      <a:gd name="T64" fmla="*/ 98 w 151"/>
                      <a:gd name="T65" fmla="*/ 4 h 151"/>
                      <a:gd name="T66" fmla="*/ 83 w 151"/>
                      <a:gd name="T67" fmla="*/ 1 h 151"/>
                      <a:gd name="T68" fmla="*/ 75 w 151"/>
                      <a:gd name="T69" fmla="*/ 0 h 151"/>
                      <a:gd name="T70" fmla="*/ 75 w 151"/>
                      <a:gd name="T71" fmla="*/ 125 h 151"/>
                      <a:gd name="T72" fmla="*/ 56 w 151"/>
                      <a:gd name="T73" fmla="*/ 122 h 151"/>
                      <a:gd name="T74" fmla="*/ 40 w 151"/>
                      <a:gd name="T75" fmla="*/ 111 h 151"/>
                      <a:gd name="T76" fmla="*/ 29 w 151"/>
                      <a:gd name="T77" fmla="*/ 95 h 151"/>
                      <a:gd name="T78" fmla="*/ 25 w 151"/>
                      <a:gd name="T79" fmla="*/ 75 h 151"/>
                      <a:gd name="T80" fmla="*/ 26 w 151"/>
                      <a:gd name="T81" fmla="*/ 65 h 151"/>
                      <a:gd name="T82" fmla="*/ 33 w 151"/>
                      <a:gd name="T83" fmla="*/ 48 h 151"/>
                      <a:gd name="T84" fmla="*/ 48 w 151"/>
                      <a:gd name="T85" fmla="*/ 33 h 151"/>
                      <a:gd name="T86" fmla="*/ 65 w 151"/>
                      <a:gd name="T87" fmla="*/ 26 h 151"/>
                      <a:gd name="T88" fmla="*/ 75 w 151"/>
                      <a:gd name="T89" fmla="*/ 25 h 151"/>
                      <a:gd name="T90" fmla="*/ 95 w 151"/>
                      <a:gd name="T91" fmla="*/ 29 h 151"/>
                      <a:gd name="T92" fmla="*/ 111 w 151"/>
                      <a:gd name="T93" fmla="*/ 40 h 151"/>
                      <a:gd name="T94" fmla="*/ 122 w 151"/>
                      <a:gd name="T95" fmla="*/ 56 h 151"/>
                      <a:gd name="T96" fmla="*/ 125 w 151"/>
                      <a:gd name="T97" fmla="*/ 75 h 151"/>
                      <a:gd name="T98" fmla="*/ 124 w 151"/>
                      <a:gd name="T99" fmla="*/ 85 h 151"/>
                      <a:gd name="T100" fmla="*/ 117 w 151"/>
                      <a:gd name="T101" fmla="*/ 104 h 151"/>
                      <a:gd name="T102" fmla="*/ 104 w 151"/>
                      <a:gd name="T103" fmla="*/ 117 h 151"/>
                      <a:gd name="T104" fmla="*/ 85 w 151"/>
                      <a:gd name="T105" fmla="*/ 124 h 151"/>
                      <a:gd name="T106" fmla="*/ 75 w 151"/>
                      <a:gd name="T107" fmla="*/ 12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51">
                        <a:moveTo>
                          <a:pt x="75" y="0"/>
                        </a:moveTo>
                        <a:lnTo>
                          <a:pt x="75" y="0"/>
                        </a:lnTo>
                        <a:lnTo>
                          <a:pt x="68" y="1"/>
                        </a:lnTo>
                        <a:lnTo>
                          <a:pt x="60" y="2"/>
                        </a:lnTo>
                        <a:lnTo>
                          <a:pt x="53" y="4"/>
                        </a:lnTo>
                        <a:lnTo>
                          <a:pt x="46" y="6"/>
                        </a:lnTo>
                        <a:lnTo>
                          <a:pt x="39" y="9"/>
                        </a:lnTo>
                        <a:lnTo>
                          <a:pt x="33" y="13"/>
                        </a:lnTo>
                        <a:lnTo>
                          <a:pt x="27" y="17"/>
                        </a:lnTo>
                        <a:lnTo>
                          <a:pt x="22" y="22"/>
                        </a:lnTo>
                        <a:lnTo>
                          <a:pt x="17" y="27"/>
                        </a:lnTo>
                        <a:lnTo>
                          <a:pt x="13" y="33"/>
                        </a:lnTo>
                        <a:lnTo>
                          <a:pt x="9" y="40"/>
                        </a:lnTo>
                        <a:lnTo>
                          <a:pt x="6" y="46"/>
                        </a:lnTo>
                        <a:lnTo>
                          <a:pt x="4" y="53"/>
                        </a:lnTo>
                        <a:lnTo>
                          <a:pt x="2" y="60"/>
                        </a:lnTo>
                        <a:lnTo>
                          <a:pt x="1" y="68"/>
                        </a:lnTo>
                        <a:lnTo>
                          <a:pt x="0" y="75"/>
                        </a:lnTo>
                        <a:lnTo>
                          <a:pt x="0" y="75"/>
                        </a:lnTo>
                        <a:lnTo>
                          <a:pt x="1" y="83"/>
                        </a:lnTo>
                        <a:lnTo>
                          <a:pt x="2" y="91"/>
                        </a:lnTo>
                        <a:lnTo>
                          <a:pt x="4" y="98"/>
                        </a:lnTo>
                        <a:lnTo>
                          <a:pt x="6" y="105"/>
                        </a:lnTo>
                        <a:lnTo>
                          <a:pt x="9" y="111"/>
                        </a:lnTo>
                        <a:lnTo>
                          <a:pt x="13" y="118"/>
                        </a:lnTo>
                        <a:lnTo>
                          <a:pt x="17" y="123"/>
                        </a:lnTo>
                        <a:lnTo>
                          <a:pt x="22" y="129"/>
                        </a:lnTo>
                        <a:lnTo>
                          <a:pt x="27" y="133"/>
                        </a:lnTo>
                        <a:lnTo>
                          <a:pt x="33" y="138"/>
                        </a:lnTo>
                        <a:lnTo>
                          <a:pt x="39" y="141"/>
                        </a:lnTo>
                        <a:lnTo>
                          <a:pt x="46" y="145"/>
                        </a:lnTo>
                        <a:lnTo>
                          <a:pt x="53" y="148"/>
                        </a:lnTo>
                        <a:lnTo>
                          <a:pt x="60" y="150"/>
                        </a:lnTo>
                        <a:lnTo>
                          <a:pt x="68" y="151"/>
                        </a:lnTo>
                        <a:lnTo>
                          <a:pt x="75" y="151"/>
                        </a:lnTo>
                        <a:lnTo>
                          <a:pt x="75" y="151"/>
                        </a:lnTo>
                        <a:lnTo>
                          <a:pt x="83" y="151"/>
                        </a:lnTo>
                        <a:lnTo>
                          <a:pt x="91" y="150"/>
                        </a:lnTo>
                        <a:lnTo>
                          <a:pt x="98" y="148"/>
                        </a:lnTo>
                        <a:lnTo>
                          <a:pt x="105" y="145"/>
                        </a:lnTo>
                        <a:lnTo>
                          <a:pt x="111" y="141"/>
                        </a:lnTo>
                        <a:lnTo>
                          <a:pt x="118" y="138"/>
                        </a:lnTo>
                        <a:lnTo>
                          <a:pt x="123" y="133"/>
                        </a:lnTo>
                        <a:lnTo>
                          <a:pt x="129" y="129"/>
                        </a:lnTo>
                        <a:lnTo>
                          <a:pt x="134" y="123"/>
                        </a:lnTo>
                        <a:lnTo>
                          <a:pt x="139" y="118"/>
                        </a:lnTo>
                        <a:lnTo>
                          <a:pt x="142" y="111"/>
                        </a:lnTo>
                        <a:lnTo>
                          <a:pt x="145" y="105"/>
                        </a:lnTo>
                        <a:lnTo>
                          <a:pt x="148" y="98"/>
                        </a:lnTo>
                        <a:lnTo>
                          <a:pt x="150" y="91"/>
                        </a:lnTo>
                        <a:lnTo>
                          <a:pt x="151" y="83"/>
                        </a:lnTo>
                        <a:lnTo>
                          <a:pt x="151" y="75"/>
                        </a:lnTo>
                        <a:lnTo>
                          <a:pt x="151" y="75"/>
                        </a:lnTo>
                        <a:lnTo>
                          <a:pt x="151" y="68"/>
                        </a:lnTo>
                        <a:lnTo>
                          <a:pt x="150" y="60"/>
                        </a:lnTo>
                        <a:lnTo>
                          <a:pt x="148" y="53"/>
                        </a:lnTo>
                        <a:lnTo>
                          <a:pt x="145" y="46"/>
                        </a:lnTo>
                        <a:lnTo>
                          <a:pt x="142" y="40"/>
                        </a:lnTo>
                        <a:lnTo>
                          <a:pt x="139" y="33"/>
                        </a:lnTo>
                        <a:lnTo>
                          <a:pt x="134" y="27"/>
                        </a:lnTo>
                        <a:lnTo>
                          <a:pt x="129" y="22"/>
                        </a:lnTo>
                        <a:lnTo>
                          <a:pt x="123" y="17"/>
                        </a:lnTo>
                        <a:lnTo>
                          <a:pt x="118" y="13"/>
                        </a:lnTo>
                        <a:lnTo>
                          <a:pt x="111" y="9"/>
                        </a:lnTo>
                        <a:lnTo>
                          <a:pt x="105" y="6"/>
                        </a:lnTo>
                        <a:lnTo>
                          <a:pt x="98" y="4"/>
                        </a:lnTo>
                        <a:lnTo>
                          <a:pt x="91" y="2"/>
                        </a:lnTo>
                        <a:lnTo>
                          <a:pt x="83" y="1"/>
                        </a:lnTo>
                        <a:lnTo>
                          <a:pt x="75" y="0"/>
                        </a:lnTo>
                        <a:lnTo>
                          <a:pt x="75" y="0"/>
                        </a:lnTo>
                        <a:close/>
                        <a:moveTo>
                          <a:pt x="75" y="125"/>
                        </a:moveTo>
                        <a:lnTo>
                          <a:pt x="75" y="125"/>
                        </a:lnTo>
                        <a:lnTo>
                          <a:pt x="65" y="124"/>
                        </a:lnTo>
                        <a:lnTo>
                          <a:pt x="56" y="122"/>
                        </a:lnTo>
                        <a:lnTo>
                          <a:pt x="48" y="117"/>
                        </a:lnTo>
                        <a:lnTo>
                          <a:pt x="40" y="111"/>
                        </a:lnTo>
                        <a:lnTo>
                          <a:pt x="33" y="104"/>
                        </a:lnTo>
                        <a:lnTo>
                          <a:pt x="29" y="95"/>
                        </a:lnTo>
                        <a:lnTo>
                          <a:pt x="26" y="85"/>
                        </a:lnTo>
                        <a:lnTo>
                          <a:pt x="25" y="75"/>
                        </a:lnTo>
                        <a:lnTo>
                          <a:pt x="25" y="75"/>
                        </a:lnTo>
                        <a:lnTo>
                          <a:pt x="26" y="65"/>
                        </a:lnTo>
                        <a:lnTo>
                          <a:pt x="29" y="56"/>
                        </a:lnTo>
                        <a:lnTo>
                          <a:pt x="33" y="48"/>
                        </a:lnTo>
                        <a:lnTo>
                          <a:pt x="40" y="40"/>
                        </a:lnTo>
                        <a:lnTo>
                          <a:pt x="48" y="33"/>
                        </a:lnTo>
                        <a:lnTo>
                          <a:pt x="56" y="29"/>
                        </a:lnTo>
                        <a:lnTo>
                          <a:pt x="65" y="26"/>
                        </a:lnTo>
                        <a:lnTo>
                          <a:pt x="75" y="25"/>
                        </a:lnTo>
                        <a:lnTo>
                          <a:pt x="75" y="25"/>
                        </a:lnTo>
                        <a:lnTo>
                          <a:pt x="85" y="26"/>
                        </a:lnTo>
                        <a:lnTo>
                          <a:pt x="95" y="29"/>
                        </a:lnTo>
                        <a:lnTo>
                          <a:pt x="104" y="33"/>
                        </a:lnTo>
                        <a:lnTo>
                          <a:pt x="111" y="40"/>
                        </a:lnTo>
                        <a:lnTo>
                          <a:pt x="117" y="48"/>
                        </a:lnTo>
                        <a:lnTo>
                          <a:pt x="122" y="56"/>
                        </a:lnTo>
                        <a:lnTo>
                          <a:pt x="124" y="65"/>
                        </a:lnTo>
                        <a:lnTo>
                          <a:pt x="125" y="75"/>
                        </a:lnTo>
                        <a:lnTo>
                          <a:pt x="125" y="75"/>
                        </a:lnTo>
                        <a:lnTo>
                          <a:pt x="124" y="85"/>
                        </a:lnTo>
                        <a:lnTo>
                          <a:pt x="122" y="95"/>
                        </a:lnTo>
                        <a:lnTo>
                          <a:pt x="117" y="104"/>
                        </a:lnTo>
                        <a:lnTo>
                          <a:pt x="111" y="111"/>
                        </a:lnTo>
                        <a:lnTo>
                          <a:pt x="104" y="117"/>
                        </a:lnTo>
                        <a:lnTo>
                          <a:pt x="95" y="122"/>
                        </a:lnTo>
                        <a:lnTo>
                          <a:pt x="85" y="124"/>
                        </a:lnTo>
                        <a:lnTo>
                          <a:pt x="75" y="125"/>
                        </a:lnTo>
                        <a:lnTo>
                          <a:pt x="75" y="12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03" name="Freeform 11">
                    <a:extLst>
                      <a:ext uri="{FF2B5EF4-FFF2-40B4-BE49-F238E27FC236}">
                        <a16:creationId xmlns:a16="http://schemas.microsoft.com/office/drawing/2014/main" id="{D4EB638F-9960-484C-AB4F-E1A54CBC2C36}"/>
                      </a:ext>
                    </a:extLst>
                  </p:cNvPr>
                  <p:cNvSpPr>
                    <a:spLocks noEditPoints="1"/>
                  </p:cNvSpPr>
                  <p:nvPr/>
                </p:nvSpPr>
                <p:spPr bwMode="auto">
                  <a:xfrm>
                    <a:off x="2833688" y="5538788"/>
                    <a:ext cx="25400" cy="23813"/>
                  </a:xfrm>
                  <a:custGeom>
                    <a:avLst/>
                    <a:gdLst>
                      <a:gd name="T0" fmla="*/ 65 w 96"/>
                      <a:gd name="T1" fmla="*/ 11 h 88"/>
                      <a:gd name="T2" fmla="*/ 65 w 96"/>
                      <a:gd name="T3" fmla="*/ 11 h 88"/>
                      <a:gd name="T4" fmla="*/ 63 w 96"/>
                      <a:gd name="T5" fmla="*/ 6 h 88"/>
                      <a:gd name="T6" fmla="*/ 61 w 96"/>
                      <a:gd name="T7" fmla="*/ 4 h 88"/>
                      <a:gd name="T8" fmla="*/ 57 w 96"/>
                      <a:gd name="T9" fmla="*/ 2 h 88"/>
                      <a:gd name="T10" fmla="*/ 54 w 96"/>
                      <a:gd name="T11" fmla="*/ 0 h 88"/>
                      <a:gd name="T12" fmla="*/ 51 w 96"/>
                      <a:gd name="T13" fmla="*/ 0 h 88"/>
                      <a:gd name="T14" fmla="*/ 47 w 96"/>
                      <a:gd name="T15" fmla="*/ 0 h 88"/>
                      <a:gd name="T16" fmla="*/ 44 w 96"/>
                      <a:gd name="T17" fmla="*/ 0 h 88"/>
                      <a:gd name="T18" fmla="*/ 41 w 96"/>
                      <a:gd name="T19" fmla="*/ 1 h 88"/>
                      <a:gd name="T20" fmla="*/ 41 w 96"/>
                      <a:gd name="T21" fmla="*/ 1 h 88"/>
                      <a:gd name="T22" fmla="*/ 36 w 96"/>
                      <a:gd name="T23" fmla="*/ 5 h 88"/>
                      <a:gd name="T24" fmla="*/ 32 w 96"/>
                      <a:gd name="T25" fmla="*/ 11 h 88"/>
                      <a:gd name="T26" fmla="*/ 3 w 96"/>
                      <a:gd name="T27" fmla="*/ 59 h 88"/>
                      <a:gd name="T28" fmla="*/ 3 w 96"/>
                      <a:gd name="T29" fmla="*/ 59 h 88"/>
                      <a:gd name="T30" fmla="*/ 1 w 96"/>
                      <a:gd name="T31" fmla="*/ 65 h 88"/>
                      <a:gd name="T32" fmla="*/ 0 w 96"/>
                      <a:gd name="T33" fmla="*/ 70 h 88"/>
                      <a:gd name="T34" fmla="*/ 1 w 96"/>
                      <a:gd name="T35" fmla="*/ 75 h 88"/>
                      <a:gd name="T36" fmla="*/ 3 w 96"/>
                      <a:gd name="T37" fmla="*/ 79 h 88"/>
                      <a:gd name="T38" fmla="*/ 3 w 96"/>
                      <a:gd name="T39" fmla="*/ 79 h 88"/>
                      <a:gd name="T40" fmla="*/ 6 w 96"/>
                      <a:gd name="T41" fmla="*/ 83 h 88"/>
                      <a:gd name="T42" fmla="*/ 9 w 96"/>
                      <a:gd name="T43" fmla="*/ 86 h 88"/>
                      <a:gd name="T44" fmla="*/ 15 w 96"/>
                      <a:gd name="T45" fmla="*/ 87 h 88"/>
                      <a:gd name="T46" fmla="*/ 20 w 96"/>
                      <a:gd name="T47" fmla="*/ 88 h 88"/>
                      <a:gd name="T48" fmla="*/ 77 w 96"/>
                      <a:gd name="T49" fmla="*/ 88 h 88"/>
                      <a:gd name="T50" fmla="*/ 77 w 96"/>
                      <a:gd name="T51" fmla="*/ 88 h 88"/>
                      <a:gd name="T52" fmla="*/ 82 w 96"/>
                      <a:gd name="T53" fmla="*/ 87 h 88"/>
                      <a:gd name="T54" fmla="*/ 87 w 96"/>
                      <a:gd name="T55" fmla="*/ 86 h 88"/>
                      <a:gd name="T56" fmla="*/ 91 w 96"/>
                      <a:gd name="T57" fmla="*/ 83 h 88"/>
                      <a:gd name="T58" fmla="*/ 94 w 96"/>
                      <a:gd name="T59" fmla="*/ 79 h 88"/>
                      <a:gd name="T60" fmla="*/ 94 w 96"/>
                      <a:gd name="T61" fmla="*/ 79 h 88"/>
                      <a:gd name="T62" fmla="*/ 96 w 96"/>
                      <a:gd name="T63" fmla="*/ 75 h 88"/>
                      <a:gd name="T64" fmla="*/ 96 w 96"/>
                      <a:gd name="T65" fmla="*/ 70 h 88"/>
                      <a:gd name="T66" fmla="*/ 95 w 96"/>
                      <a:gd name="T67" fmla="*/ 65 h 88"/>
                      <a:gd name="T68" fmla="*/ 93 w 96"/>
                      <a:gd name="T69" fmla="*/ 59 h 88"/>
                      <a:gd name="T70" fmla="*/ 65 w 96"/>
                      <a:gd name="T71" fmla="*/ 11 h 88"/>
                      <a:gd name="T72" fmla="*/ 31 w 96"/>
                      <a:gd name="T73" fmla="*/ 63 h 88"/>
                      <a:gd name="T74" fmla="*/ 48 w 96"/>
                      <a:gd name="T75" fmla="*/ 32 h 88"/>
                      <a:gd name="T76" fmla="*/ 67 w 96"/>
                      <a:gd name="T77" fmla="*/ 63 h 88"/>
                      <a:gd name="T78" fmla="*/ 31 w 96"/>
                      <a:gd name="T79" fmla="*/ 6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6" h="88">
                        <a:moveTo>
                          <a:pt x="65" y="11"/>
                        </a:moveTo>
                        <a:lnTo>
                          <a:pt x="65" y="11"/>
                        </a:lnTo>
                        <a:lnTo>
                          <a:pt x="63" y="6"/>
                        </a:lnTo>
                        <a:lnTo>
                          <a:pt x="61" y="4"/>
                        </a:lnTo>
                        <a:lnTo>
                          <a:pt x="57" y="2"/>
                        </a:lnTo>
                        <a:lnTo>
                          <a:pt x="54" y="0"/>
                        </a:lnTo>
                        <a:lnTo>
                          <a:pt x="51" y="0"/>
                        </a:lnTo>
                        <a:lnTo>
                          <a:pt x="47" y="0"/>
                        </a:lnTo>
                        <a:lnTo>
                          <a:pt x="44" y="0"/>
                        </a:lnTo>
                        <a:lnTo>
                          <a:pt x="41" y="1"/>
                        </a:lnTo>
                        <a:lnTo>
                          <a:pt x="41" y="1"/>
                        </a:lnTo>
                        <a:lnTo>
                          <a:pt x="36" y="5"/>
                        </a:lnTo>
                        <a:lnTo>
                          <a:pt x="32" y="11"/>
                        </a:lnTo>
                        <a:lnTo>
                          <a:pt x="3" y="59"/>
                        </a:lnTo>
                        <a:lnTo>
                          <a:pt x="3" y="59"/>
                        </a:lnTo>
                        <a:lnTo>
                          <a:pt x="1" y="65"/>
                        </a:lnTo>
                        <a:lnTo>
                          <a:pt x="0" y="70"/>
                        </a:lnTo>
                        <a:lnTo>
                          <a:pt x="1" y="75"/>
                        </a:lnTo>
                        <a:lnTo>
                          <a:pt x="3" y="79"/>
                        </a:lnTo>
                        <a:lnTo>
                          <a:pt x="3" y="79"/>
                        </a:lnTo>
                        <a:lnTo>
                          <a:pt x="6" y="83"/>
                        </a:lnTo>
                        <a:lnTo>
                          <a:pt x="9" y="86"/>
                        </a:lnTo>
                        <a:lnTo>
                          <a:pt x="15" y="87"/>
                        </a:lnTo>
                        <a:lnTo>
                          <a:pt x="20" y="88"/>
                        </a:lnTo>
                        <a:lnTo>
                          <a:pt x="77" y="88"/>
                        </a:lnTo>
                        <a:lnTo>
                          <a:pt x="77" y="88"/>
                        </a:lnTo>
                        <a:lnTo>
                          <a:pt x="82" y="87"/>
                        </a:lnTo>
                        <a:lnTo>
                          <a:pt x="87" y="86"/>
                        </a:lnTo>
                        <a:lnTo>
                          <a:pt x="91" y="83"/>
                        </a:lnTo>
                        <a:lnTo>
                          <a:pt x="94" y="79"/>
                        </a:lnTo>
                        <a:lnTo>
                          <a:pt x="94" y="79"/>
                        </a:lnTo>
                        <a:lnTo>
                          <a:pt x="96" y="75"/>
                        </a:lnTo>
                        <a:lnTo>
                          <a:pt x="96" y="70"/>
                        </a:lnTo>
                        <a:lnTo>
                          <a:pt x="95" y="65"/>
                        </a:lnTo>
                        <a:lnTo>
                          <a:pt x="93" y="59"/>
                        </a:lnTo>
                        <a:lnTo>
                          <a:pt x="65" y="11"/>
                        </a:lnTo>
                        <a:close/>
                        <a:moveTo>
                          <a:pt x="31" y="63"/>
                        </a:moveTo>
                        <a:lnTo>
                          <a:pt x="48" y="32"/>
                        </a:lnTo>
                        <a:lnTo>
                          <a:pt x="67" y="63"/>
                        </a:lnTo>
                        <a:lnTo>
                          <a:pt x="31" y="6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sp>
              <p:nvSpPr>
                <p:cNvPr id="775" name="Freeform 17">
                  <a:extLst>
                    <a:ext uri="{FF2B5EF4-FFF2-40B4-BE49-F238E27FC236}">
                      <a16:creationId xmlns:a16="http://schemas.microsoft.com/office/drawing/2014/main" id="{AFD62937-42F8-4D71-A34E-C78A9A9C18E2}"/>
                    </a:ext>
                  </a:extLst>
                </p:cNvPr>
                <p:cNvSpPr>
                  <a:spLocks noEditPoints="1"/>
                </p:cNvSpPr>
                <p:nvPr/>
              </p:nvSpPr>
              <p:spPr bwMode="auto">
                <a:xfrm>
                  <a:off x="661148" y="5770349"/>
                  <a:ext cx="129349" cy="138213"/>
                </a:xfrm>
                <a:custGeom>
                  <a:avLst/>
                  <a:gdLst>
                    <a:gd name="T0" fmla="*/ 1253 w 1255"/>
                    <a:gd name="T1" fmla="*/ 328 h 1341"/>
                    <a:gd name="T2" fmla="*/ 1241 w 1255"/>
                    <a:gd name="T3" fmla="*/ 302 h 1341"/>
                    <a:gd name="T4" fmla="*/ 1161 w 1255"/>
                    <a:gd name="T5" fmla="*/ 228 h 1341"/>
                    <a:gd name="T6" fmla="*/ 1133 w 1255"/>
                    <a:gd name="T7" fmla="*/ 230 h 1341"/>
                    <a:gd name="T8" fmla="*/ 1069 w 1255"/>
                    <a:gd name="T9" fmla="*/ 246 h 1341"/>
                    <a:gd name="T10" fmla="*/ 1051 w 1255"/>
                    <a:gd name="T11" fmla="*/ 268 h 1341"/>
                    <a:gd name="T12" fmla="*/ 1031 w 1255"/>
                    <a:gd name="T13" fmla="*/ 360 h 1341"/>
                    <a:gd name="T14" fmla="*/ 1041 w 1255"/>
                    <a:gd name="T15" fmla="*/ 386 h 1341"/>
                    <a:gd name="T16" fmla="*/ 1097 w 1255"/>
                    <a:gd name="T17" fmla="*/ 384 h 1341"/>
                    <a:gd name="T18" fmla="*/ 1037 w 1255"/>
                    <a:gd name="T19" fmla="*/ 438 h 1341"/>
                    <a:gd name="T20" fmla="*/ 973 w 1255"/>
                    <a:gd name="T21" fmla="*/ 440 h 1341"/>
                    <a:gd name="T22" fmla="*/ 917 w 1255"/>
                    <a:gd name="T23" fmla="*/ 402 h 1341"/>
                    <a:gd name="T24" fmla="*/ 889 w 1255"/>
                    <a:gd name="T25" fmla="*/ 282 h 1341"/>
                    <a:gd name="T26" fmla="*/ 905 w 1255"/>
                    <a:gd name="T27" fmla="*/ 120 h 1341"/>
                    <a:gd name="T28" fmla="*/ 867 w 1255"/>
                    <a:gd name="T29" fmla="*/ 52 h 1341"/>
                    <a:gd name="T30" fmla="*/ 705 w 1255"/>
                    <a:gd name="T31" fmla="*/ 2 h 1341"/>
                    <a:gd name="T32" fmla="*/ 587 w 1255"/>
                    <a:gd name="T33" fmla="*/ 50 h 1341"/>
                    <a:gd name="T34" fmla="*/ 491 w 1255"/>
                    <a:gd name="T35" fmla="*/ 150 h 1341"/>
                    <a:gd name="T36" fmla="*/ 438 w 1255"/>
                    <a:gd name="T37" fmla="*/ 296 h 1341"/>
                    <a:gd name="T38" fmla="*/ 328 w 1255"/>
                    <a:gd name="T39" fmla="*/ 334 h 1341"/>
                    <a:gd name="T40" fmla="*/ 218 w 1255"/>
                    <a:gd name="T41" fmla="*/ 504 h 1341"/>
                    <a:gd name="T42" fmla="*/ 70 w 1255"/>
                    <a:gd name="T43" fmla="*/ 652 h 1341"/>
                    <a:gd name="T44" fmla="*/ 2 w 1255"/>
                    <a:gd name="T45" fmla="*/ 853 h 1341"/>
                    <a:gd name="T46" fmla="*/ 36 w 1255"/>
                    <a:gd name="T47" fmla="*/ 1065 h 1341"/>
                    <a:gd name="T48" fmla="*/ 200 w 1255"/>
                    <a:gd name="T49" fmla="*/ 1265 h 1341"/>
                    <a:gd name="T50" fmla="*/ 453 w 1255"/>
                    <a:gd name="T51" fmla="*/ 1341 h 1341"/>
                    <a:gd name="T52" fmla="*/ 669 w 1255"/>
                    <a:gd name="T53" fmla="*/ 1287 h 1341"/>
                    <a:gd name="T54" fmla="*/ 851 w 1255"/>
                    <a:gd name="T55" fmla="*/ 1105 h 1341"/>
                    <a:gd name="T56" fmla="*/ 905 w 1255"/>
                    <a:gd name="T57" fmla="*/ 889 h 1341"/>
                    <a:gd name="T58" fmla="*/ 855 w 1255"/>
                    <a:gd name="T59" fmla="*/ 682 h 1341"/>
                    <a:gd name="T60" fmla="*/ 719 w 1255"/>
                    <a:gd name="T61" fmla="*/ 524 h 1341"/>
                    <a:gd name="T62" fmla="*/ 579 w 1255"/>
                    <a:gd name="T63" fmla="*/ 340 h 1341"/>
                    <a:gd name="T64" fmla="*/ 471 w 1255"/>
                    <a:gd name="T65" fmla="*/ 326 h 1341"/>
                    <a:gd name="T66" fmla="*/ 509 w 1255"/>
                    <a:gd name="T67" fmla="*/ 188 h 1341"/>
                    <a:gd name="T68" fmla="*/ 591 w 1255"/>
                    <a:gd name="T69" fmla="*/ 90 h 1341"/>
                    <a:gd name="T70" fmla="*/ 683 w 1255"/>
                    <a:gd name="T71" fmla="*/ 42 h 1341"/>
                    <a:gd name="T72" fmla="*/ 823 w 1255"/>
                    <a:gd name="T73" fmla="*/ 62 h 1341"/>
                    <a:gd name="T74" fmla="*/ 873 w 1255"/>
                    <a:gd name="T75" fmla="*/ 148 h 1341"/>
                    <a:gd name="T76" fmla="*/ 853 w 1255"/>
                    <a:gd name="T77" fmla="*/ 280 h 1341"/>
                    <a:gd name="T78" fmla="*/ 871 w 1255"/>
                    <a:gd name="T79" fmla="*/ 398 h 1341"/>
                    <a:gd name="T80" fmla="*/ 925 w 1255"/>
                    <a:gd name="T81" fmla="*/ 454 h 1341"/>
                    <a:gd name="T82" fmla="*/ 1003 w 1255"/>
                    <a:gd name="T83" fmla="*/ 478 h 1341"/>
                    <a:gd name="T84" fmla="*/ 1063 w 1255"/>
                    <a:gd name="T85" fmla="*/ 464 h 1341"/>
                    <a:gd name="T86" fmla="*/ 1131 w 1255"/>
                    <a:gd name="T87" fmla="*/ 394 h 1341"/>
                    <a:gd name="T88" fmla="*/ 1161 w 1255"/>
                    <a:gd name="T89" fmla="*/ 454 h 1341"/>
                    <a:gd name="T90" fmla="*/ 1177 w 1255"/>
                    <a:gd name="T91" fmla="*/ 438 h 1341"/>
                    <a:gd name="T92" fmla="*/ 1237 w 1255"/>
                    <a:gd name="T93" fmla="*/ 426 h 1341"/>
                    <a:gd name="T94" fmla="*/ 1255 w 1255"/>
                    <a:gd name="T95" fmla="*/ 404 h 1341"/>
                    <a:gd name="T96" fmla="*/ 869 w 1255"/>
                    <a:gd name="T97" fmla="*/ 933 h 1341"/>
                    <a:gd name="T98" fmla="*/ 775 w 1255"/>
                    <a:gd name="T99" fmla="*/ 1155 h 1341"/>
                    <a:gd name="T100" fmla="*/ 577 w 1255"/>
                    <a:gd name="T101" fmla="*/ 1287 h 1341"/>
                    <a:gd name="T102" fmla="*/ 368 w 1255"/>
                    <a:gd name="T103" fmla="*/ 1299 h 1341"/>
                    <a:gd name="T104" fmla="*/ 158 w 1255"/>
                    <a:gd name="T105" fmla="*/ 1185 h 1341"/>
                    <a:gd name="T106" fmla="*/ 44 w 1255"/>
                    <a:gd name="T107" fmla="*/ 973 h 1341"/>
                    <a:gd name="T108" fmla="*/ 54 w 1255"/>
                    <a:gd name="T109" fmla="*/ 766 h 1341"/>
                    <a:gd name="T110" fmla="*/ 188 w 1255"/>
                    <a:gd name="T111" fmla="*/ 568 h 1341"/>
                    <a:gd name="T112" fmla="*/ 410 w 1255"/>
                    <a:gd name="T113" fmla="*/ 476 h 1341"/>
                    <a:gd name="T114" fmla="*/ 615 w 1255"/>
                    <a:gd name="T115" fmla="*/ 506 h 1341"/>
                    <a:gd name="T116" fmla="*/ 799 w 1255"/>
                    <a:gd name="T117" fmla="*/ 658 h 1341"/>
                    <a:gd name="T118" fmla="*/ 871 w 1255"/>
                    <a:gd name="T119" fmla="*/ 889 h 1341"/>
                    <a:gd name="T120" fmla="*/ 481 w 1255"/>
                    <a:gd name="T121" fmla="*/ 440 h 1341"/>
                    <a:gd name="T122" fmla="*/ 350 w 1255"/>
                    <a:gd name="T123" fmla="*/ 450 h 1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55" h="1341">
                      <a:moveTo>
                        <a:pt x="1247" y="394"/>
                      </a:moveTo>
                      <a:lnTo>
                        <a:pt x="1179" y="350"/>
                      </a:lnTo>
                      <a:lnTo>
                        <a:pt x="1241" y="336"/>
                      </a:lnTo>
                      <a:lnTo>
                        <a:pt x="1241" y="336"/>
                      </a:lnTo>
                      <a:lnTo>
                        <a:pt x="1247" y="334"/>
                      </a:lnTo>
                      <a:lnTo>
                        <a:pt x="1253" y="328"/>
                      </a:lnTo>
                      <a:lnTo>
                        <a:pt x="1255" y="322"/>
                      </a:lnTo>
                      <a:lnTo>
                        <a:pt x="1255" y="316"/>
                      </a:lnTo>
                      <a:lnTo>
                        <a:pt x="1255" y="316"/>
                      </a:lnTo>
                      <a:lnTo>
                        <a:pt x="1251" y="310"/>
                      </a:lnTo>
                      <a:lnTo>
                        <a:pt x="1247" y="304"/>
                      </a:lnTo>
                      <a:lnTo>
                        <a:pt x="1241" y="302"/>
                      </a:lnTo>
                      <a:lnTo>
                        <a:pt x="1233" y="302"/>
                      </a:lnTo>
                      <a:lnTo>
                        <a:pt x="1155" y="320"/>
                      </a:lnTo>
                      <a:lnTo>
                        <a:pt x="1165" y="242"/>
                      </a:lnTo>
                      <a:lnTo>
                        <a:pt x="1165" y="242"/>
                      </a:lnTo>
                      <a:lnTo>
                        <a:pt x="1165" y="234"/>
                      </a:lnTo>
                      <a:lnTo>
                        <a:pt x="1161" y="228"/>
                      </a:lnTo>
                      <a:lnTo>
                        <a:pt x="1157" y="224"/>
                      </a:lnTo>
                      <a:lnTo>
                        <a:pt x="1149" y="222"/>
                      </a:lnTo>
                      <a:lnTo>
                        <a:pt x="1149" y="222"/>
                      </a:lnTo>
                      <a:lnTo>
                        <a:pt x="1143" y="222"/>
                      </a:lnTo>
                      <a:lnTo>
                        <a:pt x="1137" y="226"/>
                      </a:lnTo>
                      <a:lnTo>
                        <a:pt x="1133" y="230"/>
                      </a:lnTo>
                      <a:lnTo>
                        <a:pt x="1131" y="238"/>
                      </a:lnTo>
                      <a:lnTo>
                        <a:pt x="1123" y="300"/>
                      </a:lnTo>
                      <a:lnTo>
                        <a:pt x="1081" y="252"/>
                      </a:lnTo>
                      <a:lnTo>
                        <a:pt x="1081" y="252"/>
                      </a:lnTo>
                      <a:lnTo>
                        <a:pt x="1077" y="248"/>
                      </a:lnTo>
                      <a:lnTo>
                        <a:pt x="1069" y="246"/>
                      </a:lnTo>
                      <a:lnTo>
                        <a:pt x="1063" y="246"/>
                      </a:lnTo>
                      <a:lnTo>
                        <a:pt x="1057" y="250"/>
                      </a:lnTo>
                      <a:lnTo>
                        <a:pt x="1057" y="250"/>
                      </a:lnTo>
                      <a:lnTo>
                        <a:pt x="1053" y="256"/>
                      </a:lnTo>
                      <a:lnTo>
                        <a:pt x="1051" y="262"/>
                      </a:lnTo>
                      <a:lnTo>
                        <a:pt x="1051" y="268"/>
                      </a:lnTo>
                      <a:lnTo>
                        <a:pt x="1055" y="274"/>
                      </a:lnTo>
                      <a:lnTo>
                        <a:pt x="1105" y="334"/>
                      </a:lnTo>
                      <a:lnTo>
                        <a:pt x="1043" y="352"/>
                      </a:lnTo>
                      <a:lnTo>
                        <a:pt x="1043" y="352"/>
                      </a:lnTo>
                      <a:lnTo>
                        <a:pt x="1037" y="356"/>
                      </a:lnTo>
                      <a:lnTo>
                        <a:pt x="1031" y="360"/>
                      </a:lnTo>
                      <a:lnTo>
                        <a:pt x="1029" y="366"/>
                      </a:lnTo>
                      <a:lnTo>
                        <a:pt x="1031" y="374"/>
                      </a:lnTo>
                      <a:lnTo>
                        <a:pt x="1031" y="374"/>
                      </a:lnTo>
                      <a:lnTo>
                        <a:pt x="1033" y="378"/>
                      </a:lnTo>
                      <a:lnTo>
                        <a:pt x="1037" y="382"/>
                      </a:lnTo>
                      <a:lnTo>
                        <a:pt x="1041" y="386"/>
                      </a:lnTo>
                      <a:lnTo>
                        <a:pt x="1047" y="386"/>
                      </a:lnTo>
                      <a:lnTo>
                        <a:pt x="1047" y="386"/>
                      </a:lnTo>
                      <a:lnTo>
                        <a:pt x="1053" y="386"/>
                      </a:lnTo>
                      <a:lnTo>
                        <a:pt x="1105" y="370"/>
                      </a:lnTo>
                      <a:lnTo>
                        <a:pt x="1105" y="370"/>
                      </a:lnTo>
                      <a:lnTo>
                        <a:pt x="1097" y="384"/>
                      </a:lnTo>
                      <a:lnTo>
                        <a:pt x="1089" y="396"/>
                      </a:lnTo>
                      <a:lnTo>
                        <a:pt x="1079" y="408"/>
                      </a:lnTo>
                      <a:lnTo>
                        <a:pt x="1069" y="418"/>
                      </a:lnTo>
                      <a:lnTo>
                        <a:pt x="1059" y="426"/>
                      </a:lnTo>
                      <a:lnTo>
                        <a:pt x="1049" y="432"/>
                      </a:lnTo>
                      <a:lnTo>
                        <a:pt x="1037" y="438"/>
                      </a:lnTo>
                      <a:lnTo>
                        <a:pt x="1025" y="442"/>
                      </a:lnTo>
                      <a:lnTo>
                        <a:pt x="1025" y="442"/>
                      </a:lnTo>
                      <a:lnTo>
                        <a:pt x="1013" y="444"/>
                      </a:lnTo>
                      <a:lnTo>
                        <a:pt x="999" y="444"/>
                      </a:lnTo>
                      <a:lnTo>
                        <a:pt x="987" y="442"/>
                      </a:lnTo>
                      <a:lnTo>
                        <a:pt x="973" y="440"/>
                      </a:lnTo>
                      <a:lnTo>
                        <a:pt x="961" y="434"/>
                      </a:lnTo>
                      <a:lnTo>
                        <a:pt x="949" y="428"/>
                      </a:lnTo>
                      <a:lnTo>
                        <a:pt x="937" y="420"/>
                      </a:lnTo>
                      <a:lnTo>
                        <a:pt x="927" y="412"/>
                      </a:lnTo>
                      <a:lnTo>
                        <a:pt x="927" y="412"/>
                      </a:lnTo>
                      <a:lnTo>
                        <a:pt x="917" y="402"/>
                      </a:lnTo>
                      <a:lnTo>
                        <a:pt x="909" y="390"/>
                      </a:lnTo>
                      <a:lnTo>
                        <a:pt x="897" y="370"/>
                      </a:lnTo>
                      <a:lnTo>
                        <a:pt x="889" y="348"/>
                      </a:lnTo>
                      <a:lnTo>
                        <a:pt x="885" y="326"/>
                      </a:lnTo>
                      <a:lnTo>
                        <a:pt x="885" y="304"/>
                      </a:lnTo>
                      <a:lnTo>
                        <a:pt x="889" y="282"/>
                      </a:lnTo>
                      <a:lnTo>
                        <a:pt x="897" y="236"/>
                      </a:lnTo>
                      <a:lnTo>
                        <a:pt x="897" y="236"/>
                      </a:lnTo>
                      <a:lnTo>
                        <a:pt x="905" y="190"/>
                      </a:lnTo>
                      <a:lnTo>
                        <a:pt x="907" y="166"/>
                      </a:lnTo>
                      <a:lnTo>
                        <a:pt x="907" y="142"/>
                      </a:lnTo>
                      <a:lnTo>
                        <a:pt x="905" y="120"/>
                      </a:lnTo>
                      <a:lnTo>
                        <a:pt x="897" y="96"/>
                      </a:lnTo>
                      <a:lnTo>
                        <a:pt x="891" y="86"/>
                      </a:lnTo>
                      <a:lnTo>
                        <a:pt x="885" y="74"/>
                      </a:lnTo>
                      <a:lnTo>
                        <a:pt x="877" y="64"/>
                      </a:lnTo>
                      <a:lnTo>
                        <a:pt x="867" y="52"/>
                      </a:lnTo>
                      <a:lnTo>
                        <a:pt x="867" y="52"/>
                      </a:lnTo>
                      <a:lnTo>
                        <a:pt x="845" y="34"/>
                      </a:lnTo>
                      <a:lnTo>
                        <a:pt x="819" y="18"/>
                      </a:lnTo>
                      <a:lnTo>
                        <a:pt x="793" y="8"/>
                      </a:lnTo>
                      <a:lnTo>
                        <a:pt x="765" y="2"/>
                      </a:lnTo>
                      <a:lnTo>
                        <a:pt x="735" y="0"/>
                      </a:lnTo>
                      <a:lnTo>
                        <a:pt x="705" y="2"/>
                      </a:lnTo>
                      <a:lnTo>
                        <a:pt x="673" y="8"/>
                      </a:lnTo>
                      <a:lnTo>
                        <a:pt x="643" y="20"/>
                      </a:lnTo>
                      <a:lnTo>
                        <a:pt x="643" y="20"/>
                      </a:lnTo>
                      <a:lnTo>
                        <a:pt x="623" y="28"/>
                      </a:lnTo>
                      <a:lnTo>
                        <a:pt x="605" y="38"/>
                      </a:lnTo>
                      <a:lnTo>
                        <a:pt x="587" y="50"/>
                      </a:lnTo>
                      <a:lnTo>
                        <a:pt x="569" y="62"/>
                      </a:lnTo>
                      <a:lnTo>
                        <a:pt x="553" y="78"/>
                      </a:lnTo>
                      <a:lnTo>
                        <a:pt x="535" y="94"/>
                      </a:lnTo>
                      <a:lnTo>
                        <a:pt x="519" y="110"/>
                      </a:lnTo>
                      <a:lnTo>
                        <a:pt x="505" y="130"/>
                      </a:lnTo>
                      <a:lnTo>
                        <a:pt x="491" y="150"/>
                      </a:lnTo>
                      <a:lnTo>
                        <a:pt x="479" y="172"/>
                      </a:lnTo>
                      <a:lnTo>
                        <a:pt x="467" y="194"/>
                      </a:lnTo>
                      <a:lnTo>
                        <a:pt x="459" y="218"/>
                      </a:lnTo>
                      <a:lnTo>
                        <a:pt x="449" y="244"/>
                      </a:lnTo>
                      <a:lnTo>
                        <a:pt x="442" y="270"/>
                      </a:lnTo>
                      <a:lnTo>
                        <a:pt x="438" y="296"/>
                      </a:lnTo>
                      <a:lnTo>
                        <a:pt x="436" y="326"/>
                      </a:lnTo>
                      <a:lnTo>
                        <a:pt x="344" y="326"/>
                      </a:lnTo>
                      <a:lnTo>
                        <a:pt x="344" y="326"/>
                      </a:lnTo>
                      <a:lnTo>
                        <a:pt x="338" y="326"/>
                      </a:lnTo>
                      <a:lnTo>
                        <a:pt x="332" y="330"/>
                      </a:lnTo>
                      <a:lnTo>
                        <a:pt x="328" y="334"/>
                      </a:lnTo>
                      <a:lnTo>
                        <a:pt x="326" y="340"/>
                      </a:lnTo>
                      <a:lnTo>
                        <a:pt x="314" y="460"/>
                      </a:lnTo>
                      <a:lnTo>
                        <a:pt x="314" y="460"/>
                      </a:lnTo>
                      <a:lnTo>
                        <a:pt x="280" y="472"/>
                      </a:lnTo>
                      <a:lnTo>
                        <a:pt x="248" y="488"/>
                      </a:lnTo>
                      <a:lnTo>
                        <a:pt x="218" y="504"/>
                      </a:lnTo>
                      <a:lnTo>
                        <a:pt x="188" y="524"/>
                      </a:lnTo>
                      <a:lnTo>
                        <a:pt x="160" y="546"/>
                      </a:lnTo>
                      <a:lnTo>
                        <a:pt x="134" y="570"/>
                      </a:lnTo>
                      <a:lnTo>
                        <a:pt x="110" y="596"/>
                      </a:lnTo>
                      <a:lnTo>
                        <a:pt x="88" y="622"/>
                      </a:lnTo>
                      <a:lnTo>
                        <a:pt x="70" y="652"/>
                      </a:lnTo>
                      <a:lnTo>
                        <a:pt x="52" y="682"/>
                      </a:lnTo>
                      <a:lnTo>
                        <a:pt x="36" y="714"/>
                      </a:lnTo>
                      <a:lnTo>
                        <a:pt x="24" y="746"/>
                      </a:lnTo>
                      <a:lnTo>
                        <a:pt x="14" y="781"/>
                      </a:lnTo>
                      <a:lnTo>
                        <a:pt x="6" y="815"/>
                      </a:lnTo>
                      <a:lnTo>
                        <a:pt x="2" y="853"/>
                      </a:lnTo>
                      <a:lnTo>
                        <a:pt x="0" y="889"/>
                      </a:lnTo>
                      <a:lnTo>
                        <a:pt x="0" y="889"/>
                      </a:lnTo>
                      <a:lnTo>
                        <a:pt x="2" y="935"/>
                      </a:lnTo>
                      <a:lnTo>
                        <a:pt x="10" y="981"/>
                      </a:lnTo>
                      <a:lnTo>
                        <a:pt x="20" y="1023"/>
                      </a:lnTo>
                      <a:lnTo>
                        <a:pt x="36" y="1065"/>
                      </a:lnTo>
                      <a:lnTo>
                        <a:pt x="56" y="1105"/>
                      </a:lnTo>
                      <a:lnTo>
                        <a:pt x="78" y="1143"/>
                      </a:lnTo>
                      <a:lnTo>
                        <a:pt x="104" y="1177"/>
                      </a:lnTo>
                      <a:lnTo>
                        <a:pt x="134" y="1209"/>
                      </a:lnTo>
                      <a:lnTo>
                        <a:pt x="166" y="1239"/>
                      </a:lnTo>
                      <a:lnTo>
                        <a:pt x="200" y="1265"/>
                      </a:lnTo>
                      <a:lnTo>
                        <a:pt x="238" y="1287"/>
                      </a:lnTo>
                      <a:lnTo>
                        <a:pt x="276" y="1307"/>
                      </a:lnTo>
                      <a:lnTo>
                        <a:pt x="318" y="1321"/>
                      </a:lnTo>
                      <a:lnTo>
                        <a:pt x="362" y="1333"/>
                      </a:lnTo>
                      <a:lnTo>
                        <a:pt x="406" y="1339"/>
                      </a:lnTo>
                      <a:lnTo>
                        <a:pt x="453" y="1341"/>
                      </a:lnTo>
                      <a:lnTo>
                        <a:pt x="453" y="1341"/>
                      </a:lnTo>
                      <a:lnTo>
                        <a:pt x="499" y="1339"/>
                      </a:lnTo>
                      <a:lnTo>
                        <a:pt x="545" y="1333"/>
                      </a:lnTo>
                      <a:lnTo>
                        <a:pt x="587" y="1321"/>
                      </a:lnTo>
                      <a:lnTo>
                        <a:pt x="629" y="1307"/>
                      </a:lnTo>
                      <a:lnTo>
                        <a:pt x="669" y="1287"/>
                      </a:lnTo>
                      <a:lnTo>
                        <a:pt x="707" y="1265"/>
                      </a:lnTo>
                      <a:lnTo>
                        <a:pt x="741" y="1239"/>
                      </a:lnTo>
                      <a:lnTo>
                        <a:pt x="773" y="1209"/>
                      </a:lnTo>
                      <a:lnTo>
                        <a:pt x="803" y="1177"/>
                      </a:lnTo>
                      <a:lnTo>
                        <a:pt x="829" y="1143"/>
                      </a:lnTo>
                      <a:lnTo>
                        <a:pt x="851" y="1105"/>
                      </a:lnTo>
                      <a:lnTo>
                        <a:pt x="871" y="1065"/>
                      </a:lnTo>
                      <a:lnTo>
                        <a:pt x="885" y="1023"/>
                      </a:lnTo>
                      <a:lnTo>
                        <a:pt x="897" y="981"/>
                      </a:lnTo>
                      <a:lnTo>
                        <a:pt x="903" y="935"/>
                      </a:lnTo>
                      <a:lnTo>
                        <a:pt x="905" y="889"/>
                      </a:lnTo>
                      <a:lnTo>
                        <a:pt x="905" y="889"/>
                      </a:lnTo>
                      <a:lnTo>
                        <a:pt x="905" y="853"/>
                      </a:lnTo>
                      <a:lnTo>
                        <a:pt x="899" y="815"/>
                      </a:lnTo>
                      <a:lnTo>
                        <a:pt x="893" y="781"/>
                      </a:lnTo>
                      <a:lnTo>
                        <a:pt x="883" y="746"/>
                      </a:lnTo>
                      <a:lnTo>
                        <a:pt x="869" y="714"/>
                      </a:lnTo>
                      <a:lnTo>
                        <a:pt x="855" y="682"/>
                      </a:lnTo>
                      <a:lnTo>
                        <a:pt x="837" y="652"/>
                      </a:lnTo>
                      <a:lnTo>
                        <a:pt x="817" y="622"/>
                      </a:lnTo>
                      <a:lnTo>
                        <a:pt x="795" y="594"/>
                      </a:lnTo>
                      <a:lnTo>
                        <a:pt x="771" y="570"/>
                      </a:lnTo>
                      <a:lnTo>
                        <a:pt x="745" y="546"/>
                      </a:lnTo>
                      <a:lnTo>
                        <a:pt x="719" y="524"/>
                      </a:lnTo>
                      <a:lnTo>
                        <a:pt x="689" y="504"/>
                      </a:lnTo>
                      <a:lnTo>
                        <a:pt x="659" y="488"/>
                      </a:lnTo>
                      <a:lnTo>
                        <a:pt x="627" y="472"/>
                      </a:lnTo>
                      <a:lnTo>
                        <a:pt x="593" y="460"/>
                      </a:lnTo>
                      <a:lnTo>
                        <a:pt x="579" y="340"/>
                      </a:lnTo>
                      <a:lnTo>
                        <a:pt x="579" y="340"/>
                      </a:lnTo>
                      <a:lnTo>
                        <a:pt x="577" y="334"/>
                      </a:lnTo>
                      <a:lnTo>
                        <a:pt x="573" y="330"/>
                      </a:lnTo>
                      <a:lnTo>
                        <a:pt x="569" y="326"/>
                      </a:lnTo>
                      <a:lnTo>
                        <a:pt x="563" y="326"/>
                      </a:lnTo>
                      <a:lnTo>
                        <a:pt x="471" y="326"/>
                      </a:lnTo>
                      <a:lnTo>
                        <a:pt x="471" y="326"/>
                      </a:lnTo>
                      <a:lnTo>
                        <a:pt x="473" y="300"/>
                      </a:lnTo>
                      <a:lnTo>
                        <a:pt x="477" y="276"/>
                      </a:lnTo>
                      <a:lnTo>
                        <a:pt x="483" y="252"/>
                      </a:lnTo>
                      <a:lnTo>
                        <a:pt x="491" y="230"/>
                      </a:lnTo>
                      <a:lnTo>
                        <a:pt x="499" y="208"/>
                      </a:lnTo>
                      <a:lnTo>
                        <a:pt x="509" y="188"/>
                      </a:lnTo>
                      <a:lnTo>
                        <a:pt x="521" y="168"/>
                      </a:lnTo>
                      <a:lnTo>
                        <a:pt x="533" y="150"/>
                      </a:lnTo>
                      <a:lnTo>
                        <a:pt x="547" y="134"/>
                      </a:lnTo>
                      <a:lnTo>
                        <a:pt x="561" y="118"/>
                      </a:lnTo>
                      <a:lnTo>
                        <a:pt x="575" y="104"/>
                      </a:lnTo>
                      <a:lnTo>
                        <a:pt x="591" y="90"/>
                      </a:lnTo>
                      <a:lnTo>
                        <a:pt x="607" y="78"/>
                      </a:lnTo>
                      <a:lnTo>
                        <a:pt x="623" y="68"/>
                      </a:lnTo>
                      <a:lnTo>
                        <a:pt x="639" y="60"/>
                      </a:lnTo>
                      <a:lnTo>
                        <a:pt x="655" y="52"/>
                      </a:lnTo>
                      <a:lnTo>
                        <a:pt x="655" y="52"/>
                      </a:lnTo>
                      <a:lnTo>
                        <a:pt x="683" y="42"/>
                      </a:lnTo>
                      <a:lnTo>
                        <a:pt x="709" y="36"/>
                      </a:lnTo>
                      <a:lnTo>
                        <a:pt x="733" y="34"/>
                      </a:lnTo>
                      <a:lnTo>
                        <a:pt x="759" y="36"/>
                      </a:lnTo>
                      <a:lnTo>
                        <a:pt x="781" y="42"/>
                      </a:lnTo>
                      <a:lnTo>
                        <a:pt x="803" y="50"/>
                      </a:lnTo>
                      <a:lnTo>
                        <a:pt x="823" y="62"/>
                      </a:lnTo>
                      <a:lnTo>
                        <a:pt x="841" y="78"/>
                      </a:lnTo>
                      <a:lnTo>
                        <a:pt x="841" y="78"/>
                      </a:lnTo>
                      <a:lnTo>
                        <a:pt x="855" y="94"/>
                      </a:lnTo>
                      <a:lnTo>
                        <a:pt x="865" y="112"/>
                      </a:lnTo>
                      <a:lnTo>
                        <a:pt x="871" y="128"/>
                      </a:lnTo>
                      <a:lnTo>
                        <a:pt x="873" y="148"/>
                      </a:lnTo>
                      <a:lnTo>
                        <a:pt x="873" y="166"/>
                      </a:lnTo>
                      <a:lnTo>
                        <a:pt x="871" y="186"/>
                      </a:lnTo>
                      <a:lnTo>
                        <a:pt x="863" y="228"/>
                      </a:lnTo>
                      <a:lnTo>
                        <a:pt x="863" y="228"/>
                      </a:lnTo>
                      <a:lnTo>
                        <a:pt x="857" y="254"/>
                      </a:lnTo>
                      <a:lnTo>
                        <a:pt x="853" y="280"/>
                      </a:lnTo>
                      <a:lnTo>
                        <a:pt x="851" y="306"/>
                      </a:lnTo>
                      <a:lnTo>
                        <a:pt x="851" y="332"/>
                      </a:lnTo>
                      <a:lnTo>
                        <a:pt x="855" y="358"/>
                      </a:lnTo>
                      <a:lnTo>
                        <a:pt x="859" y="372"/>
                      </a:lnTo>
                      <a:lnTo>
                        <a:pt x="865" y="384"/>
                      </a:lnTo>
                      <a:lnTo>
                        <a:pt x="871" y="398"/>
                      </a:lnTo>
                      <a:lnTo>
                        <a:pt x="881" y="410"/>
                      </a:lnTo>
                      <a:lnTo>
                        <a:pt x="891" y="424"/>
                      </a:lnTo>
                      <a:lnTo>
                        <a:pt x="903" y="436"/>
                      </a:lnTo>
                      <a:lnTo>
                        <a:pt x="903" y="436"/>
                      </a:lnTo>
                      <a:lnTo>
                        <a:pt x="913" y="446"/>
                      </a:lnTo>
                      <a:lnTo>
                        <a:pt x="925" y="454"/>
                      </a:lnTo>
                      <a:lnTo>
                        <a:pt x="937" y="462"/>
                      </a:lnTo>
                      <a:lnTo>
                        <a:pt x="949" y="468"/>
                      </a:lnTo>
                      <a:lnTo>
                        <a:pt x="963" y="472"/>
                      </a:lnTo>
                      <a:lnTo>
                        <a:pt x="975" y="476"/>
                      </a:lnTo>
                      <a:lnTo>
                        <a:pt x="989" y="478"/>
                      </a:lnTo>
                      <a:lnTo>
                        <a:pt x="1003" y="478"/>
                      </a:lnTo>
                      <a:lnTo>
                        <a:pt x="1003" y="478"/>
                      </a:lnTo>
                      <a:lnTo>
                        <a:pt x="1019" y="478"/>
                      </a:lnTo>
                      <a:lnTo>
                        <a:pt x="1033" y="476"/>
                      </a:lnTo>
                      <a:lnTo>
                        <a:pt x="1033" y="476"/>
                      </a:lnTo>
                      <a:lnTo>
                        <a:pt x="1049" y="470"/>
                      </a:lnTo>
                      <a:lnTo>
                        <a:pt x="1063" y="464"/>
                      </a:lnTo>
                      <a:lnTo>
                        <a:pt x="1075" y="456"/>
                      </a:lnTo>
                      <a:lnTo>
                        <a:pt x="1089" y="448"/>
                      </a:lnTo>
                      <a:lnTo>
                        <a:pt x="1101" y="436"/>
                      </a:lnTo>
                      <a:lnTo>
                        <a:pt x="1111" y="424"/>
                      </a:lnTo>
                      <a:lnTo>
                        <a:pt x="1121" y="410"/>
                      </a:lnTo>
                      <a:lnTo>
                        <a:pt x="1131" y="394"/>
                      </a:lnTo>
                      <a:lnTo>
                        <a:pt x="1143" y="440"/>
                      </a:lnTo>
                      <a:lnTo>
                        <a:pt x="1143" y="440"/>
                      </a:lnTo>
                      <a:lnTo>
                        <a:pt x="1147" y="446"/>
                      </a:lnTo>
                      <a:lnTo>
                        <a:pt x="1151" y="450"/>
                      </a:lnTo>
                      <a:lnTo>
                        <a:pt x="1155" y="452"/>
                      </a:lnTo>
                      <a:lnTo>
                        <a:pt x="1161" y="454"/>
                      </a:lnTo>
                      <a:lnTo>
                        <a:pt x="1161" y="454"/>
                      </a:lnTo>
                      <a:lnTo>
                        <a:pt x="1165" y="454"/>
                      </a:lnTo>
                      <a:lnTo>
                        <a:pt x="1165" y="454"/>
                      </a:lnTo>
                      <a:lnTo>
                        <a:pt x="1171" y="450"/>
                      </a:lnTo>
                      <a:lnTo>
                        <a:pt x="1175" y="444"/>
                      </a:lnTo>
                      <a:lnTo>
                        <a:pt x="1177" y="438"/>
                      </a:lnTo>
                      <a:lnTo>
                        <a:pt x="1177" y="432"/>
                      </a:lnTo>
                      <a:lnTo>
                        <a:pt x="1163" y="382"/>
                      </a:lnTo>
                      <a:lnTo>
                        <a:pt x="1229" y="422"/>
                      </a:lnTo>
                      <a:lnTo>
                        <a:pt x="1229" y="422"/>
                      </a:lnTo>
                      <a:lnTo>
                        <a:pt x="1233" y="424"/>
                      </a:lnTo>
                      <a:lnTo>
                        <a:pt x="1237" y="426"/>
                      </a:lnTo>
                      <a:lnTo>
                        <a:pt x="1237" y="426"/>
                      </a:lnTo>
                      <a:lnTo>
                        <a:pt x="1245" y="424"/>
                      </a:lnTo>
                      <a:lnTo>
                        <a:pt x="1253" y="418"/>
                      </a:lnTo>
                      <a:lnTo>
                        <a:pt x="1253" y="418"/>
                      </a:lnTo>
                      <a:lnTo>
                        <a:pt x="1255" y="412"/>
                      </a:lnTo>
                      <a:lnTo>
                        <a:pt x="1255" y="404"/>
                      </a:lnTo>
                      <a:lnTo>
                        <a:pt x="1251" y="398"/>
                      </a:lnTo>
                      <a:lnTo>
                        <a:pt x="1247" y="394"/>
                      </a:lnTo>
                      <a:lnTo>
                        <a:pt x="1247" y="394"/>
                      </a:lnTo>
                      <a:close/>
                      <a:moveTo>
                        <a:pt x="871" y="889"/>
                      </a:moveTo>
                      <a:lnTo>
                        <a:pt x="871" y="889"/>
                      </a:lnTo>
                      <a:lnTo>
                        <a:pt x="869" y="933"/>
                      </a:lnTo>
                      <a:lnTo>
                        <a:pt x="863" y="973"/>
                      </a:lnTo>
                      <a:lnTo>
                        <a:pt x="853" y="1013"/>
                      </a:lnTo>
                      <a:lnTo>
                        <a:pt x="839" y="1051"/>
                      </a:lnTo>
                      <a:lnTo>
                        <a:pt x="821" y="1089"/>
                      </a:lnTo>
                      <a:lnTo>
                        <a:pt x="799" y="1123"/>
                      </a:lnTo>
                      <a:lnTo>
                        <a:pt x="775" y="1155"/>
                      </a:lnTo>
                      <a:lnTo>
                        <a:pt x="749" y="1185"/>
                      </a:lnTo>
                      <a:lnTo>
                        <a:pt x="719" y="1211"/>
                      </a:lnTo>
                      <a:lnTo>
                        <a:pt x="687" y="1235"/>
                      </a:lnTo>
                      <a:lnTo>
                        <a:pt x="653" y="1257"/>
                      </a:lnTo>
                      <a:lnTo>
                        <a:pt x="615" y="1273"/>
                      </a:lnTo>
                      <a:lnTo>
                        <a:pt x="577" y="1287"/>
                      </a:lnTo>
                      <a:lnTo>
                        <a:pt x="537" y="1299"/>
                      </a:lnTo>
                      <a:lnTo>
                        <a:pt x="497" y="1305"/>
                      </a:lnTo>
                      <a:lnTo>
                        <a:pt x="453" y="1307"/>
                      </a:lnTo>
                      <a:lnTo>
                        <a:pt x="453" y="1307"/>
                      </a:lnTo>
                      <a:lnTo>
                        <a:pt x="410" y="1305"/>
                      </a:lnTo>
                      <a:lnTo>
                        <a:pt x="368" y="1299"/>
                      </a:lnTo>
                      <a:lnTo>
                        <a:pt x="328" y="1287"/>
                      </a:lnTo>
                      <a:lnTo>
                        <a:pt x="290" y="1273"/>
                      </a:lnTo>
                      <a:lnTo>
                        <a:pt x="254" y="1257"/>
                      </a:lnTo>
                      <a:lnTo>
                        <a:pt x="220" y="1235"/>
                      </a:lnTo>
                      <a:lnTo>
                        <a:pt x="188" y="1211"/>
                      </a:lnTo>
                      <a:lnTo>
                        <a:pt x="158" y="1185"/>
                      </a:lnTo>
                      <a:lnTo>
                        <a:pt x="130" y="1155"/>
                      </a:lnTo>
                      <a:lnTo>
                        <a:pt x="106" y="1123"/>
                      </a:lnTo>
                      <a:lnTo>
                        <a:pt x="86" y="1089"/>
                      </a:lnTo>
                      <a:lnTo>
                        <a:pt x="68" y="1051"/>
                      </a:lnTo>
                      <a:lnTo>
                        <a:pt x="54" y="1013"/>
                      </a:lnTo>
                      <a:lnTo>
                        <a:pt x="44" y="973"/>
                      </a:lnTo>
                      <a:lnTo>
                        <a:pt x="38" y="933"/>
                      </a:lnTo>
                      <a:lnTo>
                        <a:pt x="36" y="889"/>
                      </a:lnTo>
                      <a:lnTo>
                        <a:pt x="36" y="889"/>
                      </a:lnTo>
                      <a:lnTo>
                        <a:pt x="38" y="847"/>
                      </a:lnTo>
                      <a:lnTo>
                        <a:pt x="44" y="805"/>
                      </a:lnTo>
                      <a:lnTo>
                        <a:pt x="54" y="766"/>
                      </a:lnTo>
                      <a:lnTo>
                        <a:pt x="68" y="728"/>
                      </a:lnTo>
                      <a:lnTo>
                        <a:pt x="86" y="692"/>
                      </a:lnTo>
                      <a:lnTo>
                        <a:pt x="106" y="658"/>
                      </a:lnTo>
                      <a:lnTo>
                        <a:pt x="130" y="626"/>
                      </a:lnTo>
                      <a:lnTo>
                        <a:pt x="158" y="596"/>
                      </a:lnTo>
                      <a:lnTo>
                        <a:pt x="188" y="568"/>
                      </a:lnTo>
                      <a:lnTo>
                        <a:pt x="220" y="544"/>
                      </a:lnTo>
                      <a:lnTo>
                        <a:pt x="254" y="524"/>
                      </a:lnTo>
                      <a:lnTo>
                        <a:pt x="290" y="506"/>
                      </a:lnTo>
                      <a:lnTo>
                        <a:pt x="328" y="492"/>
                      </a:lnTo>
                      <a:lnTo>
                        <a:pt x="368" y="482"/>
                      </a:lnTo>
                      <a:lnTo>
                        <a:pt x="410" y="476"/>
                      </a:lnTo>
                      <a:lnTo>
                        <a:pt x="453" y="474"/>
                      </a:lnTo>
                      <a:lnTo>
                        <a:pt x="453" y="474"/>
                      </a:lnTo>
                      <a:lnTo>
                        <a:pt x="497" y="476"/>
                      </a:lnTo>
                      <a:lnTo>
                        <a:pt x="537" y="482"/>
                      </a:lnTo>
                      <a:lnTo>
                        <a:pt x="577" y="492"/>
                      </a:lnTo>
                      <a:lnTo>
                        <a:pt x="615" y="506"/>
                      </a:lnTo>
                      <a:lnTo>
                        <a:pt x="653" y="524"/>
                      </a:lnTo>
                      <a:lnTo>
                        <a:pt x="687" y="544"/>
                      </a:lnTo>
                      <a:lnTo>
                        <a:pt x="719" y="568"/>
                      </a:lnTo>
                      <a:lnTo>
                        <a:pt x="749" y="596"/>
                      </a:lnTo>
                      <a:lnTo>
                        <a:pt x="775" y="626"/>
                      </a:lnTo>
                      <a:lnTo>
                        <a:pt x="799" y="658"/>
                      </a:lnTo>
                      <a:lnTo>
                        <a:pt x="821" y="692"/>
                      </a:lnTo>
                      <a:lnTo>
                        <a:pt x="839" y="728"/>
                      </a:lnTo>
                      <a:lnTo>
                        <a:pt x="853" y="766"/>
                      </a:lnTo>
                      <a:lnTo>
                        <a:pt x="863" y="805"/>
                      </a:lnTo>
                      <a:lnTo>
                        <a:pt x="869" y="847"/>
                      </a:lnTo>
                      <a:lnTo>
                        <a:pt x="871" y="889"/>
                      </a:lnTo>
                      <a:lnTo>
                        <a:pt x="871" y="889"/>
                      </a:lnTo>
                      <a:close/>
                      <a:moveTo>
                        <a:pt x="557" y="450"/>
                      </a:moveTo>
                      <a:lnTo>
                        <a:pt x="557" y="450"/>
                      </a:lnTo>
                      <a:lnTo>
                        <a:pt x="531" y="446"/>
                      </a:lnTo>
                      <a:lnTo>
                        <a:pt x="505" y="442"/>
                      </a:lnTo>
                      <a:lnTo>
                        <a:pt x="481" y="440"/>
                      </a:lnTo>
                      <a:lnTo>
                        <a:pt x="453" y="438"/>
                      </a:lnTo>
                      <a:lnTo>
                        <a:pt x="453" y="438"/>
                      </a:lnTo>
                      <a:lnTo>
                        <a:pt x="426" y="440"/>
                      </a:lnTo>
                      <a:lnTo>
                        <a:pt x="400" y="442"/>
                      </a:lnTo>
                      <a:lnTo>
                        <a:pt x="374" y="446"/>
                      </a:lnTo>
                      <a:lnTo>
                        <a:pt x="350" y="450"/>
                      </a:lnTo>
                      <a:lnTo>
                        <a:pt x="360" y="360"/>
                      </a:lnTo>
                      <a:lnTo>
                        <a:pt x="547" y="360"/>
                      </a:lnTo>
                      <a:lnTo>
                        <a:pt x="557" y="450"/>
                      </a:lnTo>
                      <a:close/>
                    </a:path>
                  </a:pathLst>
                </a:custGeom>
                <a:solidFill>
                  <a:schemeClr val="bg1"/>
                </a:solidFill>
                <a:ln>
                  <a:noFill/>
                </a:ln>
                <a:scene3d>
                  <a:camera prst="perspectiveHeroicExtremeLeftFacing"/>
                  <a:lightRig rig="threePt"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nvGrpSpPr>
                <p:cNvPr id="776" name="Group 775">
                  <a:extLst>
                    <a:ext uri="{FF2B5EF4-FFF2-40B4-BE49-F238E27FC236}">
                      <a16:creationId xmlns:a16="http://schemas.microsoft.com/office/drawing/2014/main" id="{F88EB41F-C44A-4ECB-8D0E-E96975CE4489}"/>
                    </a:ext>
                  </a:extLst>
                </p:cNvPr>
                <p:cNvGrpSpPr/>
                <p:nvPr/>
              </p:nvGrpSpPr>
              <p:grpSpPr>
                <a:xfrm>
                  <a:off x="1608678" y="5517166"/>
                  <a:ext cx="111963" cy="133224"/>
                  <a:chOff x="6842125" y="-4656138"/>
                  <a:chExt cx="1789113" cy="2128838"/>
                </a:xfrm>
                <a:solidFill>
                  <a:schemeClr val="bg1"/>
                </a:solidFill>
                <a:scene3d>
                  <a:camera prst="perspectiveHeroicExtremeLeftFacing"/>
                  <a:lightRig rig="threePt" dir="t"/>
                </a:scene3d>
              </p:grpSpPr>
              <p:sp>
                <p:nvSpPr>
                  <p:cNvPr id="792" name="Freeform 15">
                    <a:extLst>
                      <a:ext uri="{FF2B5EF4-FFF2-40B4-BE49-F238E27FC236}">
                        <a16:creationId xmlns:a16="http://schemas.microsoft.com/office/drawing/2014/main" id="{13B8D73E-57B3-4723-8E9D-2CC48616A0CD}"/>
                      </a:ext>
                    </a:extLst>
                  </p:cNvPr>
                  <p:cNvSpPr>
                    <a:spLocks noEditPoints="1"/>
                  </p:cNvSpPr>
                  <p:nvPr/>
                </p:nvSpPr>
                <p:spPr bwMode="auto">
                  <a:xfrm>
                    <a:off x="6842125" y="-4656138"/>
                    <a:ext cx="1789113" cy="2128838"/>
                  </a:xfrm>
                  <a:custGeom>
                    <a:avLst/>
                    <a:gdLst>
                      <a:gd name="T0" fmla="*/ 1031 w 1127"/>
                      <a:gd name="T1" fmla="*/ 1003 h 1341"/>
                      <a:gd name="T2" fmla="*/ 774 w 1127"/>
                      <a:gd name="T3" fmla="*/ 967 h 1341"/>
                      <a:gd name="T4" fmla="*/ 596 w 1127"/>
                      <a:gd name="T5" fmla="*/ 1081 h 1341"/>
                      <a:gd name="T6" fmla="*/ 442 w 1127"/>
                      <a:gd name="T7" fmla="*/ 1165 h 1341"/>
                      <a:gd name="T8" fmla="*/ 492 w 1127"/>
                      <a:gd name="T9" fmla="*/ 1085 h 1341"/>
                      <a:gd name="T10" fmla="*/ 859 w 1127"/>
                      <a:gd name="T11" fmla="*/ 789 h 1341"/>
                      <a:gd name="T12" fmla="*/ 1019 w 1127"/>
                      <a:gd name="T13" fmla="*/ 581 h 1341"/>
                      <a:gd name="T14" fmla="*/ 1049 w 1127"/>
                      <a:gd name="T15" fmla="*/ 398 h 1341"/>
                      <a:gd name="T16" fmla="*/ 985 w 1127"/>
                      <a:gd name="T17" fmla="*/ 252 h 1341"/>
                      <a:gd name="T18" fmla="*/ 758 w 1127"/>
                      <a:gd name="T19" fmla="*/ 110 h 1341"/>
                      <a:gd name="T20" fmla="*/ 504 w 1127"/>
                      <a:gd name="T21" fmla="*/ 44 h 1341"/>
                      <a:gd name="T22" fmla="*/ 312 w 1127"/>
                      <a:gd name="T23" fmla="*/ 2 h 1341"/>
                      <a:gd name="T24" fmla="*/ 144 w 1127"/>
                      <a:gd name="T25" fmla="*/ 60 h 1341"/>
                      <a:gd name="T26" fmla="*/ 24 w 1127"/>
                      <a:gd name="T27" fmla="*/ 190 h 1341"/>
                      <a:gd name="T28" fmla="*/ 16 w 1127"/>
                      <a:gd name="T29" fmla="*/ 358 h 1341"/>
                      <a:gd name="T30" fmla="*/ 126 w 1127"/>
                      <a:gd name="T31" fmla="*/ 436 h 1341"/>
                      <a:gd name="T32" fmla="*/ 318 w 1127"/>
                      <a:gd name="T33" fmla="*/ 412 h 1341"/>
                      <a:gd name="T34" fmla="*/ 544 w 1127"/>
                      <a:gd name="T35" fmla="*/ 308 h 1341"/>
                      <a:gd name="T36" fmla="*/ 718 w 1127"/>
                      <a:gd name="T37" fmla="*/ 384 h 1341"/>
                      <a:gd name="T38" fmla="*/ 772 w 1127"/>
                      <a:gd name="T39" fmla="*/ 544 h 1341"/>
                      <a:gd name="T40" fmla="*/ 650 w 1127"/>
                      <a:gd name="T41" fmla="*/ 711 h 1341"/>
                      <a:gd name="T42" fmla="*/ 330 w 1127"/>
                      <a:gd name="T43" fmla="*/ 969 h 1341"/>
                      <a:gd name="T44" fmla="*/ 222 w 1127"/>
                      <a:gd name="T45" fmla="*/ 1147 h 1341"/>
                      <a:gd name="T46" fmla="*/ 256 w 1127"/>
                      <a:gd name="T47" fmla="*/ 1257 h 1341"/>
                      <a:gd name="T48" fmla="*/ 370 w 1127"/>
                      <a:gd name="T49" fmla="*/ 1331 h 1341"/>
                      <a:gd name="T50" fmla="*/ 470 w 1127"/>
                      <a:gd name="T51" fmla="*/ 1339 h 1341"/>
                      <a:gd name="T52" fmla="*/ 648 w 1127"/>
                      <a:gd name="T53" fmla="*/ 1233 h 1341"/>
                      <a:gd name="T54" fmla="*/ 859 w 1127"/>
                      <a:gd name="T55" fmla="*/ 1055 h 1341"/>
                      <a:gd name="T56" fmla="*/ 1007 w 1127"/>
                      <a:gd name="T57" fmla="*/ 1083 h 1341"/>
                      <a:gd name="T58" fmla="*/ 1105 w 1127"/>
                      <a:gd name="T59" fmla="*/ 1141 h 1341"/>
                      <a:gd name="T60" fmla="*/ 1121 w 1127"/>
                      <a:gd name="T61" fmla="*/ 1095 h 1341"/>
                      <a:gd name="T62" fmla="*/ 772 w 1127"/>
                      <a:gd name="T63" fmla="*/ 1065 h 1341"/>
                      <a:gd name="T64" fmla="*/ 550 w 1127"/>
                      <a:gd name="T65" fmla="*/ 1269 h 1341"/>
                      <a:gd name="T66" fmla="*/ 402 w 1127"/>
                      <a:gd name="T67" fmla="*/ 1303 h 1341"/>
                      <a:gd name="T68" fmla="*/ 294 w 1127"/>
                      <a:gd name="T69" fmla="*/ 1247 h 1341"/>
                      <a:gd name="T70" fmla="*/ 258 w 1127"/>
                      <a:gd name="T71" fmla="*/ 1167 h 1341"/>
                      <a:gd name="T72" fmla="*/ 340 w 1127"/>
                      <a:gd name="T73" fmla="*/ 1009 h 1341"/>
                      <a:gd name="T74" fmla="*/ 682 w 1127"/>
                      <a:gd name="T75" fmla="*/ 731 h 1341"/>
                      <a:gd name="T76" fmla="*/ 809 w 1127"/>
                      <a:gd name="T77" fmla="*/ 546 h 1341"/>
                      <a:gd name="T78" fmla="*/ 760 w 1127"/>
                      <a:gd name="T79" fmla="*/ 380 h 1341"/>
                      <a:gd name="T80" fmla="*/ 562 w 1127"/>
                      <a:gd name="T81" fmla="*/ 276 h 1341"/>
                      <a:gd name="T82" fmla="*/ 478 w 1127"/>
                      <a:gd name="T83" fmla="*/ 270 h 1341"/>
                      <a:gd name="T84" fmla="*/ 262 w 1127"/>
                      <a:gd name="T85" fmla="*/ 396 h 1341"/>
                      <a:gd name="T86" fmla="*/ 106 w 1127"/>
                      <a:gd name="T87" fmla="*/ 394 h 1341"/>
                      <a:gd name="T88" fmla="*/ 36 w 1127"/>
                      <a:gd name="T89" fmla="*/ 312 h 1341"/>
                      <a:gd name="T90" fmla="*/ 66 w 1127"/>
                      <a:gd name="T91" fmla="*/ 186 h 1341"/>
                      <a:gd name="T92" fmla="*/ 182 w 1127"/>
                      <a:gd name="T93" fmla="*/ 76 h 1341"/>
                      <a:gd name="T94" fmla="*/ 362 w 1127"/>
                      <a:gd name="T95" fmla="*/ 34 h 1341"/>
                      <a:gd name="T96" fmla="*/ 522 w 1127"/>
                      <a:gd name="T97" fmla="*/ 106 h 1341"/>
                      <a:gd name="T98" fmla="*/ 704 w 1127"/>
                      <a:gd name="T99" fmla="*/ 130 h 1341"/>
                      <a:gd name="T100" fmla="*/ 957 w 1127"/>
                      <a:gd name="T101" fmla="*/ 274 h 1341"/>
                      <a:gd name="T102" fmla="*/ 1013 w 1127"/>
                      <a:gd name="T103" fmla="*/ 404 h 1341"/>
                      <a:gd name="T104" fmla="*/ 987 w 1127"/>
                      <a:gd name="T105" fmla="*/ 569 h 1341"/>
                      <a:gd name="T106" fmla="*/ 835 w 1127"/>
                      <a:gd name="T107" fmla="*/ 765 h 1341"/>
                      <a:gd name="T108" fmla="*/ 470 w 1127"/>
                      <a:gd name="T109" fmla="*/ 1059 h 1341"/>
                      <a:gd name="T110" fmla="*/ 392 w 1127"/>
                      <a:gd name="T111" fmla="*/ 1163 h 1341"/>
                      <a:gd name="T112" fmla="*/ 440 w 1127"/>
                      <a:gd name="T113" fmla="*/ 1199 h 1341"/>
                      <a:gd name="T114" fmla="*/ 618 w 1127"/>
                      <a:gd name="T115" fmla="*/ 1109 h 1341"/>
                      <a:gd name="T116" fmla="*/ 817 w 1127"/>
                      <a:gd name="T117" fmla="*/ 989 h 1341"/>
                      <a:gd name="T118" fmla="*/ 1009 w 1127"/>
                      <a:gd name="T119" fmla="*/ 1031 h 1341"/>
                      <a:gd name="T120" fmla="*/ 941 w 1127"/>
                      <a:gd name="T121" fmla="*/ 1017 h 1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27" h="1341">
                        <a:moveTo>
                          <a:pt x="1121" y="1095"/>
                        </a:moveTo>
                        <a:lnTo>
                          <a:pt x="1121" y="1095"/>
                        </a:lnTo>
                        <a:lnTo>
                          <a:pt x="1099" y="1069"/>
                        </a:lnTo>
                        <a:lnTo>
                          <a:pt x="1099" y="1069"/>
                        </a:lnTo>
                        <a:lnTo>
                          <a:pt x="1069" y="1037"/>
                        </a:lnTo>
                        <a:lnTo>
                          <a:pt x="1051" y="1021"/>
                        </a:lnTo>
                        <a:lnTo>
                          <a:pt x="1031" y="1003"/>
                        </a:lnTo>
                        <a:lnTo>
                          <a:pt x="1031" y="1003"/>
                        </a:lnTo>
                        <a:lnTo>
                          <a:pt x="1001" y="983"/>
                        </a:lnTo>
                        <a:lnTo>
                          <a:pt x="969" y="967"/>
                        </a:lnTo>
                        <a:lnTo>
                          <a:pt x="939" y="957"/>
                        </a:lnTo>
                        <a:lnTo>
                          <a:pt x="907" y="949"/>
                        </a:lnTo>
                        <a:lnTo>
                          <a:pt x="875" y="947"/>
                        </a:lnTo>
                        <a:lnTo>
                          <a:pt x="843" y="949"/>
                        </a:lnTo>
                        <a:lnTo>
                          <a:pt x="809" y="957"/>
                        </a:lnTo>
                        <a:lnTo>
                          <a:pt x="774" y="967"/>
                        </a:lnTo>
                        <a:lnTo>
                          <a:pt x="774" y="967"/>
                        </a:lnTo>
                        <a:lnTo>
                          <a:pt x="752" y="977"/>
                        </a:lnTo>
                        <a:lnTo>
                          <a:pt x="728" y="989"/>
                        </a:lnTo>
                        <a:lnTo>
                          <a:pt x="706" y="1003"/>
                        </a:lnTo>
                        <a:lnTo>
                          <a:pt x="682" y="1017"/>
                        </a:lnTo>
                        <a:lnTo>
                          <a:pt x="638" y="1049"/>
                        </a:lnTo>
                        <a:lnTo>
                          <a:pt x="596" y="1081"/>
                        </a:lnTo>
                        <a:lnTo>
                          <a:pt x="596" y="1081"/>
                        </a:lnTo>
                        <a:lnTo>
                          <a:pt x="548" y="1117"/>
                        </a:lnTo>
                        <a:lnTo>
                          <a:pt x="526" y="1133"/>
                        </a:lnTo>
                        <a:lnTo>
                          <a:pt x="504" y="1147"/>
                        </a:lnTo>
                        <a:lnTo>
                          <a:pt x="484" y="1157"/>
                        </a:lnTo>
                        <a:lnTo>
                          <a:pt x="466" y="1165"/>
                        </a:lnTo>
                        <a:lnTo>
                          <a:pt x="456" y="1165"/>
                        </a:lnTo>
                        <a:lnTo>
                          <a:pt x="448" y="1165"/>
                        </a:lnTo>
                        <a:lnTo>
                          <a:pt x="442" y="1165"/>
                        </a:lnTo>
                        <a:lnTo>
                          <a:pt x="434" y="1161"/>
                        </a:lnTo>
                        <a:lnTo>
                          <a:pt x="434" y="1161"/>
                        </a:lnTo>
                        <a:lnTo>
                          <a:pt x="430" y="1157"/>
                        </a:lnTo>
                        <a:lnTo>
                          <a:pt x="428" y="1155"/>
                        </a:lnTo>
                        <a:lnTo>
                          <a:pt x="428" y="1155"/>
                        </a:lnTo>
                        <a:lnTo>
                          <a:pt x="438" y="1139"/>
                        </a:lnTo>
                        <a:lnTo>
                          <a:pt x="454" y="1123"/>
                        </a:lnTo>
                        <a:lnTo>
                          <a:pt x="492" y="1085"/>
                        </a:lnTo>
                        <a:lnTo>
                          <a:pt x="492" y="1085"/>
                        </a:lnTo>
                        <a:lnTo>
                          <a:pt x="538" y="1045"/>
                        </a:lnTo>
                        <a:lnTo>
                          <a:pt x="586" y="1007"/>
                        </a:lnTo>
                        <a:lnTo>
                          <a:pt x="680" y="933"/>
                        </a:lnTo>
                        <a:lnTo>
                          <a:pt x="680" y="933"/>
                        </a:lnTo>
                        <a:lnTo>
                          <a:pt x="772" y="861"/>
                        </a:lnTo>
                        <a:lnTo>
                          <a:pt x="817" y="825"/>
                        </a:lnTo>
                        <a:lnTo>
                          <a:pt x="859" y="789"/>
                        </a:lnTo>
                        <a:lnTo>
                          <a:pt x="899" y="751"/>
                        </a:lnTo>
                        <a:lnTo>
                          <a:pt x="935" y="713"/>
                        </a:lnTo>
                        <a:lnTo>
                          <a:pt x="967" y="671"/>
                        </a:lnTo>
                        <a:lnTo>
                          <a:pt x="981" y="651"/>
                        </a:lnTo>
                        <a:lnTo>
                          <a:pt x="995" y="629"/>
                        </a:lnTo>
                        <a:lnTo>
                          <a:pt x="995" y="629"/>
                        </a:lnTo>
                        <a:lnTo>
                          <a:pt x="1007" y="605"/>
                        </a:lnTo>
                        <a:lnTo>
                          <a:pt x="1019" y="581"/>
                        </a:lnTo>
                        <a:lnTo>
                          <a:pt x="1029" y="560"/>
                        </a:lnTo>
                        <a:lnTo>
                          <a:pt x="1037" y="536"/>
                        </a:lnTo>
                        <a:lnTo>
                          <a:pt x="1043" y="512"/>
                        </a:lnTo>
                        <a:lnTo>
                          <a:pt x="1047" y="490"/>
                        </a:lnTo>
                        <a:lnTo>
                          <a:pt x="1051" y="466"/>
                        </a:lnTo>
                        <a:lnTo>
                          <a:pt x="1051" y="444"/>
                        </a:lnTo>
                        <a:lnTo>
                          <a:pt x="1051" y="420"/>
                        </a:lnTo>
                        <a:lnTo>
                          <a:pt x="1049" y="398"/>
                        </a:lnTo>
                        <a:lnTo>
                          <a:pt x="1045" y="376"/>
                        </a:lnTo>
                        <a:lnTo>
                          <a:pt x="1039" y="354"/>
                        </a:lnTo>
                        <a:lnTo>
                          <a:pt x="1033" y="332"/>
                        </a:lnTo>
                        <a:lnTo>
                          <a:pt x="1023" y="312"/>
                        </a:lnTo>
                        <a:lnTo>
                          <a:pt x="1013" y="290"/>
                        </a:lnTo>
                        <a:lnTo>
                          <a:pt x="1001" y="270"/>
                        </a:lnTo>
                        <a:lnTo>
                          <a:pt x="1001" y="270"/>
                        </a:lnTo>
                        <a:lnTo>
                          <a:pt x="985" y="252"/>
                        </a:lnTo>
                        <a:lnTo>
                          <a:pt x="957" y="226"/>
                        </a:lnTo>
                        <a:lnTo>
                          <a:pt x="937" y="210"/>
                        </a:lnTo>
                        <a:lnTo>
                          <a:pt x="915" y="194"/>
                        </a:lnTo>
                        <a:lnTo>
                          <a:pt x="889" y="176"/>
                        </a:lnTo>
                        <a:lnTo>
                          <a:pt x="861" y="158"/>
                        </a:lnTo>
                        <a:lnTo>
                          <a:pt x="829" y="142"/>
                        </a:lnTo>
                        <a:lnTo>
                          <a:pt x="796" y="124"/>
                        </a:lnTo>
                        <a:lnTo>
                          <a:pt x="758" y="110"/>
                        </a:lnTo>
                        <a:lnTo>
                          <a:pt x="720" y="98"/>
                        </a:lnTo>
                        <a:lnTo>
                          <a:pt x="678" y="88"/>
                        </a:lnTo>
                        <a:lnTo>
                          <a:pt x="634" y="80"/>
                        </a:lnTo>
                        <a:lnTo>
                          <a:pt x="590" y="76"/>
                        </a:lnTo>
                        <a:lnTo>
                          <a:pt x="542" y="76"/>
                        </a:lnTo>
                        <a:lnTo>
                          <a:pt x="542" y="76"/>
                        </a:lnTo>
                        <a:lnTo>
                          <a:pt x="524" y="58"/>
                        </a:lnTo>
                        <a:lnTo>
                          <a:pt x="504" y="44"/>
                        </a:lnTo>
                        <a:lnTo>
                          <a:pt x="484" y="30"/>
                        </a:lnTo>
                        <a:lnTo>
                          <a:pt x="460" y="20"/>
                        </a:lnTo>
                        <a:lnTo>
                          <a:pt x="438" y="12"/>
                        </a:lnTo>
                        <a:lnTo>
                          <a:pt x="414" y="6"/>
                        </a:lnTo>
                        <a:lnTo>
                          <a:pt x="388" y="2"/>
                        </a:lnTo>
                        <a:lnTo>
                          <a:pt x="364" y="0"/>
                        </a:lnTo>
                        <a:lnTo>
                          <a:pt x="338" y="0"/>
                        </a:lnTo>
                        <a:lnTo>
                          <a:pt x="312" y="2"/>
                        </a:lnTo>
                        <a:lnTo>
                          <a:pt x="286" y="6"/>
                        </a:lnTo>
                        <a:lnTo>
                          <a:pt x="262" y="10"/>
                        </a:lnTo>
                        <a:lnTo>
                          <a:pt x="236" y="18"/>
                        </a:lnTo>
                        <a:lnTo>
                          <a:pt x="212" y="26"/>
                        </a:lnTo>
                        <a:lnTo>
                          <a:pt x="188" y="36"/>
                        </a:lnTo>
                        <a:lnTo>
                          <a:pt x="166" y="46"/>
                        </a:lnTo>
                        <a:lnTo>
                          <a:pt x="166" y="46"/>
                        </a:lnTo>
                        <a:lnTo>
                          <a:pt x="144" y="60"/>
                        </a:lnTo>
                        <a:lnTo>
                          <a:pt x="122" y="74"/>
                        </a:lnTo>
                        <a:lnTo>
                          <a:pt x="102" y="90"/>
                        </a:lnTo>
                        <a:lnTo>
                          <a:pt x="82" y="108"/>
                        </a:lnTo>
                        <a:lnTo>
                          <a:pt x="66" y="128"/>
                        </a:lnTo>
                        <a:lnTo>
                          <a:pt x="50" y="148"/>
                        </a:lnTo>
                        <a:lnTo>
                          <a:pt x="36" y="168"/>
                        </a:lnTo>
                        <a:lnTo>
                          <a:pt x="24" y="190"/>
                        </a:lnTo>
                        <a:lnTo>
                          <a:pt x="24" y="190"/>
                        </a:lnTo>
                        <a:lnTo>
                          <a:pt x="14" y="214"/>
                        </a:lnTo>
                        <a:lnTo>
                          <a:pt x="6" y="236"/>
                        </a:lnTo>
                        <a:lnTo>
                          <a:pt x="2" y="258"/>
                        </a:lnTo>
                        <a:lnTo>
                          <a:pt x="0" y="280"/>
                        </a:lnTo>
                        <a:lnTo>
                          <a:pt x="0" y="302"/>
                        </a:lnTo>
                        <a:lnTo>
                          <a:pt x="2" y="322"/>
                        </a:lnTo>
                        <a:lnTo>
                          <a:pt x="8" y="340"/>
                        </a:lnTo>
                        <a:lnTo>
                          <a:pt x="16" y="358"/>
                        </a:lnTo>
                        <a:lnTo>
                          <a:pt x="16" y="358"/>
                        </a:lnTo>
                        <a:lnTo>
                          <a:pt x="26" y="374"/>
                        </a:lnTo>
                        <a:lnTo>
                          <a:pt x="38" y="390"/>
                        </a:lnTo>
                        <a:lnTo>
                          <a:pt x="52" y="402"/>
                        </a:lnTo>
                        <a:lnTo>
                          <a:pt x="68" y="414"/>
                        </a:lnTo>
                        <a:lnTo>
                          <a:pt x="86" y="422"/>
                        </a:lnTo>
                        <a:lnTo>
                          <a:pt x="106" y="430"/>
                        </a:lnTo>
                        <a:lnTo>
                          <a:pt x="126" y="436"/>
                        </a:lnTo>
                        <a:lnTo>
                          <a:pt x="148" y="440"/>
                        </a:lnTo>
                        <a:lnTo>
                          <a:pt x="170" y="442"/>
                        </a:lnTo>
                        <a:lnTo>
                          <a:pt x="194" y="442"/>
                        </a:lnTo>
                        <a:lnTo>
                          <a:pt x="218" y="440"/>
                        </a:lnTo>
                        <a:lnTo>
                          <a:pt x="242" y="436"/>
                        </a:lnTo>
                        <a:lnTo>
                          <a:pt x="268" y="430"/>
                        </a:lnTo>
                        <a:lnTo>
                          <a:pt x="292" y="422"/>
                        </a:lnTo>
                        <a:lnTo>
                          <a:pt x="318" y="412"/>
                        </a:lnTo>
                        <a:lnTo>
                          <a:pt x="342" y="400"/>
                        </a:lnTo>
                        <a:lnTo>
                          <a:pt x="342" y="400"/>
                        </a:lnTo>
                        <a:lnTo>
                          <a:pt x="376" y="382"/>
                        </a:lnTo>
                        <a:lnTo>
                          <a:pt x="416" y="358"/>
                        </a:lnTo>
                        <a:lnTo>
                          <a:pt x="456" y="332"/>
                        </a:lnTo>
                        <a:lnTo>
                          <a:pt x="496" y="302"/>
                        </a:lnTo>
                        <a:lnTo>
                          <a:pt x="496" y="302"/>
                        </a:lnTo>
                        <a:lnTo>
                          <a:pt x="544" y="308"/>
                        </a:lnTo>
                        <a:lnTo>
                          <a:pt x="568" y="312"/>
                        </a:lnTo>
                        <a:lnTo>
                          <a:pt x="592" y="318"/>
                        </a:lnTo>
                        <a:lnTo>
                          <a:pt x="616" y="324"/>
                        </a:lnTo>
                        <a:lnTo>
                          <a:pt x="638" y="332"/>
                        </a:lnTo>
                        <a:lnTo>
                          <a:pt x="660" y="342"/>
                        </a:lnTo>
                        <a:lnTo>
                          <a:pt x="682" y="354"/>
                        </a:lnTo>
                        <a:lnTo>
                          <a:pt x="700" y="368"/>
                        </a:lnTo>
                        <a:lnTo>
                          <a:pt x="718" y="384"/>
                        </a:lnTo>
                        <a:lnTo>
                          <a:pt x="734" y="402"/>
                        </a:lnTo>
                        <a:lnTo>
                          <a:pt x="748" y="422"/>
                        </a:lnTo>
                        <a:lnTo>
                          <a:pt x="758" y="444"/>
                        </a:lnTo>
                        <a:lnTo>
                          <a:pt x="766" y="468"/>
                        </a:lnTo>
                        <a:lnTo>
                          <a:pt x="772" y="494"/>
                        </a:lnTo>
                        <a:lnTo>
                          <a:pt x="774" y="524"/>
                        </a:lnTo>
                        <a:lnTo>
                          <a:pt x="774" y="524"/>
                        </a:lnTo>
                        <a:lnTo>
                          <a:pt x="772" y="544"/>
                        </a:lnTo>
                        <a:lnTo>
                          <a:pt x="768" y="562"/>
                        </a:lnTo>
                        <a:lnTo>
                          <a:pt x="760" y="579"/>
                        </a:lnTo>
                        <a:lnTo>
                          <a:pt x="752" y="599"/>
                        </a:lnTo>
                        <a:lnTo>
                          <a:pt x="740" y="617"/>
                        </a:lnTo>
                        <a:lnTo>
                          <a:pt x="724" y="635"/>
                        </a:lnTo>
                        <a:lnTo>
                          <a:pt x="708" y="655"/>
                        </a:lnTo>
                        <a:lnTo>
                          <a:pt x="690" y="673"/>
                        </a:lnTo>
                        <a:lnTo>
                          <a:pt x="650" y="711"/>
                        </a:lnTo>
                        <a:lnTo>
                          <a:pt x="606" y="749"/>
                        </a:lnTo>
                        <a:lnTo>
                          <a:pt x="558" y="787"/>
                        </a:lnTo>
                        <a:lnTo>
                          <a:pt x="508" y="823"/>
                        </a:lnTo>
                        <a:lnTo>
                          <a:pt x="508" y="823"/>
                        </a:lnTo>
                        <a:lnTo>
                          <a:pt x="454" y="865"/>
                        </a:lnTo>
                        <a:lnTo>
                          <a:pt x="402" y="907"/>
                        </a:lnTo>
                        <a:lnTo>
                          <a:pt x="352" y="949"/>
                        </a:lnTo>
                        <a:lnTo>
                          <a:pt x="330" y="969"/>
                        </a:lnTo>
                        <a:lnTo>
                          <a:pt x="308" y="991"/>
                        </a:lnTo>
                        <a:lnTo>
                          <a:pt x="290" y="1013"/>
                        </a:lnTo>
                        <a:lnTo>
                          <a:pt x="272" y="1035"/>
                        </a:lnTo>
                        <a:lnTo>
                          <a:pt x="256" y="1057"/>
                        </a:lnTo>
                        <a:lnTo>
                          <a:pt x="244" y="1079"/>
                        </a:lnTo>
                        <a:lnTo>
                          <a:pt x="234" y="1101"/>
                        </a:lnTo>
                        <a:lnTo>
                          <a:pt x="226" y="1123"/>
                        </a:lnTo>
                        <a:lnTo>
                          <a:pt x="222" y="1147"/>
                        </a:lnTo>
                        <a:lnTo>
                          <a:pt x="222" y="1171"/>
                        </a:lnTo>
                        <a:lnTo>
                          <a:pt x="222" y="1171"/>
                        </a:lnTo>
                        <a:lnTo>
                          <a:pt x="226" y="1189"/>
                        </a:lnTo>
                        <a:lnTo>
                          <a:pt x="230" y="1207"/>
                        </a:lnTo>
                        <a:lnTo>
                          <a:pt x="236" y="1225"/>
                        </a:lnTo>
                        <a:lnTo>
                          <a:pt x="246" y="1241"/>
                        </a:lnTo>
                        <a:lnTo>
                          <a:pt x="246" y="1241"/>
                        </a:lnTo>
                        <a:lnTo>
                          <a:pt x="256" y="1257"/>
                        </a:lnTo>
                        <a:lnTo>
                          <a:pt x="268" y="1271"/>
                        </a:lnTo>
                        <a:lnTo>
                          <a:pt x="280" y="1283"/>
                        </a:lnTo>
                        <a:lnTo>
                          <a:pt x="296" y="1295"/>
                        </a:lnTo>
                        <a:lnTo>
                          <a:pt x="312" y="1305"/>
                        </a:lnTo>
                        <a:lnTo>
                          <a:pt x="328" y="1315"/>
                        </a:lnTo>
                        <a:lnTo>
                          <a:pt x="348" y="1323"/>
                        </a:lnTo>
                        <a:lnTo>
                          <a:pt x="370" y="1331"/>
                        </a:lnTo>
                        <a:lnTo>
                          <a:pt x="370" y="1331"/>
                        </a:lnTo>
                        <a:lnTo>
                          <a:pt x="386" y="1335"/>
                        </a:lnTo>
                        <a:lnTo>
                          <a:pt x="404" y="1339"/>
                        </a:lnTo>
                        <a:lnTo>
                          <a:pt x="420" y="1341"/>
                        </a:lnTo>
                        <a:lnTo>
                          <a:pt x="436" y="1341"/>
                        </a:lnTo>
                        <a:lnTo>
                          <a:pt x="436" y="1341"/>
                        </a:lnTo>
                        <a:lnTo>
                          <a:pt x="454" y="1341"/>
                        </a:lnTo>
                        <a:lnTo>
                          <a:pt x="470" y="1339"/>
                        </a:lnTo>
                        <a:lnTo>
                          <a:pt x="470" y="1339"/>
                        </a:lnTo>
                        <a:lnTo>
                          <a:pt x="486" y="1335"/>
                        </a:lnTo>
                        <a:lnTo>
                          <a:pt x="504" y="1331"/>
                        </a:lnTo>
                        <a:lnTo>
                          <a:pt x="520" y="1325"/>
                        </a:lnTo>
                        <a:lnTo>
                          <a:pt x="536" y="1319"/>
                        </a:lnTo>
                        <a:lnTo>
                          <a:pt x="566" y="1301"/>
                        </a:lnTo>
                        <a:lnTo>
                          <a:pt x="594" y="1281"/>
                        </a:lnTo>
                        <a:lnTo>
                          <a:pt x="622" y="1259"/>
                        </a:lnTo>
                        <a:lnTo>
                          <a:pt x="648" y="1233"/>
                        </a:lnTo>
                        <a:lnTo>
                          <a:pt x="700" y="1181"/>
                        </a:lnTo>
                        <a:lnTo>
                          <a:pt x="700" y="1181"/>
                        </a:lnTo>
                        <a:lnTo>
                          <a:pt x="744" y="1135"/>
                        </a:lnTo>
                        <a:lnTo>
                          <a:pt x="766" y="1115"/>
                        </a:lnTo>
                        <a:lnTo>
                          <a:pt x="790" y="1095"/>
                        </a:lnTo>
                        <a:lnTo>
                          <a:pt x="813" y="1079"/>
                        </a:lnTo>
                        <a:lnTo>
                          <a:pt x="835" y="1065"/>
                        </a:lnTo>
                        <a:lnTo>
                          <a:pt x="859" y="1055"/>
                        </a:lnTo>
                        <a:lnTo>
                          <a:pt x="883" y="1049"/>
                        </a:lnTo>
                        <a:lnTo>
                          <a:pt x="883" y="1049"/>
                        </a:lnTo>
                        <a:lnTo>
                          <a:pt x="903" y="1049"/>
                        </a:lnTo>
                        <a:lnTo>
                          <a:pt x="923" y="1049"/>
                        </a:lnTo>
                        <a:lnTo>
                          <a:pt x="943" y="1053"/>
                        </a:lnTo>
                        <a:lnTo>
                          <a:pt x="963" y="1061"/>
                        </a:lnTo>
                        <a:lnTo>
                          <a:pt x="985" y="1071"/>
                        </a:lnTo>
                        <a:lnTo>
                          <a:pt x="1007" y="1083"/>
                        </a:lnTo>
                        <a:lnTo>
                          <a:pt x="1031" y="1099"/>
                        </a:lnTo>
                        <a:lnTo>
                          <a:pt x="1055" y="1115"/>
                        </a:lnTo>
                        <a:lnTo>
                          <a:pt x="1055" y="1115"/>
                        </a:lnTo>
                        <a:lnTo>
                          <a:pt x="1077" y="1135"/>
                        </a:lnTo>
                        <a:lnTo>
                          <a:pt x="1077" y="1135"/>
                        </a:lnTo>
                        <a:lnTo>
                          <a:pt x="1085" y="1141"/>
                        </a:lnTo>
                        <a:lnTo>
                          <a:pt x="1095" y="1143"/>
                        </a:lnTo>
                        <a:lnTo>
                          <a:pt x="1105" y="1141"/>
                        </a:lnTo>
                        <a:lnTo>
                          <a:pt x="1115" y="1137"/>
                        </a:lnTo>
                        <a:lnTo>
                          <a:pt x="1115" y="1137"/>
                        </a:lnTo>
                        <a:lnTo>
                          <a:pt x="1119" y="1133"/>
                        </a:lnTo>
                        <a:lnTo>
                          <a:pt x="1123" y="1127"/>
                        </a:lnTo>
                        <a:lnTo>
                          <a:pt x="1127" y="1117"/>
                        </a:lnTo>
                        <a:lnTo>
                          <a:pt x="1125" y="1105"/>
                        </a:lnTo>
                        <a:lnTo>
                          <a:pt x="1123" y="1099"/>
                        </a:lnTo>
                        <a:lnTo>
                          <a:pt x="1121" y="1095"/>
                        </a:lnTo>
                        <a:lnTo>
                          <a:pt x="1121" y="1095"/>
                        </a:lnTo>
                        <a:close/>
                        <a:moveTo>
                          <a:pt x="879" y="1015"/>
                        </a:moveTo>
                        <a:lnTo>
                          <a:pt x="879" y="1015"/>
                        </a:lnTo>
                        <a:lnTo>
                          <a:pt x="865" y="1019"/>
                        </a:lnTo>
                        <a:lnTo>
                          <a:pt x="851" y="1021"/>
                        </a:lnTo>
                        <a:lnTo>
                          <a:pt x="823" y="1033"/>
                        </a:lnTo>
                        <a:lnTo>
                          <a:pt x="796" y="1047"/>
                        </a:lnTo>
                        <a:lnTo>
                          <a:pt x="772" y="1065"/>
                        </a:lnTo>
                        <a:lnTo>
                          <a:pt x="746" y="1085"/>
                        </a:lnTo>
                        <a:lnTo>
                          <a:pt x="722" y="1109"/>
                        </a:lnTo>
                        <a:lnTo>
                          <a:pt x="674" y="1157"/>
                        </a:lnTo>
                        <a:lnTo>
                          <a:pt x="674" y="1157"/>
                        </a:lnTo>
                        <a:lnTo>
                          <a:pt x="626" y="1207"/>
                        </a:lnTo>
                        <a:lnTo>
                          <a:pt x="602" y="1229"/>
                        </a:lnTo>
                        <a:lnTo>
                          <a:pt x="576" y="1251"/>
                        </a:lnTo>
                        <a:lnTo>
                          <a:pt x="550" y="1269"/>
                        </a:lnTo>
                        <a:lnTo>
                          <a:pt x="522" y="1285"/>
                        </a:lnTo>
                        <a:lnTo>
                          <a:pt x="494" y="1297"/>
                        </a:lnTo>
                        <a:lnTo>
                          <a:pt x="480" y="1301"/>
                        </a:lnTo>
                        <a:lnTo>
                          <a:pt x="464" y="1305"/>
                        </a:lnTo>
                        <a:lnTo>
                          <a:pt x="464" y="1305"/>
                        </a:lnTo>
                        <a:lnTo>
                          <a:pt x="444" y="1307"/>
                        </a:lnTo>
                        <a:lnTo>
                          <a:pt x="422" y="1307"/>
                        </a:lnTo>
                        <a:lnTo>
                          <a:pt x="402" y="1303"/>
                        </a:lnTo>
                        <a:lnTo>
                          <a:pt x="380" y="1297"/>
                        </a:lnTo>
                        <a:lnTo>
                          <a:pt x="380" y="1297"/>
                        </a:lnTo>
                        <a:lnTo>
                          <a:pt x="362" y="1291"/>
                        </a:lnTo>
                        <a:lnTo>
                          <a:pt x="346" y="1283"/>
                        </a:lnTo>
                        <a:lnTo>
                          <a:pt x="330" y="1275"/>
                        </a:lnTo>
                        <a:lnTo>
                          <a:pt x="316" y="1267"/>
                        </a:lnTo>
                        <a:lnTo>
                          <a:pt x="304" y="1257"/>
                        </a:lnTo>
                        <a:lnTo>
                          <a:pt x="294" y="1247"/>
                        </a:lnTo>
                        <a:lnTo>
                          <a:pt x="284" y="1235"/>
                        </a:lnTo>
                        <a:lnTo>
                          <a:pt x="276" y="1223"/>
                        </a:lnTo>
                        <a:lnTo>
                          <a:pt x="276" y="1223"/>
                        </a:lnTo>
                        <a:lnTo>
                          <a:pt x="268" y="1211"/>
                        </a:lnTo>
                        <a:lnTo>
                          <a:pt x="264" y="1197"/>
                        </a:lnTo>
                        <a:lnTo>
                          <a:pt x="260" y="1183"/>
                        </a:lnTo>
                        <a:lnTo>
                          <a:pt x="258" y="1167"/>
                        </a:lnTo>
                        <a:lnTo>
                          <a:pt x="258" y="1167"/>
                        </a:lnTo>
                        <a:lnTo>
                          <a:pt x="258" y="1149"/>
                        </a:lnTo>
                        <a:lnTo>
                          <a:pt x="262" y="1129"/>
                        </a:lnTo>
                        <a:lnTo>
                          <a:pt x="268" y="1109"/>
                        </a:lnTo>
                        <a:lnTo>
                          <a:pt x="278" y="1089"/>
                        </a:lnTo>
                        <a:lnTo>
                          <a:pt x="290" y="1069"/>
                        </a:lnTo>
                        <a:lnTo>
                          <a:pt x="304" y="1049"/>
                        </a:lnTo>
                        <a:lnTo>
                          <a:pt x="322" y="1029"/>
                        </a:lnTo>
                        <a:lnTo>
                          <a:pt x="340" y="1009"/>
                        </a:lnTo>
                        <a:lnTo>
                          <a:pt x="382" y="969"/>
                        </a:lnTo>
                        <a:lnTo>
                          <a:pt x="428" y="929"/>
                        </a:lnTo>
                        <a:lnTo>
                          <a:pt x="478" y="891"/>
                        </a:lnTo>
                        <a:lnTo>
                          <a:pt x="530" y="851"/>
                        </a:lnTo>
                        <a:lnTo>
                          <a:pt x="530" y="851"/>
                        </a:lnTo>
                        <a:lnTo>
                          <a:pt x="582" y="811"/>
                        </a:lnTo>
                        <a:lnTo>
                          <a:pt x="634" y="771"/>
                        </a:lnTo>
                        <a:lnTo>
                          <a:pt x="682" y="731"/>
                        </a:lnTo>
                        <a:lnTo>
                          <a:pt x="724" y="691"/>
                        </a:lnTo>
                        <a:lnTo>
                          <a:pt x="742" y="669"/>
                        </a:lnTo>
                        <a:lnTo>
                          <a:pt x="758" y="649"/>
                        </a:lnTo>
                        <a:lnTo>
                          <a:pt x="774" y="629"/>
                        </a:lnTo>
                        <a:lnTo>
                          <a:pt x="786" y="609"/>
                        </a:lnTo>
                        <a:lnTo>
                          <a:pt x="796" y="587"/>
                        </a:lnTo>
                        <a:lnTo>
                          <a:pt x="802" y="567"/>
                        </a:lnTo>
                        <a:lnTo>
                          <a:pt x="809" y="546"/>
                        </a:lnTo>
                        <a:lnTo>
                          <a:pt x="809" y="524"/>
                        </a:lnTo>
                        <a:lnTo>
                          <a:pt x="809" y="524"/>
                        </a:lnTo>
                        <a:lnTo>
                          <a:pt x="806" y="496"/>
                        </a:lnTo>
                        <a:lnTo>
                          <a:pt x="802" y="470"/>
                        </a:lnTo>
                        <a:lnTo>
                          <a:pt x="796" y="444"/>
                        </a:lnTo>
                        <a:lnTo>
                          <a:pt x="786" y="422"/>
                        </a:lnTo>
                        <a:lnTo>
                          <a:pt x="774" y="400"/>
                        </a:lnTo>
                        <a:lnTo>
                          <a:pt x="760" y="380"/>
                        </a:lnTo>
                        <a:lnTo>
                          <a:pt x="744" y="360"/>
                        </a:lnTo>
                        <a:lnTo>
                          <a:pt x="726" y="344"/>
                        </a:lnTo>
                        <a:lnTo>
                          <a:pt x="704" y="328"/>
                        </a:lnTo>
                        <a:lnTo>
                          <a:pt x="680" y="314"/>
                        </a:lnTo>
                        <a:lnTo>
                          <a:pt x="654" y="302"/>
                        </a:lnTo>
                        <a:lnTo>
                          <a:pt x="626" y="290"/>
                        </a:lnTo>
                        <a:lnTo>
                          <a:pt x="596" y="282"/>
                        </a:lnTo>
                        <a:lnTo>
                          <a:pt x="562" y="276"/>
                        </a:lnTo>
                        <a:lnTo>
                          <a:pt x="528" y="270"/>
                        </a:lnTo>
                        <a:lnTo>
                          <a:pt x="490" y="266"/>
                        </a:lnTo>
                        <a:lnTo>
                          <a:pt x="490" y="266"/>
                        </a:lnTo>
                        <a:lnTo>
                          <a:pt x="490" y="266"/>
                        </a:lnTo>
                        <a:lnTo>
                          <a:pt x="490" y="266"/>
                        </a:lnTo>
                        <a:lnTo>
                          <a:pt x="484" y="268"/>
                        </a:lnTo>
                        <a:lnTo>
                          <a:pt x="478" y="270"/>
                        </a:lnTo>
                        <a:lnTo>
                          <a:pt x="478" y="270"/>
                        </a:lnTo>
                        <a:lnTo>
                          <a:pt x="440" y="300"/>
                        </a:lnTo>
                        <a:lnTo>
                          <a:pt x="400" y="328"/>
                        </a:lnTo>
                        <a:lnTo>
                          <a:pt x="360" y="350"/>
                        </a:lnTo>
                        <a:lnTo>
                          <a:pt x="326" y="370"/>
                        </a:lnTo>
                        <a:lnTo>
                          <a:pt x="326" y="370"/>
                        </a:lnTo>
                        <a:lnTo>
                          <a:pt x="304" y="380"/>
                        </a:lnTo>
                        <a:lnTo>
                          <a:pt x="284" y="388"/>
                        </a:lnTo>
                        <a:lnTo>
                          <a:pt x="262" y="396"/>
                        </a:lnTo>
                        <a:lnTo>
                          <a:pt x="240" y="402"/>
                        </a:lnTo>
                        <a:lnTo>
                          <a:pt x="218" y="406"/>
                        </a:lnTo>
                        <a:lnTo>
                          <a:pt x="198" y="408"/>
                        </a:lnTo>
                        <a:lnTo>
                          <a:pt x="178" y="408"/>
                        </a:lnTo>
                        <a:lnTo>
                          <a:pt x="158" y="406"/>
                        </a:lnTo>
                        <a:lnTo>
                          <a:pt x="140" y="404"/>
                        </a:lnTo>
                        <a:lnTo>
                          <a:pt x="122" y="400"/>
                        </a:lnTo>
                        <a:lnTo>
                          <a:pt x="106" y="394"/>
                        </a:lnTo>
                        <a:lnTo>
                          <a:pt x="90" y="386"/>
                        </a:lnTo>
                        <a:lnTo>
                          <a:pt x="78" y="378"/>
                        </a:lnTo>
                        <a:lnTo>
                          <a:pt x="66" y="368"/>
                        </a:lnTo>
                        <a:lnTo>
                          <a:pt x="54" y="356"/>
                        </a:lnTo>
                        <a:lnTo>
                          <a:pt x="46" y="342"/>
                        </a:lnTo>
                        <a:lnTo>
                          <a:pt x="46" y="342"/>
                        </a:lnTo>
                        <a:lnTo>
                          <a:pt x="40" y="328"/>
                        </a:lnTo>
                        <a:lnTo>
                          <a:pt x="36" y="312"/>
                        </a:lnTo>
                        <a:lnTo>
                          <a:pt x="34" y="296"/>
                        </a:lnTo>
                        <a:lnTo>
                          <a:pt x="34" y="280"/>
                        </a:lnTo>
                        <a:lnTo>
                          <a:pt x="36" y="262"/>
                        </a:lnTo>
                        <a:lnTo>
                          <a:pt x="40" y="244"/>
                        </a:lnTo>
                        <a:lnTo>
                          <a:pt x="48" y="224"/>
                        </a:lnTo>
                        <a:lnTo>
                          <a:pt x="56" y="206"/>
                        </a:lnTo>
                        <a:lnTo>
                          <a:pt x="56" y="206"/>
                        </a:lnTo>
                        <a:lnTo>
                          <a:pt x="66" y="186"/>
                        </a:lnTo>
                        <a:lnTo>
                          <a:pt x="78" y="168"/>
                        </a:lnTo>
                        <a:lnTo>
                          <a:pt x="92" y="150"/>
                        </a:lnTo>
                        <a:lnTo>
                          <a:pt x="108" y="132"/>
                        </a:lnTo>
                        <a:lnTo>
                          <a:pt x="124" y="116"/>
                        </a:lnTo>
                        <a:lnTo>
                          <a:pt x="142" y="102"/>
                        </a:lnTo>
                        <a:lnTo>
                          <a:pt x="162" y="88"/>
                        </a:lnTo>
                        <a:lnTo>
                          <a:pt x="182" y="76"/>
                        </a:lnTo>
                        <a:lnTo>
                          <a:pt x="182" y="76"/>
                        </a:lnTo>
                        <a:lnTo>
                          <a:pt x="204" y="66"/>
                        </a:lnTo>
                        <a:lnTo>
                          <a:pt x="224" y="58"/>
                        </a:lnTo>
                        <a:lnTo>
                          <a:pt x="246" y="50"/>
                        </a:lnTo>
                        <a:lnTo>
                          <a:pt x="270" y="44"/>
                        </a:lnTo>
                        <a:lnTo>
                          <a:pt x="292" y="40"/>
                        </a:lnTo>
                        <a:lnTo>
                          <a:pt x="316" y="36"/>
                        </a:lnTo>
                        <a:lnTo>
                          <a:pt x="340" y="34"/>
                        </a:lnTo>
                        <a:lnTo>
                          <a:pt x="362" y="34"/>
                        </a:lnTo>
                        <a:lnTo>
                          <a:pt x="386" y="36"/>
                        </a:lnTo>
                        <a:lnTo>
                          <a:pt x="408" y="40"/>
                        </a:lnTo>
                        <a:lnTo>
                          <a:pt x="430" y="46"/>
                        </a:lnTo>
                        <a:lnTo>
                          <a:pt x="450" y="54"/>
                        </a:lnTo>
                        <a:lnTo>
                          <a:pt x="470" y="64"/>
                        </a:lnTo>
                        <a:lnTo>
                          <a:pt x="488" y="74"/>
                        </a:lnTo>
                        <a:lnTo>
                          <a:pt x="506" y="90"/>
                        </a:lnTo>
                        <a:lnTo>
                          <a:pt x="522" y="106"/>
                        </a:lnTo>
                        <a:lnTo>
                          <a:pt x="522" y="106"/>
                        </a:lnTo>
                        <a:lnTo>
                          <a:pt x="528" y="110"/>
                        </a:lnTo>
                        <a:lnTo>
                          <a:pt x="536" y="112"/>
                        </a:lnTo>
                        <a:lnTo>
                          <a:pt x="536" y="112"/>
                        </a:lnTo>
                        <a:lnTo>
                          <a:pt x="580" y="110"/>
                        </a:lnTo>
                        <a:lnTo>
                          <a:pt x="624" y="114"/>
                        </a:lnTo>
                        <a:lnTo>
                          <a:pt x="664" y="120"/>
                        </a:lnTo>
                        <a:lnTo>
                          <a:pt x="704" y="130"/>
                        </a:lnTo>
                        <a:lnTo>
                          <a:pt x="740" y="142"/>
                        </a:lnTo>
                        <a:lnTo>
                          <a:pt x="776" y="154"/>
                        </a:lnTo>
                        <a:lnTo>
                          <a:pt x="809" y="170"/>
                        </a:lnTo>
                        <a:lnTo>
                          <a:pt x="839" y="186"/>
                        </a:lnTo>
                        <a:lnTo>
                          <a:pt x="865" y="202"/>
                        </a:lnTo>
                        <a:lnTo>
                          <a:pt x="891" y="218"/>
                        </a:lnTo>
                        <a:lnTo>
                          <a:pt x="931" y="248"/>
                        </a:lnTo>
                        <a:lnTo>
                          <a:pt x="957" y="274"/>
                        </a:lnTo>
                        <a:lnTo>
                          <a:pt x="971" y="288"/>
                        </a:lnTo>
                        <a:lnTo>
                          <a:pt x="971" y="288"/>
                        </a:lnTo>
                        <a:lnTo>
                          <a:pt x="983" y="308"/>
                        </a:lnTo>
                        <a:lnTo>
                          <a:pt x="991" y="326"/>
                        </a:lnTo>
                        <a:lnTo>
                          <a:pt x="999" y="346"/>
                        </a:lnTo>
                        <a:lnTo>
                          <a:pt x="1005" y="364"/>
                        </a:lnTo>
                        <a:lnTo>
                          <a:pt x="1011" y="384"/>
                        </a:lnTo>
                        <a:lnTo>
                          <a:pt x="1013" y="404"/>
                        </a:lnTo>
                        <a:lnTo>
                          <a:pt x="1015" y="424"/>
                        </a:lnTo>
                        <a:lnTo>
                          <a:pt x="1017" y="444"/>
                        </a:lnTo>
                        <a:lnTo>
                          <a:pt x="1015" y="464"/>
                        </a:lnTo>
                        <a:lnTo>
                          <a:pt x="1013" y="486"/>
                        </a:lnTo>
                        <a:lnTo>
                          <a:pt x="1009" y="506"/>
                        </a:lnTo>
                        <a:lnTo>
                          <a:pt x="1003" y="528"/>
                        </a:lnTo>
                        <a:lnTo>
                          <a:pt x="995" y="548"/>
                        </a:lnTo>
                        <a:lnTo>
                          <a:pt x="987" y="569"/>
                        </a:lnTo>
                        <a:lnTo>
                          <a:pt x="977" y="591"/>
                        </a:lnTo>
                        <a:lnTo>
                          <a:pt x="965" y="611"/>
                        </a:lnTo>
                        <a:lnTo>
                          <a:pt x="965" y="611"/>
                        </a:lnTo>
                        <a:lnTo>
                          <a:pt x="951" y="633"/>
                        </a:lnTo>
                        <a:lnTo>
                          <a:pt x="939" y="653"/>
                        </a:lnTo>
                        <a:lnTo>
                          <a:pt x="907" y="691"/>
                        </a:lnTo>
                        <a:lnTo>
                          <a:pt x="873" y="729"/>
                        </a:lnTo>
                        <a:lnTo>
                          <a:pt x="835" y="765"/>
                        </a:lnTo>
                        <a:lnTo>
                          <a:pt x="792" y="801"/>
                        </a:lnTo>
                        <a:lnTo>
                          <a:pt x="750" y="835"/>
                        </a:lnTo>
                        <a:lnTo>
                          <a:pt x="658" y="905"/>
                        </a:lnTo>
                        <a:lnTo>
                          <a:pt x="658" y="905"/>
                        </a:lnTo>
                        <a:lnTo>
                          <a:pt x="564" y="979"/>
                        </a:lnTo>
                        <a:lnTo>
                          <a:pt x="516" y="1019"/>
                        </a:lnTo>
                        <a:lnTo>
                          <a:pt x="470" y="1059"/>
                        </a:lnTo>
                        <a:lnTo>
                          <a:pt x="470" y="1059"/>
                        </a:lnTo>
                        <a:lnTo>
                          <a:pt x="432" y="1093"/>
                        </a:lnTo>
                        <a:lnTo>
                          <a:pt x="414" y="1115"/>
                        </a:lnTo>
                        <a:lnTo>
                          <a:pt x="398" y="1137"/>
                        </a:lnTo>
                        <a:lnTo>
                          <a:pt x="398" y="1137"/>
                        </a:lnTo>
                        <a:lnTo>
                          <a:pt x="394" y="1143"/>
                        </a:lnTo>
                        <a:lnTo>
                          <a:pt x="392" y="1149"/>
                        </a:lnTo>
                        <a:lnTo>
                          <a:pt x="392" y="1155"/>
                        </a:lnTo>
                        <a:lnTo>
                          <a:pt x="392" y="1163"/>
                        </a:lnTo>
                        <a:lnTo>
                          <a:pt x="392" y="1163"/>
                        </a:lnTo>
                        <a:lnTo>
                          <a:pt x="396" y="1171"/>
                        </a:lnTo>
                        <a:lnTo>
                          <a:pt x="402" y="1179"/>
                        </a:lnTo>
                        <a:lnTo>
                          <a:pt x="410" y="1187"/>
                        </a:lnTo>
                        <a:lnTo>
                          <a:pt x="418" y="1193"/>
                        </a:lnTo>
                        <a:lnTo>
                          <a:pt x="418" y="1193"/>
                        </a:lnTo>
                        <a:lnTo>
                          <a:pt x="428" y="1197"/>
                        </a:lnTo>
                        <a:lnTo>
                          <a:pt x="440" y="1199"/>
                        </a:lnTo>
                        <a:lnTo>
                          <a:pt x="450" y="1201"/>
                        </a:lnTo>
                        <a:lnTo>
                          <a:pt x="462" y="1201"/>
                        </a:lnTo>
                        <a:lnTo>
                          <a:pt x="472" y="1199"/>
                        </a:lnTo>
                        <a:lnTo>
                          <a:pt x="484" y="1195"/>
                        </a:lnTo>
                        <a:lnTo>
                          <a:pt x="510" y="1185"/>
                        </a:lnTo>
                        <a:lnTo>
                          <a:pt x="534" y="1169"/>
                        </a:lnTo>
                        <a:lnTo>
                          <a:pt x="562" y="1151"/>
                        </a:lnTo>
                        <a:lnTo>
                          <a:pt x="618" y="1109"/>
                        </a:lnTo>
                        <a:lnTo>
                          <a:pt x="618" y="1109"/>
                        </a:lnTo>
                        <a:lnTo>
                          <a:pt x="658" y="1077"/>
                        </a:lnTo>
                        <a:lnTo>
                          <a:pt x="700" y="1047"/>
                        </a:lnTo>
                        <a:lnTo>
                          <a:pt x="744" y="1021"/>
                        </a:lnTo>
                        <a:lnTo>
                          <a:pt x="766" y="1009"/>
                        </a:lnTo>
                        <a:lnTo>
                          <a:pt x="786" y="999"/>
                        </a:lnTo>
                        <a:lnTo>
                          <a:pt x="786" y="999"/>
                        </a:lnTo>
                        <a:lnTo>
                          <a:pt x="817" y="989"/>
                        </a:lnTo>
                        <a:lnTo>
                          <a:pt x="847" y="985"/>
                        </a:lnTo>
                        <a:lnTo>
                          <a:pt x="875" y="983"/>
                        </a:lnTo>
                        <a:lnTo>
                          <a:pt x="903" y="985"/>
                        </a:lnTo>
                        <a:lnTo>
                          <a:pt x="929" y="991"/>
                        </a:lnTo>
                        <a:lnTo>
                          <a:pt x="957" y="999"/>
                        </a:lnTo>
                        <a:lnTo>
                          <a:pt x="983" y="1013"/>
                        </a:lnTo>
                        <a:lnTo>
                          <a:pt x="1009" y="1031"/>
                        </a:lnTo>
                        <a:lnTo>
                          <a:pt x="1009" y="1031"/>
                        </a:lnTo>
                        <a:lnTo>
                          <a:pt x="1035" y="1053"/>
                        </a:lnTo>
                        <a:lnTo>
                          <a:pt x="1057" y="1073"/>
                        </a:lnTo>
                        <a:lnTo>
                          <a:pt x="1057" y="1073"/>
                        </a:lnTo>
                        <a:lnTo>
                          <a:pt x="1033" y="1057"/>
                        </a:lnTo>
                        <a:lnTo>
                          <a:pt x="1009" y="1043"/>
                        </a:lnTo>
                        <a:lnTo>
                          <a:pt x="985" y="1033"/>
                        </a:lnTo>
                        <a:lnTo>
                          <a:pt x="963" y="1023"/>
                        </a:lnTo>
                        <a:lnTo>
                          <a:pt x="941" y="1017"/>
                        </a:lnTo>
                        <a:lnTo>
                          <a:pt x="919" y="1015"/>
                        </a:lnTo>
                        <a:lnTo>
                          <a:pt x="899" y="1013"/>
                        </a:lnTo>
                        <a:lnTo>
                          <a:pt x="879" y="1015"/>
                        </a:lnTo>
                        <a:lnTo>
                          <a:pt x="879" y="10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793" name="Freeform 16">
                    <a:extLst>
                      <a:ext uri="{FF2B5EF4-FFF2-40B4-BE49-F238E27FC236}">
                        <a16:creationId xmlns:a16="http://schemas.microsoft.com/office/drawing/2014/main" id="{B311D47A-0437-4FAF-AC12-35D1D56FEC26}"/>
                      </a:ext>
                    </a:extLst>
                  </p:cNvPr>
                  <p:cNvSpPr>
                    <a:spLocks/>
                  </p:cNvSpPr>
                  <p:nvPr/>
                </p:nvSpPr>
                <p:spPr bwMode="auto">
                  <a:xfrm>
                    <a:off x="7045325" y="-4414838"/>
                    <a:ext cx="136525" cy="155575"/>
                  </a:xfrm>
                  <a:custGeom>
                    <a:avLst/>
                    <a:gdLst>
                      <a:gd name="T0" fmla="*/ 56 w 86"/>
                      <a:gd name="T1" fmla="*/ 6 h 98"/>
                      <a:gd name="T2" fmla="*/ 4 w 86"/>
                      <a:gd name="T3" fmla="*/ 68 h 98"/>
                      <a:gd name="T4" fmla="*/ 4 w 86"/>
                      <a:gd name="T5" fmla="*/ 68 h 98"/>
                      <a:gd name="T6" fmla="*/ 2 w 86"/>
                      <a:gd name="T7" fmla="*/ 74 h 98"/>
                      <a:gd name="T8" fmla="*/ 0 w 86"/>
                      <a:gd name="T9" fmla="*/ 82 h 98"/>
                      <a:gd name="T10" fmla="*/ 2 w 86"/>
                      <a:gd name="T11" fmla="*/ 88 h 98"/>
                      <a:gd name="T12" fmla="*/ 6 w 86"/>
                      <a:gd name="T13" fmla="*/ 94 h 98"/>
                      <a:gd name="T14" fmla="*/ 6 w 86"/>
                      <a:gd name="T15" fmla="*/ 94 h 98"/>
                      <a:gd name="T16" fmla="*/ 12 w 86"/>
                      <a:gd name="T17" fmla="*/ 96 h 98"/>
                      <a:gd name="T18" fmla="*/ 18 w 86"/>
                      <a:gd name="T19" fmla="*/ 98 h 98"/>
                      <a:gd name="T20" fmla="*/ 18 w 86"/>
                      <a:gd name="T21" fmla="*/ 98 h 98"/>
                      <a:gd name="T22" fmla="*/ 26 w 86"/>
                      <a:gd name="T23" fmla="*/ 96 h 98"/>
                      <a:gd name="T24" fmla="*/ 32 w 86"/>
                      <a:gd name="T25" fmla="*/ 90 h 98"/>
                      <a:gd name="T26" fmla="*/ 82 w 86"/>
                      <a:gd name="T27" fmla="*/ 28 h 98"/>
                      <a:gd name="T28" fmla="*/ 82 w 86"/>
                      <a:gd name="T29" fmla="*/ 28 h 98"/>
                      <a:gd name="T30" fmla="*/ 86 w 86"/>
                      <a:gd name="T31" fmla="*/ 22 h 98"/>
                      <a:gd name="T32" fmla="*/ 86 w 86"/>
                      <a:gd name="T33" fmla="*/ 16 h 98"/>
                      <a:gd name="T34" fmla="*/ 84 w 86"/>
                      <a:gd name="T35" fmla="*/ 10 h 98"/>
                      <a:gd name="T36" fmla="*/ 80 w 86"/>
                      <a:gd name="T37" fmla="*/ 4 h 98"/>
                      <a:gd name="T38" fmla="*/ 80 w 86"/>
                      <a:gd name="T39" fmla="*/ 4 h 98"/>
                      <a:gd name="T40" fmla="*/ 74 w 86"/>
                      <a:gd name="T41" fmla="*/ 0 h 98"/>
                      <a:gd name="T42" fmla="*/ 66 w 86"/>
                      <a:gd name="T43" fmla="*/ 0 h 98"/>
                      <a:gd name="T44" fmla="*/ 60 w 86"/>
                      <a:gd name="T45" fmla="*/ 2 h 98"/>
                      <a:gd name="T46" fmla="*/ 56 w 86"/>
                      <a:gd name="T47" fmla="*/ 6 h 98"/>
                      <a:gd name="T48" fmla="*/ 56 w 86"/>
                      <a:gd name="T49" fmla="*/ 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6" h="98">
                        <a:moveTo>
                          <a:pt x="56" y="6"/>
                        </a:moveTo>
                        <a:lnTo>
                          <a:pt x="4" y="68"/>
                        </a:lnTo>
                        <a:lnTo>
                          <a:pt x="4" y="68"/>
                        </a:lnTo>
                        <a:lnTo>
                          <a:pt x="2" y="74"/>
                        </a:lnTo>
                        <a:lnTo>
                          <a:pt x="0" y="82"/>
                        </a:lnTo>
                        <a:lnTo>
                          <a:pt x="2" y="88"/>
                        </a:lnTo>
                        <a:lnTo>
                          <a:pt x="6" y="94"/>
                        </a:lnTo>
                        <a:lnTo>
                          <a:pt x="6" y="94"/>
                        </a:lnTo>
                        <a:lnTo>
                          <a:pt x="12" y="96"/>
                        </a:lnTo>
                        <a:lnTo>
                          <a:pt x="18" y="98"/>
                        </a:lnTo>
                        <a:lnTo>
                          <a:pt x="18" y="98"/>
                        </a:lnTo>
                        <a:lnTo>
                          <a:pt x="26" y="96"/>
                        </a:lnTo>
                        <a:lnTo>
                          <a:pt x="32" y="90"/>
                        </a:lnTo>
                        <a:lnTo>
                          <a:pt x="82" y="28"/>
                        </a:lnTo>
                        <a:lnTo>
                          <a:pt x="82" y="28"/>
                        </a:lnTo>
                        <a:lnTo>
                          <a:pt x="86" y="22"/>
                        </a:lnTo>
                        <a:lnTo>
                          <a:pt x="86" y="16"/>
                        </a:lnTo>
                        <a:lnTo>
                          <a:pt x="84" y="10"/>
                        </a:lnTo>
                        <a:lnTo>
                          <a:pt x="80" y="4"/>
                        </a:lnTo>
                        <a:lnTo>
                          <a:pt x="80" y="4"/>
                        </a:lnTo>
                        <a:lnTo>
                          <a:pt x="74" y="0"/>
                        </a:lnTo>
                        <a:lnTo>
                          <a:pt x="66" y="0"/>
                        </a:lnTo>
                        <a:lnTo>
                          <a:pt x="60" y="2"/>
                        </a:lnTo>
                        <a:lnTo>
                          <a:pt x="56" y="6"/>
                        </a:lnTo>
                        <a:lnTo>
                          <a:pt x="56" y="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777" name="Group 776">
                  <a:extLst>
                    <a:ext uri="{FF2B5EF4-FFF2-40B4-BE49-F238E27FC236}">
                      <a16:creationId xmlns:a16="http://schemas.microsoft.com/office/drawing/2014/main" id="{EB039786-9F6C-42A9-8FED-A8CDBF876CAA}"/>
                    </a:ext>
                  </a:extLst>
                </p:cNvPr>
                <p:cNvGrpSpPr/>
                <p:nvPr/>
              </p:nvGrpSpPr>
              <p:grpSpPr>
                <a:xfrm>
                  <a:off x="1854040" y="5522871"/>
                  <a:ext cx="111963" cy="133224"/>
                  <a:chOff x="6842125" y="-4656138"/>
                  <a:chExt cx="1789113" cy="2128838"/>
                </a:xfrm>
                <a:solidFill>
                  <a:schemeClr val="bg1"/>
                </a:solidFill>
                <a:scene3d>
                  <a:camera prst="perspectiveHeroicExtremeRightFacing"/>
                  <a:lightRig rig="threePt" dir="t"/>
                </a:scene3d>
              </p:grpSpPr>
              <p:sp>
                <p:nvSpPr>
                  <p:cNvPr id="789" name="Freeform 15">
                    <a:extLst>
                      <a:ext uri="{FF2B5EF4-FFF2-40B4-BE49-F238E27FC236}">
                        <a16:creationId xmlns:a16="http://schemas.microsoft.com/office/drawing/2014/main" id="{A8D5C470-5453-4009-BC2B-A9F4846631E0}"/>
                      </a:ext>
                    </a:extLst>
                  </p:cNvPr>
                  <p:cNvSpPr>
                    <a:spLocks noEditPoints="1"/>
                  </p:cNvSpPr>
                  <p:nvPr/>
                </p:nvSpPr>
                <p:spPr bwMode="auto">
                  <a:xfrm>
                    <a:off x="6842125" y="-4656138"/>
                    <a:ext cx="1789113" cy="2128838"/>
                  </a:xfrm>
                  <a:custGeom>
                    <a:avLst/>
                    <a:gdLst>
                      <a:gd name="T0" fmla="*/ 1031 w 1127"/>
                      <a:gd name="T1" fmla="*/ 1003 h 1341"/>
                      <a:gd name="T2" fmla="*/ 774 w 1127"/>
                      <a:gd name="T3" fmla="*/ 967 h 1341"/>
                      <a:gd name="T4" fmla="*/ 596 w 1127"/>
                      <a:gd name="T5" fmla="*/ 1081 h 1341"/>
                      <a:gd name="T6" fmla="*/ 442 w 1127"/>
                      <a:gd name="T7" fmla="*/ 1165 h 1341"/>
                      <a:gd name="T8" fmla="*/ 492 w 1127"/>
                      <a:gd name="T9" fmla="*/ 1085 h 1341"/>
                      <a:gd name="T10" fmla="*/ 859 w 1127"/>
                      <a:gd name="T11" fmla="*/ 789 h 1341"/>
                      <a:gd name="T12" fmla="*/ 1019 w 1127"/>
                      <a:gd name="T13" fmla="*/ 581 h 1341"/>
                      <a:gd name="T14" fmla="*/ 1049 w 1127"/>
                      <a:gd name="T15" fmla="*/ 398 h 1341"/>
                      <a:gd name="T16" fmla="*/ 985 w 1127"/>
                      <a:gd name="T17" fmla="*/ 252 h 1341"/>
                      <a:gd name="T18" fmla="*/ 758 w 1127"/>
                      <a:gd name="T19" fmla="*/ 110 h 1341"/>
                      <a:gd name="T20" fmla="*/ 504 w 1127"/>
                      <a:gd name="T21" fmla="*/ 44 h 1341"/>
                      <a:gd name="T22" fmla="*/ 312 w 1127"/>
                      <a:gd name="T23" fmla="*/ 2 h 1341"/>
                      <a:gd name="T24" fmla="*/ 144 w 1127"/>
                      <a:gd name="T25" fmla="*/ 60 h 1341"/>
                      <a:gd name="T26" fmla="*/ 24 w 1127"/>
                      <a:gd name="T27" fmla="*/ 190 h 1341"/>
                      <a:gd name="T28" fmla="*/ 16 w 1127"/>
                      <a:gd name="T29" fmla="*/ 358 h 1341"/>
                      <a:gd name="T30" fmla="*/ 126 w 1127"/>
                      <a:gd name="T31" fmla="*/ 436 h 1341"/>
                      <a:gd name="T32" fmla="*/ 318 w 1127"/>
                      <a:gd name="T33" fmla="*/ 412 h 1341"/>
                      <a:gd name="T34" fmla="*/ 544 w 1127"/>
                      <a:gd name="T35" fmla="*/ 308 h 1341"/>
                      <a:gd name="T36" fmla="*/ 718 w 1127"/>
                      <a:gd name="T37" fmla="*/ 384 h 1341"/>
                      <a:gd name="T38" fmla="*/ 772 w 1127"/>
                      <a:gd name="T39" fmla="*/ 544 h 1341"/>
                      <a:gd name="T40" fmla="*/ 650 w 1127"/>
                      <a:gd name="T41" fmla="*/ 711 h 1341"/>
                      <a:gd name="T42" fmla="*/ 330 w 1127"/>
                      <a:gd name="T43" fmla="*/ 969 h 1341"/>
                      <a:gd name="T44" fmla="*/ 222 w 1127"/>
                      <a:gd name="T45" fmla="*/ 1147 h 1341"/>
                      <a:gd name="T46" fmla="*/ 256 w 1127"/>
                      <a:gd name="T47" fmla="*/ 1257 h 1341"/>
                      <a:gd name="T48" fmla="*/ 370 w 1127"/>
                      <a:gd name="T49" fmla="*/ 1331 h 1341"/>
                      <a:gd name="T50" fmla="*/ 470 w 1127"/>
                      <a:gd name="T51" fmla="*/ 1339 h 1341"/>
                      <a:gd name="T52" fmla="*/ 648 w 1127"/>
                      <a:gd name="T53" fmla="*/ 1233 h 1341"/>
                      <a:gd name="T54" fmla="*/ 859 w 1127"/>
                      <a:gd name="T55" fmla="*/ 1055 h 1341"/>
                      <a:gd name="T56" fmla="*/ 1007 w 1127"/>
                      <a:gd name="T57" fmla="*/ 1083 h 1341"/>
                      <a:gd name="T58" fmla="*/ 1105 w 1127"/>
                      <a:gd name="T59" fmla="*/ 1141 h 1341"/>
                      <a:gd name="T60" fmla="*/ 1121 w 1127"/>
                      <a:gd name="T61" fmla="*/ 1095 h 1341"/>
                      <a:gd name="T62" fmla="*/ 772 w 1127"/>
                      <a:gd name="T63" fmla="*/ 1065 h 1341"/>
                      <a:gd name="T64" fmla="*/ 550 w 1127"/>
                      <a:gd name="T65" fmla="*/ 1269 h 1341"/>
                      <a:gd name="T66" fmla="*/ 402 w 1127"/>
                      <a:gd name="T67" fmla="*/ 1303 h 1341"/>
                      <a:gd name="T68" fmla="*/ 294 w 1127"/>
                      <a:gd name="T69" fmla="*/ 1247 h 1341"/>
                      <a:gd name="T70" fmla="*/ 258 w 1127"/>
                      <a:gd name="T71" fmla="*/ 1167 h 1341"/>
                      <a:gd name="T72" fmla="*/ 340 w 1127"/>
                      <a:gd name="T73" fmla="*/ 1009 h 1341"/>
                      <a:gd name="T74" fmla="*/ 682 w 1127"/>
                      <a:gd name="T75" fmla="*/ 731 h 1341"/>
                      <a:gd name="T76" fmla="*/ 809 w 1127"/>
                      <a:gd name="T77" fmla="*/ 546 h 1341"/>
                      <a:gd name="T78" fmla="*/ 760 w 1127"/>
                      <a:gd name="T79" fmla="*/ 380 h 1341"/>
                      <a:gd name="T80" fmla="*/ 562 w 1127"/>
                      <a:gd name="T81" fmla="*/ 276 h 1341"/>
                      <a:gd name="T82" fmla="*/ 478 w 1127"/>
                      <a:gd name="T83" fmla="*/ 270 h 1341"/>
                      <a:gd name="T84" fmla="*/ 262 w 1127"/>
                      <a:gd name="T85" fmla="*/ 396 h 1341"/>
                      <a:gd name="T86" fmla="*/ 106 w 1127"/>
                      <a:gd name="T87" fmla="*/ 394 h 1341"/>
                      <a:gd name="T88" fmla="*/ 36 w 1127"/>
                      <a:gd name="T89" fmla="*/ 312 h 1341"/>
                      <a:gd name="T90" fmla="*/ 66 w 1127"/>
                      <a:gd name="T91" fmla="*/ 186 h 1341"/>
                      <a:gd name="T92" fmla="*/ 182 w 1127"/>
                      <a:gd name="T93" fmla="*/ 76 h 1341"/>
                      <a:gd name="T94" fmla="*/ 362 w 1127"/>
                      <a:gd name="T95" fmla="*/ 34 h 1341"/>
                      <a:gd name="T96" fmla="*/ 522 w 1127"/>
                      <a:gd name="T97" fmla="*/ 106 h 1341"/>
                      <a:gd name="T98" fmla="*/ 704 w 1127"/>
                      <a:gd name="T99" fmla="*/ 130 h 1341"/>
                      <a:gd name="T100" fmla="*/ 957 w 1127"/>
                      <a:gd name="T101" fmla="*/ 274 h 1341"/>
                      <a:gd name="T102" fmla="*/ 1013 w 1127"/>
                      <a:gd name="T103" fmla="*/ 404 h 1341"/>
                      <a:gd name="T104" fmla="*/ 987 w 1127"/>
                      <a:gd name="T105" fmla="*/ 569 h 1341"/>
                      <a:gd name="T106" fmla="*/ 835 w 1127"/>
                      <a:gd name="T107" fmla="*/ 765 h 1341"/>
                      <a:gd name="T108" fmla="*/ 470 w 1127"/>
                      <a:gd name="T109" fmla="*/ 1059 h 1341"/>
                      <a:gd name="T110" fmla="*/ 392 w 1127"/>
                      <a:gd name="T111" fmla="*/ 1163 h 1341"/>
                      <a:gd name="T112" fmla="*/ 440 w 1127"/>
                      <a:gd name="T113" fmla="*/ 1199 h 1341"/>
                      <a:gd name="T114" fmla="*/ 618 w 1127"/>
                      <a:gd name="T115" fmla="*/ 1109 h 1341"/>
                      <a:gd name="T116" fmla="*/ 817 w 1127"/>
                      <a:gd name="T117" fmla="*/ 989 h 1341"/>
                      <a:gd name="T118" fmla="*/ 1009 w 1127"/>
                      <a:gd name="T119" fmla="*/ 1031 h 1341"/>
                      <a:gd name="T120" fmla="*/ 941 w 1127"/>
                      <a:gd name="T121" fmla="*/ 1017 h 1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27" h="1341">
                        <a:moveTo>
                          <a:pt x="1121" y="1095"/>
                        </a:moveTo>
                        <a:lnTo>
                          <a:pt x="1121" y="1095"/>
                        </a:lnTo>
                        <a:lnTo>
                          <a:pt x="1099" y="1069"/>
                        </a:lnTo>
                        <a:lnTo>
                          <a:pt x="1099" y="1069"/>
                        </a:lnTo>
                        <a:lnTo>
                          <a:pt x="1069" y="1037"/>
                        </a:lnTo>
                        <a:lnTo>
                          <a:pt x="1051" y="1021"/>
                        </a:lnTo>
                        <a:lnTo>
                          <a:pt x="1031" y="1003"/>
                        </a:lnTo>
                        <a:lnTo>
                          <a:pt x="1031" y="1003"/>
                        </a:lnTo>
                        <a:lnTo>
                          <a:pt x="1001" y="983"/>
                        </a:lnTo>
                        <a:lnTo>
                          <a:pt x="969" y="967"/>
                        </a:lnTo>
                        <a:lnTo>
                          <a:pt x="939" y="957"/>
                        </a:lnTo>
                        <a:lnTo>
                          <a:pt x="907" y="949"/>
                        </a:lnTo>
                        <a:lnTo>
                          <a:pt x="875" y="947"/>
                        </a:lnTo>
                        <a:lnTo>
                          <a:pt x="843" y="949"/>
                        </a:lnTo>
                        <a:lnTo>
                          <a:pt x="809" y="957"/>
                        </a:lnTo>
                        <a:lnTo>
                          <a:pt x="774" y="967"/>
                        </a:lnTo>
                        <a:lnTo>
                          <a:pt x="774" y="967"/>
                        </a:lnTo>
                        <a:lnTo>
                          <a:pt x="752" y="977"/>
                        </a:lnTo>
                        <a:lnTo>
                          <a:pt x="728" y="989"/>
                        </a:lnTo>
                        <a:lnTo>
                          <a:pt x="706" y="1003"/>
                        </a:lnTo>
                        <a:lnTo>
                          <a:pt x="682" y="1017"/>
                        </a:lnTo>
                        <a:lnTo>
                          <a:pt x="638" y="1049"/>
                        </a:lnTo>
                        <a:lnTo>
                          <a:pt x="596" y="1081"/>
                        </a:lnTo>
                        <a:lnTo>
                          <a:pt x="596" y="1081"/>
                        </a:lnTo>
                        <a:lnTo>
                          <a:pt x="548" y="1117"/>
                        </a:lnTo>
                        <a:lnTo>
                          <a:pt x="526" y="1133"/>
                        </a:lnTo>
                        <a:lnTo>
                          <a:pt x="504" y="1147"/>
                        </a:lnTo>
                        <a:lnTo>
                          <a:pt x="484" y="1157"/>
                        </a:lnTo>
                        <a:lnTo>
                          <a:pt x="466" y="1165"/>
                        </a:lnTo>
                        <a:lnTo>
                          <a:pt x="456" y="1165"/>
                        </a:lnTo>
                        <a:lnTo>
                          <a:pt x="448" y="1165"/>
                        </a:lnTo>
                        <a:lnTo>
                          <a:pt x="442" y="1165"/>
                        </a:lnTo>
                        <a:lnTo>
                          <a:pt x="434" y="1161"/>
                        </a:lnTo>
                        <a:lnTo>
                          <a:pt x="434" y="1161"/>
                        </a:lnTo>
                        <a:lnTo>
                          <a:pt x="430" y="1157"/>
                        </a:lnTo>
                        <a:lnTo>
                          <a:pt x="428" y="1155"/>
                        </a:lnTo>
                        <a:lnTo>
                          <a:pt x="428" y="1155"/>
                        </a:lnTo>
                        <a:lnTo>
                          <a:pt x="438" y="1139"/>
                        </a:lnTo>
                        <a:lnTo>
                          <a:pt x="454" y="1123"/>
                        </a:lnTo>
                        <a:lnTo>
                          <a:pt x="492" y="1085"/>
                        </a:lnTo>
                        <a:lnTo>
                          <a:pt x="492" y="1085"/>
                        </a:lnTo>
                        <a:lnTo>
                          <a:pt x="538" y="1045"/>
                        </a:lnTo>
                        <a:lnTo>
                          <a:pt x="586" y="1007"/>
                        </a:lnTo>
                        <a:lnTo>
                          <a:pt x="680" y="933"/>
                        </a:lnTo>
                        <a:lnTo>
                          <a:pt x="680" y="933"/>
                        </a:lnTo>
                        <a:lnTo>
                          <a:pt x="772" y="861"/>
                        </a:lnTo>
                        <a:lnTo>
                          <a:pt x="817" y="825"/>
                        </a:lnTo>
                        <a:lnTo>
                          <a:pt x="859" y="789"/>
                        </a:lnTo>
                        <a:lnTo>
                          <a:pt x="899" y="751"/>
                        </a:lnTo>
                        <a:lnTo>
                          <a:pt x="935" y="713"/>
                        </a:lnTo>
                        <a:lnTo>
                          <a:pt x="967" y="671"/>
                        </a:lnTo>
                        <a:lnTo>
                          <a:pt x="981" y="651"/>
                        </a:lnTo>
                        <a:lnTo>
                          <a:pt x="995" y="629"/>
                        </a:lnTo>
                        <a:lnTo>
                          <a:pt x="995" y="629"/>
                        </a:lnTo>
                        <a:lnTo>
                          <a:pt x="1007" y="605"/>
                        </a:lnTo>
                        <a:lnTo>
                          <a:pt x="1019" y="581"/>
                        </a:lnTo>
                        <a:lnTo>
                          <a:pt x="1029" y="560"/>
                        </a:lnTo>
                        <a:lnTo>
                          <a:pt x="1037" y="536"/>
                        </a:lnTo>
                        <a:lnTo>
                          <a:pt x="1043" y="512"/>
                        </a:lnTo>
                        <a:lnTo>
                          <a:pt x="1047" y="490"/>
                        </a:lnTo>
                        <a:lnTo>
                          <a:pt x="1051" y="466"/>
                        </a:lnTo>
                        <a:lnTo>
                          <a:pt x="1051" y="444"/>
                        </a:lnTo>
                        <a:lnTo>
                          <a:pt x="1051" y="420"/>
                        </a:lnTo>
                        <a:lnTo>
                          <a:pt x="1049" y="398"/>
                        </a:lnTo>
                        <a:lnTo>
                          <a:pt x="1045" y="376"/>
                        </a:lnTo>
                        <a:lnTo>
                          <a:pt x="1039" y="354"/>
                        </a:lnTo>
                        <a:lnTo>
                          <a:pt x="1033" y="332"/>
                        </a:lnTo>
                        <a:lnTo>
                          <a:pt x="1023" y="312"/>
                        </a:lnTo>
                        <a:lnTo>
                          <a:pt x="1013" y="290"/>
                        </a:lnTo>
                        <a:lnTo>
                          <a:pt x="1001" y="270"/>
                        </a:lnTo>
                        <a:lnTo>
                          <a:pt x="1001" y="270"/>
                        </a:lnTo>
                        <a:lnTo>
                          <a:pt x="985" y="252"/>
                        </a:lnTo>
                        <a:lnTo>
                          <a:pt x="957" y="226"/>
                        </a:lnTo>
                        <a:lnTo>
                          <a:pt x="937" y="210"/>
                        </a:lnTo>
                        <a:lnTo>
                          <a:pt x="915" y="194"/>
                        </a:lnTo>
                        <a:lnTo>
                          <a:pt x="889" y="176"/>
                        </a:lnTo>
                        <a:lnTo>
                          <a:pt x="861" y="158"/>
                        </a:lnTo>
                        <a:lnTo>
                          <a:pt x="829" y="142"/>
                        </a:lnTo>
                        <a:lnTo>
                          <a:pt x="796" y="124"/>
                        </a:lnTo>
                        <a:lnTo>
                          <a:pt x="758" y="110"/>
                        </a:lnTo>
                        <a:lnTo>
                          <a:pt x="720" y="98"/>
                        </a:lnTo>
                        <a:lnTo>
                          <a:pt x="678" y="88"/>
                        </a:lnTo>
                        <a:lnTo>
                          <a:pt x="634" y="80"/>
                        </a:lnTo>
                        <a:lnTo>
                          <a:pt x="590" y="76"/>
                        </a:lnTo>
                        <a:lnTo>
                          <a:pt x="542" y="76"/>
                        </a:lnTo>
                        <a:lnTo>
                          <a:pt x="542" y="76"/>
                        </a:lnTo>
                        <a:lnTo>
                          <a:pt x="524" y="58"/>
                        </a:lnTo>
                        <a:lnTo>
                          <a:pt x="504" y="44"/>
                        </a:lnTo>
                        <a:lnTo>
                          <a:pt x="484" y="30"/>
                        </a:lnTo>
                        <a:lnTo>
                          <a:pt x="460" y="20"/>
                        </a:lnTo>
                        <a:lnTo>
                          <a:pt x="438" y="12"/>
                        </a:lnTo>
                        <a:lnTo>
                          <a:pt x="414" y="6"/>
                        </a:lnTo>
                        <a:lnTo>
                          <a:pt x="388" y="2"/>
                        </a:lnTo>
                        <a:lnTo>
                          <a:pt x="364" y="0"/>
                        </a:lnTo>
                        <a:lnTo>
                          <a:pt x="338" y="0"/>
                        </a:lnTo>
                        <a:lnTo>
                          <a:pt x="312" y="2"/>
                        </a:lnTo>
                        <a:lnTo>
                          <a:pt x="286" y="6"/>
                        </a:lnTo>
                        <a:lnTo>
                          <a:pt x="262" y="10"/>
                        </a:lnTo>
                        <a:lnTo>
                          <a:pt x="236" y="18"/>
                        </a:lnTo>
                        <a:lnTo>
                          <a:pt x="212" y="26"/>
                        </a:lnTo>
                        <a:lnTo>
                          <a:pt x="188" y="36"/>
                        </a:lnTo>
                        <a:lnTo>
                          <a:pt x="166" y="46"/>
                        </a:lnTo>
                        <a:lnTo>
                          <a:pt x="166" y="46"/>
                        </a:lnTo>
                        <a:lnTo>
                          <a:pt x="144" y="60"/>
                        </a:lnTo>
                        <a:lnTo>
                          <a:pt x="122" y="74"/>
                        </a:lnTo>
                        <a:lnTo>
                          <a:pt x="102" y="90"/>
                        </a:lnTo>
                        <a:lnTo>
                          <a:pt x="82" y="108"/>
                        </a:lnTo>
                        <a:lnTo>
                          <a:pt x="66" y="128"/>
                        </a:lnTo>
                        <a:lnTo>
                          <a:pt x="50" y="148"/>
                        </a:lnTo>
                        <a:lnTo>
                          <a:pt x="36" y="168"/>
                        </a:lnTo>
                        <a:lnTo>
                          <a:pt x="24" y="190"/>
                        </a:lnTo>
                        <a:lnTo>
                          <a:pt x="24" y="190"/>
                        </a:lnTo>
                        <a:lnTo>
                          <a:pt x="14" y="214"/>
                        </a:lnTo>
                        <a:lnTo>
                          <a:pt x="6" y="236"/>
                        </a:lnTo>
                        <a:lnTo>
                          <a:pt x="2" y="258"/>
                        </a:lnTo>
                        <a:lnTo>
                          <a:pt x="0" y="280"/>
                        </a:lnTo>
                        <a:lnTo>
                          <a:pt x="0" y="302"/>
                        </a:lnTo>
                        <a:lnTo>
                          <a:pt x="2" y="322"/>
                        </a:lnTo>
                        <a:lnTo>
                          <a:pt x="8" y="340"/>
                        </a:lnTo>
                        <a:lnTo>
                          <a:pt x="16" y="358"/>
                        </a:lnTo>
                        <a:lnTo>
                          <a:pt x="16" y="358"/>
                        </a:lnTo>
                        <a:lnTo>
                          <a:pt x="26" y="374"/>
                        </a:lnTo>
                        <a:lnTo>
                          <a:pt x="38" y="390"/>
                        </a:lnTo>
                        <a:lnTo>
                          <a:pt x="52" y="402"/>
                        </a:lnTo>
                        <a:lnTo>
                          <a:pt x="68" y="414"/>
                        </a:lnTo>
                        <a:lnTo>
                          <a:pt x="86" y="422"/>
                        </a:lnTo>
                        <a:lnTo>
                          <a:pt x="106" y="430"/>
                        </a:lnTo>
                        <a:lnTo>
                          <a:pt x="126" y="436"/>
                        </a:lnTo>
                        <a:lnTo>
                          <a:pt x="148" y="440"/>
                        </a:lnTo>
                        <a:lnTo>
                          <a:pt x="170" y="442"/>
                        </a:lnTo>
                        <a:lnTo>
                          <a:pt x="194" y="442"/>
                        </a:lnTo>
                        <a:lnTo>
                          <a:pt x="218" y="440"/>
                        </a:lnTo>
                        <a:lnTo>
                          <a:pt x="242" y="436"/>
                        </a:lnTo>
                        <a:lnTo>
                          <a:pt x="268" y="430"/>
                        </a:lnTo>
                        <a:lnTo>
                          <a:pt x="292" y="422"/>
                        </a:lnTo>
                        <a:lnTo>
                          <a:pt x="318" y="412"/>
                        </a:lnTo>
                        <a:lnTo>
                          <a:pt x="342" y="400"/>
                        </a:lnTo>
                        <a:lnTo>
                          <a:pt x="342" y="400"/>
                        </a:lnTo>
                        <a:lnTo>
                          <a:pt x="376" y="382"/>
                        </a:lnTo>
                        <a:lnTo>
                          <a:pt x="416" y="358"/>
                        </a:lnTo>
                        <a:lnTo>
                          <a:pt x="456" y="332"/>
                        </a:lnTo>
                        <a:lnTo>
                          <a:pt x="496" y="302"/>
                        </a:lnTo>
                        <a:lnTo>
                          <a:pt x="496" y="302"/>
                        </a:lnTo>
                        <a:lnTo>
                          <a:pt x="544" y="308"/>
                        </a:lnTo>
                        <a:lnTo>
                          <a:pt x="568" y="312"/>
                        </a:lnTo>
                        <a:lnTo>
                          <a:pt x="592" y="318"/>
                        </a:lnTo>
                        <a:lnTo>
                          <a:pt x="616" y="324"/>
                        </a:lnTo>
                        <a:lnTo>
                          <a:pt x="638" y="332"/>
                        </a:lnTo>
                        <a:lnTo>
                          <a:pt x="660" y="342"/>
                        </a:lnTo>
                        <a:lnTo>
                          <a:pt x="682" y="354"/>
                        </a:lnTo>
                        <a:lnTo>
                          <a:pt x="700" y="368"/>
                        </a:lnTo>
                        <a:lnTo>
                          <a:pt x="718" y="384"/>
                        </a:lnTo>
                        <a:lnTo>
                          <a:pt x="734" y="402"/>
                        </a:lnTo>
                        <a:lnTo>
                          <a:pt x="748" y="422"/>
                        </a:lnTo>
                        <a:lnTo>
                          <a:pt x="758" y="444"/>
                        </a:lnTo>
                        <a:lnTo>
                          <a:pt x="766" y="468"/>
                        </a:lnTo>
                        <a:lnTo>
                          <a:pt x="772" y="494"/>
                        </a:lnTo>
                        <a:lnTo>
                          <a:pt x="774" y="524"/>
                        </a:lnTo>
                        <a:lnTo>
                          <a:pt x="774" y="524"/>
                        </a:lnTo>
                        <a:lnTo>
                          <a:pt x="772" y="544"/>
                        </a:lnTo>
                        <a:lnTo>
                          <a:pt x="768" y="562"/>
                        </a:lnTo>
                        <a:lnTo>
                          <a:pt x="760" y="579"/>
                        </a:lnTo>
                        <a:lnTo>
                          <a:pt x="752" y="599"/>
                        </a:lnTo>
                        <a:lnTo>
                          <a:pt x="740" y="617"/>
                        </a:lnTo>
                        <a:lnTo>
                          <a:pt x="724" y="635"/>
                        </a:lnTo>
                        <a:lnTo>
                          <a:pt x="708" y="655"/>
                        </a:lnTo>
                        <a:lnTo>
                          <a:pt x="690" y="673"/>
                        </a:lnTo>
                        <a:lnTo>
                          <a:pt x="650" y="711"/>
                        </a:lnTo>
                        <a:lnTo>
                          <a:pt x="606" y="749"/>
                        </a:lnTo>
                        <a:lnTo>
                          <a:pt x="558" y="787"/>
                        </a:lnTo>
                        <a:lnTo>
                          <a:pt x="508" y="823"/>
                        </a:lnTo>
                        <a:lnTo>
                          <a:pt x="508" y="823"/>
                        </a:lnTo>
                        <a:lnTo>
                          <a:pt x="454" y="865"/>
                        </a:lnTo>
                        <a:lnTo>
                          <a:pt x="402" y="907"/>
                        </a:lnTo>
                        <a:lnTo>
                          <a:pt x="352" y="949"/>
                        </a:lnTo>
                        <a:lnTo>
                          <a:pt x="330" y="969"/>
                        </a:lnTo>
                        <a:lnTo>
                          <a:pt x="308" y="991"/>
                        </a:lnTo>
                        <a:lnTo>
                          <a:pt x="290" y="1013"/>
                        </a:lnTo>
                        <a:lnTo>
                          <a:pt x="272" y="1035"/>
                        </a:lnTo>
                        <a:lnTo>
                          <a:pt x="256" y="1057"/>
                        </a:lnTo>
                        <a:lnTo>
                          <a:pt x="244" y="1079"/>
                        </a:lnTo>
                        <a:lnTo>
                          <a:pt x="234" y="1101"/>
                        </a:lnTo>
                        <a:lnTo>
                          <a:pt x="226" y="1123"/>
                        </a:lnTo>
                        <a:lnTo>
                          <a:pt x="222" y="1147"/>
                        </a:lnTo>
                        <a:lnTo>
                          <a:pt x="222" y="1171"/>
                        </a:lnTo>
                        <a:lnTo>
                          <a:pt x="222" y="1171"/>
                        </a:lnTo>
                        <a:lnTo>
                          <a:pt x="226" y="1189"/>
                        </a:lnTo>
                        <a:lnTo>
                          <a:pt x="230" y="1207"/>
                        </a:lnTo>
                        <a:lnTo>
                          <a:pt x="236" y="1225"/>
                        </a:lnTo>
                        <a:lnTo>
                          <a:pt x="246" y="1241"/>
                        </a:lnTo>
                        <a:lnTo>
                          <a:pt x="246" y="1241"/>
                        </a:lnTo>
                        <a:lnTo>
                          <a:pt x="256" y="1257"/>
                        </a:lnTo>
                        <a:lnTo>
                          <a:pt x="268" y="1271"/>
                        </a:lnTo>
                        <a:lnTo>
                          <a:pt x="280" y="1283"/>
                        </a:lnTo>
                        <a:lnTo>
                          <a:pt x="296" y="1295"/>
                        </a:lnTo>
                        <a:lnTo>
                          <a:pt x="312" y="1305"/>
                        </a:lnTo>
                        <a:lnTo>
                          <a:pt x="328" y="1315"/>
                        </a:lnTo>
                        <a:lnTo>
                          <a:pt x="348" y="1323"/>
                        </a:lnTo>
                        <a:lnTo>
                          <a:pt x="370" y="1331"/>
                        </a:lnTo>
                        <a:lnTo>
                          <a:pt x="370" y="1331"/>
                        </a:lnTo>
                        <a:lnTo>
                          <a:pt x="386" y="1335"/>
                        </a:lnTo>
                        <a:lnTo>
                          <a:pt x="404" y="1339"/>
                        </a:lnTo>
                        <a:lnTo>
                          <a:pt x="420" y="1341"/>
                        </a:lnTo>
                        <a:lnTo>
                          <a:pt x="436" y="1341"/>
                        </a:lnTo>
                        <a:lnTo>
                          <a:pt x="436" y="1341"/>
                        </a:lnTo>
                        <a:lnTo>
                          <a:pt x="454" y="1341"/>
                        </a:lnTo>
                        <a:lnTo>
                          <a:pt x="470" y="1339"/>
                        </a:lnTo>
                        <a:lnTo>
                          <a:pt x="470" y="1339"/>
                        </a:lnTo>
                        <a:lnTo>
                          <a:pt x="486" y="1335"/>
                        </a:lnTo>
                        <a:lnTo>
                          <a:pt x="504" y="1331"/>
                        </a:lnTo>
                        <a:lnTo>
                          <a:pt x="520" y="1325"/>
                        </a:lnTo>
                        <a:lnTo>
                          <a:pt x="536" y="1319"/>
                        </a:lnTo>
                        <a:lnTo>
                          <a:pt x="566" y="1301"/>
                        </a:lnTo>
                        <a:lnTo>
                          <a:pt x="594" y="1281"/>
                        </a:lnTo>
                        <a:lnTo>
                          <a:pt x="622" y="1259"/>
                        </a:lnTo>
                        <a:lnTo>
                          <a:pt x="648" y="1233"/>
                        </a:lnTo>
                        <a:lnTo>
                          <a:pt x="700" y="1181"/>
                        </a:lnTo>
                        <a:lnTo>
                          <a:pt x="700" y="1181"/>
                        </a:lnTo>
                        <a:lnTo>
                          <a:pt x="744" y="1135"/>
                        </a:lnTo>
                        <a:lnTo>
                          <a:pt x="766" y="1115"/>
                        </a:lnTo>
                        <a:lnTo>
                          <a:pt x="790" y="1095"/>
                        </a:lnTo>
                        <a:lnTo>
                          <a:pt x="813" y="1079"/>
                        </a:lnTo>
                        <a:lnTo>
                          <a:pt x="835" y="1065"/>
                        </a:lnTo>
                        <a:lnTo>
                          <a:pt x="859" y="1055"/>
                        </a:lnTo>
                        <a:lnTo>
                          <a:pt x="883" y="1049"/>
                        </a:lnTo>
                        <a:lnTo>
                          <a:pt x="883" y="1049"/>
                        </a:lnTo>
                        <a:lnTo>
                          <a:pt x="903" y="1049"/>
                        </a:lnTo>
                        <a:lnTo>
                          <a:pt x="923" y="1049"/>
                        </a:lnTo>
                        <a:lnTo>
                          <a:pt x="943" y="1053"/>
                        </a:lnTo>
                        <a:lnTo>
                          <a:pt x="963" y="1061"/>
                        </a:lnTo>
                        <a:lnTo>
                          <a:pt x="985" y="1071"/>
                        </a:lnTo>
                        <a:lnTo>
                          <a:pt x="1007" y="1083"/>
                        </a:lnTo>
                        <a:lnTo>
                          <a:pt x="1031" y="1099"/>
                        </a:lnTo>
                        <a:lnTo>
                          <a:pt x="1055" y="1115"/>
                        </a:lnTo>
                        <a:lnTo>
                          <a:pt x="1055" y="1115"/>
                        </a:lnTo>
                        <a:lnTo>
                          <a:pt x="1077" y="1135"/>
                        </a:lnTo>
                        <a:lnTo>
                          <a:pt x="1077" y="1135"/>
                        </a:lnTo>
                        <a:lnTo>
                          <a:pt x="1085" y="1141"/>
                        </a:lnTo>
                        <a:lnTo>
                          <a:pt x="1095" y="1143"/>
                        </a:lnTo>
                        <a:lnTo>
                          <a:pt x="1105" y="1141"/>
                        </a:lnTo>
                        <a:lnTo>
                          <a:pt x="1115" y="1137"/>
                        </a:lnTo>
                        <a:lnTo>
                          <a:pt x="1115" y="1137"/>
                        </a:lnTo>
                        <a:lnTo>
                          <a:pt x="1119" y="1133"/>
                        </a:lnTo>
                        <a:lnTo>
                          <a:pt x="1123" y="1127"/>
                        </a:lnTo>
                        <a:lnTo>
                          <a:pt x="1127" y="1117"/>
                        </a:lnTo>
                        <a:lnTo>
                          <a:pt x="1125" y="1105"/>
                        </a:lnTo>
                        <a:lnTo>
                          <a:pt x="1123" y="1099"/>
                        </a:lnTo>
                        <a:lnTo>
                          <a:pt x="1121" y="1095"/>
                        </a:lnTo>
                        <a:lnTo>
                          <a:pt x="1121" y="1095"/>
                        </a:lnTo>
                        <a:close/>
                        <a:moveTo>
                          <a:pt x="879" y="1015"/>
                        </a:moveTo>
                        <a:lnTo>
                          <a:pt x="879" y="1015"/>
                        </a:lnTo>
                        <a:lnTo>
                          <a:pt x="865" y="1019"/>
                        </a:lnTo>
                        <a:lnTo>
                          <a:pt x="851" y="1021"/>
                        </a:lnTo>
                        <a:lnTo>
                          <a:pt x="823" y="1033"/>
                        </a:lnTo>
                        <a:lnTo>
                          <a:pt x="796" y="1047"/>
                        </a:lnTo>
                        <a:lnTo>
                          <a:pt x="772" y="1065"/>
                        </a:lnTo>
                        <a:lnTo>
                          <a:pt x="746" y="1085"/>
                        </a:lnTo>
                        <a:lnTo>
                          <a:pt x="722" y="1109"/>
                        </a:lnTo>
                        <a:lnTo>
                          <a:pt x="674" y="1157"/>
                        </a:lnTo>
                        <a:lnTo>
                          <a:pt x="674" y="1157"/>
                        </a:lnTo>
                        <a:lnTo>
                          <a:pt x="626" y="1207"/>
                        </a:lnTo>
                        <a:lnTo>
                          <a:pt x="602" y="1229"/>
                        </a:lnTo>
                        <a:lnTo>
                          <a:pt x="576" y="1251"/>
                        </a:lnTo>
                        <a:lnTo>
                          <a:pt x="550" y="1269"/>
                        </a:lnTo>
                        <a:lnTo>
                          <a:pt x="522" y="1285"/>
                        </a:lnTo>
                        <a:lnTo>
                          <a:pt x="494" y="1297"/>
                        </a:lnTo>
                        <a:lnTo>
                          <a:pt x="480" y="1301"/>
                        </a:lnTo>
                        <a:lnTo>
                          <a:pt x="464" y="1305"/>
                        </a:lnTo>
                        <a:lnTo>
                          <a:pt x="464" y="1305"/>
                        </a:lnTo>
                        <a:lnTo>
                          <a:pt x="444" y="1307"/>
                        </a:lnTo>
                        <a:lnTo>
                          <a:pt x="422" y="1307"/>
                        </a:lnTo>
                        <a:lnTo>
                          <a:pt x="402" y="1303"/>
                        </a:lnTo>
                        <a:lnTo>
                          <a:pt x="380" y="1297"/>
                        </a:lnTo>
                        <a:lnTo>
                          <a:pt x="380" y="1297"/>
                        </a:lnTo>
                        <a:lnTo>
                          <a:pt x="362" y="1291"/>
                        </a:lnTo>
                        <a:lnTo>
                          <a:pt x="346" y="1283"/>
                        </a:lnTo>
                        <a:lnTo>
                          <a:pt x="330" y="1275"/>
                        </a:lnTo>
                        <a:lnTo>
                          <a:pt x="316" y="1267"/>
                        </a:lnTo>
                        <a:lnTo>
                          <a:pt x="304" y="1257"/>
                        </a:lnTo>
                        <a:lnTo>
                          <a:pt x="294" y="1247"/>
                        </a:lnTo>
                        <a:lnTo>
                          <a:pt x="284" y="1235"/>
                        </a:lnTo>
                        <a:lnTo>
                          <a:pt x="276" y="1223"/>
                        </a:lnTo>
                        <a:lnTo>
                          <a:pt x="276" y="1223"/>
                        </a:lnTo>
                        <a:lnTo>
                          <a:pt x="268" y="1211"/>
                        </a:lnTo>
                        <a:lnTo>
                          <a:pt x="264" y="1197"/>
                        </a:lnTo>
                        <a:lnTo>
                          <a:pt x="260" y="1183"/>
                        </a:lnTo>
                        <a:lnTo>
                          <a:pt x="258" y="1167"/>
                        </a:lnTo>
                        <a:lnTo>
                          <a:pt x="258" y="1167"/>
                        </a:lnTo>
                        <a:lnTo>
                          <a:pt x="258" y="1149"/>
                        </a:lnTo>
                        <a:lnTo>
                          <a:pt x="262" y="1129"/>
                        </a:lnTo>
                        <a:lnTo>
                          <a:pt x="268" y="1109"/>
                        </a:lnTo>
                        <a:lnTo>
                          <a:pt x="278" y="1089"/>
                        </a:lnTo>
                        <a:lnTo>
                          <a:pt x="290" y="1069"/>
                        </a:lnTo>
                        <a:lnTo>
                          <a:pt x="304" y="1049"/>
                        </a:lnTo>
                        <a:lnTo>
                          <a:pt x="322" y="1029"/>
                        </a:lnTo>
                        <a:lnTo>
                          <a:pt x="340" y="1009"/>
                        </a:lnTo>
                        <a:lnTo>
                          <a:pt x="382" y="969"/>
                        </a:lnTo>
                        <a:lnTo>
                          <a:pt x="428" y="929"/>
                        </a:lnTo>
                        <a:lnTo>
                          <a:pt x="478" y="891"/>
                        </a:lnTo>
                        <a:lnTo>
                          <a:pt x="530" y="851"/>
                        </a:lnTo>
                        <a:lnTo>
                          <a:pt x="530" y="851"/>
                        </a:lnTo>
                        <a:lnTo>
                          <a:pt x="582" y="811"/>
                        </a:lnTo>
                        <a:lnTo>
                          <a:pt x="634" y="771"/>
                        </a:lnTo>
                        <a:lnTo>
                          <a:pt x="682" y="731"/>
                        </a:lnTo>
                        <a:lnTo>
                          <a:pt x="724" y="691"/>
                        </a:lnTo>
                        <a:lnTo>
                          <a:pt x="742" y="669"/>
                        </a:lnTo>
                        <a:lnTo>
                          <a:pt x="758" y="649"/>
                        </a:lnTo>
                        <a:lnTo>
                          <a:pt x="774" y="629"/>
                        </a:lnTo>
                        <a:lnTo>
                          <a:pt x="786" y="609"/>
                        </a:lnTo>
                        <a:lnTo>
                          <a:pt x="796" y="587"/>
                        </a:lnTo>
                        <a:lnTo>
                          <a:pt x="802" y="567"/>
                        </a:lnTo>
                        <a:lnTo>
                          <a:pt x="809" y="546"/>
                        </a:lnTo>
                        <a:lnTo>
                          <a:pt x="809" y="524"/>
                        </a:lnTo>
                        <a:lnTo>
                          <a:pt x="809" y="524"/>
                        </a:lnTo>
                        <a:lnTo>
                          <a:pt x="806" y="496"/>
                        </a:lnTo>
                        <a:lnTo>
                          <a:pt x="802" y="470"/>
                        </a:lnTo>
                        <a:lnTo>
                          <a:pt x="796" y="444"/>
                        </a:lnTo>
                        <a:lnTo>
                          <a:pt x="786" y="422"/>
                        </a:lnTo>
                        <a:lnTo>
                          <a:pt x="774" y="400"/>
                        </a:lnTo>
                        <a:lnTo>
                          <a:pt x="760" y="380"/>
                        </a:lnTo>
                        <a:lnTo>
                          <a:pt x="744" y="360"/>
                        </a:lnTo>
                        <a:lnTo>
                          <a:pt x="726" y="344"/>
                        </a:lnTo>
                        <a:lnTo>
                          <a:pt x="704" y="328"/>
                        </a:lnTo>
                        <a:lnTo>
                          <a:pt x="680" y="314"/>
                        </a:lnTo>
                        <a:lnTo>
                          <a:pt x="654" y="302"/>
                        </a:lnTo>
                        <a:lnTo>
                          <a:pt x="626" y="290"/>
                        </a:lnTo>
                        <a:lnTo>
                          <a:pt x="596" y="282"/>
                        </a:lnTo>
                        <a:lnTo>
                          <a:pt x="562" y="276"/>
                        </a:lnTo>
                        <a:lnTo>
                          <a:pt x="528" y="270"/>
                        </a:lnTo>
                        <a:lnTo>
                          <a:pt x="490" y="266"/>
                        </a:lnTo>
                        <a:lnTo>
                          <a:pt x="490" y="266"/>
                        </a:lnTo>
                        <a:lnTo>
                          <a:pt x="490" y="266"/>
                        </a:lnTo>
                        <a:lnTo>
                          <a:pt x="490" y="266"/>
                        </a:lnTo>
                        <a:lnTo>
                          <a:pt x="484" y="268"/>
                        </a:lnTo>
                        <a:lnTo>
                          <a:pt x="478" y="270"/>
                        </a:lnTo>
                        <a:lnTo>
                          <a:pt x="478" y="270"/>
                        </a:lnTo>
                        <a:lnTo>
                          <a:pt x="440" y="300"/>
                        </a:lnTo>
                        <a:lnTo>
                          <a:pt x="400" y="328"/>
                        </a:lnTo>
                        <a:lnTo>
                          <a:pt x="360" y="350"/>
                        </a:lnTo>
                        <a:lnTo>
                          <a:pt x="326" y="370"/>
                        </a:lnTo>
                        <a:lnTo>
                          <a:pt x="326" y="370"/>
                        </a:lnTo>
                        <a:lnTo>
                          <a:pt x="304" y="380"/>
                        </a:lnTo>
                        <a:lnTo>
                          <a:pt x="284" y="388"/>
                        </a:lnTo>
                        <a:lnTo>
                          <a:pt x="262" y="396"/>
                        </a:lnTo>
                        <a:lnTo>
                          <a:pt x="240" y="402"/>
                        </a:lnTo>
                        <a:lnTo>
                          <a:pt x="218" y="406"/>
                        </a:lnTo>
                        <a:lnTo>
                          <a:pt x="198" y="408"/>
                        </a:lnTo>
                        <a:lnTo>
                          <a:pt x="178" y="408"/>
                        </a:lnTo>
                        <a:lnTo>
                          <a:pt x="158" y="406"/>
                        </a:lnTo>
                        <a:lnTo>
                          <a:pt x="140" y="404"/>
                        </a:lnTo>
                        <a:lnTo>
                          <a:pt x="122" y="400"/>
                        </a:lnTo>
                        <a:lnTo>
                          <a:pt x="106" y="394"/>
                        </a:lnTo>
                        <a:lnTo>
                          <a:pt x="90" y="386"/>
                        </a:lnTo>
                        <a:lnTo>
                          <a:pt x="78" y="378"/>
                        </a:lnTo>
                        <a:lnTo>
                          <a:pt x="66" y="368"/>
                        </a:lnTo>
                        <a:lnTo>
                          <a:pt x="54" y="356"/>
                        </a:lnTo>
                        <a:lnTo>
                          <a:pt x="46" y="342"/>
                        </a:lnTo>
                        <a:lnTo>
                          <a:pt x="46" y="342"/>
                        </a:lnTo>
                        <a:lnTo>
                          <a:pt x="40" y="328"/>
                        </a:lnTo>
                        <a:lnTo>
                          <a:pt x="36" y="312"/>
                        </a:lnTo>
                        <a:lnTo>
                          <a:pt x="34" y="296"/>
                        </a:lnTo>
                        <a:lnTo>
                          <a:pt x="34" y="280"/>
                        </a:lnTo>
                        <a:lnTo>
                          <a:pt x="36" y="262"/>
                        </a:lnTo>
                        <a:lnTo>
                          <a:pt x="40" y="244"/>
                        </a:lnTo>
                        <a:lnTo>
                          <a:pt x="48" y="224"/>
                        </a:lnTo>
                        <a:lnTo>
                          <a:pt x="56" y="206"/>
                        </a:lnTo>
                        <a:lnTo>
                          <a:pt x="56" y="206"/>
                        </a:lnTo>
                        <a:lnTo>
                          <a:pt x="66" y="186"/>
                        </a:lnTo>
                        <a:lnTo>
                          <a:pt x="78" y="168"/>
                        </a:lnTo>
                        <a:lnTo>
                          <a:pt x="92" y="150"/>
                        </a:lnTo>
                        <a:lnTo>
                          <a:pt x="108" y="132"/>
                        </a:lnTo>
                        <a:lnTo>
                          <a:pt x="124" y="116"/>
                        </a:lnTo>
                        <a:lnTo>
                          <a:pt x="142" y="102"/>
                        </a:lnTo>
                        <a:lnTo>
                          <a:pt x="162" y="88"/>
                        </a:lnTo>
                        <a:lnTo>
                          <a:pt x="182" y="76"/>
                        </a:lnTo>
                        <a:lnTo>
                          <a:pt x="182" y="76"/>
                        </a:lnTo>
                        <a:lnTo>
                          <a:pt x="204" y="66"/>
                        </a:lnTo>
                        <a:lnTo>
                          <a:pt x="224" y="58"/>
                        </a:lnTo>
                        <a:lnTo>
                          <a:pt x="246" y="50"/>
                        </a:lnTo>
                        <a:lnTo>
                          <a:pt x="270" y="44"/>
                        </a:lnTo>
                        <a:lnTo>
                          <a:pt x="292" y="40"/>
                        </a:lnTo>
                        <a:lnTo>
                          <a:pt x="316" y="36"/>
                        </a:lnTo>
                        <a:lnTo>
                          <a:pt x="340" y="34"/>
                        </a:lnTo>
                        <a:lnTo>
                          <a:pt x="362" y="34"/>
                        </a:lnTo>
                        <a:lnTo>
                          <a:pt x="386" y="36"/>
                        </a:lnTo>
                        <a:lnTo>
                          <a:pt x="408" y="40"/>
                        </a:lnTo>
                        <a:lnTo>
                          <a:pt x="430" y="46"/>
                        </a:lnTo>
                        <a:lnTo>
                          <a:pt x="450" y="54"/>
                        </a:lnTo>
                        <a:lnTo>
                          <a:pt x="470" y="64"/>
                        </a:lnTo>
                        <a:lnTo>
                          <a:pt x="488" y="74"/>
                        </a:lnTo>
                        <a:lnTo>
                          <a:pt x="506" y="90"/>
                        </a:lnTo>
                        <a:lnTo>
                          <a:pt x="522" y="106"/>
                        </a:lnTo>
                        <a:lnTo>
                          <a:pt x="522" y="106"/>
                        </a:lnTo>
                        <a:lnTo>
                          <a:pt x="528" y="110"/>
                        </a:lnTo>
                        <a:lnTo>
                          <a:pt x="536" y="112"/>
                        </a:lnTo>
                        <a:lnTo>
                          <a:pt x="536" y="112"/>
                        </a:lnTo>
                        <a:lnTo>
                          <a:pt x="580" y="110"/>
                        </a:lnTo>
                        <a:lnTo>
                          <a:pt x="624" y="114"/>
                        </a:lnTo>
                        <a:lnTo>
                          <a:pt x="664" y="120"/>
                        </a:lnTo>
                        <a:lnTo>
                          <a:pt x="704" y="130"/>
                        </a:lnTo>
                        <a:lnTo>
                          <a:pt x="740" y="142"/>
                        </a:lnTo>
                        <a:lnTo>
                          <a:pt x="776" y="154"/>
                        </a:lnTo>
                        <a:lnTo>
                          <a:pt x="809" y="170"/>
                        </a:lnTo>
                        <a:lnTo>
                          <a:pt x="839" y="186"/>
                        </a:lnTo>
                        <a:lnTo>
                          <a:pt x="865" y="202"/>
                        </a:lnTo>
                        <a:lnTo>
                          <a:pt x="891" y="218"/>
                        </a:lnTo>
                        <a:lnTo>
                          <a:pt x="931" y="248"/>
                        </a:lnTo>
                        <a:lnTo>
                          <a:pt x="957" y="274"/>
                        </a:lnTo>
                        <a:lnTo>
                          <a:pt x="971" y="288"/>
                        </a:lnTo>
                        <a:lnTo>
                          <a:pt x="971" y="288"/>
                        </a:lnTo>
                        <a:lnTo>
                          <a:pt x="983" y="308"/>
                        </a:lnTo>
                        <a:lnTo>
                          <a:pt x="991" y="326"/>
                        </a:lnTo>
                        <a:lnTo>
                          <a:pt x="999" y="346"/>
                        </a:lnTo>
                        <a:lnTo>
                          <a:pt x="1005" y="364"/>
                        </a:lnTo>
                        <a:lnTo>
                          <a:pt x="1011" y="384"/>
                        </a:lnTo>
                        <a:lnTo>
                          <a:pt x="1013" y="404"/>
                        </a:lnTo>
                        <a:lnTo>
                          <a:pt x="1015" y="424"/>
                        </a:lnTo>
                        <a:lnTo>
                          <a:pt x="1017" y="444"/>
                        </a:lnTo>
                        <a:lnTo>
                          <a:pt x="1015" y="464"/>
                        </a:lnTo>
                        <a:lnTo>
                          <a:pt x="1013" y="486"/>
                        </a:lnTo>
                        <a:lnTo>
                          <a:pt x="1009" y="506"/>
                        </a:lnTo>
                        <a:lnTo>
                          <a:pt x="1003" y="528"/>
                        </a:lnTo>
                        <a:lnTo>
                          <a:pt x="995" y="548"/>
                        </a:lnTo>
                        <a:lnTo>
                          <a:pt x="987" y="569"/>
                        </a:lnTo>
                        <a:lnTo>
                          <a:pt x="977" y="591"/>
                        </a:lnTo>
                        <a:lnTo>
                          <a:pt x="965" y="611"/>
                        </a:lnTo>
                        <a:lnTo>
                          <a:pt x="965" y="611"/>
                        </a:lnTo>
                        <a:lnTo>
                          <a:pt x="951" y="633"/>
                        </a:lnTo>
                        <a:lnTo>
                          <a:pt x="939" y="653"/>
                        </a:lnTo>
                        <a:lnTo>
                          <a:pt x="907" y="691"/>
                        </a:lnTo>
                        <a:lnTo>
                          <a:pt x="873" y="729"/>
                        </a:lnTo>
                        <a:lnTo>
                          <a:pt x="835" y="765"/>
                        </a:lnTo>
                        <a:lnTo>
                          <a:pt x="792" y="801"/>
                        </a:lnTo>
                        <a:lnTo>
                          <a:pt x="750" y="835"/>
                        </a:lnTo>
                        <a:lnTo>
                          <a:pt x="658" y="905"/>
                        </a:lnTo>
                        <a:lnTo>
                          <a:pt x="658" y="905"/>
                        </a:lnTo>
                        <a:lnTo>
                          <a:pt x="564" y="979"/>
                        </a:lnTo>
                        <a:lnTo>
                          <a:pt x="516" y="1019"/>
                        </a:lnTo>
                        <a:lnTo>
                          <a:pt x="470" y="1059"/>
                        </a:lnTo>
                        <a:lnTo>
                          <a:pt x="470" y="1059"/>
                        </a:lnTo>
                        <a:lnTo>
                          <a:pt x="432" y="1093"/>
                        </a:lnTo>
                        <a:lnTo>
                          <a:pt x="414" y="1115"/>
                        </a:lnTo>
                        <a:lnTo>
                          <a:pt x="398" y="1137"/>
                        </a:lnTo>
                        <a:lnTo>
                          <a:pt x="398" y="1137"/>
                        </a:lnTo>
                        <a:lnTo>
                          <a:pt x="394" y="1143"/>
                        </a:lnTo>
                        <a:lnTo>
                          <a:pt x="392" y="1149"/>
                        </a:lnTo>
                        <a:lnTo>
                          <a:pt x="392" y="1155"/>
                        </a:lnTo>
                        <a:lnTo>
                          <a:pt x="392" y="1163"/>
                        </a:lnTo>
                        <a:lnTo>
                          <a:pt x="392" y="1163"/>
                        </a:lnTo>
                        <a:lnTo>
                          <a:pt x="396" y="1171"/>
                        </a:lnTo>
                        <a:lnTo>
                          <a:pt x="402" y="1179"/>
                        </a:lnTo>
                        <a:lnTo>
                          <a:pt x="410" y="1187"/>
                        </a:lnTo>
                        <a:lnTo>
                          <a:pt x="418" y="1193"/>
                        </a:lnTo>
                        <a:lnTo>
                          <a:pt x="418" y="1193"/>
                        </a:lnTo>
                        <a:lnTo>
                          <a:pt x="428" y="1197"/>
                        </a:lnTo>
                        <a:lnTo>
                          <a:pt x="440" y="1199"/>
                        </a:lnTo>
                        <a:lnTo>
                          <a:pt x="450" y="1201"/>
                        </a:lnTo>
                        <a:lnTo>
                          <a:pt x="462" y="1201"/>
                        </a:lnTo>
                        <a:lnTo>
                          <a:pt x="472" y="1199"/>
                        </a:lnTo>
                        <a:lnTo>
                          <a:pt x="484" y="1195"/>
                        </a:lnTo>
                        <a:lnTo>
                          <a:pt x="510" y="1185"/>
                        </a:lnTo>
                        <a:lnTo>
                          <a:pt x="534" y="1169"/>
                        </a:lnTo>
                        <a:lnTo>
                          <a:pt x="562" y="1151"/>
                        </a:lnTo>
                        <a:lnTo>
                          <a:pt x="618" y="1109"/>
                        </a:lnTo>
                        <a:lnTo>
                          <a:pt x="618" y="1109"/>
                        </a:lnTo>
                        <a:lnTo>
                          <a:pt x="658" y="1077"/>
                        </a:lnTo>
                        <a:lnTo>
                          <a:pt x="700" y="1047"/>
                        </a:lnTo>
                        <a:lnTo>
                          <a:pt x="744" y="1021"/>
                        </a:lnTo>
                        <a:lnTo>
                          <a:pt x="766" y="1009"/>
                        </a:lnTo>
                        <a:lnTo>
                          <a:pt x="786" y="999"/>
                        </a:lnTo>
                        <a:lnTo>
                          <a:pt x="786" y="999"/>
                        </a:lnTo>
                        <a:lnTo>
                          <a:pt x="817" y="989"/>
                        </a:lnTo>
                        <a:lnTo>
                          <a:pt x="847" y="985"/>
                        </a:lnTo>
                        <a:lnTo>
                          <a:pt x="875" y="983"/>
                        </a:lnTo>
                        <a:lnTo>
                          <a:pt x="903" y="985"/>
                        </a:lnTo>
                        <a:lnTo>
                          <a:pt x="929" y="991"/>
                        </a:lnTo>
                        <a:lnTo>
                          <a:pt x="957" y="999"/>
                        </a:lnTo>
                        <a:lnTo>
                          <a:pt x="983" y="1013"/>
                        </a:lnTo>
                        <a:lnTo>
                          <a:pt x="1009" y="1031"/>
                        </a:lnTo>
                        <a:lnTo>
                          <a:pt x="1009" y="1031"/>
                        </a:lnTo>
                        <a:lnTo>
                          <a:pt x="1035" y="1053"/>
                        </a:lnTo>
                        <a:lnTo>
                          <a:pt x="1057" y="1073"/>
                        </a:lnTo>
                        <a:lnTo>
                          <a:pt x="1057" y="1073"/>
                        </a:lnTo>
                        <a:lnTo>
                          <a:pt x="1033" y="1057"/>
                        </a:lnTo>
                        <a:lnTo>
                          <a:pt x="1009" y="1043"/>
                        </a:lnTo>
                        <a:lnTo>
                          <a:pt x="985" y="1033"/>
                        </a:lnTo>
                        <a:lnTo>
                          <a:pt x="963" y="1023"/>
                        </a:lnTo>
                        <a:lnTo>
                          <a:pt x="941" y="1017"/>
                        </a:lnTo>
                        <a:lnTo>
                          <a:pt x="919" y="1015"/>
                        </a:lnTo>
                        <a:lnTo>
                          <a:pt x="899" y="1013"/>
                        </a:lnTo>
                        <a:lnTo>
                          <a:pt x="879" y="1015"/>
                        </a:lnTo>
                        <a:lnTo>
                          <a:pt x="879" y="10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790" name="Freeform 16">
                    <a:extLst>
                      <a:ext uri="{FF2B5EF4-FFF2-40B4-BE49-F238E27FC236}">
                        <a16:creationId xmlns:a16="http://schemas.microsoft.com/office/drawing/2014/main" id="{0DEB0DBF-510A-4467-8CB4-6D290494FCBC}"/>
                      </a:ext>
                    </a:extLst>
                  </p:cNvPr>
                  <p:cNvSpPr>
                    <a:spLocks/>
                  </p:cNvSpPr>
                  <p:nvPr/>
                </p:nvSpPr>
                <p:spPr bwMode="auto">
                  <a:xfrm>
                    <a:off x="7045325" y="-4414838"/>
                    <a:ext cx="136525" cy="155575"/>
                  </a:xfrm>
                  <a:custGeom>
                    <a:avLst/>
                    <a:gdLst>
                      <a:gd name="T0" fmla="*/ 56 w 86"/>
                      <a:gd name="T1" fmla="*/ 6 h 98"/>
                      <a:gd name="T2" fmla="*/ 4 w 86"/>
                      <a:gd name="T3" fmla="*/ 68 h 98"/>
                      <a:gd name="T4" fmla="*/ 4 w 86"/>
                      <a:gd name="T5" fmla="*/ 68 h 98"/>
                      <a:gd name="T6" fmla="*/ 2 w 86"/>
                      <a:gd name="T7" fmla="*/ 74 h 98"/>
                      <a:gd name="T8" fmla="*/ 0 w 86"/>
                      <a:gd name="T9" fmla="*/ 82 h 98"/>
                      <a:gd name="T10" fmla="*/ 2 w 86"/>
                      <a:gd name="T11" fmla="*/ 88 h 98"/>
                      <a:gd name="T12" fmla="*/ 6 w 86"/>
                      <a:gd name="T13" fmla="*/ 94 h 98"/>
                      <a:gd name="T14" fmla="*/ 6 w 86"/>
                      <a:gd name="T15" fmla="*/ 94 h 98"/>
                      <a:gd name="T16" fmla="*/ 12 w 86"/>
                      <a:gd name="T17" fmla="*/ 96 h 98"/>
                      <a:gd name="T18" fmla="*/ 18 w 86"/>
                      <a:gd name="T19" fmla="*/ 98 h 98"/>
                      <a:gd name="T20" fmla="*/ 18 w 86"/>
                      <a:gd name="T21" fmla="*/ 98 h 98"/>
                      <a:gd name="T22" fmla="*/ 26 w 86"/>
                      <a:gd name="T23" fmla="*/ 96 h 98"/>
                      <a:gd name="T24" fmla="*/ 32 w 86"/>
                      <a:gd name="T25" fmla="*/ 90 h 98"/>
                      <a:gd name="T26" fmla="*/ 82 w 86"/>
                      <a:gd name="T27" fmla="*/ 28 h 98"/>
                      <a:gd name="T28" fmla="*/ 82 w 86"/>
                      <a:gd name="T29" fmla="*/ 28 h 98"/>
                      <a:gd name="T30" fmla="*/ 86 w 86"/>
                      <a:gd name="T31" fmla="*/ 22 h 98"/>
                      <a:gd name="T32" fmla="*/ 86 w 86"/>
                      <a:gd name="T33" fmla="*/ 16 h 98"/>
                      <a:gd name="T34" fmla="*/ 84 w 86"/>
                      <a:gd name="T35" fmla="*/ 10 h 98"/>
                      <a:gd name="T36" fmla="*/ 80 w 86"/>
                      <a:gd name="T37" fmla="*/ 4 h 98"/>
                      <a:gd name="T38" fmla="*/ 80 w 86"/>
                      <a:gd name="T39" fmla="*/ 4 h 98"/>
                      <a:gd name="T40" fmla="*/ 74 w 86"/>
                      <a:gd name="T41" fmla="*/ 0 h 98"/>
                      <a:gd name="T42" fmla="*/ 66 w 86"/>
                      <a:gd name="T43" fmla="*/ 0 h 98"/>
                      <a:gd name="T44" fmla="*/ 60 w 86"/>
                      <a:gd name="T45" fmla="*/ 2 h 98"/>
                      <a:gd name="T46" fmla="*/ 56 w 86"/>
                      <a:gd name="T47" fmla="*/ 6 h 98"/>
                      <a:gd name="T48" fmla="*/ 56 w 86"/>
                      <a:gd name="T49" fmla="*/ 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6" h="98">
                        <a:moveTo>
                          <a:pt x="56" y="6"/>
                        </a:moveTo>
                        <a:lnTo>
                          <a:pt x="4" y="68"/>
                        </a:lnTo>
                        <a:lnTo>
                          <a:pt x="4" y="68"/>
                        </a:lnTo>
                        <a:lnTo>
                          <a:pt x="2" y="74"/>
                        </a:lnTo>
                        <a:lnTo>
                          <a:pt x="0" y="82"/>
                        </a:lnTo>
                        <a:lnTo>
                          <a:pt x="2" y="88"/>
                        </a:lnTo>
                        <a:lnTo>
                          <a:pt x="6" y="94"/>
                        </a:lnTo>
                        <a:lnTo>
                          <a:pt x="6" y="94"/>
                        </a:lnTo>
                        <a:lnTo>
                          <a:pt x="12" y="96"/>
                        </a:lnTo>
                        <a:lnTo>
                          <a:pt x="18" y="98"/>
                        </a:lnTo>
                        <a:lnTo>
                          <a:pt x="18" y="98"/>
                        </a:lnTo>
                        <a:lnTo>
                          <a:pt x="26" y="96"/>
                        </a:lnTo>
                        <a:lnTo>
                          <a:pt x="32" y="90"/>
                        </a:lnTo>
                        <a:lnTo>
                          <a:pt x="82" y="28"/>
                        </a:lnTo>
                        <a:lnTo>
                          <a:pt x="82" y="28"/>
                        </a:lnTo>
                        <a:lnTo>
                          <a:pt x="86" y="22"/>
                        </a:lnTo>
                        <a:lnTo>
                          <a:pt x="86" y="16"/>
                        </a:lnTo>
                        <a:lnTo>
                          <a:pt x="84" y="10"/>
                        </a:lnTo>
                        <a:lnTo>
                          <a:pt x="80" y="4"/>
                        </a:lnTo>
                        <a:lnTo>
                          <a:pt x="80" y="4"/>
                        </a:lnTo>
                        <a:lnTo>
                          <a:pt x="74" y="0"/>
                        </a:lnTo>
                        <a:lnTo>
                          <a:pt x="66" y="0"/>
                        </a:lnTo>
                        <a:lnTo>
                          <a:pt x="60" y="2"/>
                        </a:lnTo>
                        <a:lnTo>
                          <a:pt x="56" y="6"/>
                        </a:lnTo>
                        <a:lnTo>
                          <a:pt x="56" y="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778" name="Group 777">
                  <a:extLst>
                    <a:ext uri="{FF2B5EF4-FFF2-40B4-BE49-F238E27FC236}">
                      <a16:creationId xmlns:a16="http://schemas.microsoft.com/office/drawing/2014/main" id="{F7A68D29-5018-4BD3-96D3-71DF06077E8A}"/>
                    </a:ext>
                  </a:extLst>
                </p:cNvPr>
                <p:cNvGrpSpPr/>
                <p:nvPr/>
              </p:nvGrpSpPr>
              <p:grpSpPr>
                <a:xfrm>
                  <a:off x="1840726" y="5779053"/>
                  <a:ext cx="141320" cy="106980"/>
                  <a:chOff x="10789631" y="2669430"/>
                  <a:chExt cx="283462" cy="214583"/>
                </a:xfrm>
                <a:solidFill>
                  <a:schemeClr val="bg1"/>
                </a:solidFill>
                <a:scene3d>
                  <a:camera prst="perspectiveHeroicExtremeRightFacing"/>
                  <a:lightRig rig="threePt" dir="t"/>
                </a:scene3d>
              </p:grpSpPr>
              <p:sp>
                <p:nvSpPr>
                  <p:cNvPr id="779" name="Freeform 1114">
                    <a:extLst>
                      <a:ext uri="{FF2B5EF4-FFF2-40B4-BE49-F238E27FC236}">
                        <a16:creationId xmlns:a16="http://schemas.microsoft.com/office/drawing/2014/main" id="{136FFB48-2BA5-4C50-A440-03A3F339330C}"/>
                      </a:ext>
                    </a:extLst>
                  </p:cNvPr>
                  <p:cNvSpPr>
                    <a:spLocks noEditPoints="1"/>
                  </p:cNvSpPr>
                  <p:nvPr/>
                </p:nvSpPr>
                <p:spPr bwMode="auto">
                  <a:xfrm>
                    <a:off x="10887647" y="2669430"/>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 name="T116" fmla="*/ 0 w 132"/>
                      <a:gd name="T117" fmla="*/ 66 h 74"/>
                      <a:gd name="T118" fmla="*/ 0 w 132"/>
                      <a:gd name="T119"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close/>
                        <a:moveTo>
                          <a:pt x="0" y="66"/>
                        </a:moveTo>
                        <a:lnTo>
                          <a:pt x="0" y="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780" name="Freeform 1115">
                    <a:extLst>
                      <a:ext uri="{FF2B5EF4-FFF2-40B4-BE49-F238E27FC236}">
                        <a16:creationId xmlns:a16="http://schemas.microsoft.com/office/drawing/2014/main" id="{0D02CA4A-E29B-4970-A290-686A1C8D7033}"/>
                      </a:ext>
                    </a:extLst>
                  </p:cNvPr>
                  <p:cNvSpPr>
                    <a:spLocks/>
                  </p:cNvSpPr>
                  <p:nvPr/>
                </p:nvSpPr>
                <p:spPr bwMode="auto">
                  <a:xfrm>
                    <a:off x="10887647" y="2669430"/>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781" name="Line 1116">
                    <a:extLst>
                      <a:ext uri="{FF2B5EF4-FFF2-40B4-BE49-F238E27FC236}">
                        <a16:creationId xmlns:a16="http://schemas.microsoft.com/office/drawing/2014/main" id="{2C213678-6515-4373-9015-DB2E4A37808D}"/>
                      </a:ext>
                    </a:extLst>
                  </p:cNvPr>
                  <p:cNvSpPr>
                    <a:spLocks noChangeShapeType="1"/>
                  </p:cNvSpPr>
                  <p:nvPr/>
                </p:nvSpPr>
                <p:spPr bwMode="auto">
                  <a:xfrm>
                    <a:off x="10887647" y="2713142"/>
                    <a:ext cx="0" cy="0"/>
                  </a:xfrm>
                  <a:prstGeom prst="lin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787" name="Freeform 1117">
                    <a:extLst>
                      <a:ext uri="{FF2B5EF4-FFF2-40B4-BE49-F238E27FC236}">
                        <a16:creationId xmlns:a16="http://schemas.microsoft.com/office/drawing/2014/main" id="{C268EF57-24F1-42CC-A78A-458DD7874829}"/>
                      </a:ext>
                    </a:extLst>
                  </p:cNvPr>
                  <p:cNvSpPr>
                    <a:spLocks noEditPoints="1"/>
                  </p:cNvSpPr>
                  <p:nvPr/>
                </p:nvSpPr>
                <p:spPr bwMode="auto">
                  <a:xfrm>
                    <a:off x="10789631" y="2717115"/>
                    <a:ext cx="283462" cy="166898"/>
                  </a:xfrm>
                  <a:custGeom>
                    <a:avLst/>
                    <a:gdLst>
                      <a:gd name="T0" fmla="*/ 346 w 428"/>
                      <a:gd name="T1" fmla="*/ 84 h 252"/>
                      <a:gd name="T2" fmla="*/ 366 w 428"/>
                      <a:gd name="T3" fmla="*/ 78 h 252"/>
                      <a:gd name="T4" fmla="*/ 380 w 428"/>
                      <a:gd name="T5" fmla="*/ 56 h 252"/>
                      <a:gd name="T6" fmla="*/ 380 w 428"/>
                      <a:gd name="T7" fmla="*/ 6 h 252"/>
                      <a:gd name="T8" fmla="*/ 374 w 428"/>
                      <a:gd name="T9" fmla="*/ 0 h 252"/>
                      <a:gd name="T10" fmla="*/ 366 w 428"/>
                      <a:gd name="T11" fmla="*/ 8 h 252"/>
                      <a:gd name="T12" fmla="*/ 360 w 428"/>
                      <a:gd name="T13" fmla="*/ 62 h 252"/>
                      <a:gd name="T14" fmla="*/ 320 w 428"/>
                      <a:gd name="T15" fmla="*/ 48 h 252"/>
                      <a:gd name="T16" fmla="*/ 308 w 428"/>
                      <a:gd name="T17" fmla="*/ 30 h 252"/>
                      <a:gd name="T18" fmla="*/ 120 w 428"/>
                      <a:gd name="T19" fmla="*/ 30 h 252"/>
                      <a:gd name="T20" fmla="*/ 108 w 428"/>
                      <a:gd name="T21" fmla="*/ 68 h 252"/>
                      <a:gd name="T22" fmla="*/ 70 w 428"/>
                      <a:gd name="T23" fmla="*/ 62 h 252"/>
                      <a:gd name="T24" fmla="*/ 64 w 428"/>
                      <a:gd name="T25" fmla="*/ 8 h 252"/>
                      <a:gd name="T26" fmla="*/ 56 w 428"/>
                      <a:gd name="T27" fmla="*/ 0 h 252"/>
                      <a:gd name="T28" fmla="*/ 48 w 428"/>
                      <a:gd name="T29" fmla="*/ 6 h 252"/>
                      <a:gd name="T30" fmla="*/ 48 w 428"/>
                      <a:gd name="T31" fmla="*/ 56 h 252"/>
                      <a:gd name="T32" fmla="*/ 64 w 428"/>
                      <a:gd name="T33" fmla="*/ 78 h 252"/>
                      <a:gd name="T34" fmla="*/ 108 w 428"/>
                      <a:gd name="T35" fmla="*/ 84 h 252"/>
                      <a:gd name="T36" fmla="*/ 6 w 428"/>
                      <a:gd name="T37" fmla="*/ 116 h 252"/>
                      <a:gd name="T38" fmla="*/ 0 w 428"/>
                      <a:gd name="T39" fmla="*/ 124 h 252"/>
                      <a:gd name="T40" fmla="*/ 8 w 428"/>
                      <a:gd name="T41" fmla="*/ 132 h 252"/>
                      <a:gd name="T42" fmla="*/ 84 w 428"/>
                      <a:gd name="T43" fmla="*/ 164 h 252"/>
                      <a:gd name="T44" fmla="*/ 58 w 428"/>
                      <a:gd name="T45" fmla="*/ 174 h 252"/>
                      <a:gd name="T46" fmla="*/ 48 w 428"/>
                      <a:gd name="T47" fmla="*/ 200 h 252"/>
                      <a:gd name="T48" fmla="*/ 50 w 428"/>
                      <a:gd name="T49" fmla="*/ 244 h 252"/>
                      <a:gd name="T50" fmla="*/ 58 w 428"/>
                      <a:gd name="T51" fmla="*/ 246 h 252"/>
                      <a:gd name="T52" fmla="*/ 64 w 428"/>
                      <a:gd name="T53" fmla="*/ 200 h 252"/>
                      <a:gd name="T54" fmla="*/ 76 w 428"/>
                      <a:gd name="T55" fmla="*/ 182 h 252"/>
                      <a:gd name="T56" fmla="*/ 114 w 428"/>
                      <a:gd name="T57" fmla="*/ 194 h 252"/>
                      <a:gd name="T58" fmla="*/ 150 w 428"/>
                      <a:gd name="T59" fmla="*/ 240 h 252"/>
                      <a:gd name="T60" fmla="*/ 236 w 428"/>
                      <a:gd name="T61" fmla="*/ 252 h 252"/>
                      <a:gd name="T62" fmla="*/ 278 w 428"/>
                      <a:gd name="T63" fmla="*/ 240 h 252"/>
                      <a:gd name="T64" fmla="*/ 316 w 428"/>
                      <a:gd name="T65" fmla="*/ 194 h 252"/>
                      <a:gd name="T66" fmla="*/ 354 w 428"/>
                      <a:gd name="T67" fmla="*/ 182 h 252"/>
                      <a:gd name="T68" fmla="*/ 366 w 428"/>
                      <a:gd name="T69" fmla="*/ 238 h 252"/>
                      <a:gd name="T70" fmla="*/ 370 w 428"/>
                      <a:gd name="T71" fmla="*/ 246 h 252"/>
                      <a:gd name="T72" fmla="*/ 380 w 428"/>
                      <a:gd name="T73" fmla="*/ 244 h 252"/>
                      <a:gd name="T74" fmla="*/ 382 w 428"/>
                      <a:gd name="T75" fmla="*/ 200 h 252"/>
                      <a:gd name="T76" fmla="*/ 370 w 428"/>
                      <a:gd name="T77" fmla="*/ 174 h 252"/>
                      <a:gd name="T78" fmla="*/ 346 w 428"/>
                      <a:gd name="T79" fmla="*/ 164 h 252"/>
                      <a:gd name="T80" fmla="*/ 420 w 428"/>
                      <a:gd name="T81" fmla="*/ 132 h 252"/>
                      <a:gd name="T82" fmla="*/ 428 w 428"/>
                      <a:gd name="T83" fmla="*/ 124 h 252"/>
                      <a:gd name="T84" fmla="*/ 424 w 428"/>
                      <a:gd name="T85" fmla="*/ 116 h 252"/>
                      <a:gd name="T86" fmla="*/ 194 w 428"/>
                      <a:gd name="T87" fmla="*/ 236 h 252"/>
                      <a:gd name="T88" fmla="*/ 154 w 428"/>
                      <a:gd name="T89" fmla="*/ 224 h 252"/>
                      <a:gd name="T90" fmla="*/ 126 w 428"/>
                      <a:gd name="T91" fmla="*/ 180 h 252"/>
                      <a:gd name="T92" fmla="*/ 126 w 428"/>
                      <a:gd name="T93" fmla="*/ 46 h 252"/>
                      <a:gd name="T94" fmla="*/ 304 w 428"/>
                      <a:gd name="T95" fmla="*/ 166 h 252"/>
                      <a:gd name="T96" fmla="*/ 292 w 428"/>
                      <a:gd name="T97" fmla="*/ 206 h 252"/>
                      <a:gd name="T98" fmla="*/ 250 w 428"/>
                      <a:gd name="T99" fmla="*/ 234 h 252"/>
                      <a:gd name="T100" fmla="*/ 300 w 428"/>
                      <a:gd name="T101" fmla="*/ 44 h 252"/>
                      <a:gd name="T102" fmla="*/ 304 w 428"/>
                      <a:gd name="T103" fmla="*/ 166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28" h="252">
                        <a:moveTo>
                          <a:pt x="420" y="116"/>
                        </a:moveTo>
                        <a:lnTo>
                          <a:pt x="320" y="116"/>
                        </a:lnTo>
                        <a:lnTo>
                          <a:pt x="320" y="84"/>
                        </a:lnTo>
                        <a:lnTo>
                          <a:pt x="346" y="84"/>
                        </a:lnTo>
                        <a:lnTo>
                          <a:pt x="346" y="84"/>
                        </a:lnTo>
                        <a:lnTo>
                          <a:pt x="354" y="82"/>
                        </a:lnTo>
                        <a:lnTo>
                          <a:pt x="360" y="80"/>
                        </a:lnTo>
                        <a:lnTo>
                          <a:pt x="366" y="78"/>
                        </a:lnTo>
                        <a:lnTo>
                          <a:pt x="370" y="74"/>
                        </a:lnTo>
                        <a:lnTo>
                          <a:pt x="376" y="68"/>
                        </a:lnTo>
                        <a:lnTo>
                          <a:pt x="378" y="62"/>
                        </a:lnTo>
                        <a:lnTo>
                          <a:pt x="380" y="56"/>
                        </a:lnTo>
                        <a:lnTo>
                          <a:pt x="382" y="48"/>
                        </a:lnTo>
                        <a:lnTo>
                          <a:pt x="382" y="8"/>
                        </a:lnTo>
                        <a:lnTo>
                          <a:pt x="382" y="8"/>
                        </a:lnTo>
                        <a:lnTo>
                          <a:pt x="380" y="6"/>
                        </a:lnTo>
                        <a:lnTo>
                          <a:pt x="380" y="2"/>
                        </a:lnTo>
                        <a:lnTo>
                          <a:pt x="376" y="2"/>
                        </a:lnTo>
                        <a:lnTo>
                          <a:pt x="374" y="0"/>
                        </a:lnTo>
                        <a:lnTo>
                          <a:pt x="374" y="0"/>
                        </a:lnTo>
                        <a:lnTo>
                          <a:pt x="370" y="2"/>
                        </a:lnTo>
                        <a:lnTo>
                          <a:pt x="368" y="2"/>
                        </a:lnTo>
                        <a:lnTo>
                          <a:pt x="366" y="6"/>
                        </a:lnTo>
                        <a:lnTo>
                          <a:pt x="366" y="8"/>
                        </a:lnTo>
                        <a:lnTo>
                          <a:pt x="366" y="48"/>
                        </a:lnTo>
                        <a:lnTo>
                          <a:pt x="366" y="48"/>
                        </a:lnTo>
                        <a:lnTo>
                          <a:pt x="364" y="56"/>
                        </a:lnTo>
                        <a:lnTo>
                          <a:pt x="360" y="62"/>
                        </a:lnTo>
                        <a:lnTo>
                          <a:pt x="354" y="66"/>
                        </a:lnTo>
                        <a:lnTo>
                          <a:pt x="346" y="68"/>
                        </a:lnTo>
                        <a:lnTo>
                          <a:pt x="320" y="68"/>
                        </a:lnTo>
                        <a:lnTo>
                          <a:pt x="320" y="48"/>
                        </a:lnTo>
                        <a:lnTo>
                          <a:pt x="320" y="48"/>
                        </a:lnTo>
                        <a:lnTo>
                          <a:pt x="320" y="40"/>
                        </a:lnTo>
                        <a:lnTo>
                          <a:pt x="314" y="34"/>
                        </a:lnTo>
                        <a:lnTo>
                          <a:pt x="308" y="30"/>
                        </a:lnTo>
                        <a:lnTo>
                          <a:pt x="300" y="28"/>
                        </a:lnTo>
                        <a:lnTo>
                          <a:pt x="128" y="28"/>
                        </a:lnTo>
                        <a:lnTo>
                          <a:pt x="128" y="28"/>
                        </a:lnTo>
                        <a:lnTo>
                          <a:pt x="120" y="30"/>
                        </a:lnTo>
                        <a:lnTo>
                          <a:pt x="114" y="34"/>
                        </a:lnTo>
                        <a:lnTo>
                          <a:pt x="110" y="40"/>
                        </a:lnTo>
                        <a:lnTo>
                          <a:pt x="108" y="48"/>
                        </a:lnTo>
                        <a:lnTo>
                          <a:pt x="108" y="68"/>
                        </a:lnTo>
                        <a:lnTo>
                          <a:pt x="84" y="68"/>
                        </a:lnTo>
                        <a:lnTo>
                          <a:pt x="84" y="68"/>
                        </a:lnTo>
                        <a:lnTo>
                          <a:pt x="76" y="66"/>
                        </a:lnTo>
                        <a:lnTo>
                          <a:pt x="70" y="62"/>
                        </a:lnTo>
                        <a:lnTo>
                          <a:pt x="66" y="56"/>
                        </a:lnTo>
                        <a:lnTo>
                          <a:pt x="64" y="48"/>
                        </a:lnTo>
                        <a:lnTo>
                          <a:pt x="64" y="8"/>
                        </a:lnTo>
                        <a:lnTo>
                          <a:pt x="64" y="8"/>
                        </a:lnTo>
                        <a:lnTo>
                          <a:pt x="64" y="6"/>
                        </a:lnTo>
                        <a:lnTo>
                          <a:pt x="62" y="4"/>
                        </a:lnTo>
                        <a:lnTo>
                          <a:pt x="58" y="2"/>
                        </a:lnTo>
                        <a:lnTo>
                          <a:pt x="56" y="0"/>
                        </a:lnTo>
                        <a:lnTo>
                          <a:pt x="56" y="0"/>
                        </a:lnTo>
                        <a:lnTo>
                          <a:pt x="52" y="2"/>
                        </a:lnTo>
                        <a:lnTo>
                          <a:pt x="50" y="4"/>
                        </a:lnTo>
                        <a:lnTo>
                          <a:pt x="48" y="6"/>
                        </a:lnTo>
                        <a:lnTo>
                          <a:pt x="48" y="8"/>
                        </a:lnTo>
                        <a:lnTo>
                          <a:pt x="48" y="48"/>
                        </a:lnTo>
                        <a:lnTo>
                          <a:pt x="48" y="48"/>
                        </a:lnTo>
                        <a:lnTo>
                          <a:pt x="48" y="56"/>
                        </a:lnTo>
                        <a:lnTo>
                          <a:pt x="50" y="62"/>
                        </a:lnTo>
                        <a:lnTo>
                          <a:pt x="54" y="68"/>
                        </a:lnTo>
                        <a:lnTo>
                          <a:pt x="58" y="74"/>
                        </a:lnTo>
                        <a:lnTo>
                          <a:pt x="64" y="78"/>
                        </a:lnTo>
                        <a:lnTo>
                          <a:pt x="70" y="80"/>
                        </a:lnTo>
                        <a:lnTo>
                          <a:pt x="76" y="82"/>
                        </a:lnTo>
                        <a:lnTo>
                          <a:pt x="84" y="84"/>
                        </a:lnTo>
                        <a:lnTo>
                          <a:pt x="108" y="84"/>
                        </a:lnTo>
                        <a:lnTo>
                          <a:pt x="108" y="116"/>
                        </a:lnTo>
                        <a:lnTo>
                          <a:pt x="8" y="116"/>
                        </a:lnTo>
                        <a:lnTo>
                          <a:pt x="8" y="116"/>
                        </a:lnTo>
                        <a:lnTo>
                          <a:pt x="6" y="116"/>
                        </a:lnTo>
                        <a:lnTo>
                          <a:pt x="2" y="118"/>
                        </a:lnTo>
                        <a:lnTo>
                          <a:pt x="0" y="120"/>
                        </a:lnTo>
                        <a:lnTo>
                          <a:pt x="0" y="124"/>
                        </a:lnTo>
                        <a:lnTo>
                          <a:pt x="0" y="124"/>
                        </a:lnTo>
                        <a:lnTo>
                          <a:pt x="0" y="126"/>
                        </a:lnTo>
                        <a:lnTo>
                          <a:pt x="2" y="130"/>
                        </a:lnTo>
                        <a:lnTo>
                          <a:pt x="6" y="132"/>
                        </a:lnTo>
                        <a:lnTo>
                          <a:pt x="8" y="132"/>
                        </a:lnTo>
                        <a:lnTo>
                          <a:pt x="108" y="132"/>
                        </a:lnTo>
                        <a:lnTo>
                          <a:pt x="108" y="164"/>
                        </a:lnTo>
                        <a:lnTo>
                          <a:pt x="84" y="164"/>
                        </a:lnTo>
                        <a:lnTo>
                          <a:pt x="84" y="164"/>
                        </a:lnTo>
                        <a:lnTo>
                          <a:pt x="76" y="164"/>
                        </a:lnTo>
                        <a:lnTo>
                          <a:pt x="70" y="166"/>
                        </a:lnTo>
                        <a:lnTo>
                          <a:pt x="64" y="170"/>
                        </a:lnTo>
                        <a:lnTo>
                          <a:pt x="58" y="174"/>
                        </a:lnTo>
                        <a:lnTo>
                          <a:pt x="54" y="180"/>
                        </a:lnTo>
                        <a:lnTo>
                          <a:pt x="50" y="186"/>
                        </a:lnTo>
                        <a:lnTo>
                          <a:pt x="48" y="192"/>
                        </a:lnTo>
                        <a:lnTo>
                          <a:pt x="48" y="200"/>
                        </a:lnTo>
                        <a:lnTo>
                          <a:pt x="48" y="238"/>
                        </a:lnTo>
                        <a:lnTo>
                          <a:pt x="48" y="238"/>
                        </a:lnTo>
                        <a:lnTo>
                          <a:pt x="48" y="242"/>
                        </a:lnTo>
                        <a:lnTo>
                          <a:pt x="50" y="244"/>
                        </a:lnTo>
                        <a:lnTo>
                          <a:pt x="52" y="246"/>
                        </a:lnTo>
                        <a:lnTo>
                          <a:pt x="56" y="246"/>
                        </a:lnTo>
                        <a:lnTo>
                          <a:pt x="56" y="246"/>
                        </a:lnTo>
                        <a:lnTo>
                          <a:pt x="58" y="246"/>
                        </a:lnTo>
                        <a:lnTo>
                          <a:pt x="62" y="244"/>
                        </a:lnTo>
                        <a:lnTo>
                          <a:pt x="64" y="242"/>
                        </a:lnTo>
                        <a:lnTo>
                          <a:pt x="64" y="238"/>
                        </a:lnTo>
                        <a:lnTo>
                          <a:pt x="64" y="200"/>
                        </a:lnTo>
                        <a:lnTo>
                          <a:pt x="64" y="200"/>
                        </a:lnTo>
                        <a:lnTo>
                          <a:pt x="66" y="192"/>
                        </a:lnTo>
                        <a:lnTo>
                          <a:pt x="70" y="186"/>
                        </a:lnTo>
                        <a:lnTo>
                          <a:pt x="76" y="182"/>
                        </a:lnTo>
                        <a:lnTo>
                          <a:pt x="84" y="180"/>
                        </a:lnTo>
                        <a:lnTo>
                          <a:pt x="110" y="180"/>
                        </a:lnTo>
                        <a:lnTo>
                          <a:pt x="110" y="180"/>
                        </a:lnTo>
                        <a:lnTo>
                          <a:pt x="114" y="194"/>
                        </a:lnTo>
                        <a:lnTo>
                          <a:pt x="120" y="208"/>
                        </a:lnTo>
                        <a:lnTo>
                          <a:pt x="128" y="220"/>
                        </a:lnTo>
                        <a:lnTo>
                          <a:pt x="138" y="230"/>
                        </a:lnTo>
                        <a:lnTo>
                          <a:pt x="150" y="240"/>
                        </a:lnTo>
                        <a:lnTo>
                          <a:pt x="164" y="246"/>
                        </a:lnTo>
                        <a:lnTo>
                          <a:pt x="178" y="250"/>
                        </a:lnTo>
                        <a:lnTo>
                          <a:pt x="194" y="252"/>
                        </a:lnTo>
                        <a:lnTo>
                          <a:pt x="236" y="252"/>
                        </a:lnTo>
                        <a:lnTo>
                          <a:pt x="236" y="252"/>
                        </a:lnTo>
                        <a:lnTo>
                          <a:pt x="250" y="250"/>
                        </a:lnTo>
                        <a:lnTo>
                          <a:pt x="266" y="246"/>
                        </a:lnTo>
                        <a:lnTo>
                          <a:pt x="278" y="240"/>
                        </a:lnTo>
                        <a:lnTo>
                          <a:pt x="290" y="230"/>
                        </a:lnTo>
                        <a:lnTo>
                          <a:pt x="302" y="220"/>
                        </a:lnTo>
                        <a:lnTo>
                          <a:pt x="310" y="208"/>
                        </a:lnTo>
                        <a:lnTo>
                          <a:pt x="316" y="194"/>
                        </a:lnTo>
                        <a:lnTo>
                          <a:pt x="320" y="180"/>
                        </a:lnTo>
                        <a:lnTo>
                          <a:pt x="346" y="180"/>
                        </a:lnTo>
                        <a:lnTo>
                          <a:pt x="346" y="180"/>
                        </a:lnTo>
                        <a:lnTo>
                          <a:pt x="354" y="182"/>
                        </a:lnTo>
                        <a:lnTo>
                          <a:pt x="360" y="186"/>
                        </a:lnTo>
                        <a:lnTo>
                          <a:pt x="364" y="192"/>
                        </a:lnTo>
                        <a:lnTo>
                          <a:pt x="366" y="200"/>
                        </a:lnTo>
                        <a:lnTo>
                          <a:pt x="366" y="238"/>
                        </a:lnTo>
                        <a:lnTo>
                          <a:pt x="366" y="238"/>
                        </a:lnTo>
                        <a:lnTo>
                          <a:pt x="366" y="242"/>
                        </a:lnTo>
                        <a:lnTo>
                          <a:pt x="368" y="244"/>
                        </a:lnTo>
                        <a:lnTo>
                          <a:pt x="370" y="246"/>
                        </a:lnTo>
                        <a:lnTo>
                          <a:pt x="374" y="246"/>
                        </a:lnTo>
                        <a:lnTo>
                          <a:pt x="374" y="246"/>
                        </a:lnTo>
                        <a:lnTo>
                          <a:pt x="376" y="246"/>
                        </a:lnTo>
                        <a:lnTo>
                          <a:pt x="380" y="244"/>
                        </a:lnTo>
                        <a:lnTo>
                          <a:pt x="380" y="242"/>
                        </a:lnTo>
                        <a:lnTo>
                          <a:pt x="382" y="238"/>
                        </a:lnTo>
                        <a:lnTo>
                          <a:pt x="382" y="200"/>
                        </a:lnTo>
                        <a:lnTo>
                          <a:pt x="382" y="200"/>
                        </a:lnTo>
                        <a:lnTo>
                          <a:pt x="380" y="192"/>
                        </a:lnTo>
                        <a:lnTo>
                          <a:pt x="378" y="186"/>
                        </a:lnTo>
                        <a:lnTo>
                          <a:pt x="376" y="180"/>
                        </a:lnTo>
                        <a:lnTo>
                          <a:pt x="370" y="174"/>
                        </a:lnTo>
                        <a:lnTo>
                          <a:pt x="366" y="170"/>
                        </a:lnTo>
                        <a:lnTo>
                          <a:pt x="360" y="166"/>
                        </a:lnTo>
                        <a:lnTo>
                          <a:pt x="354" y="164"/>
                        </a:lnTo>
                        <a:lnTo>
                          <a:pt x="346" y="164"/>
                        </a:lnTo>
                        <a:lnTo>
                          <a:pt x="320" y="164"/>
                        </a:lnTo>
                        <a:lnTo>
                          <a:pt x="320" y="132"/>
                        </a:lnTo>
                        <a:lnTo>
                          <a:pt x="420" y="132"/>
                        </a:lnTo>
                        <a:lnTo>
                          <a:pt x="420" y="132"/>
                        </a:lnTo>
                        <a:lnTo>
                          <a:pt x="424" y="132"/>
                        </a:lnTo>
                        <a:lnTo>
                          <a:pt x="426" y="130"/>
                        </a:lnTo>
                        <a:lnTo>
                          <a:pt x="428" y="126"/>
                        </a:lnTo>
                        <a:lnTo>
                          <a:pt x="428" y="124"/>
                        </a:lnTo>
                        <a:lnTo>
                          <a:pt x="428" y="124"/>
                        </a:lnTo>
                        <a:lnTo>
                          <a:pt x="428" y="120"/>
                        </a:lnTo>
                        <a:lnTo>
                          <a:pt x="426" y="118"/>
                        </a:lnTo>
                        <a:lnTo>
                          <a:pt x="424" y="116"/>
                        </a:lnTo>
                        <a:lnTo>
                          <a:pt x="420" y="116"/>
                        </a:lnTo>
                        <a:lnTo>
                          <a:pt x="420" y="116"/>
                        </a:lnTo>
                        <a:close/>
                        <a:moveTo>
                          <a:pt x="206" y="236"/>
                        </a:moveTo>
                        <a:lnTo>
                          <a:pt x="194" y="236"/>
                        </a:lnTo>
                        <a:lnTo>
                          <a:pt x="194" y="236"/>
                        </a:lnTo>
                        <a:lnTo>
                          <a:pt x="180" y="234"/>
                        </a:lnTo>
                        <a:lnTo>
                          <a:pt x="166" y="230"/>
                        </a:lnTo>
                        <a:lnTo>
                          <a:pt x="154" y="224"/>
                        </a:lnTo>
                        <a:lnTo>
                          <a:pt x="144" y="216"/>
                        </a:lnTo>
                        <a:lnTo>
                          <a:pt x="136" y="206"/>
                        </a:lnTo>
                        <a:lnTo>
                          <a:pt x="130" y="194"/>
                        </a:lnTo>
                        <a:lnTo>
                          <a:pt x="126" y="180"/>
                        </a:lnTo>
                        <a:lnTo>
                          <a:pt x="124" y="166"/>
                        </a:lnTo>
                        <a:lnTo>
                          <a:pt x="124" y="48"/>
                        </a:lnTo>
                        <a:lnTo>
                          <a:pt x="124" y="48"/>
                        </a:lnTo>
                        <a:lnTo>
                          <a:pt x="126" y="46"/>
                        </a:lnTo>
                        <a:lnTo>
                          <a:pt x="130" y="44"/>
                        </a:lnTo>
                        <a:lnTo>
                          <a:pt x="206" y="44"/>
                        </a:lnTo>
                        <a:lnTo>
                          <a:pt x="206" y="236"/>
                        </a:lnTo>
                        <a:close/>
                        <a:moveTo>
                          <a:pt x="304" y="166"/>
                        </a:moveTo>
                        <a:lnTo>
                          <a:pt x="304" y="166"/>
                        </a:lnTo>
                        <a:lnTo>
                          <a:pt x="304" y="180"/>
                        </a:lnTo>
                        <a:lnTo>
                          <a:pt x="300" y="194"/>
                        </a:lnTo>
                        <a:lnTo>
                          <a:pt x="292" y="206"/>
                        </a:lnTo>
                        <a:lnTo>
                          <a:pt x="284" y="216"/>
                        </a:lnTo>
                        <a:lnTo>
                          <a:pt x="274" y="224"/>
                        </a:lnTo>
                        <a:lnTo>
                          <a:pt x="262" y="230"/>
                        </a:lnTo>
                        <a:lnTo>
                          <a:pt x="250" y="234"/>
                        </a:lnTo>
                        <a:lnTo>
                          <a:pt x="236" y="236"/>
                        </a:lnTo>
                        <a:lnTo>
                          <a:pt x="222" y="236"/>
                        </a:lnTo>
                        <a:lnTo>
                          <a:pt x="222" y="44"/>
                        </a:lnTo>
                        <a:lnTo>
                          <a:pt x="300" y="44"/>
                        </a:lnTo>
                        <a:lnTo>
                          <a:pt x="300" y="44"/>
                        </a:lnTo>
                        <a:lnTo>
                          <a:pt x="304" y="46"/>
                        </a:lnTo>
                        <a:lnTo>
                          <a:pt x="304" y="48"/>
                        </a:lnTo>
                        <a:lnTo>
                          <a:pt x="304" y="1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grpSp>
          </p:grpSp>
        </p:grpSp>
      </p:grpSp>
      <p:sp>
        <p:nvSpPr>
          <p:cNvPr id="1590" name="Rectangle 1589">
            <a:extLst>
              <a:ext uri="{FF2B5EF4-FFF2-40B4-BE49-F238E27FC236}">
                <a16:creationId xmlns:a16="http://schemas.microsoft.com/office/drawing/2014/main" id="{196ADD40-AA0F-49EF-95A4-1157B76640D2}"/>
              </a:ext>
            </a:extLst>
          </p:cNvPr>
          <p:cNvSpPr/>
          <p:nvPr/>
        </p:nvSpPr>
        <p:spPr>
          <a:xfrm>
            <a:off x="4945010" y="1932871"/>
            <a:ext cx="2250937"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292A2E"/>
                </a:solidFill>
                <a:effectLst/>
                <a:uLnTx/>
                <a:uFillTx/>
                <a:latin typeface="Open Sans"/>
                <a:ea typeface="+mn-ea"/>
                <a:cs typeface="+mn-cs"/>
              </a:rPr>
              <a:t>Virtualized Network</a:t>
            </a:r>
            <a:endParaRPr kumimoji="0" lang="x-none" sz="1600" b="1" i="0" u="none" strike="noStrike" kern="1200" cap="none" spc="0" normalizeH="0" baseline="0" noProof="0">
              <a:ln>
                <a:noFill/>
              </a:ln>
              <a:solidFill>
                <a:srgbClr val="292A2E"/>
              </a:solidFill>
              <a:effectLst/>
              <a:uLnTx/>
              <a:uFillTx/>
              <a:latin typeface="Open Sans"/>
              <a:ea typeface="+mn-ea"/>
              <a:cs typeface="+mn-cs"/>
            </a:endParaRPr>
          </a:p>
        </p:txBody>
      </p:sp>
      <p:grpSp>
        <p:nvGrpSpPr>
          <p:cNvPr id="1969" name="Group 1968">
            <a:extLst>
              <a:ext uri="{FF2B5EF4-FFF2-40B4-BE49-F238E27FC236}">
                <a16:creationId xmlns:a16="http://schemas.microsoft.com/office/drawing/2014/main" id="{7EF4E2B9-5BAC-4A7C-9232-363815F15FF5}"/>
              </a:ext>
            </a:extLst>
          </p:cNvPr>
          <p:cNvGrpSpPr/>
          <p:nvPr/>
        </p:nvGrpSpPr>
        <p:grpSpPr>
          <a:xfrm>
            <a:off x="1756463" y="1957261"/>
            <a:ext cx="8679075" cy="2137547"/>
            <a:chOff x="1756463" y="1927117"/>
            <a:chExt cx="8679075" cy="2137547"/>
          </a:xfrm>
        </p:grpSpPr>
        <p:grpSp>
          <p:nvGrpSpPr>
            <p:cNvPr id="1970" name="Group 1969">
              <a:extLst>
                <a:ext uri="{FF2B5EF4-FFF2-40B4-BE49-F238E27FC236}">
                  <a16:creationId xmlns:a16="http://schemas.microsoft.com/office/drawing/2014/main" id="{A6B50D49-72EF-44A0-979A-F13D796D9FD3}"/>
                </a:ext>
              </a:extLst>
            </p:cNvPr>
            <p:cNvGrpSpPr/>
            <p:nvPr/>
          </p:nvGrpSpPr>
          <p:grpSpPr>
            <a:xfrm>
              <a:off x="1756463" y="1927117"/>
              <a:ext cx="2654552" cy="2137547"/>
              <a:chOff x="1756463" y="1927117"/>
              <a:chExt cx="2654552" cy="2137547"/>
            </a:xfrm>
          </p:grpSpPr>
          <p:grpSp>
            <p:nvGrpSpPr>
              <p:cNvPr id="2105" name="Group 2104">
                <a:extLst>
                  <a:ext uri="{FF2B5EF4-FFF2-40B4-BE49-F238E27FC236}">
                    <a16:creationId xmlns:a16="http://schemas.microsoft.com/office/drawing/2014/main" id="{67129AF7-5716-4DFB-8161-B03247D57F8F}"/>
                  </a:ext>
                </a:extLst>
              </p:cNvPr>
              <p:cNvGrpSpPr/>
              <p:nvPr/>
            </p:nvGrpSpPr>
            <p:grpSpPr>
              <a:xfrm rot="5400000">
                <a:off x="3403457" y="3518844"/>
                <a:ext cx="220678" cy="167055"/>
                <a:chOff x="10789631" y="2669430"/>
                <a:chExt cx="283462" cy="214583"/>
              </a:xfrm>
              <a:solidFill>
                <a:srgbClr val="C00000"/>
              </a:solidFill>
            </p:grpSpPr>
            <p:sp>
              <p:nvSpPr>
                <p:cNvPr id="2183" name="Freeform 1114">
                  <a:extLst>
                    <a:ext uri="{FF2B5EF4-FFF2-40B4-BE49-F238E27FC236}">
                      <a16:creationId xmlns:a16="http://schemas.microsoft.com/office/drawing/2014/main" id="{2561D138-003C-43B2-89A7-889AEB326391}"/>
                    </a:ext>
                  </a:extLst>
                </p:cNvPr>
                <p:cNvSpPr>
                  <a:spLocks noEditPoints="1"/>
                </p:cNvSpPr>
                <p:nvPr/>
              </p:nvSpPr>
              <p:spPr bwMode="auto">
                <a:xfrm>
                  <a:off x="10887647" y="2669430"/>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 name="T116" fmla="*/ 0 w 132"/>
                    <a:gd name="T117" fmla="*/ 66 h 74"/>
                    <a:gd name="T118" fmla="*/ 0 w 132"/>
                    <a:gd name="T119"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close/>
                      <a:moveTo>
                        <a:pt x="0" y="66"/>
                      </a:moveTo>
                      <a:lnTo>
                        <a:pt x="0" y="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184" name="Freeform 1115">
                  <a:extLst>
                    <a:ext uri="{FF2B5EF4-FFF2-40B4-BE49-F238E27FC236}">
                      <a16:creationId xmlns:a16="http://schemas.microsoft.com/office/drawing/2014/main" id="{5E14F57A-1597-458F-8E8E-62696CA29DA0}"/>
                    </a:ext>
                  </a:extLst>
                </p:cNvPr>
                <p:cNvSpPr>
                  <a:spLocks/>
                </p:cNvSpPr>
                <p:nvPr/>
              </p:nvSpPr>
              <p:spPr bwMode="auto">
                <a:xfrm>
                  <a:off x="10887647" y="2669430"/>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185" name="Line 1116">
                  <a:extLst>
                    <a:ext uri="{FF2B5EF4-FFF2-40B4-BE49-F238E27FC236}">
                      <a16:creationId xmlns:a16="http://schemas.microsoft.com/office/drawing/2014/main" id="{30585A24-F9B0-4748-87F1-3DCDDAC3467F}"/>
                    </a:ext>
                  </a:extLst>
                </p:cNvPr>
                <p:cNvSpPr>
                  <a:spLocks noChangeShapeType="1"/>
                </p:cNvSpPr>
                <p:nvPr/>
              </p:nvSpPr>
              <p:spPr bwMode="auto">
                <a:xfrm>
                  <a:off x="10887647" y="2713142"/>
                  <a:ext cx="0" cy="0"/>
                </a:xfrm>
                <a:prstGeom prst="lin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186" name="Freeform 1117">
                  <a:extLst>
                    <a:ext uri="{FF2B5EF4-FFF2-40B4-BE49-F238E27FC236}">
                      <a16:creationId xmlns:a16="http://schemas.microsoft.com/office/drawing/2014/main" id="{73E55E6E-3189-4F35-ACBB-12DA1C0AC829}"/>
                    </a:ext>
                  </a:extLst>
                </p:cNvPr>
                <p:cNvSpPr>
                  <a:spLocks noEditPoints="1"/>
                </p:cNvSpPr>
                <p:nvPr/>
              </p:nvSpPr>
              <p:spPr bwMode="auto">
                <a:xfrm>
                  <a:off x="10789631" y="2717115"/>
                  <a:ext cx="283462" cy="166898"/>
                </a:xfrm>
                <a:custGeom>
                  <a:avLst/>
                  <a:gdLst>
                    <a:gd name="T0" fmla="*/ 346 w 428"/>
                    <a:gd name="T1" fmla="*/ 84 h 252"/>
                    <a:gd name="T2" fmla="*/ 366 w 428"/>
                    <a:gd name="T3" fmla="*/ 78 h 252"/>
                    <a:gd name="T4" fmla="*/ 380 w 428"/>
                    <a:gd name="T5" fmla="*/ 56 h 252"/>
                    <a:gd name="T6" fmla="*/ 380 w 428"/>
                    <a:gd name="T7" fmla="*/ 6 h 252"/>
                    <a:gd name="T8" fmla="*/ 374 w 428"/>
                    <a:gd name="T9" fmla="*/ 0 h 252"/>
                    <a:gd name="T10" fmla="*/ 366 w 428"/>
                    <a:gd name="T11" fmla="*/ 8 h 252"/>
                    <a:gd name="T12" fmla="*/ 360 w 428"/>
                    <a:gd name="T13" fmla="*/ 62 h 252"/>
                    <a:gd name="T14" fmla="*/ 320 w 428"/>
                    <a:gd name="T15" fmla="*/ 48 h 252"/>
                    <a:gd name="T16" fmla="*/ 308 w 428"/>
                    <a:gd name="T17" fmla="*/ 30 h 252"/>
                    <a:gd name="T18" fmla="*/ 120 w 428"/>
                    <a:gd name="T19" fmla="*/ 30 h 252"/>
                    <a:gd name="T20" fmla="*/ 108 w 428"/>
                    <a:gd name="T21" fmla="*/ 68 h 252"/>
                    <a:gd name="T22" fmla="*/ 70 w 428"/>
                    <a:gd name="T23" fmla="*/ 62 h 252"/>
                    <a:gd name="T24" fmla="*/ 64 w 428"/>
                    <a:gd name="T25" fmla="*/ 8 h 252"/>
                    <a:gd name="T26" fmla="*/ 56 w 428"/>
                    <a:gd name="T27" fmla="*/ 0 h 252"/>
                    <a:gd name="T28" fmla="*/ 48 w 428"/>
                    <a:gd name="T29" fmla="*/ 6 h 252"/>
                    <a:gd name="T30" fmla="*/ 48 w 428"/>
                    <a:gd name="T31" fmla="*/ 56 h 252"/>
                    <a:gd name="T32" fmla="*/ 64 w 428"/>
                    <a:gd name="T33" fmla="*/ 78 h 252"/>
                    <a:gd name="T34" fmla="*/ 108 w 428"/>
                    <a:gd name="T35" fmla="*/ 84 h 252"/>
                    <a:gd name="T36" fmla="*/ 6 w 428"/>
                    <a:gd name="T37" fmla="*/ 116 h 252"/>
                    <a:gd name="T38" fmla="*/ 0 w 428"/>
                    <a:gd name="T39" fmla="*/ 124 h 252"/>
                    <a:gd name="T40" fmla="*/ 8 w 428"/>
                    <a:gd name="T41" fmla="*/ 132 h 252"/>
                    <a:gd name="T42" fmla="*/ 84 w 428"/>
                    <a:gd name="T43" fmla="*/ 164 h 252"/>
                    <a:gd name="T44" fmla="*/ 58 w 428"/>
                    <a:gd name="T45" fmla="*/ 174 h 252"/>
                    <a:gd name="T46" fmla="*/ 48 w 428"/>
                    <a:gd name="T47" fmla="*/ 200 h 252"/>
                    <a:gd name="T48" fmla="*/ 50 w 428"/>
                    <a:gd name="T49" fmla="*/ 244 h 252"/>
                    <a:gd name="T50" fmla="*/ 58 w 428"/>
                    <a:gd name="T51" fmla="*/ 246 h 252"/>
                    <a:gd name="T52" fmla="*/ 64 w 428"/>
                    <a:gd name="T53" fmla="*/ 200 h 252"/>
                    <a:gd name="T54" fmla="*/ 76 w 428"/>
                    <a:gd name="T55" fmla="*/ 182 h 252"/>
                    <a:gd name="T56" fmla="*/ 114 w 428"/>
                    <a:gd name="T57" fmla="*/ 194 h 252"/>
                    <a:gd name="T58" fmla="*/ 150 w 428"/>
                    <a:gd name="T59" fmla="*/ 240 h 252"/>
                    <a:gd name="T60" fmla="*/ 236 w 428"/>
                    <a:gd name="T61" fmla="*/ 252 h 252"/>
                    <a:gd name="T62" fmla="*/ 278 w 428"/>
                    <a:gd name="T63" fmla="*/ 240 h 252"/>
                    <a:gd name="T64" fmla="*/ 316 w 428"/>
                    <a:gd name="T65" fmla="*/ 194 h 252"/>
                    <a:gd name="T66" fmla="*/ 354 w 428"/>
                    <a:gd name="T67" fmla="*/ 182 h 252"/>
                    <a:gd name="T68" fmla="*/ 366 w 428"/>
                    <a:gd name="T69" fmla="*/ 238 h 252"/>
                    <a:gd name="T70" fmla="*/ 370 w 428"/>
                    <a:gd name="T71" fmla="*/ 246 h 252"/>
                    <a:gd name="T72" fmla="*/ 380 w 428"/>
                    <a:gd name="T73" fmla="*/ 244 h 252"/>
                    <a:gd name="T74" fmla="*/ 382 w 428"/>
                    <a:gd name="T75" fmla="*/ 200 h 252"/>
                    <a:gd name="T76" fmla="*/ 370 w 428"/>
                    <a:gd name="T77" fmla="*/ 174 h 252"/>
                    <a:gd name="T78" fmla="*/ 346 w 428"/>
                    <a:gd name="T79" fmla="*/ 164 h 252"/>
                    <a:gd name="T80" fmla="*/ 420 w 428"/>
                    <a:gd name="T81" fmla="*/ 132 h 252"/>
                    <a:gd name="T82" fmla="*/ 428 w 428"/>
                    <a:gd name="T83" fmla="*/ 124 h 252"/>
                    <a:gd name="T84" fmla="*/ 424 w 428"/>
                    <a:gd name="T85" fmla="*/ 116 h 252"/>
                    <a:gd name="T86" fmla="*/ 194 w 428"/>
                    <a:gd name="T87" fmla="*/ 236 h 252"/>
                    <a:gd name="T88" fmla="*/ 154 w 428"/>
                    <a:gd name="T89" fmla="*/ 224 h 252"/>
                    <a:gd name="T90" fmla="*/ 126 w 428"/>
                    <a:gd name="T91" fmla="*/ 180 h 252"/>
                    <a:gd name="T92" fmla="*/ 126 w 428"/>
                    <a:gd name="T93" fmla="*/ 46 h 252"/>
                    <a:gd name="T94" fmla="*/ 304 w 428"/>
                    <a:gd name="T95" fmla="*/ 166 h 252"/>
                    <a:gd name="T96" fmla="*/ 292 w 428"/>
                    <a:gd name="T97" fmla="*/ 206 h 252"/>
                    <a:gd name="T98" fmla="*/ 250 w 428"/>
                    <a:gd name="T99" fmla="*/ 234 h 252"/>
                    <a:gd name="T100" fmla="*/ 300 w 428"/>
                    <a:gd name="T101" fmla="*/ 44 h 252"/>
                    <a:gd name="T102" fmla="*/ 304 w 428"/>
                    <a:gd name="T103" fmla="*/ 166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28" h="252">
                      <a:moveTo>
                        <a:pt x="420" y="116"/>
                      </a:moveTo>
                      <a:lnTo>
                        <a:pt x="320" y="116"/>
                      </a:lnTo>
                      <a:lnTo>
                        <a:pt x="320" y="84"/>
                      </a:lnTo>
                      <a:lnTo>
                        <a:pt x="346" y="84"/>
                      </a:lnTo>
                      <a:lnTo>
                        <a:pt x="346" y="84"/>
                      </a:lnTo>
                      <a:lnTo>
                        <a:pt x="354" y="82"/>
                      </a:lnTo>
                      <a:lnTo>
                        <a:pt x="360" y="80"/>
                      </a:lnTo>
                      <a:lnTo>
                        <a:pt x="366" y="78"/>
                      </a:lnTo>
                      <a:lnTo>
                        <a:pt x="370" y="74"/>
                      </a:lnTo>
                      <a:lnTo>
                        <a:pt x="376" y="68"/>
                      </a:lnTo>
                      <a:lnTo>
                        <a:pt x="378" y="62"/>
                      </a:lnTo>
                      <a:lnTo>
                        <a:pt x="380" y="56"/>
                      </a:lnTo>
                      <a:lnTo>
                        <a:pt x="382" y="48"/>
                      </a:lnTo>
                      <a:lnTo>
                        <a:pt x="382" y="8"/>
                      </a:lnTo>
                      <a:lnTo>
                        <a:pt x="382" y="8"/>
                      </a:lnTo>
                      <a:lnTo>
                        <a:pt x="380" y="6"/>
                      </a:lnTo>
                      <a:lnTo>
                        <a:pt x="380" y="2"/>
                      </a:lnTo>
                      <a:lnTo>
                        <a:pt x="376" y="2"/>
                      </a:lnTo>
                      <a:lnTo>
                        <a:pt x="374" y="0"/>
                      </a:lnTo>
                      <a:lnTo>
                        <a:pt x="374" y="0"/>
                      </a:lnTo>
                      <a:lnTo>
                        <a:pt x="370" y="2"/>
                      </a:lnTo>
                      <a:lnTo>
                        <a:pt x="368" y="2"/>
                      </a:lnTo>
                      <a:lnTo>
                        <a:pt x="366" y="6"/>
                      </a:lnTo>
                      <a:lnTo>
                        <a:pt x="366" y="8"/>
                      </a:lnTo>
                      <a:lnTo>
                        <a:pt x="366" y="48"/>
                      </a:lnTo>
                      <a:lnTo>
                        <a:pt x="366" y="48"/>
                      </a:lnTo>
                      <a:lnTo>
                        <a:pt x="364" y="56"/>
                      </a:lnTo>
                      <a:lnTo>
                        <a:pt x="360" y="62"/>
                      </a:lnTo>
                      <a:lnTo>
                        <a:pt x="354" y="66"/>
                      </a:lnTo>
                      <a:lnTo>
                        <a:pt x="346" y="68"/>
                      </a:lnTo>
                      <a:lnTo>
                        <a:pt x="320" y="68"/>
                      </a:lnTo>
                      <a:lnTo>
                        <a:pt x="320" y="48"/>
                      </a:lnTo>
                      <a:lnTo>
                        <a:pt x="320" y="48"/>
                      </a:lnTo>
                      <a:lnTo>
                        <a:pt x="320" y="40"/>
                      </a:lnTo>
                      <a:lnTo>
                        <a:pt x="314" y="34"/>
                      </a:lnTo>
                      <a:lnTo>
                        <a:pt x="308" y="30"/>
                      </a:lnTo>
                      <a:lnTo>
                        <a:pt x="300" y="28"/>
                      </a:lnTo>
                      <a:lnTo>
                        <a:pt x="128" y="28"/>
                      </a:lnTo>
                      <a:lnTo>
                        <a:pt x="128" y="28"/>
                      </a:lnTo>
                      <a:lnTo>
                        <a:pt x="120" y="30"/>
                      </a:lnTo>
                      <a:lnTo>
                        <a:pt x="114" y="34"/>
                      </a:lnTo>
                      <a:lnTo>
                        <a:pt x="110" y="40"/>
                      </a:lnTo>
                      <a:lnTo>
                        <a:pt x="108" y="48"/>
                      </a:lnTo>
                      <a:lnTo>
                        <a:pt x="108" y="68"/>
                      </a:lnTo>
                      <a:lnTo>
                        <a:pt x="84" y="68"/>
                      </a:lnTo>
                      <a:lnTo>
                        <a:pt x="84" y="68"/>
                      </a:lnTo>
                      <a:lnTo>
                        <a:pt x="76" y="66"/>
                      </a:lnTo>
                      <a:lnTo>
                        <a:pt x="70" y="62"/>
                      </a:lnTo>
                      <a:lnTo>
                        <a:pt x="66" y="56"/>
                      </a:lnTo>
                      <a:lnTo>
                        <a:pt x="64" y="48"/>
                      </a:lnTo>
                      <a:lnTo>
                        <a:pt x="64" y="8"/>
                      </a:lnTo>
                      <a:lnTo>
                        <a:pt x="64" y="8"/>
                      </a:lnTo>
                      <a:lnTo>
                        <a:pt x="64" y="6"/>
                      </a:lnTo>
                      <a:lnTo>
                        <a:pt x="62" y="4"/>
                      </a:lnTo>
                      <a:lnTo>
                        <a:pt x="58" y="2"/>
                      </a:lnTo>
                      <a:lnTo>
                        <a:pt x="56" y="0"/>
                      </a:lnTo>
                      <a:lnTo>
                        <a:pt x="56" y="0"/>
                      </a:lnTo>
                      <a:lnTo>
                        <a:pt x="52" y="2"/>
                      </a:lnTo>
                      <a:lnTo>
                        <a:pt x="50" y="4"/>
                      </a:lnTo>
                      <a:lnTo>
                        <a:pt x="48" y="6"/>
                      </a:lnTo>
                      <a:lnTo>
                        <a:pt x="48" y="8"/>
                      </a:lnTo>
                      <a:lnTo>
                        <a:pt x="48" y="48"/>
                      </a:lnTo>
                      <a:lnTo>
                        <a:pt x="48" y="48"/>
                      </a:lnTo>
                      <a:lnTo>
                        <a:pt x="48" y="56"/>
                      </a:lnTo>
                      <a:lnTo>
                        <a:pt x="50" y="62"/>
                      </a:lnTo>
                      <a:lnTo>
                        <a:pt x="54" y="68"/>
                      </a:lnTo>
                      <a:lnTo>
                        <a:pt x="58" y="74"/>
                      </a:lnTo>
                      <a:lnTo>
                        <a:pt x="64" y="78"/>
                      </a:lnTo>
                      <a:lnTo>
                        <a:pt x="70" y="80"/>
                      </a:lnTo>
                      <a:lnTo>
                        <a:pt x="76" y="82"/>
                      </a:lnTo>
                      <a:lnTo>
                        <a:pt x="84" y="84"/>
                      </a:lnTo>
                      <a:lnTo>
                        <a:pt x="108" y="84"/>
                      </a:lnTo>
                      <a:lnTo>
                        <a:pt x="108" y="116"/>
                      </a:lnTo>
                      <a:lnTo>
                        <a:pt x="8" y="116"/>
                      </a:lnTo>
                      <a:lnTo>
                        <a:pt x="8" y="116"/>
                      </a:lnTo>
                      <a:lnTo>
                        <a:pt x="6" y="116"/>
                      </a:lnTo>
                      <a:lnTo>
                        <a:pt x="2" y="118"/>
                      </a:lnTo>
                      <a:lnTo>
                        <a:pt x="0" y="120"/>
                      </a:lnTo>
                      <a:lnTo>
                        <a:pt x="0" y="124"/>
                      </a:lnTo>
                      <a:lnTo>
                        <a:pt x="0" y="124"/>
                      </a:lnTo>
                      <a:lnTo>
                        <a:pt x="0" y="126"/>
                      </a:lnTo>
                      <a:lnTo>
                        <a:pt x="2" y="130"/>
                      </a:lnTo>
                      <a:lnTo>
                        <a:pt x="6" y="132"/>
                      </a:lnTo>
                      <a:lnTo>
                        <a:pt x="8" y="132"/>
                      </a:lnTo>
                      <a:lnTo>
                        <a:pt x="108" y="132"/>
                      </a:lnTo>
                      <a:lnTo>
                        <a:pt x="108" y="164"/>
                      </a:lnTo>
                      <a:lnTo>
                        <a:pt x="84" y="164"/>
                      </a:lnTo>
                      <a:lnTo>
                        <a:pt x="84" y="164"/>
                      </a:lnTo>
                      <a:lnTo>
                        <a:pt x="76" y="164"/>
                      </a:lnTo>
                      <a:lnTo>
                        <a:pt x="70" y="166"/>
                      </a:lnTo>
                      <a:lnTo>
                        <a:pt x="64" y="170"/>
                      </a:lnTo>
                      <a:lnTo>
                        <a:pt x="58" y="174"/>
                      </a:lnTo>
                      <a:lnTo>
                        <a:pt x="54" y="180"/>
                      </a:lnTo>
                      <a:lnTo>
                        <a:pt x="50" y="186"/>
                      </a:lnTo>
                      <a:lnTo>
                        <a:pt x="48" y="192"/>
                      </a:lnTo>
                      <a:lnTo>
                        <a:pt x="48" y="200"/>
                      </a:lnTo>
                      <a:lnTo>
                        <a:pt x="48" y="238"/>
                      </a:lnTo>
                      <a:lnTo>
                        <a:pt x="48" y="238"/>
                      </a:lnTo>
                      <a:lnTo>
                        <a:pt x="48" y="242"/>
                      </a:lnTo>
                      <a:lnTo>
                        <a:pt x="50" y="244"/>
                      </a:lnTo>
                      <a:lnTo>
                        <a:pt x="52" y="246"/>
                      </a:lnTo>
                      <a:lnTo>
                        <a:pt x="56" y="246"/>
                      </a:lnTo>
                      <a:lnTo>
                        <a:pt x="56" y="246"/>
                      </a:lnTo>
                      <a:lnTo>
                        <a:pt x="58" y="246"/>
                      </a:lnTo>
                      <a:lnTo>
                        <a:pt x="62" y="244"/>
                      </a:lnTo>
                      <a:lnTo>
                        <a:pt x="64" y="242"/>
                      </a:lnTo>
                      <a:lnTo>
                        <a:pt x="64" y="238"/>
                      </a:lnTo>
                      <a:lnTo>
                        <a:pt x="64" y="200"/>
                      </a:lnTo>
                      <a:lnTo>
                        <a:pt x="64" y="200"/>
                      </a:lnTo>
                      <a:lnTo>
                        <a:pt x="66" y="192"/>
                      </a:lnTo>
                      <a:lnTo>
                        <a:pt x="70" y="186"/>
                      </a:lnTo>
                      <a:lnTo>
                        <a:pt x="76" y="182"/>
                      </a:lnTo>
                      <a:lnTo>
                        <a:pt x="84" y="180"/>
                      </a:lnTo>
                      <a:lnTo>
                        <a:pt x="110" y="180"/>
                      </a:lnTo>
                      <a:lnTo>
                        <a:pt x="110" y="180"/>
                      </a:lnTo>
                      <a:lnTo>
                        <a:pt x="114" y="194"/>
                      </a:lnTo>
                      <a:lnTo>
                        <a:pt x="120" y="208"/>
                      </a:lnTo>
                      <a:lnTo>
                        <a:pt x="128" y="220"/>
                      </a:lnTo>
                      <a:lnTo>
                        <a:pt x="138" y="230"/>
                      </a:lnTo>
                      <a:lnTo>
                        <a:pt x="150" y="240"/>
                      </a:lnTo>
                      <a:lnTo>
                        <a:pt x="164" y="246"/>
                      </a:lnTo>
                      <a:lnTo>
                        <a:pt x="178" y="250"/>
                      </a:lnTo>
                      <a:lnTo>
                        <a:pt x="194" y="252"/>
                      </a:lnTo>
                      <a:lnTo>
                        <a:pt x="236" y="252"/>
                      </a:lnTo>
                      <a:lnTo>
                        <a:pt x="236" y="252"/>
                      </a:lnTo>
                      <a:lnTo>
                        <a:pt x="250" y="250"/>
                      </a:lnTo>
                      <a:lnTo>
                        <a:pt x="266" y="246"/>
                      </a:lnTo>
                      <a:lnTo>
                        <a:pt x="278" y="240"/>
                      </a:lnTo>
                      <a:lnTo>
                        <a:pt x="290" y="230"/>
                      </a:lnTo>
                      <a:lnTo>
                        <a:pt x="302" y="220"/>
                      </a:lnTo>
                      <a:lnTo>
                        <a:pt x="310" y="208"/>
                      </a:lnTo>
                      <a:lnTo>
                        <a:pt x="316" y="194"/>
                      </a:lnTo>
                      <a:lnTo>
                        <a:pt x="320" y="180"/>
                      </a:lnTo>
                      <a:lnTo>
                        <a:pt x="346" y="180"/>
                      </a:lnTo>
                      <a:lnTo>
                        <a:pt x="346" y="180"/>
                      </a:lnTo>
                      <a:lnTo>
                        <a:pt x="354" y="182"/>
                      </a:lnTo>
                      <a:lnTo>
                        <a:pt x="360" y="186"/>
                      </a:lnTo>
                      <a:lnTo>
                        <a:pt x="364" y="192"/>
                      </a:lnTo>
                      <a:lnTo>
                        <a:pt x="366" y="200"/>
                      </a:lnTo>
                      <a:lnTo>
                        <a:pt x="366" y="238"/>
                      </a:lnTo>
                      <a:lnTo>
                        <a:pt x="366" y="238"/>
                      </a:lnTo>
                      <a:lnTo>
                        <a:pt x="366" y="242"/>
                      </a:lnTo>
                      <a:lnTo>
                        <a:pt x="368" y="244"/>
                      </a:lnTo>
                      <a:lnTo>
                        <a:pt x="370" y="246"/>
                      </a:lnTo>
                      <a:lnTo>
                        <a:pt x="374" y="246"/>
                      </a:lnTo>
                      <a:lnTo>
                        <a:pt x="374" y="246"/>
                      </a:lnTo>
                      <a:lnTo>
                        <a:pt x="376" y="246"/>
                      </a:lnTo>
                      <a:lnTo>
                        <a:pt x="380" y="244"/>
                      </a:lnTo>
                      <a:lnTo>
                        <a:pt x="380" y="242"/>
                      </a:lnTo>
                      <a:lnTo>
                        <a:pt x="382" y="238"/>
                      </a:lnTo>
                      <a:lnTo>
                        <a:pt x="382" y="200"/>
                      </a:lnTo>
                      <a:lnTo>
                        <a:pt x="382" y="200"/>
                      </a:lnTo>
                      <a:lnTo>
                        <a:pt x="380" y="192"/>
                      </a:lnTo>
                      <a:lnTo>
                        <a:pt x="378" y="186"/>
                      </a:lnTo>
                      <a:lnTo>
                        <a:pt x="376" y="180"/>
                      </a:lnTo>
                      <a:lnTo>
                        <a:pt x="370" y="174"/>
                      </a:lnTo>
                      <a:lnTo>
                        <a:pt x="366" y="170"/>
                      </a:lnTo>
                      <a:lnTo>
                        <a:pt x="360" y="166"/>
                      </a:lnTo>
                      <a:lnTo>
                        <a:pt x="354" y="164"/>
                      </a:lnTo>
                      <a:lnTo>
                        <a:pt x="346" y="164"/>
                      </a:lnTo>
                      <a:lnTo>
                        <a:pt x="320" y="164"/>
                      </a:lnTo>
                      <a:lnTo>
                        <a:pt x="320" y="132"/>
                      </a:lnTo>
                      <a:lnTo>
                        <a:pt x="420" y="132"/>
                      </a:lnTo>
                      <a:lnTo>
                        <a:pt x="420" y="132"/>
                      </a:lnTo>
                      <a:lnTo>
                        <a:pt x="424" y="132"/>
                      </a:lnTo>
                      <a:lnTo>
                        <a:pt x="426" y="130"/>
                      </a:lnTo>
                      <a:lnTo>
                        <a:pt x="428" y="126"/>
                      </a:lnTo>
                      <a:lnTo>
                        <a:pt x="428" y="124"/>
                      </a:lnTo>
                      <a:lnTo>
                        <a:pt x="428" y="124"/>
                      </a:lnTo>
                      <a:lnTo>
                        <a:pt x="428" y="120"/>
                      </a:lnTo>
                      <a:lnTo>
                        <a:pt x="426" y="118"/>
                      </a:lnTo>
                      <a:lnTo>
                        <a:pt x="424" y="116"/>
                      </a:lnTo>
                      <a:lnTo>
                        <a:pt x="420" y="116"/>
                      </a:lnTo>
                      <a:lnTo>
                        <a:pt x="420" y="116"/>
                      </a:lnTo>
                      <a:close/>
                      <a:moveTo>
                        <a:pt x="206" y="236"/>
                      </a:moveTo>
                      <a:lnTo>
                        <a:pt x="194" y="236"/>
                      </a:lnTo>
                      <a:lnTo>
                        <a:pt x="194" y="236"/>
                      </a:lnTo>
                      <a:lnTo>
                        <a:pt x="180" y="234"/>
                      </a:lnTo>
                      <a:lnTo>
                        <a:pt x="166" y="230"/>
                      </a:lnTo>
                      <a:lnTo>
                        <a:pt x="154" y="224"/>
                      </a:lnTo>
                      <a:lnTo>
                        <a:pt x="144" y="216"/>
                      </a:lnTo>
                      <a:lnTo>
                        <a:pt x="136" y="206"/>
                      </a:lnTo>
                      <a:lnTo>
                        <a:pt x="130" y="194"/>
                      </a:lnTo>
                      <a:lnTo>
                        <a:pt x="126" y="180"/>
                      </a:lnTo>
                      <a:lnTo>
                        <a:pt x="124" y="166"/>
                      </a:lnTo>
                      <a:lnTo>
                        <a:pt x="124" y="48"/>
                      </a:lnTo>
                      <a:lnTo>
                        <a:pt x="124" y="48"/>
                      </a:lnTo>
                      <a:lnTo>
                        <a:pt x="126" y="46"/>
                      </a:lnTo>
                      <a:lnTo>
                        <a:pt x="130" y="44"/>
                      </a:lnTo>
                      <a:lnTo>
                        <a:pt x="206" y="44"/>
                      </a:lnTo>
                      <a:lnTo>
                        <a:pt x="206" y="236"/>
                      </a:lnTo>
                      <a:close/>
                      <a:moveTo>
                        <a:pt x="304" y="166"/>
                      </a:moveTo>
                      <a:lnTo>
                        <a:pt x="304" y="166"/>
                      </a:lnTo>
                      <a:lnTo>
                        <a:pt x="304" y="180"/>
                      </a:lnTo>
                      <a:lnTo>
                        <a:pt x="300" y="194"/>
                      </a:lnTo>
                      <a:lnTo>
                        <a:pt x="292" y="206"/>
                      </a:lnTo>
                      <a:lnTo>
                        <a:pt x="284" y="216"/>
                      </a:lnTo>
                      <a:lnTo>
                        <a:pt x="274" y="224"/>
                      </a:lnTo>
                      <a:lnTo>
                        <a:pt x="262" y="230"/>
                      </a:lnTo>
                      <a:lnTo>
                        <a:pt x="250" y="234"/>
                      </a:lnTo>
                      <a:lnTo>
                        <a:pt x="236" y="236"/>
                      </a:lnTo>
                      <a:lnTo>
                        <a:pt x="222" y="236"/>
                      </a:lnTo>
                      <a:lnTo>
                        <a:pt x="222" y="44"/>
                      </a:lnTo>
                      <a:lnTo>
                        <a:pt x="300" y="44"/>
                      </a:lnTo>
                      <a:lnTo>
                        <a:pt x="300" y="44"/>
                      </a:lnTo>
                      <a:lnTo>
                        <a:pt x="304" y="46"/>
                      </a:lnTo>
                      <a:lnTo>
                        <a:pt x="304" y="48"/>
                      </a:lnTo>
                      <a:lnTo>
                        <a:pt x="304" y="1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grpSp>
          <p:sp>
            <p:nvSpPr>
              <p:cNvPr id="2106" name="Rectangle 2105">
                <a:extLst>
                  <a:ext uri="{FF2B5EF4-FFF2-40B4-BE49-F238E27FC236}">
                    <a16:creationId xmlns:a16="http://schemas.microsoft.com/office/drawing/2014/main" id="{E120BB22-55D2-47B2-87B1-35C8CBF2243A}"/>
                  </a:ext>
                </a:extLst>
              </p:cNvPr>
              <p:cNvSpPr/>
              <p:nvPr/>
            </p:nvSpPr>
            <p:spPr>
              <a:xfrm>
                <a:off x="1756463" y="1927117"/>
                <a:ext cx="1118739" cy="523220"/>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C00000"/>
                    </a:solidFill>
                    <a:effectLst/>
                    <a:uLnTx/>
                    <a:uFillTx/>
                    <a:latin typeface="Open Sans"/>
                    <a:ea typeface="+mn-ea"/>
                    <a:cs typeface="+mn-cs"/>
                  </a:rPr>
                  <a:t>Attack Generator</a:t>
                </a:r>
                <a:endParaRPr kumimoji="0" lang="x-none" sz="1400" b="1" i="0" u="none" strike="noStrike" kern="1200" cap="none" spc="0" normalizeH="0" baseline="0" noProof="0">
                  <a:ln>
                    <a:noFill/>
                  </a:ln>
                  <a:solidFill>
                    <a:srgbClr val="C00000"/>
                  </a:solidFill>
                  <a:effectLst/>
                  <a:uLnTx/>
                  <a:uFillTx/>
                  <a:latin typeface="Open Sans"/>
                  <a:ea typeface="+mn-ea"/>
                  <a:cs typeface="+mn-cs"/>
                </a:endParaRPr>
              </a:p>
            </p:txBody>
          </p:sp>
          <p:sp>
            <p:nvSpPr>
              <p:cNvPr id="2107" name="Freeform 5">
                <a:extLst>
                  <a:ext uri="{FF2B5EF4-FFF2-40B4-BE49-F238E27FC236}">
                    <a16:creationId xmlns:a16="http://schemas.microsoft.com/office/drawing/2014/main" id="{796CCF6E-7F3E-4859-BF27-587780E6D134}"/>
                  </a:ext>
                </a:extLst>
              </p:cNvPr>
              <p:cNvSpPr>
                <a:spLocks/>
              </p:cNvSpPr>
              <p:nvPr/>
            </p:nvSpPr>
            <p:spPr bwMode="auto">
              <a:xfrm rot="5400000">
                <a:off x="1783819" y="2628996"/>
                <a:ext cx="1153217" cy="985672"/>
              </a:xfrm>
              <a:custGeom>
                <a:avLst/>
                <a:gdLst>
                  <a:gd name="T0" fmla="*/ 182 w 647"/>
                  <a:gd name="T1" fmla="*/ 553 h 553"/>
                  <a:gd name="T2" fmla="*/ 68 w 647"/>
                  <a:gd name="T3" fmla="*/ 553 h 553"/>
                  <a:gd name="T4" fmla="*/ 68 w 647"/>
                  <a:gd name="T5" fmla="*/ 553 h 553"/>
                  <a:gd name="T6" fmla="*/ 54 w 647"/>
                  <a:gd name="T7" fmla="*/ 551 h 553"/>
                  <a:gd name="T8" fmla="*/ 42 w 647"/>
                  <a:gd name="T9" fmla="*/ 547 h 553"/>
                  <a:gd name="T10" fmla="*/ 30 w 647"/>
                  <a:gd name="T11" fmla="*/ 541 h 553"/>
                  <a:gd name="T12" fmla="*/ 20 w 647"/>
                  <a:gd name="T13" fmla="*/ 533 h 553"/>
                  <a:gd name="T14" fmla="*/ 12 w 647"/>
                  <a:gd name="T15" fmla="*/ 523 h 553"/>
                  <a:gd name="T16" fmla="*/ 6 w 647"/>
                  <a:gd name="T17" fmla="*/ 511 h 553"/>
                  <a:gd name="T18" fmla="*/ 2 w 647"/>
                  <a:gd name="T19" fmla="*/ 497 h 553"/>
                  <a:gd name="T20" fmla="*/ 0 w 647"/>
                  <a:gd name="T21" fmla="*/ 485 h 553"/>
                  <a:gd name="T22" fmla="*/ 0 w 647"/>
                  <a:gd name="T23" fmla="*/ 70 h 553"/>
                  <a:gd name="T24" fmla="*/ 0 w 647"/>
                  <a:gd name="T25" fmla="*/ 70 h 553"/>
                  <a:gd name="T26" fmla="*/ 2 w 647"/>
                  <a:gd name="T27" fmla="*/ 56 h 553"/>
                  <a:gd name="T28" fmla="*/ 6 w 647"/>
                  <a:gd name="T29" fmla="*/ 42 h 553"/>
                  <a:gd name="T30" fmla="*/ 12 w 647"/>
                  <a:gd name="T31" fmla="*/ 30 h 553"/>
                  <a:gd name="T32" fmla="*/ 20 w 647"/>
                  <a:gd name="T33" fmla="*/ 20 h 553"/>
                  <a:gd name="T34" fmla="*/ 30 w 647"/>
                  <a:gd name="T35" fmla="*/ 12 h 553"/>
                  <a:gd name="T36" fmla="*/ 42 w 647"/>
                  <a:gd name="T37" fmla="*/ 6 h 553"/>
                  <a:gd name="T38" fmla="*/ 54 w 647"/>
                  <a:gd name="T39" fmla="*/ 2 h 553"/>
                  <a:gd name="T40" fmla="*/ 68 w 647"/>
                  <a:gd name="T41" fmla="*/ 0 h 553"/>
                  <a:gd name="T42" fmla="*/ 579 w 647"/>
                  <a:gd name="T43" fmla="*/ 0 h 553"/>
                  <a:gd name="T44" fmla="*/ 579 w 647"/>
                  <a:gd name="T45" fmla="*/ 0 h 553"/>
                  <a:gd name="T46" fmla="*/ 593 w 647"/>
                  <a:gd name="T47" fmla="*/ 2 h 553"/>
                  <a:gd name="T48" fmla="*/ 605 w 647"/>
                  <a:gd name="T49" fmla="*/ 6 h 553"/>
                  <a:gd name="T50" fmla="*/ 617 w 647"/>
                  <a:gd name="T51" fmla="*/ 12 h 553"/>
                  <a:gd name="T52" fmla="*/ 627 w 647"/>
                  <a:gd name="T53" fmla="*/ 20 h 553"/>
                  <a:gd name="T54" fmla="*/ 635 w 647"/>
                  <a:gd name="T55" fmla="*/ 30 h 553"/>
                  <a:gd name="T56" fmla="*/ 641 w 647"/>
                  <a:gd name="T57" fmla="*/ 42 h 553"/>
                  <a:gd name="T58" fmla="*/ 645 w 647"/>
                  <a:gd name="T59" fmla="*/ 56 h 553"/>
                  <a:gd name="T60" fmla="*/ 647 w 647"/>
                  <a:gd name="T61" fmla="*/ 70 h 553"/>
                  <a:gd name="T62" fmla="*/ 647 w 647"/>
                  <a:gd name="T63" fmla="*/ 485 h 553"/>
                  <a:gd name="T64" fmla="*/ 647 w 647"/>
                  <a:gd name="T65" fmla="*/ 485 h 553"/>
                  <a:gd name="T66" fmla="*/ 645 w 647"/>
                  <a:gd name="T67" fmla="*/ 497 h 553"/>
                  <a:gd name="T68" fmla="*/ 641 w 647"/>
                  <a:gd name="T69" fmla="*/ 511 h 553"/>
                  <a:gd name="T70" fmla="*/ 635 w 647"/>
                  <a:gd name="T71" fmla="*/ 523 h 553"/>
                  <a:gd name="T72" fmla="*/ 627 w 647"/>
                  <a:gd name="T73" fmla="*/ 533 h 553"/>
                  <a:gd name="T74" fmla="*/ 617 w 647"/>
                  <a:gd name="T75" fmla="*/ 541 h 553"/>
                  <a:gd name="T76" fmla="*/ 605 w 647"/>
                  <a:gd name="T77" fmla="*/ 547 h 553"/>
                  <a:gd name="T78" fmla="*/ 593 w 647"/>
                  <a:gd name="T79" fmla="*/ 551 h 553"/>
                  <a:gd name="T80" fmla="*/ 579 w 647"/>
                  <a:gd name="T81" fmla="*/ 553 h 553"/>
                  <a:gd name="T82" fmla="*/ 457 w 647"/>
                  <a:gd name="T83" fmla="*/ 553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7" h="553">
                    <a:moveTo>
                      <a:pt x="182" y="553"/>
                    </a:moveTo>
                    <a:lnTo>
                      <a:pt x="68" y="553"/>
                    </a:lnTo>
                    <a:lnTo>
                      <a:pt x="68" y="553"/>
                    </a:lnTo>
                    <a:lnTo>
                      <a:pt x="54" y="551"/>
                    </a:lnTo>
                    <a:lnTo>
                      <a:pt x="42" y="547"/>
                    </a:lnTo>
                    <a:lnTo>
                      <a:pt x="30" y="541"/>
                    </a:lnTo>
                    <a:lnTo>
                      <a:pt x="20" y="533"/>
                    </a:lnTo>
                    <a:lnTo>
                      <a:pt x="12" y="523"/>
                    </a:lnTo>
                    <a:lnTo>
                      <a:pt x="6" y="511"/>
                    </a:lnTo>
                    <a:lnTo>
                      <a:pt x="2" y="497"/>
                    </a:lnTo>
                    <a:lnTo>
                      <a:pt x="0" y="485"/>
                    </a:lnTo>
                    <a:lnTo>
                      <a:pt x="0" y="70"/>
                    </a:lnTo>
                    <a:lnTo>
                      <a:pt x="0" y="70"/>
                    </a:lnTo>
                    <a:lnTo>
                      <a:pt x="2" y="56"/>
                    </a:lnTo>
                    <a:lnTo>
                      <a:pt x="6" y="42"/>
                    </a:lnTo>
                    <a:lnTo>
                      <a:pt x="12" y="30"/>
                    </a:lnTo>
                    <a:lnTo>
                      <a:pt x="20" y="20"/>
                    </a:lnTo>
                    <a:lnTo>
                      <a:pt x="30" y="12"/>
                    </a:lnTo>
                    <a:lnTo>
                      <a:pt x="42" y="6"/>
                    </a:lnTo>
                    <a:lnTo>
                      <a:pt x="54" y="2"/>
                    </a:lnTo>
                    <a:lnTo>
                      <a:pt x="68" y="0"/>
                    </a:lnTo>
                    <a:lnTo>
                      <a:pt x="579" y="0"/>
                    </a:lnTo>
                    <a:lnTo>
                      <a:pt x="579" y="0"/>
                    </a:lnTo>
                    <a:lnTo>
                      <a:pt x="593" y="2"/>
                    </a:lnTo>
                    <a:lnTo>
                      <a:pt x="605" y="6"/>
                    </a:lnTo>
                    <a:lnTo>
                      <a:pt x="617" y="12"/>
                    </a:lnTo>
                    <a:lnTo>
                      <a:pt x="627" y="20"/>
                    </a:lnTo>
                    <a:lnTo>
                      <a:pt x="635" y="30"/>
                    </a:lnTo>
                    <a:lnTo>
                      <a:pt x="641" y="42"/>
                    </a:lnTo>
                    <a:lnTo>
                      <a:pt x="645" y="56"/>
                    </a:lnTo>
                    <a:lnTo>
                      <a:pt x="647" y="70"/>
                    </a:lnTo>
                    <a:lnTo>
                      <a:pt x="647" y="485"/>
                    </a:lnTo>
                    <a:lnTo>
                      <a:pt x="647" y="485"/>
                    </a:lnTo>
                    <a:lnTo>
                      <a:pt x="645" y="497"/>
                    </a:lnTo>
                    <a:lnTo>
                      <a:pt x="641" y="511"/>
                    </a:lnTo>
                    <a:lnTo>
                      <a:pt x="635" y="523"/>
                    </a:lnTo>
                    <a:lnTo>
                      <a:pt x="627" y="533"/>
                    </a:lnTo>
                    <a:lnTo>
                      <a:pt x="617" y="541"/>
                    </a:lnTo>
                    <a:lnTo>
                      <a:pt x="605" y="547"/>
                    </a:lnTo>
                    <a:lnTo>
                      <a:pt x="593" y="551"/>
                    </a:lnTo>
                    <a:lnTo>
                      <a:pt x="579" y="553"/>
                    </a:lnTo>
                    <a:lnTo>
                      <a:pt x="457" y="553"/>
                    </a:lnTo>
                  </a:path>
                </a:pathLst>
              </a:custGeom>
              <a:solidFill>
                <a:schemeClr val="bg1">
                  <a:lumMod val="95000"/>
                </a:schemeClr>
              </a:solidFill>
              <a:ln w="3175">
                <a:solidFill>
                  <a:srgbClr val="C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108" name="Freeform 7">
                <a:extLst>
                  <a:ext uri="{FF2B5EF4-FFF2-40B4-BE49-F238E27FC236}">
                    <a16:creationId xmlns:a16="http://schemas.microsoft.com/office/drawing/2014/main" id="{C97FFE58-42D4-43DC-B2E3-376D7C86BB1F}"/>
                  </a:ext>
                </a:extLst>
              </p:cNvPr>
              <p:cNvSpPr>
                <a:spLocks/>
              </p:cNvSpPr>
              <p:nvPr/>
            </p:nvSpPr>
            <p:spPr bwMode="auto">
              <a:xfrm rot="5400000">
                <a:off x="3006550" y="3191370"/>
                <a:ext cx="260230" cy="566806"/>
              </a:xfrm>
              <a:custGeom>
                <a:avLst/>
                <a:gdLst>
                  <a:gd name="T0" fmla="*/ 0 w 146"/>
                  <a:gd name="T1" fmla="*/ 318 h 318"/>
                  <a:gd name="T2" fmla="*/ 0 w 146"/>
                  <a:gd name="T3" fmla="*/ 216 h 318"/>
                  <a:gd name="T4" fmla="*/ 146 w 146"/>
                  <a:gd name="T5" fmla="*/ 216 h 318"/>
                  <a:gd name="T6" fmla="*/ 146 w 146"/>
                  <a:gd name="T7" fmla="*/ 0 h 318"/>
                </a:gdLst>
                <a:ahLst/>
                <a:cxnLst>
                  <a:cxn ang="0">
                    <a:pos x="T0" y="T1"/>
                  </a:cxn>
                  <a:cxn ang="0">
                    <a:pos x="T2" y="T3"/>
                  </a:cxn>
                  <a:cxn ang="0">
                    <a:pos x="T4" y="T5"/>
                  </a:cxn>
                  <a:cxn ang="0">
                    <a:pos x="T6" y="T7"/>
                  </a:cxn>
                </a:cxnLst>
                <a:rect l="0" t="0" r="r" b="b"/>
                <a:pathLst>
                  <a:path w="146" h="318">
                    <a:moveTo>
                      <a:pt x="0" y="318"/>
                    </a:moveTo>
                    <a:lnTo>
                      <a:pt x="0" y="216"/>
                    </a:lnTo>
                    <a:lnTo>
                      <a:pt x="146" y="216"/>
                    </a:lnTo>
                    <a:lnTo>
                      <a:pt x="146" y="0"/>
                    </a:lnTo>
                  </a:path>
                </a:pathLst>
              </a:custGeom>
              <a:noFill/>
              <a:ln w="6350">
                <a:solidFill>
                  <a:srgbClr val="C00000"/>
                </a:solidFill>
                <a:prstDash val="solid"/>
                <a:round/>
                <a:headEnd/>
                <a:tailEnd type="triangle" w="sm" len="sm"/>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109" name="Line 9">
                <a:extLst>
                  <a:ext uri="{FF2B5EF4-FFF2-40B4-BE49-F238E27FC236}">
                    <a16:creationId xmlns:a16="http://schemas.microsoft.com/office/drawing/2014/main" id="{4F6FF09E-2808-45A0-A85A-D2B4F4C43793}"/>
                  </a:ext>
                </a:extLst>
              </p:cNvPr>
              <p:cNvSpPr>
                <a:spLocks noChangeShapeType="1"/>
              </p:cNvSpPr>
              <p:nvPr/>
            </p:nvSpPr>
            <p:spPr bwMode="auto">
              <a:xfrm rot="5400000" flipV="1">
                <a:off x="3533252" y="2553631"/>
                <a:ext cx="0" cy="1359970"/>
              </a:xfrm>
              <a:prstGeom prst="line">
                <a:avLst/>
              </a:prstGeom>
              <a:noFill/>
              <a:ln w="6350">
                <a:solidFill>
                  <a:srgbClr val="C00000"/>
                </a:solidFill>
                <a:prstDash val="dash"/>
                <a:round/>
                <a:headEnd/>
                <a:tailEnd type="triangle" w="sm" len="sm"/>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110" name="Freeform 11">
                <a:extLst>
                  <a:ext uri="{FF2B5EF4-FFF2-40B4-BE49-F238E27FC236}">
                    <a16:creationId xmlns:a16="http://schemas.microsoft.com/office/drawing/2014/main" id="{EC3BA0AE-43CE-4B35-871C-685DAB87715C}"/>
                  </a:ext>
                </a:extLst>
              </p:cNvPr>
              <p:cNvSpPr>
                <a:spLocks/>
              </p:cNvSpPr>
              <p:nvPr/>
            </p:nvSpPr>
            <p:spPr bwMode="auto">
              <a:xfrm rot="5400000">
                <a:off x="3008333" y="2468581"/>
                <a:ext cx="256666" cy="566806"/>
              </a:xfrm>
              <a:custGeom>
                <a:avLst/>
                <a:gdLst>
                  <a:gd name="T0" fmla="*/ 144 w 144"/>
                  <a:gd name="T1" fmla="*/ 318 h 318"/>
                  <a:gd name="T2" fmla="*/ 144 w 144"/>
                  <a:gd name="T3" fmla="*/ 216 h 318"/>
                  <a:gd name="T4" fmla="*/ 0 w 144"/>
                  <a:gd name="T5" fmla="*/ 216 h 318"/>
                  <a:gd name="T6" fmla="*/ 0 w 144"/>
                  <a:gd name="T7" fmla="*/ 0 h 318"/>
                </a:gdLst>
                <a:ahLst/>
                <a:cxnLst>
                  <a:cxn ang="0">
                    <a:pos x="T0" y="T1"/>
                  </a:cxn>
                  <a:cxn ang="0">
                    <a:pos x="T2" y="T3"/>
                  </a:cxn>
                  <a:cxn ang="0">
                    <a:pos x="T4" y="T5"/>
                  </a:cxn>
                  <a:cxn ang="0">
                    <a:pos x="T6" y="T7"/>
                  </a:cxn>
                </a:cxnLst>
                <a:rect l="0" t="0" r="r" b="b"/>
                <a:pathLst>
                  <a:path w="144" h="318">
                    <a:moveTo>
                      <a:pt x="144" y="318"/>
                    </a:moveTo>
                    <a:lnTo>
                      <a:pt x="144" y="216"/>
                    </a:lnTo>
                    <a:lnTo>
                      <a:pt x="0" y="216"/>
                    </a:lnTo>
                    <a:lnTo>
                      <a:pt x="0" y="0"/>
                    </a:lnTo>
                  </a:path>
                </a:pathLst>
              </a:custGeom>
              <a:noFill/>
              <a:ln w="6350">
                <a:solidFill>
                  <a:srgbClr val="C00000"/>
                </a:solidFill>
                <a:prstDash val="solid"/>
                <a:round/>
                <a:headEnd/>
                <a:tailEnd type="triangle" w="sm" len="sm"/>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111" name="Freeform 15">
                <a:extLst>
                  <a:ext uri="{FF2B5EF4-FFF2-40B4-BE49-F238E27FC236}">
                    <a16:creationId xmlns:a16="http://schemas.microsoft.com/office/drawing/2014/main" id="{69771F71-C04E-4694-BC48-4C33D4A0DB42}"/>
                  </a:ext>
                </a:extLst>
              </p:cNvPr>
              <p:cNvSpPr>
                <a:spLocks/>
              </p:cNvSpPr>
              <p:nvPr/>
            </p:nvSpPr>
            <p:spPr bwMode="auto">
              <a:xfrm rot="5400000">
                <a:off x="2978782" y="2929418"/>
                <a:ext cx="56276" cy="307315"/>
              </a:xfrm>
              <a:custGeom>
                <a:avLst/>
                <a:gdLst>
                  <a:gd name="T0" fmla="*/ 0 w 68"/>
                  <a:gd name="T1" fmla="*/ 330 h 330"/>
                  <a:gd name="T2" fmla="*/ 0 w 68"/>
                  <a:gd name="T3" fmla="*/ 108 h 330"/>
                  <a:gd name="T4" fmla="*/ 68 w 68"/>
                  <a:gd name="T5" fmla="*/ 42 h 330"/>
                  <a:gd name="T6" fmla="*/ 68 w 68"/>
                  <a:gd name="T7" fmla="*/ 0 h 330"/>
                  <a:gd name="connsiteX0" fmla="*/ 0 w 10000"/>
                  <a:gd name="connsiteY0" fmla="*/ 8727 h 8727"/>
                  <a:gd name="connsiteX1" fmla="*/ 0 w 10000"/>
                  <a:gd name="connsiteY1" fmla="*/ 2000 h 8727"/>
                  <a:gd name="connsiteX2" fmla="*/ 10000 w 10000"/>
                  <a:gd name="connsiteY2" fmla="*/ 0 h 8727"/>
                  <a:gd name="connsiteX0" fmla="*/ 0 w 0"/>
                  <a:gd name="connsiteY0" fmla="*/ 7708 h 7708"/>
                  <a:gd name="connsiteX1" fmla="*/ 0 w 0"/>
                  <a:gd name="connsiteY1" fmla="*/ 0 h 7708"/>
                </a:gdLst>
                <a:ahLst/>
                <a:cxnLst>
                  <a:cxn ang="0">
                    <a:pos x="connsiteX0" y="connsiteY0"/>
                  </a:cxn>
                  <a:cxn ang="0">
                    <a:pos x="connsiteX1" y="connsiteY1"/>
                  </a:cxn>
                </a:cxnLst>
                <a:rect l="l" t="t" r="r" b="b"/>
                <a:pathLst>
                  <a:path h="7708">
                    <a:moveTo>
                      <a:pt x="0" y="7708"/>
                    </a:moveTo>
                    <a:lnTo>
                      <a:pt x="0" y="0"/>
                    </a:lnTo>
                  </a:path>
                </a:pathLst>
              </a:custGeom>
              <a:noFill/>
              <a:ln w="6350">
                <a:solidFill>
                  <a:srgbClr val="C00000"/>
                </a:solidFill>
                <a:prstDash val="solid"/>
                <a:round/>
                <a:headEnd/>
                <a:tailEnd type="triangle" w="sm" len="sm"/>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112" name="Freeform 25">
                <a:extLst>
                  <a:ext uri="{FF2B5EF4-FFF2-40B4-BE49-F238E27FC236}">
                    <a16:creationId xmlns:a16="http://schemas.microsoft.com/office/drawing/2014/main" id="{96282D66-0F8F-456A-B9E1-0E60A4844293}"/>
                  </a:ext>
                </a:extLst>
              </p:cNvPr>
              <p:cNvSpPr>
                <a:spLocks/>
              </p:cNvSpPr>
              <p:nvPr/>
            </p:nvSpPr>
            <p:spPr bwMode="auto">
              <a:xfrm rot="5400000">
                <a:off x="2721366" y="3612015"/>
                <a:ext cx="477684" cy="213889"/>
              </a:xfrm>
              <a:custGeom>
                <a:avLst/>
                <a:gdLst>
                  <a:gd name="T0" fmla="*/ 0 w 268"/>
                  <a:gd name="T1" fmla="*/ 120 h 120"/>
                  <a:gd name="T2" fmla="*/ 0 w 268"/>
                  <a:gd name="T3" fmla="*/ 72 h 120"/>
                  <a:gd name="T4" fmla="*/ 268 w 268"/>
                  <a:gd name="T5" fmla="*/ 72 h 120"/>
                  <a:gd name="T6" fmla="*/ 268 w 268"/>
                  <a:gd name="T7" fmla="*/ 0 h 120"/>
                </a:gdLst>
                <a:ahLst/>
                <a:cxnLst>
                  <a:cxn ang="0">
                    <a:pos x="T0" y="T1"/>
                  </a:cxn>
                  <a:cxn ang="0">
                    <a:pos x="T2" y="T3"/>
                  </a:cxn>
                  <a:cxn ang="0">
                    <a:pos x="T4" y="T5"/>
                  </a:cxn>
                  <a:cxn ang="0">
                    <a:pos x="T6" y="T7"/>
                  </a:cxn>
                </a:cxnLst>
                <a:rect l="0" t="0" r="r" b="b"/>
                <a:pathLst>
                  <a:path w="268" h="120">
                    <a:moveTo>
                      <a:pt x="0" y="120"/>
                    </a:moveTo>
                    <a:lnTo>
                      <a:pt x="0" y="72"/>
                    </a:lnTo>
                    <a:lnTo>
                      <a:pt x="268" y="72"/>
                    </a:lnTo>
                    <a:lnTo>
                      <a:pt x="268" y="0"/>
                    </a:lnTo>
                  </a:path>
                </a:pathLst>
              </a:custGeom>
              <a:noFill/>
              <a:ln w="6350">
                <a:solidFill>
                  <a:srgbClr val="C00000"/>
                </a:solidFill>
                <a:prstDash val="solid"/>
                <a:round/>
                <a:headEnd/>
                <a:tailEnd type="triangle" w="sm" len="sm"/>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113" name="Freeform 27">
                <a:extLst>
                  <a:ext uri="{FF2B5EF4-FFF2-40B4-BE49-F238E27FC236}">
                    <a16:creationId xmlns:a16="http://schemas.microsoft.com/office/drawing/2014/main" id="{2D039B46-1C2A-4171-AF91-DAD77BEE108A}"/>
                  </a:ext>
                </a:extLst>
              </p:cNvPr>
              <p:cNvSpPr>
                <a:spLocks/>
              </p:cNvSpPr>
              <p:nvPr/>
            </p:nvSpPr>
            <p:spPr bwMode="auto">
              <a:xfrm rot="5400000">
                <a:off x="2721366" y="2402631"/>
                <a:ext cx="477684" cy="213889"/>
              </a:xfrm>
              <a:custGeom>
                <a:avLst/>
                <a:gdLst>
                  <a:gd name="T0" fmla="*/ 268 w 268"/>
                  <a:gd name="T1" fmla="*/ 120 h 120"/>
                  <a:gd name="T2" fmla="*/ 268 w 268"/>
                  <a:gd name="T3" fmla="*/ 72 h 120"/>
                  <a:gd name="T4" fmla="*/ 0 w 268"/>
                  <a:gd name="T5" fmla="*/ 72 h 120"/>
                  <a:gd name="T6" fmla="*/ 0 w 268"/>
                  <a:gd name="T7" fmla="*/ 0 h 120"/>
                </a:gdLst>
                <a:ahLst/>
                <a:cxnLst>
                  <a:cxn ang="0">
                    <a:pos x="T0" y="T1"/>
                  </a:cxn>
                  <a:cxn ang="0">
                    <a:pos x="T2" y="T3"/>
                  </a:cxn>
                  <a:cxn ang="0">
                    <a:pos x="T4" y="T5"/>
                  </a:cxn>
                  <a:cxn ang="0">
                    <a:pos x="T6" y="T7"/>
                  </a:cxn>
                </a:cxnLst>
                <a:rect l="0" t="0" r="r" b="b"/>
                <a:pathLst>
                  <a:path w="268" h="120">
                    <a:moveTo>
                      <a:pt x="268" y="120"/>
                    </a:moveTo>
                    <a:lnTo>
                      <a:pt x="268" y="72"/>
                    </a:lnTo>
                    <a:lnTo>
                      <a:pt x="0" y="72"/>
                    </a:lnTo>
                    <a:lnTo>
                      <a:pt x="0" y="0"/>
                    </a:lnTo>
                  </a:path>
                </a:pathLst>
              </a:custGeom>
              <a:noFill/>
              <a:ln w="6350">
                <a:solidFill>
                  <a:srgbClr val="C00000"/>
                </a:solidFill>
                <a:prstDash val="solid"/>
                <a:round/>
                <a:headEnd/>
                <a:tailEnd type="triangle" w="sm" len="sm"/>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grpSp>
            <p:nvGrpSpPr>
              <p:cNvPr id="2114" name="Group 2113">
                <a:extLst>
                  <a:ext uri="{FF2B5EF4-FFF2-40B4-BE49-F238E27FC236}">
                    <a16:creationId xmlns:a16="http://schemas.microsoft.com/office/drawing/2014/main" id="{80176274-5E68-4B24-A875-B94BFFE65000}"/>
                  </a:ext>
                </a:extLst>
              </p:cNvPr>
              <p:cNvGrpSpPr/>
              <p:nvPr/>
            </p:nvGrpSpPr>
            <p:grpSpPr>
              <a:xfrm>
                <a:off x="2012814" y="2733563"/>
                <a:ext cx="695226" cy="776538"/>
                <a:chOff x="85956" y="2848856"/>
                <a:chExt cx="643570" cy="718840"/>
              </a:xfrm>
              <a:solidFill>
                <a:srgbClr val="C00000"/>
              </a:solidFill>
            </p:grpSpPr>
            <p:grpSp>
              <p:nvGrpSpPr>
                <p:cNvPr id="2135" name="Group 2134">
                  <a:extLst>
                    <a:ext uri="{FF2B5EF4-FFF2-40B4-BE49-F238E27FC236}">
                      <a16:creationId xmlns:a16="http://schemas.microsoft.com/office/drawing/2014/main" id="{DFEDC82F-B454-4B63-B9AE-D5D617E1E151}"/>
                    </a:ext>
                  </a:extLst>
                </p:cNvPr>
                <p:cNvGrpSpPr/>
                <p:nvPr/>
              </p:nvGrpSpPr>
              <p:grpSpPr>
                <a:xfrm>
                  <a:off x="85956" y="2848856"/>
                  <a:ext cx="154641" cy="718840"/>
                  <a:chOff x="85956" y="2807005"/>
                  <a:chExt cx="154641" cy="718840"/>
                </a:xfrm>
                <a:grpFill/>
              </p:grpSpPr>
              <p:grpSp>
                <p:nvGrpSpPr>
                  <p:cNvPr id="2168" name="Group 2167">
                    <a:extLst>
                      <a:ext uri="{FF2B5EF4-FFF2-40B4-BE49-F238E27FC236}">
                        <a16:creationId xmlns:a16="http://schemas.microsoft.com/office/drawing/2014/main" id="{1FBB83BC-7EBD-432F-AA08-D2FA3823C0AC}"/>
                      </a:ext>
                    </a:extLst>
                  </p:cNvPr>
                  <p:cNvGrpSpPr/>
                  <p:nvPr/>
                </p:nvGrpSpPr>
                <p:grpSpPr>
                  <a:xfrm rot="5400000">
                    <a:off x="61137" y="2831824"/>
                    <a:ext cx="204280" cy="154641"/>
                    <a:chOff x="10789627" y="2669430"/>
                    <a:chExt cx="283462" cy="214583"/>
                  </a:xfrm>
                  <a:grpFill/>
                </p:grpSpPr>
                <p:sp>
                  <p:nvSpPr>
                    <p:cNvPr id="2179" name="Freeform 1114">
                      <a:extLst>
                        <a:ext uri="{FF2B5EF4-FFF2-40B4-BE49-F238E27FC236}">
                          <a16:creationId xmlns:a16="http://schemas.microsoft.com/office/drawing/2014/main" id="{93958065-6DB9-4186-9A0F-0398B6D9EF2D}"/>
                        </a:ext>
                      </a:extLst>
                    </p:cNvPr>
                    <p:cNvSpPr>
                      <a:spLocks noEditPoints="1"/>
                    </p:cNvSpPr>
                    <p:nvPr/>
                  </p:nvSpPr>
                  <p:spPr bwMode="auto">
                    <a:xfrm>
                      <a:off x="10887647" y="2669430"/>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 name="T116" fmla="*/ 0 w 132"/>
                        <a:gd name="T117" fmla="*/ 66 h 74"/>
                        <a:gd name="T118" fmla="*/ 0 w 132"/>
                        <a:gd name="T119"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close/>
                          <a:moveTo>
                            <a:pt x="0" y="66"/>
                          </a:moveTo>
                          <a:lnTo>
                            <a:pt x="0" y="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180" name="Freeform 1115">
                      <a:extLst>
                        <a:ext uri="{FF2B5EF4-FFF2-40B4-BE49-F238E27FC236}">
                          <a16:creationId xmlns:a16="http://schemas.microsoft.com/office/drawing/2014/main" id="{D83AD079-8BAE-4BD2-BA43-4913A438E2B1}"/>
                        </a:ext>
                      </a:extLst>
                    </p:cNvPr>
                    <p:cNvSpPr>
                      <a:spLocks/>
                    </p:cNvSpPr>
                    <p:nvPr/>
                  </p:nvSpPr>
                  <p:spPr bwMode="auto">
                    <a:xfrm>
                      <a:off x="10887647" y="2669430"/>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181" name="Line 1116">
                      <a:extLst>
                        <a:ext uri="{FF2B5EF4-FFF2-40B4-BE49-F238E27FC236}">
                          <a16:creationId xmlns:a16="http://schemas.microsoft.com/office/drawing/2014/main" id="{53185E89-74FA-4D57-8ED4-8A0A2DC3F9AC}"/>
                        </a:ext>
                      </a:extLst>
                    </p:cNvPr>
                    <p:cNvSpPr>
                      <a:spLocks noChangeShapeType="1"/>
                    </p:cNvSpPr>
                    <p:nvPr/>
                  </p:nvSpPr>
                  <p:spPr bwMode="auto">
                    <a:xfrm>
                      <a:off x="10887647" y="2713142"/>
                      <a:ext cx="0" cy="0"/>
                    </a:xfrm>
                    <a:prstGeom prst="lin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182" name="Freeform 1117">
                      <a:extLst>
                        <a:ext uri="{FF2B5EF4-FFF2-40B4-BE49-F238E27FC236}">
                          <a16:creationId xmlns:a16="http://schemas.microsoft.com/office/drawing/2014/main" id="{F7786C24-91F8-444A-ADC2-DD9A7059B12D}"/>
                        </a:ext>
                      </a:extLst>
                    </p:cNvPr>
                    <p:cNvSpPr>
                      <a:spLocks noEditPoints="1"/>
                    </p:cNvSpPr>
                    <p:nvPr/>
                  </p:nvSpPr>
                  <p:spPr bwMode="auto">
                    <a:xfrm>
                      <a:off x="10789627" y="2717115"/>
                      <a:ext cx="283462" cy="166898"/>
                    </a:xfrm>
                    <a:custGeom>
                      <a:avLst/>
                      <a:gdLst>
                        <a:gd name="T0" fmla="*/ 346 w 428"/>
                        <a:gd name="T1" fmla="*/ 84 h 252"/>
                        <a:gd name="T2" fmla="*/ 366 w 428"/>
                        <a:gd name="T3" fmla="*/ 78 h 252"/>
                        <a:gd name="T4" fmla="*/ 380 w 428"/>
                        <a:gd name="T5" fmla="*/ 56 h 252"/>
                        <a:gd name="T6" fmla="*/ 380 w 428"/>
                        <a:gd name="T7" fmla="*/ 6 h 252"/>
                        <a:gd name="T8" fmla="*/ 374 w 428"/>
                        <a:gd name="T9" fmla="*/ 0 h 252"/>
                        <a:gd name="T10" fmla="*/ 366 w 428"/>
                        <a:gd name="T11" fmla="*/ 8 h 252"/>
                        <a:gd name="T12" fmla="*/ 360 w 428"/>
                        <a:gd name="T13" fmla="*/ 62 h 252"/>
                        <a:gd name="T14" fmla="*/ 320 w 428"/>
                        <a:gd name="T15" fmla="*/ 48 h 252"/>
                        <a:gd name="T16" fmla="*/ 308 w 428"/>
                        <a:gd name="T17" fmla="*/ 30 h 252"/>
                        <a:gd name="T18" fmla="*/ 120 w 428"/>
                        <a:gd name="T19" fmla="*/ 30 h 252"/>
                        <a:gd name="T20" fmla="*/ 108 w 428"/>
                        <a:gd name="T21" fmla="*/ 68 h 252"/>
                        <a:gd name="T22" fmla="*/ 70 w 428"/>
                        <a:gd name="T23" fmla="*/ 62 h 252"/>
                        <a:gd name="T24" fmla="*/ 64 w 428"/>
                        <a:gd name="T25" fmla="*/ 8 h 252"/>
                        <a:gd name="T26" fmla="*/ 56 w 428"/>
                        <a:gd name="T27" fmla="*/ 0 h 252"/>
                        <a:gd name="T28" fmla="*/ 48 w 428"/>
                        <a:gd name="T29" fmla="*/ 6 h 252"/>
                        <a:gd name="T30" fmla="*/ 48 w 428"/>
                        <a:gd name="T31" fmla="*/ 56 h 252"/>
                        <a:gd name="T32" fmla="*/ 64 w 428"/>
                        <a:gd name="T33" fmla="*/ 78 h 252"/>
                        <a:gd name="T34" fmla="*/ 108 w 428"/>
                        <a:gd name="T35" fmla="*/ 84 h 252"/>
                        <a:gd name="T36" fmla="*/ 6 w 428"/>
                        <a:gd name="T37" fmla="*/ 116 h 252"/>
                        <a:gd name="T38" fmla="*/ 0 w 428"/>
                        <a:gd name="T39" fmla="*/ 124 h 252"/>
                        <a:gd name="T40" fmla="*/ 8 w 428"/>
                        <a:gd name="T41" fmla="*/ 132 h 252"/>
                        <a:gd name="T42" fmla="*/ 84 w 428"/>
                        <a:gd name="T43" fmla="*/ 164 h 252"/>
                        <a:gd name="T44" fmla="*/ 58 w 428"/>
                        <a:gd name="T45" fmla="*/ 174 h 252"/>
                        <a:gd name="T46" fmla="*/ 48 w 428"/>
                        <a:gd name="T47" fmla="*/ 200 h 252"/>
                        <a:gd name="T48" fmla="*/ 50 w 428"/>
                        <a:gd name="T49" fmla="*/ 244 h 252"/>
                        <a:gd name="T50" fmla="*/ 58 w 428"/>
                        <a:gd name="T51" fmla="*/ 246 h 252"/>
                        <a:gd name="T52" fmla="*/ 64 w 428"/>
                        <a:gd name="T53" fmla="*/ 200 h 252"/>
                        <a:gd name="T54" fmla="*/ 76 w 428"/>
                        <a:gd name="T55" fmla="*/ 182 h 252"/>
                        <a:gd name="T56" fmla="*/ 114 w 428"/>
                        <a:gd name="T57" fmla="*/ 194 h 252"/>
                        <a:gd name="T58" fmla="*/ 150 w 428"/>
                        <a:gd name="T59" fmla="*/ 240 h 252"/>
                        <a:gd name="T60" fmla="*/ 236 w 428"/>
                        <a:gd name="T61" fmla="*/ 252 h 252"/>
                        <a:gd name="T62" fmla="*/ 278 w 428"/>
                        <a:gd name="T63" fmla="*/ 240 h 252"/>
                        <a:gd name="T64" fmla="*/ 316 w 428"/>
                        <a:gd name="T65" fmla="*/ 194 h 252"/>
                        <a:gd name="T66" fmla="*/ 354 w 428"/>
                        <a:gd name="T67" fmla="*/ 182 h 252"/>
                        <a:gd name="T68" fmla="*/ 366 w 428"/>
                        <a:gd name="T69" fmla="*/ 238 h 252"/>
                        <a:gd name="T70" fmla="*/ 370 w 428"/>
                        <a:gd name="T71" fmla="*/ 246 h 252"/>
                        <a:gd name="T72" fmla="*/ 380 w 428"/>
                        <a:gd name="T73" fmla="*/ 244 h 252"/>
                        <a:gd name="T74" fmla="*/ 382 w 428"/>
                        <a:gd name="T75" fmla="*/ 200 h 252"/>
                        <a:gd name="T76" fmla="*/ 370 w 428"/>
                        <a:gd name="T77" fmla="*/ 174 h 252"/>
                        <a:gd name="T78" fmla="*/ 346 w 428"/>
                        <a:gd name="T79" fmla="*/ 164 h 252"/>
                        <a:gd name="T80" fmla="*/ 420 w 428"/>
                        <a:gd name="T81" fmla="*/ 132 h 252"/>
                        <a:gd name="T82" fmla="*/ 428 w 428"/>
                        <a:gd name="T83" fmla="*/ 124 h 252"/>
                        <a:gd name="T84" fmla="*/ 424 w 428"/>
                        <a:gd name="T85" fmla="*/ 116 h 252"/>
                        <a:gd name="T86" fmla="*/ 194 w 428"/>
                        <a:gd name="T87" fmla="*/ 236 h 252"/>
                        <a:gd name="T88" fmla="*/ 154 w 428"/>
                        <a:gd name="T89" fmla="*/ 224 h 252"/>
                        <a:gd name="T90" fmla="*/ 126 w 428"/>
                        <a:gd name="T91" fmla="*/ 180 h 252"/>
                        <a:gd name="T92" fmla="*/ 126 w 428"/>
                        <a:gd name="T93" fmla="*/ 46 h 252"/>
                        <a:gd name="T94" fmla="*/ 304 w 428"/>
                        <a:gd name="T95" fmla="*/ 166 h 252"/>
                        <a:gd name="T96" fmla="*/ 292 w 428"/>
                        <a:gd name="T97" fmla="*/ 206 h 252"/>
                        <a:gd name="T98" fmla="*/ 250 w 428"/>
                        <a:gd name="T99" fmla="*/ 234 h 252"/>
                        <a:gd name="T100" fmla="*/ 300 w 428"/>
                        <a:gd name="T101" fmla="*/ 44 h 252"/>
                        <a:gd name="T102" fmla="*/ 304 w 428"/>
                        <a:gd name="T103" fmla="*/ 166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28" h="252">
                          <a:moveTo>
                            <a:pt x="420" y="116"/>
                          </a:moveTo>
                          <a:lnTo>
                            <a:pt x="320" y="116"/>
                          </a:lnTo>
                          <a:lnTo>
                            <a:pt x="320" y="84"/>
                          </a:lnTo>
                          <a:lnTo>
                            <a:pt x="346" y="84"/>
                          </a:lnTo>
                          <a:lnTo>
                            <a:pt x="346" y="84"/>
                          </a:lnTo>
                          <a:lnTo>
                            <a:pt x="354" y="82"/>
                          </a:lnTo>
                          <a:lnTo>
                            <a:pt x="360" y="80"/>
                          </a:lnTo>
                          <a:lnTo>
                            <a:pt x="366" y="78"/>
                          </a:lnTo>
                          <a:lnTo>
                            <a:pt x="370" y="74"/>
                          </a:lnTo>
                          <a:lnTo>
                            <a:pt x="376" y="68"/>
                          </a:lnTo>
                          <a:lnTo>
                            <a:pt x="378" y="62"/>
                          </a:lnTo>
                          <a:lnTo>
                            <a:pt x="380" y="56"/>
                          </a:lnTo>
                          <a:lnTo>
                            <a:pt x="382" y="48"/>
                          </a:lnTo>
                          <a:lnTo>
                            <a:pt x="382" y="8"/>
                          </a:lnTo>
                          <a:lnTo>
                            <a:pt x="382" y="8"/>
                          </a:lnTo>
                          <a:lnTo>
                            <a:pt x="380" y="6"/>
                          </a:lnTo>
                          <a:lnTo>
                            <a:pt x="380" y="2"/>
                          </a:lnTo>
                          <a:lnTo>
                            <a:pt x="376" y="2"/>
                          </a:lnTo>
                          <a:lnTo>
                            <a:pt x="374" y="0"/>
                          </a:lnTo>
                          <a:lnTo>
                            <a:pt x="374" y="0"/>
                          </a:lnTo>
                          <a:lnTo>
                            <a:pt x="370" y="2"/>
                          </a:lnTo>
                          <a:lnTo>
                            <a:pt x="368" y="2"/>
                          </a:lnTo>
                          <a:lnTo>
                            <a:pt x="366" y="6"/>
                          </a:lnTo>
                          <a:lnTo>
                            <a:pt x="366" y="8"/>
                          </a:lnTo>
                          <a:lnTo>
                            <a:pt x="366" y="48"/>
                          </a:lnTo>
                          <a:lnTo>
                            <a:pt x="366" y="48"/>
                          </a:lnTo>
                          <a:lnTo>
                            <a:pt x="364" y="56"/>
                          </a:lnTo>
                          <a:lnTo>
                            <a:pt x="360" y="62"/>
                          </a:lnTo>
                          <a:lnTo>
                            <a:pt x="354" y="66"/>
                          </a:lnTo>
                          <a:lnTo>
                            <a:pt x="346" y="68"/>
                          </a:lnTo>
                          <a:lnTo>
                            <a:pt x="320" y="68"/>
                          </a:lnTo>
                          <a:lnTo>
                            <a:pt x="320" y="48"/>
                          </a:lnTo>
                          <a:lnTo>
                            <a:pt x="320" y="48"/>
                          </a:lnTo>
                          <a:lnTo>
                            <a:pt x="320" y="40"/>
                          </a:lnTo>
                          <a:lnTo>
                            <a:pt x="314" y="34"/>
                          </a:lnTo>
                          <a:lnTo>
                            <a:pt x="308" y="30"/>
                          </a:lnTo>
                          <a:lnTo>
                            <a:pt x="300" y="28"/>
                          </a:lnTo>
                          <a:lnTo>
                            <a:pt x="128" y="28"/>
                          </a:lnTo>
                          <a:lnTo>
                            <a:pt x="128" y="28"/>
                          </a:lnTo>
                          <a:lnTo>
                            <a:pt x="120" y="30"/>
                          </a:lnTo>
                          <a:lnTo>
                            <a:pt x="114" y="34"/>
                          </a:lnTo>
                          <a:lnTo>
                            <a:pt x="110" y="40"/>
                          </a:lnTo>
                          <a:lnTo>
                            <a:pt x="108" y="48"/>
                          </a:lnTo>
                          <a:lnTo>
                            <a:pt x="108" y="68"/>
                          </a:lnTo>
                          <a:lnTo>
                            <a:pt x="84" y="68"/>
                          </a:lnTo>
                          <a:lnTo>
                            <a:pt x="84" y="68"/>
                          </a:lnTo>
                          <a:lnTo>
                            <a:pt x="76" y="66"/>
                          </a:lnTo>
                          <a:lnTo>
                            <a:pt x="70" y="62"/>
                          </a:lnTo>
                          <a:lnTo>
                            <a:pt x="66" y="56"/>
                          </a:lnTo>
                          <a:lnTo>
                            <a:pt x="64" y="48"/>
                          </a:lnTo>
                          <a:lnTo>
                            <a:pt x="64" y="8"/>
                          </a:lnTo>
                          <a:lnTo>
                            <a:pt x="64" y="8"/>
                          </a:lnTo>
                          <a:lnTo>
                            <a:pt x="64" y="6"/>
                          </a:lnTo>
                          <a:lnTo>
                            <a:pt x="62" y="4"/>
                          </a:lnTo>
                          <a:lnTo>
                            <a:pt x="58" y="2"/>
                          </a:lnTo>
                          <a:lnTo>
                            <a:pt x="56" y="0"/>
                          </a:lnTo>
                          <a:lnTo>
                            <a:pt x="56" y="0"/>
                          </a:lnTo>
                          <a:lnTo>
                            <a:pt x="52" y="2"/>
                          </a:lnTo>
                          <a:lnTo>
                            <a:pt x="50" y="4"/>
                          </a:lnTo>
                          <a:lnTo>
                            <a:pt x="48" y="6"/>
                          </a:lnTo>
                          <a:lnTo>
                            <a:pt x="48" y="8"/>
                          </a:lnTo>
                          <a:lnTo>
                            <a:pt x="48" y="48"/>
                          </a:lnTo>
                          <a:lnTo>
                            <a:pt x="48" y="48"/>
                          </a:lnTo>
                          <a:lnTo>
                            <a:pt x="48" y="56"/>
                          </a:lnTo>
                          <a:lnTo>
                            <a:pt x="50" y="62"/>
                          </a:lnTo>
                          <a:lnTo>
                            <a:pt x="54" y="68"/>
                          </a:lnTo>
                          <a:lnTo>
                            <a:pt x="58" y="74"/>
                          </a:lnTo>
                          <a:lnTo>
                            <a:pt x="64" y="78"/>
                          </a:lnTo>
                          <a:lnTo>
                            <a:pt x="70" y="80"/>
                          </a:lnTo>
                          <a:lnTo>
                            <a:pt x="76" y="82"/>
                          </a:lnTo>
                          <a:lnTo>
                            <a:pt x="84" y="84"/>
                          </a:lnTo>
                          <a:lnTo>
                            <a:pt x="108" y="84"/>
                          </a:lnTo>
                          <a:lnTo>
                            <a:pt x="108" y="116"/>
                          </a:lnTo>
                          <a:lnTo>
                            <a:pt x="8" y="116"/>
                          </a:lnTo>
                          <a:lnTo>
                            <a:pt x="8" y="116"/>
                          </a:lnTo>
                          <a:lnTo>
                            <a:pt x="6" y="116"/>
                          </a:lnTo>
                          <a:lnTo>
                            <a:pt x="2" y="118"/>
                          </a:lnTo>
                          <a:lnTo>
                            <a:pt x="0" y="120"/>
                          </a:lnTo>
                          <a:lnTo>
                            <a:pt x="0" y="124"/>
                          </a:lnTo>
                          <a:lnTo>
                            <a:pt x="0" y="124"/>
                          </a:lnTo>
                          <a:lnTo>
                            <a:pt x="0" y="126"/>
                          </a:lnTo>
                          <a:lnTo>
                            <a:pt x="2" y="130"/>
                          </a:lnTo>
                          <a:lnTo>
                            <a:pt x="6" y="132"/>
                          </a:lnTo>
                          <a:lnTo>
                            <a:pt x="8" y="132"/>
                          </a:lnTo>
                          <a:lnTo>
                            <a:pt x="108" y="132"/>
                          </a:lnTo>
                          <a:lnTo>
                            <a:pt x="108" y="164"/>
                          </a:lnTo>
                          <a:lnTo>
                            <a:pt x="84" y="164"/>
                          </a:lnTo>
                          <a:lnTo>
                            <a:pt x="84" y="164"/>
                          </a:lnTo>
                          <a:lnTo>
                            <a:pt x="76" y="164"/>
                          </a:lnTo>
                          <a:lnTo>
                            <a:pt x="70" y="166"/>
                          </a:lnTo>
                          <a:lnTo>
                            <a:pt x="64" y="170"/>
                          </a:lnTo>
                          <a:lnTo>
                            <a:pt x="58" y="174"/>
                          </a:lnTo>
                          <a:lnTo>
                            <a:pt x="54" y="180"/>
                          </a:lnTo>
                          <a:lnTo>
                            <a:pt x="50" y="186"/>
                          </a:lnTo>
                          <a:lnTo>
                            <a:pt x="48" y="192"/>
                          </a:lnTo>
                          <a:lnTo>
                            <a:pt x="48" y="200"/>
                          </a:lnTo>
                          <a:lnTo>
                            <a:pt x="48" y="238"/>
                          </a:lnTo>
                          <a:lnTo>
                            <a:pt x="48" y="238"/>
                          </a:lnTo>
                          <a:lnTo>
                            <a:pt x="48" y="242"/>
                          </a:lnTo>
                          <a:lnTo>
                            <a:pt x="50" y="244"/>
                          </a:lnTo>
                          <a:lnTo>
                            <a:pt x="52" y="246"/>
                          </a:lnTo>
                          <a:lnTo>
                            <a:pt x="56" y="246"/>
                          </a:lnTo>
                          <a:lnTo>
                            <a:pt x="56" y="246"/>
                          </a:lnTo>
                          <a:lnTo>
                            <a:pt x="58" y="246"/>
                          </a:lnTo>
                          <a:lnTo>
                            <a:pt x="62" y="244"/>
                          </a:lnTo>
                          <a:lnTo>
                            <a:pt x="64" y="242"/>
                          </a:lnTo>
                          <a:lnTo>
                            <a:pt x="64" y="238"/>
                          </a:lnTo>
                          <a:lnTo>
                            <a:pt x="64" y="200"/>
                          </a:lnTo>
                          <a:lnTo>
                            <a:pt x="64" y="200"/>
                          </a:lnTo>
                          <a:lnTo>
                            <a:pt x="66" y="192"/>
                          </a:lnTo>
                          <a:lnTo>
                            <a:pt x="70" y="186"/>
                          </a:lnTo>
                          <a:lnTo>
                            <a:pt x="76" y="182"/>
                          </a:lnTo>
                          <a:lnTo>
                            <a:pt x="84" y="180"/>
                          </a:lnTo>
                          <a:lnTo>
                            <a:pt x="110" y="180"/>
                          </a:lnTo>
                          <a:lnTo>
                            <a:pt x="110" y="180"/>
                          </a:lnTo>
                          <a:lnTo>
                            <a:pt x="114" y="194"/>
                          </a:lnTo>
                          <a:lnTo>
                            <a:pt x="120" y="208"/>
                          </a:lnTo>
                          <a:lnTo>
                            <a:pt x="128" y="220"/>
                          </a:lnTo>
                          <a:lnTo>
                            <a:pt x="138" y="230"/>
                          </a:lnTo>
                          <a:lnTo>
                            <a:pt x="150" y="240"/>
                          </a:lnTo>
                          <a:lnTo>
                            <a:pt x="164" y="246"/>
                          </a:lnTo>
                          <a:lnTo>
                            <a:pt x="178" y="250"/>
                          </a:lnTo>
                          <a:lnTo>
                            <a:pt x="194" y="252"/>
                          </a:lnTo>
                          <a:lnTo>
                            <a:pt x="236" y="252"/>
                          </a:lnTo>
                          <a:lnTo>
                            <a:pt x="236" y="252"/>
                          </a:lnTo>
                          <a:lnTo>
                            <a:pt x="250" y="250"/>
                          </a:lnTo>
                          <a:lnTo>
                            <a:pt x="266" y="246"/>
                          </a:lnTo>
                          <a:lnTo>
                            <a:pt x="278" y="240"/>
                          </a:lnTo>
                          <a:lnTo>
                            <a:pt x="290" y="230"/>
                          </a:lnTo>
                          <a:lnTo>
                            <a:pt x="302" y="220"/>
                          </a:lnTo>
                          <a:lnTo>
                            <a:pt x="310" y="208"/>
                          </a:lnTo>
                          <a:lnTo>
                            <a:pt x="316" y="194"/>
                          </a:lnTo>
                          <a:lnTo>
                            <a:pt x="320" y="180"/>
                          </a:lnTo>
                          <a:lnTo>
                            <a:pt x="346" y="180"/>
                          </a:lnTo>
                          <a:lnTo>
                            <a:pt x="346" y="180"/>
                          </a:lnTo>
                          <a:lnTo>
                            <a:pt x="354" y="182"/>
                          </a:lnTo>
                          <a:lnTo>
                            <a:pt x="360" y="186"/>
                          </a:lnTo>
                          <a:lnTo>
                            <a:pt x="364" y="192"/>
                          </a:lnTo>
                          <a:lnTo>
                            <a:pt x="366" y="200"/>
                          </a:lnTo>
                          <a:lnTo>
                            <a:pt x="366" y="238"/>
                          </a:lnTo>
                          <a:lnTo>
                            <a:pt x="366" y="238"/>
                          </a:lnTo>
                          <a:lnTo>
                            <a:pt x="366" y="242"/>
                          </a:lnTo>
                          <a:lnTo>
                            <a:pt x="368" y="244"/>
                          </a:lnTo>
                          <a:lnTo>
                            <a:pt x="370" y="246"/>
                          </a:lnTo>
                          <a:lnTo>
                            <a:pt x="374" y="246"/>
                          </a:lnTo>
                          <a:lnTo>
                            <a:pt x="374" y="246"/>
                          </a:lnTo>
                          <a:lnTo>
                            <a:pt x="376" y="246"/>
                          </a:lnTo>
                          <a:lnTo>
                            <a:pt x="380" y="244"/>
                          </a:lnTo>
                          <a:lnTo>
                            <a:pt x="380" y="242"/>
                          </a:lnTo>
                          <a:lnTo>
                            <a:pt x="382" y="238"/>
                          </a:lnTo>
                          <a:lnTo>
                            <a:pt x="382" y="200"/>
                          </a:lnTo>
                          <a:lnTo>
                            <a:pt x="382" y="200"/>
                          </a:lnTo>
                          <a:lnTo>
                            <a:pt x="380" y="192"/>
                          </a:lnTo>
                          <a:lnTo>
                            <a:pt x="378" y="186"/>
                          </a:lnTo>
                          <a:lnTo>
                            <a:pt x="376" y="180"/>
                          </a:lnTo>
                          <a:lnTo>
                            <a:pt x="370" y="174"/>
                          </a:lnTo>
                          <a:lnTo>
                            <a:pt x="366" y="170"/>
                          </a:lnTo>
                          <a:lnTo>
                            <a:pt x="360" y="166"/>
                          </a:lnTo>
                          <a:lnTo>
                            <a:pt x="354" y="164"/>
                          </a:lnTo>
                          <a:lnTo>
                            <a:pt x="346" y="164"/>
                          </a:lnTo>
                          <a:lnTo>
                            <a:pt x="320" y="164"/>
                          </a:lnTo>
                          <a:lnTo>
                            <a:pt x="320" y="132"/>
                          </a:lnTo>
                          <a:lnTo>
                            <a:pt x="420" y="132"/>
                          </a:lnTo>
                          <a:lnTo>
                            <a:pt x="420" y="132"/>
                          </a:lnTo>
                          <a:lnTo>
                            <a:pt x="424" y="132"/>
                          </a:lnTo>
                          <a:lnTo>
                            <a:pt x="426" y="130"/>
                          </a:lnTo>
                          <a:lnTo>
                            <a:pt x="428" y="126"/>
                          </a:lnTo>
                          <a:lnTo>
                            <a:pt x="428" y="124"/>
                          </a:lnTo>
                          <a:lnTo>
                            <a:pt x="428" y="124"/>
                          </a:lnTo>
                          <a:lnTo>
                            <a:pt x="428" y="120"/>
                          </a:lnTo>
                          <a:lnTo>
                            <a:pt x="426" y="118"/>
                          </a:lnTo>
                          <a:lnTo>
                            <a:pt x="424" y="116"/>
                          </a:lnTo>
                          <a:lnTo>
                            <a:pt x="420" y="116"/>
                          </a:lnTo>
                          <a:lnTo>
                            <a:pt x="420" y="116"/>
                          </a:lnTo>
                          <a:close/>
                          <a:moveTo>
                            <a:pt x="206" y="236"/>
                          </a:moveTo>
                          <a:lnTo>
                            <a:pt x="194" y="236"/>
                          </a:lnTo>
                          <a:lnTo>
                            <a:pt x="194" y="236"/>
                          </a:lnTo>
                          <a:lnTo>
                            <a:pt x="180" y="234"/>
                          </a:lnTo>
                          <a:lnTo>
                            <a:pt x="166" y="230"/>
                          </a:lnTo>
                          <a:lnTo>
                            <a:pt x="154" y="224"/>
                          </a:lnTo>
                          <a:lnTo>
                            <a:pt x="144" y="216"/>
                          </a:lnTo>
                          <a:lnTo>
                            <a:pt x="136" y="206"/>
                          </a:lnTo>
                          <a:lnTo>
                            <a:pt x="130" y="194"/>
                          </a:lnTo>
                          <a:lnTo>
                            <a:pt x="126" y="180"/>
                          </a:lnTo>
                          <a:lnTo>
                            <a:pt x="124" y="166"/>
                          </a:lnTo>
                          <a:lnTo>
                            <a:pt x="124" y="48"/>
                          </a:lnTo>
                          <a:lnTo>
                            <a:pt x="124" y="48"/>
                          </a:lnTo>
                          <a:lnTo>
                            <a:pt x="126" y="46"/>
                          </a:lnTo>
                          <a:lnTo>
                            <a:pt x="130" y="44"/>
                          </a:lnTo>
                          <a:lnTo>
                            <a:pt x="206" y="44"/>
                          </a:lnTo>
                          <a:lnTo>
                            <a:pt x="206" y="236"/>
                          </a:lnTo>
                          <a:close/>
                          <a:moveTo>
                            <a:pt x="304" y="166"/>
                          </a:moveTo>
                          <a:lnTo>
                            <a:pt x="304" y="166"/>
                          </a:lnTo>
                          <a:lnTo>
                            <a:pt x="304" y="180"/>
                          </a:lnTo>
                          <a:lnTo>
                            <a:pt x="300" y="194"/>
                          </a:lnTo>
                          <a:lnTo>
                            <a:pt x="292" y="206"/>
                          </a:lnTo>
                          <a:lnTo>
                            <a:pt x="284" y="216"/>
                          </a:lnTo>
                          <a:lnTo>
                            <a:pt x="274" y="224"/>
                          </a:lnTo>
                          <a:lnTo>
                            <a:pt x="262" y="230"/>
                          </a:lnTo>
                          <a:lnTo>
                            <a:pt x="250" y="234"/>
                          </a:lnTo>
                          <a:lnTo>
                            <a:pt x="236" y="236"/>
                          </a:lnTo>
                          <a:lnTo>
                            <a:pt x="222" y="236"/>
                          </a:lnTo>
                          <a:lnTo>
                            <a:pt x="222" y="44"/>
                          </a:lnTo>
                          <a:lnTo>
                            <a:pt x="300" y="44"/>
                          </a:lnTo>
                          <a:lnTo>
                            <a:pt x="300" y="44"/>
                          </a:lnTo>
                          <a:lnTo>
                            <a:pt x="304" y="46"/>
                          </a:lnTo>
                          <a:lnTo>
                            <a:pt x="304" y="48"/>
                          </a:lnTo>
                          <a:lnTo>
                            <a:pt x="304" y="1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2169" name="Group 2168">
                    <a:extLst>
                      <a:ext uri="{FF2B5EF4-FFF2-40B4-BE49-F238E27FC236}">
                        <a16:creationId xmlns:a16="http://schemas.microsoft.com/office/drawing/2014/main" id="{20C57F3C-E2CE-4405-A9A7-CDEA0C4B81D8}"/>
                      </a:ext>
                    </a:extLst>
                  </p:cNvPr>
                  <p:cNvGrpSpPr/>
                  <p:nvPr/>
                </p:nvGrpSpPr>
                <p:grpSpPr>
                  <a:xfrm rot="5400000">
                    <a:off x="61137" y="3089104"/>
                    <a:ext cx="204280" cy="154641"/>
                    <a:chOff x="10789627" y="2669430"/>
                    <a:chExt cx="283462" cy="214583"/>
                  </a:xfrm>
                  <a:grpFill/>
                </p:grpSpPr>
                <p:sp>
                  <p:nvSpPr>
                    <p:cNvPr id="2175" name="Freeform 1114">
                      <a:extLst>
                        <a:ext uri="{FF2B5EF4-FFF2-40B4-BE49-F238E27FC236}">
                          <a16:creationId xmlns:a16="http://schemas.microsoft.com/office/drawing/2014/main" id="{410C887A-21A7-47D7-A725-A41107DAB9E7}"/>
                        </a:ext>
                      </a:extLst>
                    </p:cNvPr>
                    <p:cNvSpPr>
                      <a:spLocks noEditPoints="1"/>
                    </p:cNvSpPr>
                    <p:nvPr/>
                  </p:nvSpPr>
                  <p:spPr bwMode="auto">
                    <a:xfrm>
                      <a:off x="10887647" y="2669430"/>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 name="T116" fmla="*/ 0 w 132"/>
                        <a:gd name="T117" fmla="*/ 66 h 74"/>
                        <a:gd name="T118" fmla="*/ 0 w 132"/>
                        <a:gd name="T119"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close/>
                          <a:moveTo>
                            <a:pt x="0" y="66"/>
                          </a:moveTo>
                          <a:lnTo>
                            <a:pt x="0" y="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176" name="Freeform 1115">
                      <a:extLst>
                        <a:ext uri="{FF2B5EF4-FFF2-40B4-BE49-F238E27FC236}">
                          <a16:creationId xmlns:a16="http://schemas.microsoft.com/office/drawing/2014/main" id="{9BDE5BC3-710D-407C-9BA6-ECEF2D1DEC11}"/>
                        </a:ext>
                      </a:extLst>
                    </p:cNvPr>
                    <p:cNvSpPr>
                      <a:spLocks/>
                    </p:cNvSpPr>
                    <p:nvPr/>
                  </p:nvSpPr>
                  <p:spPr bwMode="auto">
                    <a:xfrm>
                      <a:off x="10887647" y="2669430"/>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177" name="Line 1116">
                      <a:extLst>
                        <a:ext uri="{FF2B5EF4-FFF2-40B4-BE49-F238E27FC236}">
                          <a16:creationId xmlns:a16="http://schemas.microsoft.com/office/drawing/2014/main" id="{C03ECCE8-6F2F-49BA-9C4F-4FDDECCBC3AE}"/>
                        </a:ext>
                      </a:extLst>
                    </p:cNvPr>
                    <p:cNvSpPr>
                      <a:spLocks noChangeShapeType="1"/>
                    </p:cNvSpPr>
                    <p:nvPr/>
                  </p:nvSpPr>
                  <p:spPr bwMode="auto">
                    <a:xfrm>
                      <a:off x="10887647" y="2713142"/>
                      <a:ext cx="0" cy="0"/>
                    </a:xfrm>
                    <a:prstGeom prst="lin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178" name="Freeform 1117">
                      <a:extLst>
                        <a:ext uri="{FF2B5EF4-FFF2-40B4-BE49-F238E27FC236}">
                          <a16:creationId xmlns:a16="http://schemas.microsoft.com/office/drawing/2014/main" id="{99AE0583-DFE6-44FC-964D-906EF17EBB82}"/>
                        </a:ext>
                      </a:extLst>
                    </p:cNvPr>
                    <p:cNvSpPr>
                      <a:spLocks noEditPoints="1"/>
                    </p:cNvSpPr>
                    <p:nvPr/>
                  </p:nvSpPr>
                  <p:spPr bwMode="auto">
                    <a:xfrm>
                      <a:off x="10789627" y="2717115"/>
                      <a:ext cx="283462" cy="166898"/>
                    </a:xfrm>
                    <a:custGeom>
                      <a:avLst/>
                      <a:gdLst>
                        <a:gd name="T0" fmla="*/ 346 w 428"/>
                        <a:gd name="T1" fmla="*/ 84 h 252"/>
                        <a:gd name="T2" fmla="*/ 366 w 428"/>
                        <a:gd name="T3" fmla="*/ 78 h 252"/>
                        <a:gd name="T4" fmla="*/ 380 w 428"/>
                        <a:gd name="T5" fmla="*/ 56 h 252"/>
                        <a:gd name="T6" fmla="*/ 380 w 428"/>
                        <a:gd name="T7" fmla="*/ 6 h 252"/>
                        <a:gd name="T8" fmla="*/ 374 w 428"/>
                        <a:gd name="T9" fmla="*/ 0 h 252"/>
                        <a:gd name="T10" fmla="*/ 366 w 428"/>
                        <a:gd name="T11" fmla="*/ 8 h 252"/>
                        <a:gd name="T12" fmla="*/ 360 w 428"/>
                        <a:gd name="T13" fmla="*/ 62 h 252"/>
                        <a:gd name="T14" fmla="*/ 320 w 428"/>
                        <a:gd name="T15" fmla="*/ 48 h 252"/>
                        <a:gd name="T16" fmla="*/ 308 w 428"/>
                        <a:gd name="T17" fmla="*/ 30 h 252"/>
                        <a:gd name="T18" fmla="*/ 120 w 428"/>
                        <a:gd name="T19" fmla="*/ 30 h 252"/>
                        <a:gd name="T20" fmla="*/ 108 w 428"/>
                        <a:gd name="T21" fmla="*/ 68 h 252"/>
                        <a:gd name="T22" fmla="*/ 70 w 428"/>
                        <a:gd name="T23" fmla="*/ 62 h 252"/>
                        <a:gd name="T24" fmla="*/ 64 w 428"/>
                        <a:gd name="T25" fmla="*/ 8 h 252"/>
                        <a:gd name="T26" fmla="*/ 56 w 428"/>
                        <a:gd name="T27" fmla="*/ 0 h 252"/>
                        <a:gd name="T28" fmla="*/ 48 w 428"/>
                        <a:gd name="T29" fmla="*/ 6 h 252"/>
                        <a:gd name="T30" fmla="*/ 48 w 428"/>
                        <a:gd name="T31" fmla="*/ 56 h 252"/>
                        <a:gd name="T32" fmla="*/ 64 w 428"/>
                        <a:gd name="T33" fmla="*/ 78 h 252"/>
                        <a:gd name="T34" fmla="*/ 108 w 428"/>
                        <a:gd name="T35" fmla="*/ 84 h 252"/>
                        <a:gd name="T36" fmla="*/ 6 w 428"/>
                        <a:gd name="T37" fmla="*/ 116 h 252"/>
                        <a:gd name="T38" fmla="*/ 0 w 428"/>
                        <a:gd name="T39" fmla="*/ 124 h 252"/>
                        <a:gd name="T40" fmla="*/ 8 w 428"/>
                        <a:gd name="T41" fmla="*/ 132 h 252"/>
                        <a:gd name="T42" fmla="*/ 84 w 428"/>
                        <a:gd name="T43" fmla="*/ 164 h 252"/>
                        <a:gd name="T44" fmla="*/ 58 w 428"/>
                        <a:gd name="T45" fmla="*/ 174 h 252"/>
                        <a:gd name="T46" fmla="*/ 48 w 428"/>
                        <a:gd name="T47" fmla="*/ 200 h 252"/>
                        <a:gd name="T48" fmla="*/ 50 w 428"/>
                        <a:gd name="T49" fmla="*/ 244 h 252"/>
                        <a:gd name="T50" fmla="*/ 58 w 428"/>
                        <a:gd name="T51" fmla="*/ 246 h 252"/>
                        <a:gd name="T52" fmla="*/ 64 w 428"/>
                        <a:gd name="T53" fmla="*/ 200 h 252"/>
                        <a:gd name="T54" fmla="*/ 76 w 428"/>
                        <a:gd name="T55" fmla="*/ 182 h 252"/>
                        <a:gd name="T56" fmla="*/ 114 w 428"/>
                        <a:gd name="T57" fmla="*/ 194 h 252"/>
                        <a:gd name="T58" fmla="*/ 150 w 428"/>
                        <a:gd name="T59" fmla="*/ 240 h 252"/>
                        <a:gd name="T60" fmla="*/ 236 w 428"/>
                        <a:gd name="T61" fmla="*/ 252 h 252"/>
                        <a:gd name="T62" fmla="*/ 278 w 428"/>
                        <a:gd name="T63" fmla="*/ 240 h 252"/>
                        <a:gd name="T64" fmla="*/ 316 w 428"/>
                        <a:gd name="T65" fmla="*/ 194 h 252"/>
                        <a:gd name="T66" fmla="*/ 354 w 428"/>
                        <a:gd name="T67" fmla="*/ 182 h 252"/>
                        <a:gd name="T68" fmla="*/ 366 w 428"/>
                        <a:gd name="T69" fmla="*/ 238 h 252"/>
                        <a:gd name="T70" fmla="*/ 370 w 428"/>
                        <a:gd name="T71" fmla="*/ 246 h 252"/>
                        <a:gd name="T72" fmla="*/ 380 w 428"/>
                        <a:gd name="T73" fmla="*/ 244 h 252"/>
                        <a:gd name="T74" fmla="*/ 382 w 428"/>
                        <a:gd name="T75" fmla="*/ 200 h 252"/>
                        <a:gd name="T76" fmla="*/ 370 w 428"/>
                        <a:gd name="T77" fmla="*/ 174 h 252"/>
                        <a:gd name="T78" fmla="*/ 346 w 428"/>
                        <a:gd name="T79" fmla="*/ 164 h 252"/>
                        <a:gd name="T80" fmla="*/ 420 w 428"/>
                        <a:gd name="T81" fmla="*/ 132 h 252"/>
                        <a:gd name="T82" fmla="*/ 428 w 428"/>
                        <a:gd name="T83" fmla="*/ 124 h 252"/>
                        <a:gd name="T84" fmla="*/ 424 w 428"/>
                        <a:gd name="T85" fmla="*/ 116 h 252"/>
                        <a:gd name="T86" fmla="*/ 194 w 428"/>
                        <a:gd name="T87" fmla="*/ 236 h 252"/>
                        <a:gd name="T88" fmla="*/ 154 w 428"/>
                        <a:gd name="T89" fmla="*/ 224 h 252"/>
                        <a:gd name="T90" fmla="*/ 126 w 428"/>
                        <a:gd name="T91" fmla="*/ 180 h 252"/>
                        <a:gd name="T92" fmla="*/ 126 w 428"/>
                        <a:gd name="T93" fmla="*/ 46 h 252"/>
                        <a:gd name="T94" fmla="*/ 304 w 428"/>
                        <a:gd name="T95" fmla="*/ 166 h 252"/>
                        <a:gd name="T96" fmla="*/ 292 w 428"/>
                        <a:gd name="T97" fmla="*/ 206 h 252"/>
                        <a:gd name="T98" fmla="*/ 250 w 428"/>
                        <a:gd name="T99" fmla="*/ 234 h 252"/>
                        <a:gd name="T100" fmla="*/ 300 w 428"/>
                        <a:gd name="T101" fmla="*/ 44 h 252"/>
                        <a:gd name="T102" fmla="*/ 304 w 428"/>
                        <a:gd name="T103" fmla="*/ 166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28" h="252">
                          <a:moveTo>
                            <a:pt x="420" y="116"/>
                          </a:moveTo>
                          <a:lnTo>
                            <a:pt x="320" y="116"/>
                          </a:lnTo>
                          <a:lnTo>
                            <a:pt x="320" y="84"/>
                          </a:lnTo>
                          <a:lnTo>
                            <a:pt x="346" y="84"/>
                          </a:lnTo>
                          <a:lnTo>
                            <a:pt x="346" y="84"/>
                          </a:lnTo>
                          <a:lnTo>
                            <a:pt x="354" y="82"/>
                          </a:lnTo>
                          <a:lnTo>
                            <a:pt x="360" y="80"/>
                          </a:lnTo>
                          <a:lnTo>
                            <a:pt x="366" y="78"/>
                          </a:lnTo>
                          <a:lnTo>
                            <a:pt x="370" y="74"/>
                          </a:lnTo>
                          <a:lnTo>
                            <a:pt x="376" y="68"/>
                          </a:lnTo>
                          <a:lnTo>
                            <a:pt x="378" y="62"/>
                          </a:lnTo>
                          <a:lnTo>
                            <a:pt x="380" y="56"/>
                          </a:lnTo>
                          <a:lnTo>
                            <a:pt x="382" y="48"/>
                          </a:lnTo>
                          <a:lnTo>
                            <a:pt x="382" y="8"/>
                          </a:lnTo>
                          <a:lnTo>
                            <a:pt x="382" y="8"/>
                          </a:lnTo>
                          <a:lnTo>
                            <a:pt x="380" y="6"/>
                          </a:lnTo>
                          <a:lnTo>
                            <a:pt x="380" y="2"/>
                          </a:lnTo>
                          <a:lnTo>
                            <a:pt x="376" y="2"/>
                          </a:lnTo>
                          <a:lnTo>
                            <a:pt x="374" y="0"/>
                          </a:lnTo>
                          <a:lnTo>
                            <a:pt x="374" y="0"/>
                          </a:lnTo>
                          <a:lnTo>
                            <a:pt x="370" y="2"/>
                          </a:lnTo>
                          <a:lnTo>
                            <a:pt x="368" y="2"/>
                          </a:lnTo>
                          <a:lnTo>
                            <a:pt x="366" y="6"/>
                          </a:lnTo>
                          <a:lnTo>
                            <a:pt x="366" y="8"/>
                          </a:lnTo>
                          <a:lnTo>
                            <a:pt x="366" y="48"/>
                          </a:lnTo>
                          <a:lnTo>
                            <a:pt x="366" y="48"/>
                          </a:lnTo>
                          <a:lnTo>
                            <a:pt x="364" y="56"/>
                          </a:lnTo>
                          <a:lnTo>
                            <a:pt x="360" y="62"/>
                          </a:lnTo>
                          <a:lnTo>
                            <a:pt x="354" y="66"/>
                          </a:lnTo>
                          <a:lnTo>
                            <a:pt x="346" y="68"/>
                          </a:lnTo>
                          <a:lnTo>
                            <a:pt x="320" y="68"/>
                          </a:lnTo>
                          <a:lnTo>
                            <a:pt x="320" y="48"/>
                          </a:lnTo>
                          <a:lnTo>
                            <a:pt x="320" y="48"/>
                          </a:lnTo>
                          <a:lnTo>
                            <a:pt x="320" y="40"/>
                          </a:lnTo>
                          <a:lnTo>
                            <a:pt x="314" y="34"/>
                          </a:lnTo>
                          <a:lnTo>
                            <a:pt x="308" y="30"/>
                          </a:lnTo>
                          <a:lnTo>
                            <a:pt x="300" y="28"/>
                          </a:lnTo>
                          <a:lnTo>
                            <a:pt x="128" y="28"/>
                          </a:lnTo>
                          <a:lnTo>
                            <a:pt x="128" y="28"/>
                          </a:lnTo>
                          <a:lnTo>
                            <a:pt x="120" y="30"/>
                          </a:lnTo>
                          <a:lnTo>
                            <a:pt x="114" y="34"/>
                          </a:lnTo>
                          <a:lnTo>
                            <a:pt x="110" y="40"/>
                          </a:lnTo>
                          <a:lnTo>
                            <a:pt x="108" y="48"/>
                          </a:lnTo>
                          <a:lnTo>
                            <a:pt x="108" y="68"/>
                          </a:lnTo>
                          <a:lnTo>
                            <a:pt x="84" y="68"/>
                          </a:lnTo>
                          <a:lnTo>
                            <a:pt x="84" y="68"/>
                          </a:lnTo>
                          <a:lnTo>
                            <a:pt x="76" y="66"/>
                          </a:lnTo>
                          <a:lnTo>
                            <a:pt x="70" y="62"/>
                          </a:lnTo>
                          <a:lnTo>
                            <a:pt x="66" y="56"/>
                          </a:lnTo>
                          <a:lnTo>
                            <a:pt x="64" y="48"/>
                          </a:lnTo>
                          <a:lnTo>
                            <a:pt x="64" y="8"/>
                          </a:lnTo>
                          <a:lnTo>
                            <a:pt x="64" y="8"/>
                          </a:lnTo>
                          <a:lnTo>
                            <a:pt x="64" y="6"/>
                          </a:lnTo>
                          <a:lnTo>
                            <a:pt x="62" y="4"/>
                          </a:lnTo>
                          <a:lnTo>
                            <a:pt x="58" y="2"/>
                          </a:lnTo>
                          <a:lnTo>
                            <a:pt x="56" y="0"/>
                          </a:lnTo>
                          <a:lnTo>
                            <a:pt x="56" y="0"/>
                          </a:lnTo>
                          <a:lnTo>
                            <a:pt x="52" y="2"/>
                          </a:lnTo>
                          <a:lnTo>
                            <a:pt x="50" y="4"/>
                          </a:lnTo>
                          <a:lnTo>
                            <a:pt x="48" y="6"/>
                          </a:lnTo>
                          <a:lnTo>
                            <a:pt x="48" y="8"/>
                          </a:lnTo>
                          <a:lnTo>
                            <a:pt x="48" y="48"/>
                          </a:lnTo>
                          <a:lnTo>
                            <a:pt x="48" y="48"/>
                          </a:lnTo>
                          <a:lnTo>
                            <a:pt x="48" y="56"/>
                          </a:lnTo>
                          <a:lnTo>
                            <a:pt x="50" y="62"/>
                          </a:lnTo>
                          <a:lnTo>
                            <a:pt x="54" y="68"/>
                          </a:lnTo>
                          <a:lnTo>
                            <a:pt x="58" y="74"/>
                          </a:lnTo>
                          <a:lnTo>
                            <a:pt x="64" y="78"/>
                          </a:lnTo>
                          <a:lnTo>
                            <a:pt x="70" y="80"/>
                          </a:lnTo>
                          <a:lnTo>
                            <a:pt x="76" y="82"/>
                          </a:lnTo>
                          <a:lnTo>
                            <a:pt x="84" y="84"/>
                          </a:lnTo>
                          <a:lnTo>
                            <a:pt x="108" y="84"/>
                          </a:lnTo>
                          <a:lnTo>
                            <a:pt x="108" y="116"/>
                          </a:lnTo>
                          <a:lnTo>
                            <a:pt x="8" y="116"/>
                          </a:lnTo>
                          <a:lnTo>
                            <a:pt x="8" y="116"/>
                          </a:lnTo>
                          <a:lnTo>
                            <a:pt x="6" y="116"/>
                          </a:lnTo>
                          <a:lnTo>
                            <a:pt x="2" y="118"/>
                          </a:lnTo>
                          <a:lnTo>
                            <a:pt x="0" y="120"/>
                          </a:lnTo>
                          <a:lnTo>
                            <a:pt x="0" y="124"/>
                          </a:lnTo>
                          <a:lnTo>
                            <a:pt x="0" y="124"/>
                          </a:lnTo>
                          <a:lnTo>
                            <a:pt x="0" y="126"/>
                          </a:lnTo>
                          <a:lnTo>
                            <a:pt x="2" y="130"/>
                          </a:lnTo>
                          <a:lnTo>
                            <a:pt x="6" y="132"/>
                          </a:lnTo>
                          <a:lnTo>
                            <a:pt x="8" y="132"/>
                          </a:lnTo>
                          <a:lnTo>
                            <a:pt x="108" y="132"/>
                          </a:lnTo>
                          <a:lnTo>
                            <a:pt x="108" y="164"/>
                          </a:lnTo>
                          <a:lnTo>
                            <a:pt x="84" y="164"/>
                          </a:lnTo>
                          <a:lnTo>
                            <a:pt x="84" y="164"/>
                          </a:lnTo>
                          <a:lnTo>
                            <a:pt x="76" y="164"/>
                          </a:lnTo>
                          <a:lnTo>
                            <a:pt x="70" y="166"/>
                          </a:lnTo>
                          <a:lnTo>
                            <a:pt x="64" y="170"/>
                          </a:lnTo>
                          <a:lnTo>
                            <a:pt x="58" y="174"/>
                          </a:lnTo>
                          <a:lnTo>
                            <a:pt x="54" y="180"/>
                          </a:lnTo>
                          <a:lnTo>
                            <a:pt x="50" y="186"/>
                          </a:lnTo>
                          <a:lnTo>
                            <a:pt x="48" y="192"/>
                          </a:lnTo>
                          <a:lnTo>
                            <a:pt x="48" y="200"/>
                          </a:lnTo>
                          <a:lnTo>
                            <a:pt x="48" y="238"/>
                          </a:lnTo>
                          <a:lnTo>
                            <a:pt x="48" y="238"/>
                          </a:lnTo>
                          <a:lnTo>
                            <a:pt x="48" y="242"/>
                          </a:lnTo>
                          <a:lnTo>
                            <a:pt x="50" y="244"/>
                          </a:lnTo>
                          <a:lnTo>
                            <a:pt x="52" y="246"/>
                          </a:lnTo>
                          <a:lnTo>
                            <a:pt x="56" y="246"/>
                          </a:lnTo>
                          <a:lnTo>
                            <a:pt x="56" y="246"/>
                          </a:lnTo>
                          <a:lnTo>
                            <a:pt x="58" y="246"/>
                          </a:lnTo>
                          <a:lnTo>
                            <a:pt x="62" y="244"/>
                          </a:lnTo>
                          <a:lnTo>
                            <a:pt x="64" y="242"/>
                          </a:lnTo>
                          <a:lnTo>
                            <a:pt x="64" y="238"/>
                          </a:lnTo>
                          <a:lnTo>
                            <a:pt x="64" y="200"/>
                          </a:lnTo>
                          <a:lnTo>
                            <a:pt x="64" y="200"/>
                          </a:lnTo>
                          <a:lnTo>
                            <a:pt x="66" y="192"/>
                          </a:lnTo>
                          <a:lnTo>
                            <a:pt x="70" y="186"/>
                          </a:lnTo>
                          <a:lnTo>
                            <a:pt x="76" y="182"/>
                          </a:lnTo>
                          <a:lnTo>
                            <a:pt x="84" y="180"/>
                          </a:lnTo>
                          <a:lnTo>
                            <a:pt x="110" y="180"/>
                          </a:lnTo>
                          <a:lnTo>
                            <a:pt x="110" y="180"/>
                          </a:lnTo>
                          <a:lnTo>
                            <a:pt x="114" y="194"/>
                          </a:lnTo>
                          <a:lnTo>
                            <a:pt x="120" y="208"/>
                          </a:lnTo>
                          <a:lnTo>
                            <a:pt x="128" y="220"/>
                          </a:lnTo>
                          <a:lnTo>
                            <a:pt x="138" y="230"/>
                          </a:lnTo>
                          <a:lnTo>
                            <a:pt x="150" y="240"/>
                          </a:lnTo>
                          <a:lnTo>
                            <a:pt x="164" y="246"/>
                          </a:lnTo>
                          <a:lnTo>
                            <a:pt x="178" y="250"/>
                          </a:lnTo>
                          <a:lnTo>
                            <a:pt x="194" y="252"/>
                          </a:lnTo>
                          <a:lnTo>
                            <a:pt x="236" y="252"/>
                          </a:lnTo>
                          <a:lnTo>
                            <a:pt x="236" y="252"/>
                          </a:lnTo>
                          <a:lnTo>
                            <a:pt x="250" y="250"/>
                          </a:lnTo>
                          <a:lnTo>
                            <a:pt x="266" y="246"/>
                          </a:lnTo>
                          <a:lnTo>
                            <a:pt x="278" y="240"/>
                          </a:lnTo>
                          <a:lnTo>
                            <a:pt x="290" y="230"/>
                          </a:lnTo>
                          <a:lnTo>
                            <a:pt x="302" y="220"/>
                          </a:lnTo>
                          <a:lnTo>
                            <a:pt x="310" y="208"/>
                          </a:lnTo>
                          <a:lnTo>
                            <a:pt x="316" y="194"/>
                          </a:lnTo>
                          <a:lnTo>
                            <a:pt x="320" y="180"/>
                          </a:lnTo>
                          <a:lnTo>
                            <a:pt x="346" y="180"/>
                          </a:lnTo>
                          <a:lnTo>
                            <a:pt x="346" y="180"/>
                          </a:lnTo>
                          <a:lnTo>
                            <a:pt x="354" y="182"/>
                          </a:lnTo>
                          <a:lnTo>
                            <a:pt x="360" y="186"/>
                          </a:lnTo>
                          <a:lnTo>
                            <a:pt x="364" y="192"/>
                          </a:lnTo>
                          <a:lnTo>
                            <a:pt x="366" y="200"/>
                          </a:lnTo>
                          <a:lnTo>
                            <a:pt x="366" y="238"/>
                          </a:lnTo>
                          <a:lnTo>
                            <a:pt x="366" y="238"/>
                          </a:lnTo>
                          <a:lnTo>
                            <a:pt x="366" y="242"/>
                          </a:lnTo>
                          <a:lnTo>
                            <a:pt x="368" y="244"/>
                          </a:lnTo>
                          <a:lnTo>
                            <a:pt x="370" y="246"/>
                          </a:lnTo>
                          <a:lnTo>
                            <a:pt x="374" y="246"/>
                          </a:lnTo>
                          <a:lnTo>
                            <a:pt x="374" y="246"/>
                          </a:lnTo>
                          <a:lnTo>
                            <a:pt x="376" y="246"/>
                          </a:lnTo>
                          <a:lnTo>
                            <a:pt x="380" y="244"/>
                          </a:lnTo>
                          <a:lnTo>
                            <a:pt x="380" y="242"/>
                          </a:lnTo>
                          <a:lnTo>
                            <a:pt x="382" y="238"/>
                          </a:lnTo>
                          <a:lnTo>
                            <a:pt x="382" y="200"/>
                          </a:lnTo>
                          <a:lnTo>
                            <a:pt x="382" y="200"/>
                          </a:lnTo>
                          <a:lnTo>
                            <a:pt x="380" y="192"/>
                          </a:lnTo>
                          <a:lnTo>
                            <a:pt x="378" y="186"/>
                          </a:lnTo>
                          <a:lnTo>
                            <a:pt x="376" y="180"/>
                          </a:lnTo>
                          <a:lnTo>
                            <a:pt x="370" y="174"/>
                          </a:lnTo>
                          <a:lnTo>
                            <a:pt x="366" y="170"/>
                          </a:lnTo>
                          <a:lnTo>
                            <a:pt x="360" y="166"/>
                          </a:lnTo>
                          <a:lnTo>
                            <a:pt x="354" y="164"/>
                          </a:lnTo>
                          <a:lnTo>
                            <a:pt x="346" y="164"/>
                          </a:lnTo>
                          <a:lnTo>
                            <a:pt x="320" y="164"/>
                          </a:lnTo>
                          <a:lnTo>
                            <a:pt x="320" y="132"/>
                          </a:lnTo>
                          <a:lnTo>
                            <a:pt x="420" y="132"/>
                          </a:lnTo>
                          <a:lnTo>
                            <a:pt x="420" y="132"/>
                          </a:lnTo>
                          <a:lnTo>
                            <a:pt x="424" y="132"/>
                          </a:lnTo>
                          <a:lnTo>
                            <a:pt x="426" y="130"/>
                          </a:lnTo>
                          <a:lnTo>
                            <a:pt x="428" y="126"/>
                          </a:lnTo>
                          <a:lnTo>
                            <a:pt x="428" y="124"/>
                          </a:lnTo>
                          <a:lnTo>
                            <a:pt x="428" y="124"/>
                          </a:lnTo>
                          <a:lnTo>
                            <a:pt x="428" y="120"/>
                          </a:lnTo>
                          <a:lnTo>
                            <a:pt x="426" y="118"/>
                          </a:lnTo>
                          <a:lnTo>
                            <a:pt x="424" y="116"/>
                          </a:lnTo>
                          <a:lnTo>
                            <a:pt x="420" y="116"/>
                          </a:lnTo>
                          <a:lnTo>
                            <a:pt x="420" y="116"/>
                          </a:lnTo>
                          <a:close/>
                          <a:moveTo>
                            <a:pt x="206" y="236"/>
                          </a:moveTo>
                          <a:lnTo>
                            <a:pt x="194" y="236"/>
                          </a:lnTo>
                          <a:lnTo>
                            <a:pt x="194" y="236"/>
                          </a:lnTo>
                          <a:lnTo>
                            <a:pt x="180" y="234"/>
                          </a:lnTo>
                          <a:lnTo>
                            <a:pt x="166" y="230"/>
                          </a:lnTo>
                          <a:lnTo>
                            <a:pt x="154" y="224"/>
                          </a:lnTo>
                          <a:lnTo>
                            <a:pt x="144" y="216"/>
                          </a:lnTo>
                          <a:lnTo>
                            <a:pt x="136" y="206"/>
                          </a:lnTo>
                          <a:lnTo>
                            <a:pt x="130" y="194"/>
                          </a:lnTo>
                          <a:lnTo>
                            <a:pt x="126" y="180"/>
                          </a:lnTo>
                          <a:lnTo>
                            <a:pt x="124" y="166"/>
                          </a:lnTo>
                          <a:lnTo>
                            <a:pt x="124" y="48"/>
                          </a:lnTo>
                          <a:lnTo>
                            <a:pt x="124" y="48"/>
                          </a:lnTo>
                          <a:lnTo>
                            <a:pt x="126" y="46"/>
                          </a:lnTo>
                          <a:lnTo>
                            <a:pt x="130" y="44"/>
                          </a:lnTo>
                          <a:lnTo>
                            <a:pt x="206" y="44"/>
                          </a:lnTo>
                          <a:lnTo>
                            <a:pt x="206" y="236"/>
                          </a:lnTo>
                          <a:close/>
                          <a:moveTo>
                            <a:pt x="304" y="166"/>
                          </a:moveTo>
                          <a:lnTo>
                            <a:pt x="304" y="166"/>
                          </a:lnTo>
                          <a:lnTo>
                            <a:pt x="304" y="180"/>
                          </a:lnTo>
                          <a:lnTo>
                            <a:pt x="300" y="194"/>
                          </a:lnTo>
                          <a:lnTo>
                            <a:pt x="292" y="206"/>
                          </a:lnTo>
                          <a:lnTo>
                            <a:pt x="284" y="216"/>
                          </a:lnTo>
                          <a:lnTo>
                            <a:pt x="274" y="224"/>
                          </a:lnTo>
                          <a:lnTo>
                            <a:pt x="262" y="230"/>
                          </a:lnTo>
                          <a:lnTo>
                            <a:pt x="250" y="234"/>
                          </a:lnTo>
                          <a:lnTo>
                            <a:pt x="236" y="236"/>
                          </a:lnTo>
                          <a:lnTo>
                            <a:pt x="222" y="236"/>
                          </a:lnTo>
                          <a:lnTo>
                            <a:pt x="222" y="44"/>
                          </a:lnTo>
                          <a:lnTo>
                            <a:pt x="300" y="44"/>
                          </a:lnTo>
                          <a:lnTo>
                            <a:pt x="300" y="44"/>
                          </a:lnTo>
                          <a:lnTo>
                            <a:pt x="304" y="46"/>
                          </a:lnTo>
                          <a:lnTo>
                            <a:pt x="304" y="48"/>
                          </a:lnTo>
                          <a:lnTo>
                            <a:pt x="304" y="1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2170" name="Group 2169">
                    <a:extLst>
                      <a:ext uri="{FF2B5EF4-FFF2-40B4-BE49-F238E27FC236}">
                        <a16:creationId xmlns:a16="http://schemas.microsoft.com/office/drawing/2014/main" id="{982C8655-9B6F-454D-86EF-B90232C98CD9}"/>
                      </a:ext>
                    </a:extLst>
                  </p:cNvPr>
                  <p:cNvGrpSpPr/>
                  <p:nvPr/>
                </p:nvGrpSpPr>
                <p:grpSpPr>
                  <a:xfrm rot="5400000">
                    <a:off x="61137" y="3346384"/>
                    <a:ext cx="204280" cy="154641"/>
                    <a:chOff x="10789627" y="2669430"/>
                    <a:chExt cx="283462" cy="214583"/>
                  </a:xfrm>
                  <a:grpFill/>
                </p:grpSpPr>
                <p:sp>
                  <p:nvSpPr>
                    <p:cNvPr id="2171" name="Freeform 1114">
                      <a:extLst>
                        <a:ext uri="{FF2B5EF4-FFF2-40B4-BE49-F238E27FC236}">
                          <a16:creationId xmlns:a16="http://schemas.microsoft.com/office/drawing/2014/main" id="{B281821F-B18C-4AFB-BF74-779C02849807}"/>
                        </a:ext>
                      </a:extLst>
                    </p:cNvPr>
                    <p:cNvSpPr>
                      <a:spLocks noEditPoints="1"/>
                    </p:cNvSpPr>
                    <p:nvPr/>
                  </p:nvSpPr>
                  <p:spPr bwMode="auto">
                    <a:xfrm>
                      <a:off x="10887647" y="2669430"/>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 name="T116" fmla="*/ 0 w 132"/>
                        <a:gd name="T117" fmla="*/ 66 h 74"/>
                        <a:gd name="T118" fmla="*/ 0 w 132"/>
                        <a:gd name="T119"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close/>
                          <a:moveTo>
                            <a:pt x="0" y="66"/>
                          </a:moveTo>
                          <a:lnTo>
                            <a:pt x="0" y="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172" name="Freeform 1115">
                      <a:extLst>
                        <a:ext uri="{FF2B5EF4-FFF2-40B4-BE49-F238E27FC236}">
                          <a16:creationId xmlns:a16="http://schemas.microsoft.com/office/drawing/2014/main" id="{EE475DCE-9DA4-48A3-887B-5E3B84A66AD7}"/>
                        </a:ext>
                      </a:extLst>
                    </p:cNvPr>
                    <p:cNvSpPr>
                      <a:spLocks/>
                    </p:cNvSpPr>
                    <p:nvPr/>
                  </p:nvSpPr>
                  <p:spPr bwMode="auto">
                    <a:xfrm>
                      <a:off x="10887647" y="2669430"/>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173" name="Line 1116">
                      <a:extLst>
                        <a:ext uri="{FF2B5EF4-FFF2-40B4-BE49-F238E27FC236}">
                          <a16:creationId xmlns:a16="http://schemas.microsoft.com/office/drawing/2014/main" id="{D776BCF0-5C58-4C7F-8816-80C72E8B27C5}"/>
                        </a:ext>
                      </a:extLst>
                    </p:cNvPr>
                    <p:cNvSpPr>
                      <a:spLocks noChangeShapeType="1"/>
                    </p:cNvSpPr>
                    <p:nvPr/>
                  </p:nvSpPr>
                  <p:spPr bwMode="auto">
                    <a:xfrm>
                      <a:off x="10887647" y="2713142"/>
                      <a:ext cx="0" cy="0"/>
                    </a:xfrm>
                    <a:prstGeom prst="lin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174" name="Freeform 1117">
                      <a:extLst>
                        <a:ext uri="{FF2B5EF4-FFF2-40B4-BE49-F238E27FC236}">
                          <a16:creationId xmlns:a16="http://schemas.microsoft.com/office/drawing/2014/main" id="{B0D690C9-4650-4163-9AA9-C09DA7C82387}"/>
                        </a:ext>
                      </a:extLst>
                    </p:cNvPr>
                    <p:cNvSpPr>
                      <a:spLocks noEditPoints="1"/>
                    </p:cNvSpPr>
                    <p:nvPr/>
                  </p:nvSpPr>
                  <p:spPr bwMode="auto">
                    <a:xfrm>
                      <a:off x="10789627" y="2717115"/>
                      <a:ext cx="283462" cy="166898"/>
                    </a:xfrm>
                    <a:custGeom>
                      <a:avLst/>
                      <a:gdLst>
                        <a:gd name="T0" fmla="*/ 346 w 428"/>
                        <a:gd name="T1" fmla="*/ 84 h 252"/>
                        <a:gd name="T2" fmla="*/ 366 w 428"/>
                        <a:gd name="T3" fmla="*/ 78 h 252"/>
                        <a:gd name="T4" fmla="*/ 380 w 428"/>
                        <a:gd name="T5" fmla="*/ 56 h 252"/>
                        <a:gd name="T6" fmla="*/ 380 w 428"/>
                        <a:gd name="T7" fmla="*/ 6 h 252"/>
                        <a:gd name="T8" fmla="*/ 374 w 428"/>
                        <a:gd name="T9" fmla="*/ 0 h 252"/>
                        <a:gd name="T10" fmla="*/ 366 w 428"/>
                        <a:gd name="T11" fmla="*/ 8 h 252"/>
                        <a:gd name="T12" fmla="*/ 360 w 428"/>
                        <a:gd name="T13" fmla="*/ 62 h 252"/>
                        <a:gd name="T14" fmla="*/ 320 w 428"/>
                        <a:gd name="T15" fmla="*/ 48 h 252"/>
                        <a:gd name="T16" fmla="*/ 308 w 428"/>
                        <a:gd name="T17" fmla="*/ 30 h 252"/>
                        <a:gd name="T18" fmla="*/ 120 w 428"/>
                        <a:gd name="T19" fmla="*/ 30 h 252"/>
                        <a:gd name="T20" fmla="*/ 108 w 428"/>
                        <a:gd name="T21" fmla="*/ 68 h 252"/>
                        <a:gd name="T22" fmla="*/ 70 w 428"/>
                        <a:gd name="T23" fmla="*/ 62 h 252"/>
                        <a:gd name="T24" fmla="*/ 64 w 428"/>
                        <a:gd name="T25" fmla="*/ 8 h 252"/>
                        <a:gd name="T26" fmla="*/ 56 w 428"/>
                        <a:gd name="T27" fmla="*/ 0 h 252"/>
                        <a:gd name="T28" fmla="*/ 48 w 428"/>
                        <a:gd name="T29" fmla="*/ 6 h 252"/>
                        <a:gd name="T30" fmla="*/ 48 w 428"/>
                        <a:gd name="T31" fmla="*/ 56 h 252"/>
                        <a:gd name="T32" fmla="*/ 64 w 428"/>
                        <a:gd name="T33" fmla="*/ 78 h 252"/>
                        <a:gd name="T34" fmla="*/ 108 w 428"/>
                        <a:gd name="T35" fmla="*/ 84 h 252"/>
                        <a:gd name="T36" fmla="*/ 6 w 428"/>
                        <a:gd name="T37" fmla="*/ 116 h 252"/>
                        <a:gd name="T38" fmla="*/ 0 w 428"/>
                        <a:gd name="T39" fmla="*/ 124 h 252"/>
                        <a:gd name="T40" fmla="*/ 8 w 428"/>
                        <a:gd name="T41" fmla="*/ 132 h 252"/>
                        <a:gd name="T42" fmla="*/ 84 w 428"/>
                        <a:gd name="T43" fmla="*/ 164 h 252"/>
                        <a:gd name="T44" fmla="*/ 58 w 428"/>
                        <a:gd name="T45" fmla="*/ 174 h 252"/>
                        <a:gd name="T46" fmla="*/ 48 w 428"/>
                        <a:gd name="T47" fmla="*/ 200 h 252"/>
                        <a:gd name="T48" fmla="*/ 50 w 428"/>
                        <a:gd name="T49" fmla="*/ 244 h 252"/>
                        <a:gd name="T50" fmla="*/ 58 w 428"/>
                        <a:gd name="T51" fmla="*/ 246 h 252"/>
                        <a:gd name="T52" fmla="*/ 64 w 428"/>
                        <a:gd name="T53" fmla="*/ 200 h 252"/>
                        <a:gd name="T54" fmla="*/ 76 w 428"/>
                        <a:gd name="T55" fmla="*/ 182 h 252"/>
                        <a:gd name="T56" fmla="*/ 114 w 428"/>
                        <a:gd name="T57" fmla="*/ 194 h 252"/>
                        <a:gd name="T58" fmla="*/ 150 w 428"/>
                        <a:gd name="T59" fmla="*/ 240 h 252"/>
                        <a:gd name="T60" fmla="*/ 236 w 428"/>
                        <a:gd name="T61" fmla="*/ 252 h 252"/>
                        <a:gd name="T62" fmla="*/ 278 w 428"/>
                        <a:gd name="T63" fmla="*/ 240 h 252"/>
                        <a:gd name="T64" fmla="*/ 316 w 428"/>
                        <a:gd name="T65" fmla="*/ 194 h 252"/>
                        <a:gd name="T66" fmla="*/ 354 w 428"/>
                        <a:gd name="T67" fmla="*/ 182 h 252"/>
                        <a:gd name="T68" fmla="*/ 366 w 428"/>
                        <a:gd name="T69" fmla="*/ 238 h 252"/>
                        <a:gd name="T70" fmla="*/ 370 w 428"/>
                        <a:gd name="T71" fmla="*/ 246 h 252"/>
                        <a:gd name="T72" fmla="*/ 380 w 428"/>
                        <a:gd name="T73" fmla="*/ 244 h 252"/>
                        <a:gd name="T74" fmla="*/ 382 w 428"/>
                        <a:gd name="T75" fmla="*/ 200 h 252"/>
                        <a:gd name="T76" fmla="*/ 370 w 428"/>
                        <a:gd name="T77" fmla="*/ 174 h 252"/>
                        <a:gd name="T78" fmla="*/ 346 w 428"/>
                        <a:gd name="T79" fmla="*/ 164 h 252"/>
                        <a:gd name="T80" fmla="*/ 420 w 428"/>
                        <a:gd name="T81" fmla="*/ 132 h 252"/>
                        <a:gd name="T82" fmla="*/ 428 w 428"/>
                        <a:gd name="T83" fmla="*/ 124 h 252"/>
                        <a:gd name="T84" fmla="*/ 424 w 428"/>
                        <a:gd name="T85" fmla="*/ 116 h 252"/>
                        <a:gd name="T86" fmla="*/ 194 w 428"/>
                        <a:gd name="T87" fmla="*/ 236 h 252"/>
                        <a:gd name="T88" fmla="*/ 154 w 428"/>
                        <a:gd name="T89" fmla="*/ 224 h 252"/>
                        <a:gd name="T90" fmla="*/ 126 w 428"/>
                        <a:gd name="T91" fmla="*/ 180 h 252"/>
                        <a:gd name="T92" fmla="*/ 126 w 428"/>
                        <a:gd name="T93" fmla="*/ 46 h 252"/>
                        <a:gd name="T94" fmla="*/ 304 w 428"/>
                        <a:gd name="T95" fmla="*/ 166 h 252"/>
                        <a:gd name="T96" fmla="*/ 292 w 428"/>
                        <a:gd name="T97" fmla="*/ 206 h 252"/>
                        <a:gd name="T98" fmla="*/ 250 w 428"/>
                        <a:gd name="T99" fmla="*/ 234 h 252"/>
                        <a:gd name="T100" fmla="*/ 300 w 428"/>
                        <a:gd name="T101" fmla="*/ 44 h 252"/>
                        <a:gd name="T102" fmla="*/ 304 w 428"/>
                        <a:gd name="T103" fmla="*/ 166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28" h="252">
                          <a:moveTo>
                            <a:pt x="420" y="116"/>
                          </a:moveTo>
                          <a:lnTo>
                            <a:pt x="320" y="116"/>
                          </a:lnTo>
                          <a:lnTo>
                            <a:pt x="320" y="84"/>
                          </a:lnTo>
                          <a:lnTo>
                            <a:pt x="346" y="84"/>
                          </a:lnTo>
                          <a:lnTo>
                            <a:pt x="346" y="84"/>
                          </a:lnTo>
                          <a:lnTo>
                            <a:pt x="354" y="82"/>
                          </a:lnTo>
                          <a:lnTo>
                            <a:pt x="360" y="80"/>
                          </a:lnTo>
                          <a:lnTo>
                            <a:pt x="366" y="78"/>
                          </a:lnTo>
                          <a:lnTo>
                            <a:pt x="370" y="74"/>
                          </a:lnTo>
                          <a:lnTo>
                            <a:pt x="376" y="68"/>
                          </a:lnTo>
                          <a:lnTo>
                            <a:pt x="378" y="62"/>
                          </a:lnTo>
                          <a:lnTo>
                            <a:pt x="380" y="56"/>
                          </a:lnTo>
                          <a:lnTo>
                            <a:pt x="382" y="48"/>
                          </a:lnTo>
                          <a:lnTo>
                            <a:pt x="382" y="8"/>
                          </a:lnTo>
                          <a:lnTo>
                            <a:pt x="382" y="8"/>
                          </a:lnTo>
                          <a:lnTo>
                            <a:pt x="380" y="6"/>
                          </a:lnTo>
                          <a:lnTo>
                            <a:pt x="380" y="2"/>
                          </a:lnTo>
                          <a:lnTo>
                            <a:pt x="376" y="2"/>
                          </a:lnTo>
                          <a:lnTo>
                            <a:pt x="374" y="0"/>
                          </a:lnTo>
                          <a:lnTo>
                            <a:pt x="374" y="0"/>
                          </a:lnTo>
                          <a:lnTo>
                            <a:pt x="370" y="2"/>
                          </a:lnTo>
                          <a:lnTo>
                            <a:pt x="368" y="2"/>
                          </a:lnTo>
                          <a:lnTo>
                            <a:pt x="366" y="6"/>
                          </a:lnTo>
                          <a:lnTo>
                            <a:pt x="366" y="8"/>
                          </a:lnTo>
                          <a:lnTo>
                            <a:pt x="366" y="48"/>
                          </a:lnTo>
                          <a:lnTo>
                            <a:pt x="366" y="48"/>
                          </a:lnTo>
                          <a:lnTo>
                            <a:pt x="364" y="56"/>
                          </a:lnTo>
                          <a:lnTo>
                            <a:pt x="360" y="62"/>
                          </a:lnTo>
                          <a:lnTo>
                            <a:pt x="354" y="66"/>
                          </a:lnTo>
                          <a:lnTo>
                            <a:pt x="346" y="68"/>
                          </a:lnTo>
                          <a:lnTo>
                            <a:pt x="320" y="68"/>
                          </a:lnTo>
                          <a:lnTo>
                            <a:pt x="320" y="48"/>
                          </a:lnTo>
                          <a:lnTo>
                            <a:pt x="320" y="48"/>
                          </a:lnTo>
                          <a:lnTo>
                            <a:pt x="320" y="40"/>
                          </a:lnTo>
                          <a:lnTo>
                            <a:pt x="314" y="34"/>
                          </a:lnTo>
                          <a:lnTo>
                            <a:pt x="308" y="30"/>
                          </a:lnTo>
                          <a:lnTo>
                            <a:pt x="300" y="28"/>
                          </a:lnTo>
                          <a:lnTo>
                            <a:pt x="128" y="28"/>
                          </a:lnTo>
                          <a:lnTo>
                            <a:pt x="128" y="28"/>
                          </a:lnTo>
                          <a:lnTo>
                            <a:pt x="120" y="30"/>
                          </a:lnTo>
                          <a:lnTo>
                            <a:pt x="114" y="34"/>
                          </a:lnTo>
                          <a:lnTo>
                            <a:pt x="110" y="40"/>
                          </a:lnTo>
                          <a:lnTo>
                            <a:pt x="108" y="48"/>
                          </a:lnTo>
                          <a:lnTo>
                            <a:pt x="108" y="68"/>
                          </a:lnTo>
                          <a:lnTo>
                            <a:pt x="84" y="68"/>
                          </a:lnTo>
                          <a:lnTo>
                            <a:pt x="84" y="68"/>
                          </a:lnTo>
                          <a:lnTo>
                            <a:pt x="76" y="66"/>
                          </a:lnTo>
                          <a:lnTo>
                            <a:pt x="70" y="62"/>
                          </a:lnTo>
                          <a:lnTo>
                            <a:pt x="66" y="56"/>
                          </a:lnTo>
                          <a:lnTo>
                            <a:pt x="64" y="48"/>
                          </a:lnTo>
                          <a:lnTo>
                            <a:pt x="64" y="8"/>
                          </a:lnTo>
                          <a:lnTo>
                            <a:pt x="64" y="8"/>
                          </a:lnTo>
                          <a:lnTo>
                            <a:pt x="64" y="6"/>
                          </a:lnTo>
                          <a:lnTo>
                            <a:pt x="62" y="4"/>
                          </a:lnTo>
                          <a:lnTo>
                            <a:pt x="58" y="2"/>
                          </a:lnTo>
                          <a:lnTo>
                            <a:pt x="56" y="0"/>
                          </a:lnTo>
                          <a:lnTo>
                            <a:pt x="56" y="0"/>
                          </a:lnTo>
                          <a:lnTo>
                            <a:pt x="52" y="2"/>
                          </a:lnTo>
                          <a:lnTo>
                            <a:pt x="50" y="4"/>
                          </a:lnTo>
                          <a:lnTo>
                            <a:pt x="48" y="6"/>
                          </a:lnTo>
                          <a:lnTo>
                            <a:pt x="48" y="8"/>
                          </a:lnTo>
                          <a:lnTo>
                            <a:pt x="48" y="48"/>
                          </a:lnTo>
                          <a:lnTo>
                            <a:pt x="48" y="48"/>
                          </a:lnTo>
                          <a:lnTo>
                            <a:pt x="48" y="56"/>
                          </a:lnTo>
                          <a:lnTo>
                            <a:pt x="50" y="62"/>
                          </a:lnTo>
                          <a:lnTo>
                            <a:pt x="54" y="68"/>
                          </a:lnTo>
                          <a:lnTo>
                            <a:pt x="58" y="74"/>
                          </a:lnTo>
                          <a:lnTo>
                            <a:pt x="64" y="78"/>
                          </a:lnTo>
                          <a:lnTo>
                            <a:pt x="70" y="80"/>
                          </a:lnTo>
                          <a:lnTo>
                            <a:pt x="76" y="82"/>
                          </a:lnTo>
                          <a:lnTo>
                            <a:pt x="84" y="84"/>
                          </a:lnTo>
                          <a:lnTo>
                            <a:pt x="108" y="84"/>
                          </a:lnTo>
                          <a:lnTo>
                            <a:pt x="108" y="116"/>
                          </a:lnTo>
                          <a:lnTo>
                            <a:pt x="8" y="116"/>
                          </a:lnTo>
                          <a:lnTo>
                            <a:pt x="8" y="116"/>
                          </a:lnTo>
                          <a:lnTo>
                            <a:pt x="6" y="116"/>
                          </a:lnTo>
                          <a:lnTo>
                            <a:pt x="2" y="118"/>
                          </a:lnTo>
                          <a:lnTo>
                            <a:pt x="0" y="120"/>
                          </a:lnTo>
                          <a:lnTo>
                            <a:pt x="0" y="124"/>
                          </a:lnTo>
                          <a:lnTo>
                            <a:pt x="0" y="124"/>
                          </a:lnTo>
                          <a:lnTo>
                            <a:pt x="0" y="126"/>
                          </a:lnTo>
                          <a:lnTo>
                            <a:pt x="2" y="130"/>
                          </a:lnTo>
                          <a:lnTo>
                            <a:pt x="6" y="132"/>
                          </a:lnTo>
                          <a:lnTo>
                            <a:pt x="8" y="132"/>
                          </a:lnTo>
                          <a:lnTo>
                            <a:pt x="108" y="132"/>
                          </a:lnTo>
                          <a:lnTo>
                            <a:pt x="108" y="164"/>
                          </a:lnTo>
                          <a:lnTo>
                            <a:pt x="84" y="164"/>
                          </a:lnTo>
                          <a:lnTo>
                            <a:pt x="84" y="164"/>
                          </a:lnTo>
                          <a:lnTo>
                            <a:pt x="76" y="164"/>
                          </a:lnTo>
                          <a:lnTo>
                            <a:pt x="70" y="166"/>
                          </a:lnTo>
                          <a:lnTo>
                            <a:pt x="64" y="170"/>
                          </a:lnTo>
                          <a:lnTo>
                            <a:pt x="58" y="174"/>
                          </a:lnTo>
                          <a:lnTo>
                            <a:pt x="54" y="180"/>
                          </a:lnTo>
                          <a:lnTo>
                            <a:pt x="50" y="186"/>
                          </a:lnTo>
                          <a:lnTo>
                            <a:pt x="48" y="192"/>
                          </a:lnTo>
                          <a:lnTo>
                            <a:pt x="48" y="200"/>
                          </a:lnTo>
                          <a:lnTo>
                            <a:pt x="48" y="238"/>
                          </a:lnTo>
                          <a:lnTo>
                            <a:pt x="48" y="238"/>
                          </a:lnTo>
                          <a:lnTo>
                            <a:pt x="48" y="242"/>
                          </a:lnTo>
                          <a:lnTo>
                            <a:pt x="50" y="244"/>
                          </a:lnTo>
                          <a:lnTo>
                            <a:pt x="52" y="246"/>
                          </a:lnTo>
                          <a:lnTo>
                            <a:pt x="56" y="246"/>
                          </a:lnTo>
                          <a:lnTo>
                            <a:pt x="56" y="246"/>
                          </a:lnTo>
                          <a:lnTo>
                            <a:pt x="58" y="246"/>
                          </a:lnTo>
                          <a:lnTo>
                            <a:pt x="62" y="244"/>
                          </a:lnTo>
                          <a:lnTo>
                            <a:pt x="64" y="242"/>
                          </a:lnTo>
                          <a:lnTo>
                            <a:pt x="64" y="238"/>
                          </a:lnTo>
                          <a:lnTo>
                            <a:pt x="64" y="200"/>
                          </a:lnTo>
                          <a:lnTo>
                            <a:pt x="64" y="200"/>
                          </a:lnTo>
                          <a:lnTo>
                            <a:pt x="66" y="192"/>
                          </a:lnTo>
                          <a:lnTo>
                            <a:pt x="70" y="186"/>
                          </a:lnTo>
                          <a:lnTo>
                            <a:pt x="76" y="182"/>
                          </a:lnTo>
                          <a:lnTo>
                            <a:pt x="84" y="180"/>
                          </a:lnTo>
                          <a:lnTo>
                            <a:pt x="110" y="180"/>
                          </a:lnTo>
                          <a:lnTo>
                            <a:pt x="110" y="180"/>
                          </a:lnTo>
                          <a:lnTo>
                            <a:pt x="114" y="194"/>
                          </a:lnTo>
                          <a:lnTo>
                            <a:pt x="120" y="208"/>
                          </a:lnTo>
                          <a:lnTo>
                            <a:pt x="128" y="220"/>
                          </a:lnTo>
                          <a:lnTo>
                            <a:pt x="138" y="230"/>
                          </a:lnTo>
                          <a:lnTo>
                            <a:pt x="150" y="240"/>
                          </a:lnTo>
                          <a:lnTo>
                            <a:pt x="164" y="246"/>
                          </a:lnTo>
                          <a:lnTo>
                            <a:pt x="178" y="250"/>
                          </a:lnTo>
                          <a:lnTo>
                            <a:pt x="194" y="252"/>
                          </a:lnTo>
                          <a:lnTo>
                            <a:pt x="236" y="252"/>
                          </a:lnTo>
                          <a:lnTo>
                            <a:pt x="236" y="252"/>
                          </a:lnTo>
                          <a:lnTo>
                            <a:pt x="250" y="250"/>
                          </a:lnTo>
                          <a:lnTo>
                            <a:pt x="266" y="246"/>
                          </a:lnTo>
                          <a:lnTo>
                            <a:pt x="278" y="240"/>
                          </a:lnTo>
                          <a:lnTo>
                            <a:pt x="290" y="230"/>
                          </a:lnTo>
                          <a:lnTo>
                            <a:pt x="302" y="220"/>
                          </a:lnTo>
                          <a:lnTo>
                            <a:pt x="310" y="208"/>
                          </a:lnTo>
                          <a:lnTo>
                            <a:pt x="316" y="194"/>
                          </a:lnTo>
                          <a:lnTo>
                            <a:pt x="320" y="180"/>
                          </a:lnTo>
                          <a:lnTo>
                            <a:pt x="346" y="180"/>
                          </a:lnTo>
                          <a:lnTo>
                            <a:pt x="346" y="180"/>
                          </a:lnTo>
                          <a:lnTo>
                            <a:pt x="354" y="182"/>
                          </a:lnTo>
                          <a:lnTo>
                            <a:pt x="360" y="186"/>
                          </a:lnTo>
                          <a:lnTo>
                            <a:pt x="364" y="192"/>
                          </a:lnTo>
                          <a:lnTo>
                            <a:pt x="366" y="200"/>
                          </a:lnTo>
                          <a:lnTo>
                            <a:pt x="366" y="238"/>
                          </a:lnTo>
                          <a:lnTo>
                            <a:pt x="366" y="238"/>
                          </a:lnTo>
                          <a:lnTo>
                            <a:pt x="366" y="242"/>
                          </a:lnTo>
                          <a:lnTo>
                            <a:pt x="368" y="244"/>
                          </a:lnTo>
                          <a:lnTo>
                            <a:pt x="370" y="246"/>
                          </a:lnTo>
                          <a:lnTo>
                            <a:pt x="374" y="246"/>
                          </a:lnTo>
                          <a:lnTo>
                            <a:pt x="374" y="246"/>
                          </a:lnTo>
                          <a:lnTo>
                            <a:pt x="376" y="246"/>
                          </a:lnTo>
                          <a:lnTo>
                            <a:pt x="380" y="244"/>
                          </a:lnTo>
                          <a:lnTo>
                            <a:pt x="380" y="242"/>
                          </a:lnTo>
                          <a:lnTo>
                            <a:pt x="382" y="238"/>
                          </a:lnTo>
                          <a:lnTo>
                            <a:pt x="382" y="200"/>
                          </a:lnTo>
                          <a:lnTo>
                            <a:pt x="382" y="200"/>
                          </a:lnTo>
                          <a:lnTo>
                            <a:pt x="380" y="192"/>
                          </a:lnTo>
                          <a:lnTo>
                            <a:pt x="378" y="186"/>
                          </a:lnTo>
                          <a:lnTo>
                            <a:pt x="376" y="180"/>
                          </a:lnTo>
                          <a:lnTo>
                            <a:pt x="370" y="174"/>
                          </a:lnTo>
                          <a:lnTo>
                            <a:pt x="366" y="170"/>
                          </a:lnTo>
                          <a:lnTo>
                            <a:pt x="360" y="166"/>
                          </a:lnTo>
                          <a:lnTo>
                            <a:pt x="354" y="164"/>
                          </a:lnTo>
                          <a:lnTo>
                            <a:pt x="346" y="164"/>
                          </a:lnTo>
                          <a:lnTo>
                            <a:pt x="320" y="164"/>
                          </a:lnTo>
                          <a:lnTo>
                            <a:pt x="320" y="132"/>
                          </a:lnTo>
                          <a:lnTo>
                            <a:pt x="420" y="132"/>
                          </a:lnTo>
                          <a:lnTo>
                            <a:pt x="420" y="132"/>
                          </a:lnTo>
                          <a:lnTo>
                            <a:pt x="424" y="132"/>
                          </a:lnTo>
                          <a:lnTo>
                            <a:pt x="426" y="130"/>
                          </a:lnTo>
                          <a:lnTo>
                            <a:pt x="428" y="126"/>
                          </a:lnTo>
                          <a:lnTo>
                            <a:pt x="428" y="124"/>
                          </a:lnTo>
                          <a:lnTo>
                            <a:pt x="428" y="124"/>
                          </a:lnTo>
                          <a:lnTo>
                            <a:pt x="428" y="120"/>
                          </a:lnTo>
                          <a:lnTo>
                            <a:pt x="426" y="118"/>
                          </a:lnTo>
                          <a:lnTo>
                            <a:pt x="424" y="116"/>
                          </a:lnTo>
                          <a:lnTo>
                            <a:pt x="420" y="116"/>
                          </a:lnTo>
                          <a:lnTo>
                            <a:pt x="420" y="116"/>
                          </a:lnTo>
                          <a:close/>
                          <a:moveTo>
                            <a:pt x="206" y="236"/>
                          </a:moveTo>
                          <a:lnTo>
                            <a:pt x="194" y="236"/>
                          </a:lnTo>
                          <a:lnTo>
                            <a:pt x="194" y="236"/>
                          </a:lnTo>
                          <a:lnTo>
                            <a:pt x="180" y="234"/>
                          </a:lnTo>
                          <a:lnTo>
                            <a:pt x="166" y="230"/>
                          </a:lnTo>
                          <a:lnTo>
                            <a:pt x="154" y="224"/>
                          </a:lnTo>
                          <a:lnTo>
                            <a:pt x="144" y="216"/>
                          </a:lnTo>
                          <a:lnTo>
                            <a:pt x="136" y="206"/>
                          </a:lnTo>
                          <a:lnTo>
                            <a:pt x="130" y="194"/>
                          </a:lnTo>
                          <a:lnTo>
                            <a:pt x="126" y="180"/>
                          </a:lnTo>
                          <a:lnTo>
                            <a:pt x="124" y="166"/>
                          </a:lnTo>
                          <a:lnTo>
                            <a:pt x="124" y="48"/>
                          </a:lnTo>
                          <a:lnTo>
                            <a:pt x="124" y="48"/>
                          </a:lnTo>
                          <a:lnTo>
                            <a:pt x="126" y="46"/>
                          </a:lnTo>
                          <a:lnTo>
                            <a:pt x="130" y="44"/>
                          </a:lnTo>
                          <a:lnTo>
                            <a:pt x="206" y="44"/>
                          </a:lnTo>
                          <a:lnTo>
                            <a:pt x="206" y="236"/>
                          </a:lnTo>
                          <a:close/>
                          <a:moveTo>
                            <a:pt x="304" y="166"/>
                          </a:moveTo>
                          <a:lnTo>
                            <a:pt x="304" y="166"/>
                          </a:lnTo>
                          <a:lnTo>
                            <a:pt x="304" y="180"/>
                          </a:lnTo>
                          <a:lnTo>
                            <a:pt x="300" y="194"/>
                          </a:lnTo>
                          <a:lnTo>
                            <a:pt x="292" y="206"/>
                          </a:lnTo>
                          <a:lnTo>
                            <a:pt x="284" y="216"/>
                          </a:lnTo>
                          <a:lnTo>
                            <a:pt x="274" y="224"/>
                          </a:lnTo>
                          <a:lnTo>
                            <a:pt x="262" y="230"/>
                          </a:lnTo>
                          <a:lnTo>
                            <a:pt x="250" y="234"/>
                          </a:lnTo>
                          <a:lnTo>
                            <a:pt x="236" y="236"/>
                          </a:lnTo>
                          <a:lnTo>
                            <a:pt x="222" y="236"/>
                          </a:lnTo>
                          <a:lnTo>
                            <a:pt x="222" y="44"/>
                          </a:lnTo>
                          <a:lnTo>
                            <a:pt x="300" y="44"/>
                          </a:lnTo>
                          <a:lnTo>
                            <a:pt x="300" y="44"/>
                          </a:lnTo>
                          <a:lnTo>
                            <a:pt x="304" y="46"/>
                          </a:lnTo>
                          <a:lnTo>
                            <a:pt x="304" y="48"/>
                          </a:lnTo>
                          <a:lnTo>
                            <a:pt x="304" y="1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grpSp>
            </p:grpSp>
            <p:grpSp>
              <p:nvGrpSpPr>
                <p:cNvPr id="2136" name="Group 2135">
                  <a:extLst>
                    <a:ext uri="{FF2B5EF4-FFF2-40B4-BE49-F238E27FC236}">
                      <a16:creationId xmlns:a16="http://schemas.microsoft.com/office/drawing/2014/main" id="{7F61179D-8895-43A0-8EA8-A1BD56A2467D}"/>
                    </a:ext>
                  </a:extLst>
                </p:cNvPr>
                <p:cNvGrpSpPr/>
                <p:nvPr/>
              </p:nvGrpSpPr>
              <p:grpSpPr>
                <a:xfrm>
                  <a:off x="330421" y="2848856"/>
                  <a:ext cx="154641" cy="718840"/>
                  <a:chOff x="85956" y="2807005"/>
                  <a:chExt cx="154641" cy="718840"/>
                </a:xfrm>
                <a:grpFill/>
              </p:grpSpPr>
              <p:grpSp>
                <p:nvGrpSpPr>
                  <p:cNvPr id="2153" name="Group 2152">
                    <a:extLst>
                      <a:ext uri="{FF2B5EF4-FFF2-40B4-BE49-F238E27FC236}">
                        <a16:creationId xmlns:a16="http://schemas.microsoft.com/office/drawing/2014/main" id="{2492CBEE-48AF-4D77-ADCB-87ACEBB87297}"/>
                      </a:ext>
                    </a:extLst>
                  </p:cNvPr>
                  <p:cNvGrpSpPr/>
                  <p:nvPr/>
                </p:nvGrpSpPr>
                <p:grpSpPr>
                  <a:xfrm rot="5400000">
                    <a:off x="61137" y="2831824"/>
                    <a:ext cx="204280" cy="154641"/>
                    <a:chOff x="10789627" y="2669430"/>
                    <a:chExt cx="283462" cy="214583"/>
                  </a:xfrm>
                  <a:grpFill/>
                </p:grpSpPr>
                <p:sp>
                  <p:nvSpPr>
                    <p:cNvPr id="2164" name="Freeform 1114">
                      <a:extLst>
                        <a:ext uri="{FF2B5EF4-FFF2-40B4-BE49-F238E27FC236}">
                          <a16:creationId xmlns:a16="http://schemas.microsoft.com/office/drawing/2014/main" id="{1440D30C-E71A-44C2-A5B4-7F4A756C795C}"/>
                        </a:ext>
                      </a:extLst>
                    </p:cNvPr>
                    <p:cNvSpPr>
                      <a:spLocks noEditPoints="1"/>
                    </p:cNvSpPr>
                    <p:nvPr/>
                  </p:nvSpPr>
                  <p:spPr bwMode="auto">
                    <a:xfrm>
                      <a:off x="10887647" y="2669430"/>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 name="T116" fmla="*/ 0 w 132"/>
                        <a:gd name="T117" fmla="*/ 66 h 74"/>
                        <a:gd name="T118" fmla="*/ 0 w 132"/>
                        <a:gd name="T119"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close/>
                          <a:moveTo>
                            <a:pt x="0" y="66"/>
                          </a:moveTo>
                          <a:lnTo>
                            <a:pt x="0" y="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165" name="Freeform 1115">
                      <a:extLst>
                        <a:ext uri="{FF2B5EF4-FFF2-40B4-BE49-F238E27FC236}">
                          <a16:creationId xmlns:a16="http://schemas.microsoft.com/office/drawing/2014/main" id="{814B48F2-D4F7-4F91-9356-1B906225CBFC}"/>
                        </a:ext>
                      </a:extLst>
                    </p:cNvPr>
                    <p:cNvSpPr>
                      <a:spLocks/>
                    </p:cNvSpPr>
                    <p:nvPr/>
                  </p:nvSpPr>
                  <p:spPr bwMode="auto">
                    <a:xfrm>
                      <a:off x="10887647" y="2669430"/>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166" name="Line 1116">
                      <a:extLst>
                        <a:ext uri="{FF2B5EF4-FFF2-40B4-BE49-F238E27FC236}">
                          <a16:creationId xmlns:a16="http://schemas.microsoft.com/office/drawing/2014/main" id="{0328DCE2-72B5-4337-A7E3-AF51D609699B}"/>
                        </a:ext>
                      </a:extLst>
                    </p:cNvPr>
                    <p:cNvSpPr>
                      <a:spLocks noChangeShapeType="1"/>
                    </p:cNvSpPr>
                    <p:nvPr/>
                  </p:nvSpPr>
                  <p:spPr bwMode="auto">
                    <a:xfrm>
                      <a:off x="10887647" y="2713142"/>
                      <a:ext cx="0" cy="0"/>
                    </a:xfrm>
                    <a:prstGeom prst="lin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167" name="Freeform 1117">
                      <a:extLst>
                        <a:ext uri="{FF2B5EF4-FFF2-40B4-BE49-F238E27FC236}">
                          <a16:creationId xmlns:a16="http://schemas.microsoft.com/office/drawing/2014/main" id="{0D0E274D-94E5-444C-854A-FF04A8CABFF5}"/>
                        </a:ext>
                      </a:extLst>
                    </p:cNvPr>
                    <p:cNvSpPr>
                      <a:spLocks noEditPoints="1"/>
                    </p:cNvSpPr>
                    <p:nvPr/>
                  </p:nvSpPr>
                  <p:spPr bwMode="auto">
                    <a:xfrm>
                      <a:off x="10789627" y="2717115"/>
                      <a:ext cx="283462" cy="166898"/>
                    </a:xfrm>
                    <a:custGeom>
                      <a:avLst/>
                      <a:gdLst>
                        <a:gd name="T0" fmla="*/ 346 w 428"/>
                        <a:gd name="T1" fmla="*/ 84 h 252"/>
                        <a:gd name="T2" fmla="*/ 366 w 428"/>
                        <a:gd name="T3" fmla="*/ 78 h 252"/>
                        <a:gd name="T4" fmla="*/ 380 w 428"/>
                        <a:gd name="T5" fmla="*/ 56 h 252"/>
                        <a:gd name="T6" fmla="*/ 380 w 428"/>
                        <a:gd name="T7" fmla="*/ 6 h 252"/>
                        <a:gd name="T8" fmla="*/ 374 w 428"/>
                        <a:gd name="T9" fmla="*/ 0 h 252"/>
                        <a:gd name="T10" fmla="*/ 366 w 428"/>
                        <a:gd name="T11" fmla="*/ 8 h 252"/>
                        <a:gd name="T12" fmla="*/ 360 w 428"/>
                        <a:gd name="T13" fmla="*/ 62 h 252"/>
                        <a:gd name="T14" fmla="*/ 320 w 428"/>
                        <a:gd name="T15" fmla="*/ 48 h 252"/>
                        <a:gd name="T16" fmla="*/ 308 w 428"/>
                        <a:gd name="T17" fmla="*/ 30 h 252"/>
                        <a:gd name="T18" fmla="*/ 120 w 428"/>
                        <a:gd name="T19" fmla="*/ 30 h 252"/>
                        <a:gd name="T20" fmla="*/ 108 w 428"/>
                        <a:gd name="T21" fmla="*/ 68 h 252"/>
                        <a:gd name="T22" fmla="*/ 70 w 428"/>
                        <a:gd name="T23" fmla="*/ 62 h 252"/>
                        <a:gd name="T24" fmla="*/ 64 w 428"/>
                        <a:gd name="T25" fmla="*/ 8 h 252"/>
                        <a:gd name="T26" fmla="*/ 56 w 428"/>
                        <a:gd name="T27" fmla="*/ 0 h 252"/>
                        <a:gd name="T28" fmla="*/ 48 w 428"/>
                        <a:gd name="T29" fmla="*/ 6 h 252"/>
                        <a:gd name="T30" fmla="*/ 48 w 428"/>
                        <a:gd name="T31" fmla="*/ 56 h 252"/>
                        <a:gd name="T32" fmla="*/ 64 w 428"/>
                        <a:gd name="T33" fmla="*/ 78 h 252"/>
                        <a:gd name="T34" fmla="*/ 108 w 428"/>
                        <a:gd name="T35" fmla="*/ 84 h 252"/>
                        <a:gd name="T36" fmla="*/ 6 w 428"/>
                        <a:gd name="T37" fmla="*/ 116 h 252"/>
                        <a:gd name="T38" fmla="*/ 0 w 428"/>
                        <a:gd name="T39" fmla="*/ 124 h 252"/>
                        <a:gd name="T40" fmla="*/ 8 w 428"/>
                        <a:gd name="T41" fmla="*/ 132 h 252"/>
                        <a:gd name="T42" fmla="*/ 84 w 428"/>
                        <a:gd name="T43" fmla="*/ 164 h 252"/>
                        <a:gd name="T44" fmla="*/ 58 w 428"/>
                        <a:gd name="T45" fmla="*/ 174 h 252"/>
                        <a:gd name="T46" fmla="*/ 48 w 428"/>
                        <a:gd name="T47" fmla="*/ 200 h 252"/>
                        <a:gd name="T48" fmla="*/ 50 w 428"/>
                        <a:gd name="T49" fmla="*/ 244 h 252"/>
                        <a:gd name="T50" fmla="*/ 58 w 428"/>
                        <a:gd name="T51" fmla="*/ 246 h 252"/>
                        <a:gd name="T52" fmla="*/ 64 w 428"/>
                        <a:gd name="T53" fmla="*/ 200 h 252"/>
                        <a:gd name="T54" fmla="*/ 76 w 428"/>
                        <a:gd name="T55" fmla="*/ 182 h 252"/>
                        <a:gd name="T56" fmla="*/ 114 w 428"/>
                        <a:gd name="T57" fmla="*/ 194 h 252"/>
                        <a:gd name="T58" fmla="*/ 150 w 428"/>
                        <a:gd name="T59" fmla="*/ 240 h 252"/>
                        <a:gd name="T60" fmla="*/ 236 w 428"/>
                        <a:gd name="T61" fmla="*/ 252 h 252"/>
                        <a:gd name="T62" fmla="*/ 278 w 428"/>
                        <a:gd name="T63" fmla="*/ 240 h 252"/>
                        <a:gd name="T64" fmla="*/ 316 w 428"/>
                        <a:gd name="T65" fmla="*/ 194 h 252"/>
                        <a:gd name="T66" fmla="*/ 354 w 428"/>
                        <a:gd name="T67" fmla="*/ 182 h 252"/>
                        <a:gd name="T68" fmla="*/ 366 w 428"/>
                        <a:gd name="T69" fmla="*/ 238 h 252"/>
                        <a:gd name="T70" fmla="*/ 370 w 428"/>
                        <a:gd name="T71" fmla="*/ 246 h 252"/>
                        <a:gd name="T72" fmla="*/ 380 w 428"/>
                        <a:gd name="T73" fmla="*/ 244 h 252"/>
                        <a:gd name="T74" fmla="*/ 382 w 428"/>
                        <a:gd name="T75" fmla="*/ 200 h 252"/>
                        <a:gd name="T76" fmla="*/ 370 w 428"/>
                        <a:gd name="T77" fmla="*/ 174 h 252"/>
                        <a:gd name="T78" fmla="*/ 346 w 428"/>
                        <a:gd name="T79" fmla="*/ 164 h 252"/>
                        <a:gd name="T80" fmla="*/ 420 w 428"/>
                        <a:gd name="T81" fmla="*/ 132 h 252"/>
                        <a:gd name="T82" fmla="*/ 428 w 428"/>
                        <a:gd name="T83" fmla="*/ 124 h 252"/>
                        <a:gd name="T84" fmla="*/ 424 w 428"/>
                        <a:gd name="T85" fmla="*/ 116 h 252"/>
                        <a:gd name="T86" fmla="*/ 194 w 428"/>
                        <a:gd name="T87" fmla="*/ 236 h 252"/>
                        <a:gd name="T88" fmla="*/ 154 w 428"/>
                        <a:gd name="T89" fmla="*/ 224 h 252"/>
                        <a:gd name="T90" fmla="*/ 126 w 428"/>
                        <a:gd name="T91" fmla="*/ 180 h 252"/>
                        <a:gd name="T92" fmla="*/ 126 w 428"/>
                        <a:gd name="T93" fmla="*/ 46 h 252"/>
                        <a:gd name="T94" fmla="*/ 304 w 428"/>
                        <a:gd name="T95" fmla="*/ 166 h 252"/>
                        <a:gd name="T96" fmla="*/ 292 w 428"/>
                        <a:gd name="T97" fmla="*/ 206 h 252"/>
                        <a:gd name="T98" fmla="*/ 250 w 428"/>
                        <a:gd name="T99" fmla="*/ 234 h 252"/>
                        <a:gd name="T100" fmla="*/ 300 w 428"/>
                        <a:gd name="T101" fmla="*/ 44 h 252"/>
                        <a:gd name="T102" fmla="*/ 304 w 428"/>
                        <a:gd name="T103" fmla="*/ 166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28" h="252">
                          <a:moveTo>
                            <a:pt x="420" y="116"/>
                          </a:moveTo>
                          <a:lnTo>
                            <a:pt x="320" y="116"/>
                          </a:lnTo>
                          <a:lnTo>
                            <a:pt x="320" y="84"/>
                          </a:lnTo>
                          <a:lnTo>
                            <a:pt x="346" y="84"/>
                          </a:lnTo>
                          <a:lnTo>
                            <a:pt x="346" y="84"/>
                          </a:lnTo>
                          <a:lnTo>
                            <a:pt x="354" y="82"/>
                          </a:lnTo>
                          <a:lnTo>
                            <a:pt x="360" y="80"/>
                          </a:lnTo>
                          <a:lnTo>
                            <a:pt x="366" y="78"/>
                          </a:lnTo>
                          <a:lnTo>
                            <a:pt x="370" y="74"/>
                          </a:lnTo>
                          <a:lnTo>
                            <a:pt x="376" y="68"/>
                          </a:lnTo>
                          <a:lnTo>
                            <a:pt x="378" y="62"/>
                          </a:lnTo>
                          <a:lnTo>
                            <a:pt x="380" y="56"/>
                          </a:lnTo>
                          <a:lnTo>
                            <a:pt x="382" y="48"/>
                          </a:lnTo>
                          <a:lnTo>
                            <a:pt x="382" y="8"/>
                          </a:lnTo>
                          <a:lnTo>
                            <a:pt x="382" y="8"/>
                          </a:lnTo>
                          <a:lnTo>
                            <a:pt x="380" y="6"/>
                          </a:lnTo>
                          <a:lnTo>
                            <a:pt x="380" y="2"/>
                          </a:lnTo>
                          <a:lnTo>
                            <a:pt x="376" y="2"/>
                          </a:lnTo>
                          <a:lnTo>
                            <a:pt x="374" y="0"/>
                          </a:lnTo>
                          <a:lnTo>
                            <a:pt x="374" y="0"/>
                          </a:lnTo>
                          <a:lnTo>
                            <a:pt x="370" y="2"/>
                          </a:lnTo>
                          <a:lnTo>
                            <a:pt x="368" y="2"/>
                          </a:lnTo>
                          <a:lnTo>
                            <a:pt x="366" y="6"/>
                          </a:lnTo>
                          <a:lnTo>
                            <a:pt x="366" y="8"/>
                          </a:lnTo>
                          <a:lnTo>
                            <a:pt x="366" y="48"/>
                          </a:lnTo>
                          <a:lnTo>
                            <a:pt x="366" y="48"/>
                          </a:lnTo>
                          <a:lnTo>
                            <a:pt x="364" y="56"/>
                          </a:lnTo>
                          <a:lnTo>
                            <a:pt x="360" y="62"/>
                          </a:lnTo>
                          <a:lnTo>
                            <a:pt x="354" y="66"/>
                          </a:lnTo>
                          <a:lnTo>
                            <a:pt x="346" y="68"/>
                          </a:lnTo>
                          <a:lnTo>
                            <a:pt x="320" y="68"/>
                          </a:lnTo>
                          <a:lnTo>
                            <a:pt x="320" y="48"/>
                          </a:lnTo>
                          <a:lnTo>
                            <a:pt x="320" y="48"/>
                          </a:lnTo>
                          <a:lnTo>
                            <a:pt x="320" y="40"/>
                          </a:lnTo>
                          <a:lnTo>
                            <a:pt x="314" y="34"/>
                          </a:lnTo>
                          <a:lnTo>
                            <a:pt x="308" y="30"/>
                          </a:lnTo>
                          <a:lnTo>
                            <a:pt x="300" y="28"/>
                          </a:lnTo>
                          <a:lnTo>
                            <a:pt x="128" y="28"/>
                          </a:lnTo>
                          <a:lnTo>
                            <a:pt x="128" y="28"/>
                          </a:lnTo>
                          <a:lnTo>
                            <a:pt x="120" y="30"/>
                          </a:lnTo>
                          <a:lnTo>
                            <a:pt x="114" y="34"/>
                          </a:lnTo>
                          <a:lnTo>
                            <a:pt x="110" y="40"/>
                          </a:lnTo>
                          <a:lnTo>
                            <a:pt x="108" y="48"/>
                          </a:lnTo>
                          <a:lnTo>
                            <a:pt x="108" y="68"/>
                          </a:lnTo>
                          <a:lnTo>
                            <a:pt x="84" y="68"/>
                          </a:lnTo>
                          <a:lnTo>
                            <a:pt x="84" y="68"/>
                          </a:lnTo>
                          <a:lnTo>
                            <a:pt x="76" y="66"/>
                          </a:lnTo>
                          <a:lnTo>
                            <a:pt x="70" y="62"/>
                          </a:lnTo>
                          <a:lnTo>
                            <a:pt x="66" y="56"/>
                          </a:lnTo>
                          <a:lnTo>
                            <a:pt x="64" y="48"/>
                          </a:lnTo>
                          <a:lnTo>
                            <a:pt x="64" y="8"/>
                          </a:lnTo>
                          <a:lnTo>
                            <a:pt x="64" y="8"/>
                          </a:lnTo>
                          <a:lnTo>
                            <a:pt x="64" y="6"/>
                          </a:lnTo>
                          <a:lnTo>
                            <a:pt x="62" y="4"/>
                          </a:lnTo>
                          <a:lnTo>
                            <a:pt x="58" y="2"/>
                          </a:lnTo>
                          <a:lnTo>
                            <a:pt x="56" y="0"/>
                          </a:lnTo>
                          <a:lnTo>
                            <a:pt x="56" y="0"/>
                          </a:lnTo>
                          <a:lnTo>
                            <a:pt x="52" y="2"/>
                          </a:lnTo>
                          <a:lnTo>
                            <a:pt x="50" y="4"/>
                          </a:lnTo>
                          <a:lnTo>
                            <a:pt x="48" y="6"/>
                          </a:lnTo>
                          <a:lnTo>
                            <a:pt x="48" y="8"/>
                          </a:lnTo>
                          <a:lnTo>
                            <a:pt x="48" y="48"/>
                          </a:lnTo>
                          <a:lnTo>
                            <a:pt x="48" y="48"/>
                          </a:lnTo>
                          <a:lnTo>
                            <a:pt x="48" y="56"/>
                          </a:lnTo>
                          <a:lnTo>
                            <a:pt x="50" y="62"/>
                          </a:lnTo>
                          <a:lnTo>
                            <a:pt x="54" y="68"/>
                          </a:lnTo>
                          <a:lnTo>
                            <a:pt x="58" y="74"/>
                          </a:lnTo>
                          <a:lnTo>
                            <a:pt x="64" y="78"/>
                          </a:lnTo>
                          <a:lnTo>
                            <a:pt x="70" y="80"/>
                          </a:lnTo>
                          <a:lnTo>
                            <a:pt x="76" y="82"/>
                          </a:lnTo>
                          <a:lnTo>
                            <a:pt x="84" y="84"/>
                          </a:lnTo>
                          <a:lnTo>
                            <a:pt x="108" y="84"/>
                          </a:lnTo>
                          <a:lnTo>
                            <a:pt x="108" y="116"/>
                          </a:lnTo>
                          <a:lnTo>
                            <a:pt x="8" y="116"/>
                          </a:lnTo>
                          <a:lnTo>
                            <a:pt x="8" y="116"/>
                          </a:lnTo>
                          <a:lnTo>
                            <a:pt x="6" y="116"/>
                          </a:lnTo>
                          <a:lnTo>
                            <a:pt x="2" y="118"/>
                          </a:lnTo>
                          <a:lnTo>
                            <a:pt x="0" y="120"/>
                          </a:lnTo>
                          <a:lnTo>
                            <a:pt x="0" y="124"/>
                          </a:lnTo>
                          <a:lnTo>
                            <a:pt x="0" y="124"/>
                          </a:lnTo>
                          <a:lnTo>
                            <a:pt x="0" y="126"/>
                          </a:lnTo>
                          <a:lnTo>
                            <a:pt x="2" y="130"/>
                          </a:lnTo>
                          <a:lnTo>
                            <a:pt x="6" y="132"/>
                          </a:lnTo>
                          <a:lnTo>
                            <a:pt x="8" y="132"/>
                          </a:lnTo>
                          <a:lnTo>
                            <a:pt x="108" y="132"/>
                          </a:lnTo>
                          <a:lnTo>
                            <a:pt x="108" y="164"/>
                          </a:lnTo>
                          <a:lnTo>
                            <a:pt x="84" y="164"/>
                          </a:lnTo>
                          <a:lnTo>
                            <a:pt x="84" y="164"/>
                          </a:lnTo>
                          <a:lnTo>
                            <a:pt x="76" y="164"/>
                          </a:lnTo>
                          <a:lnTo>
                            <a:pt x="70" y="166"/>
                          </a:lnTo>
                          <a:lnTo>
                            <a:pt x="64" y="170"/>
                          </a:lnTo>
                          <a:lnTo>
                            <a:pt x="58" y="174"/>
                          </a:lnTo>
                          <a:lnTo>
                            <a:pt x="54" y="180"/>
                          </a:lnTo>
                          <a:lnTo>
                            <a:pt x="50" y="186"/>
                          </a:lnTo>
                          <a:lnTo>
                            <a:pt x="48" y="192"/>
                          </a:lnTo>
                          <a:lnTo>
                            <a:pt x="48" y="200"/>
                          </a:lnTo>
                          <a:lnTo>
                            <a:pt x="48" y="238"/>
                          </a:lnTo>
                          <a:lnTo>
                            <a:pt x="48" y="238"/>
                          </a:lnTo>
                          <a:lnTo>
                            <a:pt x="48" y="242"/>
                          </a:lnTo>
                          <a:lnTo>
                            <a:pt x="50" y="244"/>
                          </a:lnTo>
                          <a:lnTo>
                            <a:pt x="52" y="246"/>
                          </a:lnTo>
                          <a:lnTo>
                            <a:pt x="56" y="246"/>
                          </a:lnTo>
                          <a:lnTo>
                            <a:pt x="56" y="246"/>
                          </a:lnTo>
                          <a:lnTo>
                            <a:pt x="58" y="246"/>
                          </a:lnTo>
                          <a:lnTo>
                            <a:pt x="62" y="244"/>
                          </a:lnTo>
                          <a:lnTo>
                            <a:pt x="64" y="242"/>
                          </a:lnTo>
                          <a:lnTo>
                            <a:pt x="64" y="238"/>
                          </a:lnTo>
                          <a:lnTo>
                            <a:pt x="64" y="200"/>
                          </a:lnTo>
                          <a:lnTo>
                            <a:pt x="64" y="200"/>
                          </a:lnTo>
                          <a:lnTo>
                            <a:pt x="66" y="192"/>
                          </a:lnTo>
                          <a:lnTo>
                            <a:pt x="70" y="186"/>
                          </a:lnTo>
                          <a:lnTo>
                            <a:pt x="76" y="182"/>
                          </a:lnTo>
                          <a:lnTo>
                            <a:pt x="84" y="180"/>
                          </a:lnTo>
                          <a:lnTo>
                            <a:pt x="110" y="180"/>
                          </a:lnTo>
                          <a:lnTo>
                            <a:pt x="110" y="180"/>
                          </a:lnTo>
                          <a:lnTo>
                            <a:pt x="114" y="194"/>
                          </a:lnTo>
                          <a:lnTo>
                            <a:pt x="120" y="208"/>
                          </a:lnTo>
                          <a:lnTo>
                            <a:pt x="128" y="220"/>
                          </a:lnTo>
                          <a:lnTo>
                            <a:pt x="138" y="230"/>
                          </a:lnTo>
                          <a:lnTo>
                            <a:pt x="150" y="240"/>
                          </a:lnTo>
                          <a:lnTo>
                            <a:pt x="164" y="246"/>
                          </a:lnTo>
                          <a:lnTo>
                            <a:pt x="178" y="250"/>
                          </a:lnTo>
                          <a:lnTo>
                            <a:pt x="194" y="252"/>
                          </a:lnTo>
                          <a:lnTo>
                            <a:pt x="236" y="252"/>
                          </a:lnTo>
                          <a:lnTo>
                            <a:pt x="236" y="252"/>
                          </a:lnTo>
                          <a:lnTo>
                            <a:pt x="250" y="250"/>
                          </a:lnTo>
                          <a:lnTo>
                            <a:pt x="266" y="246"/>
                          </a:lnTo>
                          <a:lnTo>
                            <a:pt x="278" y="240"/>
                          </a:lnTo>
                          <a:lnTo>
                            <a:pt x="290" y="230"/>
                          </a:lnTo>
                          <a:lnTo>
                            <a:pt x="302" y="220"/>
                          </a:lnTo>
                          <a:lnTo>
                            <a:pt x="310" y="208"/>
                          </a:lnTo>
                          <a:lnTo>
                            <a:pt x="316" y="194"/>
                          </a:lnTo>
                          <a:lnTo>
                            <a:pt x="320" y="180"/>
                          </a:lnTo>
                          <a:lnTo>
                            <a:pt x="346" y="180"/>
                          </a:lnTo>
                          <a:lnTo>
                            <a:pt x="346" y="180"/>
                          </a:lnTo>
                          <a:lnTo>
                            <a:pt x="354" y="182"/>
                          </a:lnTo>
                          <a:lnTo>
                            <a:pt x="360" y="186"/>
                          </a:lnTo>
                          <a:lnTo>
                            <a:pt x="364" y="192"/>
                          </a:lnTo>
                          <a:lnTo>
                            <a:pt x="366" y="200"/>
                          </a:lnTo>
                          <a:lnTo>
                            <a:pt x="366" y="238"/>
                          </a:lnTo>
                          <a:lnTo>
                            <a:pt x="366" y="238"/>
                          </a:lnTo>
                          <a:lnTo>
                            <a:pt x="366" y="242"/>
                          </a:lnTo>
                          <a:lnTo>
                            <a:pt x="368" y="244"/>
                          </a:lnTo>
                          <a:lnTo>
                            <a:pt x="370" y="246"/>
                          </a:lnTo>
                          <a:lnTo>
                            <a:pt x="374" y="246"/>
                          </a:lnTo>
                          <a:lnTo>
                            <a:pt x="374" y="246"/>
                          </a:lnTo>
                          <a:lnTo>
                            <a:pt x="376" y="246"/>
                          </a:lnTo>
                          <a:lnTo>
                            <a:pt x="380" y="244"/>
                          </a:lnTo>
                          <a:lnTo>
                            <a:pt x="380" y="242"/>
                          </a:lnTo>
                          <a:lnTo>
                            <a:pt x="382" y="238"/>
                          </a:lnTo>
                          <a:lnTo>
                            <a:pt x="382" y="200"/>
                          </a:lnTo>
                          <a:lnTo>
                            <a:pt x="382" y="200"/>
                          </a:lnTo>
                          <a:lnTo>
                            <a:pt x="380" y="192"/>
                          </a:lnTo>
                          <a:lnTo>
                            <a:pt x="378" y="186"/>
                          </a:lnTo>
                          <a:lnTo>
                            <a:pt x="376" y="180"/>
                          </a:lnTo>
                          <a:lnTo>
                            <a:pt x="370" y="174"/>
                          </a:lnTo>
                          <a:lnTo>
                            <a:pt x="366" y="170"/>
                          </a:lnTo>
                          <a:lnTo>
                            <a:pt x="360" y="166"/>
                          </a:lnTo>
                          <a:lnTo>
                            <a:pt x="354" y="164"/>
                          </a:lnTo>
                          <a:lnTo>
                            <a:pt x="346" y="164"/>
                          </a:lnTo>
                          <a:lnTo>
                            <a:pt x="320" y="164"/>
                          </a:lnTo>
                          <a:lnTo>
                            <a:pt x="320" y="132"/>
                          </a:lnTo>
                          <a:lnTo>
                            <a:pt x="420" y="132"/>
                          </a:lnTo>
                          <a:lnTo>
                            <a:pt x="420" y="132"/>
                          </a:lnTo>
                          <a:lnTo>
                            <a:pt x="424" y="132"/>
                          </a:lnTo>
                          <a:lnTo>
                            <a:pt x="426" y="130"/>
                          </a:lnTo>
                          <a:lnTo>
                            <a:pt x="428" y="126"/>
                          </a:lnTo>
                          <a:lnTo>
                            <a:pt x="428" y="124"/>
                          </a:lnTo>
                          <a:lnTo>
                            <a:pt x="428" y="124"/>
                          </a:lnTo>
                          <a:lnTo>
                            <a:pt x="428" y="120"/>
                          </a:lnTo>
                          <a:lnTo>
                            <a:pt x="426" y="118"/>
                          </a:lnTo>
                          <a:lnTo>
                            <a:pt x="424" y="116"/>
                          </a:lnTo>
                          <a:lnTo>
                            <a:pt x="420" y="116"/>
                          </a:lnTo>
                          <a:lnTo>
                            <a:pt x="420" y="116"/>
                          </a:lnTo>
                          <a:close/>
                          <a:moveTo>
                            <a:pt x="206" y="236"/>
                          </a:moveTo>
                          <a:lnTo>
                            <a:pt x="194" y="236"/>
                          </a:lnTo>
                          <a:lnTo>
                            <a:pt x="194" y="236"/>
                          </a:lnTo>
                          <a:lnTo>
                            <a:pt x="180" y="234"/>
                          </a:lnTo>
                          <a:lnTo>
                            <a:pt x="166" y="230"/>
                          </a:lnTo>
                          <a:lnTo>
                            <a:pt x="154" y="224"/>
                          </a:lnTo>
                          <a:lnTo>
                            <a:pt x="144" y="216"/>
                          </a:lnTo>
                          <a:lnTo>
                            <a:pt x="136" y="206"/>
                          </a:lnTo>
                          <a:lnTo>
                            <a:pt x="130" y="194"/>
                          </a:lnTo>
                          <a:lnTo>
                            <a:pt x="126" y="180"/>
                          </a:lnTo>
                          <a:lnTo>
                            <a:pt x="124" y="166"/>
                          </a:lnTo>
                          <a:lnTo>
                            <a:pt x="124" y="48"/>
                          </a:lnTo>
                          <a:lnTo>
                            <a:pt x="124" y="48"/>
                          </a:lnTo>
                          <a:lnTo>
                            <a:pt x="126" y="46"/>
                          </a:lnTo>
                          <a:lnTo>
                            <a:pt x="130" y="44"/>
                          </a:lnTo>
                          <a:lnTo>
                            <a:pt x="206" y="44"/>
                          </a:lnTo>
                          <a:lnTo>
                            <a:pt x="206" y="236"/>
                          </a:lnTo>
                          <a:close/>
                          <a:moveTo>
                            <a:pt x="304" y="166"/>
                          </a:moveTo>
                          <a:lnTo>
                            <a:pt x="304" y="166"/>
                          </a:lnTo>
                          <a:lnTo>
                            <a:pt x="304" y="180"/>
                          </a:lnTo>
                          <a:lnTo>
                            <a:pt x="300" y="194"/>
                          </a:lnTo>
                          <a:lnTo>
                            <a:pt x="292" y="206"/>
                          </a:lnTo>
                          <a:lnTo>
                            <a:pt x="284" y="216"/>
                          </a:lnTo>
                          <a:lnTo>
                            <a:pt x="274" y="224"/>
                          </a:lnTo>
                          <a:lnTo>
                            <a:pt x="262" y="230"/>
                          </a:lnTo>
                          <a:lnTo>
                            <a:pt x="250" y="234"/>
                          </a:lnTo>
                          <a:lnTo>
                            <a:pt x="236" y="236"/>
                          </a:lnTo>
                          <a:lnTo>
                            <a:pt x="222" y="236"/>
                          </a:lnTo>
                          <a:lnTo>
                            <a:pt x="222" y="44"/>
                          </a:lnTo>
                          <a:lnTo>
                            <a:pt x="300" y="44"/>
                          </a:lnTo>
                          <a:lnTo>
                            <a:pt x="300" y="44"/>
                          </a:lnTo>
                          <a:lnTo>
                            <a:pt x="304" y="46"/>
                          </a:lnTo>
                          <a:lnTo>
                            <a:pt x="304" y="48"/>
                          </a:lnTo>
                          <a:lnTo>
                            <a:pt x="304" y="166"/>
                          </a:lnTo>
                          <a:close/>
                        </a:path>
                      </a:pathLst>
                    </a:custGeom>
                    <a:grpFill/>
                    <a:ln w="3175">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2154" name="Group 2153">
                    <a:extLst>
                      <a:ext uri="{FF2B5EF4-FFF2-40B4-BE49-F238E27FC236}">
                        <a16:creationId xmlns:a16="http://schemas.microsoft.com/office/drawing/2014/main" id="{5FCF82DA-DEFC-4EC7-A177-78AD6B6DA5B6}"/>
                      </a:ext>
                    </a:extLst>
                  </p:cNvPr>
                  <p:cNvGrpSpPr/>
                  <p:nvPr/>
                </p:nvGrpSpPr>
                <p:grpSpPr>
                  <a:xfrm rot="5400000">
                    <a:off x="61137" y="3089104"/>
                    <a:ext cx="204280" cy="154641"/>
                    <a:chOff x="10789627" y="2669430"/>
                    <a:chExt cx="283462" cy="214583"/>
                  </a:xfrm>
                  <a:grpFill/>
                </p:grpSpPr>
                <p:sp>
                  <p:nvSpPr>
                    <p:cNvPr id="2160" name="Freeform 1114">
                      <a:extLst>
                        <a:ext uri="{FF2B5EF4-FFF2-40B4-BE49-F238E27FC236}">
                          <a16:creationId xmlns:a16="http://schemas.microsoft.com/office/drawing/2014/main" id="{AC5304CE-AFA0-44E2-B13C-42FD1DB3E74A}"/>
                        </a:ext>
                      </a:extLst>
                    </p:cNvPr>
                    <p:cNvSpPr>
                      <a:spLocks noEditPoints="1"/>
                    </p:cNvSpPr>
                    <p:nvPr/>
                  </p:nvSpPr>
                  <p:spPr bwMode="auto">
                    <a:xfrm>
                      <a:off x="10887647" y="2669430"/>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 name="T116" fmla="*/ 0 w 132"/>
                        <a:gd name="T117" fmla="*/ 66 h 74"/>
                        <a:gd name="T118" fmla="*/ 0 w 132"/>
                        <a:gd name="T119"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close/>
                          <a:moveTo>
                            <a:pt x="0" y="66"/>
                          </a:moveTo>
                          <a:lnTo>
                            <a:pt x="0" y="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161" name="Freeform 1115">
                      <a:extLst>
                        <a:ext uri="{FF2B5EF4-FFF2-40B4-BE49-F238E27FC236}">
                          <a16:creationId xmlns:a16="http://schemas.microsoft.com/office/drawing/2014/main" id="{F916C3DF-ED11-4F70-B8D2-B5E63E8557BE}"/>
                        </a:ext>
                      </a:extLst>
                    </p:cNvPr>
                    <p:cNvSpPr>
                      <a:spLocks/>
                    </p:cNvSpPr>
                    <p:nvPr/>
                  </p:nvSpPr>
                  <p:spPr bwMode="auto">
                    <a:xfrm>
                      <a:off x="10887647" y="2669430"/>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162" name="Line 1116">
                      <a:extLst>
                        <a:ext uri="{FF2B5EF4-FFF2-40B4-BE49-F238E27FC236}">
                          <a16:creationId xmlns:a16="http://schemas.microsoft.com/office/drawing/2014/main" id="{31280D4A-664C-414D-A42A-AC54136A5529}"/>
                        </a:ext>
                      </a:extLst>
                    </p:cNvPr>
                    <p:cNvSpPr>
                      <a:spLocks noChangeShapeType="1"/>
                    </p:cNvSpPr>
                    <p:nvPr/>
                  </p:nvSpPr>
                  <p:spPr bwMode="auto">
                    <a:xfrm>
                      <a:off x="10887647" y="2713142"/>
                      <a:ext cx="0" cy="0"/>
                    </a:xfrm>
                    <a:prstGeom prst="lin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163" name="Freeform 1117">
                      <a:extLst>
                        <a:ext uri="{FF2B5EF4-FFF2-40B4-BE49-F238E27FC236}">
                          <a16:creationId xmlns:a16="http://schemas.microsoft.com/office/drawing/2014/main" id="{CEA89888-C32E-4F5E-B5C2-8629F38A5DB4}"/>
                        </a:ext>
                      </a:extLst>
                    </p:cNvPr>
                    <p:cNvSpPr>
                      <a:spLocks noEditPoints="1"/>
                    </p:cNvSpPr>
                    <p:nvPr/>
                  </p:nvSpPr>
                  <p:spPr bwMode="auto">
                    <a:xfrm>
                      <a:off x="10789627" y="2717115"/>
                      <a:ext cx="283462" cy="166898"/>
                    </a:xfrm>
                    <a:custGeom>
                      <a:avLst/>
                      <a:gdLst>
                        <a:gd name="T0" fmla="*/ 346 w 428"/>
                        <a:gd name="T1" fmla="*/ 84 h 252"/>
                        <a:gd name="T2" fmla="*/ 366 w 428"/>
                        <a:gd name="T3" fmla="*/ 78 h 252"/>
                        <a:gd name="T4" fmla="*/ 380 w 428"/>
                        <a:gd name="T5" fmla="*/ 56 h 252"/>
                        <a:gd name="T6" fmla="*/ 380 w 428"/>
                        <a:gd name="T7" fmla="*/ 6 h 252"/>
                        <a:gd name="T8" fmla="*/ 374 w 428"/>
                        <a:gd name="T9" fmla="*/ 0 h 252"/>
                        <a:gd name="T10" fmla="*/ 366 w 428"/>
                        <a:gd name="T11" fmla="*/ 8 h 252"/>
                        <a:gd name="T12" fmla="*/ 360 w 428"/>
                        <a:gd name="T13" fmla="*/ 62 h 252"/>
                        <a:gd name="T14" fmla="*/ 320 w 428"/>
                        <a:gd name="T15" fmla="*/ 48 h 252"/>
                        <a:gd name="T16" fmla="*/ 308 w 428"/>
                        <a:gd name="T17" fmla="*/ 30 h 252"/>
                        <a:gd name="T18" fmla="*/ 120 w 428"/>
                        <a:gd name="T19" fmla="*/ 30 h 252"/>
                        <a:gd name="T20" fmla="*/ 108 w 428"/>
                        <a:gd name="T21" fmla="*/ 68 h 252"/>
                        <a:gd name="T22" fmla="*/ 70 w 428"/>
                        <a:gd name="T23" fmla="*/ 62 h 252"/>
                        <a:gd name="T24" fmla="*/ 64 w 428"/>
                        <a:gd name="T25" fmla="*/ 8 h 252"/>
                        <a:gd name="T26" fmla="*/ 56 w 428"/>
                        <a:gd name="T27" fmla="*/ 0 h 252"/>
                        <a:gd name="T28" fmla="*/ 48 w 428"/>
                        <a:gd name="T29" fmla="*/ 6 h 252"/>
                        <a:gd name="T30" fmla="*/ 48 w 428"/>
                        <a:gd name="T31" fmla="*/ 56 h 252"/>
                        <a:gd name="T32" fmla="*/ 64 w 428"/>
                        <a:gd name="T33" fmla="*/ 78 h 252"/>
                        <a:gd name="T34" fmla="*/ 108 w 428"/>
                        <a:gd name="T35" fmla="*/ 84 h 252"/>
                        <a:gd name="T36" fmla="*/ 6 w 428"/>
                        <a:gd name="T37" fmla="*/ 116 h 252"/>
                        <a:gd name="T38" fmla="*/ 0 w 428"/>
                        <a:gd name="T39" fmla="*/ 124 h 252"/>
                        <a:gd name="T40" fmla="*/ 8 w 428"/>
                        <a:gd name="T41" fmla="*/ 132 h 252"/>
                        <a:gd name="T42" fmla="*/ 84 w 428"/>
                        <a:gd name="T43" fmla="*/ 164 h 252"/>
                        <a:gd name="T44" fmla="*/ 58 w 428"/>
                        <a:gd name="T45" fmla="*/ 174 h 252"/>
                        <a:gd name="T46" fmla="*/ 48 w 428"/>
                        <a:gd name="T47" fmla="*/ 200 h 252"/>
                        <a:gd name="T48" fmla="*/ 50 w 428"/>
                        <a:gd name="T49" fmla="*/ 244 h 252"/>
                        <a:gd name="T50" fmla="*/ 58 w 428"/>
                        <a:gd name="T51" fmla="*/ 246 h 252"/>
                        <a:gd name="T52" fmla="*/ 64 w 428"/>
                        <a:gd name="T53" fmla="*/ 200 h 252"/>
                        <a:gd name="T54" fmla="*/ 76 w 428"/>
                        <a:gd name="T55" fmla="*/ 182 h 252"/>
                        <a:gd name="T56" fmla="*/ 114 w 428"/>
                        <a:gd name="T57" fmla="*/ 194 h 252"/>
                        <a:gd name="T58" fmla="*/ 150 w 428"/>
                        <a:gd name="T59" fmla="*/ 240 h 252"/>
                        <a:gd name="T60" fmla="*/ 236 w 428"/>
                        <a:gd name="T61" fmla="*/ 252 h 252"/>
                        <a:gd name="T62" fmla="*/ 278 w 428"/>
                        <a:gd name="T63" fmla="*/ 240 h 252"/>
                        <a:gd name="T64" fmla="*/ 316 w 428"/>
                        <a:gd name="T65" fmla="*/ 194 h 252"/>
                        <a:gd name="T66" fmla="*/ 354 w 428"/>
                        <a:gd name="T67" fmla="*/ 182 h 252"/>
                        <a:gd name="T68" fmla="*/ 366 w 428"/>
                        <a:gd name="T69" fmla="*/ 238 h 252"/>
                        <a:gd name="T70" fmla="*/ 370 w 428"/>
                        <a:gd name="T71" fmla="*/ 246 h 252"/>
                        <a:gd name="T72" fmla="*/ 380 w 428"/>
                        <a:gd name="T73" fmla="*/ 244 h 252"/>
                        <a:gd name="T74" fmla="*/ 382 w 428"/>
                        <a:gd name="T75" fmla="*/ 200 h 252"/>
                        <a:gd name="T76" fmla="*/ 370 w 428"/>
                        <a:gd name="T77" fmla="*/ 174 h 252"/>
                        <a:gd name="T78" fmla="*/ 346 w 428"/>
                        <a:gd name="T79" fmla="*/ 164 h 252"/>
                        <a:gd name="T80" fmla="*/ 420 w 428"/>
                        <a:gd name="T81" fmla="*/ 132 h 252"/>
                        <a:gd name="T82" fmla="*/ 428 w 428"/>
                        <a:gd name="T83" fmla="*/ 124 h 252"/>
                        <a:gd name="T84" fmla="*/ 424 w 428"/>
                        <a:gd name="T85" fmla="*/ 116 h 252"/>
                        <a:gd name="T86" fmla="*/ 194 w 428"/>
                        <a:gd name="T87" fmla="*/ 236 h 252"/>
                        <a:gd name="T88" fmla="*/ 154 w 428"/>
                        <a:gd name="T89" fmla="*/ 224 h 252"/>
                        <a:gd name="T90" fmla="*/ 126 w 428"/>
                        <a:gd name="T91" fmla="*/ 180 h 252"/>
                        <a:gd name="T92" fmla="*/ 126 w 428"/>
                        <a:gd name="T93" fmla="*/ 46 h 252"/>
                        <a:gd name="T94" fmla="*/ 304 w 428"/>
                        <a:gd name="T95" fmla="*/ 166 h 252"/>
                        <a:gd name="T96" fmla="*/ 292 w 428"/>
                        <a:gd name="T97" fmla="*/ 206 h 252"/>
                        <a:gd name="T98" fmla="*/ 250 w 428"/>
                        <a:gd name="T99" fmla="*/ 234 h 252"/>
                        <a:gd name="T100" fmla="*/ 300 w 428"/>
                        <a:gd name="T101" fmla="*/ 44 h 252"/>
                        <a:gd name="T102" fmla="*/ 304 w 428"/>
                        <a:gd name="T103" fmla="*/ 166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28" h="252">
                          <a:moveTo>
                            <a:pt x="420" y="116"/>
                          </a:moveTo>
                          <a:lnTo>
                            <a:pt x="320" y="116"/>
                          </a:lnTo>
                          <a:lnTo>
                            <a:pt x="320" y="84"/>
                          </a:lnTo>
                          <a:lnTo>
                            <a:pt x="346" y="84"/>
                          </a:lnTo>
                          <a:lnTo>
                            <a:pt x="346" y="84"/>
                          </a:lnTo>
                          <a:lnTo>
                            <a:pt x="354" y="82"/>
                          </a:lnTo>
                          <a:lnTo>
                            <a:pt x="360" y="80"/>
                          </a:lnTo>
                          <a:lnTo>
                            <a:pt x="366" y="78"/>
                          </a:lnTo>
                          <a:lnTo>
                            <a:pt x="370" y="74"/>
                          </a:lnTo>
                          <a:lnTo>
                            <a:pt x="376" y="68"/>
                          </a:lnTo>
                          <a:lnTo>
                            <a:pt x="378" y="62"/>
                          </a:lnTo>
                          <a:lnTo>
                            <a:pt x="380" y="56"/>
                          </a:lnTo>
                          <a:lnTo>
                            <a:pt x="382" y="48"/>
                          </a:lnTo>
                          <a:lnTo>
                            <a:pt x="382" y="8"/>
                          </a:lnTo>
                          <a:lnTo>
                            <a:pt x="382" y="8"/>
                          </a:lnTo>
                          <a:lnTo>
                            <a:pt x="380" y="6"/>
                          </a:lnTo>
                          <a:lnTo>
                            <a:pt x="380" y="2"/>
                          </a:lnTo>
                          <a:lnTo>
                            <a:pt x="376" y="2"/>
                          </a:lnTo>
                          <a:lnTo>
                            <a:pt x="374" y="0"/>
                          </a:lnTo>
                          <a:lnTo>
                            <a:pt x="374" y="0"/>
                          </a:lnTo>
                          <a:lnTo>
                            <a:pt x="370" y="2"/>
                          </a:lnTo>
                          <a:lnTo>
                            <a:pt x="368" y="2"/>
                          </a:lnTo>
                          <a:lnTo>
                            <a:pt x="366" y="6"/>
                          </a:lnTo>
                          <a:lnTo>
                            <a:pt x="366" y="8"/>
                          </a:lnTo>
                          <a:lnTo>
                            <a:pt x="366" y="48"/>
                          </a:lnTo>
                          <a:lnTo>
                            <a:pt x="366" y="48"/>
                          </a:lnTo>
                          <a:lnTo>
                            <a:pt x="364" y="56"/>
                          </a:lnTo>
                          <a:lnTo>
                            <a:pt x="360" y="62"/>
                          </a:lnTo>
                          <a:lnTo>
                            <a:pt x="354" y="66"/>
                          </a:lnTo>
                          <a:lnTo>
                            <a:pt x="346" y="68"/>
                          </a:lnTo>
                          <a:lnTo>
                            <a:pt x="320" y="68"/>
                          </a:lnTo>
                          <a:lnTo>
                            <a:pt x="320" y="48"/>
                          </a:lnTo>
                          <a:lnTo>
                            <a:pt x="320" y="48"/>
                          </a:lnTo>
                          <a:lnTo>
                            <a:pt x="320" y="40"/>
                          </a:lnTo>
                          <a:lnTo>
                            <a:pt x="314" y="34"/>
                          </a:lnTo>
                          <a:lnTo>
                            <a:pt x="308" y="30"/>
                          </a:lnTo>
                          <a:lnTo>
                            <a:pt x="300" y="28"/>
                          </a:lnTo>
                          <a:lnTo>
                            <a:pt x="128" y="28"/>
                          </a:lnTo>
                          <a:lnTo>
                            <a:pt x="128" y="28"/>
                          </a:lnTo>
                          <a:lnTo>
                            <a:pt x="120" y="30"/>
                          </a:lnTo>
                          <a:lnTo>
                            <a:pt x="114" y="34"/>
                          </a:lnTo>
                          <a:lnTo>
                            <a:pt x="110" y="40"/>
                          </a:lnTo>
                          <a:lnTo>
                            <a:pt x="108" y="48"/>
                          </a:lnTo>
                          <a:lnTo>
                            <a:pt x="108" y="68"/>
                          </a:lnTo>
                          <a:lnTo>
                            <a:pt x="84" y="68"/>
                          </a:lnTo>
                          <a:lnTo>
                            <a:pt x="84" y="68"/>
                          </a:lnTo>
                          <a:lnTo>
                            <a:pt x="76" y="66"/>
                          </a:lnTo>
                          <a:lnTo>
                            <a:pt x="70" y="62"/>
                          </a:lnTo>
                          <a:lnTo>
                            <a:pt x="66" y="56"/>
                          </a:lnTo>
                          <a:lnTo>
                            <a:pt x="64" y="48"/>
                          </a:lnTo>
                          <a:lnTo>
                            <a:pt x="64" y="8"/>
                          </a:lnTo>
                          <a:lnTo>
                            <a:pt x="64" y="8"/>
                          </a:lnTo>
                          <a:lnTo>
                            <a:pt x="64" y="6"/>
                          </a:lnTo>
                          <a:lnTo>
                            <a:pt x="62" y="4"/>
                          </a:lnTo>
                          <a:lnTo>
                            <a:pt x="58" y="2"/>
                          </a:lnTo>
                          <a:lnTo>
                            <a:pt x="56" y="0"/>
                          </a:lnTo>
                          <a:lnTo>
                            <a:pt x="56" y="0"/>
                          </a:lnTo>
                          <a:lnTo>
                            <a:pt x="52" y="2"/>
                          </a:lnTo>
                          <a:lnTo>
                            <a:pt x="50" y="4"/>
                          </a:lnTo>
                          <a:lnTo>
                            <a:pt x="48" y="6"/>
                          </a:lnTo>
                          <a:lnTo>
                            <a:pt x="48" y="8"/>
                          </a:lnTo>
                          <a:lnTo>
                            <a:pt x="48" y="48"/>
                          </a:lnTo>
                          <a:lnTo>
                            <a:pt x="48" y="48"/>
                          </a:lnTo>
                          <a:lnTo>
                            <a:pt x="48" y="56"/>
                          </a:lnTo>
                          <a:lnTo>
                            <a:pt x="50" y="62"/>
                          </a:lnTo>
                          <a:lnTo>
                            <a:pt x="54" y="68"/>
                          </a:lnTo>
                          <a:lnTo>
                            <a:pt x="58" y="74"/>
                          </a:lnTo>
                          <a:lnTo>
                            <a:pt x="64" y="78"/>
                          </a:lnTo>
                          <a:lnTo>
                            <a:pt x="70" y="80"/>
                          </a:lnTo>
                          <a:lnTo>
                            <a:pt x="76" y="82"/>
                          </a:lnTo>
                          <a:lnTo>
                            <a:pt x="84" y="84"/>
                          </a:lnTo>
                          <a:lnTo>
                            <a:pt x="108" y="84"/>
                          </a:lnTo>
                          <a:lnTo>
                            <a:pt x="108" y="116"/>
                          </a:lnTo>
                          <a:lnTo>
                            <a:pt x="8" y="116"/>
                          </a:lnTo>
                          <a:lnTo>
                            <a:pt x="8" y="116"/>
                          </a:lnTo>
                          <a:lnTo>
                            <a:pt x="6" y="116"/>
                          </a:lnTo>
                          <a:lnTo>
                            <a:pt x="2" y="118"/>
                          </a:lnTo>
                          <a:lnTo>
                            <a:pt x="0" y="120"/>
                          </a:lnTo>
                          <a:lnTo>
                            <a:pt x="0" y="124"/>
                          </a:lnTo>
                          <a:lnTo>
                            <a:pt x="0" y="124"/>
                          </a:lnTo>
                          <a:lnTo>
                            <a:pt x="0" y="126"/>
                          </a:lnTo>
                          <a:lnTo>
                            <a:pt x="2" y="130"/>
                          </a:lnTo>
                          <a:lnTo>
                            <a:pt x="6" y="132"/>
                          </a:lnTo>
                          <a:lnTo>
                            <a:pt x="8" y="132"/>
                          </a:lnTo>
                          <a:lnTo>
                            <a:pt x="108" y="132"/>
                          </a:lnTo>
                          <a:lnTo>
                            <a:pt x="108" y="164"/>
                          </a:lnTo>
                          <a:lnTo>
                            <a:pt x="84" y="164"/>
                          </a:lnTo>
                          <a:lnTo>
                            <a:pt x="84" y="164"/>
                          </a:lnTo>
                          <a:lnTo>
                            <a:pt x="76" y="164"/>
                          </a:lnTo>
                          <a:lnTo>
                            <a:pt x="70" y="166"/>
                          </a:lnTo>
                          <a:lnTo>
                            <a:pt x="64" y="170"/>
                          </a:lnTo>
                          <a:lnTo>
                            <a:pt x="58" y="174"/>
                          </a:lnTo>
                          <a:lnTo>
                            <a:pt x="54" y="180"/>
                          </a:lnTo>
                          <a:lnTo>
                            <a:pt x="50" y="186"/>
                          </a:lnTo>
                          <a:lnTo>
                            <a:pt x="48" y="192"/>
                          </a:lnTo>
                          <a:lnTo>
                            <a:pt x="48" y="200"/>
                          </a:lnTo>
                          <a:lnTo>
                            <a:pt x="48" y="238"/>
                          </a:lnTo>
                          <a:lnTo>
                            <a:pt x="48" y="238"/>
                          </a:lnTo>
                          <a:lnTo>
                            <a:pt x="48" y="242"/>
                          </a:lnTo>
                          <a:lnTo>
                            <a:pt x="50" y="244"/>
                          </a:lnTo>
                          <a:lnTo>
                            <a:pt x="52" y="246"/>
                          </a:lnTo>
                          <a:lnTo>
                            <a:pt x="56" y="246"/>
                          </a:lnTo>
                          <a:lnTo>
                            <a:pt x="56" y="246"/>
                          </a:lnTo>
                          <a:lnTo>
                            <a:pt x="58" y="246"/>
                          </a:lnTo>
                          <a:lnTo>
                            <a:pt x="62" y="244"/>
                          </a:lnTo>
                          <a:lnTo>
                            <a:pt x="64" y="242"/>
                          </a:lnTo>
                          <a:lnTo>
                            <a:pt x="64" y="238"/>
                          </a:lnTo>
                          <a:lnTo>
                            <a:pt x="64" y="200"/>
                          </a:lnTo>
                          <a:lnTo>
                            <a:pt x="64" y="200"/>
                          </a:lnTo>
                          <a:lnTo>
                            <a:pt x="66" y="192"/>
                          </a:lnTo>
                          <a:lnTo>
                            <a:pt x="70" y="186"/>
                          </a:lnTo>
                          <a:lnTo>
                            <a:pt x="76" y="182"/>
                          </a:lnTo>
                          <a:lnTo>
                            <a:pt x="84" y="180"/>
                          </a:lnTo>
                          <a:lnTo>
                            <a:pt x="110" y="180"/>
                          </a:lnTo>
                          <a:lnTo>
                            <a:pt x="110" y="180"/>
                          </a:lnTo>
                          <a:lnTo>
                            <a:pt x="114" y="194"/>
                          </a:lnTo>
                          <a:lnTo>
                            <a:pt x="120" y="208"/>
                          </a:lnTo>
                          <a:lnTo>
                            <a:pt x="128" y="220"/>
                          </a:lnTo>
                          <a:lnTo>
                            <a:pt x="138" y="230"/>
                          </a:lnTo>
                          <a:lnTo>
                            <a:pt x="150" y="240"/>
                          </a:lnTo>
                          <a:lnTo>
                            <a:pt x="164" y="246"/>
                          </a:lnTo>
                          <a:lnTo>
                            <a:pt x="178" y="250"/>
                          </a:lnTo>
                          <a:lnTo>
                            <a:pt x="194" y="252"/>
                          </a:lnTo>
                          <a:lnTo>
                            <a:pt x="236" y="252"/>
                          </a:lnTo>
                          <a:lnTo>
                            <a:pt x="236" y="252"/>
                          </a:lnTo>
                          <a:lnTo>
                            <a:pt x="250" y="250"/>
                          </a:lnTo>
                          <a:lnTo>
                            <a:pt x="266" y="246"/>
                          </a:lnTo>
                          <a:lnTo>
                            <a:pt x="278" y="240"/>
                          </a:lnTo>
                          <a:lnTo>
                            <a:pt x="290" y="230"/>
                          </a:lnTo>
                          <a:lnTo>
                            <a:pt x="302" y="220"/>
                          </a:lnTo>
                          <a:lnTo>
                            <a:pt x="310" y="208"/>
                          </a:lnTo>
                          <a:lnTo>
                            <a:pt x="316" y="194"/>
                          </a:lnTo>
                          <a:lnTo>
                            <a:pt x="320" y="180"/>
                          </a:lnTo>
                          <a:lnTo>
                            <a:pt x="346" y="180"/>
                          </a:lnTo>
                          <a:lnTo>
                            <a:pt x="346" y="180"/>
                          </a:lnTo>
                          <a:lnTo>
                            <a:pt x="354" y="182"/>
                          </a:lnTo>
                          <a:lnTo>
                            <a:pt x="360" y="186"/>
                          </a:lnTo>
                          <a:lnTo>
                            <a:pt x="364" y="192"/>
                          </a:lnTo>
                          <a:lnTo>
                            <a:pt x="366" y="200"/>
                          </a:lnTo>
                          <a:lnTo>
                            <a:pt x="366" y="238"/>
                          </a:lnTo>
                          <a:lnTo>
                            <a:pt x="366" y="238"/>
                          </a:lnTo>
                          <a:lnTo>
                            <a:pt x="366" y="242"/>
                          </a:lnTo>
                          <a:lnTo>
                            <a:pt x="368" y="244"/>
                          </a:lnTo>
                          <a:lnTo>
                            <a:pt x="370" y="246"/>
                          </a:lnTo>
                          <a:lnTo>
                            <a:pt x="374" y="246"/>
                          </a:lnTo>
                          <a:lnTo>
                            <a:pt x="374" y="246"/>
                          </a:lnTo>
                          <a:lnTo>
                            <a:pt x="376" y="246"/>
                          </a:lnTo>
                          <a:lnTo>
                            <a:pt x="380" y="244"/>
                          </a:lnTo>
                          <a:lnTo>
                            <a:pt x="380" y="242"/>
                          </a:lnTo>
                          <a:lnTo>
                            <a:pt x="382" y="238"/>
                          </a:lnTo>
                          <a:lnTo>
                            <a:pt x="382" y="200"/>
                          </a:lnTo>
                          <a:lnTo>
                            <a:pt x="382" y="200"/>
                          </a:lnTo>
                          <a:lnTo>
                            <a:pt x="380" y="192"/>
                          </a:lnTo>
                          <a:lnTo>
                            <a:pt x="378" y="186"/>
                          </a:lnTo>
                          <a:lnTo>
                            <a:pt x="376" y="180"/>
                          </a:lnTo>
                          <a:lnTo>
                            <a:pt x="370" y="174"/>
                          </a:lnTo>
                          <a:lnTo>
                            <a:pt x="366" y="170"/>
                          </a:lnTo>
                          <a:lnTo>
                            <a:pt x="360" y="166"/>
                          </a:lnTo>
                          <a:lnTo>
                            <a:pt x="354" y="164"/>
                          </a:lnTo>
                          <a:lnTo>
                            <a:pt x="346" y="164"/>
                          </a:lnTo>
                          <a:lnTo>
                            <a:pt x="320" y="164"/>
                          </a:lnTo>
                          <a:lnTo>
                            <a:pt x="320" y="132"/>
                          </a:lnTo>
                          <a:lnTo>
                            <a:pt x="420" y="132"/>
                          </a:lnTo>
                          <a:lnTo>
                            <a:pt x="420" y="132"/>
                          </a:lnTo>
                          <a:lnTo>
                            <a:pt x="424" y="132"/>
                          </a:lnTo>
                          <a:lnTo>
                            <a:pt x="426" y="130"/>
                          </a:lnTo>
                          <a:lnTo>
                            <a:pt x="428" y="126"/>
                          </a:lnTo>
                          <a:lnTo>
                            <a:pt x="428" y="124"/>
                          </a:lnTo>
                          <a:lnTo>
                            <a:pt x="428" y="124"/>
                          </a:lnTo>
                          <a:lnTo>
                            <a:pt x="428" y="120"/>
                          </a:lnTo>
                          <a:lnTo>
                            <a:pt x="426" y="118"/>
                          </a:lnTo>
                          <a:lnTo>
                            <a:pt x="424" y="116"/>
                          </a:lnTo>
                          <a:lnTo>
                            <a:pt x="420" y="116"/>
                          </a:lnTo>
                          <a:lnTo>
                            <a:pt x="420" y="116"/>
                          </a:lnTo>
                          <a:close/>
                          <a:moveTo>
                            <a:pt x="206" y="236"/>
                          </a:moveTo>
                          <a:lnTo>
                            <a:pt x="194" y="236"/>
                          </a:lnTo>
                          <a:lnTo>
                            <a:pt x="194" y="236"/>
                          </a:lnTo>
                          <a:lnTo>
                            <a:pt x="180" y="234"/>
                          </a:lnTo>
                          <a:lnTo>
                            <a:pt x="166" y="230"/>
                          </a:lnTo>
                          <a:lnTo>
                            <a:pt x="154" y="224"/>
                          </a:lnTo>
                          <a:lnTo>
                            <a:pt x="144" y="216"/>
                          </a:lnTo>
                          <a:lnTo>
                            <a:pt x="136" y="206"/>
                          </a:lnTo>
                          <a:lnTo>
                            <a:pt x="130" y="194"/>
                          </a:lnTo>
                          <a:lnTo>
                            <a:pt x="126" y="180"/>
                          </a:lnTo>
                          <a:lnTo>
                            <a:pt x="124" y="166"/>
                          </a:lnTo>
                          <a:lnTo>
                            <a:pt x="124" y="48"/>
                          </a:lnTo>
                          <a:lnTo>
                            <a:pt x="124" y="48"/>
                          </a:lnTo>
                          <a:lnTo>
                            <a:pt x="126" y="46"/>
                          </a:lnTo>
                          <a:lnTo>
                            <a:pt x="130" y="44"/>
                          </a:lnTo>
                          <a:lnTo>
                            <a:pt x="206" y="44"/>
                          </a:lnTo>
                          <a:lnTo>
                            <a:pt x="206" y="236"/>
                          </a:lnTo>
                          <a:close/>
                          <a:moveTo>
                            <a:pt x="304" y="166"/>
                          </a:moveTo>
                          <a:lnTo>
                            <a:pt x="304" y="166"/>
                          </a:lnTo>
                          <a:lnTo>
                            <a:pt x="304" y="180"/>
                          </a:lnTo>
                          <a:lnTo>
                            <a:pt x="300" y="194"/>
                          </a:lnTo>
                          <a:lnTo>
                            <a:pt x="292" y="206"/>
                          </a:lnTo>
                          <a:lnTo>
                            <a:pt x="284" y="216"/>
                          </a:lnTo>
                          <a:lnTo>
                            <a:pt x="274" y="224"/>
                          </a:lnTo>
                          <a:lnTo>
                            <a:pt x="262" y="230"/>
                          </a:lnTo>
                          <a:lnTo>
                            <a:pt x="250" y="234"/>
                          </a:lnTo>
                          <a:lnTo>
                            <a:pt x="236" y="236"/>
                          </a:lnTo>
                          <a:lnTo>
                            <a:pt x="222" y="236"/>
                          </a:lnTo>
                          <a:lnTo>
                            <a:pt x="222" y="44"/>
                          </a:lnTo>
                          <a:lnTo>
                            <a:pt x="300" y="44"/>
                          </a:lnTo>
                          <a:lnTo>
                            <a:pt x="300" y="44"/>
                          </a:lnTo>
                          <a:lnTo>
                            <a:pt x="304" y="46"/>
                          </a:lnTo>
                          <a:lnTo>
                            <a:pt x="304" y="48"/>
                          </a:lnTo>
                          <a:lnTo>
                            <a:pt x="304" y="1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2155" name="Group 2154">
                    <a:extLst>
                      <a:ext uri="{FF2B5EF4-FFF2-40B4-BE49-F238E27FC236}">
                        <a16:creationId xmlns:a16="http://schemas.microsoft.com/office/drawing/2014/main" id="{D1207FC5-5C7C-4135-9F12-7A3F888E1850}"/>
                      </a:ext>
                    </a:extLst>
                  </p:cNvPr>
                  <p:cNvGrpSpPr/>
                  <p:nvPr/>
                </p:nvGrpSpPr>
                <p:grpSpPr>
                  <a:xfrm rot="5400000">
                    <a:off x="61137" y="3346384"/>
                    <a:ext cx="204280" cy="154641"/>
                    <a:chOff x="10789627" y="2669430"/>
                    <a:chExt cx="283462" cy="214583"/>
                  </a:xfrm>
                  <a:grpFill/>
                </p:grpSpPr>
                <p:sp>
                  <p:nvSpPr>
                    <p:cNvPr id="2156" name="Freeform 1114">
                      <a:extLst>
                        <a:ext uri="{FF2B5EF4-FFF2-40B4-BE49-F238E27FC236}">
                          <a16:creationId xmlns:a16="http://schemas.microsoft.com/office/drawing/2014/main" id="{CBAA4DC5-BE1C-4BEA-A650-720553EAB772}"/>
                        </a:ext>
                      </a:extLst>
                    </p:cNvPr>
                    <p:cNvSpPr>
                      <a:spLocks noEditPoints="1"/>
                    </p:cNvSpPr>
                    <p:nvPr/>
                  </p:nvSpPr>
                  <p:spPr bwMode="auto">
                    <a:xfrm>
                      <a:off x="10887647" y="2669430"/>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 name="T116" fmla="*/ 0 w 132"/>
                        <a:gd name="T117" fmla="*/ 66 h 74"/>
                        <a:gd name="T118" fmla="*/ 0 w 132"/>
                        <a:gd name="T119"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close/>
                          <a:moveTo>
                            <a:pt x="0" y="66"/>
                          </a:moveTo>
                          <a:lnTo>
                            <a:pt x="0" y="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157" name="Freeform 1115">
                      <a:extLst>
                        <a:ext uri="{FF2B5EF4-FFF2-40B4-BE49-F238E27FC236}">
                          <a16:creationId xmlns:a16="http://schemas.microsoft.com/office/drawing/2014/main" id="{D569B498-86FF-4E62-ACB8-A065E9E26511}"/>
                        </a:ext>
                      </a:extLst>
                    </p:cNvPr>
                    <p:cNvSpPr>
                      <a:spLocks/>
                    </p:cNvSpPr>
                    <p:nvPr/>
                  </p:nvSpPr>
                  <p:spPr bwMode="auto">
                    <a:xfrm>
                      <a:off x="10887647" y="2669430"/>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158" name="Line 1116">
                      <a:extLst>
                        <a:ext uri="{FF2B5EF4-FFF2-40B4-BE49-F238E27FC236}">
                          <a16:creationId xmlns:a16="http://schemas.microsoft.com/office/drawing/2014/main" id="{848EECF7-8278-4B87-9DC0-7EB81FDE47B9}"/>
                        </a:ext>
                      </a:extLst>
                    </p:cNvPr>
                    <p:cNvSpPr>
                      <a:spLocks noChangeShapeType="1"/>
                    </p:cNvSpPr>
                    <p:nvPr/>
                  </p:nvSpPr>
                  <p:spPr bwMode="auto">
                    <a:xfrm>
                      <a:off x="10887647" y="2713142"/>
                      <a:ext cx="0" cy="0"/>
                    </a:xfrm>
                    <a:prstGeom prst="lin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159" name="Freeform 1117">
                      <a:extLst>
                        <a:ext uri="{FF2B5EF4-FFF2-40B4-BE49-F238E27FC236}">
                          <a16:creationId xmlns:a16="http://schemas.microsoft.com/office/drawing/2014/main" id="{27585BD5-42D9-49D4-9BE3-9AEA7F06B166}"/>
                        </a:ext>
                      </a:extLst>
                    </p:cNvPr>
                    <p:cNvSpPr>
                      <a:spLocks noEditPoints="1"/>
                    </p:cNvSpPr>
                    <p:nvPr/>
                  </p:nvSpPr>
                  <p:spPr bwMode="auto">
                    <a:xfrm>
                      <a:off x="10789627" y="2717115"/>
                      <a:ext cx="283462" cy="166898"/>
                    </a:xfrm>
                    <a:custGeom>
                      <a:avLst/>
                      <a:gdLst>
                        <a:gd name="T0" fmla="*/ 346 w 428"/>
                        <a:gd name="T1" fmla="*/ 84 h 252"/>
                        <a:gd name="T2" fmla="*/ 366 w 428"/>
                        <a:gd name="T3" fmla="*/ 78 h 252"/>
                        <a:gd name="T4" fmla="*/ 380 w 428"/>
                        <a:gd name="T5" fmla="*/ 56 h 252"/>
                        <a:gd name="T6" fmla="*/ 380 w 428"/>
                        <a:gd name="T7" fmla="*/ 6 h 252"/>
                        <a:gd name="T8" fmla="*/ 374 w 428"/>
                        <a:gd name="T9" fmla="*/ 0 h 252"/>
                        <a:gd name="T10" fmla="*/ 366 w 428"/>
                        <a:gd name="T11" fmla="*/ 8 h 252"/>
                        <a:gd name="T12" fmla="*/ 360 w 428"/>
                        <a:gd name="T13" fmla="*/ 62 h 252"/>
                        <a:gd name="T14" fmla="*/ 320 w 428"/>
                        <a:gd name="T15" fmla="*/ 48 h 252"/>
                        <a:gd name="T16" fmla="*/ 308 w 428"/>
                        <a:gd name="T17" fmla="*/ 30 h 252"/>
                        <a:gd name="T18" fmla="*/ 120 w 428"/>
                        <a:gd name="T19" fmla="*/ 30 h 252"/>
                        <a:gd name="T20" fmla="*/ 108 w 428"/>
                        <a:gd name="T21" fmla="*/ 68 h 252"/>
                        <a:gd name="T22" fmla="*/ 70 w 428"/>
                        <a:gd name="T23" fmla="*/ 62 h 252"/>
                        <a:gd name="T24" fmla="*/ 64 w 428"/>
                        <a:gd name="T25" fmla="*/ 8 h 252"/>
                        <a:gd name="T26" fmla="*/ 56 w 428"/>
                        <a:gd name="T27" fmla="*/ 0 h 252"/>
                        <a:gd name="T28" fmla="*/ 48 w 428"/>
                        <a:gd name="T29" fmla="*/ 6 h 252"/>
                        <a:gd name="T30" fmla="*/ 48 w 428"/>
                        <a:gd name="T31" fmla="*/ 56 h 252"/>
                        <a:gd name="T32" fmla="*/ 64 w 428"/>
                        <a:gd name="T33" fmla="*/ 78 h 252"/>
                        <a:gd name="T34" fmla="*/ 108 w 428"/>
                        <a:gd name="T35" fmla="*/ 84 h 252"/>
                        <a:gd name="T36" fmla="*/ 6 w 428"/>
                        <a:gd name="T37" fmla="*/ 116 h 252"/>
                        <a:gd name="T38" fmla="*/ 0 w 428"/>
                        <a:gd name="T39" fmla="*/ 124 h 252"/>
                        <a:gd name="T40" fmla="*/ 8 w 428"/>
                        <a:gd name="T41" fmla="*/ 132 h 252"/>
                        <a:gd name="T42" fmla="*/ 84 w 428"/>
                        <a:gd name="T43" fmla="*/ 164 h 252"/>
                        <a:gd name="T44" fmla="*/ 58 w 428"/>
                        <a:gd name="T45" fmla="*/ 174 h 252"/>
                        <a:gd name="T46" fmla="*/ 48 w 428"/>
                        <a:gd name="T47" fmla="*/ 200 h 252"/>
                        <a:gd name="T48" fmla="*/ 50 w 428"/>
                        <a:gd name="T49" fmla="*/ 244 h 252"/>
                        <a:gd name="T50" fmla="*/ 58 w 428"/>
                        <a:gd name="T51" fmla="*/ 246 h 252"/>
                        <a:gd name="T52" fmla="*/ 64 w 428"/>
                        <a:gd name="T53" fmla="*/ 200 h 252"/>
                        <a:gd name="T54" fmla="*/ 76 w 428"/>
                        <a:gd name="T55" fmla="*/ 182 h 252"/>
                        <a:gd name="T56" fmla="*/ 114 w 428"/>
                        <a:gd name="T57" fmla="*/ 194 h 252"/>
                        <a:gd name="T58" fmla="*/ 150 w 428"/>
                        <a:gd name="T59" fmla="*/ 240 h 252"/>
                        <a:gd name="T60" fmla="*/ 236 w 428"/>
                        <a:gd name="T61" fmla="*/ 252 h 252"/>
                        <a:gd name="T62" fmla="*/ 278 w 428"/>
                        <a:gd name="T63" fmla="*/ 240 h 252"/>
                        <a:gd name="T64" fmla="*/ 316 w 428"/>
                        <a:gd name="T65" fmla="*/ 194 h 252"/>
                        <a:gd name="T66" fmla="*/ 354 w 428"/>
                        <a:gd name="T67" fmla="*/ 182 h 252"/>
                        <a:gd name="T68" fmla="*/ 366 w 428"/>
                        <a:gd name="T69" fmla="*/ 238 h 252"/>
                        <a:gd name="T70" fmla="*/ 370 w 428"/>
                        <a:gd name="T71" fmla="*/ 246 h 252"/>
                        <a:gd name="T72" fmla="*/ 380 w 428"/>
                        <a:gd name="T73" fmla="*/ 244 h 252"/>
                        <a:gd name="T74" fmla="*/ 382 w 428"/>
                        <a:gd name="T75" fmla="*/ 200 h 252"/>
                        <a:gd name="T76" fmla="*/ 370 w 428"/>
                        <a:gd name="T77" fmla="*/ 174 h 252"/>
                        <a:gd name="T78" fmla="*/ 346 w 428"/>
                        <a:gd name="T79" fmla="*/ 164 h 252"/>
                        <a:gd name="T80" fmla="*/ 420 w 428"/>
                        <a:gd name="T81" fmla="*/ 132 h 252"/>
                        <a:gd name="T82" fmla="*/ 428 w 428"/>
                        <a:gd name="T83" fmla="*/ 124 h 252"/>
                        <a:gd name="T84" fmla="*/ 424 w 428"/>
                        <a:gd name="T85" fmla="*/ 116 h 252"/>
                        <a:gd name="T86" fmla="*/ 194 w 428"/>
                        <a:gd name="T87" fmla="*/ 236 h 252"/>
                        <a:gd name="T88" fmla="*/ 154 w 428"/>
                        <a:gd name="T89" fmla="*/ 224 h 252"/>
                        <a:gd name="T90" fmla="*/ 126 w 428"/>
                        <a:gd name="T91" fmla="*/ 180 h 252"/>
                        <a:gd name="T92" fmla="*/ 126 w 428"/>
                        <a:gd name="T93" fmla="*/ 46 h 252"/>
                        <a:gd name="T94" fmla="*/ 304 w 428"/>
                        <a:gd name="T95" fmla="*/ 166 h 252"/>
                        <a:gd name="T96" fmla="*/ 292 w 428"/>
                        <a:gd name="T97" fmla="*/ 206 h 252"/>
                        <a:gd name="T98" fmla="*/ 250 w 428"/>
                        <a:gd name="T99" fmla="*/ 234 h 252"/>
                        <a:gd name="T100" fmla="*/ 300 w 428"/>
                        <a:gd name="T101" fmla="*/ 44 h 252"/>
                        <a:gd name="T102" fmla="*/ 304 w 428"/>
                        <a:gd name="T103" fmla="*/ 166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28" h="252">
                          <a:moveTo>
                            <a:pt x="420" y="116"/>
                          </a:moveTo>
                          <a:lnTo>
                            <a:pt x="320" y="116"/>
                          </a:lnTo>
                          <a:lnTo>
                            <a:pt x="320" y="84"/>
                          </a:lnTo>
                          <a:lnTo>
                            <a:pt x="346" y="84"/>
                          </a:lnTo>
                          <a:lnTo>
                            <a:pt x="346" y="84"/>
                          </a:lnTo>
                          <a:lnTo>
                            <a:pt x="354" y="82"/>
                          </a:lnTo>
                          <a:lnTo>
                            <a:pt x="360" y="80"/>
                          </a:lnTo>
                          <a:lnTo>
                            <a:pt x="366" y="78"/>
                          </a:lnTo>
                          <a:lnTo>
                            <a:pt x="370" y="74"/>
                          </a:lnTo>
                          <a:lnTo>
                            <a:pt x="376" y="68"/>
                          </a:lnTo>
                          <a:lnTo>
                            <a:pt x="378" y="62"/>
                          </a:lnTo>
                          <a:lnTo>
                            <a:pt x="380" y="56"/>
                          </a:lnTo>
                          <a:lnTo>
                            <a:pt x="382" y="48"/>
                          </a:lnTo>
                          <a:lnTo>
                            <a:pt x="382" y="8"/>
                          </a:lnTo>
                          <a:lnTo>
                            <a:pt x="382" y="8"/>
                          </a:lnTo>
                          <a:lnTo>
                            <a:pt x="380" y="6"/>
                          </a:lnTo>
                          <a:lnTo>
                            <a:pt x="380" y="2"/>
                          </a:lnTo>
                          <a:lnTo>
                            <a:pt x="376" y="2"/>
                          </a:lnTo>
                          <a:lnTo>
                            <a:pt x="374" y="0"/>
                          </a:lnTo>
                          <a:lnTo>
                            <a:pt x="374" y="0"/>
                          </a:lnTo>
                          <a:lnTo>
                            <a:pt x="370" y="2"/>
                          </a:lnTo>
                          <a:lnTo>
                            <a:pt x="368" y="2"/>
                          </a:lnTo>
                          <a:lnTo>
                            <a:pt x="366" y="6"/>
                          </a:lnTo>
                          <a:lnTo>
                            <a:pt x="366" y="8"/>
                          </a:lnTo>
                          <a:lnTo>
                            <a:pt x="366" y="48"/>
                          </a:lnTo>
                          <a:lnTo>
                            <a:pt x="366" y="48"/>
                          </a:lnTo>
                          <a:lnTo>
                            <a:pt x="364" y="56"/>
                          </a:lnTo>
                          <a:lnTo>
                            <a:pt x="360" y="62"/>
                          </a:lnTo>
                          <a:lnTo>
                            <a:pt x="354" y="66"/>
                          </a:lnTo>
                          <a:lnTo>
                            <a:pt x="346" y="68"/>
                          </a:lnTo>
                          <a:lnTo>
                            <a:pt x="320" y="68"/>
                          </a:lnTo>
                          <a:lnTo>
                            <a:pt x="320" y="48"/>
                          </a:lnTo>
                          <a:lnTo>
                            <a:pt x="320" y="48"/>
                          </a:lnTo>
                          <a:lnTo>
                            <a:pt x="320" y="40"/>
                          </a:lnTo>
                          <a:lnTo>
                            <a:pt x="314" y="34"/>
                          </a:lnTo>
                          <a:lnTo>
                            <a:pt x="308" y="30"/>
                          </a:lnTo>
                          <a:lnTo>
                            <a:pt x="300" y="28"/>
                          </a:lnTo>
                          <a:lnTo>
                            <a:pt x="128" y="28"/>
                          </a:lnTo>
                          <a:lnTo>
                            <a:pt x="128" y="28"/>
                          </a:lnTo>
                          <a:lnTo>
                            <a:pt x="120" y="30"/>
                          </a:lnTo>
                          <a:lnTo>
                            <a:pt x="114" y="34"/>
                          </a:lnTo>
                          <a:lnTo>
                            <a:pt x="110" y="40"/>
                          </a:lnTo>
                          <a:lnTo>
                            <a:pt x="108" y="48"/>
                          </a:lnTo>
                          <a:lnTo>
                            <a:pt x="108" y="68"/>
                          </a:lnTo>
                          <a:lnTo>
                            <a:pt x="84" y="68"/>
                          </a:lnTo>
                          <a:lnTo>
                            <a:pt x="84" y="68"/>
                          </a:lnTo>
                          <a:lnTo>
                            <a:pt x="76" y="66"/>
                          </a:lnTo>
                          <a:lnTo>
                            <a:pt x="70" y="62"/>
                          </a:lnTo>
                          <a:lnTo>
                            <a:pt x="66" y="56"/>
                          </a:lnTo>
                          <a:lnTo>
                            <a:pt x="64" y="48"/>
                          </a:lnTo>
                          <a:lnTo>
                            <a:pt x="64" y="8"/>
                          </a:lnTo>
                          <a:lnTo>
                            <a:pt x="64" y="8"/>
                          </a:lnTo>
                          <a:lnTo>
                            <a:pt x="64" y="6"/>
                          </a:lnTo>
                          <a:lnTo>
                            <a:pt x="62" y="4"/>
                          </a:lnTo>
                          <a:lnTo>
                            <a:pt x="58" y="2"/>
                          </a:lnTo>
                          <a:lnTo>
                            <a:pt x="56" y="0"/>
                          </a:lnTo>
                          <a:lnTo>
                            <a:pt x="56" y="0"/>
                          </a:lnTo>
                          <a:lnTo>
                            <a:pt x="52" y="2"/>
                          </a:lnTo>
                          <a:lnTo>
                            <a:pt x="50" y="4"/>
                          </a:lnTo>
                          <a:lnTo>
                            <a:pt x="48" y="6"/>
                          </a:lnTo>
                          <a:lnTo>
                            <a:pt x="48" y="8"/>
                          </a:lnTo>
                          <a:lnTo>
                            <a:pt x="48" y="48"/>
                          </a:lnTo>
                          <a:lnTo>
                            <a:pt x="48" y="48"/>
                          </a:lnTo>
                          <a:lnTo>
                            <a:pt x="48" y="56"/>
                          </a:lnTo>
                          <a:lnTo>
                            <a:pt x="50" y="62"/>
                          </a:lnTo>
                          <a:lnTo>
                            <a:pt x="54" y="68"/>
                          </a:lnTo>
                          <a:lnTo>
                            <a:pt x="58" y="74"/>
                          </a:lnTo>
                          <a:lnTo>
                            <a:pt x="64" y="78"/>
                          </a:lnTo>
                          <a:lnTo>
                            <a:pt x="70" y="80"/>
                          </a:lnTo>
                          <a:lnTo>
                            <a:pt x="76" y="82"/>
                          </a:lnTo>
                          <a:lnTo>
                            <a:pt x="84" y="84"/>
                          </a:lnTo>
                          <a:lnTo>
                            <a:pt x="108" y="84"/>
                          </a:lnTo>
                          <a:lnTo>
                            <a:pt x="108" y="116"/>
                          </a:lnTo>
                          <a:lnTo>
                            <a:pt x="8" y="116"/>
                          </a:lnTo>
                          <a:lnTo>
                            <a:pt x="8" y="116"/>
                          </a:lnTo>
                          <a:lnTo>
                            <a:pt x="6" y="116"/>
                          </a:lnTo>
                          <a:lnTo>
                            <a:pt x="2" y="118"/>
                          </a:lnTo>
                          <a:lnTo>
                            <a:pt x="0" y="120"/>
                          </a:lnTo>
                          <a:lnTo>
                            <a:pt x="0" y="124"/>
                          </a:lnTo>
                          <a:lnTo>
                            <a:pt x="0" y="124"/>
                          </a:lnTo>
                          <a:lnTo>
                            <a:pt x="0" y="126"/>
                          </a:lnTo>
                          <a:lnTo>
                            <a:pt x="2" y="130"/>
                          </a:lnTo>
                          <a:lnTo>
                            <a:pt x="6" y="132"/>
                          </a:lnTo>
                          <a:lnTo>
                            <a:pt x="8" y="132"/>
                          </a:lnTo>
                          <a:lnTo>
                            <a:pt x="108" y="132"/>
                          </a:lnTo>
                          <a:lnTo>
                            <a:pt x="108" y="164"/>
                          </a:lnTo>
                          <a:lnTo>
                            <a:pt x="84" y="164"/>
                          </a:lnTo>
                          <a:lnTo>
                            <a:pt x="84" y="164"/>
                          </a:lnTo>
                          <a:lnTo>
                            <a:pt x="76" y="164"/>
                          </a:lnTo>
                          <a:lnTo>
                            <a:pt x="70" y="166"/>
                          </a:lnTo>
                          <a:lnTo>
                            <a:pt x="64" y="170"/>
                          </a:lnTo>
                          <a:lnTo>
                            <a:pt x="58" y="174"/>
                          </a:lnTo>
                          <a:lnTo>
                            <a:pt x="54" y="180"/>
                          </a:lnTo>
                          <a:lnTo>
                            <a:pt x="50" y="186"/>
                          </a:lnTo>
                          <a:lnTo>
                            <a:pt x="48" y="192"/>
                          </a:lnTo>
                          <a:lnTo>
                            <a:pt x="48" y="200"/>
                          </a:lnTo>
                          <a:lnTo>
                            <a:pt x="48" y="238"/>
                          </a:lnTo>
                          <a:lnTo>
                            <a:pt x="48" y="238"/>
                          </a:lnTo>
                          <a:lnTo>
                            <a:pt x="48" y="242"/>
                          </a:lnTo>
                          <a:lnTo>
                            <a:pt x="50" y="244"/>
                          </a:lnTo>
                          <a:lnTo>
                            <a:pt x="52" y="246"/>
                          </a:lnTo>
                          <a:lnTo>
                            <a:pt x="56" y="246"/>
                          </a:lnTo>
                          <a:lnTo>
                            <a:pt x="56" y="246"/>
                          </a:lnTo>
                          <a:lnTo>
                            <a:pt x="58" y="246"/>
                          </a:lnTo>
                          <a:lnTo>
                            <a:pt x="62" y="244"/>
                          </a:lnTo>
                          <a:lnTo>
                            <a:pt x="64" y="242"/>
                          </a:lnTo>
                          <a:lnTo>
                            <a:pt x="64" y="238"/>
                          </a:lnTo>
                          <a:lnTo>
                            <a:pt x="64" y="200"/>
                          </a:lnTo>
                          <a:lnTo>
                            <a:pt x="64" y="200"/>
                          </a:lnTo>
                          <a:lnTo>
                            <a:pt x="66" y="192"/>
                          </a:lnTo>
                          <a:lnTo>
                            <a:pt x="70" y="186"/>
                          </a:lnTo>
                          <a:lnTo>
                            <a:pt x="76" y="182"/>
                          </a:lnTo>
                          <a:lnTo>
                            <a:pt x="84" y="180"/>
                          </a:lnTo>
                          <a:lnTo>
                            <a:pt x="110" y="180"/>
                          </a:lnTo>
                          <a:lnTo>
                            <a:pt x="110" y="180"/>
                          </a:lnTo>
                          <a:lnTo>
                            <a:pt x="114" y="194"/>
                          </a:lnTo>
                          <a:lnTo>
                            <a:pt x="120" y="208"/>
                          </a:lnTo>
                          <a:lnTo>
                            <a:pt x="128" y="220"/>
                          </a:lnTo>
                          <a:lnTo>
                            <a:pt x="138" y="230"/>
                          </a:lnTo>
                          <a:lnTo>
                            <a:pt x="150" y="240"/>
                          </a:lnTo>
                          <a:lnTo>
                            <a:pt x="164" y="246"/>
                          </a:lnTo>
                          <a:lnTo>
                            <a:pt x="178" y="250"/>
                          </a:lnTo>
                          <a:lnTo>
                            <a:pt x="194" y="252"/>
                          </a:lnTo>
                          <a:lnTo>
                            <a:pt x="236" y="252"/>
                          </a:lnTo>
                          <a:lnTo>
                            <a:pt x="236" y="252"/>
                          </a:lnTo>
                          <a:lnTo>
                            <a:pt x="250" y="250"/>
                          </a:lnTo>
                          <a:lnTo>
                            <a:pt x="266" y="246"/>
                          </a:lnTo>
                          <a:lnTo>
                            <a:pt x="278" y="240"/>
                          </a:lnTo>
                          <a:lnTo>
                            <a:pt x="290" y="230"/>
                          </a:lnTo>
                          <a:lnTo>
                            <a:pt x="302" y="220"/>
                          </a:lnTo>
                          <a:lnTo>
                            <a:pt x="310" y="208"/>
                          </a:lnTo>
                          <a:lnTo>
                            <a:pt x="316" y="194"/>
                          </a:lnTo>
                          <a:lnTo>
                            <a:pt x="320" y="180"/>
                          </a:lnTo>
                          <a:lnTo>
                            <a:pt x="346" y="180"/>
                          </a:lnTo>
                          <a:lnTo>
                            <a:pt x="346" y="180"/>
                          </a:lnTo>
                          <a:lnTo>
                            <a:pt x="354" y="182"/>
                          </a:lnTo>
                          <a:lnTo>
                            <a:pt x="360" y="186"/>
                          </a:lnTo>
                          <a:lnTo>
                            <a:pt x="364" y="192"/>
                          </a:lnTo>
                          <a:lnTo>
                            <a:pt x="366" y="200"/>
                          </a:lnTo>
                          <a:lnTo>
                            <a:pt x="366" y="238"/>
                          </a:lnTo>
                          <a:lnTo>
                            <a:pt x="366" y="238"/>
                          </a:lnTo>
                          <a:lnTo>
                            <a:pt x="366" y="242"/>
                          </a:lnTo>
                          <a:lnTo>
                            <a:pt x="368" y="244"/>
                          </a:lnTo>
                          <a:lnTo>
                            <a:pt x="370" y="246"/>
                          </a:lnTo>
                          <a:lnTo>
                            <a:pt x="374" y="246"/>
                          </a:lnTo>
                          <a:lnTo>
                            <a:pt x="374" y="246"/>
                          </a:lnTo>
                          <a:lnTo>
                            <a:pt x="376" y="246"/>
                          </a:lnTo>
                          <a:lnTo>
                            <a:pt x="380" y="244"/>
                          </a:lnTo>
                          <a:lnTo>
                            <a:pt x="380" y="242"/>
                          </a:lnTo>
                          <a:lnTo>
                            <a:pt x="382" y="238"/>
                          </a:lnTo>
                          <a:lnTo>
                            <a:pt x="382" y="200"/>
                          </a:lnTo>
                          <a:lnTo>
                            <a:pt x="382" y="200"/>
                          </a:lnTo>
                          <a:lnTo>
                            <a:pt x="380" y="192"/>
                          </a:lnTo>
                          <a:lnTo>
                            <a:pt x="378" y="186"/>
                          </a:lnTo>
                          <a:lnTo>
                            <a:pt x="376" y="180"/>
                          </a:lnTo>
                          <a:lnTo>
                            <a:pt x="370" y="174"/>
                          </a:lnTo>
                          <a:lnTo>
                            <a:pt x="366" y="170"/>
                          </a:lnTo>
                          <a:lnTo>
                            <a:pt x="360" y="166"/>
                          </a:lnTo>
                          <a:lnTo>
                            <a:pt x="354" y="164"/>
                          </a:lnTo>
                          <a:lnTo>
                            <a:pt x="346" y="164"/>
                          </a:lnTo>
                          <a:lnTo>
                            <a:pt x="320" y="164"/>
                          </a:lnTo>
                          <a:lnTo>
                            <a:pt x="320" y="132"/>
                          </a:lnTo>
                          <a:lnTo>
                            <a:pt x="420" y="132"/>
                          </a:lnTo>
                          <a:lnTo>
                            <a:pt x="420" y="132"/>
                          </a:lnTo>
                          <a:lnTo>
                            <a:pt x="424" y="132"/>
                          </a:lnTo>
                          <a:lnTo>
                            <a:pt x="426" y="130"/>
                          </a:lnTo>
                          <a:lnTo>
                            <a:pt x="428" y="126"/>
                          </a:lnTo>
                          <a:lnTo>
                            <a:pt x="428" y="124"/>
                          </a:lnTo>
                          <a:lnTo>
                            <a:pt x="428" y="124"/>
                          </a:lnTo>
                          <a:lnTo>
                            <a:pt x="428" y="120"/>
                          </a:lnTo>
                          <a:lnTo>
                            <a:pt x="426" y="118"/>
                          </a:lnTo>
                          <a:lnTo>
                            <a:pt x="424" y="116"/>
                          </a:lnTo>
                          <a:lnTo>
                            <a:pt x="420" y="116"/>
                          </a:lnTo>
                          <a:lnTo>
                            <a:pt x="420" y="116"/>
                          </a:lnTo>
                          <a:close/>
                          <a:moveTo>
                            <a:pt x="206" y="236"/>
                          </a:moveTo>
                          <a:lnTo>
                            <a:pt x="194" y="236"/>
                          </a:lnTo>
                          <a:lnTo>
                            <a:pt x="194" y="236"/>
                          </a:lnTo>
                          <a:lnTo>
                            <a:pt x="180" y="234"/>
                          </a:lnTo>
                          <a:lnTo>
                            <a:pt x="166" y="230"/>
                          </a:lnTo>
                          <a:lnTo>
                            <a:pt x="154" y="224"/>
                          </a:lnTo>
                          <a:lnTo>
                            <a:pt x="144" y="216"/>
                          </a:lnTo>
                          <a:lnTo>
                            <a:pt x="136" y="206"/>
                          </a:lnTo>
                          <a:lnTo>
                            <a:pt x="130" y="194"/>
                          </a:lnTo>
                          <a:lnTo>
                            <a:pt x="126" y="180"/>
                          </a:lnTo>
                          <a:lnTo>
                            <a:pt x="124" y="166"/>
                          </a:lnTo>
                          <a:lnTo>
                            <a:pt x="124" y="48"/>
                          </a:lnTo>
                          <a:lnTo>
                            <a:pt x="124" y="48"/>
                          </a:lnTo>
                          <a:lnTo>
                            <a:pt x="126" y="46"/>
                          </a:lnTo>
                          <a:lnTo>
                            <a:pt x="130" y="44"/>
                          </a:lnTo>
                          <a:lnTo>
                            <a:pt x="206" y="44"/>
                          </a:lnTo>
                          <a:lnTo>
                            <a:pt x="206" y="236"/>
                          </a:lnTo>
                          <a:close/>
                          <a:moveTo>
                            <a:pt x="304" y="166"/>
                          </a:moveTo>
                          <a:lnTo>
                            <a:pt x="304" y="166"/>
                          </a:lnTo>
                          <a:lnTo>
                            <a:pt x="304" y="180"/>
                          </a:lnTo>
                          <a:lnTo>
                            <a:pt x="300" y="194"/>
                          </a:lnTo>
                          <a:lnTo>
                            <a:pt x="292" y="206"/>
                          </a:lnTo>
                          <a:lnTo>
                            <a:pt x="284" y="216"/>
                          </a:lnTo>
                          <a:lnTo>
                            <a:pt x="274" y="224"/>
                          </a:lnTo>
                          <a:lnTo>
                            <a:pt x="262" y="230"/>
                          </a:lnTo>
                          <a:lnTo>
                            <a:pt x="250" y="234"/>
                          </a:lnTo>
                          <a:lnTo>
                            <a:pt x="236" y="236"/>
                          </a:lnTo>
                          <a:lnTo>
                            <a:pt x="222" y="236"/>
                          </a:lnTo>
                          <a:lnTo>
                            <a:pt x="222" y="44"/>
                          </a:lnTo>
                          <a:lnTo>
                            <a:pt x="300" y="44"/>
                          </a:lnTo>
                          <a:lnTo>
                            <a:pt x="300" y="44"/>
                          </a:lnTo>
                          <a:lnTo>
                            <a:pt x="304" y="46"/>
                          </a:lnTo>
                          <a:lnTo>
                            <a:pt x="304" y="48"/>
                          </a:lnTo>
                          <a:lnTo>
                            <a:pt x="304" y="1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grpSp>
            </p:grpSp>
            <p:grpSp>
              <p:nvGrpSpPr>
                <p:cNvPr id="2137" name="Group 2136">
                  <a:extLst>
                    <a:ext uri="{FF2B5EF4-FFF2-40B4-BE49-F238E27FC236}">
                      <a16:creationId xmlns:a16="http://schemas.microsoft.com/office/drawing/2014/main" id="{8EC9DA8D-74B4-4176-B04A-A2A47FBBB000}"/>
                    </a:ext>
                  </a:extLst>
                </p:cNvPr>
                <p:cNvGrpSpPr/>
                <p:nvPr/>
              </p:nvGrpSpPr>
              <p:grpSpPr>
                <a:xfrm>
                  <a:off x="574885" y="2848856"/>
                  <a:ext cx="154641" cy="718840"/>
                  <a:chOff x="85956" y="2807005"/>
                  <a:chExt cx="154641" cy="718840"/>
                </a:xfrm>
                <a:grpFill/>
              </p:grpSpPr>
              <p:grpSp>
                <p:nvGrpSpPr>
                  <p:cNvPr id="2138" name="Group 2137">
                    <a:extLst>
                      <a:ext uri="{FF2B5EF4-FFF2-40B4-BE49-F238E27FC236}">
                        <a16:creationId xmlns:a16="http://schemas.microsoft.com/office/drawing/2014/main" id="{0D3596F0-69AF-44A6-A682-AD171674D690}"/>
                      </a:ext>
                    </a:extLst>
                  </p:cNvPr>
                  <p:cNvGrpSpPr/>
                  <p:nvPr/>
                </p:nvGrpSpPr>
                <p:grpSpPr>
                  <a:xfrm rot="5400000">
                    <a:off x="61137" y="2831824"/>
                    <a:ext cx="204280" cy="154641"/>
                    <a:chOff x="10789627" y="2669430"/>
                    <a:chExt cx="283462" cy="214583"/>
                  </a:xfrm>
                  <a:grpFill/>
                </p:grpSpPr>
                <p:sp>
                  <p:nvSpPr>
                    <p:cNvPr id="2149" name="Freeform 1114">
                      <a:extLst>
                        <a:ext uri="{FF2B5EF4-FFF2-40B4-BE49-F238E27FC236}">
                          <a16:creationId xmlns:a16="http://schemas.microsoft.com/office/drawing/2014/main" id="{748CF7FE-100B-44FC-8332-6C3C528C9DC8}"/>
                        </a:ext>
                      </a:extLst>
                    </p:cNvPr>
                    <p:cNvSpPr>
                      <a:spLocks noEditPoints="1"/>
                    </p:cNvSpPr>
                    <p:nvPr/>
                  </p:nvSpPr>
                  <p:spPr bwMode="auto">
                    <a:xfrm>
                      <a:off x="10887647" y="2669430"/>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 name="T116" fmla="*/ 0 w 132"/>
                        <a:gd name="T117" fmla="*/ 66 h 74"/>
                        <a:gd name="T118" fmla="*/ 0 w 132"/>
                        <a:gd name="T119"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close/>
                          <a:moveTo>
                            <a:pt x="0" y="66"/>
                          </a:moveTo>
                          <a:lnTo>
                            <a:pt x="0" y="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150" name="Freeform 1115">
                      <a:extLst>
                        <a:ext uri="{FF2B5EF4-FFF2-40B4-BE49-F238E27FC236}">
                          <a16:creationId xmlns:a16="http://schemas.microsoft.com/office/drawing/2014/main" id="{8B59176F-C1DF-4C66-A041-6A23CCD39016}"/>
                        </a:ext>
                      </a:extLst>
                    </p:cNvPr>
                    <p:cNvSpPr>
                      <a:spLocks/>
                    </p:cNvSpPr>
                    <p:nvPr/>
                  </p:nvSpPr>
                  <p:spPr bwMode="auto">
                    <a:xfrm>
                      <a:off x="10887647" y="2669430"/>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151" name="Line 1116">
                      <a:extLst>
                        <a:ext uri="{FF2B5EF4-FFF2-40B4-BE49-F238E27FC236}">
                          <a16:creationId xmlns:a16="http://schemas.microsoft.com/office/drawing/2014/main" id="{1A202634-7AF0-45AA-99AE-82F9C8683A25}"/>
                        </a:ext>
                      </a:extLst>
                    </p:cNvPr>
                    <p:cNvSpPr>
                      <a:spLocks noChangeShapeType="1"/>
                    </p:cNvSpPr>
                    <p:nvPr/>
                  </p:nvSpPr>
                  <p:spPr bwMode="auto">
                    <a:xfrm>
                      <a:off x="10887647" y="2713142"/>
                      <a:ext cx="0" cy="0"/>
                    </a:xfrm>
                    <a:prstGeom prst="lin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152" name="Freeform 1117">
                      <a:extLst>
                        <a:ext uri="{FF2B5EF4-FFF2-40B4-BE49-F238E27FC236}">
                          <a16:creationId xmlns:a16="http://schemas.microsoft.com/office/drawing/2014/main" id="{738DDB70-3F0D-45C5-90C1-F5AC93A41786}"/>
                        </a:ext>
                      </a:extLst>
                    </p:cNvPr>
                    <p:cNvSpPr>
                      <a:spLocks noEditPoints="1"/>
                    </p:cNvSpPr>
                    <p:nvPr/>
                  </p:nvSpPr>
                  <p:spPr bwMode="auto">
                    <a:xfrm>
                      <a:off x="10789627" y="2717115"/>
                      <a:ext cx="283462" cy="166898"/>
                    </a:xfrm>
                    <a:custGeom>
                      <a:avLst/>
                      <a:gdLst>
                        <a:gd name="T0" fmla="*/ 346 w 428"/>
                        <a:gd name="T1" fmla="*/ 84 h 252"/>
                        <a:gd name="T2" fmla="*/ 366 w 428"/>
                        <a:gd name="T3" fmla="*/ 78 h 252"/>
                        <a:gd name="T4" fmla="*/ 380 w 428"/>
                        <a:gd name="T5" fmla="*/ 56 h 252"/>
                        <a:gd name="T6" fmla="*/ 380 w 428"/>
                        <a:gd name="T7" fmla="*/ 6 h 252"/>
                        <a:gd name="T8" fmla="*/ 374 w 428"/>
                        <a:gd name="T9" fmla="*/ 0 h 252"/>
                        <a:gd name="T10" fmla="*/ 366 w 428"/>
                        <a:gd name="T11" fmla="*/ 8 h 252"/>
                        <a:gd name="T12" fmla="*/ 360 w 428"/>
                        <a:gd name="T13" fmla="*/ 62 h 252"/>
                        <a:gd name="T14" fmla="*/ 320 w 428"/>
                        <a:gd name="T15" fmla="*/ 48 h 252"/>
                        <a:gd name="T16" fmla="*/ 308 w 428"/>
                        <a:gd name="T17" fmla="*/ 30 h 252"/>
                        <a:gd name="T18" fmla="*/ 120 w 428"/>
                        <a:gd name="T19" fmla="*/ 30 h 252"/>
                        <a:gd name="T20" fmla="*/ 108 w 428"/>
                        <a:gd name="T21" fmla="*/ 68 h 252"/>
                        <a:gd name="T22" fmla="*/ 70 w 428"/>
                        <a:gd name="T23" fmla="*/ 62 h 252"/>
                        <a:gd name="T24" fmla="*/ 64 w 428"/>
                        <a:gd name="T25" fmla="*/ 8 h 252"/>
                        <a:gd name="T26" fmla="*/ 56 w 428"/>
                        <a:gd name="T27" fmla="*/ 0 h 252"/>
                        <a:gd name="T28" fmla="*/ 48 w 428"/>
                        <a:gd name="T29" fmla="*/ 6 h 252"/>
                        <a:gd name="T30" fmla="*/ 48 w 428"/>
                        <a:gd name="T31" fmla="*/ 56 h 252"/>
                        <a:gd name="T32" fmla="*/ 64 w 428"/>
                        <a:gd name="T33" fmla="*/ 78 h 252"/>
                        <a:gd name="T34" fmla="*/ 108 w 428"/>
                        <a:gd name="T35" fmla="*/ 84 h 252"/>
                        <a:gd name="T36" fmla="*/ 6 w 428"/>
                        <a:gd name="T37" fmla="*/ 116 h 252"/>
                        <a:gd name="T38" fmla="*/ 0 w 428"/>
                        <a:gd name="T39" fmla="*/ 124 h 252"/>
                        <a:gd name="T40" fmla="*/ 8 w 428"/>
                        <a:gd name="T41" fmla="*/ 132 h 252"/>
                        <a:gd name="T42" fmla="*/ 84 w 428"/>
                        <a:gd name="T43" fmla="*/ 164 h 252"/>
                        <a:gd name="T44" fmla="*/ 58 w 428"/>
                        <a:gd name="T45" fmla="*/ 174 h 252"/>
                        <a:gd name="T46" fmla="*/ 48 w 428"/>
                        <a:gd name="T47" fmla="*/ 200 h 252"/>
                        <a:gd name="T48" fmla="*/ 50 w 428"/>
                        <a:gd name="T49" fmla="*/ 244 h 252"/>
                        <a:gd name="T50" fmla="*/ 58 w 428"/>
                        <a:gd name="T51" fmla="*/ 246 h 252"/>
                        <a:gd name="T52" fmla="*/ 64 w 428"/>
                        <a:gd name="T53" fmla="*/ 200 h 252"/>
                        <a:gd name="T54" fmla="*/ 76 w 428"/>
                        <a:gd name="T55" fmla="*/ 182 h 252"/>
                        <a:gd name="T56" fmla="*/ 114 w 428"/>
                        <a:gd name="T57" fmla="*/ 194 h 252"/>
                        <a:gd name="T58" fmla="*/ 150 w 428"/>
                        <a:gd name="T59" fmla="*/ 240 h 252"/>
                        <a:gd name="T60" fmla="*/ 236 w 428"/>
                        <a:gd name="T61" fmla="*/ 252 h 252"/>
                        <a:gd name="T62" fmla="*/ 278 w 428"/>
                        <a:gd name="T63" fmla="*/ 240 h 252"/>
                        <a:gd name="T64" fmla="*/ 316 w 428"/>
                        <a:gd name="T65" fmla="*/ 194 h 252"/>
                        <a:gd name="T66" fmla="*/ 354 w 428"/>
                        <a:gd name="T67" fmla="*/ 182 h 252"/>
                        <a:gd name="T68" fmla="*/ 366 w 428"/>
                        <a:gd name="T69" fmla="*/ 238 h 252"/>
                        <a:gd name="T70" fmla="*/ 370 w 428"/>
                        <a:gd name="T71" fmla="*/ 246 h 252"/>
                        <a:gd name="T72" fmla="*/ 380 w 428"/>
                        <a:gd name="T73" fmla="*/ 244 h 252"/>
                        <a:gd name="T74" fmla="*/ 382 w 428"/>
                        <a:gd name="T75" fmla="*/ 200 h 252"/>
                        <a:gd name="T76" fmla="*/ 370 w 428"/>
                        <a:gd name="T77" fmla="*/ 174 h 252"/>
                        <a:gd name="T78" fmla="*/ 346 w 428"/>
                        <a:gd name="T79" fmla="*/ 164 h 252"/>
                        <a:gd name="T80" fmla="*/ 420 w 428"/>
                        <a:gd name="T81" fmla="*/ 132 h 252"/>
                        <a:gd name="T82" fmla="*/ 428 w 428"/>
                        <a:gd name="T83" fmla="*/ 124 h 252"/>
                        <a:gd name="T84" fmla="*/ 424 w 428"/>
                        <a:gd name="T85" fmla="*/ 116 h 252"/>
                        <a:gd name="T86" fmla="*/ 194 w 428"/>
                        <a:gd name="T87" fmla="*/ 236 h 252"/>
                        <a:gd name="T88" fmla="*/ 154 w 428"/>
                        <a:gd name="T89" fmla="*/ 224 h 252"/>
                        <a:gd name="T90" fmla="*/ 126 w 428"/>
                        <a:gd name="T91" fmla="*/ 180 h 252"/>
                        <a:gd name="T92" fmla="*/ 126 w 428"/>
                        <a:gd name="T93" fmla="*/ 46 h 252"/>
                        <a:gd name="T94" fmla="*/ 304 w 428"/>
                        <a:gd name="T95" fmla="*/ 166 h 252"/>
                        <a:gd name="T96" fmla="*/ 292 w 428"/>
                        <a:gd name="T97" fmla="*/ 206 h 252"/>
                        <a:gd name="T98" fmla="*/ 250 w 428"/>
                        <a:gd name="T99" fmla="*/ 234 h 252"/>
                        <a:gd name="T100" fmla="*/ 300 w 428"/>
                        <a:gd name="T101" fmla="*/ 44 h 252"/>
                        <a:gd name="T102" fmla="*/ 304 w 428"/>
                        <a:gd name="T103" fmla="*/ 166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28" h="252">
                          <a:moveTo>
                            <a:pt x="420" y="116"/>
                          </a:moveTo>
                          <a:lnTo>
                            <a:pt x="320" y="116"/>
                          </a:lnTo>
                          <a:lnTo>
                            <a:pt x="320" y="84"/>
                          </a:lnTo>
                          <a:lnTo>
                            <a:pt x="346" y="84"/>
                          </a:lnTo>
                          <a:lnTo>
                            <a:pt x="346" y="84"/>
                          </a:lnTo>
                          <a:lnTo>
                            <a:pt x="354" y="82"/>
                          </a:lnTo>
                          <a:lnTo>
                            <a:pt x="360" y="80"/>
                          </a:lnTo>
                          <a:lnTo>
                            <a:pt x="366" y="78"/>
                          </a:lnTo>
                          <a:lnTo>
                            <a:pt x="370" y="74"/>
                          </a:lnTo>
                          <a:lnTo>
                            <a:pt x="376" y="68"/>
                          </a:lnTo>
                          <a:lnTo>
                            <a:pt x="378" y="62"/>
                          </a:lnTo>
                          <a:lnTo>
                            <a:pt x="380" y="56"/>
                          </a:lnTo>
                          <a:lnTo>
                            <a:pt x="382" y="48"/>
                          </a:lnTo>
                          <a:lnTo>
                            <a:pt x="382" y="8"/>
                          </a:lnTo>
                          <a:lnTo>
                            <a:pt x="382" y="8"/>
                          </a:lnTo>
                          <a:lnTo>
                            <a:pt x="380" y="6"/>
                          </a:lnTo>
                          <a:lnTo>
                            <a:pt x="380" y="2"/>
                          </a:lnTo>
                          <a:lnTo>
                            <a:pt x="376" y="2"/>
                          </a:lnTo>
                          <a:lnTo>
                            <a:pt x="374" y="0"/>
                          </a:lnTo>
                          <a:lnTo>
                            <a:pt x="374" y="0"/>
                          </a:lnTo>
                          <a:lnTo>
                            <a:pt x="370" y="2"/>
                          </a:lnTo>
                          <a:lnTo>
                            <a:pt x="368" y="2"/>
                          </a:lnTo>
                          <a:lnTo>
                            <a:pt x="366" y="6"/>
                          </a:lnTo>
                          <a:lnTo>
                            <a:pt x="366" y="8"/>
                          </a:lnTo>
                          <a:lnTo>
                            <a:pt x="366" y="48"/>
                          </a:lnTo>
                          <a:lnTo>
                            <a:pt x="366" y="48"/>
                          </a:lnTo>
                          <a:lnTo>
                            <a:pt x="364" y="56"/>
                          </a:lnTo>
                          <a:lnTo>
                            <a:pt x="360" y="62"/>
                          </a:lnTo>
                          <a:lnTo>
                            <a:pt x="354" y="66"/>
                          </a:lnTo>
                          <a:lnTo>
                            <a:pt x="346" y="68"/>
                          </a:lnTo>
                          <a:lnTo>
                            <a:pt x="320" y="68"/>
                          </a:lnTo>
                          <a:lnTo>
                            <a:pt x="320" y="48"/>
                          </a:lnTo>
                          <a:lnTo>
                            <a:pt x="320" y="48"/>
                          </a:lnTo>
                          <a:lnTo>
                            <a:pt x="320" y="40"/>
                          </a:lnTo>
                          <a:lnTo>
                            <a:pt x="314" y="34"/>
                          </a:lnTo>
                          <a:lnTo>
                            <a:pt x="308" y="30"/>
                          </a:lnTo>
                          <a:lnTo>
                            <a:pt x="300" y="28"/>
                          </a:lnTo>
                          <a:lnTo>
                            <a:pt x="128" y="28"/>
                          </a:lnTo>
                          <a:lnTo>
                            <a:pt x="128" y="28"/>
                          </a:lnTo>
                          <a:lnTo>
                            <a:pt x="120" y="30"/>
                          </a:lnTo>
                          <a:lnTo>
                            <a:pt x="114" y="34"/>
                          </a:lnTo>
                          <a:lnTo>
                            <a:pt x="110" y="40"/>
                          </a:lnTo>
                          <a:lnTo>
                            <a:pt x="108" y="48"/>
                          </a:lnTo>
                          <a:lnTo>
                            <a:pt x="108" y="68"/>
                          </a:lnTo>
                          <a:lnTo>
                            <a:pt x="84" y="68"/>
                          </a:lnTo>
                          <a:lnTo>
                            <a:pt x="84" y="68"/>
                          </a:lnTo>
                          <a:lnTo>
                            <a:pt x="76" y="66"/>
                          </a:lnTo>
                          <a:lnTo>
                            <a:pt x="70" y="62"/>
                          </a:lnTo>
                          <a:lnTo>
                            <a:pt x="66" y="56"/>
                          </a:lnTo>
                          <a:lnTo>
                            <a:pt x="64" y="48"/>
                          </a:lnTo>
                          <a:lnTo>
                            <a:pt x="64" y="8"/>
                          </a:lnTo>
                          <a:lnTo>
                            <a:pt x="64" y="8"/>
                          </a:lnTo>
                          <a:lnTo>
                            <a:pt x="64" y="6"/>
                          </a:lnTo>
                          <a:lnTo>
                            <a:pt x="62" y="4"/>
                          </a:lnTo>
                          <a:lnTo>
                            <a:pt x="58" y="2"/>
                          </a:lnTo>
                          <a:lnTo>
                            <a:pt x="56" y="0"/>
                          </a:lnTo>
                          <a:lnTo>
                            <a:pt x="56" y="0"/>
                          </a:lnTo>
                          <a:lnTo>
                            <a:pt x="52" y="2"/>
                          </a:lnTo>
                          <a:lnTo>
                            <a:pt x="50" y="4"/>
                          </a:lnTo>
                          <a:lnTo>
                            <a:pt x="48" y="6"/>
                          </a:lnTo>
                          <a:lnTo>
                            <a:pt x="48" y="8"/>
                          </a:lnTo>
                          <a:lnTo>
                            <a:pt x="48" y="48"/>
                          </a:lnTo>
                          <a:lnTo>
                            <a:pt x="48" y="48"/>
                          </a:lnTo>
                          <a:lnTo>
                            <a:pt x="48" y="56"/>
                          </a:lnTo>
                          <a:lnTo>
                            <a:pt x="50" y="62"/>
                          </a:lnTo>
                          <a:lnTo>
                            <a:pt x="54" y="68"/>
                          </a:lnTo>
                          <a:lnTo>
                            <a:pt x="58" y="74"/>
                          </a:lnTo>
                          <a:lnTo>
                            <a:pt x="64" y="78"/>
                          </a:lnTo>
                          <a:lnTo>
                            <a:pt x="70" y="80"/>
                          </a:lnTo>
                          <a:lnTo>
                            <a:pt x="76" y="82"/>
                          </a:lnTo>
                          <a:lnTo>
                            <a:pt x="84" y="84"/>
                          </a:lnTo>
                          <a:lnTo>
                            <a:pt x="108" y="84"/>
                          </a:lnTo>
                          <a:lnTo>
                            <a:pt x="108" y="116"/>
                          </a:lnTo>
                          <a:lnTo>
                            <a:pt x="8" y="116"/>
                          </a:lnTo>
                          <a:lnTo>
                            <a:pt x="8" y="116"/>
                          </a:lnTo>
                          <a:lnTo>
                            <a:pt x="6" y="116"/>
                          </a:lnTo>
                          <a:lnTo>
                            <a:pt x="2" y="118"/>
                          </a:lnTo>
                          <a:lnTo>
                            <a:pt x="0" y="120"/>
                          </a:lnTo>
                          <a:lnTo>
                            <a:pt x="0" y="124"/>
                          </a:lnTo>
                          <a:lnTo>
                            <a:pt x="0" y="124"/>
                          </a:lnTo>
                          <a:lnTo>
                            <a:pt x="0" y="126"/>
                          </a:lnTo>
                          <a:lnTo>
                            <a:pt x="2" y="130"/>
                          </a:lnTo>
                          <a:lnTo>
                            <a:pt x="6" y="132"/>
                          </a:lnTo>
                          <a:lnTo>
                            <a:pt x="8" y="132"/>
                          </a:lnTo>
                          <a:lnTo>
                            <a:pt x="108" y="132"/>
                          </a:lnTo>
                          <a:lnTo>
                            <a:pt x="108" y="164"/>
                          </a:lnTo>
                          <a:lnTo>
                            <a:pt x="84" y="164"/>
                          </a:lnTo>
                          <a:lnTo>
                            <a:pt x="84" y="164"/>
                          </a:lnTo>
                          <a:lnTo>
                            <a:pt x="76" y="164"/>
                          </a:lnTo>
                          <a:lnTo>
                            <a:pt x="70" y="166"/>
                          </a:lnTo>
                          <a:lnTo>
                            <a:pt x="64" y="170"/>
                          </a:lnTo>
                          <a:lnTo>
                            <a:pt x="58" y="174"/>
                          </a:lnTo>
                          <a:lnTo>
                            <a:pt x="54" y="180"/>
                          </a:lnTo>
                          <a:lnTo>
                            <a:pt x="50" y="186"/>
                          </a:lnTo>
                          <a:lnTo>
                            <a:pt x="48" y="192"/>
                          </a:lnTo>
                          <a:lnTo>
                            <a:pt x="48" y="200"/>
                          </a:lnTo>
                          <a:lnTo>
                            <a:pt x="48" y="238"/>
                          </a:lnTo>
                          <a:lnTo>
                            <a:pt x="48" y="238"/>
                          </a:lnTo>
                          <a:lnTo>
                            <a:pt x="48" y="242"/>
                          </a:lnTo>
                          <a:lnTo>
                            <a:pt x="50" y="244"/>
                          </a:lnTo>
                          <a:lnTo>
                            <a:pt x="52" y="246"/>
                          </a:lnTo>
                          <a:lnTo>
                            <a:pt x="56" y="246"/>
                          </a:lnTo>
                          <a:lnTo>
                            <a:pt x="56" y="246"/>
                          </a:lnTo>
                          <a:lnTo>
                            <a:pt x="58" y="246"/>
                          </a:lnTo>
                          <a:lnTo>
                            <a:pt x="62" y="244"/>
                          </a:lnTo>
                          <a:lnTo>
                            <a:pt x="64" y="242"/>
                          </a:lnTo>
                          <a:lnTo>
                            <a:pt x="64" y="238"/>
                          </a:lnTo>
                          <a:lnTo>
                            <a:pt x="64" y="200"/>
                          </a:lnTo>
                          <a:lnTo>
                            <a:pt x="64" y="200"/>
                          </a:lnTo>
                          <a:lnTo>
                            <a:pt x="66" y="192"/>
                          </a:lnTo>
                          <a:lnTo>
                            <a:pt x="70" y="186"/>
                          </a:lnTo>
                          <a:lnTo>
                            <a:pt x="76" y="182"/>
                          </a:lnTo>
                          <a:lnTo>
                            <a:pt x="84" y="180"/>
                          </a:lnTo>
                          <a:lnTo>
                            <a:pt x="110" y="180"/>
                          </a:lnTo>
                          <a:lnTo>
                            <a:pt x="110" y="180"/>
                          </a:lnTo>
                          <a:lnTo>
                            <a:pt x="114" y="194"/>
                          </a:lnTo>
                          <a:lnTo>
                            <a:pt x="120" y="208"/>
                          </a:lnTo>
                          <a:lnTo>
                            <a:pt x="128" y="220"/>
                          </a:lnTo>
                          <a:lnTo>
                            <a:pt x="138" y="230"/>
                          </a:lnTo>
                          <a:lnTo>
                            <a:pt x="150" y="240"/>
                          </a:lnTo>
                          <a:lnTo>
                            <a:pt x="164" y="246"/>
                          </a:lnTo>
                          <a:lnTo>
                            <a:pt x="178" y="250"/>
                          </a:lnTo>
                          <a:lnTo>
                            <a:pt x="194" y="252"/>
                          </a:lnTo>
                          <a:lnTo>
                            <a:pt x="236" y="252"/>
                          </a:lnTo>
                          <a:lnTo>
                            <a:pt x="236" y="252"/>
                          </a:lnTo>
                          <a:lnTo>
                            <a:pt x="250" y="250"/>
                          </a:lnTo>
                          <a:lnTo>
                            <a:pt x="266" y="246"/>
                          </a:lnTo>
                          <a:lnTo>
                            <a:pt x="278" y="240"/>
                          </a:lnTo>
                          <a:lnTo>
                            <a:pt x="290" y="230"/>
                          </a:lnTo>
                          <a:lnTo>
                            <a:pt x="302" y="220"/>
                          </a:lnTo>
                          <a:lnTo>
                            <a:pt x="310" y="208"/>
                          </a:lnTo>
                          <a:lnTo>
                            <a:pt x="316" y="194"/>
                          </a:lnTo>
                          <a:lnTo>
                            <a:pt x="320" y="180"/>
                          </a:lnTo>
                          <a:lnTo>
                            <a:pt x="346" y="180"/>
                          </a:lnTo>
                          <a:lnTo>
                            <a:pt x="346" y="180"/>
                          </a:lnTo>
                          <a:lnTo>
                            <a:pt x="354" y="182"/>
                          </a:lnTo>
                          <a:lnTo>
                            <a:pt x="360" y="186"/>
                          </a:lnTo>
                          <a:lnTo>
                            <a:pt x="364" y="192"/>
                          </a:lnTo>
                          <a:lnTo>
                            <a:pt x="366" y="200"/>
                          </a:lnTo>
                          <a:lnTo>
                            <a:pt x="366" y="238"/>
                          </a:lnTo>
                          <a:lnTo>
                            <a:pt x="366" y="238"/>
                          </a:lnTo>
                          <a:lnTo>
                            <a:pt x="366" y="242"/>
                          </a:lnTo>
                          <a:lnTo>
                            <a:pt x="368" y="244"/>
                          </a:lnTo>
                          <a:lnTo>
                            <a:pt x="370" y="246"/>
                          </a:lnTo>
                          <a:lnTo>
                            <a:pt x="374" y="246"/>
                          </a:lnTo>
                          <a:lnTo>
                            <a:pt x="374" y="246"/>
                          </a:lnTo>
                          <a:lnTo>
                            <a:pt x="376" y="246"/>
                          </a:lnTo>
                          <a:lnTo>
                            <a:pt x="380" y="244"/>
                          </a:lnTo>
                          <a:lnTo>
                            <a:pt x="380" y="242"/>
                          </a:lnTo>
                          <a:lnTo>
                            <a:pt x="382" y="238"/>
                          </a:lnTo>
                          <a:lnTo>
                            <a:pt x="382" y="200"/>
                          </a:lnTo>
                          <a:lnTo>
                            <a:pt x="382" y="200"/>
                          </a:lnTo>
                          <a:lnTo>
                            <a:pt x="380" y="192"/>
                          </a:lnTo>
                          <a:lnTo>
                            <a:pt x="378" y="186"/>
                          </a:lnTo>
                          <a:lnTo>
                            <a:pt x="376" y="180"/>
                          </a:lnTo>
                          <a:lnTo>
                            <a:pt x="370" y="174"/>
                          </a:lnTo>
                          <a:lnTo>
                            <a:pt x="366" y="170"/>
                          </a:lnTo>
                          <a:lnTo>
                            <a:pt x="360" y="166"/>
                          </a:lnTo>
                          <a:lnTo>
                            <a:pt x="354" y="164"/>
                          </a:lnTo>
                          <a:lnTo>
                            <a:pt x="346" y="164"/>
                          </a:lnTo>
                          <a:lnTo>
                            <a:pt x="320" y="164"/>
                          </a:lnTo>
                          <a:lnTo>
                            <a:pt x="320" y="132"/>
                          </a:lnTo>
                          <a:lnTo>
                            <a:pt x="420" y="132"/>
                          </a:lnTo>
                          <a:lnTo>
                            <a:pt x="420" y="132"/>
                          </a:lnTo>
                          <a:lnTo>
                            <a:pt x="424" y="132"/>
                          </a:lnTo>
                          <a:lnTo>
                            <a:pt x="426" y="130"/>
                          </a:lnTo>
                          <a:lnTo>
                            <a:pt x="428" y="126"/>
                          </a:lnTo>
                          <a:lnTo>
                            <a:pt x="428" y="124"/>
                          </a:lnTo>
                          <a:lnTo>
                            <a:pt x="428" y="124"/>
                          </a:lnTo>
                          <a:lnTo>
                            <a:pt x="428" y="120"/>
                          </a:lnTo>
                          <a:lnTo>
                            <a:pt x="426" y="118"/>
                          </a:lnTo>
                          <a:lnTo>
                            <a:pt x="424" y="116"/>
                          </a:lnTo>
                          <a:lnTo>
                            <a:pt x="420" y="116"/>
                          </a:lnTo>
                          <a:lnTo>
                            <a:pt x="420" y="116"/>
                          </a:lnTo>
                          <a:close/>
                          <a:moveTo>
                            <a:pt x="206" y="236"/>
                          </a:moveTo>
                          <a:lnTo>
                            <a:pt x="194" y="236"/>
                          </a:lnTo>
                          <a:lnTo>
                            <a:pt x="194" y="236"/>
                          </a:lnTo>
                          <a:lnTo>
                            <a:pt x="180" y="234"/>
                          </a:lnTo>
                          <a:lnTo>
                            <a:pt x="166" y="230"/>
                          </a:lnTo>
                          <a:lnTo>
                            <a:pt x="154" y="224"/>
                          </a:lnTo>
                          <a:lnTo>
                            <a:pt x="144" y="216"/>
                          </a:lnTo>
                          <a:lnTo>
                            <a:pt x="136" y="206"/>
                          </a:lnTo>
                          <a:lnTo>
                            <a:pt x="130" y="194"/>
                          </a:lnTo>
                          <a:lnTo>
                            <a:pt x="126" y="180"/>
                          </a:lnTo>
                          <a:lnTo>
                            <a:pt x="124" y="166"/>
                          </a:lnTo>
                          <a:lnTo>
                            <a:pt x="124" y="48"/>
                          </a:lnTo>
                          <a:lnTo>
                            <a:pt x="124" y="48"/>
                          </a:lnTo>
                          <a:lnTo>
                            <a:pt x="126" y="46"/>
                          </a:lnTo>
                          <a:lnTo>
                            <a:pt x="130" y="44"/>
                          </a:lnTo>
                          <a:lnTo>
                            <a:pt x="206" y="44"/>
                          </a:lnTo>
                          <a:lnTo>
                            <a:pt x="206" y="236"/>
                          </a:lnTo>
                          <a:close/>
                          <a:moveTo>
                            <a:pt x="304" y="166"/>
                          </a:moveTo>
                          <a:lnTo>
                            <a:pt x="304" y="166"/>
                          </a:lnTo>
                          <a:lnTo>
                            <a:pt x="304" y="180"/>
                          </a:lnTo>
                          <a:lnTo>
                            <a:pt x="300" y="194"/>
                          </a:lnTo>
                          <a:lnTo>
                            <a:pt x="292" y="206"/>
                          </a:lnTo>
                          <a:lnTo>
                            <a:pt x="284" y="216"/>
                          </a:lnTo>
                          <a:lnTo>
                            <a:pt x="274" y="224"/>
                          </a:lnTo>
                          <a:lnTo>
                            <a:pt x="262" y="230"/>
                          </a:lnTo>
                          <a:lnTo>
                            <a:pt x="250" y="234"/>
                          </a:lnTo>
                          <a:lnTo>
                            <a:pt x="236" y="236"/>
                          </a:lnTo>
                          <a:lnTo>
                            <a:pt x="222" y="236"/>
                          </a:lnTo>
                          <a:lnTo>
                            <a:pt x="222" y="44"/>
                          </a:lnTo>
                          <a:lnTo>
                            <a:pt x="300" y="44"/>
                          </a:lnTo>
                          <a:lnTo>
                            <a:pt x="300" y="44"/>
                          </a:lnTo>
                          <a:lnTo>
                            <a:pt x="304" y="46"/>
                          </a:lnTo>
                          <a:lnTo>
                            <a:pt x="304" y="48"/>
                          </a:lnTo>
                          <a:lnTo>
                            <a:pt x="304" y="1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2139" name="Group 2138">
                    <a:extLst>
                      <a:ext uri="{FF2B5EF4-FFF2-40B4-BE49-F238E27FC236}">
                        <a16:creationId xmlns:a16="http://schemas.microsoft.com/office/drawing/2014/main" id="{E950CED3-5E4D-472E-8221-FB067B606AEE}"/>
                      </a:ext>
                    </a:extLst>
                  </p:cNvPr>
                  <p:cNvGrpSpPr/>
                  <p:nvPr/>
                </p:nvGrpSpPr>
                <p:grpSpPr>
                  <a:xfrm rot="5400000">
                    <a:off x="61137" y="3089104"/>
                    <a:ext cx="204280" cy="154641"/>
                    <a:chOff x="10789627" y="2669430"/>
                    <a:chExt cx="283462" cy="214583"/>
                  </a:xfrm>
                  <a:grpFill/>
                </p:grpSpPr>
                <p:sp>
                  <p:nvSpPr>
                    <p:cNvPr id="2145" name="Freeform 1114">
                      <a:extLst>
                        <a:ext uri="{FF2B5EF4-FFF2-40B4-BE49-F238E27FC236}">
                          <a16:creationId xmlns:a16="http://schemas.microsoft.com/office/drawing/2014/main" id="{10AAD9EE-4E02-4A96-901B-0684B5BCB697}"/>
                        </a:ext>
                      </a:extLst>
                    </p:cNvPr>
                    <p:cNvSpPr>
                      <a:spLocks noEditPoints="1"/>
                    </p:cNvSpPr>
                    <p:nvPr/>
                  </p:nvSpPr>
                  <p:spPr bwMode="auto">
                    <a:xfrm>
                      <a:off x="10887647" y="2669430"/>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 name="T116" fmla="*/ 0 w 132"/>
                        <a:gd name="T117" fmla="*/ 66 h 74"/>
                        <a:gd name="T118" fmla="*/ 0 w 132"/>
                        <a:gd name="T119"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close/>
                          <a:moveTo>
                            <a:pt x="0" y="66"/>
                          </a:moveTo>
                          <a:lnTo>
                            <a:pt x="0" y="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146" name="Freeform 1115">
                      <a:extLst>
                        <a:ext uri="{FF2B5EF4-FFF2-40B4-BE49-F238E27FC236}">
                          <a16:creationId xmlns:a16="http://schemas.microsoft.com/office/drawing/2014/main" id="{733D4E32-A08F-4F50-B370-87BE45FEF6DD}"/>
                        </a:ext>
                      </a:extLst>
                    </p:cNvPr>
                    <p:cNvSpPr>
                      <a:spLocks/>
                    </p:cNvSpPr>
                    <p:nvPr/>
                  </p:nvSpPr>
                  <p:spPr bwMode="auto">
                    <a:xfrm>
                      <a:off x="10887647" y="2669430"/>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147" name="Line 1116">
                      <a:extLst>
                        <a:ext uri="{FF2B5EF4-FFF2-40B4-BE49-F238E27FC236}">
                          <a16:creationId xmlns:a16="http://schemas.microsoft.com/office/drawing/2014/main" id="{250FF3A2-9518-4F8D-8C38-4C90C3AE58BB}"/>
                        </a:ext>
                      </a:extLst>
                    </p:cNvPr>
                    <p:cNvSpPr>
                      <a:spLocks noChangeShapeType="1"/>
                    </p:cNvSpPr>
                    <p:nvPr/>
                  </p:nvSpPr>
                  <p:spPr bwMode="auto">
                    <a:xfrm>
                      <a:off x="10887647" y="2713142"/>
                      <a:ext cx="0" cy="0"/>
                    </a:xfrm>
                    <a:prstGeom prst="lin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148" name="Freeform 1117">
                      <a:extLst>
                        <a:ext uri="{FF2B5EF4-FFF2-40B4-BE49-F238E27FC236}">
                          <a16:creationId xmlns:a16="http://schemas.microsoft.com/office/drawing/2014/main" id="{5181A3F0-DE8C-4007-B191-D9F39D129D8E}"/>
                        </a:ext>
                      </a:extLst>
                    </p:cNvPr>
                    <p:cNvSpPr>
                      <a:spLocks noEditPoints="1"/>
                    </p:cNvSpPr>
                    <p:nvPr/>
                  </p:nvSpPr>
                  <p:spPr bwMode="auto">
                    <a:xfrm>
                      <a:off x="10789627" y="2717115"/>
                      <a:ext cx="283462" cy="166898"/>
                    </a:xfrm>
                    <a:custGeom>
                      <a:avLst/>
                      <a:gdLst>
                        <a:gd name="T0" fmla="*/ 346 w 428"/>
                        <a:gd name="T1" fmla="*/ 84 h 252"/>
                        <a:gd name="T2" fmla="*/ 366 w 428"/>
                        <a:gd name="T3" fmla="*/ 78 h 252"/>
                        <a:gd name="T4" fmla="*/ 380 w 428"/>
                        <a:gd name="T5" fmla="*/ 56 h 252"/>
                        <a:gd name="T6" fmla="*/ 380 w 428"/>
                        <a:gd name="T7" fmla="*/ 6 h 252"/>
                        <a:gd name="T8" fmla="*/ 374 w 428"/>
                        <a:gd name="T9" fmla="*/ 0 h 252"/>
                        <a:gd name="T10" fmla="*/ 366 w 428"/>
                        <a:gd name="T11" fmla="*/ 8 h 252"/>
                        <a:gd name="T12" fmla="*/ 360 w 428"/>
                        <a:gd name="T13" fmla="*/ 62 h 252"/>
                        <a:gd name="T14" fmla="*/ 320 w 428"/>
                        <a:gd name="T15" fmla="*/ 48 h 252"/>
                        <a:gd name="T16" fmla="*/ 308 w 428"/>
                        <a:gd name="T17" fmla="*/ 30 h 252"/>
                        <a:gd name="T18" fmla="*/ 120 w 428"/>
                        <a:gd name="T19" fmla="*/ 30 h 252"/>
                        <a:gd name="T20" fmla="*/ 108 w 428"/>
                        <a:gd name="T21" fmla="*/ 68 h 252"/>
                        <a:gd name="T22" fmla="*/ 70 w 428"/>
                        <a:gd name="T23" fmla="*/ 62 h 252"/>
                        <a:gd name="T24" fmla="*/ 64 w 428"/>
                        <a:gd name="T25" fmla="*/ 8 h 252"/>
                        <a:gd name="T26" fmla="*/ 56 w 428"/>
                        <a:gd name="T27" fmla="*/ 0 h 252"/>
                        <a:gd name="T28" fmla="*/ 48 w 428"/>
                        <a:gd name="T29" fmla="*/ 6 h 252"/>
                        <a:gd name="T30" fmla="*/ 48 w 428"/>
                        <a:gd name="T31" fmla="*/ 56 h 252"/>
                        <a:gd name="T32" fmla="*/ 64 w 428"/>
                        <a:gd name="T33" fmla="*/ 78 h 252"/>
                        <a:gd name="T34" fmla="*/ 108 w 428"/>
                        <a:gd name="T35" fmla="*/ 84 h 252"/>
                        <a:gd name="T36" fmla="*/ 6 w 428"/>
                        <a:gd name="T37" fmla="*/ 116 h 252"/>
                        <a:gd name="T38" fmla="*/ 0 w 428"/>
                        <a:gd name="T39" fmla="*/ 124 h 252"/>
                        <a:gd name="T40" fmla="*/ 8 w 428"/>
                        <a:gd name="T41" fmla="*/ 132 h 252"/>
                        <a:gd name="T42" fmla="*/ 84 w 428"/>
                        <a:gd name="T43" fmla="*/ 164 h 252"/>
                        <a:gd name="T44" fmla="*/ 58 w 428"/>
                        <a:gd name="T45" fmla="*/ 174 h 252"/>
                        <a:gd name="T46" fmla="*/ 48 w 428"/>
                        <a:gd name="T47" fmla="*/ 200 h 252"/>
                        <a:gd name="T48" fmla="*/ 50 w 428"/>
                        <a:gd name="T49" fmla="*/ 244 h 252"/>
                        <a:gd name="T50" fmla="*/ 58 w 428"/>
                        <a:gd name="T51" fmla="*/ 246 h 252"/>
                        <a:gd name="T52" fmla="*/ 64 w 428"/>
                        <a:gd name="T53" fmla="*/ 200 h 252"/>
                        <a:gd name="T54" fmla="*/ 76 w 428"/>
                        <a:gd name="T55" fmla="*/ 182 h 252"/>
                        <a:gd name="T56" fmla="*/ 114 w 428"/>
                        <a:gd name="T57" fmla="*/ 194 h 252"/>
                        <a:gd name="T58" fmla="*/ 150 w 428"/>
                        <a:gd name="T59" fmla="*/ 240 h 252"/>
                        <a:gd name="T60" fmla="*/ 236 w 428"/>
                        <a:gd name="T61" fmla="*/ 252 h 252"/>
                        <a:gd name="T62" fmla="*/ 278 w 428"/>
                        <a:gd name="T63" fmla="*/ 240 h 252"/>
                        <a:gd name="T64" fmla="*/ 316 w 428"/>
                        <a:gd name="T65" fmla="*/ 194 h 252"/>
                        <a:gd name="T66" fmla="*/ 354 w 428"/>
                        <a:gd name="T67" fmla="*/ 182 h 252"/>
                        <a:gd name="T68" fmla="*/ 366 w 428"/>
                        <a:gd name="T69" fmla="*/ 238 h 252"/>
                        <a:gd name="T70" fmla="*/ 370 w 428"/>
                        <a:gd name="T71" fmla="*/ 246 h 252"/>
                        <a:gd name="T72" fmla="*/ 380 w 428"/>
                        <a:gd name="T73" fmla="*/ 244 h 252"/>
                        <a:gd name="T74" fmla="*/ 382 w 428"/>
                        <a:gd name="T75" fmla="*/ 200 h 252"/>
                        <a:gd name="T76" fmla="*/ 370 w 428"/>
                        <a:gd name="T77" fmla="*/ 174 h 252"/>
                        <a:gd name="T78" fmla="*/ 346 w 428"/>
                        <a:gd name="T79" fmla="*/ 164 h 252"/>
                        <a:gd name="T80" fmla="*/ 420 w 428"/>
                        <a:gd name="T81" fmla="*/ 132 h 252"/>
                        <a:gd name="T82" fmla="*/ 428 w 428"/>
                        <a:gd name="T83" fmla="*/ 124 h 252"/>
                        <a:gd name="T84" fmla="*/ 424 w 428"/>
                        <a:gd name="T85" fmla="*/ 116 h 252"/>
                        <a:gd name="T86" fmla="*/ 194 w 428"/>
                        <a:gd name="T87" fmla="*/ 236 h 252"/>
                        <a:gd name="T88" fmla="*/ 154 w 428"/>
                        <a:gd name="T89" fmla="*/ 224 h 252"/>
                        <a:gd name="T90" fmla="*/ 126 w 428"/>
                        <a:gd name="T91" fmla="*/ 180 h 252"/>
                        <a:gd name="T92" fmla="*/ 126 w 428"/>
                        <a:gd name="T93" fmla="*/ 46 h 252"/>
                        <a:gd name="T94" fmla="*/ 304 w 428"/>
                        <a:gd name="T95" fmla="*/ 166 h 252"/>
                        <a:gd name="T96" fmla="*/ 292 w 428"/>
                        <a:gd name="T97" fmla="*/ 206 h 252"/>
                        <a:gd name="T98" fmla="*/ 250 w 428"/>
                        <a:gd name="T99" fmla="*/ 234 h 252"/>
                        <a:gd name="T100" fmla="*/ 300 w 428"/>
                        <a:gd name="T101" fmla="*/ 44 h 252"/>
                        <a:gd name="T102" fmla="*/ 304 w 428"/>
                        <a:gd name="T103" fmla="*/ 166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28" h="252">
                          <a:moveTo>
                            <a:pt x="420" y="116"/>
                          </a:moveTo>
                          <a:lnTo>
                            <a:pt x="320" y="116"/>
                          </a:lnTo>
                          <a:lnTo>
                            <a:pt x="320" y="84"/>
                          </a:lnTo>
                          <a:lnTo>
                            <a:pt x="346" y="84"/>
                          </a:lnTo>
                          <a:lnTo>
                            <a:pt x="346" y="84"/>
                          </a:lnTo>
                          <a:lnTo>
                            <a:pt x="354" y="82"/>
                          </a:lnTo>
                          <a:lnTo>
                            <a:pt x="360" y="80"/>
                          </a:lnTo>
                          <a:lnTo>
                            <a:pt x="366" y="78"/>
                          </a:lnTo>
                          <a:lnTo>
                            <a:pt x="370" y="74"/>
                          </a:lnTo>
                          <a:lnTo>
                            <a:pt x="376" y="68"/>
                          </a:lnTo>
                          <a:lnTo>
                            <a:pt x="378" y="62"/>
                          </a:lnTo>
                          <a:lnTo>
                            <a:pt x="380" y="56"/>
                          </a:lnTo>
                          <a:lnTo>
                            <a:pt x="382" y="48"/>
                          </a:lnTo>
                          <a:lnTo>
                            <a:pt x="382" y="8"/>
                          </a:lnTo>
                          <a:lnTo>
                            <a:pt x="382" y="8"/>
                          </a:lnTo>
                          <a:lnTo>
                            <a:pt x="380" y="6"/>
                          </a:lnTo>
                          <a:lnTo>
                            <a:pt x="380" y="2"/>
                          </a:lnTo>
                          <a:lnTo>
                            <a:pt x="376" y="2"/>
                          </a:lnTo>
                          <a:lnTo>
                            <a:pt x="374" y="0"/>
                          </a:lnTo>
                          <a:lnTo>
                            <a:pt x="374" y="0"/>
                          </a:lnTo>
                          <a:lnTo>
                            <a:pt x="370" y="2"/>
                          </a:lnTo>
                          <a:lnTo>
                            <a:pt x="368" y="2"/>
                          </a:lnTo>
                          <a:lnTo>
                            <a:pt x="366" y="6"/>
                          </a:lnTo>
                          <a:lnTo>
                            <a:pt x="366" y="8"/>
                          </a:lnTo>
                          <a:lnTo>
                            <a:pt x="366" y="48"/>
                          </a:lnTo>
                          <a:lnTo>
                            <a:pt x="366" y="48"/>
                          </a:lnTo>
                          <a:lnTo>
                            <a:pt x="364" y="56"/>
                          </a:lnTo>
                          <a:lnTo>
                            <a:pt x="360" y="62"/>
                          </a:lnTo>
                          <a:lnTo>
                            <a:pt x="354" y="66"/>
                          </a:lnTo>
                          <a:lnTo>
                            <a:pt x="346" y="68"/>
                          </a:lnTo>
                          <a:lnTo>
                            <a:pt x="320" y="68"/>
                          </a:lnTo>
                          <a:lnTo>
                            <a:pt x="320" y="48"/>
                          </a:lnTo>
                          <a:lnTo>
                            <a:pt x="320" y="48"/>
                          </a:lnTo>
                          <a:lnTo>
                            <a:pt x="320" y="40"/>
                          </a:lnTo>
                          <a:lnTo>
                            <a:pt x="314" y="34"/>
                          </a:lnTo>
                          <a:lnTo>
                            <a:pt x="308" y="30"/>
                          </a:lnTo>
                          <a:lnTo>
                            <a:pt x="300" y="28"/>
                          </a:lnTo>
                          <a:lnTo>
                            <a:pt x="128" y="28"/>
                          </a:lnTo>
                          <a:lnTo>
                            <a:pt x="128" y="28"/>
                          </a:lnTo>
                          <a:lnTo>
                            <a:pt x="120" y="30"/>
                          </a:lnTo>
                          <a:lnTo>
                            <a:pt x="114" y="34"/>
                          </a:lnTo>
                          <a:lnTo>
                            <a:pt x="110" y="40"/>
                          </a:lnTo>
                          <a:lnTo>
                            <a:pt x="108" y="48"/>
                          </a:lnTo>
                          <a:lnTo>
                            <a:pt x="108" y="68"/>
                          </a:lnTo>
                          <a:lnTo>
                            <a:pt x="84" y="68"/>
                          </a:lnTo>
                          <a:lnTo>
                            <a:pt x="84" y="68"/>
                          </a:lnTo>
                          <a:lnTo>
                            <a:pt x="76" y="66"/>
                          </a:lnTo>
                          <a:lnTo>
                            <a:pt x="70" y="62"/>
                          </a:lnTo>
                          <a:lnTo>
                            <a:pt x="66" y="56"/>
                          </a:lnTo>
                          <a:lnTo>
                            <a:pt x="64" y="48"/>
                          </a:lnTo>
                          <a:lnTo>
                            <a:pt x="64" y="8"/>
                          </a:lnTo>
                          <a:lnTo>
                            <a:pt x="64" y="8"/>
                          </a:lnTo>
                          <a:lnTo>
                            <a:pt x="64" y="6"/>
                          </a:lnTo>
                          <a:lnTo>
                            <a:pt x="62" y="4"/>
                          </a:lnTo>
                          <a:lnTo>
                            <a:pt x="58" y="2"/>
                          </a:lnTo>
                          <a:lnTo>
                            <a:pt x="56" y="0"/>
                          </a:lnTo>
                          <a:lnTo>
                            <a:pt x="56" y="0"/>
                          </a:lnTo>
                          <a:lnTo>
                            <a:pt x="52" y="2"/>
                          </a:lnTo>
                          <a:lnTo>
                            <a:pt x="50" y="4"/>
                          </a:lnTo>
                          <a:lnTo>
                            <a:pt x="48" y="6"/>
                          </a:lnTo>
                          <a:lnTo>
                            <a:pt x="48" y="8"/>
                          </a:lnTo>
                          <a:lnTo>
                            <a:pt x="48" y="48"/>
                          </a:lnTo>
                          <a:lnTo>
                            <a:pt x="48" y="48"/>
                          </a:lnTo>
                          <a:lnTo>
                            <a:pt x="48" y="56"/>
                          </a:lnTo>
                          <a:lnTo>
                            <a:pt x="50" y="62"/>
                          </a:lnTo>
                          <a:lnTo>
                            <a:pt x="54" y="68"/>
                          </a:lnTo>
                          <a:lnTo>
                            <a:pt x="58" y="74"/>
                          </a:lnTo>
                          <a:lnTo>
                            <a:pt x="64" y="78"/>
                          </a:lnTo>
                          <a:lnTo>
                            <a:pt x="70" y="80"/>
                          </a:lnTo>
                          <a:lnTo>
                            <a:pt x="76" y="82"/>
                          </a:lnTo>
                          <a:lnTo>
                            <a:pt x="84" y="84"/>
                          </a:lnTo>
                          <a:lnTo>
                            <a:pt x="108" y="84"/>
                          </a:lnTo>
                          <a:lnTo>
                            <a:pt x="108" y="116"/>
                          </a:lnTo>
                          <a:lnTo>
                            <a:pt x="8" y="116"/>
                          </a:lnTo>
                          <a:lnTo>
                            <a:pt x="8" y="116"/>
                          </a:lnTo>
                          <a:lnTo>
                            <a:pt x="6" y="116"/>
                          </a:lnTo>
                          <a:lnTo>
                            <a:pt x="2" y="118"/>
                          </a:lnTo>
                          <a:lnTo>
                            <a:pt x="0" y="120"/>
                          </a:lnTo>
                          <a:lnTo>
                            <a:pt x="0" y="124"/>
                          </a:lnTo>
                          <a:lnTo>
                            <a:pt x="0" y="124"/>
                          </a:lnTo>
                          <a:lnTo>
                            <a:pt x="0" y="126"/>
                          </a:lnTo>
                          <a:lnTo>
                            <a:pt x="2" y="130"/>
                          </a:lnTo>
                          <a:lnTo>
                            <a:pt x="6" y="132"/>
                          </a:lnTo>
                          <a:lnTo>
                            <a:pt x="8" y="132"/>
                          </a:lnTo>
                          <a:lnTo>
                            <a:pt x="108" y="132"/>
                          </a:lnTo>
                          <a:lnTo>
                            <a:pt x="108" y="164"/>
                          </a:lnTo>
                          <a:lnTo>
                            <a:pt x="84" y="164"/>
                          </a:lnTo>
                          <a:lnTo>
                            <a:pt x="84" y="164"/>
                          </a:lnTo>
                          <a:lnTo>
                            <a:pt x="76" y="164"/>
                          </a:lnTo>
                          <a:lnTo>
                            <a:pt x="70" y="166"/>
                          </a:lnTo>
                          <a:lnTo>
                            <a:pt x="64" y="170"/>
                          </a:lnTo>
                          <a:lnTo>
                            <a:pt x="58" y="174"/>
                          </a:lnTo>
                          <a:lnTo>
                            <a:pt x="54" y="180"/>
                          </a:lnTo>
                          <a:lnTo>
                            <a:pt x="50" y="186"/>
                          </a:lnTo>
                          <a:lnTo>
                            <a:pt x="48" y="192"/>
                          </a:lnTo>
                          <a:lnTo>
                            <a:pt x="48" y="200"/>
                          </a:lnTo>
                          <a:lnTo>
                            <a:pt x="48" y="238"/>
                          </a:lnTo>
                          <a:lnTo>
                            <a:pt x="48" y="238"/>
                          </a:lnTo>
                          <a:lnTo>
                            <a:pt x="48" y="242"/>
                          </a:lnTo>
                          <a:lnTo>
                            <a:pt x="50" y="244"/>
                          </a:lnTo>
                          <a:lnTo>
                            <a:pt x="52" y="246"/>
                          </a:lnTo>
                          <a:lnTo>
                            <a:pt x="56" y="246"/>
                          </a:lnTo>
                          <a:lnTo>
                            <a:pt x="56" y="246"/>
                          </a:lnTo>
                          <a:lnTo>
                            <a:pt x="58" y="246"/>
                          </a:lnTo>
                          <a:lnTo>
                            <a:pt x="62" y="244"/>
                          </a:lnTo>
                          <a:lnTo>
                            <a:pt x="64" y="242"/>
                          </a:lnTo>
                          <a:lnTo>
                            <a:pt x="64" y="238"/>
                          </a:lnTo>
                          <a:lnTo>
                            <a:pt x="64" y="200"/>
                          </a:lnTo>
                          <a:lnTo>
                            <a:pt x="64" y="200"/>
                          </a:lnTo>
                          <a:lnTo>
                            <a:pt x="66" y="192"/>
                          </a:lnTo>
                          <a:lnTo>
                            <a:pt x="70" y="186"/>
                          </a:lnTo>
                          <a:lnTo>
                            <a:pt x="76" y="182"/>
                          </a:lnTo>
                          <a:lnTo>
                            <a:pt x="84" y="180"/>
                          </a:lnTo>
                          <a:lnTo>
                            <a:pt x="110" y="180"/>
                          </a:lnTo>
                          <a:lnTo>
                            <a:pt x="110" y="180"/>
                          </a:lnTo>
                          <a:lnTo>
                            <a:pt x="114" y="194"/>
                          </a:lnTo>
                          <a:lnTo>
                            <a:pt x="120" y="208"/>
                          </a:lnTo>
                          <a:lnTo>
                            <a:pt x="128" y="220"/>
                          </a:lnTo>
                          <a:lnTo>
                            <a:pt x="138" y="230"/>
                          </a:lnTo>
                          <a:lnTo>
                            <a:pt x="150" y="240"/>
                          </a:lnTo>
                          <a:lnTo>
                            <a:pt x="164" y="246"/>
                          </a:lnTo>
                          <a:lnTo>
                            <a:pt x="178" y="250"/>
                          </a:lnTo>
                          <a:lnTo>
                            <a:pt x="194" y="252"/>
                          </a:lnTo>
                          <a:lnTo>
                            <a:pt x="236" y="252"/>
                          </a:lnTo>
                          <a:lnTo>
                            <a:pt x="236" y="252"/>
                          </a:lnTo>
                          <a:lnTo>
                            <a:pt x="250" y="250"/>
                          </a:lnTo>
                          <a:lnTo>
                            <a:pt x="266" y="246"/>
                          </a:lnTo>
                          <a:lnTo>
                            <a:pt x="278" y="240"/>
                          </a:lnTo>
                          <a:lnTo>
                            <a:pt x="290" y="230"/>
                          </a:lnTo>
                          <a:lnTo>
                            <a:pt x="302" y="220"/>
                          </a:lnTo>
                          <a:lnTo>
                            <a:pt x="310" y="208"/>
                          </a:lnTo>
                          <a:lnTo>
                            <a:pt x="316" y="194"/>
                          </a:lnTo>
                          <a:lnTo>
                            <a:pt x="320" y="180"/>
                          </a:lnTo>
                          <a:lnTo>
                            <a:pt x="346" y="180"/>
                          </a:lnTo>
                          <a:lnTo>
                            <a:pt x="346" y="180"/>
                          </a:lnTo>
                          <a:lnTo>
                            <a:pt x="354" y="182"/>
                          </a:lnTo>
                          <a:lnTo>
                            <a:pt x="360" y="186"/>
                          </a:lnTo>
                          <a:lnTo>
                            <a:pt x="364" y="192"/>
                          </a:lnTo>
                          <a:lnTo>
                            <a:pt x="366" y="200"/>
                          </a:lnTo>
                          <a:lnTo>
                            <a:pt x="366" y="238"/>
                          </a:lnTo>
                          <a:lnTo>
                            <a:pt x="366" y="238"/>
                          </a:lnTo>
                          <a:lnTo>
                            <a:pt x="366" y="242"/>
                          </a:lnTo>
                          <a:lnTo>
                            <a:pt x="368" y="244"/>
                          </a:lnTo>
                          <a:lnTo>
                            <a:pt x="370" y="246"/>
                          </a:lnTo>
                          <a:lnTo>
                            <a:pt x="374" y="246"/>
                          </a:lnTo>
                          <a:lnTo>
                            <a:pt x="374" y="246"/>
                          </a:lnTo>
                          <a:lnTo>
                            <a:pt x="376" y="246"/>
                          </a:lnTo>
                          <a:lnTo>
                            <a:pt x="380" y="244"/>
                          </a:lnTo>
                          <a:lnTo>
                            <a:pt x="380" y="242"/>
                          </a:lnTo>
                          <a:lnTo>
                            <a:pt x="382" y="238"/>
                          </a:lnTo>
                          <a:lnTo>
                            <a:pt x="382" y="200"/>
                          </a:lnTo>
                          <a:lnTo>
                            <a:pt x="382" y="200"/>
                          </a:lnTo>
                          <a:lnTo>
                            <a:pt x="380" y="192"/>
                          </a:lnTo>
                          <a:lnTo>
                            <a:pt x="378" y="186"/>
                          </a:lnTo>
                          <a:lnTo>
                            <a:pt x="376" y="180"/>
                          </a:lnTo>
                          <a:lnTo>
                            <a:pt x="370" y="174"/>
                          </a:lnTo>
                          <a:lnTo>
                            <a:pt x="366" y="170"/>
                          </a:lnTo>
                          <a:lnTo>
                            <a:pt x="360" y="166"/>
                          </a:lnTo>
                          <a:lnTo>
                            <a:pt x="354" y="164"/>
                          </a:lnTo>
                          <a:lnTo>
                            <a:pt x="346" y="164"/>
                          </a:lnTo>
                          <a:lnTo>
                            <a:pt x="320" y="164"/>
                          </a:lnTo>
                          <a:lnTo>
                            <a:pt x="320" y="132"/>
                          </a:lnTo>
                          <a:lnTo>
                            <a:pt x="420" y="132"/>
                          </a:lnTo>
                          <a:lnTo>
                            <a:pt x="420" y="132"/>
                          </a:lnTo>
                          <a:lnTo>
                            <a:pt x="424" y="132"/>
                          </a:lnTo>
                          <a:lnTo>
                            <a:pt x="426" y="130"/>
                          </a:lnTo>
                          <a:lnTo>
                            <a:pt x="428" y="126"/>
                          </a:lnTo>
                          <a:lnTo>
                            <a:pt x="428" y="124"/>
                          </a:lnTo>
                          <a:lnTo>
                            <a:pt x="428" y="124"/>
                          </a:lnTo>
                          <a:lnTo>
                            <a:pt x="428" y="120"/>
                          </a:lnTo>
                          <a:lnTo>
                            <a:pt x="426" y="118"/>
                          </a:lnTo>
                          <a:lnTo>
                            <a:pt x="424" y="116"/>
                          </a:lnTo>
                          <a:lnTo>
                            <a:pt x="420" y="116"/>
                          </a:lnTo>
                          <a:lnTo>
                            <a:pt x="420" y="116"/>
                          </a:lnTo>
                          <a:close/>
                          <a:moveTo>
                            <a:pt x="206" y="236"/>
                          </a:moveTo>
                          <a:lnTo>
                            <a:pt x="194" y="236"/>
                          </a:lnTo>
                          <a:lnTo>
                            <a:pt x="194" y="236"/>
                          </a:lnTo>
                          <a:lnTo>
                            <a:pt x="180" y="234"/>
                          </a:lnTo>
                          <a:lnTo>
                            <a:pt x="166" y="230"/>
                          </a:lnTo>
                          <a:lnTo>
                            <a:pt x="154" y="224"/>
                          </a:lnTo>
                          <a:lnTo>
                            <a:pt x="144" y="216"/>
                          </a:lnTo>
                          <a:lnTo>
                            <a:pt x="136" y="206"/>
                          </a:lnTo>
                          <a:lnTo>
                            <a:pt x="130" y="194"/>
                          </a:lnTo>
                          <a:lnTo>
                            <a:pt x="126" y="180"/>
                          </a:lnTo>
                          <a:lnTo>
                            <a:pt x="124" y="166"/>
                          </a:lnTo>
                          <a:lnTo>
                            <a:pt x="124" y="48"/>
                          </a:lnTo>
                          <a:lnTo>
                            <a:pt x="124" y="48"/>
                          </a:lnTo>
                          <a:lnTo>
                            <a:pt x="126" y="46"/>
                          </a:lnTo>
                          <a:lnTo>
                            <a:pt x="130" y="44"/>
                          </a:lnTo>
                          <a:lnTo>
                            <a:pt x="206" y="44"/>
                          </a:lnTo>
                          <a:lnTo>
                            <a:pt x="206" y="236"/>
                          </a:lnTo>
                          <a:close/>
                          <a:moveTo>
                            <a:pt x="304" y="166"/>
                          </a:moveTo>
                          <a:lnTo>
                            <a:pt x="304" y="166"/>
                          </a:lnTo>
                          <a:lnTo>
                            <a:pt x="304" y="180"/>
                          </a:lnTo>
                          <a:lnTo>
                            <a:pt x="300" y="194"/>
                          </a:lnTo>
                          <a:lnTo>
                            <a:pt x="292" y="206"/>
                          </a:lnTo>
                          <a:lnTo>
                            <a:pt x="284" y="216"/>
                          </a:lnTo>
                          <a:lnTo>
                            <a:pt x="274" y="224"/>
                          </a:lnTo>
                          <a:lnTo>
                            <a:pt x="262" y="230"/>
                          </a:lnTo>
                          <a:lnTo>
                            <a:pt x="250" y="234"/>
                          </a:lnTo>
                          <a:lnTo>
                            <a:pt x="236" y="236"/>
                          </a:lnTo>
                          <a:lnTo>
                            <a:pt x="222" y="236"/>
                          </a:lnTo>
                          <a:lnTo>
                            <a:pt x="222" y="44"/>
                          </a:lnTo>
                          <a:lnTo>
                            <a:pt x="300" y="44"/>
                          </a:lnTo>
                          <a:lnTo>
                            <a:pt x="300" y="44"/>
                          </a:lnTo>
                          <a:lnTo>
                            <a:pt x="304" y="46"/>
                          </a:lnTo>
                          <a:lnTo>
                            <a:pt x="304" y="48"/>
                          </a:lnTo>
                          <a:lnTo>
                            <a:pt x="304" y="1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2140" name="Group 2139">
                    <a:extLst>
                      <a:ext uri="{FF2B5EF4-FFF2-40B4-BE49-F238E27FC236}">
                        <a16:creationId xmlns:a16="http://schemas.microsoft.com/office/drawing/2014/main" id="{3F661F4A-516C-4AD6-816A-99E934481290}"/>
                      </a:ext>
                    </a:extLst>
                  </p:cNvPr>
                  <p:cNvGrpSpPr/>
                  <p:nvPr/>
                </p:nvGrpSpPr>
                <p:grpSpPr>
                  <a:xfrm rot="5400000">
                    <a:off x="61137" y="3346384"/>
                    <a:ext cx="204280" cy="154641"/>
                    <a:chOff x="10789627" y="2669430"/>
                    <a:chExt cx="283462" cy="214583"/>
                  </a:xfrm>
                  <a:grpFill/>
                </p:grpSpPr>
                <p:sp>
                  <p:nvSpPr>
                    <p:cNvPr id="2141" name="Freeform 1114">
                      <a:extLst>
                        <a:ext uri="{FF2B5EF4-FFF2-40B4-BE49-F238E27FC236}">
                          <a16:creationId xmlns:a16="http://schemas.microsoft.com/office/drawing/2014/main" id="{08AE1123-A247-4043-AB3E-BFE84DC47864}"/>
                        </a:ext>
                      </a:extLst>
                    </p:cNvPr>
                    <p:cNvSpPr>
                      <a:spLocks noEditPoints="1"/>
                    </p:cNvSpPr>
                    <p:nvPr/>
                  </p:nvSpPr>
                  <p:spPr bwMode="auto">
                    <a:xfrm>
                      <a:off x="10887647" y="2669430"/>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 name="T116" fmla="*/ 0 w 132"/>
                        <a:gd name="T117" fmla="*/ 66 h 74"/>
                        <a:gd name="T118" fmla="*/ 0 w 132"/>
                        <a:gd name="T119"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close/>
                          <a:moveTo>
                            <a:pt x="0" y="66"/>
                          </a:moveTo>
                          <a:lnTo>
                            <a:pt x="0" y="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142" name="Freeform 1115">
                      <a:extLst>
                        <a:ext uri="{FF2B5EF4-FFF2-40B4-BE49-F238E27FC236}">
                          <a16:creationId xmlns:a16="http://schemas.microsoft.com/office/drawing/2014/main" id="{02A8A2C4-EF1A-467A-96E0-1A3D069BC02B}"/>
                        </a:ext>
                      </a:extLst>
                    </p:cNvPr>
                    <p:cNvSpPr>
                      <a:spLocks/>
                    </p:cNvSpPr>
                    <p:nvPr/>
                  </p:nvSpPr>
                  <p:spPr bwMode="auto">
                    <a:xfrm>
                      <a:off x="10887647" y="2669430"/>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143" name="Line 1116">
                      <a:extLst>
                        <a:ext uri="{FF2B5EF4-FFF2-40B4-BE49-F238E27FC236}">
                          <a16:creationId xmlns:a16="http://schemas.microsoft.com/office/drawing/2014/main" id="{803A2584-1BF3-4963-B862-F0F08BB48C6A}"/>
                        </a:ext>
                      </a:extLst>
                    </p:cNvPr>
                    <p:cNvSpPr>
                      <a:spLocks noChangeShapeType="1"/>
                    </p:cNvSpPr>
                    <p:nvPr/>
                  </p:nvSpPr>
                  <p:spPr bwMode="auto">
                    <a:xfrm>
                      <a:off x="10887647" y="2713142"/>
                      <a:ext cx="0" cy="0"/>
                    </a:xfrm>
                    <a:prstGeom prst="lin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144" name="Freeform 1117">
                      <a:extLst>
                        <a:ext uri="{FF2B5EF4-FFF2-40B4-BE49-F238E27FC236}">
                          <a16:creationId xmlns:a16="http://schemas.microsoft.com/office/drawing/2014/main" id="{77356DDD-2024-4EA1-91C0-6360C1689900}"/>
                        </a:ext>
                      </a:extLst>
                    </p:cNvPr>
                    <p:cNvSpPr>
                      <a:spLocks noEditPoints="1"/>
                    </p:cNvSpPr>
                    <p:nvPr/>
                  </p:nvSpPr>
                  <p:spPr bwMode="auto">
                    <a:xfrm>
                      <a:off x="10789627" y="2717115"/>
                      <a:ext cx="283462" cy="166898"/>
                    </a:xfrm>
                    <a:custGeom>
                      <a:avLst/>
                      <a:gdLst>
                        <a:gd name="T0" fmla="*/ 346 w 428"/>
                        <a:gd name="T1" fmla="*/ 84 h 252"/>
                        <a:gd name="T2" fmla="*/ 366 w 428"/>
                        <a:gd name="T3" fmla="*/ 78 h 252"/>
                        <a:gd name="T4" fmla="*/ 380 w 428"/>
                        <a:gd name="T5" fmla="*/ 56 h 252"/>
                        <a:gd name="T6" fmla="*/ 380 w 428"/>
                        <a:gd name="T7" fmla="*/ 6 h 252"/>
                        <a:gd name="T8" fmla="*/ 374 w 428"/>
                        <a:gd name="T9" fmla="*/ 0 h 252"/>
                        <a:gd name="T10" fmla="*/ 366 w 428"/>
                        <a:gd name="T11" fmla="*/ 8 h 252"/>
                        <a:gd name="T12" fmla="*/ 360 w 428"/>
                        <a:gd name="T13" fmla="*/ 62 h 252"/>
                        <a:gd name="T14" fmla="*/ 320 w 428"/>
                        <a:gd name="T15" fmla="*/ 48 h 252"/>
                        <a:gd name="T16" fmla="*/ 308 w 428"/>
                        <a:gd name="T17" fmla="*/ 30 h 252"/>
                        <a:gd name="T18" fmla="*/ 120 w 428"/>
                        <a:gd name="T19" fmla="*/ 30 h 252"/>
                        <a:gd name="T20" fmla="*/ 108 w 428"/>
                        <a:gd name="T21" fmla="*/ 68 h 252"/>
                        <a:gd name="T22" fmla="*/ 70 w 428"/>
                        <a:gd name="T23" fmla="*/ 62 h 252"/>
                        <a:gd name="T24" fmla="*/ 64 w 428"/>
                        <a:gd name="T25" fmla="*/ 8 h 252"/>
                        <a:gd name="T26" fmla="*/ 56 w 428"/>
                        <a:gd name="T27" fmla="*/ 0 h 252"/>
                        <a:gd name="T28" fmla="*/ 48 w 428"/>
                        <a:gd name="T29" fmla="*/ 6 h 252"/>
                        <a:gd name="T30" fmla="*/ 48 w 428"/>
                        <a:gd name="T31" fmla="*/ 56 h 252"/>
                        <a:gd name="T32" fmla="*/ 64 w 428"/>
                        <a:gd name="T33" fmla="*/ 78 h 252"/>
                        <a:gd name="T34" fmla="*/ 108 w 428"/>
                        <a:gd name="T35" fmla="*/ 84 h 252"/>
                        <a:gd name="T36" fmla="*/ 6 w 428"/>
                        <a:gd name="T37" fmla="*/ 116 h 252"/>
                        <a:gd name="T38" fmla="*/ 0 w 428"/>
                        <a:gd name="T39" fmla="*/ 124 h 252"/>
                        <a:gd name="T40" fmla="*/ 8 w 428"/>
                        <a:gd name="T41" fmla="*/ 132 h 252"/>
                        <a:gd name="T42" fmla="*/ 84 w 428"/>
                        <a:gd name="T43" fmla="*/ 164 h 252"/>
                        <a:gd name="T44" fmla="*/ 58 w 428"/>
                        <a:gd name="T45" fmla="*/ 174 h 252"/>
                        <a:gd name="T46" fmla="*/ 48 w 428"/>
                        <a:gd name="T47" fmla="*/ 200 h 252"/>
                        <a:gd name="T48" fmla="*/ 50 w 428"/>
                        <a:gd name="T49" fmla="*/ 244 h 252"/>
                        <a:gd name="T50" fmla="*/ 58 w 428"/>
                        <a:gd name="T51" fmla="*/ 246 h 252"/>
                        <a:gd name="T52" fmla="*/ 64 w 428"/>
                        <a:gd name="T53" fmla="*/ 200 h 252"/>
                        <a:gd name="T54" fmla="*/ 76 w 428"/>
                        <a:gd name="T55" fmla="*/ 182 h 252"/>
                        <a:gd name="T56" fmla="*/ 114 w 428"/>
                        <a:gd name="T57" fmla="*/ 194 h 252"/>
                        <a:gd name="T58" fmla="*/ 150 w 428"/>
                        <a:gd name="T59" fmla="*/ 240 h 252"/>
                        <a:gd name="T60" fmla="*/ 236 w 428"/>
                        <a:gd name="T61" fmla="*/ 252 h 252"/>
                        <a:gd name="T62" fmla="*/ 278 w 428"/>
                        <a:gd name="T63" fmla="*/ 240 h 252"/>
                        <a:gd name="T64" fmla="*/ 316 w 428"/>
                        <a:gd name="T65" fmla="*/ 194 h 252"/>
                        <a:gd name="T66" fmla="*/ 354 w 428"/>
                        <a:gd name="T67" fmla="*/ 182 h 252"/>
                        <a:gd name="T68" fmla="*/ 366 w 428"/>
                        <a:gd name="T69" fmla="*/ 238 h 252"/>
                        <a:gd name="T70" fmla="*/ 370 w 428"/>
                        <a:gd name="T71" fmla="*/ 246 h 252"/>
                        <a:gd name="T72" fmla="*/ 380 w 428"/>
                        <a:gd name="T73" fmla="*/ 244 h 252"/>
                        <a:gd name="T74" fmla="*/ 382 w 428"/>
                        <a:gd name="T75" fmla="*/ 200 h 252"/>
                        <a:gd name="T76" fmla="*/ 370 w 428"/>
                        <a:gd name="T77" fmla="*/ 174 h 252"/>
                        <a:gd name="T78" fmla="*/ 346 w 428"/>
                        <a:gd name="T79" fmla="*/ 164 h 252"/>
                        <a:gd name="T80" fmla="*/ 420 w 428"/>
                        <a:gd name="T81" fmla="*/ 132 h 252"/>
                        <a:gd name="T82" fmla="*/ 428 w 428"/>
                        <a:gd name="T83" fmla="*/ 124 h 252"/>
                        <a:gd name="T84" fmla="*/ 424 w 428"/>
                        <a:gd name="T85" fmla="*/ 116 h 252"/>
                        <a:gd name="T86" fmla="*/ 194 w 428"/>
                        <a:gd name="T87" fmla="*/ 236 h 252"/>
                        <a:gd name="T88" fmla="*/ 154 w 428"/>
                        <a:gd name="T89" fmla="*/ 224 h 252"/>
                        <a:gd name="T90" fmla="*/ 126 w 428"/>
                        <a:gd name="T91" fmla="*/ 180 h 252"/>
                        <a:gd name="T92" fmla="*/ 126 w 428"/>
                        <a:gd name="T93" fmla="*/ 46 h 252"/>
                        <a:gd name="T94" fmla="*/ 304 w 428"/>
                        <a:gd name="T95" fmla="*/ 166 h 252"/>
                        <a:gd name="T96" fmla="*/ 292 w 428"/>
                        <a:gd name="T97" fmla="*/ 206 h 252"/>
                        <a:gd name="T98" fmla="*/ 250 w 428"/>
                        <a:gd name="T99" fmla="*/ 234 h 252"/>
                        <a:gd name="T100" fmla="*/ 300 w 428"/>
                        <a:gd name="T101" fmla="*/ 44 h 252"/>
                        <a:gd name="T102" fmla="*/ 304 w 428"/>
                        <a:gd name="T103" fmla="*/ 166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28" h="252">
                          <a:moveTo>
                            <a:pt x="420" y="116"/>
                          </a:moveTo>
                          <a:lnTo>
                            <a:pt x="320" y="116"/>
                          </a:lnTo>
                          <a:lnTo>
                            <a:pt x="320" y="84"/>
                          </a:lnTo>
                          <a:lnTo>
                            <a:pt x="346" y="84"/>
                          </a:lnTo>
                          <a:lnTo>
                            <a:pt x="346" y="84"/>
                          </a:lnTo>
                          <a:lnTo>
                            <a:pt x="354" y="82"/>
                          </a:lnTo>
                          <a:lnTo>
                            <a:pt x="360" y="80"/>
                          </a:lnTo>
                          <a:lnTo>
                            <a:pt x="366" y="78"/>
                          </a:lnTo>
                          <a:lnTo>
                            <a:pt x="370" y="74"/>
                          </a:lnTo>
                          <a:lnTo>
                            <a:pt x="376" y="68"/>
                          </a:lnTo>
                          <a:lnTo>
                            <a:pt x="378" y="62"/>
                          </a:lnTo>
                          <a:lnTo>
                            <a:pt x="380" y="56"/>
                          </a:lnTo>
                          <a:lnTo>
                            <a:pt x="382" y="48"/>
                          </a:lnTo>
                          <a:lnTo>
                            <a:pt x="382" y="8"/>
                          </a:lnTo>
                          <a:lnTo>
                            <a:pt x="382" y="8"/>
                          </a:lnTo>
                          <a:lnTo>
                            <a:pt x="380" y="6"/>
                          </a:lnTo>
                          <a:lnTo>
                            <a:pt x="380" y="2"/>
                          </a:lnTo>
                          <a:lnTo>
                            <a:pt x="376" y="2"/>
                          </a:lnTo>
                          <a:lnTo>
                            <a:pt x="374" y="0"/>
                          </a:lnTo>
                          <a:lnTo>
                            <a:pt x="374" y="0"/>
                          </a:lnTo>
                          <a:lnTo>
                            <a:pt x="370" y="2"/>
                          </a:lnTo>
                          <a:lnTo>
                            <a:pt x="368" y="2"/>
                          </a:lnTo>
                          <a:lnTo>
                            <a:pt x="366" y="6"/>
                          </a:lnTo>
                          <a:lnTo>
                            <a:pt x="366" y="8"/>
                          </a:lnTo>
                          <a:lnTo>
                            <a:pt x="366" y="48"/>
                          </a:lnTo>
                          <a:lnTo>
                            <a:pt x="366" y="48"/>
                          </a:lnTo>
                          <a:lnTo>
                            <a:pt x="364" y="56"/>
                          </a:lnTo>
                          <a:lnTo>
                            <a:pt x="360" y="62"/>
                          </a:lnTo>
                          <a:lnTo>
                            <a:pt x="354" y="66"/>
                          </a:lnTo>
                          <a:lnTo>
                            <a:pt x="346" y="68"/>
                          </a:lnTo>
                          <a:lnTo>
                            <a:pt x="320" y="68"/>
                          </a:lnTo>
                          <a:lnTo>
                            <a:pt x="320" y="48"/>
                          </a:lnTo>
                          <a:lnTo>
                            <a:pt x="320" y="48"/>
                          </a:lnTo>
                          <a:lnTo>
                            <a:pt x="320" y="40"/>
                          </a:lnTo>
                          <a:lnTo>
                            <a:pt x="314" y="34"/>
                          </a:lnTo>
                          <a:lnTo>
                            <a:pt x="308" y="30"/>
                          </a:lnTo>
                          <a:lnTo>
                            <a:pt x="300" y="28"/>
                          </a:lnTo>
                          <a:lnTo>
                            <a:pt x="128" y="28"/>
                          </a:lnTo>
                          <a:lnTo>
                            <a:pt x="128" y="28"/>
                          </a:lnTo>
                          <a:lnTo>
                            <a:pt x="120" y="30"/>
                          </a:lnTo>
                          <a:lnTo>
                            <a:pt x="114" y="34"/>
                          </a:lnTo>
                          <a:lnTo>
                            <a:pt x="110" y="40"/>
                          </a:lnTo>
                          <a:lnTo>
                            <a:pt x="108" y="48"/>
                          </a:lnTo>
                          <a:lnTo>
                            <a:pt x="108" y="68"/>
                          </a:lnTo>
                          <a:lnTo>
                            <a:pt x="84" y="68"/>
                          </a:lnTo>
                          <a:lnTo>
                            <a:pt x="84" y="68"/>
                          </a:lnTo>
                          <a:lnTo>
                            <a:pt x="76" y="66"/>
                          </a:lnTo>
                          <a:lnTo>
                            <a:pt x="70" y="62"/>
                          </a:lnTo>
                          <a:lnTo>
                            <a:pt x="66" y="56"/>
                          </a:lnTo>
                          <a:lnTo>
                            <a:pt x="64" y="48"/>
                          </a:lnTo>
                          <a:lnTo>
                            <a:pt x="64" y="8"/>
                          </a:lnTo>
                          <a:lnTo>
                            <a:pt x="64" y="8"/>
                          </a:lnTo>
                          <a:lnTo>
                            <a:pt x="64" y="6"/>
                          </a:lnTo>
                          <a:lnTo>
                            <a:pt x="62" y="4"/>
                          </a:lnTo>
                          <a:lnTo>
                            <a:pt x="58" y="2"/>
                          </a:lnTo>
                          <a:lnTo>
                            <a:pt x="56" y="0"/>
                          </a:lnTo>
                          <a:lnTo>
                            <a:pt x="56" y="0"/>
                          </a:lnTo>
                          <a:lnTo>
                            <a:pt x="52" y="2"/>
                          </a:lnTo>
                          <a:lnTo>
                            <a:pt x="50" y="4"/>
                          </a:lnTo>
                          <a:lnTo>
                            <a:pt x="48" y="6"/>
                          </a:lnTo>
                          <a:lnTo>
                            <a:pt x="48" y="8"/>
                          </a:lnTo>
                          <a:lnTo>
                            <a:pt x="48" y="48"/>
                          </a:lnTo>
                          <a:lnTo>
                            <a:pt x="48" y="48"/>
                          </a:lnTo>
                          <a:lnTo>
                            <a:pt x="48" y="56"/>
                          </a:lnTo>
                          <a:lnTo>
                            <a:pt x="50" y="62"/>
                          </a:lnTo>
                          <a:lnTo>
                            <a:pt x="54" y="68"/>
                          </a:lnTo>
                          <a:lnTo>
                            <a:pt x="58" y="74"/>
                          </a:lnTo>
                          <a:lnTo>
                            <a:pt x="64" y="78"/>
                          </a:lnTo>
                          <a:lnTo>
                            <a:pt x="70" y="80"/>
                          </a:lnTo>
                          <a:lnTo>
                            <a:pt x="76" y="82"/>
                          </a:lnTo>
                          <a:lnTo>
                            <a:pt x="84" y="84"/>
                          </a:lnTo>
                          <a:lnTo>
                            <a:pt x="108" y="84"/>
                          </a:lnTo>
                          <a:lnTo>
                            <a:pt x="108" y="116"/>
                          </a:lnTo>
                          <a:lnTo>
                            <a:pt x="8" y="116"/>
                          </a:lnTo>
                          <a:lnTo>
                            <a:pt x="8" y="116"/>
                          </a:lnTo>
                          <a:lnTo>
                            <a:pt x="6" y="116"/>
                          </a:lnTo>
                          <a:lnTo>
                            <a:pt x="2" y="118"/>
                          </a:lnTo>
                          <a:lnTo>
                            <a:pt x="0" y="120"/>
                          </a:lnTo>
                          <a:lnTo>
                            <a:pt x="0" y="124"/>
                          </a:lnTo>
                          <a:lnTo>
                            <a:pt x="0" y="124"/>
                          </a:lnTo>
                          <a:lnTo>
                            <a:pt x="0" y="126"/>
                          </a:lnTo>
                          <a:lnTo>
                            <a:pt x="2" y="130"/>
                          </a:lnTo>
                          <a:lnTo>
                            <a:pt x="6" y="132"/>
                          </a:lnTo>
                          <a:lnTo>
                            <a:pt x="8" y="132"/>
                          </a:lnTo>
                          <a:lnTo>
                            <a:pt x="108" y="132"/>
                          </a:lnTo>
                          <a:lnTo>
                            <a:pt x="108" y="164"/>
                          </a:lnTo>
                          <a:lnTo>
                            <a:pt x="84" y="164"/>
                          </a:lnTo>
                          <a:lnTo>
                            <a:pt x="84" y="164"/>
                          </a:lnTo>
                          <a:lnTo>
                            <a:pt x="76" y="164"/>
                          </a:lnTo>
                          <a:lnTo>
                            <a:pt x="70" y="166"/>
                          </a:lnTo>
                          <a:lnTo>
                            <a:pt x="64" y="170"/>
                          </a:lnTo>
                          <a:lnTo>
                            <a:pt x="58" y="174"/>
                          </a:lnTo>
                          <a:lnTo>
                            <a:pt x="54" y="180"/>
                          </a:lnTo>
                          <a:lnTo>
                            <a:pt x="50" y="186"/>
                          </a:lnTo>
                          <a:lnTo>
                            <a:pt x="48" y="192"/>
                          </a:lnTo>
                          <a:lnTo>
                            <a:pt x="48" y="200"/>
                          </a:lnTo>
                          <a:lnTo>
                            <a:pt x="48" y="238"/>
                          </a:lnTo>
                          <a:lnTo>
                            <a:pt x="48" y="238"/>
                          </a:lnTo>
                          <a:lnTo>
                            <a:pt x="48" y="242"/>
                          </a:lnTo>
                          <a:lnTo>
                            <a:pt x="50" y="244"/>
                          </a:lnTo>
                          <a:lnTo>
                            <a:pt x="52" y="246"/>
                          </a:lnTo>
                          <a:lnTo>
                            <a:pt x="56" y="246"/>
                          </a:lnTo>
                          <a:lnTo>
                            <a:pt x="56" y="246"/>
                          </a:lnTo>
                          <a:lnTo>
                            <a:pt x="58" y="246"/>
                          </a:lnTo>
                          <a:lnTo>
                            <a:pt x="62" y="244"/>
                          </a:lnTo>
                          <a:lnTo>
                            <a:pt x="64" y="242"/>
                          </a:lnTo>
                          <a:lnTo>
                            <a:pt x="64" y="238"/>
                          </a:lnTo>
                          <a:lnTo>
                            <a:pt x="64" y="200"/>
                          </a:lnTo>
                          <a:lnTo>
                            <a:pt x="64" y="200"/>
                          </a:lnTo>
                          <a:lnTo>
                            <a:pt x="66" y="192"/>
                          </a:lnTo>
                          <a:lnTo>
                            <a:pt x="70" y="186"/>
                          </a:lnTo>
                          <a:lnTo>
                            <a:pt x="76" y="182"/>
                          </a:lnTo>
                          <a:lnTo>
                            <a:pt x="84" y="180"/>
                          </a:lnTo>
                          <a:lnTo>
                            <a:pt x="110" y="180"/>
                          </a:lnTo>
                          <a:lnTo>
                            <a:pt x="110" y="180"/>
                          </a:lnTo>
                          <a:lnTo>
                            <a:pt x="114" y="194"/>
                          </a:lnTo>
                          <a:lnTo>
                            <a:pt x="120" y="208"/>
                          </a:lnTo>
                          <a:lnTo>
                            <a:pt x="128" y="220"/>
                          </a:lnTo>
                          <a:lnTo>
                            <a:pt x="138" y="230"/>
                          </a:lnTo>
                          <a:lnTo>
                            <a:pt x="150" y="240"/>
                          </a:lnTo>
                          <a:lnTo>
                            <a:pt x="164" y="246"/>
                          </a:lnTo>
                          <a:lnTo>
                            <a:pt x="178" y="250"/>
                          </a:lnTo>
                          <a:lnTo>
                            <a:pt x="194" y="252"/>
                          </a:lnTo>
                          <a:lnTo>
                            <a:pt x="236" y="252"/>
                          </a:lnTo>
                          <a:lnTo>
                            <a:pt x="236" y="252"/>
                          </a:lnTo>
                          <a:lnTo>
                            <a:pt x="250" y="250"/>
                          </a:lnTo>
                          <a:lnTo>
                            <a:pt x="266" y="246"/>
                          </a:lnTo>
                          <a:lnTo>
                            <a:pt x="278" y="240"/>
                          </a:lnTo>
                          <a:lnTo>
                            <a:pt x="290" y="230"/>
                          </a:lnTo>
                          <a:lnTo>
                            <a:pt x="302" y="220"/>
                          </a:lnTo>
                          <a:lnTo>
                            <a:pt x="310" y="208"/>
                          </a:lnTo>
                          <a:lnTo>
                            <a:pt x="316" y="194"/>
                          </a:lnTo>
                          <a:lnTo>
                            <a:pt x="320" y="180"/>
                          </a:lnTo>
                          <a:lnTo>
                            <a:pt x="346" y="180"/>
                          </a:lnTo>
                          <a:lnTo>
                            <a:pt x="346" y="180"/>
                          </a:lnTo>
                          <a:lnTo>
                            <a:pt x="354" y="182"/>
                          </a:lnTo>
                          <a:lnTo>
                            <a:pt x="360" y="186"/>
                          </a:lnTo>
                          <a:lnTo>
                            <a:pt x="364" y="192"/>
                          </a:lnTo>
                          <a:lnTo>
                            <a:pt x="366" y="200"/>
                          </a:lnTo>
                          <a:lnTo>
                            <a:pt x="366" y="238"/>
                          </a:lnTo>
                          <a:lnTo>
                            <a:pt x="366" y="238"/>
                          </a:lnTo>
                          <a:lnTo>
                            <a:pt x="366" y="242"/>
                          </a:lnTo>
                          <a:lnTo>
                            <a:pt x="368" y="244"/>
                          </a:lnTo>
                          <a:lnTo>
                            <a:pt x="370" y="246"/>
                          </a:lnTo>
                          <a:lnTo>
                            <a:pt x="374" y="246"/>
                          </a:lnTo>
                          <a:lnTo>
                            <a:pt x="374" y="246"/>
                          </a:lnTo>
                          <a:lnTo>
                            <a:pt x="376" y="246"/>
                          </a:lnTo>
                          <a:lnTo>
                            <a:pt x="380" y="244"/>
                          </a:lnTo>
                          <a:lnTo>
                            <a:pt x="380" y="242"/>
                          </a:lnTo>
                          <a:lnTo>
                            <a:pt x="382" y="238"/>
                          </a:lnTo>
                          <a:lnTo>
                            <a:pt x="382" y="200"/>
                          </a:lnTo>
                          <a:lnTo>
                            <a:pt x="382" y="200"/>
                          </a:lnTo>
                          <a:lnTo>
                            <a:pt x="380" y="192"/>
                          </a:lnTo>
                          <a:lnTo>
                            <a:pt x="378" y="186"/>
                          </a:lnTo>
                          <a:lnTo>
                            <a:pt x="376" y="180"/>
                          </a:lnTo>
                          <a:lnTo>
                            <a:pt x="370" y="174"/>
                          </a:lnTo>
                          <a:lnTo>
                            <a:pt x="366" y="170"/>
                          </a:lnTo>
                          <a:lnTo>
                            <a:pt x="360" y="166"/>
                          </a:lnTo>
                          <a:lnTo>
                            <a:pt x="354" y="164"/>
                          </a:lnTo>
                          <a:lnTo>
                            <a:pt x="346" y="164"/>
                          </a:lnTo>
                          <a:lnTo>
                            <a:pt x="320" y="164"/>
                          </a:lnTo>
                          <a:lnTo>
                            <a:pt x="320" y="132"/>
                          </a:lnTo>
                          <a:lnTo>
                            <a:pt x="420" y="132"/>
                          </a:lnTo>
                          <a:lnTo>
                            <a:pt x="420" y="132"/>
                          </a:lnTo>
                          <a:lnTo>
                            <a:pt x="424" y="132"/>
                          </a:lnTo>
                          <a:lnTo>
                            <a:pt x="426" y="130"/>
                          </a:lnTo>
                          <a:lnTo>
                            <a:pt x="428" y="126"/>
                          </a:lnTo>
                          <a:lnTo>
                            <a:pt x="428" y="124"/>
                          </a:lnTo>
                          <a:lnTo>
                            <a:pt x="428" y="124"/>
                          </a:lnTo>
                          <a:lnTo>
                            <a:pt x="428" y="120"/>
                          </a:lnTo>
                          <a:lnTo>
                            <a:pt x="426" y="118"/>
                          </a:lnTo>
                          <a:lnTo>
                            <a:pt x="424" y="116"/>
                          </a:lnTo>
                          <a:lnTo>
                            <a:pt x="420" y="116"/>
                          </a:lnTo>
                          <a:lnTo>
                            <a:pt x="420" y="116"/>
                          </a:lnTo>
                          <a:close/>
                          <a:moveTo>
                            <a:pt x="206" y="236"/>
                          </a:moveTo>
                          <a:lnTo>
                            <a:pt x="194" y="236"/>
                          </a:lnTo>
                          <a:lnTo>
                            <a:pt x="194" y="236"/>
                          </a:lnTo>
                          <a:lnTo>
                            <a:pt x="180" y="234"/>
                          </a:lnTo>
                          <a:lnTo>
                            <a:pt x="166" y="230"/>
                          </a:lnTo>
                          <a:lnTo>
                            <a:pt x="154" y="224"/>
                          </a:lnTo>
                          <a:lnTo>
                            <a:pt x="144" y="216"/>
                          </a:lnTo>
                          <a:lnTo>
                            <a:pt x="136" y="206"/>
                          </a:lnTo>
                          <a:lnTo>
                            <a:pt x="130" y="194"/>
                          </a:lnTo>
                          <a:lnTo>
                            <a:pt x="126" y="180"/>
                          </a:lnTo>
                          <a:lnTo>
                            <a:pt x="124" y="166"/>
                          </a:lnTo>
                          <a:lnTo>
                            <a:pt x="124" y="48"/>
                          </a:lnTo>
                          <a:lnTo>
                            <a:pt x="124" y="48"/>
                          </a:lnTo>
                          <a:lnTo>
                            <a:pt x="126" y="46"/>
                          </a:lnTo>
                          <a:lnTo>
                            <a:pt x="130" y="44"/>
                          </a:lnTo>
                          <a:lnTo>
                            <a:pt x="206" y="44"/>
                          </a:lnTo>
                          <a:lnTo>
                            <a:pt x="206" y="236"/>
                          </a:lnTo>
                          <a:close/>
                          <a:moveTo>
                            <a:pt x="304" y="166"/>
                          </a:moveTo>
                          <a:lnTo>
                            <a:pt x="304" y="166"/>
                          </a:lnTo>
                          <a:lnTo>
                            <a:pt x="304" y="180"/>
                          </a:lnTo>
                          <a:lnTo>
                            <a:pt x="300" y="194"/>
                          </a:lnTo>
                          <a:lnTo>
                            <a:pt x="292" y="206"/>
                          </a:lnTo>
                          <a:lnTo>
                            <a:pt x="284" y="216"/>
                          </a:lnTo>
                          <a:lnTo>
                            <a:pt x="274" y="224"/>
                          </a:lnTo>
                          <a:lnTo>
                            <a:pt x="262" y="230"/>
                          </a:lnTo>
                          <a:lnTo>
                            <a:pt x="250" y="234"/>
                          </a:lnTo>
                          <a:lnTo>
                            <a:pt x="236" y="236"/>
                          </a:lnTo>
                          <a:lnTo>
                            <a:pt x="222" y="236"/>
                          </a:lnTo>
                          <a:lnTo>
                            <a:pt x="222" y="44"/>
                          </a:lnTo>
                          <a:lnTo>
                            <a:pt x="300" y="44"/>
                          </a:lnTo>
                          <a:lnTo>
                            <a:pt x="300" y="44"/>
                          </a:lnTo>
                          <a:lnTo>
                            <a:pt x="304" y="46"/>
                          </a:lnTo>
                          <a:lnTo>
                            <a:pt x="304" y="48"/>
                          </a:lnTo>
                          <a:lnTo>
                            <a:pt x="304" y="1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grpSp>
            </p:grpSp>
          </p:grpSp>
          <p:grpSp>
            <p:nvGrpSpPr>
              <p:cNvPr id="2115" name="Group 2114">
                <a:extLst>
                  <a:ext uri="{FF2B5EF4-FFF2-40B4-BE49-F238E27FC236}">
                    <a16:creationId xmlns:a16="http://schemas.microsoft.com/office/drawing/2014/main" id="{090DECFC-EB84-4BBC-930A-ADE64DC19A8D}"/>
                  </a:ext>
                </a:extLst>
              </p:cNvPr>
              <p:cNvGrpSpPr/>
              <p:nvPr/>
            </p:nvGrpSpPr>
            <p:grpSpPr>
              <a:xfrm rot="5400000">
                <a:off x="3134915" y="2974603"/>
                <a:ext cx="220678" cy="167055"/>
                <a:chOff x="10789631" y="2669430"/>
                <a:chExt cx="283462" cy="214583"/>
              </a:xfrm>
              <a:solidFill>
                <a:srgbClr val="C00000"/>
              </a:solidFill>
            </p:grpSpPr>
            <p:sp>
              <p:nvSpPr>
                <p:cNvPr id="2131" name="Freeform 1114">
                  <a:extLst>
                    <a:ext uri="{FF2B5EF4-FFF2-40B4-BE49-F238E27FC236}">
                      <a16:creationId xmlns:a16="http://schemas.microsoft.com/office/drawing/2014/main" id="{2B1251D9-DF38-4F90-B7FB-49B4EC9D28D1}"/>
                    </a:ext>
                  </a:extLst>
                </p:cNvPr>
                <p:cNvSpPr>
                  <a:spLocks noEditPoints="1"/>
                </p:cNvSpPr>
                <p:nvPr/>
              </p:nvSpPr>
              <p:spPr bwMode="auto">
                <a:xfrm>
                  <a:off x="10887647" y="2669430"/>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 name="T116" fmla="*/ 0 w 132"/>
                    <a:gd name="T117" fmla="*/ 66 h 74"/>
                    <a:gd name="T118" fmla="*/ 0 w 132"/>
                    <a:gd name="T119"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close/>
                      <a:moveTo>
                        <a:pt x="0" y="66"/>
                      </a:moveTo>
                      <a:lnTo>
                        <a:pt x="0" y="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132" name="Freeform 1115">
                  <a:extLst>
                    <a:ext uri="{FF2B5EF4-FFF2-40B4-BE49-F238E27FC236}">
                      <a16:creationId xmlns:a16="http://schemas.microsoft.com/office/drawing/2014/main" id="{F919C5BF-5FAB-44B1-B6DF-69C528A5EB4B}"/>
                    </a:ext>
                  </a:extLst>
                </p:cNvPr>
                <p:cNvSpPr>
                  <a:spLocks/>
                </p:cNvSpPr>
                <p:nvPr/>
              </p:nvSpPr>
              <p:spPr bwMode="auto">
                <a:xfrm>
                  <a:off x="10887647" y="2669430"/>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133" name="Line 1116">
                  <a:extLst>
                    <a:ext uri="{FF2B5EF4-FFF2-40B4-BE49-F238E27FC236}">
                      <a16:creationId xmlns:a16="http://schemas.microsoft.com/office/drawing/2014/main" id="{84431476-CF68-4193-BF13-9A4F83EC9C9A}"/>
                    </a:ext>
                  </a:extLst>
                </p:cNvPr>
                <p:cNvSpPr>
                  <a:spLocks noChangeShapeType="1"/>
                </p:cNvSpPr>
                <p:nvPr/>
              </p:nvSpPr>
              <p:spPr bwMode="auto">
                <a:xfrm>
                  <a:off x="10887647" y="2713142"/>
                  <a:ext cx="0" cy="0"/>
                </a:xfrm>
                <a:prstGeom prst="lin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134" name="Freeform 1117">
                  <a:extLst>
                    <a:ext uri="{FF2B5EF4-FFF2-40B4-BE49-F238E27FC236}">
                      <a16:creationId xmlns:a16="http://schemas.microsoft.com/office/drawing/2014/main" id="{5EB253C6-FE2E-4B98-A991-7E82AF8BFBF5}"/>
                    </a:ext>
                  </a:extLst>
                </p:cNvPr>
                <p:cNvSpPr>
                  <a:spLocks noEditPoints="1"/>
                </p:cNvSpPr>
                <p:nvPr/>
              </p:nvSpPr>
              <p:spPr bwMode="auto">
                <a:xfrm>
                  <a:off x="10789631" y="2717115"/>
                  <a:ext cx="283462" cy="166898"/>
                </a:xfrm>
                <a:custGeom>
                  <a:avLst/>
                  <a:gdLst>
                    <a:gd name="T0" fmla="*/ 346 w 428"/>
                    <a:gd name="T1" fmla="*/ 84 h 252"/>
                    <a:gd name="T2" fmla="*/ 366 w 428"/>
                    <a:gd name="T3" fmla="*/ 78 h 252"/>
                    <a:gd name="T4" fmla="*/ 380 w 428"/>
                    <a:gd name="T5" fmla="*/ 56 h 252"/>
                    <a:gd name="T6" fmla="*/ 380 w 428"/>
                    <a:gd name="T7" fmla="*/ 6 h 252"/>
                    <a:gd name="T8" fmla="*/ 374 w 428"/>
                    <a:gd name="T9" fmla="*/ 0 h 252"/>
                    <a:gd name="T10" fmla="*/ 366 w 428"/>
                    <a:gd name="T11" fmla="*/ 8 h 252"/>
                    <a:gd name="T12" fmla="*/ 360 w 428"/>
                    <a:gd name="T13" fmla="*/ 62 h 252"/>
                    <a:gd name="T14" fmla="*/ 320 w 428"/>
                    <a:gd name="T15" fmla="*/ 48 h 252"/>
                    <a:gd name="T16" fmla="*/ 308 w 428"/>
                    <a:gd name="T17" fmla="*/ 30 h 252"/>
                    <a:gd name="T18" fmla="*/ 120 w 428"/>
                    <a:gd name="T19" fmla="*/ 30 h 252"/>
                    <a:gd name="T20" fmla="*/ 108 w 428"/>
                    <a:gd name="T21" fmla="*/ 68 h 252"/>
                    <a:gd name="T22" fmla="*/ 70 w 428"/>
                    <a:gd name="T23" fmla="*/ 62 h 252"/>
                    <a:gd name="T24" fmla="*/ 64 w 428"/>
                    <a:gd name="T25" fmla="*/ 8 h 252"/>
                    <a:gd name="T26" fmla="*/ 56 w 428"/>
                    <a:gd name="T27" fmla="*/ 0 h 252"/>
                    <a:gd name="T28" fmla="*/ 48 w 428"/>
                    <a:gd name="T29" fmla="*/ 6 h 252"/>
                    <a:gd name="T30" fmla="*/ 48 w 428"/>
                    <a:gd name="T31" fmla="*/ 56 h 252"/>
                    <a:gd name="T32" fmla="*/ 64 w 428"/>
                    <a:gd name="T33" fmla="*/ 78 h 252"/>
                    <a:gd name="T34" fmla="*/ 108 w 428"/>
                    <a:gd name="T35" fmla="*/ 84 h 252"/>
                    <a:gd name="T36" fmla="*/ 6 w 428"/>
                    <a:gd name="T37" fmla="*/ 116 h 252"/>
                    <a:gd name="T38" fmla="*/ 0 w 428"/>
                    <a:gd name="T39" fmla="*/ 124 h 252"/>
                    <a:gd name="T40" fmla="*/ 8 w 428"/>
                    <a:gd name="T41" fmla="*/ 132 h 252"/>
                    <a:gd name="T42" fmla="*/ 84 w 428"/>
                    <a:gd name="T43" fmla="*/ 164 h 252"/>
                    <a:gd name="T44" fmla="*/ 58 w 428"/>
                    <a:gd name="T45" fmla="*/ 174 h 252"/>
                    <a:gd name="T46" fmla="*/ 48 w 428"/>
                    <a:gd name="T47" fmla="*/ 200 h 252"/>
                    <a:gd name="T48" fmla="*/ 50 w 428"/>
                    <a:gd name="T49" fmla="*/ 244 h 252"/>
                    <a:gd name="T50" fmla="*/ 58 w 428"/>
                    <a:gd name="T51" fmla="*/ 246 h 252"/>
                    <a:gd name="T52" fmla="*/ 64 w 428"/>
                    <a:gd name="T53" fmla="*/ 200 h 252"/>
                    <a:gd name="T54" fmla="*/ 76 w 428"/>
                    <a:gd name="T55" fmla="*/ 182 h 252"/>
                    <a:gd name="T56" fmla="*/ 114 w 428"/>
                    <a:gd name="T57" fmla="*/ 194 h 252"/>
                    <a:gd name="T58" fmla="*/ 150 w 428"/>
                    <a:gd name="T59" fmla="*/ 240 h 252"/>
                    <a:gd name="T60" fmla="*/ 236 w 428"/>
                    <a:gd name="T61" fmla="*/ 252 h 252"/>
                    <a:gd name="T62" fmla="*/ 278 w 428"/>
                    <a:gd name="T63" fmla="*/ 240 h 252"/>
                    <a:gd name="T64" fmla="*/ 316 w 428"/>
                    <a:gd name="T65" fmla="*/ 194 h 252"/>
                    <a:gd name="T66" fmla="*/ 354 w 428"/>
                    <a:gd name="T67" fmla="*/ 182 h 252"/>
                    <a:gd name="T68" fmla="*/ 366 w 428"/>
                    <a:gd name="T69" fmla="*/ 238 h 252"/>
                    <a:gd name="T70" fmla="*/ 370 w 428"/>
                    <a:gd name="T71" fmla="*/ 246 h 252"/>
                    <a:gd name="T72" fmla="*/ 380 w 428"/>
                    <a:gd name="T73" fmla="*/ 244 h 252"/>
                    <a:gd name="T74" fmla="*/ 382 w 428"/>
                    <a:gd name="T75" fmla="*/ 200 h 252"/>
                    <a:gd name="T76" fmla="*/ 370 w 428"/>
                    <a:gd name="T77" fmla="*/ 174 h 252"/>
                    <a:gd name="T78" fmla="*/ 346 w 428"/>
                    <a:gd name="T79" fmla="*/ 164 h 252"/>
                    <a:gd name="T80" fmla="*/ 420 w 428"/>
                    <a:gd name="T81" fmla="*/ 132 h 252"/>
                    <a:gd name="T82" fmla="*/ 428 w 428"/>
                    <a:gd name="T83" fmla="*/ 124 h 252"/>
                    <a:gd name="T84" fmla="*/ 424 w 428"/>
                    <a:gd name="T85" fmla="*/ 116 h 252"/>
                    <a:gd name="T86" fmla="*/ 194 w 428"/>
                    <a:gd name="T87" fmla="*/ 236 h 252"/>
                    <a:gd name="T88" fmla="*/ 154 w 428"/>
                    <a:gd name="T89" fmla="*/ 224 h 252"/>
                    <a:gd name="T90" fmla="*/ 126 w 428"/>
                    <a:gd name="T91" fmla="*/ 180 h 252"/>
                    <a:gd name="T92" fmla="*/ 126 w 428"/>
                    <a:gd name="T93" fmla="*/ 46 h 252"/>
                    <a:gd name="T94" fmla="*/ 304 w 428"/>
                    <a:gd name="T95" fmla="*/ 166 h 252"/>
                    <a:gd name="T96" fmla="*/ 292 w 428"/>
                    <a:gd name="T97" fmla="*/ 206 h 252"/>
                    <a:gd name="T98" fmla="*/ 250 w 428"/>
                    <a:gd name="T99" fmla="*/ 234 h 252"/>
                    <a:gd name="T100" fmla="*/ 300 w 428"/>
                    <a:gd name="T101" fmla="*/ 44 h 252"/>
                    <a:gd name="T102" fmla="*/ 304 w 428"/>
                    <a:gd name="T103" fmla="*/ 166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28" h="252">
                      <a:moveTo>
                        <a:pt x="420" y="116"/>
                      </a:moveTo>
                      <a:lnTo>
                        <a:pt x="320" y="116"/>
                      </a:lnTo>
                      <a:lnTo>
                        <a:pt x="320" y="84"/>
                      </a:lnTo>
                      <a:lnTo>
                        <a:pt x="346" y="84"/>
                      </a:lnTo>
                      <a:lnTo>
                        <a:pt x="346" y="84"/>
                      </a:lnTo>
                      <a:lnTo>
                        <a:pt x="354" y="82"/>
                      </a:lnTo>
                      <a:lnTo>
                        <a:pt x="360" y="80"/>
                      </a:lnTo>
                      <a:lnTo>
                        <a:pt x="366" y="78"/>
                      </a:lnTo>
                      <a:lnTo>
                        <a:pt x="370" y="74"/>
                      </a:lnTo>
                      <a:lnTo>
                        <a:pt x="376" y="68"/>
                      </a:lnTo>
                      <a:lnTo>
                        <a:pt x="378" y="62"/>
                      </a:lnTo>
                      <a:lnTo>
                        <a:pt x="380" y="56"/>
                      </a:lnTo>
                      <a:lnTo>
                        <a:pt x="382" y="48"/>
                      </a:lnTo>
                      <a:lnTo>
                        <a:pt x="382" y="8"/>
                      </a:lnTo>
                      <a:lnTo>
                        <a:pt x="382" y="8"/>
                      </a:lnTo>
                      <a:lnTo>
                        <a:pt x="380" y="6"/>
                      </a:lnTo>
                      <a:lnTo>
                        <a:pt x="380" y="2"/>
                      </a:lnTo>
                      <a:lnTo>
                        <a:pt x="376" y="2"/>
                      </a:lnTo>
                      <a:lnTo>
                        <a:pt x="374" y="0"/>
                      </a:lnTo>
                      <a:lnTo>
                        <a:pt x="374" y="0"/>
                      </a:lnTo>
                      <a:lnTo>
                        <a:pt x="370" y="2"/>
                      </a:lnTo>
                      <a:lnTo>
                        <a:pt x="368" y="2"/>
                      </a:lnTo>
                      <a:lnTo>
                        <a:pt x="366" y="6"/>
                      </a:lnTo>
                      <a:lnTo>
                        <a:pt x="366" y="8"/>
                      </a:lnTo>
                      <a:lnTo>
                        <a:pt x="366" y="48"/>
                      </a:lnTo>
                      <a:lnTo>
                        <a:pt x="366" y="48"/>
                      </a:lnTo>
                      <a:lnTo>
                        <a:pt x="364" y="56"/>
                      </a:lnTo>
                      <a:lnTo>
                        <a:pt x="360" y="62"/>
                      </a:lnTo>
                      <a:lnTo>
                        <a:pt x="354" y="66"/>
                      </a:lnTo>
                      <a:lnTo>
                        <a:pt x="346" y="68"/>
                      </a:lnTo>
                      <a:lnTo>
                        <a:pt x="320" y="68"/>
                      </a:lnTo>
                      <a:lnTo>
                        <a:pt x="320" y="48"/>
                      </a:lnTo>
                      <a:lnTo>
                        <a:pt x="320" y="48"/>
                      </a:lnTo>
                      <a:lnTo>
                        <a:pt x="320" y="40"/>
                      </a:lnTo>
                      <a:lnTo>
                        <a:pt x="314" y="34"/>
                      </a:lnTo>
                      <a:lnTo>
                        <a:pt x="308" y="30"/>
                      </a:lnTo>
                      <a:lnTo>
                        <a:pt x="300" y="28"/>
                      </a:lnTo>
                      <a:lnTo>
                        <a:pt x="128" y="28"/>
                      </a:lnTo>
                      <a:lnTo>
                        <a:pt x="128" y="28"/>
                      </a:lnTo>
                      <a:lnTo>
                        <a:pt x="120" y="30"/>
                      </a:lnTo>
                      <a:lnTo>
                        <a:pt x="114" y="34"/>
                      </a:lnTo>
                      <a:lnTo>
                        <a:pt x="110" y="40"/>
                      </a:lnTo>
                      <a:lnTo>
                        <a:pt x="108" y="48"/>
                      </a:lnTo>
                      <a:lnTo>
                        <a:pt x="108" y="68"/>
                      </a:lnTo>
                      <a:lnTo>
                        <a:pt x="84" y="68"/>
                      </a:lnTo>
                      <a:lnTo>
                        <a:pt x="84" y="68"/>
                      </a:lnTo>
                      <a:lnTo>
                        <a:pt x="76" y="66"/>
                      </a:lnTo>
                      <a:lnTo>
                        <a:pt x="70" y="62"/>
                      </a:lnTo>
                      <a:lnTo>
                        <a:pt x="66" y="56"/>
                      </a:lnTo>
                      <a:lnTo>
                        <a:pt x="64" y="48"/>
                      </a:lnTo>
                      <a:lnTo>
                        <a:pt x="64" y="8"/>
                      </a:lnTo>
                      <a:lnTo>
                        <a:pt x="64" y="8"/>
                      </a:lnTo>
                      <a:lnTo>
                        <a:pt x="64" y="6"/>
                      </a:lnTo>
                      <a:lnTo>
                        <a:pt x="62" y="4"/>
                      </a:lnTo>
                      <a:lnTo>
                        <a:pt x="58" y="2"/>
                      </a:lnTo>
                      <a:lnTo>
                        <a:pt x="56" y="0"/>
                      </a:lnTo>
                      <a:lnTo>
                        <a:pt x="56" y="0"/>
                      </a:lnTo>
                      <a:lnTo>
                        <a:pt x="52" y="2"/>
                      </a:lnTo>
                      <a:lnTo>
                        <a:pt x="50" y="4"/>
                      </a:lnTo>
                      <a:lnTo>
                        <a:pt x="48" y="6"/>
                      </a:lnTo>
                      <a:lnTo>
                        <a:pt x="48" y="8"/>
                      </a:lnTo>
                      <a:lnTo>
                        <a:pt x="48" y="48"/>
                      </a:lnTo>
                      <a:lnTo>
                        <a:pt x="48" y="48"/>
                      </a:lnTo>
                      <a:lnTo>
                        <a:pt x="48" y="56"/>
                      </a:lnTo>
                      <a:lnTo>
                        <a:pt x="50" y="62"/>
                      </a:lnTo>
                      <a:lnTo>
                        <a:pt x="54" y="68"/>
                      </a:lnTo>
                      <a:lnTo>
                        <a:pt x="58" y="74"/>
                      </a:lnTo>
                      <a:lnTo>
                        <a:pt x="64" y="78"/>
                      </a:lnTo>
                      <a:lnTo>
                        <a:pt x="70" y="80"/>
                      </a:lnTo>
                      <a:lnTo>
                        <a:pt x="76" y="82"/>
                      </a:lnTo>
                      <a:lnTo>
                        <a:pt x="84" y="84"/>
                      </a:lnTo>
                      <a:lnTo>
                        <a:pt x="108" y="84"/>
                      </a:lnTo>
                      <a:lnTo>
                        <a:pt x="108" y="116"/>
                      </a:lnTo>
                      <a:lnTo>
                        <a:pt x="8" y="116"/>
                      </a:lnTo>
                      <a:lnTo>
                        <a:pt x="8" y="116"/>
                      </a:lnTo>
                      <a:lnTo>
                        <a:pt x="6" y="116"/>
                      </a:lnTo>
                      <a:lnTo>
                        <a:pt x="2" y="118"/>
                      </a:lnTo>
                      <a:lnTo>
                        <a:pt x="0" y="120"/>
                      </a:lnTo>
                      <a:lnTo>
                        <a:pt x="0" y="124"/>
                      </a:lnTo>
                      <a:lnTo>
                        <a:pt x="0" y="124"/>
                      </a:lnTo>
                      <a:lnTo>
                        <a:pt x="0" y="126"/>
                      </a:lnTo>
                      <a:lnTo>
                        <a:pt x="2" y="130"/>
                      </a:lnTo>
                      <a:lnTo>
                        <a:pt x="6" y="132"/>
                      </a:lnTo>
                      <a:lnTo>
                        <a:pt x="8" y="132"/>
                      </a:lnTo>
                      <a:lnTo>
                        <a:pt x="108" y="132"/>
                      </a:lnTo>
                      <a:lnTo>
                        <a:pt x="108" y="164"/>
                      </a:lnTo>
                      <a:lnTo>
                        <a:pt x="84" y="164"/>
                      </a:lnTo>
                      <a:lnTo>
                        <a:pt x="84" y="164"/>
                      </a:lnTo>
                      <a:lnTo>
                        <a:pt x="76" y="164"/>
                      </a:lnTo>
                      <a:lnTo>
                        <a:pt x="70" y="166"/>
                      </a:lnTo>
                      <a:lnTo>
                        <a:pt x="64" y="170"/>
                      </a:lnTo>
                      <a:lnTo>
                        <a:pt x="58" y="174"/>
                      </a:lnTo>
                      <a:lnTo>
                        <a:pt x="54" y="180"/>
                      </a:lnTo>
                      <a:lnTo>
                        <a:pt x="50" y="186"/>
                      </a:lnTo>
                      <a:lnTo>
                        <a:pt x="48" y="192"/>
                      </a:lnTo>
                      <a:lnTo>
                        <a:pt x="48" y="200"/>
                      </a:lnTo>
                      <a:lnTo>
                        <a:pt x="48" y="238"/>
                      </a:lnTo>
                      <a:lnTo>
                        <a:pt x="48" y="238"/>
                      </a:lnTo>
                      <a:lnTo>
                        <a:pt x="48" y="242"/>
                      </a:lnTo>
                      <a:lnTo>
                        <a:pt x="50" y="244"/>
                      </a:lnTo>
                      <a:lnTo>
                        <a:pt x="52" y="246"/>
                      </a:lnTo>
                      <a:lnTo>
                        <a:pt x="56" y="246"/>
                      </a:lnTo>
                      <a:lnTo>
                        <a:pt x="56" y="246"/>
                      </a:lnTo>
                      <a:lnTo>
                        <a:pt x="58" y="246"/>
                      </a:lnTo>
                      <a:lnTo>
                        <a:pt x="62" y="244"/>
                      </a:lnTo>
                      <a:lnTo>
                        <a:pt x="64" y="242"/>
                      </a:lnTo>
                      <a:lnTo>
                        <a:pt x="64" y="238"/>
                      </a:lnTo>
                      <a:lnTo>
                        <a:pt x="64" y="200"/>
                      </a:lnTo>
                      <a:lnTo>
                        <a:pt x="64" y="200"/>
                      </a:lnTo>
                      <a:lnTo>
                        <a:pt x="66" y="192"/>
                      </a:lnTo>
                      <a:lnTo>
                        <a:pt x="70" y="186"/>
                      </a:lnTo>
                      <a:lnTo>
                        <a:pt x="76" y="182"/>
                      </a:lnTo>
                      <a:lnTo>
                        <a:pt x="84" y="180"/>
                      </a:lnTo>
                      <a:lnTo>
                        <a:pt x="110" y="180"/>
                      </a:lnTo>
                      <a:lnTo>
                        <a:pt x="110" y="180"/>
                      </a:lnTo>
                      <a:lnTo>
                        <a:pt x="114" y="194"/>
                      </a:lnTo>
                      <a:lnTo>
                        <a:pt x="120" y="208"/>
                      </a:lnTo>
                      <a:lnTo>
                        <a:pt x="128" y="220"/>
                      </a:lnTo>
                      <a:lnTo>
                        <a:pt x="138" y="230"/>
                      </a:lnTo>
                      <a:lnTo>
                        <a:pt x="150" y="240"/>
                      </a:lnTo>
                      <a:lnTo>
                        <a:pt x="164" y="246"/>
                      </a:lnTo>
                      <a:lnTo>
                        <a:pt x="178" y="250"/>
                      </a:lnTo>
                      <a:lnTo>
                        <a:pt x="194" y="252"/>
                      </a:lnTo>
                      <a:lnTo>
                        <a:pt x="236" y="252"/>
                      </a:lnTo>
                      <a:lnTo>
                        <a:pt x="236" y="252"/>
                      </a:lnTo>
                      <a:lnTo>
                        <a:pt x="250" y="250"/>
                      </a:lnTo>
                      <a:lnTo>
                        <a:pt x="266" y="246"/>
                      </a:lnTo>
                      <a:lnTo>
                        <a:pt x="278" y="240"/>
                      </a:lnTo>
                      <a:lnTo>
                        <a:pt x="290" y="230"/>
                      </a:lnTo>
                      <a:lnTo>
                        <a:pt x="302" y="220"/>
                      </a:lnTo>
                      <a:lnTo>
                        <a:pt x="310" y="208"/>
                      </a:lnTo>
                      <a:lnTo>
                        <a:pt x="316" y="194"/>
                      </a:lnTo>
                      <a:lnTo>
                        <a:pt x="320" y="180"/>
                      </a:lnTo>
                      <a:lnTo>
                        <a:pt x="346" y="180"/>
                      </a:lnTo>
                      <a:lnTo>
                        <a:pt x="346" y="180"/>
                      </a:lnTo>
                      <a:lnTo>
                        <a:pt x="354" y="182"/>
                      </a:lnTo>
                      <a:lnTo>
                        <a:pt x="360" y="186"/>
                      </a:lnTo>
                      <a:lnTo>
                        <a:pt x="364" y="192"/>
                      </a:lnTo>
                      <a:lnTo>
                        <a:pt x="366" y="200"/>
                      </a:lnTo>
                      <a:lnTo>
                        <a:pt x="366" y="238"/>
                      </a:lnTo>
                      <a:lnTo>
                        <a:pt x="366" y="238"/>
                      </a:lnTo>
                      <a:lnTo>
                        <a:pt x="366" y="242"/>
                      </a:lnTo>
                      <a:lnTo>
                        <a:pt x="368" y="244"/>
                      </a:lnTo>
                      <a:lnTo>
                        <a:pt x="370" y="246"/>
                      </a:lnTo>
                      <a:lnTo>
                        <a:pt x="374" y="246"/>
                      </a:lnTo>
                      <a:lnTo>
                        <a:pt x="374" y="246"/>
                      </a:lnTo>
                      <a:lnTo>
                        <a:pt x="376" y="246"/>
                      </a:lnTo>
                      <a:lnTo>
                        <a:pt x="380" y="244"/>
                      </a:lnTo>
                      <a:lnTo>
                        <a:pt x="380" y="242"/>
                      </a:lnTo>
                      <a:lnTo>
                        <a:pt x="382" y="238"/>
                      </a:lnTo>
                      <a:lnTo>
                        <a:pt x="382" y="200"/>
                      </a:lnTo>
                      <a:lnTo>
                        <a:pt x="382" y="200"/>
                      </a:lnTo>
                      <a:lnTo>
                        <a:pt x="380" y="192"/>
                      </a:lnTo>
                      <a:lnTo>
                        <a:pt x="378" y="186"/>
                      </a:lnTo>
                      <a:lnTo>
                        <a:pt x="376" y="180"/>
                      </a:lnTo>
                      <a:lnTo>
                        <a:pt x="370" y="174"/>
                      </a:lnTo>
                      <a:lnTo>
                        <a:pt x="366" y="170"/>
                      </a:lnTo>
                      <a:lnTo>
                        <a:pt x="360" y="166"/>
                      </a:lnTo>
                      <a:lnTo>
                        <a:pt x="354" y="164"/>
                      </a:lnTo>
                      <a:lnTo>
                        <a:pt x="346" y="164"/>
                      </a:lnTo>
                      <a:lnTo>
                        <a:pt x="320" y="164"/>
                      </a:lnTo>
                      <a:lnTo>
                        <a:pt x="320" y="132"/>
                      </a:lnTo>
                      <a:lnTo>
                        <a:pt x="420" y="132"/>
                      </a:lnTo>
                      <a:lnTo>
                        <a:pt x="420" y="132"/>
                      </a:lnTo>
                      <a:lnTo>
                        <a:pt x="424" y="132"/>
                      </a:lnTo>
                      <a:lnTo>
                        <a:pt x="426" y="130"/>
                      </a:lnTo>
                      <a:lnTo>
                        <a:pt x="428" y="126"/>
                      </a:lnTo>
                      <a:lnTo>
                        <a:pt x="428" y="124"/>
                      </a:lnTo>
                      <a:lnTo>
                        <a:pt x="428" y="124"/>
                      </a:lnTo>
                      <a:lnTo>
                        <a:pt x="428" y="120"/>
                      </a:lnTo>
                      <a:lnTo>
                        <a:pt x="426" y="118"/>
                      </a:lnTo>
                      <a:lnTo>
                        <a:pt x="424" y="116"/>
                      </a:lnTo>
                      <a:lnTo>
                        <a:pt x="420" y="116"/>
                      </a:lnTo>
                      <a:lnTo>
                        <a:pt x="420" y="116"/>
                      </a:lnTo>
                      <a:close/>
                      <a:moveTo>
                        <a:pt x="206" y="236"/>
                      </a:moveTo>
                      <a:lnTo>
                        <a:pt x="194" y="236"/>
                      </a:lnTo>
                      <a:lnTo>
                        <a:pt x="194" y="236"/>
                      </a:lnTo>
                      <a:lnTo>
                        <a:pt x="180" y="234"/>
                      </a:lnTo>
                      <a:lnTo>
                        <a:pt x="166" y="230"/>
                      </a:lnTo>
                      <a:lnTo>
                        <a:pt x="154" y="224"/>
                      </a:lnTo>
                      <a:lnTo>
                        <a:pt x="144" y="216"/>
                      </a:lnTo>
                      <a:lnTo>
                        <a:pt x="136" y="206"/>
                      </a:lnTo>
                      <a:lnTo>
                        <a:pt x="130" y="194"/>
                      </a:lnTo>
                      <a:lnTo>
                        <a:pt x="126" y="180"/>
                      </a:lnTo>
                      <a:lnTo>
                        <a:pt x="124" y="166"/>
                      </a:lnTo>
                      <a:lnTo>
                        <a:pt x="124" y="48"/>
                      </a:lnTo>
                      <a:lnTo>
                        <a:pt x="124" y="48"/>
                      </a:lnTo>
                      <a:lnTo>
                        <a:pt x="126" y="46"/>
                      </a:lnTo>
                      <a:lnTo>
                        <a:pt x="130" y="44"/>
                      </a:lnTo>
                      <a:lnTo>
                        <a:pt x="206" y="44"/>
                      </a:lnTo>
                      <a:lnTo>
                        <a:pt x="206" y="236"/>
                      </a:lnTo>
                      <a:close/>
                      <a:moveTo>
                        <a:pt x="304" y="166"/>
                      </a:moveTo>
                      <a:lnTo>
                        <a:pt x="304" y="166"/>
                      </a:lnTo>
                      <a:lnTo>
                        <a:pt x="304" y="180"/>
                      </a:lnTo>
                      <a:lnTo>
                        <a:pt x="300" y="194"/>
                      </a:lnTo>
                      <a:lnTo>
                        <a:pt x="292" y="206"/>
                      </a:lnTo>
                      <a:lnTo>
                        <a:pt x="284" y="216"/>
                      </a:lnTo>
                      <a:lnTo>
                        <a:pt x="274" y="224"/>
                      </a:lnTo>
                      <a:lnTo>
                        <a:pt x="262" y="230"/>
                      </a:lnTo>
                      <a:lnTo>
                        <a:pt x="250" y="234"/>
                      </a:lnTo>
                      <a:lnTo>
                        <a:pt x="236" y="236"/>
                      </a:lnTo>
                      <a:lnTo>
                        <a:pt x="222" y="236"/>
                      </a:lnTo>
                      <a:lnTo>
                        <a:pt x="222" y="44"/>
                      </a:lnTo>
                      <a:lnTo>
                        <a:pt x="300" y="44"/>
                      </a:lnTo>
                      <a:lnTo>
                        <a:pt x="300" y="44"/>
                      </a:lnTo>
                      <a:lnTo>
                        <a:pt x="304" y="46"/>
                      </a:lnTo>
                      <a:lnTo>
                        <a:pt x="304" y="48"/>
                      </a:lnTo>
                      <a:lnTo>
                        <a:pt x="304" y="1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2116" name="Group 2115">
                <a:extLst>
                  <a:ext uri="{FF2B5EF4-FFF2-40B4-BE49-F238E27FC236}">
                    <a16:creationId xmlns:a16="http://schemas.microsoft.com/office/drawing/2014/main" id="{60D587B7-C19F-4CB0-AADF-E60746489D55}"/>
                  </a:ext>
                </a:extLst>
              </p:cNvPr>
              <p:cNvGrpSpPr/>
              <p:nvPr/>
            </p:nvGrpSpPr>
            <p:grpSpPr>
              <a:xfrm rot="5400000">
                <a:off x="3039482" y="2196319"/>
                <a:ext cx="220678" cy="159681"/>
                <a:chOff x="10789628" y="2669430"/>
                <a:chExt cx="283462" cy="205111"/>
              </a:xfrm>
              <a:solidFill>
                <a:srgbClr val="C00000"/>
              </a:solidFill>
            </p:grpSpPr>
            <p:sp>
              <p:nvSpPr>
                <p:cNvPr id="2127" name="Freeform 1114">
                  <a:extLst>
                    <a:ext uri="{FF2B5EF4-FFF2-40B4-BE49-F238E27FC236}">
                      <a16:creationId xmlns:a16="http://schemas.microsoft.com/office/drawing/2014/main" id="{B869E325-97C8-4F3B-94FC-A6F683D7D13A}"/>
                    </a:ext>
                  </a:extLst>
                </p:cNvPr>
                <p:cNvSpPr>
                  <a:spLocks noEditPoints="1"/>
                </p:cNvSpPr>
                <p:nvPr/>
              </p:nvSpPr>
              <p:spPr bwMode="auto">
                <a:xfrm>
                  <a:off x="10887647" y="2669430"/>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 name="T116" fmla="*/ 0 w 132"/>
                    <a:gd name="T117" fmla="*/ 66 h 74"/>
                    <a:gd name="T118" fmla="*/ 0 w 132"/>
                    <a:gd name="T119"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close/>
                      <a:moveTo>
                        <a:pt x="0" y="66"/>
                      </a:moveTo>
                      <a:lnTo>
                        <a:pt x="0" y="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128" name="Freeform 1115">
                  <a:extLst>
                    <a:ext uri="{FF2B5EF4-FFF2-40B4-BE49-F238E27FC236}">
                      <a16:creationId xmlns:a16="http://schemas.microsoft.com/office/drawing/2014/main" id="{14386D68-286C-46BC-8A51-1D0306990C1F}"/>
                    </a:ext>
                  </a:extLst>
                </p:cNvPr>
                <p:cNvSpPr>
                  <a:spLocks/>
                </p:cNvSpPr>
                <p:nvPr/>
              </p:nvSpPr>
              <p:spPr bwMode="auto">
                <a:xfrm>
                  <a:off x="10887647" y="2669430"/>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129" name="Line 1116">
                  <a:extLst>
                    <a:ext uri="{FF2B5EF4-FFF2-40B4-BE49-F238E27FC236}">
                      <a16:creationId xmlns:a16="http://schemas.microsoft.com/office/drawing/2014/main" id="{4DC1DBD5-6C67-46F4-9C2D-0BFCB381C95A}"/>
                    </a:ext>
                  </a:extLst>
                </p:cNvPr>
                <p:cNvSpPr>
                  <a:spLocks noChangeShapeType="1"/>
                </p:cNvSpPr>
                <p:nvPr/>
              </p:nvSpPr>
              <p:spPr bwMode="auto">
                <a:xfrm>
                  <a:off x="10887647" y="2713142"/>
                  <a:ext cx="0" cy="0"/>
                </a:xfrm>
                <a:prstGeom prst="lin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130" name="Freeform 1117">
                  <a:extLst>
                    <a:ext uri="{FF2B5EF4-FFF2-40B4-BE49-F238E27FC236}">
                      <a16:creationId xmlns:a16="http://schemas.microsoft.com/office/drawing/2014/main" id="{4ABAD211-36A2-4AFE-9CA1-199C09627F99}"/>
                    </a:ext>
                  </a:extLst>
                </p:cNvPr>
                <p:cNvSpPr>
                  <a:spLocks noEditPoints="1"/>
                </p:cNvSpPr>
                <p:nvPr/>
              </p:nvSpPr>
              <p:spPr bwMode="auto">
                <a:xfrm>
                  <a:off x="10789628" y="2707643"/>
                  <a:ext cx="283462" cy="166898"/>
                </a:xfrm>
                <a:custGeom>
                  <a:avLst/>
                  <a:gdLst>
                    <a:gd name="T0" fmla="*/ 346 w 428"/>
                    <a:gd name="T1" fmla="*/ 84 h 252"/>
                    <a:gd name="T2" fmla="*/ 366 w 428"/>
                    <a:gd name="T3" fmla="*/ 78 h 252"/>
                    <a:gd name="T4" fmla="*/ 380 w 428"/>
                    <a:gd name="T5" fmla="*/ 56 h 252"/>
                    <a:gd name="T6" fmla="*/ 380 w 428"/>
                    <a:gd name="T7" fmla="*/ 6 h 252"/>
                    <a:gd name="T8" fmla="*/ 374 w 428"/>
                    <a:gd name="T9" fmla="*/ 0 h 252"/>
                    <a:gd name="T10" fmla="*/ 366 w 428"/>
                    <a:gd name="T11" fmla="*/ 8 h 252"/>
                    <a:gd name="T12" fmla="*/ 360 w 428"/>
                    <a:gd name="T13" fmla="*/ 62 h 252"/>
                    <a:gd name="T14" fmla="*/ 320 w 428"/>
                    <a:gd name="T15" fmla="*/ 48 h 252"/>
                    <a:gd name="T16" fmla="*/ 308 w 428"/>
                    <a:gd name="T17" fmla="*/ 30 h 252"/>
                    <a:gd name="T18" fmla="*/ 120 w 428"/>
                    <a:gd name="T19" fmla="*/ 30 h 252"/>
                    <a:gd name="T20" fmla="*/ 108 w 428"/>
                    <a:gd name="T21" fmla="*/ 68 h 252"/>
                    <a:gd name="T22" fmla="*/ 70 w 428"/>
                    <a:gd name="T23" fmla="*/ 62 h 252"/>
                    <a:gd name="T24" fmla="*/ 64 w 428"/>
                    <a:gd name="T25" fmla="*/ 8 h 252"/>
                    <a:gd name="T26" fmla="*/ 56 w 428"/>
                    <a:gd name="T27" fmla="*/ 0 h 252"/>
                    <a:gd name="T28" fmla="*/ 48 w 428"/>
                    <a:gd name="T29" fmla="*/ 6 h 252"/>
                    <a:gd name="T30" fmla="*/ 48 w 428"/>
                    <a:gd name="T31" fmla="*/ 56 h 252"/>
                    <a:gd name="T32" fmla="*/ 64 w 428"/>
                    <a:gd name="T33" fmla="*/ 78 h 252"/>
                    <a:gd name="T34" fmla="*/ 108 w 428"/>
                    <a:gd name="T35" fmla="*/ 84 h 252"/>
                    <a:gd name="T36" fmla="*/ 6 w 428"/>
                    <a:gd name="T37" fmla="*/ 116 h 252"/>
                    <a:gd name="T38" fmla="*/ 0 w 428"/>
                    <a:gd name="T39" fmla="*/ 124 h 252"/>
                    <a:gd name="T40" fmla="*/ 8 w 428"/>
                    <a:gd name="T41" fmla="*/ 132 h 252"/>
                    <a:gd name="T42" fmla="*/ 84 w 428"/>
                    <a:gd name="T43" fmla="*/ 164 h 252"/>
                    <a:gd name="T44" fmla="*/ 58 w 428"/>
                    <a:gd name="T45" fmla="*/ 174 h 252"/>
                    <a:gd name="T46" fmla="*/ 48 w 428"/>
                    <a:gd name="T47" fmla="*/ 200 h 252"/>
                    <a:gd name="T48" fmla="*/ 50 w 428"/>
                    <a:gd name="T49" fmla="*/ 244 h 252"/>
                    <a:gd name="T50" fmla="*/ 58 w 428"/>
                    <a:gd name="T51" fmla="*/ 246 h 252"/>
                    <a:gd name="T52" fmla="*/ 64 w 428"/>
                    <a:gd name="T53" fmla="*/ 200 h 252"/>
                    <a:gd name="T54" fmla="*/ 76 w 428"/>
                    <a:gd name="T55" fmla="*/ 182 h 252"/>
                    <a:gd name="T56" fmla="*/ 114 w 428"/>
                    <a:gd name="T57" fmla="*/ 194 h 252"/>
                    <a:gd name="T58" fmla="*/ 150 w 428"/>
                    <a:gd name="T59" fmla="*/ 240 h 252"/>
                    <a:gd name="T60" fmla="*/ 236 w 428"/>
                    <a:gd name="T61" fmla="*/ 252 h 252"/>
                    <a:gd name="T62" fmla="*/ 278 w 428"/>
                    <a:gd name="T63" fmla="*/ 240 h 252"/>
                    <a:gd name="T64" fmla="*/ 316 w 428"/>
                    <a:gd name="T65" fmla="*/ 194 h 252"/>
                    <a:gd name="T66" fmla="*/ 354 w 428"/>
                    <a:gd name="T67" fmla="*/ 182 h 252"/>
                    <a:gd name="T68" fmla="*/ 366 w 428"/>
                    <a:gd name="T69" fmla="*/ 238 h 252"/>
                    <a:gd name="T70" fmla="*/ 370 w 428"/>
                    <a:gd name="T71" fmla="*/ 246 h 252"/>
                    <a:gd name="T72" fmla="*/ 380 w 428"/>
                    <a:gd name="T73" fmla="*/ 244 h 252"/>
                    <a:gd name="T74" fmla="*/ 382 w 428"/>
                    <a:gd name="T75" fmla="*/ 200 h 252"/>
                    <a:gd name="T76" fmla="*/ 370 w 428"/>
                    <a:gd name="T77" fmla="*/ 174 h 252"/>
                    <a:gd name="T78" fmla="*/ 346 w 428"/>
                    <a:gd name="T79" fmla="*/ 164 h 252"/>
                    <a:gd name="T80" fmla="*/ 420 w 428"/>
                    <a:gd name="T81" fmla="*/ 132 h 252"/>
                    <a:gd name="T82" fmla="*/ 428 w 428"/>
                    <a:gd name="T83" fmla="*/ 124 h 252"/>
                    <a:gd name="T84" fmla="*/ 424 w 428"/>
                    <a:gd name="T85" fmla="*/ 116 h 252"/>
                    <a:gd name="T86" fmla="*/ 194 w 428"/>
                    <a:gd name="T87" fmla="*/ 236 h 252"/>
                    <a:gd name="T88" fmla="*/ 154 w 428"/>
                    <a:gd name="T89" fmla="*/ 224 h 252"/>
                    <a:gd name="T90" fmla="*/ 126 w 428"/>
                    <a:gd name="T91" fmla="*/ 180 h 252"/>
                    <a:gd name="T92" fmla="*/ 126 w 428"/>
                    <a:gd name="T93" fmla="*/ 46 h 252"/>
                    <a:gd name="T94" fmla="*/ 304 w 428"/>
                    <a:gd name="T95" fmla="*/ 166 h 252"/>
                    <a:gd name="T96" fmla="*/ 292 w 428"/>
                    <a:gd name="T97" fmla="*/ 206 h 252"/>
                    <a:gd name="T98" fmla="*/ 250 w 428"/>
                    <a:gd name="T99" fmla="*/ 234 h 252"/>
                    <a:gd name="T100" fmla="*/ 300 w 428"/>
                    <a:gd name="T101" fmla="*/ 44 h 252"/>
                    <a:gd name="T102" fmla="*/ 304 w 428"/>
                    <a:gd name="T103" fmla="*/ 166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28" h="252">
                      <a:moveTo>
                        <a:pt x="420" y="116"/>
                      </a:moveTo>
                      <a:lnTo>
                        <a:pt x="320" y="116"/>
                      </a:lnTo>
                      <a:lnTo>
                        <a:pt x="320" y="84"/>
                      </a:lnTo>
                      <a:lnTo>
                        <a:pt x="346" y="84"/>
                      </a:lnTo>
                      <a:lnTo>
                        <a:pt x="346" y="84"/>
                      </a:lnTo>
                      <a:lnTo>
                        <a:pt x="354" y="82"/>
                      </a:lnTo>
                      <a:lnTo>
                        <a:pt x="360" y="80"/>
                      </a:lnTo>
                      <a:lnTo>
                        <a:pt x="366" y="78"/>
                      </a:lnTo>
                      <a:lnTo>
                        <a:pt x="370" y="74"/>
                      </a:lnTo>
                      <a:lnTo>
                        <a:pt x="376" y="68"/>
                      </a:lnTo>
                      <a:lnTo>
                        <a:pt x="378" y="62"/>
                      </a:lnTo>
                      <a:lnTo>
                        <a:pt x="380" y="56"/>
                      </a:lnTo>
                      <a:lnTo>
                        <a:pt x="382" y="48"/>
                      </a:lnTo>
                      <a:lnTo>
                        <a:pt x="382" y="8"/>
                      </a:lnTo>
                      <a:lnTo>
                        <a:pt x="382" y="8"/>
                      </a:lnTo>
                      <a:lnTo>
                        <a:pt x="380" y="6"/>
                      </a:lnTo>
                      <a:lnTo>
                        <a:pt x="380" y="2"/>
                      </a:lnTo>
                      <a:lnTo>
                        <a:pt x="376" y="2"/>
                      </a:lnTo>
                      <a:lnTo>
                        <a:pt x="374" y="0"/>
                      </a:lnTo>
                      <a:lnTo>
                        <a:pt x="374" y="0"/>
                      </a:lnTo>
                      <a:lnTo>
                        <a:pt x="370" y="2"/>
                      </a:lnTo>
                      <a:lnTo>
                        <a:pt x="368" y="2"/>
                      </a:lnTo>
                      <a:lnTo>
                        <a:pt x="366" y="6"/>
                      </a:lnTo>
                      <a:lnTo>
                        <a:pt x="366" y="8"/>
                      </a:lnTo>
                      <a:lnTo>
                        <a:pt x="366" y="48"/>
                      </a:lnTo>
                      <a:lnTo>
                        <a:pt x="366" y="48"/>
                      </a:lnTo>
                      <a:lnTo>
                        <a:pt x="364" y="56"/>
                      </a:lnTo>
                      <a:lnTo>
                        <a:pt x="360" y="62"/>
                      </a:lnTo>
                      <a:lnTo>
                        <a:pt x="354" y="66"/>
                      </a:lnTo>
                      <a:lnTo>
                        <a:pt x="346" y="68"/>
                      </a:lnTo>
                      <a:lnTo>
                        <a:pt x="320" y="68"/>
                      </a:lnTo>
                      <a:lnTo>
                        <a:pt x="320" y="48"/>
                      </a:lnTo>
                      <a:lnTo>
                        <a:pt x="320" y="48"/>
                      </a:lnTo>
                      <a:lnTo>
                        <a:pt x="320" y="40"/>
                      </a:lnTo>
                      <a:lnTo>
                        <a:pt x="314" y="34"/>
                      </a:lnTo>
                      <a:lnTo>
                        <a:pt x="308" y="30"/>
                      </a:lnTo>
                      <a:lnTo>
                        <a:pt x="300" y="28"/>
                      </a:lnTo>
                      <a:lnTo>
                        <a:pt x="128" y="28"/>
                      </a:lnTo>
                      <a:lnTo>
                        <a:pt x="128" y="28"/>
                      </a:lnTo>
                      <a:lnTo>
                        <a:pt x="120" y="30"/>
                      </a:lnTo>
                      <a:lnTo>
                        <a:pt x="114" y="34"/>
                      </a:lnTo>
                      <a:lnTo>
                        <a:pt x="110" y="40"/>
                      </a:lnTo>
                      <a:lnTo>
                        <a:pt x="108" y="48"/>
                      </a:lnTo>
                      <a:lnTo>
                        <a:pt x="108" y="68"/>
                      </a:lnTo>
                      <a:lnTo>
                        <a:pt x="84" y="68"/>
                      </a:lnTo>
                      <a:lnTo>
                        <a:pt x="84" y="68"/>
                      </a:lnTo>
                      <a:lnTo>
                        <a:pt x="76" y="66"/>
                      </a:lnTo>
                      <a:lnTo>
                        <a:pt x="70" y="62"/>
                      </a:lnTo>
                      <a:lnTo>
                        <a:pt x="66" y="56"/>
                      </a:lnTo>
                      <a:lnTo>
                        <a:pt x="64" y="48"/>
                      </a:lnTo>
                      <a:lnTo>
                        <a:pt x="64" y="8"/>
                      </a:lnTo>
                      <a:lnTo>
                        <a:pt x="64" y="8"/>
                      </a:lnTo>
                      <a:lnTo>
                        <a:pt x="64" y="6"/>
                      </a:lnTo>
                      <a:lnTo>
                        <a:pt x="62" y="4"/>
                      </a:lnTo>
                      <a:lnTo>
                        <a:pt x="58" y="2"/>
                      </a:lnTo>
                      <a:lnTo>
                        <a:pt x="56" y="0"/>
                      </a:lnTo>
                      <a:lnTo>
                        <a:pt x="56" y="0"/>
                      </a:lnTo>
                      <a:lnTo>
                        <a:pt x="52" y="2"/>
                      </a:lnTo>
                      <a:lnTo>
                        <a:pt x="50" y="4"/>
                      </a:lnTo>
                      <a:lnTo>
                        <a:pt x="48" y="6"/>
                      </a:lnTo>
                      <a:lnTo>
                        <a:pt x="48" y="8"/>
                      </a:lnTo>
                      <a:lnTo>
                        <a:pt x="48" y="48"/>
                      </a:lnTo>
                      <a:lnTo>
                        <a:pt x="48" y="48"/>
                      </a:lnTo>
                      <a:lnTo>
                        <a:pt x="48" y="56"/>
                      </a:lnTo>
                      <a:lnTo>
                        <a:pt x="50" y="62"/>
                      </a:lnTo>
                      <a:lnTo>
                        <a:pt x="54" y="68"/>
                      </a:lnTo>
                      <a:lnTo>
                        <a:pt x="58" y="74"/>
                      </a:lnTo>
                      <a:lnTo>
                        <a:pt x="64" y="78"/>
                      </a:lnTo>
                      <a:lnTo>
                        <a:pt x="70" y="80"/>
                      </a:lnTo>
                      <a:lnTo>
                        <a:pt x="76" y="82"/>
                      </a:lnTo>
                      <a:lnTo>
                        <a:pt x="84" y="84"/>
                      </a:lnTo>
                      <a:lnTo>
                        <a:pt x="108" y="84"/>
                      </a:lnTo>
                      <a:lnTo>
                        <a:pt x="108" y="116"/>
                      </a:lnTo>
                      <a:lnTo>
                        <a:pt x="8" y="116"/>
                      </a:lnTo>
                      <a:lnTo>
                        <a:pt x="8" y="116"/>
                      </a:lnTo>
                      <a:lnTo>
                        <a:pt x="6" y="116"/>
                      </a:lnTo>
                      <a:lnTo>
                        <a:pt x="2" y="118"/>
                      </a:lnTo>
                      <a:lnTo>
                        <a:pt x="0" y="120"/>
                      </a:lnTo>
                      <a:lnTo>
                        <a:pt x="0" y="124"/>
                      </a:lnTo>
                      <a:lnTo>
                        <a:pt x="0" y="124"/>
                      </a:lnTo>
                      <a:lnTo>
                        <a:pt x="0" y="126"/>
                      </a:lnTo>
                      <a:lnTo>
                        <a:pt x="2" y="130"/>
                      </a:lnTo>
                      <a:lnTo>
                        <a:pt x="6" y="132"/>
                      </a:lnTo>
                      <a:lnTo>
                        <a:pt x="8" y="132"/>
                      </a:lnTo>
                      <a:lnTo>
                        <a:pt x="108" y="132"/>
                      </a:lnTo>
                      <a:lnTo>
                        <a:pt x="108" y="164"/>
                      </a:lnTo>
                      <a:lnTo>
                        <a:pt x="84" y="164"/>
                      </a:lnTo>
                      <a:lnTo>
                        <a:pt x="84" y="164"/>
                      </a:lnTo>
                      <a:lnTo>
                        <a:pt x="76" y="164"/>
                      </a:lnTo>
                      <a:lnTo>
                        <a:pt x="70" y="166"/>
                      </a:lnTo>
                      <a:lnTo>
                        <a:pt x="64" y="170"/>
                      </a:lnTo>
                      <a:lnTo>
                        <a:pt x="58" y="174"/>
                      </a:lnTo>
                      <a:lnTo>
                        <a:pt x="54" y="180"/>
                      </a:lnTo>
                      <a:lnTo>
                        <a:pt x="50" y="186"/>
                      </a:lnTo>
                      <a:lnTo>
                        <a:pt x="48" y="192"/>
                      </a:lnTo>
                      <a:lnTo>
                        <a:pt x="48" y="200"/>
                      </a:lnTo>
                      <a:lnTo>
                        <a:pt x="48" y="238"/>
                      </a:lnTo>
                      <a:lnTo>
                        <a:pt x="48" y="238"/>
                      </a:lnTo>
                      <a:lnTo>
                        <a:pt x="48" y="242"/>
                      </a:lnTo>
                      <a:lnTo>
                        <a:pt x="50" y="244"/>
                      </a:lnTo>
                      <a:lnTo>
                        <a:pt x="52" y="246"/>
                      </a:lnTo>
                      <a:lnTo>
                        <a:pt x="56" y="246"/>
                      </a:lnTo>
                      <a:lnTo>
                        <a:pt x="56" y="246"/>
                      </a:lnTo>
                      <a:lnTo>
                        <a:pt x="58" y="246"/>
                      </a:lnTo>
                      <a:lnTo>
                        <a:pt x="62" y="244"/>
                      </a:lnTo>
                      <a:lnTo>
                        <a:pt x="64" y="242"/>
                      </a:lnTo>
                      <a:lnTo>
                        <a:pt x="64" y="238"/>
                      </a:lnTo>
                      <a:lnTo>
                        <a:pt x="64" y="200"/>
                      </a:lnTo>
                      <a:lnTo>
                        <a:pt x="64" y="200"/>
                      </a:lnTo>
                      <a:lnTo>
                        <a:pt x="66" y="192"/>
                      </a:lnTo>
                      <a:lnTo>
                        <a:pt x="70" y="186"/>
                      </a:lnTo>
                      <a:lnTo>
                        <a:pt x="76" y="182"/>
                      </a:lnTo>
                      <a:lnTo>
                        <a:pt x="84" y="180"/>
                      </a:lnTo>
                      <a:lnTo>
                        <a:pt x="110" y="180"/>
                      </a:lnTo>
                      <a:lnTo>
                        <a:pt x="110" y="180"/>
                      </a:lnTo>
                      <a:lnTo>
                        <a:pt x="114" y="194"/>
                      </a:lnTo>
                      <a:lnTo>
                        <a:pt x="120" y="208"/>
                      </a:lnTo>
                      <a:lnTo>
                        <a:pt x="128" y="220"/>
                      </a:lnTo>
                      <a:lnTo>
                        <a:pt x="138" y="230"/>
                      </a:lnTo>
                      <a:lnTo>
                        <a:pt x="150" y="240"/>
                      </a:lnTo>
                      <a:lnTo>
                        <a:pt x="164" y="246"/>
                      </a:lnTo>
                      <a:lnTo>
                        <a:pt x="178" y="250"/>
                      </a:lnTo>
                      <a:lnTo>
                        <a:pt x="194" y="252"/>
                      </a:lnTo>
                      <a:lnTo>
                        <a:pt x="236" y="252"/>
                      </a:lnTo>
                      <a:lnTo>
                        <a:pt x="236" y="252"/>
                      </a:lnTo>
                      <a:lnTo>
                        <a:pt x="250" y="250"/>
                      </a:lnTo>
                      <a:lnTo>
                        <a:pt x="266" y="246"/>
                      </a:lnTo>
                      <a:lnTo>
                        <a:pt x="278" y="240"/>
                      </a:lnTo>
                      <a:lnTo>
                        <a:pt x="290" y="230"/>
                      </a:lnTo>
                      <a:lnTo>
                        <a:pt x="302" y="220"/>
                      </a:lnTo>
                      <a:lnTo>
                        <a:pt x="310" y="208"/>
                      </a:lnTo>
                      <a:lnTo>
                        <a:pt x="316" y="194"/>
                      </a:lnTo>
                      <a:lnTo>
                        <a:pt x="320" y="180"/>
                      </a:lnTo>
                      <a:lnTo>
                        <a:pt x="346" y="180"/>
                      </a:lnTo>
                      <a:lnTo>
                        <a:pt x="346" y="180"/>
                      </a:lnTo>
                      <a:lnTo>
                        <a:pt x="354" y="182"/>
                      </a:lnTo>
                      <a:lnTo>
                        <a:pt x="360" y="186"/>
                      </a:lnTo>
                      <a:lnTo>
                        <a:pt x="364" y="192"/>
                      </a:lnTo>
                      <a:lnTo>
                        <a:pt x="366" y="200"/>
                      </a:lnTo>
                      <a:lnTo>
                        <a:pt x="366" y="238"/>
                      </a:lnTo>
                      <a:lnTo>
                        <a:pt x="366" y="238"/>
                      </a:lnTo>
                      <a:lnTo>
                        <a:pt x="366" y="242"/>
                      </a:lnTo>
                      <a:lnTo>
                        <a:pt x="368" y="244"/>
                      </a:lnTo>
                      <a:lnTo>
                        <a:pt x="370" y="246"/>
                      </a:lnTo>
                      <a:lnTo>
                        <a:pt x="374" y="246"/>
                      </a:lnTo>
                      <a:lnTo>
                        <a:pt x="374" y="246"/>
                      </a:lnTo>
                      <a:lnTo>
                        <a:pt x="376" y="246"/>
                      </a:lnTo>
                      <a:lnTo>
                        <a:pt x="380" y="244"/>
                      </a:lnTo>
                      <a:lnTo>
                        <a:pt x="380" y="242"/>
                      </a:lnTo>
                      <a:lnTo>
                        <a:pt x="382" y="238"/>
                      </a:lnTo>
                      <a:lnTo>
                        <a:pt x="382" y="200"/>
                      </a:lnTo>
                      <a:lnTo>
                        <a:pt x="382" y="200"/>
                      </a:lnTo>
                      <a:lnTo>
                        <a:pt x="380" y="192"/>
                      </a:lnTo>
                      <a:lnTo>
                        <a:pt x="378" y="186"/>
                      </a:lnTo>
                      <a:lnTo>
                        <a:pt x="376" y="180"/>
                      </a:lnTo>
                      <a:lnTo>
                        <a:pt x="370" y="174"/>
                      </a:lnTo>
                      <a:lnTo>
                        <a:pt x="366" y="170"/>
                      </a:lnTo>
                      <a:lnTo>
                        <a:pt x="360" y="166"/>
                      </a:lnTo>
                      <a:lnTo>
                        <a:pt x="354" y="164"/>
                      </a:lnTo>
                      <a:lnTo>
                        <a:pt x="346" y="164"/>
                      </a:lnTo>
                      <a:lnTo>
                        <a:pt x="320" y="164"/>
                      </a:lnTo>
                      <a:lnTo>
                        <a:pt x="320" y="132"/>
                      </a:lnTo>
                      <a:lnTo>
                        <a:pt x="420" y="132"/>
                      </a:lnTo>
                      <a:lnTo>
                        <a:pt x="420" y="132"/>
                      </a:lnTo>
                      <a:lnTo>
                        <a:pt x="424" y="132"/>
                      </a:lnTo>
                      <a:lnTo>
                        <a:pt x="426" y="130"/>
                      </a:lnTo>
                      <a:lnTo>
                        <a:pt x="428" y="126"/>
                      </a:lnTo>
                      <a:lnTo>
                        <a:pt x="428" y="124"/>
                      </a:lnTo>
                      <a:lnTo>
                        <a:pt x="428" y="124"/>
                      </a:lnTo>
                      <a:lnTo>
                        <a:pt x="428" y="120"/>
                      </a:lnTo>
                      <a:lnTo>
                        <a:pt x="426" y="118"/>
                      </a:lnTo>
                      <a:lnTo>
                        <a:pt x="424" y="116"/>
                      </a:lnTo>
                      <a:lnTo>
                        <a:pt x="420" y="116"/>
                      </a:lnTo>
                      <a:lnTo>
                        <a:pt x="420" y="116"/>
                      </a:lnTo>
                      <a:close/>
                      <a:moveTo>
                        <a:pt x="206" y="236"/>
                      </a:moveTo>
                      <a:lnTo>
                        <a:pt x="194" y="236"/>
                      </a:lnTo>
                      <a:lnTo>
                        <a:pt x="194" y="236"/>
                      </a:lnTo>
                      <a:lnTo>
                        <a:pt x="180" y="234"/>
                      </a:lnTo>
                      <a:lnTo>
                        <a:pt x="166" y="230"/>
                      </a:lnTo>
                      <a:lnTo>
                        <a:pt x="154" y="224"/>
                      </a:lnTo>
                      <a:lnTo>
                        <a:pt x="144" y="216"/>
                      </a:lnTo>
                      <a:lnTo>
                        <a:pt x="136" y="206"/>
                      </a:lnTo>
                      <a:lnTo>
                        <a:pt x="130" y="194"/>
                      </a:lnTo>
                      <a:lnTo>
                        <a:pt x="126" y="180"/>
                      </a:lnTo>
                      <a:lnTo>
                        <a:pt x="124" y="166"/>
                      </a:lnTo>
                      <a:lnTo>
                        <a:pt x="124" y="48"/>
                      </a:lnTo>
                      <a:lnTo>
                        <a:pt x="124" y="48"/>
                      </a:lnTo>
                      <a:lnTo>
                        <a:pt x="126" y="46"/>
                      </a:lnTo>
                      <a:lnTo>
                        <a:pt x="130" y="44"/>
                      </a:lnTo>
                      <a:lnTo>
                        <a:pt x="206" y="44"/>
                      </a:lnTo>
                      <a:lnTo>
                        <a:pt x="206" y="236"/>
                      </a:lnTo>
                      <a:close/>
                      <a:moveTo>
                        <a:pt x="304" y="166"/>
                      </a:moveTo>
                      <a:lnTo>
                        <a:pt x="304" y="166"/>
                      </a:lnTo>
                      <a:lnTo>
                        <a:pt x="304" y="180"/>
                      </a:lnTo>
                      <a:lnTo>
                        <a:pt x="300" y="194"/>
                      </a:lnTo>
                      <a:lnTo>
                        <a:pt x="292" y="206"/>
                      </a:lnTo>
                      <a:lnTo>
                        <a:pt x="284" y="216"/>
                      </a:lnTo>
                      <a:lnTo>
                        <a:pt x="274" y="224"/>
                      </a:lnTo>
                      <a:lnTo>
                        <a:pt x="262" y="230"/>
                      </a:lnTo>
                      <a:lnTo>
                        <a:pt x="250" y="234"/>
                      </a:lnTo>
                      <a:lnTo>
                        <a:pt x="236" y="236"/>
                      </a:lnTo>
                      <a:lnTo>
                        <a:pt x="222" y="236"/>
                      </a:lnTo>
                      <a:lnTo>
                        <a:pt x="222" y="44"/>
                      </a:lnTo>
                      <a:lnTo>
                        <a:pt x="300" y="44"/>
                      </a:lnTo>
                      <a:lnTo>
                        <a:pt x="300" y="44"/>
                      </a:lnTo>
                      <a:lnTo>
                        <a:pt x="304" y="46"/>
                      </a:lnTo>
                      <a:lnTo>
                        <a:pt x="304" y="48"/>
                      </a:lnTo>
                      <a:lnTo>
                        <a:pt x="304" y="1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2117" name="Group 2116">
                <a:extLst>
                  <a:ext uri="{FF2B5EF4-FFF2-40B4-BE49-F238E27FC236}">
                    <a16:creationId xmlns:a16="http://schemas.microsoft.com/office/drawing/2014/main" id="{6318B609-C193-492A-BFC9-DB26959723AD}"/>
                  </a:ext>
                </a:extLst>
              </p:cNvPr>
              <p:cNvGrpSpPr/>
              <p:nvPr/>
            </p:nvGrpSpPr>
            <p:grpSpPr>
              <a:xfrm rot="5400000">
                <a:off x="4199461" y="3143287"/>
                <a:ext cx="240812" cy="182296"/>
                <a:chOff x="10789627" y="2669430"/>
                <a:chExt cx="283462" cy="214583"/>
              </a:xfrm>
              <a:solidFill>
                <a:srgbClr val="C00000"/>
              </a:solidFill>
            </p:grpSpPr>
            <p:sp>
              <p:nvSpPr>
                <p:cNvPr id="2123" name="Freeform 1114">
                  <a:extLst>
                    <a:ext uri="{FF2B5EF4-FFF2-40B4-BE49-F238E27FC236}">
                      <a16:creationId xmlns:a16="http://schemas.microsoft.com/office/drawing/2014/main" id="{851C7432-7C19-4F11-8D5D-1892DE42ED59}"/>
                    </a:ext>
                  </a:extLst>
                </p:cNvPr>
                <p:cNvSpPr>
                  <a:spLocks noEditPoints="1"/>
                </p:cNvSpPr>
                <p:nvPr/>
              </p:nvSpPr>
              <p:spPr bwMode="auto">
                <a:xfrm>
                  <a:off x="10887647" y="2669430"/>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 name="T116" fmla="*/ 0 w 132"/>
                    <a:gd name="T117" fmla="*/ 66 h 74"/>
                    <a:gd name="T118" fmla="*/ 0 w 132"/>
                    <a:gd name="T119"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close/>
                      <a:moveTo>
                        <a:pt x="0" y="66"/>
                      </a:moveTo>
                      <a:lnTo>
                        <a:pt x="0" y="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124" name="Freeform 1115">
                  <a:extLst>
                    <a:ext uri="{FF2B5EF4-FFF2-40B4-BE49-F238E27FC236}">
                      <a16:creationId xmlns:a16="http://schemas.microsoft.com/office/drawing/2014/main" id="{DF019487-A3DE-463E-8E10-CF42E6A01F92}"/>
                    </a:ext>
                  </a:extLst>
                </p:cNvPr>
                <p:cNvSpPr>
                  <a:spLocks/>
                </p:cNvSpPr>
                <p:nvPr/>
              </p:nvSpPr>
              <p:spPr bwMode="auto">
                <a:xfrm>
                  <a:off x="10887647" y="2669430"/>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125" name="Line 1116">
                  <a:extLst>
                    <a:ext uri="{FF2B5EF4-FFF2-40B4-BE49-F238E27FC236}">
                      <a16:creationId xmlns:a16="http://schemas.microsoft.com/office/drawing/2014/main" id="{C09A63EA-9360-4E3A-9986-AFA887932843}"/>
                    </a:ext>
                  </a:extLst>
                </p:cNvPr>
                <p:cNvSpPr>
                  <a:spLocks noChangeShapeType="1"/>
                </p:cNvSpPr>
                <p:nvPr/>
              </p:nvSpPr>
              <p:spPr bwMode="auto">
                <a:xfrm>
                  <a:off x="10887647" y="2713142"/>
                  <a:ext cx="0" cy="0"/>
                </a:xfrm>
                <a:prstGeom prst="lin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126" name="Freeform 1117">
                  <a:extLst>
                    <a:ext uri="{FF2B5EF4-FFF2-40B4-BE49-F238E27FC236}">
                      <a16:creationId xmlns:a16="http://schemas.microsoft.com/office/drawing/2014/main" id="{0D7053AC-5015-446B-BBCA-894B5483B92D}"/>
                    </a:ext>
                  </a:extLst>
                </p:cNvPr>
                <p:cNvSpPr>
                  <a:spLocks noEditPoints="1"/>
                </p:cNvSpPr>
                <p:nvPr/>
              </p:nvSpPr>
              <p:spPr bwMode="auto">
                <a:xfrm>
                  <a:off x="10789627" y="2717115"/>
                  <a:ext cx="283462" cy="166898"/>
                </a:xfrm>
                <a:custGeom>
                  <a:avLst/>
                  <a:gdLst>
                    <a:gd name="T0" fmla="*/ 346 w 428"/>
                    <a:gd name="T1" fmla="*/ 84 h 252"/>
                    <a:gd name="T2" fmla="*/ 366 w 428"/>
                    <a:gd name="T3" fmla="*/ 78 h 252"/>
                    <a:gd name="T4" fmla="*/ 380 w 428"/>
                    <a:gd name="T5" fmla="*/ 56 h 252"/>
                    <a:gd name="T6" fmla="*/ 380 w 428"/>
                    <a:gd name="T7" fmla="*/ 6 h 252"/>
                    <a:gd name="T8" fmla="*/ 374 w 428"/>
                    <a:gd name="T9" fmla="*/ 0 h 252"/>
                    <a:gd name="T10" fmla="*/ 366 w 428"/>
                    <a:gd name="T11" fmla="*/ 8 h 252"/>
                    <a:gd name="T12" fmla="*/ 360 w 428"/>
                    <a:gd name="T13" fmla="*/ 62 h 252"/>
                    <a:gd name="T14" fmla="*/ 320 w 428"/>
                    <a:gd name="T15" fmla="*/ 48 h 252"/>
                    <a:gd name="T16" fmla="*/ 308 w 428"/>
                    <a:gd name="T17" fmla="*/ 30 h 252"/>
                    <a:gd name="T18" fmla="*/ 120 w 428"/>
                    <a:gd name="T19" fmla="*/ 30 h 252"/>
                    <a:gd name="T20" fmla="*/ 108 w 428"/>
                    <a:gd name="T21" fmla="*/ 68 h 252"/>
                    <a:gd name="T22" fmla="*/ 70 w 428"/>
                    <a:gd name="T23" fmla="*/ 62 h 252"/>
                    <a:gd name="T24" fmla="*/ 64 w 428"/>
                    <a:gd name="T25" fmla="*/ 8 h 252"/>
                    <a:gd name="T26" fmla="*/ 56 w 428"/>
                    <a:gd name="T27" fmla="*/ 0 h 252"/>
                    <a:gd name="T28" fmla="*/ 48 w 428"/>
                    <a:gd name="T29" fmla="*/ 6 h 252"/>
                    <a:gd name="T30" fmla="*/ 48 w 428"/>
                    <a:gd name="T31" fmla="*/ 56 h 252"/>
                    <a:gd name="T32" fmla="*/ 64 w 428"/>
                    <a:gd name="T33" fmla="*/ 78 h 252"/>
                    <a:gd name="T34" fmla="*/ 108 w 428"/>
                    <a:gd name="T35" fmla="*/ 84 h 252"/>
                    <a:gd name="T36" fmla="*/ 6 w 428"/>
                    <a:gd name="T37" fmla="*/ 116 h 252"/>
                    <a:gd name="T38" fmla="*/ 0 w 428"/>
                    <a:gd name="T39" fmla="*/ 124 h 252"/>
                    <a:gd name="T40" fmla="*/ 8 w 428"/>
                    <a:gd name="T41" fmla="*/ 132 h 252"/>
                    <a:gd name="T42" fmla="*/ 84 w 428"/>
                    <a:gd name="T43" fmla="*/ 164 h 252"/>
                    <a:gd name="T44" fmla="*/ 58 w 428"/>
                    <a:gd name="T45" fmla="*/ 174 h 252"/>
                    <a:gd name="T46" fmla="*/ 48 w 428"/>
                    <a:gd name="T47" fmla="*/ 200 h 252"/>
                    <a:gd name="T48" fmla="*/ 50 w 428"/>
                    <a:gd name="T49" fmla="*/ 244 h 252"/>
                    <a:gd name="T50" fmla="*/ 58 w 428"/>
                    <a:gd name="T51" fmla="*/ 246 h 252"/>
                    <a:gd name="T52" fmla="*/ 64 w 428"/>
                    <a:gd name="T53" fmla="*/ 200 h 252"/>
                    <a:gd name="T54" fmla="*/ 76 w 428"/>
                    <a:gd name="T55" fmla="*/ 182 h 252"/>
                    <a:gd name="T56" fmla="*/ 114 w 428"/>
                    <a:gd name="T57" fmla="*/ 194 h 252"/>
                    <a:gd name="T58" fmla="*/ 150 w 428"/>
                    <a:gd name="T59" fmla="*/ 240 h 252"/>
                    <a:gd name="T60" fmla="*/ 236 w 428"/>
                    <a:gd name="T61" fmla="*/ 252 h 252"/>
                    <a:gd name="T62" fmla="*/ 278 w 428"/>
                    <a:gd name="T63" fmla="*/ 240 h 252"/>
                    <a:gd name="T64" fmla="*/ 316 w 428"/>
                    <a:gd name="T65" fmla="*/ 194 h 252"/>
                    <a:gd name="T66" fmla="*/ 354 w 428"/>
                    <a:gd name="T67" fmla="*/ 182 h 252"/>
                    <a:gd name="T68" fmla="*/ 366 w 428"/>
                    <a:gd name="T69" fmla="*/ 238 h 252"/>
                    <a:gd name="T70" fmla="*/ 370 w 428"/>
                    <a:gd name="T71" fmla="*/ 246 h 252"/>
                    <a:gd name="T72" fmla="*/ 380 w 428"/>
                    <a:gd name="T73" fmla="*/ 244 h 252"/>
                    <a:gd name="T74" fmla="*/ 382 w 428"/>
                    <a:gd name="T75" fmla="*/ 200 h 252"/>
                    <a:gd name="T76" fmla="*/ 370 w 428"/>
                    <a:gd name="T77" fmla="*/ 174 h 252"/>
                    <a:gd name="T78" fmla="*/ 346 w 428"/>
                    <a:gd name="T79" fmla="*/ 164 h 252"/>
                    <a:gd name="T80" fmla="*/ 420 w 428"/>
                    <a:gd name="T81" fmla="*/ 132 h 252"/>
                    <a:gd name="T82" fmla="*/ 428 w 428"/>
                    <a:gd name="T83" fmla="*/ 124 h 252"/>
                    <a:gd name="T84" fmla="*/ 424 w 428"/>
                    <a:gd name="T85" fmla="*/ 116 h 252"/>
                    <a:gd name="T86" fmla="*/ 194 w 428"/>
                    <a:gd name="T87" fmla="*/ 236 h 252"/>
                    <a:gd name="T88" fmla="*/ 154 w 428"/>
                    <a:gd name="T89" fmla="*/ 224 h 252"/>
                    <a:gd name="T90" fmla="*/ 126 w 428"/>
                    <a:gd name="T91" fmla="*/ 180 h 252"/>
                    <a:gd name="T92" fmla="*/ 126 w 428"/>
                    <a:gd name="T93" fmla="*/ 46 h 252"/>
                    <a:gd name="T94" fmla="*/ 304 w 428"/>
                    <a:gd name="T95" fmla="*/ 166 h 252"/>
                    <a:gd name="T96" fmla="*/ 292 w 428"/>
                    <a:gd name="T97" fmla="*/ 206 h 252"/>
                    <a:gd name="T98" fmla="*/ 250 w 428"/>
                    <a:gd name="T99" fmla="*/ 234 h 252"/>
                    <a:gd name="T100" fmla="*/ 300 w 428"/>
                    <a:gd name="T101" fmla="*/ 44 h 252"/>
                    <a:gd name="T102" fmla="*/ 304 w 428"/>
                    <a:gd name="T103" fmla="*/ 166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28" h="252">
                      <a:moveTo>
                        <a:pt x="420" y="116"/>
                      </a:moveTo>
                      <a:lnTo>
                        <a:pt x="320" y="116"/>
                      </a:lnTo>
                      <a:lnTo>
                        <a:pt x="320" y="84"/>
                      </a:lnTo>
                      <a:lnTo>
                        <a:pt x="346" y="84"/>
                      </a:lnTo>
                      <a:lnTo>
                        <a:pt x="346" y="84"/>
                      </a:lnTo>
                      <a:lnTo>
                        <a:pt x="354" y="82"/>
                      </a:lnTo>
                      <a:lnTo>
                        <a:pt x="360" y="80"/>
                      </a:lnTo>
                      <a:lnTo>
                        <a:pt x="366" y="78"/>
                      </a:lnTo>
                      <a:lnTo>
                        <a:pt x="370" y="74"/>
                      </a:lnTo>
                      <a:lnTo>
                        <a:pt x="376" y="68"/>
                      </a:lnTo>
                      <a:lnTo>
                        <a:pt x="378" y="62"/>
                      </a:lnTo>
                      <a:lnTo>
                        <a:pt x="380" y="56"/>
                      </a:lnTo>
                      <a:lnTo>
                        <a:pt x="382" y="48"/>
                      </a:lnTo>
                      <a:lnTo>
                        <a:pt x="382" y="8"/>
                      </a:lnTo>
                      <a:lnTo>
                        <a:pt x="382" y="8"/>
                      </a:lnTo>
                      <a:lnTo>
                        <a:pt x="380" y="6"/>
                      </a:lnTo>
                      <a:lnTo>
                        <a:pt x="380" y="2"/>
                      </a:lnTo>
                      <a:lnTo>
                        <a:pt x="376" y="2"/>
                      </a:lnTo>
                      <a:lnTo>
                        <a:pt x="374" y="0"/>
                      </a:lnTo>
                      <a:lnTo>
                        <a:pt x="374" y="0"/>
                      </a:lnTo>
                      <a:lnTo>
                        <a:pt x="370" y="2"/>
                      </a:lnTo>
                      <a:lnTo>
                        <a:pt x="368" y="2"/>
                      </a:lnTo>
                      <a:lnTo>
                        <a:pt x="366" y="6"/>
                      </a:lnTo>
                      <a:lnTo>
                        <a:pt x="366" y="8"/>
                      </a:lnTo>
                      <a:lnTo>
                        <a:pt x="366" y="48"/>
                      </a:lnTo>
                      <a:lnTo>
                        <a:pt x="366" y="48"/>
                      </a:lnTo>
                      <a:lnTo>
                        <a:pt x="364" y="56"/>
                      </a:lnTo>
                      <a:lnTo>
                        <a:pt x="360" y="62"/>
                      </a:lnTo>
                      <a:lnTo>
                        <a:pt x="354" y="66"/>
                      </a:lnTo>
                      <a:lnTo>
                        <a:pt x="346" y="68"/>
                      </a:lnTo>
                      <a:lnTo>
                        <a:pt x="320" y="68"/>
                      </a:lnTo>
                      <a:lnTo>
                        <a:pt x="320" y="48"/>
                      </a:lnTo>
                      <a:lnTo>
                        <a:pt x="320" y="48"/>
                      </a:lnTo>
                      <a:lnTo>
                        <a:pt x="320" y="40"/>
                      </a:lnTo>
                      <a:lnTo>
                        <a:pt x="314" y="34"/>
                      </a:lnTo>
                      <a:lnTo>
                        <a:pt x="308" y="30"/>
                      </a:lnTo>
                      <a:lnTo>
                        <a:pt x="300" y="28"/>
                      </a:lnTo>
                      <a:lnTo>
                        <a:pt x="128" y="28"/>
                      </a:lnTo>
                      <a:lnTo>
                        <a:pt x="128" y="28"/>
                      </a:lnTo>
                      <a:lnTo>
                        <a:pt x="120" y="30"/>
                      </a:lnTo>
                      <a:lnTo>
                        <a:pt x="114" y="34"/>
                      </a:lnTo>
                      <a:lnTo>
                        <a:pt x="110" y="40"/>
                      </a:lnTo>
                      <a:lnTo>
                        <a:pt x="108" y="48"/>
                      </a:lnTo>
                      <a:lnTo>
                        <a:pt x="108" y="68"/>
                      </a:lnTo>
                      <a:lnTo>
                        <a:pt x="84" y="68"/>
                      </a:lnTo>
                      <a:lnTo>
                        <a:pt x="84" y="68"/>
                      </a:lnTo>
                      <a:lnTo>
                        <a:pt x="76" y="66"/>
                      </a:lnTo>
                      <a:lnTo>
                        <a:pt x="70" y="62"/>
                      </a:lnTo>
                      <a:lnTo>
                        <a:pt x="66" y="56"/>
                      </a:lnTo>
                      <a:lnTo>
                        <a:pt x="64" y="48"/>
                      </a:lnTo>
                      <a:lnTo>
                        <a:pt x="64" y="8"/>
                      </a:lnTo>
                      <a:lnTo>
                        <a:pt x="64" y="8"/>
                      </a:lnTo>
                      <a:lnTo>
                        <a:pt x="64" y="6"/>
                      </a:lnTo>
                      <a:lnTo>
                        <a:pt x="62" y="4"/>
                      </a:lnTo>
                      <a:lnTo>
                        <a:pt x="58" y="2"/>
                      </a:lnTo>
                      <a:lnTo>
                        <a:pt x="56" y="0"/>
                      </a:lnTo>
                      <a:lnTo>
                        <a:pt x="56" y="0"/>
                      </a:lnTo>
                      <a:lnTo>
                        <a:pt x="52" y="2"/>
                      </a:lnTo>
                      <a:lnTo>
                        <a:pt x="50" y="4"/>
                      </a:lnTo>
                      <a:lnTo>
                        <a:pt x="48" y="6"/>
                      </a:lnTo>
                      <a:lnTo>
                        <a:pt x="48" y="8"/>
                      </a:lnTo>
                      <a:lnTo>
                        <a:pt x="48" y="48"/>
                      </a:lnTo>
                      <a:lnTo>
                        <a:pt x="48" y="48"/>
                      </a:lnTo>
                      <a:lnTo>
                        <a:pt x="48" y="56"/>
                      </a:lnTo>
                      <a:lnTo>
                        <a:pt x="50" y="62"/>
                      </a:lnTo>
                      <a:lnTo>
                        <a:pt x="54" y="68"/>
                      </a:lnTo>
                      <a:lnTo>
                        <a:pt x="58" y="74"/>
                      </a:lnTo>
                      <a:lnTo>
                        <a:pt x="64" y="78"/>
                      </a:lnTo>
                      <a:lnTo>
                        <a:pt x="70" y="80"/>
                      </a:lnTo>
                      <a:lnTo>
                        <a:pt x="76" y="82"/>
                      </a:lnTo>
                      <a:lnTo>
                        <a:pt x="84" y="84"/>
                      </a:lnTo>
                      <a:lnTo>
                        <a:pt x="108" y="84"/>
                      </a:lnTo>
                      <a:lnTo>
                        <a:pt x="108" y="116"/>
                      </a:lnTo>
                      <a:lnTo>
                        <a:pt x="8" y="116"/>
                      </a:lnTo>
                      <a:lnTo>
                        <a:pt x="8" y="116"/>
                      </a:lnTo>
                      <a:lnTo>
                        <a:pt x="6" y="116"/>
                      </a:lnTo>
                      <a:lnTo>
                        <a:pt x="2" y="118"/>
                      </a:lnTo>
                      <a:lnTo>
                        <a:pt x="0" y="120"/>
                      </a:lnTo>
                      <a:lnTo>
                        <a:pt x="0" y="124"/>
                      </a:lnTo>
                      <a:lnTo>
                        <a:pt x="0" y="124"/>
                      </a:lnTo>
                      <a:lnTo>
                        <a:pt x="0" y="126"/>
                      </a:lnTo>
                      <a:lnTo>
                        <a:pt x="2" y="130"/>
                      </a:lnTo>
                      <a:lnTo>
                        <a:pt x="6" y="132"/>
                      </a:lnTo>
                      <a:lnTo>
                        <a:pt x="8" y="132"/>
                      </a:lnTo>
                      <a:lnTo>
                        <a:pt x="108" y="132"/>
                      </a:lnTo>
                      <a:lnTo>
                        <a:pt x="108" y="164"/>
                      </a:lnTo>
                      <a:lnTo>
                        <a:pt x="84" y="164"/>
                      </a:lnTo>
                      <a:lnTo>
                        <a:pt x="84" y="164"/>
                      </a:lnTo>
                      <a:lnTo>
                        <a:pt x="76" y="164"/>
                      </a:lnTo>
                      <a:lnTo>
                        <a:pt x="70" y="166"/>
                      </a:lnTo>
                      <a:lnTo>
                        <a:pt x="64" y="170"/>
                      </a:lnTo>
                      <a:lnTo>
                        <a:pt x="58" y="174"/>
                      </a:lnTo>
                      <a:lnTo>
                        <a:pt x="54" y="180"/>
                      </a:lnTo>
                      <a:lnTo>
                        <a:pt x="50" y="186"/>
                      </a:lnTo>
                      <a:lnTo>
                        <a:pt x="48" y="192"/>
                      </a:lnTo>
                      <a:lnTo>
                        <a:pt x="48" y="200"/>
                      </a:lnTo>
                      <a:lnTo>
                        <a:pt x="48" y="238"/>
                      </a:lnTo>
                      <a:lnTo>
                        <a:pt x="48" y="238"/>
                      </a:lnTo>
                      <a:lnTo>
                        <a:pt x="48" y="242"/>
                      </a:lnTo>
                      <a:lnTo>
                        <a:pt x="50" y="244"/>
                      </a:lnTo>
                      <a:lnTo>
                        <a:pt x="52" y="246"/>
                      </a:lnTo>
                      <a:lnTo>
                        <a:pt x="56" y="246"/>
                      </a:lnTo>
                      <a:lnTo>
                        <a:pt x="56" y="246"/>
                      </a:lnTo>
                      <a:lnTo>
                        <a:pt x="58" y="246"/>
                      </a:lnTo>
                      <a:lnTo>
                        <a:pt x="62" y="244"/>
                      </a:lnTo>
                      <a:lnTo>
                        <a:pt x="64" y="242"/>
                      </a:lnTo>
                      <a:lnTo>
                        <a:pt x="64" y="238"/>
                      </a:lnTo>
                      <a:lnTo>
                        <a:pt x="64" y="200"/>
                      </a:lnTo>
                      <a:lnTo>
                        <a:pt x="64" y="200"/>
                      </a:lnTo>
                      <a:lnTo>
                        <a:pt x="66" y="192"/>
                      </a:lnTo>
                      <a:lnTo>
                        <a:pt x="70" y="186"/>
                      </a:lnTo>
                      <a:lnTo>
                        <a:pt x="76" y="182"/>
                      </a:lnTo>
                      <a:lnTo>
                        <a:pt x="84" y="180"/>
                      </a:lnTo>
                      <a:lnTo>
                        <a:pt x="110" y="180"/>
                      </a:lnTo>
                      <a:lnTo>
                        <a:pt x="110" y="180"/>
                      </a:lnTo>
                      <a:lnTo>
                        <a:pt x="114" y="194"/>
                      </a:lnTo>
                      <a:lnTo>
                        <a:pt x="120" y="208"/>
                      </a:lnTo>
                      <a:lnTo>
                        <a:pt x="128" y="220"/>
                      </a:lnTo>
                      <a:lnTo>
                        <a:pt x="138" y="230"/>
                      </a:lnTo>
                      <a:lnTo>
                        <a:pt x="150" y="240"/>
                      </a:lnTo>
                      <a:lnTo>
                        <a:pt x="164" y="246"/>
                      </a:lnTo>
                      <a:lnTo>
                        <a:pt x="178" y="250"/>
                      </a:lnTo>
                      <a:lnTo>
                        <a:pt x="194" y="252"/>
                      </a:lnTo>
                      <a:lnTo>
                        <a:pt x="236" y="252"/>
                      </a:lnTo>
                      <a:lnTo>
                        <a:pt x="236" y="252"/>
                      </a:lnTo>
                      <a:lnTo>
                        <a:pt x="250" y="250"/>
                      </a:lnTo>
                      <a:lnTo>
                        <a:pt x="266" y="246"/>
                      </a:lnTo>
                      <a:lnTo>
                        <a:pt x="278" y="240"/>
                      </a:lnTo>
                      <a:lnTo>
                        <a:pt x="290" y="230"/>
                      </a:lnTo>
                      <a:lnTo>
                        <a:pt x="302" y="220"/>
                      </a:lnTo>
                      <a:lnTo>
                        <a:pt x="310" y="208"/>
                      </a:lnTo>
                      <a:lnTo>
                        <a:pt x="316" y="194"/>
                      </a:lnTo>
                      <a:lnTo>
                        <a:pt x="320" y="180"/>
                      </a:lnTo>
                      <a:lnTo>
                        <a:pt x="346" y="180"/>
                      </a:lnTo>
                      <a:lnTo>
                        <a:pt x="346" y="180"/>
                      </a:lnTo>
                      <a:lnTo>
                        <a:pt x="354" y="182"/>
                      </a:lnTo>
                      <a:lnTo>
                        <a:pt x="360" y="186"/>
                      </a:lnTo>
                      <a:lnTo>
                        <a:pt x="364" y="192"/>
                      </a:lnTo>
                      <a:lnTo>
                        <a:pt x="366" y="200"/>
                      </a:lnTo>
                      <a:lnTo>
                        <a:pt x="366" y="238"/>
                      </a:lnTo>
                      <a:lnTo>
                        <a:pt x="366" y="238"/>
                      </a:lnTo>
                      <a:lnTo>
                        <a:pt x="366" y="242"/>
                      </a:lnTo>
                      <a:lnTo>
                        <a:pt x="368" y="244"/>
                      </a:lnTo>
                      <a:lnTo>
                        <a:pt x="370" y="246"/>
                      </a:lnTo>
                      <a:lnTo>
                        <a:pt x="374" y="246"/>
                      </a:lnTo>
                      <a:lnTo>
                        <a:pt x="374" y="246"/>
                      </a:lnTo>
                      <a:lnTo>
                        <a:pt x="376" y="246"/>
                      </a:lnTo>
                      <a:lnTo>
                        <a:pt x="380" y="244"/>
                      </a:lnTo>
                      <a:lnTo>
                        <a:pt x="380" y="242"/>
                      </a:lnTo>
                      <a:lnTo>
                        <a:pt x="382" y="238"/>
                      </a:lnTo>
                      <a:lnTo>
                        <a:pt x="382" y="200"/>
                      </a:lnTo>
                      <a:lnTo>
                        <a:pt x="382" y="200"/>
                      </a:lnTo>
                      <a:lnTo>
                        <a:pt x="380" y="192"/>
                      </a:lnTo>
                      <a:lnTo>
                        <a:pt x="378" y="186"/>
                      </a:lnTo>
                      <a:lnTo>
                        <a:pt x="376" y="180"/>
                      </a:lnTo>
                      <a:lnTo>
                        <a:pt x="370" y="174"/>
                      </a:lnTo>
                      <a:lnTo>
                        <a:pt x="366" y="170"/>
                      </a:lnTo>
                      <a:lnTo>
                        <a:pt x="360" y="166"/>
                      </a:lnTo>
                      <a:lnTo>
                        <a:pt x="354" y="164"/>
                      </a:lnTo>
                      <a:lnTo>
                        <a:pt x="346" y="164"/>
                      </a:lnTo>
                      <a:lnTo>
                        <a:pt x="320" y="164"/>
                      </a:lnTo>
                      <a:lnTo>
                        <a:pt x="320" y="132"/>
                      </a:lnTo>
                      <a:lnTo>
                        <a:pt x="420" y="132"/>
                      </a:lnTo>
                      <a:lnTo>
                        <a:pt x="420" y="132"/>
                      </a:lnTo>
                      <a:lnTo>
                        <a:pt x="424" y="132"/>
                      </a:lnTo>
                      <a:lnTo>
                        <a:pt x="426" y="130"/>
                      </a:lnTo>
                      <a:lnTo>
                        <a:pt x="428" y="126"/>
                      </a:lnTo>
                      <a:lnTo>
                        <a:pt x="428" y="124"/>
                      </a:lnTo>
                      <a:lnTo>
                        <a:pt x="428" y="124"/>
                      </a:lnTo>
                      <a:lnTo>
                        <a:pt x="428" y="120"/>
                      </a:lnTo>
                      <a:lnTo>
                        <a:pt x="426" y="118"/>
                      </a:lnTo>
                      <a:lnTo>
                        <a:pt x="424" y="116"/>
                      </a:lnTo>
                      <a:lnTo>
                        <a:pt x="420" y="116"/>
                      </a:lnTo>
                      <a:lnTo>
                        <a:pt x="420" y="116"/>
                      </a:lnTo>
                      <a:close/>
                      <a:moveTo>
                        <a:pt x="206" y="236"/>
                      </a:moveTo>
                      <a:lnTo>
                        <a:pt x="194" y="236"/>
                      </a:lnTo>
                      <a:lnTo>
                        <a:pt x="194" y="236"/>
                      </a:lnTo>
                      <a:lnTo>
                        <a:pt x="180" y="234"/>
                      </a:lnTo>
                      <a:lnTo>
                        <a:pt x="166" y="230"/>
                      </a:lnTo>
                      <a:lnTo>
                        <a:pt x="154" y="224"/>
                      </a:lnTo>
                      <a:lnTo>
                        <a:pt x="144" y="216"/>
                      </a:lnTo>
                      <a:lnTo>
                        <a:pt x="136" y="206"/>
                      </a:lnTo>
                      <a:lnTo>
                        <a:pt x="130" y="194"/>
                      </a:lnTo>
                      <a:lnTo>
                        <a:pt x="126" y="180"/>
                      </a:lnTo>
                      <a:lnTo>
                        <a:pt x="124" y="166"/>
                      </a:lnTo>
                      <a:lnTo>
                        <a:pt x="124" y="48"/>
                      </a:lnTo>
                      <a:lnTo>
                        <a:pt x="124" y="48"/>
                      </a:lnTo>
                      <a:lnTo>
                        <a:pt x="126" y="46"/>
                      </a:lnTo>
                      <a:lnTo>
                        <a:pt x="130" y="44"/>
                      </a:lnTo>
                      <a:lnTo>
                        <a:pt x="206" y="44"/>
                      </a:lnTo>
                      <a:lnTo>
                        <a:pt x="206" y="236"/>
                      </a:lnTo>
                      <a:close/>
                      <a:moveTo>
                        <a:pt x="304" y="166"/>
                      </a:moveTo>
                      <a:lnTo>
                        <a:pt x="304" y="166"/>
                      </a:lnTo>
                      <a:lnTo>
                        <a:pt x="304" y="180"/>
                      </a:lnTo>
                      <a:lnTo>
                        <a:pt x="300" y="194"/>
                      </a:lnTo>
                      <a:lnTo>
                        <a:pt x="292" y="206"/>
                      </a:lnTo>
                      <a:lnTo>
                        <a:pt x="284" y="216"/>
                      </a:lnTo>
                      <a:lnTo>
                        <a:pt x="274" y="224"/>
                      </a:lnTo>
                      <a:lnTo>
                        <a:pt x="262" y="230"/>
                      </a:lnTo>
                      <a:lnTo>
                        <a:pt x="250" y="234"/>
                      </a:lnTo>
                      <a:lnTo>
                        <a:pt x="236" y="236"/>
                      </a:lnTo>
                      <a:lnTo>
                        <a:pt x="222" y="236"/>
                      </a:lnTo>
                      <a:lnTo>
                        <a:pt x="222" y="44"/>
                      </a:lnTo>
                      <a:lnTo>
                        <a:pt x="300" y="44"/>
                      </a:lnTo>
                      <a:lnTo>
                        <a:pt x="300" y="44"/>
                      </a:lnTo>
                      <a:lnTo>
                        <a:pt x="304" y="46"/>
                      </a:lnTo>
                      <a:lnTo>
                        <a:pt x="304" y="48"/>
                      </a:lnTo>
                      <a:lnTo>
                        <a:pt x="304" y="1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2118" name="Group 2117">
                <a:extLst>
                  <a:ext uri="{FF2B5EF4-FFF2-40B4-BE49-F238E27FC236}">
                    <a16:creationId xmlns:a16="http://schemas.microsoft.com/office/drawing/2014/main" id="{3F1B35C5-7428-4F22-9B34-AB207CFF38CB}"/>
                  </a:ext>
                </a:extLst>
              </p:cNvPr>
              <p:cNvGrpSpPr/>
              <p:nvPr/>
            </p:nvGrpSpPr>
            <p:grpSpPr>
              <a:xfrm rot="5400000">
                <a:off x="3046003" y="3870797"/>
                <a:ext cx="220678" cy="167055"/>
                <a:chOff x="10789631" y="2669430"/>
                <a:chExt cx="283462" cy="214583"/>
              </a:xfrm>
              <a:solidFill>
                <a:srgbClr val="C00000"/>
              </a:solidFill>
            </p:grpSpPr>
            <p:sp>
              <p:nvSpPr>
                <p:cNvPr id="2119" name="Freeform 1114">
                  <a:extLst>
                    <a:ext uri="{FF2B5EF4-FFF2-40B4-BE49-F238E27FC236}">
                      <a16:creationId xmlns:a16="http://schemas.microsoft.com/office/drawing/2014/main" id="{4D0EC52B-E8AD-46CB-85CF-741E0014326D}"/>
                    </a:ext>
                  </a:extLst>
                </p:cNvPr>
                <p:cNvSpPr>
                  <a:spLocks noEditPoints="1"/>
                </p:cNvSpPr>
                <p:nvPr/>
              </p:nvSpPr>
              <p:spPr bwMode="auto">
                <a:xfrm>
                  <a:off x="10887647" y="2669430"/>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 name="T116" fmla="*/ 0 w 132"/>
                    <a:gd name="T117" fmla="*/ 66 h 74"/>
                    <a:gd name="T118" fmla="*/ 0 w 132"/>
                    <a:gd name="T119"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close/>
                      <a:moveTo>
                        <a:pt x="0" y="66"/>
                      </a:moveTo>
                      <a:lnTo>
                        <a:pt x="0" y="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120" name="Freeform 1115">
                  <a:extLst>
                    <a:ext uri="{FF2B5EF4-FFF2-40B4-BE49-F238E27FC236}">
                      <a16:creationId xmlns:a16="http://schemas.microsoft.com/office/drawing/2014/main" id="{F1789BD4-552B-4EE5-A647-98DA5875A201}"/>
                    </a:ext>
                  </a:extLst>
                </p:cNvPr>
                <p:cNvSpPr>
                  <a:spLocks/>
                </p:cNvSpPr>
                <p:nvPr/>
              </p:nvSpPr>
              <p:spPr bwMode="auto">
                <a:xfrm>
                  <a:off x="10887647" y="2669430"/>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121" name="Line 1116">
                  <a:extLst>
                    <a:ext uri="{FF2B5EF4-FFF2-40B4-BE49-F238E27FC236}">
                      <a16:creationId xmlns:a16="http://schemas.microsoft.com/office/drawing/2014/main" id="{16616A43-B090-422D-954C-276BC2551885}"/>
                    </a:ext>
                  </a:extLst>
                </p:cNvPr>
                <p:cNvSpPr>
                  <a:spLocks noChangeShapeType="1"/>
                </p:cNvSpPr>
                <p:nvPr/>
              </p:nvSpPr>
              <p:spPr bwMode="auto">
                <a:xfrm>
                  <a:off x="10887647" y="2713142"/>
                  <a:ext cx="0" cy="0"/>
                </a:xfrm>
                <a:prstGeom prst="lin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122" name="Freeform 1117">
                  <a:extLst>
                    <a:ext uri="{FF2B5EF4-FFF2-40B4-BE49-F238E27FC236}">
                      <a16:creationId xmlns:a16="http://schemas.microsoft.com/office/drawing/2014/main" id="{8A915955-F324-4897-8808-5884E4DFAC5D}"/>
                    </a:ext>
                  </a:extLst>
                </p:cNvPr>
                <p:cNvSpPr>
                  <a:spLocks noEditPoints="1"/>
                </p:cNvSpPr>
                <p:nvPr/>
              </p:nvSpPr>
              <p:spPr bwMode="auto">
                <a:xfrm>
                  <a:off x="10789631" y="2717115"/>
                  <a:ext cx="283462" cy="166898"/>
                </a:xfrm>
                <a:custGeom>
                  <a:avLst/>
                  <a:gdLst>
                    <a:gd name="T0" fmla="*/ 346 w 428"/>
                    <a:gd name="T1" fmla="*/ 84 h 252"/>
                    <a:gd name="T2" fmla="*/ 366 w 428"/>
                    <a:gd name="T3" fmla="*/ 78 h 252"/>
                    <a:gd name="T4" fmla="*/ 380 w 428"/>
                    <a:gd name="T5" fmla="*/ 56 h 252"/>
                    <a:gd name="T6" fmla="*/ 380 w 428"/>
                    <a:gd name="T7" fmla="*/ 6 h 252"/>
                    <a:gd name="T8" fmla="*/ 374 w 428"/>
                    <a:gd name="T9" fmla="*/ 0 h 252"/>
                    <a:gd name="T10" fmla="*/ 366 w 428"/>
                    <a:gd name="T11" fmla="*/ 8 h 252"/>
                    <a:gd name="T12" fmla="*/ 360 w 428"/>
                    <a:gd name="T13" fmla="*/ 62 h 252"/>
                    <a:gd name="T14" fmla="*/ 320 w 428"/>
                    <a:gd name="T15" fmla="*/ 48 h 252"/>
                    <a:gd name="T16" fmla="*/ 308 w 428"/>
                    <a:gd name="T17" fmla="*/ 30 h 252"/>
                    <a:gd name="T18" fmla="*/ 120 w 428"/>
                    <a:gd name="T19" fmla="*/ 30 h 252"/>
                    <a:gd name="T20" fmla="*/ 108 w 428"/>
                    <a:gd name="T21" fmla="*/ 68 h 252"/>
                    <a:gd name="T22" fmla="*/ 70 w 428"/>
                    <a:gd name="T23" fmla="*/ 62 h 252"/>
                    <a:gd name="T24" fmla="*/ 64 w 428"/>
                    <a:gd name="T25" fmla="*/ 8 h 252"/>
                    <a:gd name="T26" fmla="*/ 56 w 428"/>
                    <a:gd name="T27" fmla="*/ 0 h 252"/>
                    <a:gd name="T28" fmla="*/ 48 w 428"/>
                    <a:gd name="T29" fmla="*/ 6 h 252"/>
                    <a:gd name="T30" fmla="*/ 48 w 428"/>
                    <a:gd name="T31" fmla="*/ 56 h 252"/>
                    <a:gd name="T32" fmla="*/ 64 w 428"/>
                    <a:gd name="T33" fmla="*/ 78 h 252"/>
                    <a:gd name="T34" fmla="*/ 108 w 428"/>
                    <a:gd name="T35" fmla="*/ 84 h 252"/>
                    <a:gd name="T36" fmla="*/ 6 w 428"/>
                    <a:gd name="T37" fmla="*/ 116 h 252"/>
                    <a:gd name="T38" fmla="*/ 0 w 428"/>
                    <a:gd name="T39" fmla="*/ 124 h 252"/>
                    <a:gd name="T40" fmla="*/ 8 w 428"/>
                    <a:gd name="T41" fmla="*/ 132 h 252"/>
                    <a:gd name="T42" fmla="*/ 84 w 428"/>
                    <a:gd name="T43" fmla="*/ 164 h 252"/>
                    <a:gd name="T44" fmla="*/ 58 w 428"/>
                    <a:gd name="T45" fmla="*/ 174 h 252"/>
                    <a:gd name="T46" fmla="*/ 48 w 428"/>
                    <a:gd name="T47" fmla="*/ 200 h 252"/>
                    <a:gd name="T48" fmla="*/ 50 w 428"/>
                    <a:gd name="T49" fmla="*/ 244 h 252"/>
                    <a:gd name="T50" fmla="*/ 58 w 428"/>
                    <a:gd name="T51" fmla="*/ 246 h 252"/>
                    <a:gd name="T52" fmla="*/ 64 w 428"/>
                    <a:gd name="T53" fmla="*/ 200 h 252"/>
                    <a:gd name="T54" fmla="*/ 76 w 428"/>
                    <a:gd name="T55" fmla="*/ 182 h 252"/>
                    <a:gd name="T56" fmla="*/ 114 w 428"/>
                    <a:gd name="T57" fmla="*/ 194 h 252"/>
                    <a:gd name="T58" fmla="*/ 150 w 428"/>
                    <a:gd name="T59" fmla="*/ 240 h 252"/>
                    <a:gd name="T60" fmla="*/ 236 w 428"/>
                    <a:gd name="T61" fmla="*/ 252 h 252"/>
                    <a:gd name="T62" fmla="*/ 278 w 428"/>
                    <a:gd name="T63" fmla="*/ 240 h 252"/>
                    <a:gd name="T64" fmla="*/ 316 w 428"/>
                    <a:gd name="T65" fmla="*/ 194 h 252"/>
                    <a:gd name="T66" fmla="*/ 354 w 428"/>
                    <a:gd name="T67" fmla="*/ 182 h 252"/>
                    <a:gd name="T68" fmla="*/ 366 w 428"/>
                    <a:gd name="T69" fmla="*/ 238 h 252"/>
                    <a:gd name="T70" fmla="*/ 370 w 428"/>
                    <a:gd name="T71" fmla="*/ 246 h 252"/>
                    <a:gd name="T72" fmla="*/ 380 w 428"/>
                    <a:gd name="T73" fmla="*/ 244 h 252"/>
                    <a:gd name="T74" fmla="*/ 382 w 428"/>
                    <a:gd name="T75" fmla="*/ 200 h 252"/>
                    <a:gd name="T76" fmla="*/ 370 w 428"/>
                    <a:gd name="T77" fmla="*/ 174 h 252"/>
                    <a:gd name="T78" fmla="*/ 346 w 428"/>
                    <a:gd name="T79" fmla="*/ 164 h 252"/>
                    <a:gd name="T80" fmla="*/ 420 w 428"/>
                    <a:gd name="T81" fmla="*/ 132 h 252"/>
                    <a:gd name="T82" fmla="*/ 428 w 428"/>
                    <a:gd name="T83" fmla="*/ 124 h 252"/>
                    <a:gd name="T84" fmla="*/ 424 w 428"/>
                    <a:gd name="T85" fmla="*/ 116 h 252"/>
                    <a:gd name="T86" fmla="*/ 194 w 428"/>
                    <a:gd name="T87" fmla="*/ 236 h 252"/>
                    <a:gd name="T88" fmla="*/ 154 w 428"/>
                    <a:gd name="T89" fmla="*/ 224 h 252"/>
                    <a:gd name="T90" fmla="*/ 126 w 428"/>
                    <a:gd name="T91" fmla="*/ 180 h 252"/>
                    <a:gd name="T92" fmla="*/ 126 w 428"/>
                    <a:gd name="T93" fmla="*/ 46 h 252"/>
                    <a:gd name="T94" fmla="*/ 304 w 428"/>
                    <a:gd name="T95" fmla="*/ 166 h 252"/>
                    <a:gd name="T96" fmla="*/ 292 w 428"/>
                    <a:gd name="T97" fmla="*/ 206 h 252"/>
                    <a:gd name="T98" fmla="*/ 250 w 428"/>
                    <a:gd name="T99" fmla="*/ 234 h 252"/>
                    <a:gd name="T100" fmla="*/ 300 w 428"/>
                    <a:gd name="T101" fmla="*/ 44 h 252"/>
                    <a:gd name="T102" fmla="*/ 304 w 428"/>
                    <a:gd name="T103" fmla="*/ 166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28" h="252">
                      <a:moveTo>
                        <a:pt x="420" y="116"/>
                      </a:moveTo>
                      <a:lnTo>
                        <a:pt x="320" y="116"/>
                      </a:lnTo>
                      <a:lnTo>
                        <a:pt x="320" y="84"/>
                      </a:lnTo>
                      <a:lnTo>
                        <a:pt x="346" y="84"/>
                      </a:lnTo>
                      <a:lnTo>
                        <a:pt x="346" y="84"/>
                      </a:lnTo>
                      <a:lnTo>
                        <a:pt x="354" y="82"/>
                      </a:lnTo>
                      <a:lnTo>
                        <a:pt x="360" y="80"/>
                      </a:lnTo>
                      <a:lnTo>
                        <a:pt x="366" y="78"/>
                      </a:lnTo>
                      <a:lnTo>
                        <a:pt x="370" y="74"/>
                      </a:lnTo>
                      <a:lnTo>
                        <a:pt x="376" y="68"/>
                      </a:lnTo>
                      <a:lnTo>
                        <a:pt x="378" y="62"/>
                      </a:lnTo>
                      <a:lnTo>
                        <a:pt x="380" y="56"/>
                      </a:lnTo>
                      <a:lnTo>
                        <a:pt x="382" y="48"/>
                      </a:lnTo>
                      <a:lnTo>
                        <a:pt x="382" y="8"/>
                      </a:lnTo>
                      <a:lnTo>
                        <a:pt x="382" y="8"/>
                      </a:lnTo>
                      <a:lnTo>
                        <a:pt x="380" y="6"/>
                      </a:lnTo>
                      <a:lnTo>
                        <a:pt x="380" y="2"/>
                      </a:lnTo>
                      <a:lnTo>
                        <a:pt x="376" y="2"/>
                      </a:lnTo>
                      <a:lnTo>
                        <a:pt x="374" y="0"/>
                      </a:lnTo>
                      <a:lnTo>
                        <a:pt x="374" y="0"/>
                      </a:lnTo>
                      <a:lnTo>
                        <a:pt x="370" y="2"/>
                      </a:lnTo>
                      <a:lnTo>
                        <a:pt x="368" y="2"/>
                      </a:lnTo>
                      <a:lnTo>
                        <a:pt x="366" y="6"/>
                      </a:lnTo>
                      <a:lnTo>
                        <a:pt x="366" y="8"/>
                      </a:lnTo>
                      <a:lnTo>
                        <a:pt x="366" y="48"/>
                      </a:lnTo>
                      <a:lnTo>
                        <a:pt x="366" y="48"/>
                      </a:lnTo>
                      <a:lnTo>
                        <a:pt x="364" y="56"/>
                      </a:lnTo>
                      <a:lnTo>
                        <a:pt x="360" y="62"/>
                      </a:lnTo>
                      <a:lnTo>
                        <a:pt x="354" y="66"/>
                      </a:lnTo>
                      <a:lnTo>
                        <a:pt x="346" y="68"/>
                      </a:lnTo>
                      <a:lnTo>
                        <a:pt x="320" y="68"/>
                      </a:lnTo>
                      <a:lnTo>
                        <a:pt x="320" y="48"/>
                      </a:lnTo>
                      <a:lnTo>
                        <a:pt x="320" y="48"/>
                      </a:lnTo>
                      <a:lnTo>
                        <a:pt x="320" y="40"/>
                      </a:lnTo>
                      <a:lnTo>
                        <a:pt x="314" y="34"/>
                      </a:lnTo>
                      <a:lnTo>
                        <a:pt x="308" y="30"/>
                      </a:lnTo>
                      <a:lnTo>
                        <a:pt x="300" y="28"/>
                      </a:lnTo>
                      <a:lnTo>
                        <a:pt x="128" y="28"/>
                      </a:lnTo>
                      <a:lnTo>
                        <a:pt x="128" y="28"/>
                      </a:lnTo>
                      <a:lnTo>
                        <a:pt x="120" y="30"/>
                      </a:lnTo>
                      <a:lnTo>
                        <a:pt x="114" y="34"/>
                      </a:lnTo>
                      <a:lnTo>
                        <a:pt x="110" y="40"/>
                      </a:lnTo>
                      <a:lnTo>
                        <a:pt x="108" y="48"/>
                      </a:lnTo>
                      <a:lnTo>
                        <a:pt x="108" y="68"/>
                      </a:lnTo>
                      <a:lnTo>
                        <a:pt x="84" y="68"/>
                      </a:lnTo>
                      <a:lnTo>
                        <a:pt x="84" y="68"/>
                      </a:lnTo>
                      <a:lnTo>
                        <a:pt x="76" y="66"/>
                      </a:lnTo>
                      <a:lnTo>
                        <a:pt x="70" y="62"/>
                      </a:lnTo>
                      <a:lnTo>
                        <a:pt x="66" y="56"/>
                      </a:lnTo>
                      <a:lnTo>
                        <a:pt x="64" y="48"/>
                      </a:lnTo>
                      <a:lnTo>
                        <a:pt x="64" y="8"/>
                      </a:lnTo>
                      <a:lnTo>
                        <a:pt x="64" y="8"/>
                      </a:lnTo>
                      <a:lnTo>
                        <a:pt x="64" y="6"/>
                      </a:lnTo>
                      <a:lnTo>
                        <a:pt x="62" y="4"/>
                      </a:lnTo>
                      <a:lnTo>
                        <a:pt x="58" y="2"/>
                      </a:lnTo>
                      <a:lnTo>
                        <a:pt x="56" y="0"/>
                      </a:lnTo>
                      <a:lnTo>
                        <a:pt x="56" y="0"/>
                      </a:lnTo>
                      <a:lnTo>
                        <a:pt x="52" y="2"/>
                      </a:lnTo>
                      <a:lnTo>
                        <a:pt x="50" y="4"/>
                      </a:lnTo>
                      <a:lnTo>
                        <a:pt x="48" y="6"/>
                      </a:lnTo>
                      <a:lnTo>
                        <a:pt x="48" y="8"/>
                      </a:lnTo>
                      <a:lnTo>
                        <a:pt x="48" y="48"/>
                      </a:lnTo>
                      <a:lnTo>
                        <a:pt x="48" y="48"/>
                      </a:lnTo>
                      <a:lnTo>
                        <a:pt x="48" y="56"/>
                      </a:lnTo>
                      <a:lnTo>
                        <a:pt x="50" y="62"/>
                      </a:lnTo>
                      <a:lnTo>
                        <a:pt x="54" y="68"/>
                      </a:lnTo>
                      <a:lnTo>
                        <a:pt x="58" y="74"/>
                      </a:lnTo>
                      <a:lnTo>
                        <a:pt x="64" y="78"/>
                      </a:lnTo>
                      <a:lnTo>
                        <a:pt x="70" y="80"/>
                      </a:lnTo>
                      <a:lnTo>
                        <a:pt x="76" y="82"/>
                      </a:lnTo>
                      <a:lnTo>
                        <a:pt x="84" y="84"/>
                      </a:lnTo>
                      <a:lnTo>
                        <a:pt x="108" y="84"/>
                      </a:lnTo>
                      <a:lnTo>
                        <a:pt x="108" y="116"/>
                      </a:lnTo>
                      <a:lnTo>
                        <a:pt x="8" y="116"/>
                      </a:lnTo>
                      <a:lnTo>
                        <a:pt x="8" y="116"/>
                      </a:lnTo>
                      <a:lnTo>
                        <a:pt x="6" y="116"/>
                      </a:lnTo>
                      <a:lnTo>
                        <a:pt x="2" y="118"/>
                      </a:lnTo>
                      <a:lnTo>
                        <a:pt x="0" y="120"/>
                      </a:lnTo>
                      <a:lnTo>
                        <a:pt x="0" y="124"/>
                      </a:lnTo>
                      <a:lnTo>
                        <a:pt x="0" y="124"/>
                      </a:lnTo>
                      <a:lnTo>
                        <a:pt x="0" y="126"/>
                      </a:lnTo>
                      <a:lnTo>
                        <a:pt x="2" y="130"/>
                      </a:lnTo>
                      <a:lnTo>
                        <a:pt x="6" y="132"/>
                      </a:lnTo>
                      <a:lnTo>
                        <a:pt x="8" y="132"/>
                      </a:lnTo>
                      <a:lnTo>
                        <a:pt x="108" y="132"/>
                      </a:lnTo>
                      <a:lnTo>
                        <a:pt x="108" y="164"/>
                      </a:lnTo>
                      <a:lnTo>
                        <a:pt x="84" y="164"/>
                      </a:lnTo>
                      <a:lnTo>
                        <a:pt x="84" y="164"/>
                      </a:lnTo>
                      <a:lnTo>
                        <a:pt x="76" y="164"/>
                      </a:lnTo>
                      <a:lnTo>
                        <a:pt x="70" y="166"/>
                      </a:lnTo>
                      <a:lnTo>
                        <a:pt x="64" y="170"/>
                      </a:lnTo>
                      <a:lnTo>
                        <a:pt x="58" y="174"/>
                      </a:lnTo>
                      <a:lnTo>
                        <a:pt x="54" y="180"/>
                      </a:lnTo>
                      <a:lnTo>
                        <a:pt x="50" y="186"/>
                      </a:lnTo>
                      <a:lnTo>
                        <a:pt x="48" y="192"/>
                      </a:lnTo>
                      <a:lnTo>
                        <a:pt x="48" y="200"/>
                      </a:lnTo>
                      <a:lnTo>
                        <a:pt x="48" y="238"/>
                      </a:lnTo>
                      <a:lnTo>
                        <a:pt x="48" y="238"/>
                      </a:lnTo>
                      <a:lnTo>
                        <a:pt x="48" y="242"/>
                      </a:lnTo>
                      <a:lnTo>
                        <a:pt x="50" y="244"/>
                      </a:lnTo>
                      <a:lnTo>
                        <a:pt x="52" y="246"/>
                      </a:lnTo>
                      <a:lnTo>
                        <a:pt x="56" y="246"/>
                      </a:lnTo>
                      <a:lnTo>
                        <a:pt x="56" y="246"/>
                      </a:lnTo>
                      <a:lnTo>
                        <a:pt x="58" y="246"/>
                      </a:lnTo>
                      <a:lnTo>
                        <a:pt x="62" y="244"/>
                      </a:lnTo>
                      <a:lnTo>
                        <a:pt x="64" y="242"/>
                      </a:lnTo>
                      <a:lnTo>
                        <a:pt x="64" y="238"/>
                      </a:lnTo>
                      <a:lnTo>
                        <a:pt x="64" y="200"/>
                      </a:lnTo>
                      <a:lnTo>
                        <a:pt x="64" y="200"/>
                      </a:lnTo>
                      <a:lnTo>
                        <a:pt x="66" y="192"/>
                      </a:lnTo>
                      <a:lnTo>
                        <a:pt x="70" y="186"/>
                      </a:lnTo>
                      <a:lnTo>
                        <a:pt x="76" y="182"/>
                      </a:lnTo>
                      <a:lnTo>
                        <a:pt x="84" y="180"/>
                      </a:lnTo>
                      <a:lnTo>
                        <a:pt x="110" y="180"/>
                      </a:lnTo>
                      <a:lnTo>
                        <a:pt x="110" y="180"/>
                      </a:lnTo>
                      <a:lnTo>
                        <a:pt x="114" y="194"/>
                      </a:lnTo>
                      <a:lnTo>
                        <a:pt x="120" y="208"/>
                      </a:lnTo>
                      <a:lnTo>
                        <a:pt x="128" y="220"/>
                      </a:lnTo>
                      <a:lnTo>
                        <a:pt x="138" y="230"/>
                      </a:lnTo>
                      <a:lnTo>
                        <a:pt x="150" y="240"/>
                      </a:lnTo>
                      <a:lnTo>
                        <a:pt x="164" y="246"/>
                      </a:lnTo>
                      <a:lnTo>
                        <a:pt x="178" y="250"/>
                      </a:lnTo>
                      <a:lnTo>
                        <a:pt x="194" y="252"/>
                      </a:lnTo>
                      <a:lnTo>
                        <a:pt x="236" y="252"/>
                      </a:lnTo>
                      <a:lnTo>
                        <a:pt x="236" y="252"/>
                      </a:lnTo>
                      <a:lnTo>
                        <a:pt x="250" y="250"/>
                      </a:lnTo>
                      <a:lnTo>
                        <a:pt x="266" y="246"/>
                      </a:lnTo>
                      <a:lnTo>
                        <a:pt x="278" y="240"/>
                      </a:lnTo>
                      <a:lnTo>
                        <a:pt x="290" y="230"/>
                      </a:lnTo>
                      <a:lnTo>
                        <a:pt x="302" y="220"/>
                      </a:lnTo>
                      <a:lnTo>
                        <a:pt x="310" y="208"/>
                      </a:lnTo>
                      <a:lnTo>
                        <a:pt x="316" y="194"/>
                      </a:lnTo>
                      <a:lnTo>
                        <a:pt x="320" y="180"/>
                      </a:lnTo>
                      <a:lnTo>
                        <a:pt x="346" y="180"/>
                      </a:lnTo>
                      <a:lnTo>
                        <a:pt x="346" y="180"/>
                      </a:lnTo>
                      <a:lnTo>
                        <a:pt x="354" y="182"/>
                      </a:lnTo>
                      <a:lnTo>
                        <a:pt x="360" y="186"/>
                      </a:lnTo>
                      <a:lnTo>
                        <a:pt x="364" y="192"/>
                      </a:lnTo>
                      <a:lnTo>
                        <a:pt x="366" y="200"/>
                      </a:lnTo>
                      <a:lnTo>
                        <a:pt x="366" y="238"/>
                      </a:lnTo>
                      <a:lnTo>
                        <a:pt x="366" y="238"/>
                      </a:lnTo>
                      <a:lnTo>
                        <a:pt x="366" y="242"/>
                      </a:lnTo>
                      <a:lnTo>
                        <a:pt x="368" y="244"/>
                      </a:lnTo>
                      <a:lnTo>
                        <a:pt x="370" y="246"/>
                      </a:lnTo>
                      <a:lnTo>
                        <a:pt x="374" y="246"/>
                      </a:lnTo>
                      <a:lnTo>
                        <a:pt x="374" y="246"/>
                      </a:lnTo>
                      <a:lnTo>
                        <a:pt x="376" y="246"/>
                      </a:lnTo>
                      <a:lnTo>
                        <a:pt x="380" y="244"/>
                      </a:lnTo>
                      <a:lnTo>
                        <a:pt x="380" y="242"/>
                      </a:lnTo>
                      <a:lnTo>
                        <a:pt x="382" y="238"/>
                      </a:lnTo>
                      <a:lnTo>
                        <a:pt x="382" y="200"/>
                      </a:lnTo>
                      <a:lnTo>
                        <a:pt x="382" y="200"/>
                      </a:lnTo>
                      <a:lnTo>
                        <a:pt x="380" y="192"/>
                      </a:lnTo>
                      <a:lnTo>
                        <a:pt x="378" y="186"/>
                      </a:lnTo>
                      <a:lnTo>
                        <a:pt x="376" y="180"/>
                      </a:lnTo>
                      <a:lnTo>
                        <a:pt x="370" y="174"/>
                      </a:lnTo>
                      <a:lnTo>
                        <a:pt x="366" y="170"/>
                      </a:lnTo>
                      <a:lnTo>
                        <a:pt x="360" y="166"/>
                      </a:lnTo>
                      <a:lnTo>
                        <a:pt x="354" y="164"/>
                      </a:lnTo>
                      <a:lnTo>
                        <a:pt x="346" y="164"/>
                      </a:lnTo>
                      <a:lnTo>
                        <a:pt x="320" y="164"/>
                      </a:lnTo>
                      <a:lnTo>
                        <a:pt x="320" y="132"/>
                      </a:lnTo>
                      <a:lnTo>
                        <a:pt x="420" y="132"/>
                      </a:lnTo>
                      <a:lnTo>
                        <a:pt x="420" y="132"/>
                      </a:lnTo>
                      <a:lnTo>
                        <a:pt x="424" y="132"/>
                      </a:lnTo>
                      <a:lnTo>
                        <a:pt x="426" y="130"/>
                      </a:lnTo>
                      <a:lnTo>
                        <a:pt x="428" y="126"/>
                      </a:lnTo>
                      <a:lnTo>
                        <a:pt x="428" y="124"/>
                      </a:lnTo>
                      <a:lnTo>
                        <a:pt x="428" y="124"/>
                      </a:lnTo>
                      <a:lnTo>
                        <a:pt x="428" y="120"/>
                      </a:lnTo>
                      <a:lnTo>
                        <a:pt x="426" y="118"/>
                      </a:lnTo>
                      <a:lnTo>
                        <a:pt x="424" y="116"/>
                      </a:lnTo>
                      <a:lnTo>
                        <a:pt x="420" y="116"/>
                      </a:lnTo>
                      <a:lnTo>
                        <a:pt x="420" y="116"/>
                      </a:lnTo>
                      <a:close/>
                      <a:moveTo>
                        <a:pt x="206" y="236"/>
                      </a:moveTo>
                      <a:lnTo>
                        <a:pt x="194" y="236"/>
                      </a:lnTo>
                      <a:lnTo>
                        <a:pt x="194" y="236"/>
                      </a:lnTo>
                      <a:lnTo>
                        <a:pt x="180" y="234"/>
                      </a:lnTo>
                      <a:lnTo>
                        <a:pt x="166" y="230"/>
                      </a:lnTo>
                      <a:lnTo>
                        <a:pt x="154" y="224"/>
                      </a:lnTo>
                      <a:lnTo>
                        <a:pt x="144" y="216"/>
                      </a:lnTo>
                      <a:lnTo>
                        <a:pt x="136" y="206"/>
                      </a:lnTo>
                      <a:lnTo>
                        <a:pt x="130" y="194"/>
                      </a:lnTo>
                      <a:lnTo>
                        <a:pt x="126" y="180"/>
                      </a:lnTo>
                      <a:lnTo>
                        <a:pt x="124" y="166"/>
                      </a:lnTo>
                      <a:lnTo>
                        <a:pt x="124" y="48"/>
                      </a:lnTo>
                      <a:lnTo>
                        <a:pt x="124" y="48"/>
                      </a:lnTo>
                      <a:lnTo>
                        <a:pt x="126" y="46"/>
                      </a:lnTo>
                      <a:lnTo>
                        <a:pt x="130" y="44"/>
                      </a:lnTo>
                      <a:lnTo>
                        <a:pt x="206" y="44"/>
                      </a:lnTo>
                      <a:lnTo>
                        <a:pt x="206" y="236"/>
                      </a:lnTo>
                      <a:close/>
                      <a:moveTo>
                        <a:pt x="304" y="166"/>
                      </a:moveTo>
                      <a:lnTo>
                        <a:pt x="304" y="166"/>
                      </a:lnTo>
                      <a:lnTo>
                        <a:pt x="304" y="180"/>
                      </a:lnTo>
                      <a:lnTo>
                        <a:pt x="300" y="194"/>
                      </a:lnTo>
                      <a:lnTo>
                        <a:pt x="292" y="206"/>
                      </a:lnTo>
                      <a:lnTo>
                        <a:pt x="284" y="216"/>
                      </a:lnTo>
                      <a:lnTo>
                        <a:pt x="274" y="224"/>
                      </a:lnTo>
                      <a:lnTo>
                        <a:pt x="262" y="230"/>
                      </a:lnTo>
                      <a:lnTo>
                        <a:pt x="250" y="234"/>
                      </a:lnTo>
                      <a:lnTo>
                        <a:pt x="236" y="236"/>
                      </a:lnTo>
                      <a:lnTo>
                        <a:pt x="222" y="236"/>
                      </a:lnTo>
                      <a:lnTo>
                        <a:pt x="222" y="44"/>
                      </a:lnTo>
                      <a:lnTo>
                        <a:pt x="300" y="44"/>
                      </a:lnTo>
                      <a:lnTo>
                        <a:pt x="300" y="44"/>
                      </a:lnTo>
                      <a:lnTo>
                        <a:pt x="304" y="46"/>
                      </a:lnTo>
                      <a:lnTo>
                        <a:pt x="304" y="48"/>
                      </a:lnTo>
                      <a:lnTo>
                        <a:pt x="304" y="1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grpSp>
        </p:grpSp>
        <p:grpSp>
          <p:nvGrpSpPr>
            <p:cNvPr id="1971" name="Group 1970">
              <a:extLst>
                <a:ext uri="{FF2B5EF4-FFF2-40B4-BE49-F238E27FC236}">
                  <a16:creationId xmlns:a16="http://schemas.microsoft.com/office/drawing/2014/main" id="{1BF4EBC1-3E9C-4AAA-937F-31BBE7DDADB4}"/>
                </a:ext>
              </a:extLst>
            </p:cNvPr>
            <p:cNvGrpSpPr/>
            <p:nvPr/>
          </p:nvGrpSpPr>
          <p:grpSpPr>
            <a:xfrm>
              <a:off x="7698122" y="1927117"/>
              <a:ext cx="2737416" cy="2125562"/>
              <a:chOff x="7698122" y="1927117"/>
              <a:chExt cx="2737416" cy="2125562"/>
            </a:xfrm>
          </p:grpSpPr>
          <p:sp>
            <p:nvSpPr>
              <p:cNvPr id="1972" name="Rectangle 1971">
                <a:extLst>
                  <a:ext uri="{FF2B5EF4-FFF2-40B4-BE49-F238E27FC236}">
                    <a16:creationId xmlns:a16="http://schemas.microsoft.com/office/drawing/2014/main" id="{7A3BEBF6-304E-4BD6-87B5-C2CFCA6EB025}"/>
                  </a:ext>
                </a:extLst>
              </p:cNvPr>
              <p:cNvSpPr/>
              <p:nvPr/>
            </p:nvSpPr>
            <p:spPr>
              <a:xfrm flipH="1">
                <a:off x="9316799" y="1927117"/>
                <a:ext cx="1118739"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4990"/>
                    </a:solidFill>
                    <a:effectLst/>
                    <a:uLnTx/>
                    <a:uFillTx/>
                    <a:latin typeface="Open Sans"/>
                    <a:ea typeface="+mn-ea"/>
                    <a:cs typeface="+mn-cs"/>
                  </a:rPr>
                  <a:t>Traffic Generator</a:t>
                </a:r>
                <a:endParaRPr kumimoji="0" lang="x-none" sz="1400" b="1" i="0" u="none" strike="noStrike" kern="1200" cap="none" spc="0" normalizeH="0" baseline="0" noProof="0">
                  <a:ln>
                    <a:noFill/>
                  </a:ln>
                  <a:solidFill>
                    <a:srgbClr val="004990"/>
                  </a:solidFill>
                  <a:effectLst/>
                  <a:uLnTx/>
                  <a:uFillTx/>
                  <a:latin typeface="Open Sans"/>
                  <a:ea typeface="+mn-ea"/>
                  <a:cs typeface="+mn-cs"/>
                </a:endParaRPr>
              </a:p>
            </p:txBody>
          </p:sp>
          <p:sp>
            <p:nvSpPr>
              <p:cNvPr id="1973" name="Freeform 5">
                <a:extLst>
                  <a:ext uri="{FF2B5EF4-FFF2-40B4-BE49-F238E27FC236}">
                    <a16:creationId xmlns:a16="http://schemas.microsoft.com/office/drawing/2014/main" id="{AF57EDBD-1672-4681-85AB-EFB406C16C43}"/>
                  </a:ext>
                </a:extLst>
              </p:cNvPr>
              <p:cNvSpPr>
                <a:spLocks/>
              </p:cNvSpPr>
              <p:nvPr/>
            </p:nvSpPr>
            <p:spPr bwMode="auto">
              <a:xfrm rot="16200000" flipH="1">
                <a:off x="9254965" y="2628996"/>
                <a:ext cx="1153217" cy="985672"/>
              </a:xfrm>
              <a:custGeom>
                <a:avLst/>
                <a:gdLst>
                  <a:gd name="T0" fmla="*/ 182 w 647"/>
                  <a:gd name="T1" fmla="*/ 553 h 553"/>
                  <a:gd name="T2" fmla="*/ 68 w 647"/>
                  <a:gd name="T3" fmla="*/ 553 h 553"/>
                  <a:gd name="T4" fmla="*/ 68 w 647"/>
                  <a:gd name="T5" fmla="*/ 553 h 553"/>
                  <a:gd name="T6" fmla="*/ 54 w 647"/>
                  <a:gd name="T7" fmla="*/ 551 h 553"/>
                  <a:gd name="T8" fmla="*/ 42 w 647"/>
                  <a:gd name="T9" fmla="*/ 547 h 553"/>
                  <a:gd name="T10" fmla="*/ 30 w 647"/>
                  <a:gd name="T11" fmla="*/ 541 h 553"/>
                  <a:gd name="T12" fmla="*/ 20 w 647"/>
                  <a:gd name="T13" fmla="*/ 533 h 553"/>
                  <a:gd name="T14" fmla="*/ 12 w 647"/>
                  <a:gd name="T15" fmla="*/ 523 h 553"/>
                  <a:gd name="T16" fmla="*/ 6 w 647"/>
                  <a:gd name="T17" fmla="*/ 511 h 553"/>
                  <a:gd name="T18" fmla="*/ 2 w 647"/>
                  <a:gd name="T19" fmla="*/ 497 h 553"/>
                  <a:gd name="T20" fmla="*/ 0 w 647"/>
                  <a:gd name="T21" fmla="*/ 485 h 553"/>
                  <a:gd name="T22" fmla="*/ 0 w 647"/>
                  <a:gd name="T23" fmla="*/ 70 h 553"/>
                  <a:gd name="T24" fmla="*/ 0 w 647"/>
                  <a:gd name="T25" fmla="*/ 70 h 553"/>
                  <a:gd name="T26" fmla="*/ 2 w 647"/>
                  <a:gd name="T27" fmla="*/ 56 h 553"/>
                  <a:gd name="T28" fmla="*/ 6 w 647"/>
                  <a:gd name="T29" fmla="*/ 42 h 553"/>
                  <a:gd name="T30" fmla="*/ 12 w 647"/>
                  <a:gd name="T31" fmla="*/ 30 h 553"/>
                  <a:gd name="T32" fmla="*/ 20 w 647"/>
                  <a:gd name="T33" fmla="*/ 20 h 553"/>
                  <a:gd name="T34" fmla="*/ 30 w 647"/>
                  <a:gd name="T35" fmla="*/ 12 h 553"/>
                  <a:gd name="T36" fmla="*/ 42 w 647"/>
                  <a:gd name="T37" fmla="*/ 6 h 553"/>
                  <a:gd name="T38" fmla="*/ 54 w 647"/>
                  <a:gd name="T39" fmla="*/ 2 h 553"/>
                  <a:gd name="T40" fmla="*/ 68 w 647"/>
                  <a:gd name="T41" fmla="*/ 0 h 553"/>
                  <a:gd name="T42" fmla="*/ 579 w 647"/>
                  <a:gd name="T43" fmla="*/ 0 h 553"/>
                  <a:gd name="T44" fmla="*/ 579 w 647"/>
                  <a:gd name="T45" fmla="*/ 0 h 553"/>
                  <a:gd name="T46" fmla="*/ 593 w 647"/>
                  <a:gd name="T47" fmla="*/ 2 h 553"/>
                  <a:gd name="T48" fmla="*/ 605 w 647"/>
                  <a:gd name="T49" fmla="*/ 6 h 553"/>
                  <a:gd name="T50" fmla="*/ 617 w 647"/>
                  <a:gd name="T51" fmla="*/ 12 h 553"/>
                  <a:gd name="T52" fmla="*/ 627 w 647"/>
                  <a:gd name="T53" fmla="*/ 20 h 553"/>
                  <a:gd name="T54" fmla="*/ 635 w 647"/>
                  <a:gd name="T55" fmla="*/ 30 h 553"/>
                  <a:gd name="T56" fmla="*/ 641 w 647"/>
                  <a:gd name="T57" fmla="*/ 42 h 553"/>
                  <a:gd name="T58" fmla="*/ 645 w 647"/>
                  <a:gd name="T59" fmla="*/ 56 h 553"/>
                  <a:gd name="T60" fmla="*/ 647 w 647"/>
                  <a:gd name="T61" fmla="*/ 70 h 553"/>
                  <a:gd name="T62" fmla="*/ 647 w 647"/>
                  <a:gd name="T63" fmla="*/ 485 h 553"/>
                  <a:gd name="T64" fmla="*/ 647 w 647"/>
                  <a:gd name="T65" fmla="*/ 485 h 553"/>
                  <a:gd name="T66" fmla="*/ 645 w 647"/>
                  <a:gd name="T67" fmla="*/ 497 h 553"/>
                  <a:gd name="T68" fmla="*/ 641 w 647"/>
                  <a:gd name="T69" fmla="*/ 511 h 553"/>
                  <a:gd name="T70" fmla="*/ 635 w 647"/>
                  <a:gd name="T71" fmla="*/ 523 h 553"/>
                  <a:gd name="T72" fmla="*/ 627 w 647"/>
                  <a:gd name="T73" fmla="*/ 533 h 553"/>
                  <a:gd name="T74" fmla="*/ 617 w 647"/>
                  <a:gd name="T75" fmla="*/ 541 h 553"/>
                  <a:gd name="T76" fmla="*/ 605 w 647"/>
                  <a:gd name="T77" fmla="*/ 547 h 553"/>
                  <a:gd name="T78" fmla="*/ 593 w 647"/>
                  <a:gd name="T79" fmla="*/ 551 h 553"/>
                  <a:gd name="T80" fmla="*/ 579 w 647"/>
                  <a:gd name="T81" fmla="*/ 553 h 553"/>
                  <a:gd name="T82" fmla="*/ 457 w 647"/>
                  <a:gd name="T83" fmla="*/ 553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7" h="553">
                    <a:moveTo>
                      <a:pt x="182" y="553"/>
                    </a:moveTo>
                    <a:lnTo>
                      <a:pt x="68" y="553"/>
                    </a:lnTo>
                    <a:lnTo>
                      <a:pt x="68" y="553"/>
                    </a:lnTo>
                    <a:lnTo>
                      <a:pt x="54" y="551"/>
                    </a:lnTo>
                    <a:lnTo>
                      <a:pt x="42" y="547"/>
                    </a:lnTo>
                    <a:lnTo>
                      <a:pt x="30" y="541"/>
                    </a:lnTo>
                    <a:lnTo>
                      <a:pt x="20" y="533"/>
                    </a:lnTo>
                    <a:lnTo>
                      <a:pt x="12" y="523"/>
                    </a:lnTo>
                    <a:lnTo>
                      <a:pt x="6" y="511"/>
                    </a:lnTo>
                    <a:lnTo>
                      <a:pt x="2" y="497"/>
                    </a:lnTo>
                    <a:lnTo>
                      <a:pt x="0" y="485"/>
                    </a:lnTo>
                    <a:lnTo>
                      <a:pt x="0" y="70"/>
                    </a:lnTo>
                    <a:lnTo>
                      <a:pt x="0" y="70"/>
                    </a:lnTo>
                    <a:lnTo>
                      <a:pt x="2" y="56"/>
                    </a:lnTo>
                    <a:lnTo>
                      <a:pt x="6" y="42"/>
                    </a:lnTo>
                    <a:lnTo>
                      <a:pt x="12" y="30"/>
                    </a:lnTo>
                    <a:lnTo>
                      <a:pt x="20" y="20"/>
                    </a:lnTo>
                    <a:lnTo>
                      <a:pt x="30" y="12"/>
                    </a:lnTo>
                    <a:lnTo>
                      <a:pt x="42" y="6"/>
                    </a:lnTo>
                    <a:lnTo>
                      <a:pt x="54" y="2"/>
                    </a:lnTo>
                    <a:lnTo>
                      <a:pt x="68" y="0"/>
                    </a:lnTo>
                    <a:lnTo>
                      <a:pt x="579" y="0"/>
                    </a:lnTo>
                    <a:lnTo>
                      <a:pt x="579" y="0"/>
                    </a:lnTo>
                    <a:lnTo>
                      <a:pt x="593" y="2"/>
                    </a:lnTo>
                    <a:lnTo>
                      <a:pt x="605" y="6"/>
                    </a:lnTo>
                    <a:lnTo>
                      <a:pt x="617" y="12"/>
                    </a:lnTo>
                    <a:lnTo>
                      <a:pt x="627" y="20"/>
                    </a:lnTo>
                    <a:lnTo>
                      <a:pt x="635" y="30"/>
                    </a:lnTo>
                    <a:lnTo>
                      <a:pt x="641" y="42"/>
                    </a:lnTo>
                    <a:lnTo>
                      <a:pt x="645" y="56"/>
                    </a:lnTo>
                    <a:lnTo>
                      <a:pt x="647" y="70"/>
                    </a:lnTo>
                    <a:lnTo>
                      <a:pt x="647" y="485"/>
                    </a:lnTo>
                    <a:lnTo>
                      <a:pt x="647" y="485"/>
                    </a:lnTo>
                    <a:lnTo>
                      <a:pt x="645" y="497"/>
                    </a:lnTo>
                    <a:lnTo>
                      <a:pt x="641" y="511"/>
                    </a:lnTo>
                    <a:lnTo>
                      <a:pt x="635" y="523"/>
                    </a:lnTo>
                    <a:lnTo>
                      <a:pt x="627" y="533"/>
                    </a:lnTo>
                    <a:lnTo>
                      <a:pt x="617" y="541"/>
                    </a:lnTo>
                    <a:lnTo>
                      <a:pt x="605" y="547"/>
                    </a:lnTo>
                    <a:lnTo>
                      <a:pt x="593" y="551"/>
                    </a:lnTo>
                    <a:lnTo>
                      <a:pt x="579" y="553"/>
                    </a:lnTo>
                    <a:lnTo>
                      <a:pt x="457" y="553"/>
                    </a:lnTo>
                  </a:path>
                </a:pathLst>
              </a:custGeom>
              <a:solidFill>
                <a:schemeClr val="bg1">
                  <a:lumMod val="95000"/>
                </a:schemeClr>
              </a:solidFill>
              <a:ln w="635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974" name="Freeform 7">
                <a:extLst>
                  <a:ext uri="{FF2B5EF4-FFF2-40B4-BE49-F238E27FC236}">
                    <a16:creationId xmlns:a16="http://schemas.microsoft.com/office/drawing/2014/main" id="{80CE68A4-CE9A-49C6-BD7F-4D53EC20679D}"/>
                  </a:ext>
                </a:extLst>
              </p:cNvPr>
              <p:cNvSpPr>
                <a:spLocks/>
              </p:cNvSpPr>
              <p:nvPr/>
            </p:nvSpPr>
            <p:spPr bwMode="auto">
              <a:xfrm rot="16200000" flipH="1">
                <a:off x="8925221" y="3191370"/>
                <a:ext cx="260230" cy="566806"/>
              </a:xfrm>
              <a:custGeom>
                <a:avLst/>
                <a:gdLst>
                  <a:gd name="T0" fmla="*/ 0 w 146"/>
                  <a:gd name="T1" fmla="*/ 318 h 318"/>
                  <a:gd name="T2" fmla="*/ 0 w 146"/>
                  <a:gd name="T3" fmla="*/ 216 h 318"/>
                  <a:gd name="T4" fmla="*/ 146 w 146"/>
                  <a:gd name="T5" fmla="*/ 216 h 318"/>
                  <a:gd name="T6" fmla="*/ 146 w 146"/>
                  <a:gd name="T7" fmla="*/ 0 h 318"/>
                </a:gdLst>
                <a:ahLst/>
                <a:cxnLst>
                  <a:cxn ang="0">
                    <a:pos x="T0" y="T1"/>
                  </a:cxn>
                  <a:cxn ang="0">
                    <a:pos x="T2" y="T3"/>
                  </a:cxn>
                  <a:cxn ang="0">
                    <a:pos x="T4" y="T5"/>
                  </a:cxn>
                  <a:cxn ang="0">
                    <a:pos x="T6" y="T7"/>
                  </a:cxn>
                </a:cxnLst>
                <a:rect l="0" t="0" r="r" b="b"/>
                <a:pathLst>
                  <a:path w="146" h="318">
                    <a:moveTo>
                      <a:pt x="0" y="318"/>
                    </a:moveTo>
                    <a:lnTo>
                      <a:pt x="0" y="216"/>
                    </a:lnTo>
                    <a:lnTo>
                      <a:pt x="146" y="216"/>
                    </a:lnTo>
                    <a:lnTo>
                      <a:pt x="146" y="0"/>
                    </a:lnTo>
                  </a:path>
                </a:pathLst>
              </a:custGeom>
              <a:noFill/>
              <a:ln w="6350">
                <a:solidFill>
                  <a:schemeClr val="accent1"/>
                </a:solidFill>
                <a:prstDash val="solid"/>
                <a:round/>
                <a:headEnd/>
                <a:tailEnd type="triangle" w="sm" len="sm"/>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975" name="Freeform 11">
                <a:extLst>
                  <a:ext uri="{FF2B5EF4-FFF2-40B4-BE49-F238E27FC236}">
                    <a16:creationId xmlns:a16="http://schemas.microsoft.com/office/drawing/2014/main" id="{07E4605D-DCC7-4109-A638-C45184B85975}"/>
                  </a:ext>
                </a:extLst>
              </p:cNvPr>
              <p:cNvSpPr>
                <a:spLocks/>
              </p:cNvSpPr>
              <p:nvPr/>
            </p:nvSpPr>
            <p:spPr bwMode="auto">
              <a:xfrm rot="16200000" flipH="1">
                <a:off x="8927002" y="2468581"/>
                <a:ext cx="256666" cy="566806"/>
              </a:xfrm>
              <a:custGeom>
                <a:avLst/>
                <a:gdLst>
                  <a:gd name="T0" fmla="*/ 144 w 144"/>
                  <a:gd name="T1" fmla="*/ 318 h 318"/>
                  <a:gd name="T2" fmla="*/ 144 w 144"/>
                  <a:gd name="T3" fmla="*/ 216 h 318"/>
                  <a:gd name="T4" fmla="*/ 0 w 144"/>
                  <a:gd name="T5" fmla="*/ 216 h 318"/>
                  <a:gd name="T6" fmla="*/ 0 w 144"/>
                  <a:gd name="T7" fmla="*/ 0 h 318"/>
                </a:gdLst>
                <a:ahLst/>
                <a:cxnLst>
                  <a:cxn ang="0">
                    <a:pos x="T0" y="T1"/>
                  </a:cxn>
                  <a:cxn ang="0">
                    <a:pos x="T2" y="T3"/>
                  </a:cxn>
                  <a:cxn ang="0">
                    <a:pos x="T4" y="T5"/>
                  </a:cxn>
                  <a:cxn ang="0">
                    <a:pos x="T6" y="T7"/>
                  </a:cxn>
                </a:cxnLst>
                <a:rect l="0" t="0" r="r" b="b"/>
                <a:pathLst>
                  <a:path w="144" h="318">
                    <a:moveTo>
                      <a:pt x="144" y="318"/>
                    </a:moveTo>
                    <a:lnTo>
                      <a:pt x="144" y="216"/>
                    </a:lnTo>
                    <a:lnTo>
                      <a:pt x="0" y="216"/>
                    </a:lnTo>
                    <a:lnTo>
                      <a:pt x="0" y="0"/>
                    </a:lnTo>
                  </a:path>
                </a:pathLst>
              </a:custGeom>
              <a:noFill/>
              <a:ln w="6350">
                <a:solidFill>
                  <a:schemeClr val="accent1"/>
                </a:solidFill>
                <a:prstDash val="solid"/>
                <a:round/>
                <a:headEnd/>
                <a:tailEnd type="triangle" w="sm" len="sm"/>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976" name="Freeform 15">
                <a:extLst>
                  <a:ext uri="{FF2B5EF4-FFF2-40B4-BE49-F238E27FC236}">
                    <a16:creationId xmlns:a16="http://schemas.microsoft.com/office/drawing/2014/main" id="{BAA1011F-D558-443F-BB57-AD4BD4E92B01}"/>
                  </a:ext>
                </a:extLst>
              </p:cNvPr>
              <p:cNvSpPr>
                <a:spLocks/>
              </p:cNvSpPr>
              <p:nvPr/>
            </p:nvSpPr>
            <p:spPr bwMode="auto">
              <a:xfrm rot="16200000" flipH="1">
                <a:off x="9165397" y="2928817"/>
                <a:ext cx="53659" cy="293026"/>
              </a:xfrm>
              <a:custGeom>
                <a:avLst/>
                <a:gdLst>
                  <a:gd name="T0" fmla="*/ 0 w 68"/>
                  <a:gd name="T1" fmla="*/ 330 h 330"/>
                  <a:gd name="T2" fmla="*/ 0 w 68"/>
                  <a:gd name="T3" fmla="*/ 108 h 330"/>
                  <a:gd name="T4" fmla="*/ 68 w 68"/>
                  <a:gd name="T5" fmla="*/ 42 h 330"/>
                  <a:gd name="T6" fmla="*/ 68 w 68"/>
                  <a:gd name="T7" fmla="*/ 0 h 330"/>
                  <a:gd name="connsiteX0" fmla="*/ 0 w 10000"/>
                  <a:gd name="connsiteY0" fmla="*/ 8727 h 8727"/>
                  <a:gd name="connsiteX1" fmla="*/ 0 w 10000"/>
                  <a:gd name="connsiteY1" fmla="*/ 2000 h 8727"/>
                  <a:gd name="connsiteX2" fmla="*/ 10000 w 10000"/>
                  <a:gd name="connsiteY2" fmla="*/ 0 h 8727"/>
                  <a:gd name="connsiteX0" fmla="*/ 0 w 0"/>
                  <a:gd name="connsiteY0" fmla="*/ 7708 h 7708"/>
                  <a:gd name="connsiteX1" fmla="*/ 0 w 0"/>
                  <a:gd name="connsiteY1" fmla="*/ 0 h 7708"/>
                </a:gdLst>
                <a:ahLst/>
                <a:cxnLst>
                  <a:cxn ang="0">
                    <a:pos x="connsiteX0" y="connsiteY0"/>
                  </a:cxn>
                  <a:cxn ang="0">
                    <a:pos x="connsiteX1" y="connsiteY1"/>
                  </a:cxn>
                </a:cxnLst>
                <a:rect l="l" t="t" r="r" b="b"/>
                <a:pathLst>
                  <a:path h="7708">
                    <a:moveTo>
                      <a:pt x="0" y="7708"/>
                    </a:moveTo>
                    <a:lnTo>
                      <a:pt x="0" y="0"/>
                    </a:lnTo>
                  </a:path>
                </a:pathLst>
              </a:custGeom>
              <a:noFill/>
              <a:ln w="6350">
                <a:solidFill>
                  <a:schemeClr val="accent1"/>
                </a:solidFill>
                <a:prstDash val="solid"/>
                <a:round/>
                <a:headEnd/>
                <a:tailEnd type="triangle" w="sm" len="sm"/>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977" name="Freeform 25">
                <a:extLst>
                  <a:ext uri="{FF2B5EF4-FFF2-40B4-BE49-F238E27FC236}">
                    <a16:creationId xmlns:a16="http://schemas.microsoft.com/office/drawing/2014/main" id="{FFEBCB73-D27E-433C-BE3B-7E48DD0CE34B}"/>
                  </a:ext>
                </a:extLst>
              </p:cNvPr>
              <p:cNvSpPr>
                <a:spLocks/>
              </p:cNvSpPr>
              <p:nvPr/>
            </p:nvSpPr>
            <p:spPr bwMode="auto">
              <a:xfrm rot="16200000" flipH="1">
                <a:off x="9023871" y="3642934"/>
                <a:ext cx="477684" cy="152051"/>
              </a:xfrm>
              <a:custGeom>
                <a:avLst/>
                <a:gdLst>
                  <a:gd name="T0" fmla="*/ 0 w 268"/>
                  <a:gd name="T1" fmla="*/ 120 h 120"/>
                  <a:gd name="T2" fmla="*/ 0 w 268"/>
                  <a:gd name="T3" fmla="*/ 72 h 120"/>
                  <a:gd name="T4" fmla="*/ 268 w 268"/>
                  <a:gd name="T5" fmla="*/ 72 h 120"/>
                  <a:gd name="T6" fmla="*/ 268 w 268"/>
                  <a:gd name="T7" fmla="*/ 0 h 120"/>
                </a:gdLst>
                <a:ahLst/>
                <a:cxnLst>
                  <a:cxn ang="0">
                    <a:pos x="T0" y="T1"/>
                  </a:cxn>
                  <a:cxn ang="0">
                    <a:pos x="T2" y="T3"/>
                  </a:cxn>
                  <a:cxn ang="0">
                    <a:pos x="T4" y="T5"/>
                  </a:cxn>
                  <a:cxn ang="0">
                    <a:pos x="T6" y="T7"/>
                  </a:cxn>
                </a:cxnLst>
                <a:rect l="0" t="0" r="r" b="b"/>
                <a:pathLst>
                  <a:path w="268" h="120">
                    <a:moveTo>
                      <a:pt x="0" y="120"/>
                    </a:moveTo>
                    <a:lnTo>
                      <a:pt x="0" y="72"/>
                    </a:lnTo>
                    <a:lnTo>
                      <a:pt x="268" y="72"/>
                    </a:lnTo>
                    <a:lnTo>
                      <a:pt x="268" y="0"/>
                    </a:lnTo>
                  </a:path>
                </a:pathLst>
              </a:custGeom>
              <a:noFill/>
              <a:ln w="6350">
                <a:solidFill>
                  <a:schemeClr val="accent1"/>
                </a:solidFill>
                <a:prstDash val="solid"/>
                <a:round/>
                <a:headEnd/>
                <a:tailEnd type="triangle" w="sm" len="sm"/>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978" name="Freeform 27">
                <a:extLst>
                  <a:ext uri="{FF2B5EF4-FFF2-40B4-BE49-F238E27FC236}">
                    <a16:creationId xmlns:a16="http://schemas.microsoft.com/office/drawing/2014/main" id="{00A6F279-F659-4C40-A9C5-1ED465EB7A5A}"/>
                  </a:ext>
                </a:extLst>
              </p:cNvPr>
              <p:cNvSpPr>
                <a:spLocks/>
              </p:cNvSpPr>
              <p:nvPr/>
            </p:nvSpPr>
            <p:spPr bwMode="auto">
              <a:xfrm rot="16200000" flipH="1">
                <a:off x="8992951" y="2402631"/>
                <a:ext cx="477684" cy="213889"/>
              </a:xfrm>
              <a:custGeom>
                <a:avLst/>
                <a:gdLst>
                  <a:gd name="T0" fmla="*/ 268 w 268"/>
                  <a:gd name="T1" fmla="*/ 120 h 120"/>
                  <a:gd name="T2" fmla="*/ 268 w 268"/>
                  <a:gd name="T3" fmla="*/ 72 h 120"/>
                  <a:gd name="T4" fmla="*/ 0 w 268"/>
                  <a:gd name="T5" fmla="*/ 72 h 120"/>
                  <a:gd name="T6" fmla="*/ 0 w 268"/>
                  <a:gd name="T7" fmla="*/ 0 h 120"/>
                </a:gdLst>
                <a:ahLst/>
                <a:cxnLst>
                  <a:cxn ang="0">
                    <a:pos x="T0" y="T1"/>
                  </a:cxn>
                  <a:cxn ang="0">
                    <a:pos x="T2" y="T3"/>
                  </a:cxn>
                  <a:cxn ang="0">
                    <a:pos x="T4" y="T5"/>
                  </a:cxn>
                  <a:cxn ang="0">
                    <a:pos x="T6" y="T7"/>
                  </a:cxn>
                </a:cxnLst>
                <a:rect l="0" t="0" r="r" b="b"/>
                <a:pathLst>
                  <a:path w="268" h="120">
                    <a:moveTo>
                      <a:pt x="268" y="120"/>
                    </a:moveTo>
                    <a:lnTo>
                      <a:pt x="268" y="72"/>
                    </a:lnTo>
                    <a:lnTo>
                      <a:pt x="0" y="72"/>
                    </a:lnTo>
                    <a:lnTo>
                      <a:pt x="0" y="0"/>
                    </a:lnTo>
                  </a:path>
                </a:pathLst>
              </a:custGeom>
              <a:noFill/>
              <a:ln w="6350">
                <a:solidFill>
                  <a:schemeClr val="accent1"/>
                </a:solidFill>
                <a:prstDash val="solid"/>
                <a:round/>
                <a:headEnd/>
                <a:tailEnd type="triangle" w="sm" len="sm"/>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979" name="Freeform 66">
                <a:extLst>
                  <a:ext uri="{FF2B5EF4-FFF2-40B4-BE49-F238E27FC236}">
                    <a16:creationId xmlns:a16="http://schemas.microsoft.com/office/drawing/2014/main" id="{42B6A1D0-4F27-432A-A0FA-EE5997137ECB}"/>
                  </a:ext>
                </a:extLst>
              </p:cNvPr>
              <p:cNvSpPr/>
              <p:nvPr/>
            </p:nvSpPr>
            <p:spPr>
              <a:xfrm>
                <a:off x="8551711" y="3518186"/>
                <a:ext cx="218258" cy="156872"/>
              </a:xfrm>
              <a:custGeom>
                <a:avLst/>
                <a:gdLst/>
                <a:ahLst/>
                <a:cxnLst/>
                <a:rect l="l" t="t" r="r" b="b"/>
                <a:pathLst>
                  <a:path w="228600" h="164306">
                    <a:moveTo>
                      <a:pt x="7144" y="7144"/>
                    </a:moveTo>
                    <a:lnTo>
                      <a:pt x="7144" y="157163"/>
                    </a:lnTo>
                    <a:lnTo>
                      <a:pt x="221456" y="157163"/>
                    </a:lnTo>
                    <a:lnTo>
                      <a:pt x="221456" y="35719"/>
                    </a:lnTo>
                    <a:lnTo>
                      <a:pt x="105817" y="35719"/>
                    </a:lnTo>
                    <a:lnTo>
                      <a:pt x="77242" y="7144"/>
                    </a:lnTo>
                    <a:close/>
                    <a:moveTo>
                      <a:pt x="0" y="0"/>
                    </a:moveTo>
                    <a:lnTo>
                      <a:pt x="79921" y="0"/>
                    </a:lnTo>
                    <a:lnTo>
                      <a:pt x="108496" y="28575"/>
                    </a:lnTo>
                    <a:lnTo>
                      <a:pt x="228600" y="28575"/>
                    </a:lnTo>
                    <a:lnTo>
                      <a:pt x="228600" y="164306"/>
                    </a:lnTo>
                    <a:lnTo>
                      <a:pt x="0" y="164306"/>
                    </a:ln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nvGrpSpPr>
              <p:cNvPr id="1980" name="Group 1979">
                <a:extLst>
                  <a:ext uri="{FF2B5EF4-FFF2-40B4-BE49-F238E27FC236}">
                    <a16:creationId xmlns:a16="http://schemas.microsoft.com/office/drawing/2014/main" id="{7CE9C81B-1EA8-4A2E-AEF5-CD1285F68D1A}"/>
                  </a:ext>
                </a:extLst>
              </p:cNvPr>
              <p:cNvGrpSpPr/>
              <p:nvPr/>
            </p:nvGrpSpPr>
            <p:grpSpPr>
              <a:xfrm>
                <a:off x="8876091" y="2929380"/>
                <a:ext cx="163466" cy="219983"/>
                <a:chOff x="9902129" y="2944585"/>
                <a:chExt cx="163466" cy="219983"/>
              </a:xfrm>
            </p:grpSpPr>
            <p:sp>
              <p:nvSpPr>
                <p:cNvPr id="2097" name="Freeform 12">
                  <a:extLst>
                    <a:ext uri="{FF2B5EF4-FFF2-40B4-BE49-F238E27FC236}">
                      <a16:creationId xmlns:a16="http://schemas.microsoft.com/office/drawing/2014/main" id="{2B115244-4976-4848-9021-C13E5033FA83}"/>
                    </a:ext>
                  </a:extLst>
                </p:cNvPr>
                <p:cNvSpPr>
                  <a:spLocks/>
                </p:cNvSpPr>
                <p:nvPr/>
              </p:nvSpPr>
              <p:spPr bwMode="auto">
                <a:xfrm rot="10800000">
                  <a:off x="9902129" y="2944585"/>
                  <a:ext cx="163466" cy="219983"/>
                </a:xfrm>
                <a:custGeom>
                  <a:avLst/>
                  <a:gdLst>
                    <a:gd name="T0" fmla="*/ 0 w 1666"/>
                    <a:gd name="T1" fmla="*/ 657 h 2242"/>
                    <a:gd name="T2" fmla="*/ 0 w 1666"/>
                    <a:gd name="T3" fmla="*/ 72 h 2242"/>
                    <a:gd name="T4" fmla="*/ 0 w 1666"/>
                    <a:gd name="T5" fmla="*/ 72 h 2242"/>
                    <a:gd name="T6" fmla="*/ 2 w 1666"/>
                    <a:gd name="T7" fmla="*/ 58 h 2242"/>
                    <a:gd name="T8" fmla="*/ 6 w 1666"/>
                    <a:gd name="T9" fmla="*/ 44 h 2242"/>
                    <a:gd name="T10" fmla="*/ 12 w 1666"/>
                    <a:gd name="T11" fmla="*/ 32 h 2242"/>
                    <a:gd name="T12" fmla="*/ 22 w 1666"/>
                    <a:gd name="T13" fmla="*/ 22 h 2242"/>
                    <a:gd name="T14" fmla="*/ 32 w 1666"/>
                    <a:gd name="T15" fmla="*/ 12 h 2242"/>
                    <a:gd name="T16" fmla="*/ 44 w 1666"/>
                    <a:gd name="T17" fmla="*/ 6 h 2242"/>
                    <a:gd name="T18" fmla="*/ 58 w 1666"/>
                    <a:gd name="T19" fmla="*/ 2 h 2242"/>
                    <a:gd name="T20" fmla="*/ 74 w 1666"/>
                    <a:gd name="T21" fmla="*/ 0 h 2242"/>
                    <a:gd name="T22" fmla="*/ 1594 w 1666"/>
                    <a:gd name="T23" fmla="*/ 0 h 2242"/>
                    <a:gd name="T24" fmla="*/ 1594 w 1666"/>
                    <a:gd name="T25" fmla="*/ 0 h 2242"/>
                    <a:gd name="T26" fmla="*/ 1608 w 1666"/>
                    <a:gd name="T27" fmla="*/ 2 h 2242"/>
                    <a:gd name="T28" fmla="*/ 1622 w 1666"/>
                    <a:gd name="T29" fmla="*/ 6 h 2242"/>
                    <a:gd name="T30" fmla="*/ 1634 w 1666"/>
                    <a:gd name="T31" fmla="*/ 12 h 2242"/>
                    <a:gd name="T32" fmla="*/ 1644 w 1666"/>
                    <a:gd name="T33" fmla="*/ 22 h 2242"/>
                    <a:gd name="T34" fmla="*/ 1654 w 1666"/>
                    <a:gd name="T35" fmla="*/ 32 h 2242"/>
                    <a:gd name="T36" fmla="*/ 1660 w 1666"/>
                    <a:gd name="T37" fmla="*/ 44 h 2242"/>
                    <a:gd name="T38" fmla="*/ 1664 w 1666"/>
                    <a:gd name="T39" fmla="*/ 58 h 2242"/>
                    <a:gd name="T40" fmla="*/ 1666 w 1666"/>
                    <a:gd name="T41" fmla="*/ 72 h 2242"/>
                    <a:gd name="T42" fmla="*/ 1666 w 1666"/>
                    <a:gd name="T43" fmla="*/ 1808 h 2242"/>
                    <a:gd name="T44" fmla="*/ 1232 w 1666"/>
                    <a:gd name="T45" fmla="*/ 2242 h 2242"/>
                    <a:gd name="T46" fmla="*/ 74 w 1666"/>
                    <a:gd name="T47" fmla="*/ 2242 h 2242"/>
                    <a:gd name="T48" fmla="*/ 74 w 1666"/>
                    <a:gd name="T49" fmla="*/ 2242 h 2242"/>
                    <a:gd name="T50" fmla="*/ 58 w 1666"/>
                    <a:gd name="T51" fmla="*/ 2240 h 2242"/>
                    <a:gd name="T52" fmla="*/ 44 w 1666"/>
                    <a:gd name="T53" fmla="*/ 2236 h 2242"/>
                    <a:gd name="T54" fmla="*/ 32 w 1666"/>
                    <a:gd name="T55" fmla="*/ 2230 h 2242"/>
                    <a:gd name="T56" fmla="*/ 22 w 1666"/>
                    <a:gd name="T57" fmla="*/ 2222 h 2242"/>
                    <a:gd name="T58" fmla="*/ 12 w 1666"/>
                    <a:gd name="T59" fmla="*/ 2210 h 2242"/>
                    <a:gd name="T60" fmla="*/ 6 w 1666"/>
                    <a:gd name="T61" fmla="*/ 2198 h 2242"/>
                    <a:gd name="T62" fmla="*/ 2 w 1666"/>
                    <a:gd name="T63" fmla="*/ 2184 h 2242"/>
                    <a:gd name="T64" fmla="*/ 0 w 1666"/>
                    <a:gd name="T65" fmla="*/ 2170 h 2242"/>
                    <a:gd name="T66" fmla="*/ 0 w 1666"/>
                    <a:gd name="T67" fmla="*/ 649 h 2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66" h="2242">
                      <a:moveTo>
                        <a:pt x="0" y="657"/>
                      </a:moveTo>
                      <a:lnTo>
                        <a:pt x="0" y="72"/>
                      </a:lnTo>
                      <a:lnTo>
                        <a:pt x="0" y="72"/>
                      </a:lnTo>
                      <a:lnTo>
                        <a:pt x="2" y="58"/>
                      </a:lnTo>
                      <a:lnTo>
                        <a:pt x="6" y="44"/>
                      </a:lnTo>
                      <a:lnTo>
                        <a:pt x="12" y="32"/>
                      </a:lnTo>
                      <a:lnTo>
                        <a:pt x="22" y="22"/>
                      </a:lnTo>
                      <a:lnTo>
                        <a:pt x="32" y="12"/>
                      </a:lnTo>
                      <a:lnTo>
                        <a:pt x="44" y="6"/>
                      </a:lnTo>
                      <a:lnTo>
                        <a:pt x="58" y="2"/>
                      </a:lnTo>
                      <a:lnTo>
                        <a:pt x="74" y="0"/>
                      </a:lnTo>
                      <a:lnTo>
                        <a:pt x="1594" y="0"/>
                      </a:lnTo>
                      <a:lnTo>
                        <a:pt x="1594" y="0"/>
                      </a:lnTo>
                      <a:lnTo>
                        <a:pt x="1608" y="2"/>
                      </a:lnTo>
                      <a:lnTo>
                        <a:pt x="1622" y="6"/>
                      </a:lnTo>
                      <a:lnTo>
                        <a:pt x="1634" y="12"/>
                      </a:lnTo>
                      <a:lnTo>
                        <a:pt x="1644" y="22"/>
                      </a:lnTo>
                      <a:lnTo>
                        <a:pt x="1654" y="32"/>
                      </a:lnTo>
                      <a:lnTo>
                        <a:pt x="1660" y="44"/>
                      </a:lnTo>
                      <a:lnTo>
                        <a:pt x="1664" y="58"/>
                      </a:lnTo>
                      <a:lnTo>
                        <a:pt x="1666" y="72"/>
                      </a:lnTo>
                      <a:lnTo>
                        <a:pt x="1666" y="1808"/>
                      </a:lnTo>
                      <a:lnTo>
                        <a:pt x="1232" y="2242"/>
                      </a:lnTo>
                      <a:lnTo>
                        <a:pt x="74" y="2242"/>
                      </a:lnTo>
                      <a:lnTo>
                        <a:pt x="74" y="2242"/>
                      </a:lnTo>
                      <a:lnTo>
                        <a:pt x="58" y="2240"/>
                      </a:lnTo>
                      <a:lnTo>
                        <a:pt x="44" y="2236"/>
                      </a:lnTo>
                      <a:lnTo>
                        <a:pt x="32" y="2230"/>
                      </a:lnTo>
                      <a:lnTo>
                        <a:pt x="22" y="2222"/>
                      </a:lnTo>
                      <a:lnTo>
                        <a:pt x="12" y="2210"/>
                      </a:lnTo>
                      <a:lnTo>
                        <a:pt x="6" y="2198"/>
                      </a:lnTo>
                      <a:lnTo>
                        <a:pt x="2" y="2184"/>
                      </a:lnTo>
                      <a:lnTo>
                        <a:pt x="0" y="2170"/>
                      </a:lnTo>
                      <a:lnTo>
                        <a:pt x="0" y="649"/>
                      </a:lnTo>
                    </a:path>
                  </a:pathLst>
                </a:custGeom>
                <a:noFill/>
                <a:ln w="7620">
                  <a:solidFill>
                    <a:schemeClr val="accent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098" name="Freeform 13">
                  <a:extLst>
                    <a:ext uri="{FF2B5EF4-FFF2-40B4-BE49-F238E27FC236}">
                      <a16:creationId xmlns:a16="http://schemas.microsoft.com/office/drawing/2014/main" id="{15E08E12-E8DF-43D4-814B-47A87CCC0616}"/>
                    </a:ext>
                  </a:extLst>
                </p:cNvPr>
                <p:cNvSpPr>
                  <a:spLocks/>
                </p:cNvSpPr>
                <p:nvPr/>
              </p:nvSpPr>
              <p:spPr bwMode="auto">
                <a:xfrm rot="10800000">
                  <a:off x="9909979" y="2944585"/>
                  <a:ext cx="42583" cy="42584"/>
                </a:xfrm>
                <a:custGeom>
                  <a:avLst/>
                  <a:gdLst>
                    <a:gd name="T0" fmla="*/ 0 w 434"/>
                    <a:gd name="T1" fmla="*/ 434 h 434"/>
                    <a:gd name="T2" fmla="*/ 0 w 434"/>
                    <a:gd name="T3" fmla="*/ 72 h 434"/>
                    <a:gd name="T4" fmla="*/ 0 w 434"/>
                    <a:gd name="T5" fmla="*/ 72 h 434"/>
                    <a:gd name="T6" fmla="*/ 2 w 434"/>
                    <a:gd name="T7" fmla="*/ 58 h 434"/>
                    <a:gd name="T8" fmla="*/ 6 w 434"/>
                    <a:gd name="T9" fmla="*/ 44 h 434"/>
                    <a:gd name="T10" fmla="*/ 12 w 434"/>
                    <a:gd name="T11" fmla="*/ 32 h 434"/>
                    <a:gd name="T12" fmla="*/ 22 w 434"/>
                    <a:gd name="T13" fmla="*/ 22 h 434"/>
                    <a:gd name="T14" fmla="*/ 32 w 434"/>
                    <a:gd name="T15" fmla="*/ 12 h 434"/>
                    <a:gd name="T16" fmla="*/ 44 w 434"/>
                    <a:gd name="T17" fmla="*/ 6 h 434"/>
                    <a:gd name="T18" fmla="*/ 58 w 434"/>
                    <a:gd name="T19" fmla="*/ 2 h 434"/>
                    <a:gd name="T20" fmla="*/ 72 w 434"/>
                    <a:gd name="T21" fmla="*/ 0 h 434"/>
                    <a:gd name="T22" fmla="*/ 434 w 434"/>
                    <a:gd name="T23" fmla="*/ 0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4" h="434">
                      <a:moveTo>
                        <a:pt x="0" y="434"/>
                      </a:moveTo>
                      <a:lnTo>
                        <a:pt x="0" y="72"/>
                      </a:lnTo>
                      <a:lnTo>
                        <a:pt x="0" y="72"/>
                      </a:lnTo>
                      <a:lnTo>
                        <a:pt x="2" y="58"/>
                      </a:lnTo>
                      <a:lnTo>
                        <a:pt x="6" y="44"/>
                      </a:lnTo>
                      <a:lnTo>
                        <a:pt x="12" y="32"/>
                      </a:lnTo>
                      <a:lnTo>
                        <a:pt x="22" y="22"/>
                      </a:lnTo>
                      <a:lnTo>
                        <a:pt x="32" y="12"/>
                      </a:lnTo>
                      <a:lnTo>
                        <a:pt x="44" y="6"/>
                      </a:lnTo>
                      <a:lnTo>
                        <a:pt x="58" y="2"/>
                      </a:lnTo>
                      <a:lnTo>
                        <a:pt x="72" y="0"/>
                      </a:lnTo>
                      <a:lnTo>
                        <a:pt x="434" y="0"/>
                      </a:lnTo>
                    </a:path>
                  </a:pathLst>
                </a:custGeom>
                <a:noFill/>
                <a:ln w="7620">
                  <a:solidFill>
                    <a:schemeClr val="accent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099" name="Line 17">
                  <a:extLst>
                    <a:ext uri="{FF2B5EF4-FFF2-40B4-BE49-F238E27FC236}">
                      <a16:creationId xmlns:a16="http://schemas.microsoft.com/office/drawing/2014/main" id="{D4A9B99C-7391-4E38-BD12-549C687CD57A}"/>
                    </a:ext>
                  </a:extLst>
                </p:cNvPr>
                <p:cNvSpPr>
                  <a:spLocks noChangeShapeType="1"/>
                </p:cNvSpPr>
                <p:nvPr/>
              </p:nvSpPr>
              <p:spPr bwMode="auto">
                <a:xfrm rot="10800000" flipH="1">
                  <a:off x="9939022" y="3071853"/>
                  <a:ext cx="89681" cy="0"/>
                </a:xfrm>
                <a:prstGeom prst="line">
                  <a:avLst/>
                </a:prstGeom>
                <a:noFill/>
                <a:ln w="7620">
                  <a:solidFill>
                    <a:schemeClr val="accent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100" name="Line 18">
                  <a:extLst>
                    <a:ext uri="{FF2B5EF4-FFF2-40B4-BE49-F238E27FC236}">
                      <a16:creationId xmlns:a16="http://schemas.microsoft.com/office/drawing/2014/main" id="{CC98410F-5916-4792-A136-5C4E42AD60A7}"/>
                    </a:ext>
                  </a:extLst>
                </p:cNvPr>
                <p:cNvSpPr>
                  <a:spLocks noChangeShapeType="1"/>
                </p:cNvSpPr>
                <p:nvPr/>
              </p:nvSpPr>
              <p:spPr bwMode="auto">
                <a:xfrm rot="10800000" flipH="1">
                  <a:off x="9939022" y="3050722"/>
                  <a:ext cx="89681" cy="0"/>
                </a:xfrm>
                <a:prstGeom prst="line">
                  <a:avLst/>
                </a:prstGeom>
                <a:noFill/>
                <a:ln w="7620">
                  <a:solidFill>
                    <a:schemeClr val="accent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101" name="Line 19">
                  <a:extLst>
                    <a:ext uri="{FF2B5EF4-FFF2-40B4-BE49-F238E27FC236}">
                      <a16:creationId xmlns:a16="http://schemas.microsoft.com/office/drawing/2014/main" id="{0D60B141-74F0-4FC8-961A-251A43510676}"/>
                    </a:ext>
                  </a:extLst>
                </p:cNvPr>
                <p:cNvSpPr>
                  <a:spLocks noChangeShapeType="1"/>
                </p:cNvSpPr>
                <p:nvPr/>
              </p:nvSpPr>
              <p:spPr bwMode="auto">
                <a:xfrm rot="10800000" flipH="1">
                  <a:off x="9939022" y="3029591"/>
                  <a:ext cx="89681" cy="0"/>
                </a:xfrm>
                <a:prstGeom prst="line">
                  <a:avLst/>
                </a:prstGeom>
                <a:noFill/>
                <a:ln w="7620">
                  <a:solidFill>
                    <a:schemeClr val="accent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102" name="Line 20">
                  <a:extLst>
                    <a:ext uri="{FF2B5EF4-FFF2-40B4-BE49-F238E27FC236}">
                      <a16:creationId xmlns:a16="http://schemas.microsoft.com/office/drawing/2014/main" id="{8DB08B44-4020-44BA-8272-529BE4CA7248}"/>
                    </a:ext>
                  </a:extLst>
                </p:cNvPr>
                <p:cNvSpPr>
                  <a:spLocks noChangeShapeType="1"/>
                </p:cNvSpPr>
                <p:nvPr/>
              </p:nvSpPr>
              <p:spPr bwMode="auto">
                <a:xfrm rot="10800000" flipH="1">
                  <a:off x="9939022" y="3008460"/>
                  <a:ext cx="89681" cy="0"/>
                </a:xfrm>
                <a:prstGeom prst="line">
                  <a:avLst/>
                </a:prstGeom>
                <a:noFill/>
                <a:ln w="7620">
                  <a:solidFill>
                    <a:schemeClr val="accent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103" name="Line 17">
                  <a:extLst>
                    <a:ext uri="{FF2B5EF4-FFF2-40B4-BE49-F238E27FC236}">
                      <a16:creationId xmlns:a16="http://schemas.microsoft.com/office/drawing/2014/main" id="{E124C36E-E3DB-4EA1-A2CB-CF3F23604D1B}"/>
                    </a:ext>
                  </a:extLst>
                </p:cNvPr>
                <p:cNvSpPr>
                  <a:spLocks noChangeShapeType="1"/>
                </p:cNvSpPr>
                <p:nvPr/>
              </p:nvSpPr>
              <p:spPr bwMode="auto">
                <a:xfrm rot="10800000" flipH="1">
                  <a:off x="9939022" y="3092984"/>
                  <a:ext cx="89681" cy="0"/>
                </a:xfrm>
                <a:prstGeom prst="line">
                  <a:avLst/>
                </a:prstGeom>
                <a:noFill/>
                <a:ln w="7620">
                  <a:solidFill>
                    <a:schemeClr val="accent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104" name="Line 17">
                  <a:extLst>
                    <a:ext uri="{FF2B5EF4-FFF2-40B4-BE49-F238E27FC236}">
                      <a16:creationId xmlns:a16="http://schemas.microsoft.com/office/drawing/2014/main" id="{586A1B17-8B92-4DD6-9AAF-D33FC7BA68CC}"/>
                    </a:ext>
                  </a:extLst>
                </p:cNvPr>
                <p:cNvSpPr>
                  <a:spLocks noChangeShapeType="1"/>
                </p:cNvSpPr>
                <p:nvPr/>
              </p:nvSpPr>
              <p:spPr bwMode="auto">
                <a:xfrm rot="10800000" flipH="1">
                  <a:off x="9937453" y="3114116"/>
                  <a:ext cx="89681" cy="0"/>
                </a:xfrm>
                <a:prstGeom prst="line">
                  <a:avLst/>
                </a:prstGeom>
                <a:noFill/>
                <a:ln w="7620">
                  <a:solidFill>
                    <a:schemeClr val="accent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grpSp>
          <p:sp>
            <p:nvSpPr>
              <p:cNvPr id="1981" name="Freeform 90">
                <a:extLst>
                  <a:ext uri="{FF2B5EF4-FFF2-40B4-BE49-F238E27FC236}">
                    <a16:creationId xmlns:a16="http://schemas.microsoft.com/office/drawing/2014/main" id="{3270669B-2F28-4F82-8D4B-705687E131CF}"/>
                  </a:ext>
                </a:extLst>
              </p:cNvPr>
              <p:cNvSpPr/>
              <p:nvPr/>
            </p:nvSpPr>
            <p:spPr>
              <a:xfrm>
                <a:off x="8912355" y="2198248"/>
                <a:ext cx="218258" cy="133001"/>
              </a:xfrm>
              <a:custGeom>
                <a:avLst/>
                <a:gdLst/>
                <a:ahLst/>
                <a:cxnLst/>
                <a:rect l="l" t="t" r="r" b="b"/>
                <a:pathLst>
                  <a:path w="228600" h="139303">
                    <a:moveTo>
                      <a:pt x="7144" y="10269"/>
                    </a:moveTo>
                    <a:lnTo>
                      <a:pt x="7144" y="132159"/>
                    </a:lnTo>
                    <a:lnTo>
                      <a:pt x="221456" y="132159"/>
                    </a:lnTo>
                    <a:lnTo>
                      <a:pt x="221456" y="10269"/>
                    </a:lnTo>
                    <a:lnTo>
                      <a:pt x="114300" y="79474"/>
                    </a:lnTo>
                    <a:close/>
                    <a:moveTo>
                      <a:pt x="15627" y="7143"/>
                    </a:moveTo>
                    <a:lnTo>
                      <a:pt x="114300" y="70544"/>
                    </a:lnTo>
                    <a:lnTo>
                      <a:pt x="212973" y="7143"/>
                    </a:lnTo>
                    <a:close/>
                    <a:moveTo>
                      <a:pt x="0" y="0"/>
                    </a:moveTo>
                    <a:lnTo>
                      <a:pt x="228600" y="0"/>
                    </a:lnTo>
                    <a:lnTo>
                      <a:pt x="228600" y="139303"/>
                    </a:lnTo>
                    <a:lnTo>
                      <a:pt x="0" y="139303"/>
                    </a:ln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982" name="Freeform 66">
                <a:extLst>
                  <a:ext uri="{FF2B5EF4-FFF2-40B4-BE49-F238E27FC236}">
                    <a16:creationId xmlns:a16="http://schemas.microsoft.com/office/drawing/2014/main" id="{125E61F7-B6AD-48BF-92BE-DDFC2DE9DA97}"/>
                  </a:ext>
                </a:extLst>
              </p:cNvPr>
              <p:cNvSpPr/>
              <p:nvPr/>
            </p:nvSpPr>
            <p:spPr>
              <a:xfrm>
                <a:off x="8561953" y="2527375"/>
                <a:ext cx="218258" cy="156872"/>
              </a:xfrm>
              <a:custGeom>
                <a:avLst/>
                <a:gdLst/>
                <a:ahLst/>
                <a:cxnLst/>
                <a:rect l="l" t="t" r="r" b="b"/>
                <a:pathLst>
                  <a:path w="228600" h="164306">
                    <a:moveTo>
                      <a:pt x="7144" y="7144"/>
                    </a:moveTo>
                    <a:lnTo>
                      <a:pt x="7144" y="157163"/>
                    </a:lnTo>
                    <a:lnTo>
                      <a:pt x="221456" y="157163"/>
                    </a:lnTo>
                    <a:lnTo>
                      <a:pt x="221456" y="35719"/>
                    </a:lnTo>
                    <a:lnTo>
                      <a:pt x="105817" y="35719"/>
                    </a:lnTo>
                    <a:lnTo>
                      <a:pt x="77242" y="7144"/>
                    </a:lnTo>
                    <a:close/>
                    <a:moveTo>
                      <a:pt x="0" y="0"/>
                    </a:moveTo>
                    <a:lnTo>
                      <a:pt x="79921" y="0"/>
                    </a:lnTo>
                    <a:lnTo>
                      <a:pt x="108496" y="28575"/>
                    </a:lnTo>
                    <a:lnTo>
                      <a:pt x="228600" y="28575"/>
                    </a:lnTo>
                    <a:lnTo>
                      <a:pt x="228600" y="164306"/>
                    </a:lnTo>
                    <a:lnTo>
                      <a:pt x="0" y="164306"/>
                    </a:ln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nvGrpSpPr>
              <p:cNvPr id="1983" name="Group 1982">
                <a:extLst>
                  <a:ext uri="{FF2B5EF4-FFF2-40B4-BE49-F238E27FC236}">
                    <a16:creationId xmlns:a16="http://schemas.microsoft.com/office/drawing/2014/main" id="{D5876C18-816B-4C9D-88FC-5F4C2EB346CC}"/>
                  </a:ext>
                </a:extLst>
              </p:cNvPr>
              <p:cNvGrpSpPr/>
              <p:nvPr/>
            </p:nvGrpSpPr>
            <p:grpSpPr>
              <a:xfrm>
                <a:off x="8881140" y="3857770"/>
                <a:ext cx="297766" cy="194909"/>
                <a:chOff x="9907179" y="3686623"/>
                <a:chExt cx="297766" cy="194909"/>
              </a:xfrm>
            </p:grpSpPr>
            <p:sp>
              <p:nvSpPr>
                <p:cNvPr id="2082" name="Rectangle 5">
                  <a:extLst>
                    <a:ext uri="{FF2B5EF4-FFF2-40B4-BE49-F238E27FC236}">
                      <a16:creationId xmlns:a16="http://schemas.microsoft.com/office/drawing/2014/main" id="{1A8A8E3A-842B-4200-89BF-2540D3A050FC}"/>
                    </a:ext>
                  </a:extLst>
                </p:cNvPr>
                <p:cNvSpPr>
                  <a:spLocks noChangeArrowheads="1"/>
                </p:cNvSpPr>
                <p:nvPr/>
              </p:nvSpPr>
              <p:spPr bwMode="auto">
                <a:xfrm>
                  <a:off x="9907179" y="3686623"/>
                  <a:ext cx="235593" cy="194909"/>
                </a:xfrm>
                <a:prstGeom prst="rect">
                  <a:avLst/>
                </a:prstGeom>
                <a:noFill/>
                <a:ln w="6350">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083" name="Rectangle 6">
                  <a:extLst>
                    <a:ext uri="{FF2B5EF4-FFF2-40B4-BE49-F238E27FC236}">
                      <a16:creationId xmlns:a16="http://schemas.microsoft.com/office/drawing/2014/main" id="{71A1AB22-09FE-4A23-BE38-6715DC8731ED}"/>
                    </a:ext>
                  </a:extLst>
                </p:cNvPr>
                <p:cNvSpPr>
                  <a:spLocks noChangeArrowheads="1"/>
                </p:cNvSpPr>
                <p:nvPr/>
              </p:nvSpPr>
              <p:spPr bwMode="auto">
                <a:xfrm>
                  <a:off x="9907179" y="3686623"/>
                  <a:ext cx="235593" cy="37155"/>
                </a:xfrm>
                <a:prstGeom prst="rect">
                  <a:avLst/>
                </a:prstGeom>
                <a:noFill/>
                <a:ln w="6350">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084" name="Rectangle 7">
                  <a:extLst>
                    <a:ext uri="{FF2B5EF4-FFF2-40B4-BE49-F238E27FC236}">
                      <a16:creationId xmlns:a16="http://schemas.microsoft.com/office/drawing/2014/main" id="{8394F9FF-2868-4C6E-921C-B98834A069D5}"/>
                    </a:ext>
                  </a:extLst>
                </p:cNvPr>
                <p:cNvSpPr>
                  <a:spLocks noChangeArrowheads="1"/>
                </p:cNvSpPr>
                <p:nvPr/>
              </p:nvSpPr>
              <p:spPr bwMode="auto">
                <a:xfrm>
                  <a:off x="9907179" y="3686623"/>
                  <a:ext cx="68550" cy="37155"/>
                </a:xfrm>
                <a:prstGeom prst="rect">
                  <a:avLst/>
                </a:prstGeom>
                <a:noFill/>
                <a:ln w="6350">
                  <a:no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085" name="Line 8">
                  <a:extLst>
                    <a:ext uri="{FF2B5EF4-FFF2-40B4-BE49-F238E27FC236}">
                      <a16:creationId xmlns:a16="http://schemas.microsoft.com/office/drawing/2014/main" id="{AA767D16-3919-469D-9675-2EBDFA5A3FD6}"/>
                    </a:ext>
                  </a:extLst>
                </p:cNvPr>
                <p:cNvSpPr>
                  <a:spLocks noChangeShapeType="1"/>
                </p:cNvSpPr>
                <p:nvPr/>
              </p:nvSpPr>
              <p:spPr bwMode="auto">
                <a:xfrm>
                  <a:off x="9989124" y="3705304"/>
                  <a:ext cx="135525" cy="0"/>
                </a:xfrm>
                <a:prstGeom prst="line">
                  <a:avLst/>
                </a:prstGeom>
                <a:noFill/>
                <a:ln w="6350">
                  <a:solidFill>
                    <a:schemeClr val="accent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086" name="Rectangle 9">
                  <a:extLst>
                    <a:ext uri="{FF2B5EF4-FFF2-40B4-BE49-F238E27FC236}">
                      <a16:creationId xmlns:a16="http://schemas.microsoft.com/office/drawing/2014/main" id="{16877733-9061-4299-A6C7-65E778A105E7}"/>
                    </a:ext>
                  </a:extLst>
                </p:cNvPr>
                <p:cNvSpPr>
                  <a:spLocks noChangeArrowheads="1"/>
                </p:cNvSpPr>
                <p:nvPr/>
              </p:nvSpPr>
              <p:spPr bwMode="auto">
                <a:xfrm>
                  <a:off x="9919786" y="3700738"/>
                  <a:ext cx="8667" cy="9133"/>
                </a:xfrm>
                <a:prstGeom prst="rect">
                  <a:avLst/>
                </a:prstGeom>
                <a:solidFill>
                  <a:schemeClr val="accent1"/>
                </a:solidFill>
                <a:ln w="63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087" name="Rectangle 10">
                  <a:extLst>
                    <a:ext uri="{FF2B5EF4-FFF2-40B4-BE49-F238E27FC236}">
                      <a16:creationId xmlns:a16="http://schemas.microsoft.com/office/drawing/2014/main" id="{FD4691EE-D437-48BE-9B77-AF340F3AC1AE}"/>
                    </a:ext>
                  </a:extLst>
                </p:cNvPr>
                <p:cNvSpPr>
                  <a:spLocks noChangeArrowheads="1"/>
                </p:cNvSpPr>
                <p:nvPr/>
              </p:nvSpPr>
              <p:spPr bwMode="auto">
                <a:xfrm>
                  <a:off x="9937121" y="3700738"/>
                  <a:ext cx="8667" cy="9133"/>
                </a:xfrm>
                <a:prstGeom prst="rect">
                  <a:avLst/>
                </a:prstGeom>
                <a:solidFill>
                  <a:schemeClr val="accent1"/>
                </a:solidFill>
                <a:ln w="63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088" name="Rectangle 11">
                  <a:extLst>
                    <a:ext uri="{FF2B5EF4-FFF2-40B4-BE49-F238E27FC236}">
                      <a16:creationId xmlns:a16="http://schemas.microsoft.com/office/drawing/2014/main" id="{D089F566-500D-4E0D-BB97-98B394264E39}"/>
                    </a:ext>
                  </a:extLst>
                </p:cNvPr>
                <p:cNvSpPr>
                  <a:spLocks noChangeArrowheads="1"/>
                </p:cNvSpPr>
                <p:nvPr/>
              </p:nvSpPr>
              <p:spPr bwMode="auto">
                <a:xfrm>
                  <a:off x="9954849" y="3700738"/>
                  <a:ext cx="8667" cy="9133"/>
                </a:xfrm>
                <a:prstGeom prst="rect">
                  <a:avLst/>
                </a:prstGeom>
                <a:solidFill>
                  <a:schemeClr val="accent1"/>
                </a:solidFill>
                <a:ln w="63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nvGrpSpPr>
                <p:cNvPr id="2089" name="Group 2088">
                  <a:extLst>
                    <a:ext uri="{FF2B5EF4-FFF2-40B4-BE49-F238E27FC236}">
                      <a16:creationId xmlns:a16="http://schemas.microsoft.com/office/drawing/2014/main" id="{E7E45B13-8751-4B2C-A226-AC0DAAFC319A}"/>
                    </a:ext>
                  </a:extLst>
                </p:cNvPr>
                <p:cNvGrpSpPr/>
                <p:nvPr/>
              </p:nvGrpSpPr>
              <p:grpSpPr>
                <a:xfrm>
                  <a:off x="10077211" y="3742282"/>
                  <a:ext cx="127734" cy="127735"/>
                  <a:chOff x="3544590" y="5274737"/>
                  <a:chExt cx="183348" cy="183348"/>
                </a:xfrm>
              </p:grpSpPr>
              <p:sp>
                <p:nvSpPr>
                  <p:cNvPr id="2090" name="Oval 2089">
                    <a:extLst>
                      <a:ext uri="{FF2B5EF4-FFF2-40B4-BE49-F238E27FC236}">
                        <a16:creationId xmlns:a16="http://schemas.microsoft.com/office/drawing/2014/main" id="{5A8B4039-25FF-405F-A024-702E4784B94B}"/>
                      </a:ext>
                    </a:extLst>
                  </p:cNvPr>
                  <p:cNvSpPr/>
                  <p:nvPr/>
                </p:nvSpPr>
                <p:spPr>
                  <a:xfrm>
                    <a:off x="3544590" y="5274737"/>
                    <a:ext cx="183348" cy="1833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grpSp>
                <p:nvGrpSpPr>
                  <p:cNvPr id="2091" name="Group 2090">
                    <a:extLst>
                      <a:ext uri="{FF2B5EF4-FFF2-40B4-BE49-F238E27FC236}">
                        <a16:creationId xmlns:a16="http://schemas.microsoft.com/office/drawing/2014/main" id="{5F0C5148-5D75-404C-84ED-2913AA277818}"/>
                      </a:ext>
                    </a:extLst>
                  </p:cNvPr>
                  <p:cNvGrpSpPr/>
                  <p:nvPr/>
                </p:nvGrpSpPr>
                <p:grpSpPr>
                  <a:xfrm>
                    <a:off x="3548064" y="5278211"/>
                    <a:ext cx="176400" cy="176400"/>
                    <a:chOff x="950913" y="4162425"/>
                    <a:chExt cx="1169987" cy="1169988"/>
                  </a:xfrm>
                </p:grpSpPr>
                <p:sp>
                  <p:nvSpPr>
                    <p:cNvPr id="2092" name="Freeform 15">
                      <a:extLst>
                        <a:ext uri="{FF2B5EF4-FFF2-40B4-BE49-F238E27FC236}">
                          <a16:creationId xmlns:a16="http://schemas.microsoft.com/office/drawing/2014/main" id="{A9F5D2A5-C55C-47EE-A956-CDC3328239AD}"/>
                        </a:ext>
                      </a:extLst>
                    </p:cNvPr>
                    <p:cNvSpPr>
                      <a:spLocks/>
                    </p:cNvSpPr>
                    <p:nvPr/>
                  </p:nvSpPr>
                  <p:spPr bwMode="auto">
                    <a:xfrm>
                      <a:off x="1225550" y="4162425"/>
                      <a:ext cx="336550" cy="1169988"/>
                    </a:xfrm>
                    <a:custGeom>
                      <a:avLst/>
                      <a:gdLst>
                        <a:gd name="T0" fmla="*/ 192 w 212"/>
                        <a:gd name="T1" fmla="*/ 737 h 737"/>
                        <a:gd name="T2" fmla="*/ 172 w 212"/>
                        <a:gd name="T3" fmla="*/ 736 h 737"/>
                        <a:gd name="T4" fmla="*/ 153 w 212"/>
                        <a:gd name="T5" fmla="*/ 730 h 737"/>
                        <a:gd name="T6" fmla="*/ 134 w 212"/>
                        <a:gd name="T7" fmla="*/ 721 h 737"/>
                        <a:gd name="T8" fmla="*/ 117 w 212"/>
                        <a:gd name="T9" fmla="*/ 709 h 737"/>
                        <a:gd name="T10" fmla="*/ 100 w 212"/>
                        <a:gd name="T11" fmla="*/ 693 h 737"/>
                        <a:gd name="T12" fmla="*/ 70 w 212"/>
                        <a:gd name="T13" fmla="*/ 654 h 737"/>
                        <a:gd name="T14" fmla="*/ 43 w 212"/>
                        <a:gd name="T15" fmla="*/ 604 h 737"/>
                        <a:gd name="T16" fmla="*/ 23 w 212"/>
                        <a:gd name="T17" fmla="*/ 546 h 737"/>
                        <a:gd name="T18" fmla="*/ 8 w 212"/>
                        <a:gd name="T19" fmla="*/ 479 h 737"/>
                        <a:gd name="T20" fmla="*/ 1 w 212"/>
                        <a:gd name="T21" fmla="*/ 407 h 737"/>
                        <a:gd name="T22" fmla="*/ 0 w 212"/>
                        <a:gd name="T23" fmla="*/ 369 h 737"/>
                        <a:gd name="T24" fmla="*/ 4 w 212"/>
                        <a:gd name="T25" fmla="*/ 293 h 737"/>
                        <a:gd name="T26" fmla="*/ 15 w 212"/>
                        <a:gd name="T27" fmla="*/ 224 h 737"/>
                        <a:gd name="T28" fmla="*/ 33 w 212"/>
                        <a:gd name="T29" fmla="*/ 162 h 737"/>
                        <a:gd name="T30" fmla="*/ 56 w 212"/>
                        <a:gd name="T31" fmla="*/ 107 h 737"/>
                        <a:gd name="T32" fmla="*/ 85 w 212"/>
                        <a:gd name="T33" fmla="*/ 62 h 737"/>
                        <a:gd name="T34" fmla="*/ 108 w 212"/>
                        <a:gd name="T35" fmla="*/ 36 h 737"/>
                        <a:gd name="T36" fmla="*/ 125 w 212"/>
                        <a:gd name="T37" fmla="*/ 22 h 737"/>
                        <a:gd name="T38" fmla="*/ 144 w 212"/>
                        <a:gd name="T39" fmla="*/ 12 h 737"/>
                        <a:gd name="T40" fmla="*/ 162 w 212"/>
                        <a:gd name="T41" fmla="*/ 5 h 737"/>
                        <a:gd name="T42" fmla="*/ 182 w 212"/>
                        <a:gd name="T43" fmla="*/ 1 h 737"/>
                        <a:gd name="T44" fmla="*/ 192 w 212"/>
                        <a:gd name="T45" fmla="*/ 0 h 737"/>
                        <a:gd name="T46" fmla="*/ 200 w 212"/>
                        <a:gd name="T47" fmla="*/ 2 h 737"/>
                        <a:gd name="T48" fmla="*/ 206 w 212"/>
                        <a:gd name="T49" fmla="*/ 6 h 737"/>
                        <a:gd name="T50" fmla="*/ 211 w 212"/>
                        <a:gd name="T51" fmla="*/ 13 h 737"/>
                        <a:gd name="T52" fmla="*/ 212 w 212"/>
                        <a:gd name="T53" fmla="*/ 21 h 737"/>
                        <a:gd name="T54" fmla="*/ 212 w 212"/>
                        <a:gd name="T55" fmla="*/ 24 h 737"/>
                        <a:gd name="T56" fmla="*/ 208 w 212"/>
                        <a:gd name="T57" fmla="*/ 31 h 737"/>
                        <a:gd name="T58" fmla="*/ 204 w 212"/>
                        <a:gd name="T59" fmla="*/ 37 h 737"/>
                        <a:gd name="T60" fmla="*/ 196 w 212"/>
                        <a:gd name="T61" fmla="*/ 39 h 737"/>
                        <a:gd name="T62" fmla="*/ 192 w 212"/>
                        <a:gd name="T63" fmla="*/ 40 h 737"/>
                        <a:gd name="T64" fmla="*/ 177 w 212"/>
                        <a:gd name="T65" fmla="*/ 42 h 737"/>
                        <a:gd name="T66" fmla="*/ 162 w 212"/>
                        <a:gd name="T67" fmla="*/ 47 h 737"/>
                        <a:gd name="T68" fmla="*/ 147 w 212"/>
                        <a:gd name="T69" fmla="*/ 55 h 737"/>
                        <a:gd name="T70" fmla="*/ 120 w 212"/>
                        <a:gd name="T71" fmla="*/ 81 h 737"/>
                        <a:gd name="T72" fmla="*/ 96 w 212"/>
                        <a:gd name="T73" fmla="*/ 117 h 737"/>
                        <a:gd name="T74" fmla="*/ 75 w 212"/>
                        <a:gd name="T75" fmla="*/ 162 h 737"/>
                        <a:gd name="T76" fmla="*/ 59 w 212"/>
                        <a:gd name="T77" fmla="*/ 214 h 737"/>
                        <a:gd name="T78" fmla="*/ 46 w 212"/>
                        <a:gd name="T79" fmla="*/ 273 h 737"/>
                        <a:gd name="T80" fmla="*/ 41 w 212"/>
                        <a:gd name="T81" fmla="*/ 336 h 737"/>
                        <a:gd name="T82" fmla="*/ 40 w 212"/>
                        <a:gd name="T83" fmla="*/ 369 h 737"/>
                        <a:gd name="T84" fmla="*/ 43 w 212"/>
                        <a:gd name="T85" fmla="*/ 434 h 737"/>
                        <a:gd name="T86" fmla="*/ 52 w 212"/>
                        <a:gd name="T87" fmla="*/ 496 h 737"/>
                        <a:gd name="T88" fmla="*/ 66 w 212"/>
                        <a:gd name="T89" fmla="*/ 551 h 737"/>
                        <a:gd name="T90" fmla="*/ 85 w 212"/>
                        <a:gd name="T91" fmla="*/ 600 h 737"/>
                        <a:gd name="T92" fmla="*/ 108 w 212"/>
                        <a:gd name="T93" fmla="*/ 641 h 737"/>
                        <a:gd name="T94" fmla="*/ 133 w 212"/>
                        <a:gd name="T95" fmla="*/ 671 h 737"/>
                        <a:gd name="T96" fmla="*/ 155 w 212"/>
                        <a:gd name="T97" fmla="*/ 687 h 737"/>
                        <a:gd name="T98" fmla="*/ 169 w 212"/>
                        <a:gd name="T99" fmla="*/ 694 h 737"/>
                        <a:gd name="T100" fmla="*/ 184 w 212"/>
                        <a:gd name="T101" fmla="*/ 698 h 737"/>
                        <a:gd name="T102" fmla="*/ 192 w 212"/>
                        <a:gd name="T103" fmla="*/ 698 h 737"/>
                        <a:gd name="T104" fmla="*/ 200 w 212"/>
                        <a:gd name="T105" fmla="*/ 699 h 737"/>
                        <a:gd name="T106" fmla="*/ 206 w 212"/>
                        <a:gd name="T107" fmla="*/ 704 h 737"/>
                        <a:gd name="T108" fmla="*/ 211 w 212"/>
                        <a:gd name="T109" fmla="*/ 709 h 737"/>
                        <a:gd name="T110" fmla="*/ 212 w 212"/>
                        <a:gd name="T111" fmla="*/ 717 h 737"/>
                        <a:gd name="T112" fmla="*/ 212 w 212"/>
                        <a:gd name="T113" fmla="*/ 722 h 737"/>
                        <a:gd name="T114" fmla="*/ 208 w 212"/>
                        <a:gd name="T115" fmla="*/ 729 h 737"/>
                        <a:gd name="T116" fmla="*/ 204 w 212"/>
                        <a:gd name="T117" fmla="*/ 734 h 737"/>
                        <a:gd name="T118" fmla="*/ 196 w 212"/>
                        <a:gd name="T119" fmla="*/ 737 h 737"/>
                        <a:gd name="T120" fmla="*/ 192 w 212"/>
                        <a:gd name="T121" fmla="*/ 737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2" h="737">
                          <a:moveTo>
                            <a:pt x="192" y="737"/>
                          </a:moveTo>
                          <a:lnTo>
                            <a:pt x="192" y="737"/>
                          </a:lnTo>
                          <a:lnTo>
                            <a:pt x="182" y="737"/>
                          </a:lnTo>
                          <a:lnTo>
                            <a:pt x="172" y="736"/>
                          </a:lnTo>
                          <a:lnTo>
                            <a:pt x="162" y="734"/>
                          </a:lnTo>
                          <a:lnTo>
                            <a:pt x="153" y="730"/>
                          </a:lnTo>
                          <a:lnTo>
                            <a:pt x="144" y="725"/>
                          </a:lnTo>
                          <a:lnTo>
                            <a:pt x="134" y="721"/>
                          </a:lnTo>
                          <a:lnTo>
                            <a:pt x="125" y="715"/>
                          </a:lnTo>
                          <a:lnTo>
                            <a:pt x="117" y="709"/>
                          </a:lnTo>
                          <a:lnTo>
                            <a:pt x="108" y="701"/>
                          </a:lnTo>
                          <a:lnTo>
                            <a:pt x="100" y="693"/>
                          </a:lnTo>
                          <a:lnTo>
                            <a:pt x="85" y="676"/>
                          </a:lnTo>
                          <a:lnTo>
                            <a:pt x="70" y="654"/>
                          </a:lnTo>
                          <a:lnTo>
                            <a:pt x="56" y="631"/>
                          </a:lnTo>
                          <a:lnTo>
                            <a:pt x="43" y="604"/>
                          </a:lnTo>
                          <a:lnTo>
                            <a:pt x="33" y="576"/>
                          </a:lnTo>
                          <a:lnTo>
                            <a:pt x="23" y="546"/>
                          </a:lnTo>
                          <a:lnTo>
                            <a:pt x="15" y="514"/>
                          </a:lnTo>
                          <a:lnTo>
                            <a:pt x="8" y="479"/>
                          </a:lnTo>
                          <a:lnTo>
                            <a:pt x="4" y="444"/>
                          </a:lnTo>
                          <a:lnTo>
                            <a:pt x="1" y="407"/>
                          </a:lnTo>
                          <a:lnTo>
                            <a:pt x="0" y="369"/>
                          </a:lnTo>
                          <a:lnTo>
                            <a:pt x="0" y="369"/>
                          </a:lnTo>
                          <a:lnTo>
                            <a:pt x="1" y="330"/>
                          </a:lnTo>
                          <a:lnTo>
                            <a:pt x="4" y="293"/>
                          </a:lnTo>
                          <a:lnTo>
                            <a:pt x="8" y="259"/>
                          </a:lnTo>
                          <a:lnTo>
                            <a:pt x="15" y="224"/>
                          </a:lnTo>
                          <a:lnTo>
                            <a:pt x="23" y="192"/>
                          </a:lnTo>
                          <a:lnTo>
                            <a:pt x="33" y="162"/>
                          </a:lnTo>
                          <a:lnTo>
                            <a:pt x="43" y="133"/>
                          </a:lnTo>
                          <a:lnTo>
                            <a:pt x="56" y="107"/>
                          </a:lnTo>
                          <a:lnTo>
                            <a:pt x="70" y="83"/>
                          </a:lnTo>
                          <a:lnTo>
                            <a:pt x="85" y="62"/>
                          </a:lnTo>
                          <a:lnTo>
                            <a:pt x="100" y="44"/>
                          </a:lnTo>
                          <a:lnTo>
                            <a:pt x="108" y="36"/>
                          </a:lnTo>
                          <a:lnTo>
                            <a:pt x="117" y="29"/>
                          </a:lnTo>
                          <a:lnTo>
                            <a:pt x="125" y="22"/>
                          </a:lnTo>
                          <a:lnTo>
                            <a:pt x="134" y="17"/>
                          </a:lnTo>
                          <a:lnTo>
                            <a:pt x="144" y="12"/>
                          </a:lnTo>
                          <a:lnTo>
                            <a:pt x="153" y="8"/>
                          </a:lnTo>
                          <a:lnTo>
                            <a:pt x="162" y="5"/>
                          </a:lnTo>
                          <a:lnTo>
                            <a:pt x="172" y="2"/>
                          </a:lnTo>
                          <a:lnTo>
                            <a:pt x="182" y="1"/>
                          </a:lnTo>
                          <a:lnTo>
                            <a:pt x="192" y="0"/>
                          </a:lnTo>
                          <a:lnTo>
                            <a:pt x="192" y="0"/>
                          </a:lnTo>
                          <a:lnTo>
                            <a:pt x="196" y="1"/>
                          </a:lnTo>
                          <a:lnTo>
                            <a:pt x="200" y="2"/>
                          </a:lnTo>
                          <a:lnTo>
                            <a:pt x="204" y="3"/>
                          </a:lnTo>
                          <a:lnTo>
                            <a:pt x="206" y="6"/>
                          </a:lnTo>
                          <a:lnTo>
                            <a:pt x="208" y="9"/>
                          </a:lnTo>
                          <a:lnTo>
                            <a:pt x="211" y="13"/>
                          </a:lnTo>
                          <a:lnTo>
                            <a:pt x="212" y="16"/>
                          </a:lnTo>
                          <a:lnTo>
                            <a:pt x="212" y="21"/>
                          </a:lnTo>
                          <a:lnTo>
                            <a:pt x="212" y="21"/>
                          </a:lnTo>
                          <a:lnTo>
                            <a:pt x="212" y="24"/>
                          </a:lnTo>
                          <a:lnTo>
                            <a:pt x="211" y="28"/>
                          </a:lnTo>
                          <a:lnTo>
                            <a:pt x="208" y="31"/>
                          </a:lnTo>
                          <a:lnTo>
                            <a:pt x="206" y="35"/>
                          </a:lnTo>
                          <a:lnTo>
                            <a:pt x="204" y="37"/>
                          </a:lnTo>
                          <a:lnTo>
                            <a:pt x="200" y="38"/>
                          </a:lnTo>
                          <a:lnTo>
                            <a:pt x="196" y="39"/>
                          </a:lnTo>
                          <a:lnTo>
                            <a:pt x="192" y="40"/>
                          </a:lnTo>
                          <a:lnTo>
                            <a:pt x="192" y="40"/>
                          </a:lnTo>
                          <a:lnTo>
                            <a:pt x="184" y="40"/>
                          </a:lnTo>
                          <a:lnTo>
                            <a:pt x="177" y="42"/>
                          </a:lnTo>
                          <a:lnTo>
                            <a:pt x="169" y="44"/>
                          </a:lnTo>
                          <a:lnTo>
                            <a:pt x="162" y="47"/>
                          </a:lnTo>
                          <a:lnTo>
                            <a:pt x="155" y="51"/>
                          </a:lnTo>
                          <a:lnTo>
                            <a:pt x="147" y="55"/>
                          </a:lnTo>
                          <a:lnTo>
                            <a:pt x="133" y="67"/>
                          </a:lnTo>
                          <a:lnTo>
                            <a:pt x="120" y="81"/>
                          </a:lnTo>
                          <a:lnTo>
                            <a:pt x="108" y="97"/>
                          </a:lnTo>
                          <a:lnTo>
                            <a:pt x="96" y="117"/>
                          </a:lnTo>
                          <a:lnTo>
                            <a:pt x="85" y="137"/>
                          </a:lnTo>
                          <a:lnTo>
                            <a:pt x="75" y="162"/>
                          </a:lnTo>
                          <a:lnTo>
                            <a:pt x="66" y="187"/>
                          </a:lnTo>
                          <a:lnTo>
                            <a:pt x="59" y="214"/>
                          </a:lnTo>
                          <a:lnTo>
                            <a:pt x="52" y="243"/>
                          </a:lnTo>
                          <a:lnTo>
                            <a:pt x="46" y="273"/>
                          </a:lnTo>
                          <a:lnTo>
                            <a:pt x="43" y="304"/>
                          </a:lnTo>
                          <a:lnTo>
                            <a:pt x="41" y="336"/>
                          </a:lnTo>
                          <a:lnTo>
                            <a:pt x="40" y="369"/>
                          </a:lnTo>
                          <a:lnTo>
                            <a:pt x="40" y="369"/>
                          </a:lnTo>
                          <a:lnTo>
                            <a:pt x="41" y="402"/>
                          </a:lnTo>
                          <a:lnTo>
                            <a:pt x="43" y="434"/>
                          </a:lnTo>
                          <a:lnTo>
                            <a:pt x="46" y="466"/>
                          </a:lnTo>
                          <a:lnTo>
                            <a:pt x="52" y="496"/>
                          </a:lnTo>
                          <a:lnTo>
                            <a:pt x="59" y="524"/>
                          </a:lnTo>
                          <a:lnTo>
                            <a:pt x="66" y="551"/>
                          </a:lnTo>
                          <a:lnTo>
                            <a:pt x="75" y="576"/>
                          </a:lnTo>
                          <a:lnTo>
                            <a:pt x="85" y="600"/>
                          </a:lnTo>
                          <a:lnTo>
                            <a:pt x="96" y="621"/>
                          </a:lnTo>
                          <a:lnTo>
                            <a:pt x="108" y="641"/>
                          </a:lnTo>
                          <a:lnTo>
                            <a:pt x="120" y="657"/>
                          </a:lnTo>
                          <a:lnTo>
                            <a:pt x="133" y="671"/>
                          </a:lnTo>
                          <a:lnTo>
                            <a:pt x="147" y="683"/>
                          </a:lnTo>
                          <a:lnTo>
                            <a:pt x="155" y="687"/>
                          </a:lnTo>
                          <a:lnTo>
                            <a:pt x="162" y="691"/>
                          </a:lnTo>
                          <a:lnTo>
                            <a:pt x="169" y="694"/>
                          </a:lnTo>
                          <a:lnTo>
                            <a:pt x="177" y="695"/>
                          </a:lnTo>
                          <a:lnTo>
                            <a:pt x="184" y="698"/>
                          </a:lnTo>
                          <a:lnTo>
                            <a:pt x="192" y="698"/>
                          </a:lnTo>
                          <a:lnTo>
                            <a:pt x="192" y="698"/>
                          </a:lnTo>
                          <a:lnTo>
                            <a:pt x="196" y="698"/>
                          </a:lnTo>
                          <a:lnTo>
                            <a:pt x="200" y="699"/>
                          </a:lnTo>
                          <a:lnTo>
                            <a:pt x="204" y="701"/>
                          </a:lnTo>
                          <a:lnTo>
                            <a:pt x="206" y="704"/>
                          </a:lnTo>
                          <a:lnTo>
                            <a:pt x="208" y="707"/>
                          </a:lnTo>
                          <a:lnTo>
                            <a:pt x="211" y="709"/>
                          </a:lnTo>
                          <a:lnTo>
                            <a:pt x="212" y="714"/>
                          </a:lnTo>
                          <a:lnTo>
                            <a:pt x="212" y="717"/>
                          </a:lnTo>
                          <a:lnTo>
                            <a:pt x="212" y="717"/>
                          </a:lnTo>
                          <a:lnTo>
                            <a:pt x="212" y="722"/>
                          </a:lnTo>
                          <a:lnTo>
                            <a:pt x="211" y="725"/>
                          </a:lnTo>
                          <a:lnTo>
                            <a:pt x="208" y="729"/>
                          </a:lnTo>
                          <a:lnTo>
                            <a:pt x="206" y="731"/>
                          </a:lnTo>
                          <a:lnTo>
                            <a:pt x="204" y="734"/>
                          </a:lnTo>
                          <a:lnTo>
                            <a:pt x="200" y="736"/>
                          </a:lnTo>
                          <a:lnTo>
                            <a:pt x="196" y="737"/>
                          </a:lnTo>
                          <a:lnTo>
                            <a:pt x="192" y="737"/>
                          </a:lnTo>
                          <a:lnTo>
                            <a:pt x="192" y="737"/>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093" name="Freeform 16">
                      <a:extLst>
                        <a:ext uri="{FF2B5EF4-FFF2-40B4-BE49-F238E27FC236}">
                          <a16:creationId xmlns:a16="http://schemas.microsoft.com/office/drawing/2014/main" id="{211C7446-AF55-4BBE-88BB-5AE7FBD5E247}"/>
                        </a:ext>
                      </a:extLst>
                    </p:cNvPr>
                    <p:cNvSpPr>
                      <a:spLocks/>
                    </p:cNvSpPr>
                    <p:nvPr/>
                  </p:nvSpPr>
                  <p:spPr bwMode="auto">
                    <a:xfrm>
                      <a:off x="1504950" y="4162425"/>
                      <a:ext cx="334962" cy="1169988"/>
                    </a:xfrm>
                    <a:custGeom>
                      <a:avLst/>
                      <a:gdLst>
                        <a:gd name="T0" fmla="*/ 20 w 211"/>
                        <a:gd name="T1" fmla="*/ 737 h 737"/>
                        <a:gd name="T2" fmla="*/ 11 w 211"/>
                        <a:gd name="T3" fmla="*/ 736 h 737"/>
                        <a:gd name="T4" fmla="*/ 6 w 211"/>
                        <a:gd name="T5" fmla="*/ 731 h 737"/>
                        <a:gd name="T6" fmla="*/ 1 w 211"/>
                        <a:gd name="T7" fmla="*/ 725 h 737"/>
                        <a:gd name="T8" fmla="*/ 0 w 211"/>
                        <a:gd name="T9" fmla="*/ 717 h 737"/>
                        <a:gd name="T10" fmla="*/ 0 w 211"/>
                        <a:gd name="T11" fmla="*/ 714 h 737"/>
                        <a:gd name="T12" fmla="*/ 3 w 211"/>
                        <a:gd name="T13" fmla="*/ 707 h 737"/>
                        <a:gd name="T14" fmla="*/ 8 w 211"/>
                        <a:gd name="T15" fmla="*/ 701 h 737"/>
                        <a:gd name="T16" fmla="*/ 16 w 211"/>
                        <a:gd name="T17" fmla="*/ 698 h 737"/>
                        <a:gd name="T18" fmla="*/ 20 w 211"/>
                        <a:gd name="T19" fmla="*/ 698 h 737"/>
                        <a:gd name="T20" fmla="*/ 35 w 211"/>
                        <a:gd name="T21" fmla="*/ 695 h 737"/>
                        <a:gd name="T22" fmla="*/ 50 w 211"/>
                        <a:gd name="T23" fmla="*/ 691 h 737"/>
                        <a:gd name="T24" fmla="*/ 65 w 211"/>
                        <a:gd name="T25" fmla="*/ 683 h 737"/>
                        <a:gd name="T26" fmla="*/ 91 w 211"/>
                        <a:gd name="T27" fmla="*/ 657 h 737"/>
                        <a:gd name="T28" fmla="*/ 115 w 211"/>
                        <a:gd name="T29" fmla="*/ 621 h 737"/>
                        <a:gd name="T30" fmla="*/ 136 w 211"/>
                        <a:gd name="T31" fmla="*/ 576 h 737"/>
                        <a:gd name="T32" fmla="*/ 152 w 211"/>
                        <a:gd name="T33" fmla="*/ 524 h 737"/>
                        <a:gd name="T34" fmla="*/ 165 w 211"/>
                        <a:gd name="T35" fmla="*/ 466 h 737"/>
                        <a:gd name="T36" fmla="*/ 171 w 211"/>
                        <a:gd name="T37" fmla="*/ 402 h 737"/>
                        <a:gd name="T38" fmla="*/ 172 w 211"/>
                        <a:gd name="T39" fmla="*/ 369 h 737"/>
                        <a:gd name="T40" fmla="*/ 169 w 211"/>
                        <a:gd name="T41" fmla="*/ 304 h 737"/>
                        <a:gd name="T42" fmla="*/ 159 w 211"/>
                        <a:gd name="T43" fmla="*/ 243 h 737"/>
                        <a:gd name="T44" fmla="*/ 145 w 211"/>
                        <a:gd name="T45" fmla="*/ 187 h 737"/>
                        <a:gd name="T46" fmla="*/ 127 w 211"/>
                        <a:gd name="T47" fmla="*/ 137 h 737"/>
                        <a:gd name="T48" fmla="*/ 104 w 211"/>
                        <a:gd name="T49" fmla="*/ 97 h 737"/>
                        <a:gd name="T50" fmla="*/ 78 w 211"/>
                        <a:gd name="T51" fmla="*/ 67 h 737"/>
                        <a:gd name="T52" fmla="*/ 56 w 211"/>
                        <a:gd name="T53" fmla="*/ 51 h 737"/>
                        <a:gd name="T54" fmla="*/ 43 w 211"/>
                        <a:gd name="T55" fmla="*/ 44 h 737"/>
                        <a:gd name="T56" fmla="*/ 28 w 211"/>
                        <a:gd name="T57" fmla="*/ 40 h 737"/>
                        <a:gd name="T58" fmla="*/ 20 w 211"/>
                        <a:gd name="T59" fmla="*/ 40 h 737"/>
                        <a:gd name="T60" fmla="*/ 11 w 211"/>
                        <a:gd name="T61" fmla="*/ 38 h 737"/>
                        <a:gd name="T62" fmla="*/ 6 w 211"/>
                        <a:gd name="T63" fmla="*/ 35 h 737"/>
                        <a:gd name="T64" fmla="*/ 1 w 211"/>
                        <a:gd name="T65" fmla="*/ 28 h 737"/>
                        <a:gd name="T66" fmla="*/ 0 w 211"/>
                        <a:gd name="T67" fmla="*/ 21 h 737"/>
                        <a:gd name="T68" fmla="*/ 0 w 211"/>
                        <a:gd name="T69" fmla="*/ 16 h 737"/>
                        <a:gd name="T70" fmla="*/ 3 w 211"/>
                        <a:gd name="T71" fmla="*/ 9 h 737"/>
                        <a:gd name="T72" fmla="*/ 8 w 211"/>
                        <a:gd name="T73" fmla="*/ 3 h 737"/>
                        <a:gd name="T74" fmla="*/ 16 w 211"/>
                        <a:gd name="T75" fmla="*/ 1 h 737"/>
                        <a:gd name="T76" fmla="*/ 20 w 211"/>
                        <a:gd name="T77" fmla="*/ 0 h 737"/>
                        <a:gd name="T78" fmla="*/ 39 w 211"/>
                        <a:gd name="T79" fmla="*/ 2 h 737"/>
                        <a:gd name="T80" fmla="*/ 59 w 211"/>
                        <a:gd name="T81" fmla="*/ 8 h 737"/>
                        <a:gd name="T82" fmla="*/ 77 w 211"/>
                        <a:gd name="T83" fmla="*/ 17 h 737"/>
                        <a:gd name="T84" fmla="*/ 95 w 211"/>
                        <a:gd name="T85" fmla="*/ 29 h 737"/>
                        <a:gd name="T86" fmla="*/ 112 w 211"/>
                        <a:gd name="T87" fmla="*/ 44 h 737"/>
                        <a:gd name="T88" fmla="*/ 142 w 211"/>
                        <a:gd name="T89" fmla="*/ 83 h 737"/>
                        <a:gd name="T90" fmla="*/ 169 w 211"/>
                        <a:gd name="T91" fmla="*/ 133 h 737"/>
                        <a:gd name="T92" fmla="*/ 188 w 211"/>
                        <a:gd name="T93" fmla="*/ 192 h 737"/>
                        <a:gd name="T94" fmla="*/ 203 w 211"/>
                        <a:gd name="T95" fmla="*/ 259 h 737"/>
                        <a:gd name="T96" fmla="*/ 210 w 211"/>
                        <a:gd name="T97" fmla="*/ 330 h 737"/>
                        <a:gd name="T98" fmla="*/ 211 w 211"/>
                        <a:gd name="T99" fmla="*/ 369 h 737"/>
                        <a:gd name="T100" fmla="*/ 208 w 211"/>
                        <a:gd name="T101" fmla="*/ 444 h 737"/>
                        <a:gd name="T102" fmla="*/ 196 w 211"/>
                        <a:gd name="T103" fmla="*/ 514 h 737"/>
                        <a:gd name="T104" fmla="*/ 179 w 211"/>
                        <a:gd name="T105" fmla="*/ 576 h 737"/>
                        <a:gd name="T106" fmla="*/ 156 w 211"/>
                        <a:gd name="T107" fmla="*/ 631 h 737"/>
                        <a:gd name="T108" fmla="*/ 127 w 211"/>
                        <a:gd name="T109" fmla="*/ 676 h 737"/>
                        <a:gd name="T110" fmla="*/ 104 w 211"/>
                        <a:gd name="T111" fmla="*/ 701 h 737"/>
                        <a:gd name="T112" fmla="*/ 87 w 211"/>
                        <a:gd name="T113" fmla="*/ 715 h 737"/>
                        <a:gd name="T114" fmla="*/ 68 w 211"/>
                        <a:gd name="T115" fmla="*/ 725 h 737"/>
                        <a:gd name="T116" fmla="*/ 50 w 211"/>
                        <a:gd name="T117" fmla="*/ 734 h 737"/>
                        <a:gd name="T118" fmla="*/ 30 w 211"/>
                        <a:gd name="T119" fmla="*/ 737 h 737"/>
                        <a:gd name="T120" fmla="*/ 20 w 211"/>
                        <a:gd name="T121" fmla="*/ 737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1" h="737">
                          <a:moveTo>
                            <a:pt x="20" y="737"/>
                          </a:moveTo>
                          <a:lnTo>
                            <a:pt x="20" y="737"/>
                          </a:lnTo>
                          <a:lnTo>
                            <a:pt x="16" y="737"/>
                          </a:lnTo>
                          <a:lnTo>
                            <a:pt x="11" y="736"/>
                          </a:lnTo>
                          <a:lnTo>
                            <a:pt x="8" y="734"/>
                          </a:lnTo>
                          <a:lnTo>
                            <a:pt x="6" y="731"/>
                          </a:lnTo>
                          <a:lnTo>
                            <a:pt x="3" y="729"/>
                          </a:lnTo>
                          <a:lnTo>
                            <a:pt x="1" y="725"/>
                          </a:lnTo>
                          <a:lnTo>
                            <a:pt x="0" y="722"/>
                          </a:lnTo>
                          <a:lnTo>
                            <a:pt x="0" y="717"/>
                          </a:lnTo>
                          <a:lnTo>
                            <a:pt x="0" y="717"/>
                          </a:lnTo>
                          <a:lnTo>
                            <a:pt x="0" y="714"/>
                          </a:lnTo>
                          <a:lnTo>
                            <a:pt x="1" y="709"/>
                          </a:lnTo>
                          <a:lnTo>
                            <a:pt x="3" y="707"/>
                          </a:lnTo>
                          <a:lnTo>
                            <a:pt x="6" y="704"/>
                          </a:lnTo>
                          <a:lnTo>
                            <a:pt x="8" y="701"/>
                          </a:lnTo>
                          <a:lnTo>
                            <a:pt x="11" y="699"/>
                          </a:lnTo>
                          <a:lnTo>
                            <a:pt x="16" y="698"/>
                          </a:lnTo>
                          <a:lnTo>
                            <a:pt x="20" y="698"/>
                          </a:lnTo>
                          <a:lnTo>
                            <a:pt x="20" y="698"/>
                          </a:lnTo>
                          <a:lnTo>
                            <a:pt x="28" y="698"/>
                          </a:lnTo>
                          <a:lnTo>
                            <a:pt x="35" y="695"/>
                          </a:lnTo>
                          <a:lnTo>
                            <a:pt x="43" y="694"/>
                          </a:lnTo>
                          <a:lnTo>
                            <a:pt x="50" y="691"/>
                          </a:lnTo>
                          <a:lnTo>
                            <a:pt x="56" y="687"/>
                          </a:lnTo>
                          <a:lnTo>
                            <a:pt x="65" y="683"/>
                          </a:lnTo>
                          <a:lnTo>
                            <a:pt x="78" y="671"/>
                          </a:lnTo>
                          <a:lnTo>
                            <a:pt x="91" y="657"/>
                          </a:lnTo>
                          <a:lnTo>
                            <a:pt x="104" y="641"/>
                          </a:lnTo>
                          <a:lnTo>
                            <a:pt x="115" y="621"/>
                          </a:lnTo>
                          <a:lnTo>
                            <a:pt x="127" y="600"/>
                          </a:lnTo>
                          <a:lnTo>
                            <a:pt x="136" y="576"/>
                          </a:lnTo>
                          <a:lnTo>
                            <a:pt x="145" y="551"/>
                          </a:lnTo>
                          <a:lnTo>
                            <a:pt x="152" y="524"/>
                          </a:lnTo>
                          <a:lnTo>
                            <a:pt x="159" y="496"/>
                          </a:lnTo>
                          <a:lnTo>
                            <a:pt x="165" y="466"/>
                          </a:lnTo>
                          <a:lnTo>
                            <a:pt x="169" y="434"/>
                          </a:lnTo>
                          <a:lnTo>
                            <a:pt x="171" y="402"/>
                          </a:lnTo>
                          <a:lnTo>
                            <a:pt x="172" y="369"/>
                          </a:lnTo>
                          <a:lnTo>
                            <a:pt x="172" y="369"/>
                          </a:lnTo>
                          <a:lnTo>
                            <a:pt x="171" y="336"/>
                          </a:lnTo>
                          <a:lnTo>
                            <a:pt x="169" y="304"/>
                          </a:lnTo>
                          <a:lnTo>
                            <a:pt x="165" y="273"/>
                          </a:lnTo>
                          <a:lnTo>
                            <a:pt x="159" y="243"/>
                          </a:lnTo>
                          <a:lnTo>
                            <a:pt x="152" y="214"/>
                          </a:lnTo>
                          <a:lnTo>
                            <a:pt x="145" y="187"/>
                          </a:lnTo>
                          <a:lnTo>
                            <a:pt x="136" y="162"/>
                          </a:lnTo>
                          <a:lnTo>
                            <a:pt x="127" y="137"/>
                          </a:lnTo>
                          <a:lnTo>
                            <a:pt x="115" y="117"/>
                          </a:lnTo>
                          <a:lnTo>
                            <a:pt x="104" y="97"/>
                          </a:lnTo>
                          <a:lnTo>
                            <a:pt x="91" y="81"/>
                          </a:lnTo>
                          <a:lnTo>
                            <a:pt x="78" y="67"/>
                          </a:lnTo>
                          <a:lnTo>
                            <a:pt x="65" y="55"/>
                          </a:lnTo>
                          <a:lnTo>
                            <a:pt x="56" y="51"/>
                          </a:lnTo>
                          <a:lnTo>
                            <a:pt x="50" y="47"/>
                          </a:lnTo>
                          <a:lnTo>
                            <a:pt x="43" y="44"/>
                          </a:lnTo>
                          <a:lnTo>
                            <a:pt x="35" y="42"/>
                          </a:lnTo>
                          <a:lnTo>
                            <a:pt x="28" y="40"/>
                          </a:lnTo>
                          <a:lnTo>
                            <a:pt x="20" y="40"/>
                          </a:lnTo>
                          <a:lnTo>
                            <a:pt x="20" y="40"/>
                          </a:lnTo>
                          <a:lnTo>
                            <a:pt x="16" y="39"/>
                          </a:lnTo>
                          <a:lnTo>
                            <a:pt x="11" y="38"/>
                          </a:lnTo>
                          <a:lnTo>
                            <a:pt x="8" y="37"/>
                          </a:lnTo>
                          <a:lnTo>
                            <a:pt x="6" y="35"/>
                          </a:lnTo>
                          <a:lnTo>
                            <a:pt x="3" y="31"/>
                          </a:lnTo>
                          <a:lnTo>
                            <a:pt x="1" y="28"/>
                          </a:lnTo>
                          <a:lnTo>
                            <a:pt x="0" y="24"/>
                          </a:lnTo>
                          <a:lnTo>
                            <a:pt x="0" y="21"/>
                          </a:lnTo>
                          <a:lnTo>
                            <a:pt x="0" y="21"/>
                          </a:lnTo>
                          <a:lnTo>
                            <a:pt x="0" y="16"/>
                          </a:lnTo>
                          <a:lnTo>
                            <a:pt x="1" y="13"/>
                          </a:lnTo>
                          <a:lnTo>
                            <a:pt x="3" y="9"/>
                          </a:lnTo>
                          <a:lnTo>
                            <a:pt x="6" y="6"/>
                          </a:lnTo>
                          <a:lnTo>
                            <a:pt x="8" y="3"/>
                          </a:lnTo>
                          <a:lnTo>
                            <a:pt x="11" y="2"/>
                          </a:lnTo>
                          <a:lnTo>
                            <a:pt x="16" y="1"/>
                          </a:lnTo>
                          <a:lnTo>
                            <a:pt x="20" y="0"/>
                          </a:lnTo>
                          <a:lnTo>
                            <a:pt x="20" y="0"/>
                          </a:lnTo>
                          <a:lnTo>
                            <a:pt x="30" y="1"/>
                          </a:lnTo>
                          <a:lnTo>
                            <a:pt x="39" y="2"/>
                          </a:lnTo>
                          <a:lnTo>
                            <a:pt x="50" y="5"/>
                          </a:lnTo>
                          <a:lnTo>
                            <a:pt x="59" y="8"/>
                          </a:lnTo>
                          <a:lnTo>
                            <a:pt x="68" y="12"/>
                          </a:lnTo>
                          <a:lnTo>
                            <a:pt x="77" y="17"/>
                          </a:lnTo>
                          <a:lnTo>
                            <a:pt x="87" y="22"/>
                          </a:lnTo>
                          <a:lnTo>
                            <a:pt x="95" y="29"/>
                          </a:lnTo>
                          <a:lnTo>
                            <a:pt x="104" y="36"/>
                          </a:lnTo>
                          <a:lnTo>
                            <a:pt x="112" y="44"/>
                          </a:lnTo>
                          <a:lnTo>
                            <a:pt x="127" y="62"/>
                          </a:lnTo>
                          <a:lnTo>
                            <a:pt x="142" y="83"/>
                          </a:lnTo>
                          <a:lnTo>
                            <a:pt x="156" y="107"/>
                          </a:lnTo>
                          <a:lnTo>
                            <a:pt x="169" y="133"/>
                          </a:lnTo>
                          <a:lnTo>
                            <a:pt x="179" y="162"/>
                          </a:lnTo>
                          <a:lnTo>
                            <a:pt x="188" y="192"/>
                          </a:lnTo>
                          <a:lnTo>
                            <a:pt x="196" y="224"/>
                          </a:lnTo>
                          <a:lnTo>
                            <a:pt x="203" y="259"/>
                          </a:lnTo>
                          <a:lnTo>
                            <a:pt x="208" y="293"/>
                          </a:lnTo>
                          <a:lnTo>
                            <a:pt x="210" y="330"/>
                          </a:lnTo>
                          <a:lnTo>
                            <a:pt x="211" y="369"/>
                          </a:lnTo>
                          <a:lnTo>
                            <a:pt x="211" y="369"/>
                          </a:lnTo>
                          <a:lnTo>
                            <a:pt x="210" y="407"/>
                          </a:lnTo>
                          <a:lnTo>
                            <a:pt x="208" y="444"/>
                          </a:lnTo>
                          <a:lnTo>
                            <a:pt x="203" y="479"/>
                          </a:lnTo>
                          <a:lnTo>
                            <a:pt x="196" y="514"/>
                          </a:lnTo>
                          <a:lnTo>
                            <a:pt x="188" y="546"/>
                          </a:lnTo>
                          <a:lnTo>
                            <a:pt x="179" y="576"/>
                          </a:lnTo>
                          <a:lnTo>
                            <a:pt x="169" y="604"/>
                          </a:lnTo>
                          <a:lnTo>
                            <a:pt x="156" y="631"/>
                          </a:lnTo>
                          <a:lnTo>
                            <a:pt x="142" y="654"/>
                          </a:lnTo>
                          <a:lnTo>
                            <a:pt x="127" y="676"/>
                          </a:lnTo>
                          <a:lnTo>
                            <a:pt x="112" y="693"/>
                          </a:lnTo>
                          <a:lnTo>
                            <a:pt x="104" y="701"/>
                          </a:lnTo>
                          <a:lnTo>
                            <a:pt x="95" y="709"/>
                          </a:lnTo>
                          <a:lnTo>
                            <a:pt x="87" y="715"/>
                          </a:lnTo>
                          <a:lnTo>
                            <a:pt x="77" y="721"/>
                          </a:lnTo>
                          <a:lnTo>
                            <a:pt x="68" y="725"/>
                          </a:lnTo>
                          <a:lnTo>
                            <a:pt x="59" y="730"/>
                          </a:lnTo>
                          <a:lnTo>
                            <a:pt x="50" y="734"/>
                          </a:lnTo>
                          <a:lnTo>
                            <a:pt x="39" y="736"/>
                          </a:lnTo>
                          <a:lnTo>
                            <a:pt x="30" y="737"/>
                          </a:lnTo>
                          <a:lnTo>
                            <a:pt x="20" y="737"/>
                          </a:lnTo>
                          <a:lnTo>
                            <a:pt x="20" y="737"/>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094" name="Freeform 17">
                      <a:extLst>
                        <a:ext uri="{FF2B5EF4-FFF2-40B4-BE49-F238E27FC236}">
                          <a16:creationId xmlns:a16="http://schemas.microsoft.com/office/drawing/2014/main" id="{713EF5DD-063F-4CD3-B400-213DE0256FE7}"/>
                        </a:ext>
                      </a:extLst>
                    </p:cNvPr>
                    <p:cNvSpPr>
                      <a:spLocks/>
                    </p:cNvSpPr>
                    <p:nvPr/>
                  </p:nvSpPr>
                  <p:spPr bwMode="auto">
                    <a:xfrm>
                      <a:off x="1504950" y="4162425"/>
                      <a:ext cx="61912" cy="1169988"/>
                    </a:xfrm>
                    <a:custGeom>
                      <a:avLst/>
                      <a:gdLst>
                        <a:gd name="T0" fmla="*/ 20 w 39"/>
                        <a:gd name="T1" fmla="*/ 737 h 737"/>
                        <a:gd name="T2" fmla="*/ 20 w 39"/>
                        <a:gd name="T3" fmla="*/ 737 h 737"/>
                        <a:gd name="T4" fmla="*/ 16 w 39"/>
                        <a:gd name="T5" fmla="*/ 737 h 737"/>
                        <a:gd name="T6" fmla="*/ 11 w 39"/>
                        <a:gd name="T7" fmla="*/ 736 h 737"/>
                        <a:gd name="T8" fmla="*/ 8 w 39"/>
                        <a:gd name="T9" fmla="*/ 734 h 737"/>
                        <a:gd name="T10" fmla="*/ 6 w 39"/>
                        <a:gd name="T11" fmla="*/ 731 h 737"/>
                        <a:gd name="T12" fmla="*/ 3 w 39"/>
                        <a:gd name="T13" fmla="*/ 729 h 737"/>
                        <a:gd name="T14" fmla="*/ 1 w 39"/>
                        <a:gd name="T15" fmla="*/ 725 h 737"/>
                        <a:gd name="T16" fmla="*/ 0 w 39"/>
                        <a:gd name="T17" fmla="*/ 722 h 737"/>
                        <a:gd name="T18" fmla="*/ 0 w 39"/>
                        <a:gd name="T19" fmla="*/ 717 h 737"/>
                        <a:gd name="T20" fmla="*/ 0 w 39"/>
                        <a:gd name="T21" fmla="*/ 21 h 737"/>
                        <a:gd name="T22" fmla="*/ 0 w 39"/>
                        <a:gd name="T23" fmla="*/ 21 h 737"/>
                        <a:gd name="T24" fmla="*/ 0 w 39"/>
                        <a:gd name="T25" fmla="*/ 16 h 737"/>
                        <a:gd name="T26" fmla="*/ 1 w 39"/>
                        <a:gd name="T27" fmla="*/ 13 h 737"/>
                        <a:gd name="T28" fmla="*/ 3 w 39"/>
                        <a:gd name="T29" fmla="*/ 9 h 737"/>
                        <a:gd name="T30" fmla="*/ 6 w 39"/>
                        <a:gd name="T31" fmla="*/ 6 h 737"/>
                        <a:gd name="T32" fmla="*/ 8 w 39"/>
                        <a:gd name="T33" fmla="*/ 3 h 737"/>
                        <a:gd name="T34" fmla="*/ 11 w 39"/>
                        <a:gd name="T35" fmla="*/ 2 h 737"/>
                        <a:gd name="T36" fmla="*/ 16 w 39"/>
                        <a:gd name="T37" fmla="*/ 1 h 737"/>
                        <a:gd name="T38" fmla="*/ 20 w 39"/>
                        <a:gd name="T39" fmla="*/ 0 h 737"/>
                        <a:gd name="T40" fmla="*/ 20 w 39"/>
                        <a:gd name="T41" fmla="*/ 0 h 737"/>
                        <a:gd name="T42" fmla="*/ 23 w 39"/>
                        <a:gd name="T43" fmla="*/ 1 h 737"/>
                        <a:gd name="T44" fmla="*/ 28 w 39"/>
                        <a:gd name="T45" fmla="*/ 2 h 737"/>
                        <a:gd name="T46" fmla="*/ 31 w 39"/>
                        <a:gd name="T47" fmla="*/ 3 h 737"/>
                        <a:gd name="T48" fmla="*/ 33 w 39"/>
                        <a:gd name="T49" fmla="*/ 6 h 737"/>
                        <a:gd name="T50" fmla="*/ 36 w 39"/>
                        <a:gd name="T51" fmla="*/ 9 h 737"/>
                        <a:gd name="T52" fmla="*/ 38 w 39"/>
                        <a:gd name="T53" fmla="*/ 13 h 737"/>
                        <a:gd name="T54" fmla="*/ 39 w 39"/>
                        <a:gd name="T55" fmla="*/ 16 h 737"/>
                        <a:gd name="T56" fmla="*/ 39 w 39"/>
                        <a:gd name="T57" fmla="*/ 21 h 737"/>
                        <a:gd name="T58" fmla="*/ 39 w 39"/>
                        <a:gd name="T59" fmla="*/ 717 h 737"/>
                        <a:gd name="T60" fmla="*/ 39 w 39"/>
                        <a:gd name="T61" fmla="*/ 717 h 737"/>
                        <a:gd name="T62" fmla="*/ 39 w 39"/>
                        <a:gd name="T63" fmla="*/ 722 h 737"/>
                        <a:gd name="T64" fmla="*/ 38 w 39"/>
                        <a:gd name="T65" fmla="*/ 725 h 737"/>
                        <a:gd name="T66" fmla="*/ 36 w 39"/>
                        <a:gd name="T67" fmla="*/ 729 h 737"/>
                        <a:gd name="T68" fmla="*/ 33 w 39"/>
                        <a:gd name="T69" fmla="*/ 731 h 737"/>
                        <a:gd name="T70" fmla="*/ 31 w 39"/>
                        <a:gd name="T71" fmla="*/ 734 h 737"/>
                        <a:gd name="T72" fmla="*/ 28 w 39"/>
                        <a:gd name="T73" fmla="*/ 736 h 737"/>
                        <a:gd name="T74" fmla="*/ 23 w 39"/>
                        <a:gd name="T75" fmla="*/ 737 h 737"/>
                        <a:gd name="T76" fmla="*/ 20 w 39"/>
                        <a:gd name="T77" fmla="*/ 737 h 737"/>
                        <a:gd name="T78" fmla="*/ 20 w 39"/>
                        <a:gd name="T79" fmla="*/ 737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9" h="737">
                          <a:moveTo>
                            <a:pt x="20" y="737"/>
                          </a:moveTo>
                          <a:lnTo>
                            <a:pt x="20" y="737"/>
                          </a:lnTo>
                          <a:lnTo>
                            <a:pt x="16" y="737"/>
                          </a:lnTo>
                          <a:lnTo>
                            <a:pt x="11" y="736"/>
                          </a:lnTo>
                          <a:lnTo>
                            <a:pt x="8" y="734"/>
                          </a:lnTo>
                          <a:lnTo>
                            <a:pt x="6" y="731"/>
                          </a:lnTo>
                          <a:lnTo>
                            <a:pt x="3" y="729"/>
                          </a:lnTo>
                          <a:lnTo>
                            <a:pt x="1" y="725"/>
                          </a:lnTo>
                          <a:lnTo>
                            <a:pt x="0" y="722"/>
                          </a:lnTo>
                          <a:lnTo>
                            <a:pt x="0" y="717"/>
                          </a:lnTo>
                          <a:lnTo>
                            <a:pt x="0" y="21"/>
                          </a:lnTo>
                          <a:lnTo>
                            <a:pt x="0" y="21"/>
                          </a:lnTo>
                          <a:lnTo>
                            <a:pt x="0" y="16"/>
                          </a:lnTo>
                          <a:lnTo>
                            <a:pt x="1" y="13"/>
                          </a:lnTo>
                          <a:lnTo>
                            <a:pt x="3" y="9"/>
                          </a:lnTo>
                          <a:lnTo>
                            <a:pt x="6" y="6"/>
                          </a:lnTo>
                          <a:lnTo>
                            <a:pt x="8" y="3"/>
                          </a:lnTo>
                          <a:lnTo>
                            <a:pt x="11" y="2"/>
                          </a:lnTo>
                          <a:lnTo>
                            <a:pt x="16" y="1"/>
                          </a:lnTo>
                          <a:lnTo>
                            <a:pt x="20" y="0"/>
                          </a:lnTo>
                          <a:lnTo>
                            <a:pt x="20" y="0"/>
                          </a:lnTo>
                          <a:lnTo>
                            <a:pt x="23" y="1"/>
                          </a:lnTo>
                          <a:lnTo>
                            <a:pt x="28" y="2"/>
                          </a:lnTo>
                          <a:lnTo>
                            <a:pt x="31" y="3"/>
                          </a:lnTo>
                          <a:lnTo>
                            <a:pt x="33" y="6"/>
                          </a:lnTo>
                          <a:lnTo>
                            <a:pt x="36" y="9"/>
                          </a:lnTo>
                          <a:lnTo>
                            <a:pt x="38" y="13"/>
                          </a:lnTo>
                          <a:lnTo>
                            <a:pt x="39" y="16"/>
                          </a:lnTo>
                          <a:lnTo>
                            <a:pt x="39" y="21"/>
                          </a:lnTo>
                          <a:lnTo>
                            <a:pt x="39" y="717"/>
                          </a:lnTo>
                          <a:lnTo>
                            <a:pt x="39" y="717"/>
                          </a:lnTo>
                          <a:lnTo>
                            <a:pt x="39" y="722"/>
                          </a:lnTo>
                          <a:lnTo>
                            <a:pt x="38" y="725"/>
                          </a:lnTo>
                          <a:lnTo>
                            <a:pt x="36" y="729"/>
                          </a:lnTo>
                          <a:lnTo>
                            <a:pt x="33" y="731"/>
                          </a:lnTo>
                          <a:lnTo>
                            <a:pt x="31" y="734"/>
                          </a:lnTo>
                          <a:lnTo>
                            <a:pt x="28" y="736"/>
                          </a:lnTo>
                          <a:lnTo>
                            <a:pt x="23" y="737"/>
                          </a:lnTo>
                          <a:lnTo>
                            <a:pt x="20" y="737"/>
                          </a:lnTo>
                          <a:lnTo>
                            <a:pt x="20" y="737"/>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095" name="Freeform 18">
                      <a:extLst>
                        <a:ext uri="{FF2B5EF4-FFF2-40B4-BE49-F238E27FC236}">
                          <a16:creationId xmlns:a16="http://schemas.microsoft.com/office/drawing/2014/main" id="{F3EF419E-DB68-4C87-9108-FD7C939B4A51}"/>
                        </a:ext>
                      </a:extLst>
                    </p:cNvPr>
                    <p:cNvSpPr>
                      <a:spLocks/>
                    </p:cNvSpPr>
                    <p:nvPr/>
                  </p:nvSpPr>
                  <p:spPr bwMode="auto">
                    <a:xfrm>
                      <a:off x="950913" y="4716463"/>
                      <a:ext cx="1169987" cy="63500"/>
                    </a:xfrm>
                    <a:custGeom>
                      <a:avLst/>
                      <a:gdLst>
                        <a:gd name="T0" fmla="*/ 717 w 737"/>
                        <a:gd name="T1" fmla="*/ 40 h 40"/>
                        <a:gd name="T2" fmla="*/ 20 w 737"/>
                        <a:gd name="T3" fmla="*/ 40 h 40"/>
                        <a:gd name="T4" fmla="*/ 20 w 737"/>
                        <a:gd name="T5" fmla="*/ 40 h 40"/>
                        <a:gd name="T6" fmla="*/ 16 w 737"/>
                        <a:gd name="T7" fmla="*/ 39 h 40"/>
                        <a:gd name="T8" fmla="*/ 13 w 737"/>
                        <a:gd name="T9" fmla="*/ 38 h 40"/>
                        <a:gd name="T10" fmla="*/ 9 w 737"/>
                        <a:gd name="T11" fmla="*/ 37 h 40"/>
                        <a:gd name="T12" fmla="*/ 6 w 737"/>
                        <a:gd name="T13" fmla="*/ 35 h 40"/>
                        <a:gd name="T14" fmla="*/ 3 w 737"/>
                        <a:gd name="T15" fmla="*/ 31 h 40"/>
                        <a:gd name="T16" fmla="*/ 1 w 737"/>
                        <a:gd name="T17" fmla="*/ 28 h 40"/>
                        <a:gd name="T18" fmla="*/ 0 w 737"/>
                        <a:gd name="T19" fmla="*/ 24 h 40"/>
                        <a:gd name="T20" fmla="*/ 0 w 737"/>
                        <a:gd name="T21" fmla="*/ 20 h 40"/>
                        <a:gd name="T22" fmla="*/ 0 w 737"/>
                        <a:gd name="T23" fmla="*/ 20 h 40"/>
                        <a:gd name="T24" fmla="*/ 0 w 737"/>
                        <a:gd name="T25" fmla="*/ 16 h 40"/>
                        <a:gd name="T26" fmla="*/ 1 w 737"/>
                        <a:gd name="T27" fmla="*/ 13 h 40"/>
                        <a:gd name="T28" fmla="*/ 3 w 737"/>
                        <a:gd name="T29" fmla="*/ 9 h 40"/>
                        <a:gd name="T30" fmla="*/ 6 w 737"/>
                        <a:gd name="T31" fmla="*/ 6 h 40"/>
                        <a:gd name="T32" fmla="*/ 9 w 737"/>
                        <a:gd name="T33" fmla="*/ 3 h 40"/>
                        <a:gd name="T34" fmla="*/ 13 w 737"/>
                        <a:gd name="T35" fmla="*/ 2 h 40"/>
                        <a:gd name="T36" fmla="*/ 16 w 737"/>
                        <a:gd name="T37" fmla="*/ 1 h 40"/>
                        <a:gd name="T38" fmla="*/ 20 w 737"/>
                        <a:gd name="T39" fmla="*/ 0 h 40"/>
                        <a:gd name="T40" fmla="*/ 717 w 737"/>
                        <a:gd name="T41" fmla="*/ 0 h 40"/>
                        <a:gd name="T42" fmla="*/ 717 w 737"/>
                        <a:gd name="T43" fmla="*/ 0 h 40"/>
                        <a:gd name="T44" fmla="*/ 721 w 737"/>
                        <a:gd name="T45" fmla="*/ 1 h 40"/>
                        <a:gd name="T46" fmla="*/ 724 w 737"/>
                        <a:gd name="T47" fmla="*/ 2 h 40"/>
                        <a:gd name="T48" fmla="*/ 728 w 737"/>
                        <a:gd name="T49" fmla="*/ 3 h 40"/>
                        <a:gd name="T50" fmla="*/ 731 w 737"/>
                        <a:gd name="T51" fmla="*/ 6 h 40"/>
                        <a:gd name="T52" fmla="*/ 734 w 737"/>
                        <a:gd name="T53" fmla="*/ 9 h 40"/>
                        <a:gd name="T54" fmla="*/ 736 w 737"/>
                        <a:gd name="T55" fmla="*/ 13 h 40"/>
                        <a:gd name="T56" fmla="*/ 737 w 737"/>
                        <a:gd name="T57" fmla="*/ 16 h 40"/>
                        <a:gd name="T58" fmla="*/ 737 w 737"/>
                        <a:gd name="T59" fmla="*/ 20 h 40"/>
                        <a:gd name="T60" fmla="*/ 737 w 737"/>
                        <a:gd name="T61" fmla="*/ 20 h 40"/>
                        <a:gd name="T62" fmla="*/ 737 w 737"/>
                        <a:gd name="T63" fmla="*/ 24 h 40"/>
                        <a:gd name="T64" fmla="*/ 736 w 737"/>
                        <a:gd name="T65" fmla="*/ 28 h 40"/>
                        <a:gd name="T66" fmla="*/ 734 w 737"/>
                        <a:gd name="T67" fmla="*/ 31 h 40"/>
                        <a:gd name="T68" fmla="*/ 731 w 737"/>
                        <a:gd name="T69" fmla="*/ 35 h 40"/>
                        <a:gd name="T70" fmla="*/ 728 w 737"/>
                        <a:gd name="T71" fmla="*/ 37 h 40"/>
                        <a:gd name="T72" fmla="*/ 724 w 737"/>
                        <a:gd name="T73" fmla="*/ 38 h 40"/>
                        <a:gd name="T74" fmla="*/ 721 w 737"/>
                        <a:gd name="T75" fmla="*/ 39 h 40"/>
                        <a:gd name="T76" fmla="*/ 717 w 737"/>
                        <a:gd name="T77" fmla="*/ 40 h 40"/>
                        <a:gd name="T78" fmla="*/ 717 w 737"/>
                        <a:gd name="T79"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37" h="40">
                          <a:moveTo>
                            <a:pt x="717" y="40"/>
                          </a:moveTo>
                          <a:lnTo>
                            <a:pt x="20" y="40"/>
                          </a:lnTo>
                          <a:lnTo>
                            <a:pt x="20" y="40"/>
                          </a:lnTo>
                          <a:lnTo>
                            <a:pt x="16" y="39"/>
                          </a:lnTo>
                          <a:lnTo>
                            <a:pt x="13" y="38"/>
                          </a:lnTo>
                          <a:lnTo>
                            <a:pt x="9" y="37"/>
                          </a:lnTo>
                          <a:lnTo>
                            <a:pt x="6" y="35"/>
                          </a:lnTo>
                          <a:lnTo>
                            <a:pt x="3" y="31"/>
                          </a:lnTo>
                          <a:lnTo>
                            <a:pt x="1" y="28"/>
                          </a:lnTo>
                          <a:lnTo>
                            <a:pt x="0" y="24"/>
                          </a:lnTo>
                          <a:lnTo>
                            <a:pt x="0" y="20"/>
                          </a:lnTo>
                          <a:lnTo>
                            <a:pt x="0" y="20"/>
                          </a:lnTo>
                          <a:lnTo>
                            <a:pt x="0" y="16"/>
                          </a:lnTo>
                          <a:lnTo>
                            <a:pt x="1" y="13"/>
                          </a:lnTo>
                          <a:lnTo>
                            <a:pt x="3" y="9"/>
                          </a:lnTo>
                          <a:lnTo>
                            <a:pt x="6" y="6"/>
                          </a:lnTo>
                          <a:lnTo>
                            <a:pt x="9" y="3"/>
                          </a:lnTo>
                          <a:lnTo>
                            <a:pt x="13" y="2"/>
                          </a:lnTo>
                          <a:lnTo>
                            <a:pt x="16" y="1"/>
                          </a:lnTo>
                          <a:lnTo>
                            <a:pt x="20" y="0"/>
                          </a:lnTo>
                          <a:lnTo>
                            <a:pt x="717" y="0"/>
                          </a:lnTo>
                          <a:lnTo>
                            <a:pt x="717" y="0"/>
                          </a:lnTo>
                          <a:lnTo>
                            <a:pt x="721" y="1"/>
                          </a:lnTo>
                          <a:lnTo>
                            <a:pt x="724" y="2"/>
                          </a:lnTo>
                          <a:lnTo>
                            <a:pt x="728" y="3"/>
                          </a:lnTo>
                          <a:lnTo>
                            <a:pt x="731" y="6"/>
                          </a:lnTo>
                          <a:lnTo>
                            <a:pt x="734" y="9"/>
                          </a:lnTo>
                          <a:lnTo>
                            <a:pt x="736" y="13"/>
                          </a:lnTo>
                          <a:lnTo>
                            <a:pt x="737" y="16"/>
                          </a:lnTo>
                          <a:lnTo>
                            <a:pt x="737" y="20"/>
                          </a:lnTo>
                          <a:lnTo>
                            <a:pt x="737" y="20"/>
                          </a:lnTo>
                          <a:lnTo>
                            <a:pt x="737" y="24"/>
                          </a:lnTo>
                          <a:lnTo>
                            <a:pt x="736" y="28"/>
                          </a:lnTo>
                          <a:lnTo>
                            <a:pt x="734" y="31"/>
                          </a:lnTo>
                          <a:lnTo>
                            <a:pt x="731" y="35"/>
                          </a:lnTo>
                          <a:lnTo>
                            <a:pt x="728" y="37"/>
                          </a:lnTo>
                          <a:lnTo>
                            <a:pt x="724" y="38"/>
                          </a:lnTo>
                          <a:lnTo>
                            <a:pt x="721" y="39"/>
                          </a:lnTo>
                          <a:lnTo>
                            <a:pt x="717" y="40"/>
                          </a:lnTo>
                          <a:lnTo>
                            <a:pt x="717" y="4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096" name="Freeform 19">
                      <a:extLst>
                        <a:ext uri="{FF2B5EF4-FFF2-40B4-BE49-F238E27FC236}">
                          <a16:creationId xmlns:a16="http://schemas.microsoft.com/office/drawing/2014/main" id="{61F2A639-06EE-4E73-B7C4-640C9CC4E6D7}"/>
                        </a:ext>
                      </a:extLst>
                    </p:cNvPr>
                    <p:cNvSpPr>
                      <a:spLocks noEditPoints="1"/>
                    </p:cNvSpPr>
                    <p:nvPr/>
                  </p:nvSpPr>
                  <p:spPr bwMode="auto">
                    <a:xfrm>
                      <a:off x="950913" y="4162425"/>
                      <a:ext cx="1169987" cy="1169988"/>
                    </a:xfrm>
                    <a:custGeom>
                      <a:avLst/>
                      <a:gdLst>
                        <a:gd name="T0" fmla="*/ 312 w 737"/>
                        <a:gd name="T1" fmla="*/ 734 h 737"/>
                        <a:gd name="T2" fmla="*/ 222 w 737"/>
                        <a:gd name="T3" fmla="*/ 707 h 737"/>
                        <a:gd name="T4" fmla="*/ 142 w 737"/>
                        <a:gd name="T5" fmla="*/ 660 h 737"/>
                        <a:gd name="T6" fmla="*/ 89 w 737"/>
                        <a:gd name="T7" fmla="*/ 609 h 737"/>
                        <a:gd name="T8" fmla="*/ 40 w 737"/>
                        <a:gd name="T9" fmla="*/ 536 h 737"/>
                        <a:gd name="T10" fmla="*/ 10 w 737"/>
                        <a:gd name="T11" fmla="*/ 455 h 737"/>
                        <a:gd name="T12" fmla="*/ 0 w 737"/>
                        <a:gd name="T13" fmla="*/ 369 h 737"/>
                        <a:gd name="T14" fmla="*/ 7 w 737"/>
                        <a:gd name="T15" fmla="*/ 295 h 737"/>
                        <a:gd name="T16" fmla="*/ 37 w 737"/>
                        <a:gd name="T17" fmla="*/ 209 h 737"/>
                        <a:gd name="T18" fmla="*/ 84 w 737"/>
                        <a:gd name="T19" fmla="*/ 135 h 737"/>
                        <a:gd name="T20" fmla="*/ 148 w 737"/>
                        <a:gd name="T21" fmla="*/ 74 h 737"/>
                        <a:gd name="T22" fmla="*/ 225 w 737"/>
                        <a:gd name="T23" fmla="*/ 29 h 737"/>
                        <a:gd name="T24" fmla="*/ 312 w 737"/>
                        <a:gd name="T25" fmla="*/ 5 h 737"/>
                        <a:gd name="T26" fmla="*/ 387 w 737"/>
                        <a:gd name="T27" fmla="*/ 1 h 737"/>
                        <a:gd name="T28" fmla="*/ 478 w 737"/>
                        <a:gd name="T29" fmla="*/ 17 h 737"/>
                        <a:gd name="T30" fmla="*/ 559 w 737"/>
                        <a:gd name="T31" fmla="*/ 54 h 737"/>
                        <a:gd name="T32" fmla="*/ 628 w 737"/>
                        <a:gd name="T33" fmla="*/ 109 h 737"/>
                        <a:gd name="T34" fmla="*/ 684 w 737"/>
                        <a:gd name="T35" fmla="*/ 178 h 737"/>
                        <a:gd name="T36" fmla="*/ 721 w 737"/>
                        <a:gd name="T37" fmla="*/ 260 h 737"/>
                        <a:gd name="T38" fmla="*/ 737 w 737"/>
                        <a:gd name="T39" fmla="*/ 350 h 737"/>
                        <a:gd name="T40" fmla="*/ 734 w 737"/>
                        <a:gd name="T41" fmla="*/ 419 h 737"/>
                        <a:gd name="T42" fmla="*/ 707 w 737"/>
                        <a:gd name="T43" fmla="*/ 515 h 737"/>
                        <a:gd name="T44" fmla="*/ 682 w 737"/>
                        <a:gd name="T45" fmla="*/ 563 h 737"/>
                        <a:gd name="T46" fmla="*/ 615 w 737"/>
                        <a:gd name="T47" fmla="*/ 643 h 737"/>
                        <a:gd name="T48" fmla="*/ 483 w 737"/>
                        <a:gd name="T49" fmla="*/ 720 h 737"/>
                        <a:gd name="T50" fmla="*/ 369 w 737"/>
                        <a:gd name="T51" fmla="*/ 737 h 737"/>
                        <a:gd name="T52" fmla="*/ 335 w 737"/>
                        <a:gd name="T53" fmla="*/ 42 h 737"/>
                        <a:gd name="T54" fmla="*/ 255 w 737"/>
                        <a:gd name="T55" fmla="*/ 60 h 737"/>
                        <a:gd name="T56" fmla="*/ 185 w 737"/>
                        <a:gd name="T57" fmla="*/ 96 h 737"/>
                        <a:gd name="T58" fmla="*/ 125 w 737"/>
                        <a:gd name="T59" fmla="*/ 148 h 737"/>
                        <a:gd name="T60" fmla="*/ 80 w 737"/>
                        <a:gd name="T61" fmla="*/ 213 h 737"/>
                        <a:gd name="T62" fmla="*/ 50 w 737"/>
                        <a:gd name="T63" fmla="*/ 286 h 737"/>
                        <a:gd name="T64" fmla="*/ 39 w 737"/>
                        <a:gd name="T65" fmla="*/ 369 h 737"/>
                        <a:gd name="T66" fmla="*/ 45 w 737"/>
                        <a:gd name="T67" fmla="*/ 431 h 737"/>
                        <a:gd name="T68" fmla="*/ 69 w 737"/>
                        <a:gd name="T69" fmla="*/ 505 h 737"/>
                        <a:gd name="T70" fmla="*/ 109 w 737"/>
                        <a:gd name="T71" fmla="*/ 571 h 737"/>
                        <a:gd name="T72" fmla="*/ 158 w 737"/>
                        <a:gd name="T73" fmla="*/ 621 h 737"/>
                        <a:gd name="T74" fmla="*/ 241 w 737"/>
                        <a:gd name="T75" fmla="*/ 672 h 737"/>
                        <a:gd name="T76" fmla="*/ 336 w 737"/>
                        <a:gd name="T77" fmla="*/ 697 h 737"/>
                        <a:gd name="T78" fmla="*/ 417 w 737"/>
                        <a:gd name="T79" fmla="*/ 694 h 737"/>
                        <a:gd name="T80" fmla="*/ 544 w 737"/>
                        <a:gd name="T81" fmla="*/ 647 h 737"/>
                        <a:gd name="T82" fmla="*/ 623 w 737"/>
                        <a:gd name="T83" fmla="*/ 578 h 737"/>
                        <a:gd name="T84" fmla="*/ 660 w 737"/>
                        <a:gd name="T85" fmla="*/ 521 h 737"/>
                        <a:gd name="T86" fmla="*/ 692 w 737"/>
                        <a:gd name="T87" fmla="*/ 429 h 737"/>
                        <a:gd name="T88" fmla="*/ 698 w 737"/>
                        <a:gd name="T89" fmla="*/ 369 h 737"/>
                        <a:gd name="T90" fmla="*/ 687 w 737"/>
                        <a:gd name="T91" fmla="*/ 286 h 737"/>
                        <a:gd name="T92" fmla="*/ 657 w 737"/>
                        <a:gd name="T93" fmla="*/ 213 h 737"/>
                        <a:gd name="T94" fmla="*/ 612 w 737"/>
                        <a:gd name="T95" fmla="*/ 148 h 737"/>
                        <a:gd name="T96" fmla="*/ 552 w 737"/>
                        <a:gd name="T97" fmla="*/ 96 h 737"/>
                        <a:gd name="T98" fmla="*/ 482 w 737"/>
                        <a:gd name="T99" fmla="*/ 60 h 737"/>
                        <a:gd name="T100" fmla="*/ 402 w 737"/>
                        <a:gd name="T101" fmla="*/ 4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37" h="737">
                          <a:moveTo>
                            <a:pt x="369" y="737"/>
                          </a:moveTo>
                          <a:lnTo>
                            <a:pt x="369" y="737"/>
                          </a:lnTo>
                          <a:lnTo>
                            <a:pt x="349" y="737"/>
                          </a:lnTo>
                          <a:lnTo>
                            <a:pt x="330" y="736"/>
                          </a:lnTo>
                          <a:lnTo>
                            <a:pt x="312" y="734"/>
                          </a:lnTo>
                          <a:lnTo>
                            <a:pt x="293" y="730"/>
                          </a:lnTo>
                          <a:lnTo>
                            <a:pt x="275" y="725"/>
                          </a:lnTo>
                          <a:lnTo>
                            <a:pt x="258" y="721"/>
                          </a:lnTo>
                          <a:lnTo>
                            <a:pt x="239" y="714"/>
                          </a:lnTo>
                          <a:lnTo>
                            <a:pt x="222" y="707"/>
                          </a:lnTo>
                          <a:lnTo>
                            <a:pt x="206" y="700"/>
                          </a:lnTo>
                          <a:lnTo>
                            <a:pt x="189" y="691"/>
                          </a:lnTo>
                          <a:lnTo>
                            <a:pt x="173" y="682"/>
                          </a:lnTo>
                          <a:lnTo>
                            <a:pt x="157" y="671"/>
                          </a:lnTo>
                          <a:lnTo>
                            <a:pt x="142" y="660"/>
                          </a:lnTo>
                          <a:lnTo>
                            <a:pt x="128" y="648"/>
                          </a:lnTo>
                          <a:lnTo>
                            <a:pt x="113" y="635"/>
                          </a:lnTo>
                          <a:lnTo>
                            <a:pt x="101" y="621"/>
                          </a:lnTo>
                          <a:lnTo>
                            <a:pt x="101" y="621"/>
                          </a:lnTo>
                          <a:lnTo>
                            <a:pt x="89" y="609"/>
                          </a:lnTo>
                          <a:lnTo>
                            <a:pt x="77" y="595"/>
                          </a:lnTo>
                          <a:lnTo>
                            <a:pt x="67" y="581"/>
                          </a:lnTo>
                          <a:lnTo>
                            <a:pt x="58" y="566"/>
                          </a:lnTo>
                          <a:lnTo>
                            <a:pt x="49" y="551"/>
                          </a:lnTo>
                          <a:lnTo>
                            <a:pt x="40" y="536"/>
                          </a:lnTo>
                          <a:lnTo>
                            <a:pt x="32" y="521"/>
                          </a:lnTo>
                          <a:lnTo>
                            <a:pt x="25" y="505"/>
                          </a:lnTo>
                          <a:lnTo>
                            <a:pt x="20" y="489"/>
                          </a:lnTo>
                          <a:lnTo>
                            <a:pt x="15" y="472"/>
                          </a:lnTo>
                          <a:lnTo>
                            <a:pt x="10" y="455"/>
                          </a:lnTo>
                          <a:lnTo>
                            <a:pt x="7" y="439"/>
                          </a:lnTo>
                          <a:lnTo>
                            <a:pt x="3" y="422"/>
                          </a:lnTo>
                          <a:lnTo>
                            <a:pt x="1" y="404"/>
                          </a:lnTo>
                          <a:lnTo>
                            <a:pt x="0" y="387"/>
                          </a:lnTo>
                          <a:lnTo>
                            <a:pt x="0" y="369"/>
                          </a:lnTo>
                          <a:lnTo>
                            <a:pt x="0" y="369"/>
                          </a:lnTo>
                          <a:lnTo>
                            <a:pt x="0" y="350"/>
                          </a:lnTo>
                          <a:lnTo>
                            <a:pt x="2" y="332"/>
                          </a:lnTo>
                          <a:lnTo>
                            <a:pt x="5" y="313"/>
                          </a:lnTo>
                          <a:lnTo>
                            <a:pt x="7" y="295"/>
                          </a:lnTo>
                          <a:lnTo>
                            <a:pt x="12" y="277"/>
                          </a:lnTo>
                          <a:lnTo>
                            <a:pt x="16" y="260"/>
                          </a:lnTo>
                          <a:lnTo>
                            <a:pt x="22" y="243"/>
                          </a:lnTo>
                          <a:lnTo>
                            <a:pt x="29" y="225"/>
                          </a:lnTo>
                          <a:lnTo>
                            <a:pt x="37" y="209"/>
                          </a:lnTo>
                          <a:lnTo>
                            <a:pt x="45" y="193"/>
                          </a:lnTo>
                          <a:lnTo>
                            <a:pt x="53" y="178"/>
                          </a:lnTo>
                          <a:lnTo>
                            <a:pt x="64" y="163"/>
                          </a:lnTo>
                          <a:lnTo>
                            <a:pt x="73" y="149"/>
                          </a:lnTo>
                          <a:lnTo>
                            <a:pt x="84" y="135"/>
                          </a:lnTo>
                          <a:lnTo>
                            <a:pt x="96" y="121"/>
                          </a:lnTo>
                          <a:lnTo>
                            <a:pt x="109" y="109"/>
                          </a:lnTo>
                          <a:lnTo>
                            <a:pt x="121" y="96"/>
                          </a:lnTo>
                          <a:lnTo>
                            <a:pt x="134" y="84"/>
                          </a:lnTo>
                          <a:lnTo>
                            <a:pt x="148" y="74"/>
                          </a:lnTo>
                          <a:lnTo>
                            <a:pt x="163" y="64"/>
                          </a:lnTo>
                          <a:lnTo>
                            <a:pt x="178" y="54"/>
                          </a:lnTo>
                          <a:lnTo>
                            <a:pt x="193" y="45"/>
                          </a:lnTo>
                          <a:lnTo>
                            <a:pt x="209" y="37"/>
                          </a:lnTo>
                          <a:lnTo>
                            <a:pt x="225" y="29"/>
                          </a:lnTo>
                          <a:lnTo>
                            <a:pt x="241" y="23"/>
                          </a:lnTo>
                          <a:lnTo>
                            <a:pt x="259" y="17"/>
                          </a:lnTo>
                          <a:lnTo>
                            <a:pt x="276" y="12"/>
                          </a:lnTo>
                          <a:lnTo>
                            <a:pt x="295" y="8"/>
                          </a:lnTo>
                          <a:lnTo>
                            <a:pt x="312" y="5"/>
                          </a:lnTo>
                          <a:lnTo>
                            <a:pt x="330" y="2"/>
                          </a:lnTo>
                          <a:lnTo>
                            <a:pt x="350" y="1"/>
                          </a:lnTo>
                          <a:lnTo>
                            <a:pt x="369" y="0"/>
                          </a:lnTo>
                          <a:lnTo>
                            <a:pt x="369" y="0"/>
                          </a:lnTo>
                          <a:lnTo>
                            <a:pt x="387" y="1"/>
                          </a:lnTo>
                          <a:lnTo>
                            <a:pt x="407" y="2"/>
                          </a:lnTo>
                          <a:lnTo>
                            <a:pt x="424" y="5"/>
                          </a:lnTo>
                          <a:lnTo>
                            <a:pt x="442" y="8"/>
                          </a:lnTo>
                          <a:lnTo>
                            <a:pt x="461" y="12"/>
                          </a:lnTo>
                          <a:lnTo>
                            <a:pt x="478" y="17"/>
                          </a:lnTo>
                          <a:lnTo>
                            <a:pt x="496" y="23"/>
                          </a:lnTo>
                          <a:lnTo>
                            <a:pt x="512" y="29"/>
                          </a:lnTo>
                          <a:lnTo>
                            <a:pt x="528" y="37"/>
                          </a:lnTo>
                          <a:lnTo>
                            <a:pt x="544" y="45"/>
                          </a:lnTo>
                          <a:lnTo>
                            <a:pt x="559" y="54"/>
                          </a:lnTo>
                          <a:lnTo>
                            <a:pt x="574" y="64"/>
                          </a:lnTo>
                          <a:lnTo>
                            <a:pt x="589" y="74"/>
                          </a:lnTo>
                          <a:lnTo>
                            <a:pt x="603" y="84"/>
                          </a:lnTo>
                          <a:lnTo>
                            <a:pt x="616" y="96"/>
                          </a:lnTo>
                          <a:lnTo>
                            <a:pt x="628" y="109"/>
                          </a:lnTo>
                          <a:lnTo>
                            <a:pt x="641" y="121"/>
                          </a:lnTo>
                          <a:lnTo>
                            <a:pt x="653" y="135"/>
                          </a:lnTo>
                          <a:lnTo>
                            <a:pt x="664" y="149"/>
                          </a:lnTo>
                          <a:lnTo>
                            <a:pt x="673" y="163"/>
                          </a:lnTo>
                          <a:lnTo>
                            <a:pt x="684" y="178"/>
                          </a:lnTo>
                          <a:lnTo>
                            <a:pt x="692" y="193"/>
                          </a:lnTo>
                          <a:lnTo>
                            <a:pt x="700" y="209"/>
                          </a:lnTo>
                          <a:lnTo>
                            <a:pt x="708" y="225"/>
                          </a:lnTo>
                          <a:lnTo>
                            <a:pt x="715" y="243"/>
                          </a:lnTo>
                          <a:lnTo>
                            <a:pt x="721" y="260"/>
                          </a:lnTo>
                          <a:lnTo>
                            <a:pt x="725" y="277"/>
                          </a:lnTo>
                          <a:lnTo>
                            <a:pt x="729" y="295"/>
                          </a:lnTo>
                          <a:lnTo>
                            <a:pt x="732" y="313"/>
                          </a:lnTo>
                          <a:lnTo>
                            <a:pt x="735" y="332"/>
                          </a:lnTo>
                          <a:lnTo>
                            <a:pt x="737" y="350"/>
                          </a:lnTo>
                          <a:lnTo>
                            <a:pt x="737" y="369"/>
                          </a:lnTo>
                          <a:lnTo>
                            <a:pt x="737" y="369"/>
                          </a:lnTo>
                          <a:lnTo>
                            <a:pt x="737" y="386"/>
                          </a:lnTo>
                          <a:lnTo>
                            <a:pt x="736" y="403"/>
                          </a:lnTo>
                          <a:lnTo>
                            <a:pt x="734" y="419"/>
                          </a:lnTo>
                          <a:lnTo>
                            <a:pt x="731" y="437"/>
                          </a:lnTo>
                          <a:lnTo>
                            <a:pt x="731" y="437"/>
                          </a:lnTo>
                          <a:lnTo>
                            <a:pt x="724" y="463"/>
                          </a:lnTo>
                          <a:lnTo>
                            <a:pt x="716" y="490"/>
                          </a:lnTo>
                          <a:lnTo>
                            <a:pt x="707" y="515"/>
                          </a:lnTo>
                          <a:lnTo>
                            <a:pt x="695" y="539"/>
                          </a:lnTo>
                          <a:lnTo>
                            <a:pt x="695" y="539"/>
                          </a:lnTo>
                          <a:lnTo>
                            <a:pt x="694" y="541"/>
                          </a:lnTo>
                          <a:lnTo>
                            <a:pt x="694" y="541"/>
                          </a:lnTo>
                          <a:lnTo>
                            <a:pt x="682" y="563"/>
                          </a:lnTo>
                          <a:lnTo>
                            <a:pt x="668" y="583"/>
                          </a:lnTo>
                          <a:lnTo>
                            <a:pt x="653" y="603"/>
                          </a:lnTo>
                          <a:lnTo>
                            <a:pt x="637" y="621"/>
                          </a:lnTo>
                          <a:lnTo>
                            <a:pt x="637" y="621"/>
                          </a:lnTo>
                          <a:lnTo>
                            <a:pt x="615" y="643"/>
                          </a:lnTo>
                          <a:lnTo>
                            <a:pt x="591" y="663"/>
                          </a:lnTo>
                          <a:lnTo>
                            <a:pt x="566" y="680"/>
                          </a:lnTo>
                          <a:lnTo>
                            <a:pt x="539" y="695"/>
                          </a:lnTo>
                          <a:lnTo>
                            <a:pt x="512" y="708"/>
                          </a:lnTo>
                          <a:lnTo>
                            <a:pt x="483" y="720"/>
                          </a:lnTo>
                          <a:lnTo>
                            <a:pt x="453" y="728"/>
                          </a:lnTo>
                          <a:lnTo>
                            <a:pt x="423" y="734"/>
                          </a:lnTo>
                          <a:lnTo>
                            <a:pt x="423" y="734"/>
                          </a:lnTo>
                          <a:lnTo>
                            <a:pt x="395" y="736"/>
                          </a:lnTo>
                          <a:lnTo>
                            <a:pt x="369" y="737"/>
                          </a:lnTo>
                          <a:lnTo>
                            <a:pt x="369" y="737"/>
                          </a:lnTo>
                          <a:close/>
                          <a:moveTo>
                            <a:pt x="369" y="40"/>
                          </a:moveTo>
                          <a:lnTo>
                            <a:pt x="369" y="40"/>
                          </a:lnTo>
                          <a:lnTo>
                            <a:pt x="351" y="40"/>
                          </a:lnTo>
                          <a:lnTo>
                            <a:pt x="335" y="42"/>
                          </a:lnTo>
                          <a:lnTo>
                            <a:pt x="319" y="44"/>
                          </a:lnTo>
                          <a:lnTo>
                            <a:pt x="303" y="47"/>
                          </a:lnTo>
                          <a:lnTo>
                            <a:pt x="286" y="51"/>
                          </a:lnTo>
                          <a:lnTo>
                            <a:pt x="270" y="55"/>
                          </a:lnTo>
                          <a:lnTo>
                            <a:pt x="255" y="60"/>
                          </a:lnTo>
                          <a:lnTo>
                            <a:pt x="240" y="66"/>
                          </a:lnTo>
                          <a:lnTo>
                            <a:pt x="226" y="73"/>
                          </a:lnTo>
                          <a:lnTo>
                            <a:pt x="211" y="80"/>
                          </a:lnTo>
                          <a:lnTo>
                            <a:pt x="199" y="88"/>
                          </a:lnTo>
                          <a:lnTo>
                            <a:pt x="185" y="96"/>
                          </a:lnTo>
                          <a:lnTo>
                            <a:pt x="172" y="105"/>
                          </a:lnTo>
                          <a:lnTo>
                            <a:pt x="159" y="116"/>
                          </a:lnTo>
                          <a:lnTo>
                            <a:pt x="148" y="126"/>
                          </a:lnTo>
                          <a:lnTo>
                            <a:pt x="136" y="136"/>
                          </a:lnTo>
                          <a:lnTo>
                            <a:pt x="125" y="148"/>
                          </a:lnTo>
                          <a:lnTo>
                            <a:pt x="114" y="159"/>
                          </a:lnTo>
                          <a:lnTo>
                            <a:pt x="105" y="172"/>
                          </a:lnTo>
                          <a:lnTo>
                            <a:pt x="96" y="185"/>
                          </a:lnTo>
                          <a:lnTo>
                            <a:pt x="88" y="199"/>
                          </a:lnTo>
                          <a:lnTo>
                            <a:pt x="80" y="213"/>
                          </a:lnTo>
                          <a:lnTo>
                            <a:pt x="73" y="226"/>
                          </a:lnTo>
                          <a:lnTo>
                            <a:pt x="66" y="241"/>
                          </a:lnTo>
                          <a:lnTo>
                            <a:pt x="60" y="256"/>
                          </a:lnTo>
                          <a:lnTo>
                            <a:pt x="54" y="271"/>
                          </a:lnTo>
                          <a:lnTo>
                            <a:pt x="50" y="286"/>
                          </a:lnTo>
                          <a:lnTo>
                            <a:pt x="46" y="303"/>
                          </a:lnTo>
                          <a:lnTo>
                            <a:pt x="44" y="319"/>
                          </a:lnTo>
                          <a:lnTo>
                            <a:pt x="42" y="335"/>
                          </a:lnTo>
                          <a:lnTo>
                            <a:pt x="40" y="352"/>
                          </a:lnTo>
                          <a:lnTo>
                            <a:pt x="39" y="369"/>
                          </a:lnTo>
                          <a:lnTo>
                            <a:pt x="39" y="369"/>
                          </a:lnTo>
                          <a:lnTo>
                            <a:pt x="40" y="385"/>
                          </a:lnTo>
                          <a:lnTo>
                            <a:pt x="42" y="400"/>
                          </a:lnTo>
                          <a:lnTo>
                            <a:pt x="43" y="416"/>
                          </a:lnTo>
                          <a:lnTo>
                            <a:pt x="45" y="431"/>
                          </a:lnTo>
                          <a:lnTo>
                            <a:pt x="49" y="446"/>
                          </a:lnTo>
                          <a:lnTo>
                            <a:pt x="53" y="461"/>
                          </a:lnTo>
                          <a:lnTo>
                            <a:pt x="58" y="476"/>
                          </a:lnTo>
                          <a:lnTo>
                            <a:pt x="62" y="490"/>
                          </a:lnTo>
                          <a:lnTo>
                            <a:pt x="69" y="505"/>
                          </a:lnTo>
                          <a:lnTo>
                            <a:pt x="75" y="519"/>
                          </a:lnTo>
                          <a:lnTo>
                            <a:pt x="83" y="531"/>
                          </a:lnTo>
                          <a:lnTo>
                            <a:pt x="91" y="545"/>
                          </a:lnTo>
                          <a:lnTo>
                            <a:pt x="99" y="558"/>
                          </a:lnTo>
                          <a:lnTo>
                            <a:pt x="109" y="571"/>
                          </a:lnTo>
                          <a:lnTo>
                            <a:pt x="119" y="582"/>
                          </a:lnTo>
                          <a:lnTo>
                            <a:pt x="129" y="594"/>
                          </a:lnTo>
                          <a:lnTo>
                            <a:pt x="129" y="594"/>
                          </a:lnTo>
                          <a:lnTo>
                            <a:pt x="143" y="609"/>
                          </a:lnTo>
                          <a:lnTo>
                            <a:pt x="158" y="621"/>
                          </a:lnTo>
                          <a:lnTo>
                            <a:pt x="173" y="634"/>
                          </a:lnTo>
                          <a:lnTo>
                            <a:pt x="189" y="645"/>
                          </a:lnTo>
                          <a:lnTo>
                            <a:pt x="207" y="655"/>
                          </a:lnTo>
                          <a:lnTo>
                            <a:pt x="224" y="664"/>
                          </a:lnTo>
                          <a:lnTo>
                            <a:pt x="241" y="672"/>
                          </a:lnTo>
                          <a:lnTo>
                            <a:pt x="260" y="679"/>
                          </a:lnTo>
                          <a:lnTo>
                            <a:pt x="278" y="685"/>
                          </a:lnTo>
                          <a:lnTo>
                            <a:pt x="297" y="691"/>
                          </a:lnTo>
                          <a:lnTo>
                            <a:pt x="317" y="694"/>
                          </a:lnTo>
                          <a:lnTo>
                            <a:pt x="336" y="697"/>
                          </a:lnTo>
                          <a:lnTo>
                            <a:pt x="356" y="698"/>
                          </a:lnTo>
                          <a:lnTo>
                            <a:pt x="377" y="698"/>
                          </a:lnTo>
                          <a:lnTo>
                            <a:pt x="396" y="697"/>
                          </a:lnTo>
                          <a:lnTo>
                            <a:pt x="417" y="694"/>
                          </a:lnTo>
                          <a:lnTo>
                            <a:pt x="417" y="694"/>
                          </a:lnTo>
                          <a:lnTo>
                            <a:pt x="444" y="688"/>
                          </a:lnTo>
                          <a:lnTo>
                            <a:pt x="470" y="682"/>
                          </a:lnTo>
                          <a:lnTo>
                            <a:pt x="496" y="672"/>
                          </a:lnTo>
                          <a:lnTo>
                            <a:pt x="521" y="660"/>
                          </a:lnTo>
                          <a:lnTo>
                            <a:pt x="544" y="647"/>
                          </a:lnTo>
                          <a:lnTo>
                            <a:pt x="567" y="631"/>
                          </a:lnTo>
                          <a:lnTo>
                            <a:pt x="588" y="613"/>
                          </a:lnTo>
                          <a:lnTo>
                            <a:pt x="608" y="594"/>
                          </a:lnTo>
                          <a:lnTo>
                            <a:pt x="608" y="594"/>
                          </a:lnTo>
                          <a:lnTo>
                            <a:pt x="623" y="578"/>
                          </a:lnTo>
                          <a:lnTo>
                            <a:pt x="635" y="560"/>
                          </a:lnTo>
                          <a:lnTo>
                            <a:pt x="648" y="542"/>
                          </a:lnTo>
                          <a:lnTo>
                            <a:pt x="660" y="522"/>
                          </a:lnTo>
                          <a:lnTo>
                            <a:pt x="660" y="522"/>
                          </a:lnTo>
                          <a:lnTo>
                            <a:pt x="660" y="521"/>
                          </a:lnTo>
                          <a:lnTo>
                            <a:pt x="660" y="521"/>
                          </a:lnTo>
                          <a:lnTo>
                            <a:pt x="670" y="499"/>
                          </a:lnTo>
                          <a:lnTo>
                            <a:pt x="679" y="476"/>
                          </a:lnTo>
                          <a:lnTo>
                            <a:pt x="686" y="453"/>
                          </a:lnTo>
                          <a:lnTo>
                            <a:pt x="692" y="429"/>
                          </a:lnTo>
                          <a:lnTo>
                            <a:pt x="692" y="429"/>
                          </a:lnTo>
                          <a:lnTo>
                            <a:pt x="695" y="399"/>
                          </a:lnTo>
                          <a:lnTo>
                            <a:pt x="697" y="384"/>
                          </a:lnTo>
                          <a:lnTo>
                            <a:pt x="698" y="369"/>
                          </a:lnTo>
                          <a:lnTo>
                            <a:pt x="698" y="369"/>
                          </a:lnTo>
                          <a:lnTo>
                            <a:pt x="697" y="352"/>
                          </a:lnTo>
                          <a:lnTo>
                            <a:pt x="695" y="335"/>
                          </a:lnTo>
                          <a:lnTo>
                            <a:pt x="693" y="319"/>
                          </a:lnTo>
                          <a:lnTo>
                            <a:pt x="691" y="303"/>
                          </a:lnTo>
                          <a:lnTo>
                            <a:pt x="687" y="286"/>
                          </a:lnTo>
                          <a:lnTo>
                            <a:pt x="683" y="271"/>
                          </a:lnTo>
                          <a:lnTo>
                            <a:pt x="677" y="256"/>
                          </a:lnTo>
                          <a:lnTo>
                            <a:pt x="671" y="241"/>
                          </a:lnTo>
                          <a:lnTo>
                            <a:pt x="664" y="226"/>
                          </a:lnTo>
                          <a:lnTo>
                            <a:pt x="657" y="213"/>
                          </a:lnTo>
                          <a:lnTo>
                            <a:pt x="649" y="199"/>
                          </a:lnTo>
                          <a:lnTo>
                            <a:pt x="641" y="185"/>
                          </a:lnTo>
                          <a:lnTo>
                            <a:pt x="632" y="172"/>
                          </a:lnTo>
                          <a:lnTo>
                            <a:pt x="621" y="159"/>
                          </a:lnTo>
                          <a:lnTo>
                            <a:pt x="612" y="148"/>
                          </a:lnTo>
                          <a:lnTo>
                            <a:pt x="601" y="136"/>
                          </a:lnTo>
                          <a:lnTo>
                            <a:pt x="589" y="126"/>
                          </a:lnTo>
                          <a:lnTo>
                            <a:pt x="578" y="116"/>
                          </a:lnTo>
                          <a:lnTo>
                            <a:pt x="565" y="105"/>
                          </a:lnTo>
                          <a:lnTo>
                            <a:pt x="552" y="96"/>
                          </a:lnTo>
                          <a:lnTo>
                            <a:pt x="538" y="88"/>
                          </a:lnTo>
                          <a:lnTo>
                            <a:pt x="526" y="80"/>
                          </a:lnTo>
                          <a:lnTo>
                            <a:pt x="511" y="73"/>
                          </a:lnTo>
                          <a:lnTo>
                            <a:pt x="497" y="66"/>
                          </a:lnTo>
                          <a:lnTo>
                            <a:pt x="482" y="60"/>
                          </a:lnTo>
                          <a:lnTo>
                            <a:pt x="467" y="55"/>
                          </a:lnTo>
                          <a:lnTo>
                            <a:pt x="451" y="51"/>
                          </a:lnTo>
                          <a:lnTo>
                            <a:pt x="434" y="47"/>
                          </a:lnTo>
                          <a:lnTo>
                            <a:pt x="418" y="44"/>
                          </a:lnTo>
                          <a:lnTo>
                            <a:pt x="402" y="42"/>
                          </a:lnTo>
                          <a:lnTo>
                            <a:pt x="386" y="40"/>
                          </a:lnTo>
                          <a:lnTo>
                            <a:pt x="369" y="40"/>
                          </a:lnTo>
                          <a:lnTo>
                            <a:pt x="369" y="4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grpSp>
          <p:sp>
            <p:nvSpPr>
              <p:cNvPr id="1984" name="Freeform 90">
                <a:extLst>
                  <a:ext uri="{FF2B5EF4-FFF2-40B4-BE49-F238E27FC236}">
                    <a16:creationId xmlns:a16="http://schemas.microsoft.com/office/drawing/2014/main" id="{E7579A86-D15F-4B34-8BDD-FAEC33B0F5C6}"/>
                  </a:ext>
                </a:extLst>
              </p:cNvPr>
              <p:cNvSpPr/>
              <p:nvPr/>
            </p:nvSpPr>
            <p:spPr>
              <a:xfrm>
                <a:off x="9409057" y="2979429"/>
                <a:ext cx="218258" cy="133001"/>
              </a:xfrm>
              <a:custGeom>
                <a:avLst/>
                <a:gdLst/>
                <a:ahLst/>
                <a:cxnLst/>
                <a:rect l="l" t="t" r="r" b="b"/>
                <a:pathLst>
                  <a:path w="228600" h="139303">
                    <a:moveTo>
                      <a:pt x="7144" y="10269"/>
                    </a:moveTo>
                    <a:lnTo>
                      <a:pt x="7144" y="132159"/>
                    </a:lnTo>
                    <a:lnTo>
                      <a:pt x="221456" y="132159"/>
                    </a:lnTo>
                    <a:lnTo>
                      <a:pt x="221456" y="10269"/>
                    </a:lnTo>
                    <a:lnTo>
                      <a:pt x="114300" y="79474"/>
                    </a:lnTo>
                    <a:close/>
                    <a:moveTo>
                      <a:pt x="15627" y="7143"/>
                    </a:moveTo>
                    <a:lnTo>
                      <a:pt x="114300" y="70544"/>
                    </a:lnTo>
                    <a:lnTo>
                      <a:pt x="212973" y="7143"/>
                    </a:lnTo>
                    <a:close/>
                    <a:moveTo>
                      <a:pt x="0" y="0"/>
                    </a:moveTo>
                    <a:lnTo>
                      <a:pt x="228600" y="0"/>
                    </a:lnTo>
                    <a:lnTo>
                      <a:pt x="228600" y="139303"/>
                    </a:lnTo>
                    <a:lnTo>
                      <a:pt x="0" y="139303"/>
                    </a:ln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985" name="Freeform 66">
                <a:extLst>
                  <a:ext uri="{FF2B5EF4-FFF2-40B4-BE49-F238E27FC236}">
                    <a16:creationId xmlns:a16="http://schemas.microsoft.com/office/drawing/2014/main" id="{3873B04C-E016-4DCF-AEAD-1EC1AB4F2E37}"/>
                  </a:ext>
                </a:extLst>
              </p:cNvPr>
              <p:cNvSpPr/>
              <p:nvPr/>
            </p:nvSpPr>
            <p:spPr>
              <a:xfrm>
                <a:off x="9409057" y="3161448"/>
                <a:ext cx="218258" cy="156872"/>
              </a:xfrm>
              <a:custGeom>
                <a:avLst/>
                <a:gdLst/>
                <a:ahLst/>
                <a:cxnLst/>
                <a:rect l="l" t="t" r="r" b="b"/>
                <a:pathLst>
                  <a:path w="228600" h="164306">
                    <a:moveTo>
                      <a:pt x="7144" y="7144"/>
                    </a:moveTo>
                    <a:lnTo>
                      <a:pt x="7144" y="157163"/>
                    </a:lnTo>
                    <a:lnTo>
                      <a:pt x="221456" y="157163"/>
                    </a:lnTo>
                    <a:lnTo>
                      <a:pt x="221456" y="35719"/>
                    </a:lnTo>
                    <a:lnTo>
                      <a:pt x="105817" y="35719"/>
                    </a:lnTo>
                    <a:lnTo>
                      <a:pt x="77242" y="7144"/>
                    </a:lnTo>
                    <a:close/>
                    <a:moveTo>
                      <a:pt x="0" y="0"/>
                    </a:moveTo>
                    <a:lnTo>
                      <a:pt x="79921" y="0"/>
                    </a:lnTo>
                    <a:lnTo>
                      <a:pt x="108496" y="28575"/>
                    </a:lnTo>
                    <a:lnTo>
                      <a:pt x="228600" y="28575"/>
                    </a:lnTo>
                    <a:lnTo>
                      <a:pt x="228600" y="164306"/>
                    </a:lnTo>
                    <a:lnTo>
                      <a:pt x="0" y="164306"/>
                    </a:ln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986" name="Freeform 90">
                <a:extLst>
                  <a:ext uri="{FF2B5EF4-FFF2-40B4-BE49-F238E27FC236}">
                    <a16:creationId xmlns:a16="http://schemas.microsoft.com/office/drawing/2014/main" id="{AED2BCA3-A523-42D0-8074-4FC4C3D9E67C}"/>
                  </a:ext>
                </a:extLst>
              </p:cNvPr>
              <p:cNvSpPr/>
              <p:nvPr/>
            </p:nvSpPr>
            <p:spPr>
              <a:xfrm>
                <a:off x="9709425" y="3189596"/>
                <a:ext cx="218258" cy="133001"/>
              </a:xfrm>
              <a:custGeom>
                <a:avLst/>
                <a:gdLst/>
                <a:ahLst/>
                <a:cxnLst/>
                <a:rect l="l" t="t" r="r" b="b"/>
                <a:pathLst>
                  <a:path w="228600" h="139303">
                    <a:moveTo>
                      <a:pt x="7144" y="10269"/>
                    </a:moveTo>
                    <a:lnTo>
                      <a:pt x="7144" y="132159"/>
                    </a:lnTo>
                    <a:lnTo>
                      <a:pt x="221456" y="132159"/>
                    </a:lnTo>
                    <a:lnTo>
                      <a:pt x="221456" y="10269"/>
                    </a:lnTo>
                    <a:lnTo>
                      <a:pt x="114300" y="79474"/>
                    </a:lnTo>
                    <a:close/>
                    <a:moveTo>
                      <a:pt x="15627" y="7143"/>
                    </a:moveTo>
                    <a:lnTo>
                      <a:pt x="114300" y="70544"/>
                    </a:lnTo>
                    <a:lnTo>
                      <a:pt x="212973" y="7143"/>
                    </a:lnTo>
                    <a:close/>
                    <a:moveTo>
                      <a:pt x="0" y="0"/>
                    </a:moveTo>
                    <a:lnTo>
                      <a:pt x="228600" y="0"/>
                    </a:lnTo>
                    <a:lnTo>
                      <a:pt x="228600" y="139303"/>
                    </a:lnTo>
                    <a:lnTo>
                      <a:pt x="0" y="139303"/>
                    </a:ln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987" name="Freeform 66">
                <a:extLst>
                  <a:ext uri="{FF2B5EF4-FFF2-40B4-BE49-F238E27FC236}">
                    <a16:creationId xmlns:a16="http://schemas.microsoft.com/office/drawing/2014/main" id="{D99398DC-0D56-4133-A38C-21D25A9F8EAE}"/>
                  </a:ext>
                </a:extLst>
              </p:cNvPr>
              <p:cNvSpPr/>
              <p:nvPr/>
            </p:nvSpPr>
            <p:spPr>
              <a:xfrm>
                <a:off x="9709425" y="3401327"/>
                <a:ext cx="218258" cy="156872"/>
              </a:xfrm>
              <a:custGeom>
                <a:avLst/>
                <a:gdLst/>
                <a:ahLst/>
                <a:cxnLst/>
                <a:rect l="l" t="t" r="r" b="b"/>
                <a:pathLst>
                  <a:path w="228600" h="164306">
                    <a:moveTo>
                      <a:pt x="7144" y="7144"/>
                    </a:moveTo>
                    <a:lnTo>
                      <a:pt x="7144" y="157163"/>
                    </a:lnTo>
                    <a:lnTo>
                      <a:pt x="221456" y="157163"/>
                    </a:lnTo>
                    <a:lnTo>
                      <a:pt x="221456" y="35719"/>
                    </a:lnTo>
                    <a:lnTo>
                      <a:pt x="105817" y="35719"/>
                    </a:lnTo>
                    <a:lnTo>
                      <a:pt x="77242" y="7144"/>
                    </a:lnTo>
                    <a:close/>
                    <a:moveTo>
                      <a:pt x="0" y="0"/>
                    </a:moveTo>
                    <a:lnTo>
                      <a:pt x="79921" y="0"/>
                    </a:lnTo>
                    <a:lnTo>
                      <a:pt x="108496" y="28575"/>
                    </a:lnTo>
                    <a:lnTo>
                      <a:pt x="228600" y="28575"/>
                    </a:lnTo>
                    <a:lnTo>
                      <a:pt x="228600" y="164306"/>
                    </a:lnTo>
                    <a:lnTo>
                      <a:pt x="0" y="164306"/>
                    </a:ln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988" name="Freeform 90">
                <a:extLst>
                  <a:ext uri="{FF2B5EF4-FFF2-40B4-BE49-F238E27FC236}">
                    <a16:creationId xmlns:a16="http://schemas.microsoft.com/office/drawing/2014/main" id="{899456EA-74CA-4701-9BCD-BEE99C877104}"/>
                  </a:ext>
                </a:extLst>
              </p:cNvPr>
              <p:cNvSpPr/>
              <p:nvPr/>
            </p:nvSpPr>
            <p:spPr>
              <a:xfrm>
                <a:off x="9999329" y="2944040"/>
                <a:ext cx="218258" cy="133001"/>
              </a:xfrm>
              <a:custGeom>
                <a:avLst/>
                <a:gdLst/>
                <a:ahLst/>
                <a:cxnLst/>
                <a:rect l="l" t="t" r="r" b="b"/>
                <a:pathLst>
                  <a:path w="228600" h="139303">
                    <a:moveTo>
                      <a:pt x="7144" y="10269"/>
                    </a:moveTo>
                    <a:lnTo>
                      <a:pt x="7144" y="132159"/>
                    </a:lnTo>
                    <a:lnTo>
                      <a:pt x="221456" y="132159"/>
                    </a:lnTo>
                    <a:lnTo>
                      <a:pt x="221456" y="10269"/>
                    </a:lnTo>
                    <a:lnTo>
                      <a:pt x="114300" y="79474"/>
                    </a:lnTo>
                    <a:close/>
                    <a:moveTo>
                      <a:pt x="15627" y="7143"/>
                    </a:moveTo>
                    <a:lnTo>
                      <a:pt x="114300" y="70544"/>
                    </a:lnTo>
                    <a:lnTo>
                      <a:pt x="212973" y="7143"/>
                    </a:lnTo>
                    <a:close/>
                    <a:moveTo>
                      <a:pt x="0" y="0"/>
                    </a:moveTo>
                    <a:lnTo>
                      <a:pt x="228600" y="0"/>
                    </a:lnTo>
                    <a:lnTo>
                      <a:pt x="228600" y="139303"/>
                    </a:lnTo>
                    <a:lnTo>
                      <a:pt x="0" y="139303"/>
                    </a:ln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989" name="Freeform 66">
                <a:extLst>
                  <a:ext uri="{FF2B5EF4-FFF2-40B4-BE49-F238E27FC236}">
                    <a16:creationId xmlns:a16="http://schemas.microsoft.com/office/drawing/2014/main" id="{D0250200-DD50-4652-89E7-8AE77E4C0944}"/>
                  </a:ext>
                </a:extLst>
              </p:cNvPr>
              <p:cNvSpPr/>
              <p:nvPr/>
            </p:nvSpPr>
            <p:spPr>
              <a:xfrm>
                <a:off x="9709425" y="2966634"/>
                <a:ext cx="218258" cy="156872"/>
              </a:xfrm>
              <a:custGeom>
                <a:avLst/>
                <a:gdLst/>
                <a:ahLst/>
                <a:cxnLst/>
                <a:rect l="l" t="t" r="r" b="b"/>
                <a:pathLst>
                  <a:path w="228600" h="164306">
                    <a:moveTo>
                      <a:pt x="7144" y="7144"/>
                    </a:moveTo>
                    <a:lnTo>
                      <a:pt x="7144" y="157163"/>
                    </a:lnTo>
                    <a:lnTo>
                      <a:pt x="221456" y="157163"/>
                    </a:lnTo>
                    <a:lnTo>
                      <a:pt x="221456" y="35719"/>
                    </a:lnTo>
                    <a:lnTo>
                      <a:pt x="105817" y="35719"/>
                    </a:lnTo>
                    <a:lnTo>
                      <a:pt x="77242" y="7144"/>
                    </a:lnTo>
                    <a:close/>
                    <a:moveTo>
                      <a:pt x="0" y="0"/>
                    </a:moveTo>
                    <a:lnTo>
                      <a:pt x="79921" y="0"/>
                    </a:lnTo>
                    <a:lnTo>
                      <a:pt x="108496" y="28575"/>
                    </a:lnTo>
                    <a:lnTo>
                      <a:pt x="228600" y="28575"/>
                    </a:lnTo>
                    <a:lnTo>
                      <a:pt x="228600" y="164306"/>
                    </a:lnTo>
                    <a:lnTo>
                      <a:pt x="0" y="164306"/>
                    </a:ln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nvGrpSpPr>
              <p:cNvPr id="1990" name="Group 1989">
                <a:extLst>
                  <a:ext uri="{FF2B5EF4-FFF2-40B4-BE49-F238E27FC236}">
                    <a16:creationId xmlns:a16="http://schemas.microsoft.com/office/drawing/2014/main" id="{E931CBC1-E2DA-4500-9082-E875E9211ACC}"/>
                  </a:ext>
                </a:extLst>
              </p:cNvPr>
              <p:cNvGrpSpPr/>
              <p:nvPr/>
            </p:nvGrpSpPr>
            <p:grpSpPr>
              <a:xfrm>
                <a:off x="10026725" y="3357929"/>
                <a:ext cx="163466" cy="219983"/>
                <a:chOff x="1088967" y="4414853"/>
                <a:chExt cx="872886" cy="1174675"/>
              </a:xfrm>
            </p:grpSpPr>
            <p:sp>
              <p:nvSpPr>
                <p:cNvPr id="2074" name="Freeform 12">
                  <a:extLst>
                    <a:ext uri="{FF2B5EF4-FFF2-40B4-BE49-F238E27FC236}">
                      <a16:creationId xmlns:a16="http://schemas.microsoft.com/office/drawing/2014/main" id="{AF4C03FB-D08E-49EB-9D5D-E351B0F37E80}"/>
                    </a:ext>
                  </a:extLst>
                </p:cNvPr>
                <p:cNvSpPr>
                  <a:spLocks/>
                </p:cNvSpPr>
                <p:nvPr/>
              </p:nvSpPr>
              <p:spPr bwMode="auto">
                <a:xfrm rot="10800000">
                  <a:off x="1088967" y="4414853"/>
                  <a:ext cx="872886" cy="1174675"/>
                </a:xfrm>
                <a:custGeom>
                  <a:avLst/>
                  <a:gdLst>
                    <a:gd name="T0" fmla="*/ 0 w 1666"/>
                    <a:gd name="T1" fmla="*/ 657 h 2242"/>
                    <a:gd name="T2" fmla="*/ 0 w 1666"/>
                    <a:gd name="T3" fmla="*/ 72 h 2242"/>
                    <a:gd name="T4" fmla="*/ 0 w 1666"/>
                    <a:gd name="T5" fmla="*/ 72 h 2242"/>
                    <a:gd name="T6" fmla="*/ 2 w 1666"/>
                    <a:gd name="T7" fmla="*/ 58 h 2242"/>
                    <a:gd name="T8" fmla="*/ 6 w 1666"/>
                    <a:gd name="T9" fmla="*/ 44 h 2242"/>
                    <a:gd name="T10" fmla="*/ 12 w 1666"/>
                    <a:gd name="T11" fmla="*/ 32 h 2242"/>
                    <a:gd name="T12" fmla="*/ 22 w 1666"/>
                    <a:gd name="T13" fmla="*/ 22 h 2242"/>
                    <a:gd name="T14" fmla="*/ 32 w 1666"/>
                    <a:gd name="T15" fmla="*/ 12 h 2242"/>
                    <a:gd name="T16" fmla="*/ 44 w 1666"/>
                    <a:gd name="T17" fmla="*/ 6 h 2242"/>
                    <a:gd name="T18" fmla="*/ 58 w 1666"/>
                    <a:gd name="T19" fmla="*/ 2 h 2242"/>
                    <a:gd name="T20" fmla="*/ 74 w 1666"/>
                    <a:gd name="T21" fmla="*/ 0 h 2242"/>
                    <a:gd name="T22" fmla="*/ 1594 w 1666"/>
                    <a:gd name="T23" fmla="*/ 0 h 2242"/>
                    <a:gd name="T24" fmla="*/ 1594 w 1666"/>
                    <a:gd name="T25" fmla="*/ 0 h 2242"/>
                    <a:gd name="T26" fmla="*/ 1608 w 1666"/>
                    <a:gd name="T27" fmla="*/ 2 h 2242"/>
                    <a:gd name="T28" fmla="*/ 1622 w 1666"/>
                    <a:gd name="T29" fmla="*/ 6 h 2242"/>
                    <a:gd name="T30" fmla="*/ 1634 w 1666"/>
                    <a:gd name="T31" fmla="*/ 12 h 2242"/>
                    <a:gd name="T32" fmla="*/ 1644 w 1666"/>
                    <a:gd name="T33" fmla="*/ 22 h 2242"/>
                    <a:gd name="T34" fmla="*/ 1654 w 1666"/>
                    <a:gd name="T35" fmla="*/ 32 h 2242"/>
                    <a:gd name="T36" fmla="*/ 1660 w 1666"/>
                    <a:gd name="T37" fmla="*/ 44 h 2242"/>
                    <a:gd name="T38" fmla="*/ 1664 w 1666"/>
                    <a:gd name="T39" fmla="*/ 58 h 2242"/>
                    <a:gd name="T40" fmla="*/ 1666 w 1666"/>
                    <a:gd name="T41" fmla="*/ 72 h 2242"/>
                    <a:gd name="T42" fmla="*/ 1666 w 1666"/>
                    <a:gd name="T43" fmla="*/ 1808 h 2242"/>
                    <a:gd name="T44" fmla="*/ 1232 w 1666"/>
                    <a:gd name="T45" fmla="*/ 2242 h 2242"/>
                    <a:gd name="T46" fmla="*/ 74 w 1666"/>
                    <a:gd name="T47" fmla="*/ 2242 h 2242"/>
                    <a:gd name="T48" fmla="*/ 74 w 1666"/>
                    <a:gd name="T49" fmla="*/ 2242 h 2242"/>
                    <a:gd name="T50" fmla="*/ 58 w 1666"/>
                    <a:gd name="T51" fmla="*/ 2240 h 2242"/>
                    <a:gd name="T52" fmla="*/ 44 w 1666"/>
                    <a:gd name="T53" fmla="*/ 2236 h 2242"/>
                    <a:gd name="T54" fmla="*/ 32 w 1666"/>
                    <a:gd name="T55" fmla="*/ 2230 h 2242"/>
                    <a:gd name="T56" fmla="*/ 22 w 1666"/>
                    <a:gd name="T57" fmla="*/ 2222 h 2242"/>
                    <a:gd name="T58" fmla="*/ 12 w 1666"/>
                    <a:gd name="T59" fmla="*/ 2210 h 2242"/>
                    <a:gd name="T60" fmla="*/ 6 w 1666"/>
                    <a:gd name="T61" fmla="*/ 2198 h 2242"/>
                    <a:gd name="T62" fmla="*/ 2 w 1666"/>
                    <a:gd name="T63" fmla="*/ 2184 h 2242"/>
                    <a:gd name="T64" fmla="*/ 0 w 1666"/>
                    <a:gd name="T65" fmla="*/ 2170 h 2242"/>
                    <a:gd name="T66" fmla="*/ 0 w 1666"/>
                    <a:gd name="T67" fmla="*/ 649 h 2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66" h="2242">
                      <a:moveTo>
                        <a:pt x="0" y="657"/>
                      </a:moveTo>
                      <a:lnTo>
                        <a:pt x="0" y="72"/>
                      </a:lnTo>
                      <a:lnTo>
                        <a:pt x="0" y="72"/>
                      </a:lnTo>
                      <a:lnTo>
                        <a:pt x="2" y="58"/>
                      </a:lnTo>
                      <a:lnTo>
                        <a:pt x="6" y="44"/>
                      </a:lnTo>
                      <a:lnTo>
                        <a:pt x="12" y="32"/>
                      </a:lnTo>
                      <a:lnTo>
                        <a:pt x="22" y="22"/>
                      </a:lnTo>
                      <a:lnTo>
                        <a:pt x="32" y="12"/>
                      </a:lnTo>
                      <a:lnTo>
                        <a:pt x="44" y="6"/>
                      </a:lnTo>
                      <a:lnTo>
                        <a:pt x="58" y="2"/>
                      </a:lnTo>
                      <a:lnTo>
                        <a:pt x="74" y="0"/>
                      </a:lnTo>
                      <a:lnTo>
                        <a:pt x="1594" y="0"/>
                      </a:lnTo>
                      <a:lnTo>
                        <a:pt x="1594" y="0"/>
                      </a:lnTo>
                      <a:lnTo>
                        <a:pt x="1608" y="2"/>
                      </a:lnTo>
                      <a:lnTo>
                        <a:pt x="1622" y="6"/>
                      </a:lnTo>
                      <a:lnTo>
                        <a:pt x="1634" y="12"/>
                      </a:lnTo>
                      <a:lnTo>
                        <a:pt x="1644" y="22"/>
                      </a:lnTo>
                      <a:lnTo>
                        <a:pt x="1654" y="32"/>
                      </a:lnTo>
                      <a:lnTo>
                        <a:pt x="1660" y="44"/>
                      </a:lnTo>
                      <a:lnTo>
                        <a:pt x="1664" y="58"/>
                      </a:lnTo>
                      <a:lnTo>
                        <a:pt x="1666" y="72"/>
                      </a:lnTo>
                      <a:lnTo>
                        <a:pt x="1666" y="1808"/>
                      </a:lnTo>
                      <a:lnTo>
                        <a:pt x="1232" y="2242"/>
                      </a:lnTo>
                      <a:lnTo>
                        <a:pt x="74" y="2242"/>
                      </a:lnTo>
                      <a:lnTo>
                        <a:pt x="74" y="2242"/>
                      </a:lnTo>
                      <a:lnTo>
                        <a:pt x="58" y="2240"/>
                      </a:lnTo>
                      <a:lnTo>
                        <a:pt x="44" y="2236"/>
                      </a:lnTo>
                      <a:lnTo>
                        <a:pt x="32" y="2230"/>
                      </a:lnTo>
                      <a:lnTo>
                        <a:pt x="22" y="2222"/>
                      </a:lnTo>
                      <a:lnTo>
                        <a:pt x="12" y="2210"/>
                      </a:lnTo>
                      <a:lnTo>
                        <a:pt x="6" y="2198"/>
                      </a:lnTo>
                      <a:lnTo>
                        <a:pt x="2" y="2184"/>
                      </a:lnTo>
                      <a:lnTo>
                        <a:pt x="0" y="2170"/>
                      </a:lnTo>
                      <a:lnTo>
                        <a:pt x="0" y="649"/>
                      </a:lnTo>
                    </a:path>
                  </a:pathLst>
                </a:custGeom>
                <a:noFill/>
                <a:ln w="7620">
                  <a:solidFill>
                    <a:schemeClr val="accent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075" name="Freeform 13">
                  <a:extLst>
                    <a:ext uri="{FF2B5EF4-FFF2-40B4-BE49-F238E27FC236}">
                      <a16:creationId xmlns:a16="http://schemas.microsoft.com/office/drawing/2014/main" id="{7604250A-1232-4EAE-9968-BB9A904F7071}"/>
                    </a:ext>
                  </a:extLst>
                </p:cNvPr>
                <p:cNvSpPr>
                  <a:spLocks/>
                </p:cNvSpPr>
                <p:nvPr/>
              </p:nvSpPr>
              <p:spPr bwMode="auto">
                <a:xfrm rot="10800000">
                  <a:off x="1130883" y="4414853"/>
                  <a:ext cx="227390" cy="227390"/>
                </a:xfrm>
                <a:custGeom>
                  <a:avLst/>
                  <a:gdLst>
                    <a:gd name="T0" fmla="*/ 0 w 434"/>
                    <a:gd name="T1" fmla="*/ 434 h 434"/>
                    <a:gd name="T2" fmla="*/ 0 w 434"/>
                    <a:gd name="T3" fmla="*/ 72 h 434"/>
                    <a:gd name="T4" fmla="*/ 0 w 434"/>
                    <a:gd name="T5" fmla="*/ 72 h 434"/>
                    <a:gd name="T6" fmla="*/ 2 w 434"/>
                    <a:gd name="T7" fmla="*/ 58 h 434"/>
                    <a:gd name="T8" fmla="*/ 6 w 434"/>
                    <a:gd name="T9" fmla="*/ 44 h 434"/>
                    <a:gd name="T10" fmla="*/ 12 w 434"/>
                    <a:gd name="T11" fmla="*/ 32 h 434"/>
                    <a:gd name="T12" fmla="*/ 22 w 434"/>
                    <a:gd name="T13" fmla="*/ 22 h 434"/>
                    <a:gd name="T14" fmla="*/ 32 w 434"/>
                    <a:gd name="T15" fmla="*/ 12 h 434"/>
                    <a:gd name="T16" fmla="*/ 44 w 434"/>
                    <a:gd name="T17" fmla="*/ 6 h 434"/>
                    <a:gd name="T18" fmla="*/ 58 w 434"/>
                    <a:gd name="T19" fmla="*/ 2 h 434"/>
                    <a:gd name="T20" fmla="*/ 72 w 434"/>
                    <a:gd name="T21" fmla="*/ 0 h 434"/>
                    <a:gd name="T22" fmla="*/ 434 w 434"/>
                    <a:gd name="T23" fmla="*/ 0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4" h="434">
                      <a:moveTo>
                        <a:pt x="0" y="434"/>
                      </a:moveTo>
                      <a:lnTo>
                        <a:pt x="0" y="72"/>
                      </a:lnTo>
                      <a:lnTo>
                        <a:pt x="0" y="72"/>
                      </a:lnTo>
                      <a:lnTo>
                        <a:pt x="2" y="58"/>
                      </a:lnTo>
                      <a:lnTo>
                        <a:pt x="6" y="44"/>
                      </a:lnTo>
                      <a:lnTo>
                        <a:pt x="12" y="32"/>
                      </a:lnTo>
                      <a:lnTo>
                        <a:pt x="22" y="22"/>
                      </a:lnTo>
                      <a:lnTo>
                        <a:pt x="32" y="12"/>
                      </a:lnTo>
                      <a:lnTo>
                        <a:pt x="44" y="6"/>
                      </a:lnTo>
                      <a:lnTo>
                        <a:pt x="58" y="2"/>
                      </a:lnTo>
                      <a:lnTo>
                        <a:pt x="72" y="0"/>
                      </a:lnTo>
                      <a:lnTo>
                        <a:pt x="434" y="0"/>
                      </a:lnTo>
                    </a:path>
                  </a:pathLst>
                </a:custGeom>
                <a:noFill/>
                <a:ln w="7620">
                  <a:solidFill>
                    <a:schemeClr val="accent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076" name="Line 17">
                  <a:extLst>
                    <a:ext uri="{FF2B5EF4-FFF2-40B4-BE49-F238E27FC236}">
                      <a16:creationId xmlns:a16="http://schemas.microsoft.com/office/drawing/2014/main" id="{C9C351F7-AAEC-49D8-9BB4-7BC9943D54FF}"/>
                    </a:ext>
                  </a:extLst>
                </p:cNvPr>
                <p:cNvSpPr>
                  <a:spLocks noChangeShapeType="1"/>
                </p:cNvSpPr>
                <p:nvPr/>
              </p:nvSpPr>
              <p:spPr bwMode="auto">
                <a:xfrm rot="10800000" flipH="1">
                  <a:off x="1285969" y="5094446"/>
                  <a:ext cx="478882" cy="0"/>
                </a:xfrm>
                <a:prstGeom prst="line">
                  <a:avLst/>
                </a:prstGeom>
                <a:noFill/>
                <a:ln w="7620">
                  <a:solidFill>
                    <a:schemeClr val="accent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077" name="Line 18">
                  <a:extLst>
                    <a:ext uri="{FF2B5EF4-FFF2-40B4-BE49-F238E27FC236}">
                      <a16:creationId xmlns:a16="http://schemas.microsoft.com/office/drawing/2014/main" id="{79713906-1A94-4C65-8CA7-6C6079C61F03}"/>
                    </a:ext>
                  </a:extLst>
                </p:cNvPr>
                <p:cNvSpPr>
                  <a:spLocks noChangeShapeType="1"/>
                </p:cNvSpPr>
                <p:nvPr/>
              </p:nvSpPr>
              <p:spPr bwMode="auto">
                <a:xfrm rot="10800000" flipH="1">
                  <a:off x="1285969" y="4981610"/>
                  <a:ext cx="478882" cy="0"/>
                </a:xfrm>
                <a:prstGeom prst="line">
                  <a:avLst/>
                </a:prstGeom>
                <a:noFill/>
                <a:ln w="7620">
                  <a:solidFill>
                    <a:schemeClr val="accent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078" name="Line 19">
                  <a:extLst>
                    <a:ext uri="{FF2B5EF4-FFF2-40B4-BE49-F238E27FC236}">
                      <a16:creationId xmlns:a16="http://schemas.microsoft.com/office/drawing/2014/main" id="{DC3436F2-88DE-4C19-851B-2B18229DA190}"/>
                    </a:ext>
                  </a:extLst>
                </p:cNvPr>
                <p:cNvSpPr>
                  <a:spLocks noChangeShapeType="1"/>
                </p:cNvSpPr>
                <p:nvPr/>
              </p:nvSpPr>
              <p:spPr bwMode="auto">
                <a:xfrm rot="10800000" flipH="1">
                  <a:off x="1285969" y="4868774"/>
                  <a:ext cx="478882" cy="0"/>
                </a:xfrm>
                <a:prstGeom prst="line">
                  <a:avLst/>
                </a:prstGeom>
                <a:noFill/>
                <a:ln w="7620">
                  <a:solidFill>
                    <a:schemeClr val="accent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079" name="Line 20">
                  <a:extLst>
                    <a:ext uri="{FF2B5EF4-FFF2-40B4-BE49-F238E27FC236}">
                      <a16:creationId xmlns:a16="http://schemas.microsoft.com/office/drawing/2014/main" id="{07A66068-316C-4DEB-89D1-0C686A697882}"/>
                    </a:ext>
                  </a:extLst>
                </p:cNvPr>
                <p:cNvSpPr>
                  <a:spLocks noChangeShapeType="1"/>
                </p:cNvSpPr>
                <p:nvPr/>
              </p:nvSpPr>
              <p:spPr bwMode="auto">
                <a:xfrm rot="10800000" flipH="1">
                  <a:off x="1285969" y="4755938"/>
                  <a:ext cx="478882" cy="0"/>
                </a:xfrm>
                <a:prstGeom prst="line">
                  <a:avLst/>
                </a:prstGeom>
                <a:noFill/>
                <a:ln w="7620">
                  <a:solidFill>
                    <a:schemeClr val="accent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080" name="Line 17">
                  <a:extLst>
                    <a:ext uri="{FF2B5EF4-FFF2-40B4-BE49-F238E27FC236}">
                      <a16:creationId xmlns:a16="http://schemas.microsoft.com/office/drawing/2014/main" id="{D278ECB9-0AE6-4B24-91A7-4B8005B568C2}"/>
                    </a:ext>
                  </a:extLst>
                </p:cNvPr>
                <p:cNvSpPr>
                  <a:spLocks noChangeShapeType="1"/>
                </p:cNvSpPr>
                <p:nvPr/>
              </p:nvSpPr>
              <p:spPr bwMode="auto">
                <a:xfrm rot="10800000" flipH="1">
                  <a:off x="1285969" y="5207282"/>
                  <a:ext cx="478882" cy="0"/>
                </a:xfrm>
                <a:prstGeom prst="line">
                  <a:avLst/>
                </a:prstGeom>
                <a:noFill/>
                <a:ln w="7620">
                  <a:solidFill>
                    <a:schemeClr val="accent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081" name="Line 17">
                  <a:extLst>
                    <a:ext uri="{FF2B5EF4-FFF2-40B4-BE49-F238E27FC236}">
                      <a16:creationId xmlns:a16="http://schemas.microsoft.com/office/drawing/2014/main" id="{C5ABDF11-FE28-4479-B6C5-B59764FF3A64}"/>
                    </a:ext>
                  </a:extLst>
                </p:cNvPr>
                <p:cNvSpPr>
                  <a:spLocks noChangeShapeType="1"/>
                </p:cNvSpPr>
                <p:nvPr/>
              </p:nvSpPr>
              <p:spPr bwMode="auto">
                <a:xfrm rot="10800000" flipH="1">
                  <a:off x="1277592" y="5320120"/>
                  <a:ext cx="478882" cy="0"/>
                </a:xfrm>
                <a:prstGeom prst="line">
                  <a:avLst/>
                </a:prstGeom>
                <a:noFill/>
                <a:ln w="7620">
                  <a:solidFill>
                    <a:schemeClr val="accent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1991" name="Group 1990">
                <a:extLst>
                  <a:ext uri="{FF2B5EF4-FFF2-40B4-BE49-F238E27FC236}">
                    <a16:creationId xmlns:a16="http://schemas.microsoft.com/office/drawing/2014/main" id="{5A16B91B-7A10-4EF3-95E2-D703609A1914}"/>
                  </a:ext>
                </a:extLst>
              </p:cNvPr>
              <p:cNvGrpSpPr/>
              <p:nvPr/>
            </p:nvGrpSpPr>
            <p:grpSpPr>
              <a:xfrm>
                <a:off x="9436453" y="2665752"/>
                <a:ext cx="163466" cy="219983"/>
                <a:chOff x="1088967" y="4414853"/>
                <a:chExt cx="872886" cy="1174675"/>
              </a:xfrm>
            </p:grpSpPr>
            <p:sp>
              <p:nvSpPr>
                <p:cNvPr id="2066" name="Freeform 12">
                  <a:extLst>
                    <a:ext uri="{FF2B5EF4-FFF2-40B4-BE49-F238E27FC236}">
                      <a16:creationId xmlns:a16="http://schemas.microsoft.com/office/drawing/2014/main" id="{EFCD1F05-E51E-4A1A-82FC-6187CBBB7093}"/>
                    </a:ext>
                  </a:extLst>
                </p:cNvPr>
                <p:cNvSpPr>
                  <a:spLocks/>
                </p:cNvSpPr>
                <p:nvPr/>
              </p:nvSpPr>
              <p:spPr bwMode="auto">
                <a:xfrm rot="10800000">
                  <a:off x="1088967" y="4414853"/>
                  <a:ext cx="872886" cy="1174675"/>
                </a:xfrm>
                <a:custGeom>
                  <a:avLst/>
                  <a:gdLst>
                    <a:gd name="T0" fmla="*/ 0 w 1666"/>
                    <a:gd name="T1" fmla="*/ 657 h 2242"/>
                    <a:gd name="T2" fmla="*/ 0 w 1666"/>
                    <a:gd name="T3" fmla="*/ 72 h 2242"/>
                    <a:gd name="T4" fmla="*/ 0 w 1666"/>
                    <a:gd name="T5" fmla="*/ 72 h 2242"/>
                    <a:gd name="T6" fmla="*/ 2 w 1666"/>
                    <a:gd name="T7" fmla="*/ 58 h 2242"/>
                    <a:gd name="T8" fmla="*/ 6 w 1666"/>
                    <a:gd name="T9" fmla="*/ 44 h 2242"/>
                    <a:gd name="T10" fmla="*/ 12 w 1666"/>
                    <a:gd name="T11" fmla="*/ 32 h 2242"/>
                    <a:gd name="T12" fmla="*/ 22 w 1666"/>
                    <a:gd name="T13" fmla="*/ 22 h 2242"/>
                    <a:gd name="T14" fmla="*/ 32 w 1666"/>
                    <a:gd name="T15" fmla="*/ 12 h 2242"/>
                    <a:gd name="T16" fmla="*/ 44 w 1666"/>
                    <a:gd name="T17" fmla="*/ 6 h 2242"/>
                    <a:gd name="T18" fmla="*/ 58 w 1666"/>
                    <a:gd name="T19" fmla="*/ 2 h 2242"/>
                    <a:gd name="T20" fmla="*/ 74 w 1666"/>
                    <a:gd name="T21" fmla="*/ 0 h 2242"/>
                    <a:gd name="T22" fmla="*/ 1594 w 1666"/>
                    <a:gd name="T23" fmla="*/ 0 h 2242"/>
                    <a:gd name="T24" fmla="*/ 1594 w 1666"/>
                    <a:gd name="T25" fmla="*/ 0 h 2242"/>
                    <a:gd name="T26" fmla="*/ 1608 w 1666"/>
                    <a:gd name="T27" fmla="*/ 2 h 2242"/>
                    <a:gd name="T28" fmla="*/ 1622 w 1666"/>
                    <a:gd name="T29" fmla="*/ 6 h 2242"/>
                    <a:gd name="T30" fmla="*/ 1634 w 1666"/>
                    <a:gd name="T31" fmla="*/ 12 h 2242"/>
                    <a:gd name="T32" fmla="*/ 1644 w 1666"/>
                    <a:gd name="T33" fmla="*/ 22 h 2242"/>
                    <a:gd name="T34" fmla="*/ 1654 w 1666"/>
                    <a:gd name="T35" fmla="*/ 32 h 2242"/>
                    <a:gd name="T36" fmla="*/ 1660 w 1666"/>
                    <a:gd name="T37" fmla="*/ 44 h 2242"/>
                    <a:gd name="T38" fmla="*/ 1664 w 1666"/>
                    <a:gd name="T39" fmla="*/ 58 h 2242"/>
                    <a:gd name="T40" fmla="*/ 1666 w 1666"/>
                    <a:gd name="T41" fmla="*/ 72 h 2242"/>
                    <a:gd name="T42" fmla="*/ 1666 w 1666"/>
                    <a:gd name="T43" fmla="*/ 1808 h 2242"/>
                    <a:gd name="T44" fmla="*/ 1232 w 1666"/>
                    <a:gd name="T45" fmla="*/ 2242 h 2242"/>
                    <a:gd name="T46" fmla="*/ 74 w 1666"/>
                    <a:gd name="T47" fmla="*/ 2242 h 2242"/>
                    <a:gd name="T48" fmla="*/ 74 w 1666"/>
                    <a:gd name="T49" fmla="*/ 2242 h 2242"/>
                    <a:gd name="T50" fmla="*/ 58 w 1666"/>
                    <a:gd name="T51" fmla="*/ 2240 h 2242"/>
                    <a:gd name="T52" fmla="*/ 44 w 1666"/>
                    <a:gd name="T53" fmla="*/ 2236 h 2242"/>
                    <a:gd name="T54" fmla="*/ 32 w 1666"/>
                    <a:gd name="T55" fmla="*/ 2230 h 2242"/>
                    <a:gd name="T56" fmla="*/ 22 w 1666"/>
                    <a:gd name="T57" fmla="*/ 2222 h 2242"/>
                    <a:gd name="T58" fmla="*/ 12 w 1666"/>
                    <a:gd name="T59" fmla="*/ 2210 h 2242"/>
                    <a:gd name="T60" fmla="*/ 6 w 1666"/>
                    <a:gd name="T61" fmla="*/ 2198 h 2242"/>
                    <a:gd name="T62" fmla="*/ 2 w 1666"/>
                    <a:gd name="T63" fmla="*/ 2184 h 2242"/>
                    <a:gd name="T64" fmla="*/ 0 w 1666"/>
                    <a:gd name="T65" fmla="*/ 2170 h 2242"/>
                    <a:gd name="T66" fmla="*/ 0 w 1666"/>
                    <a:gd name="T67" fmla="*/ 649 h 2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66" h="2242">
                      <a:moveTo>
                        <a:pt x="0" y="657"/>
                      </a:moveTo>
                      <a:lnTo>
                        <a:pt x="0" y="72"/>
                      </a:lnTo>
                      <a:lnTo>
                        <a:pt x="0" y="72"/>
                      </a:lnTo>
                      <a:lnTo>
                        <a:pt x="2" y="58"/>
                      </a:lnTo>
                      <a:lnTo>
                        <a:pt x="6" y="44"/>
                      </a:lnTo>
                      <a:lnTo>
                        <a:pt x="12" y="32"/>
                      </a:lnTo>
                      <a:lnTo>
                        <a:pt x="22" y="22"/>
                      </a:lnTo>
                      <a:lnTo>
                        <a:pt x="32" y="12"/>
                      </a:lnTo>
                      <a:lnTo>
                        <a:pt x="44" y="6"/>
                      </a:lnTo>
                      <a:lnTo>
                        <a:pt x="58" y="2"/>
                      </a:lnTo>
                      <a:lnTo>
                        <a:pt x="74" y="0"/>
                      </a:lnTo>
                      <a:lnTo>
                        <a:pt x="1594" y="0"/>
                      </a:lnTo>
                      <a:lnTo>
                        <a:pt x="1594" y="0"/>
                      </a:lnTo>
                      <a:lnTo>
                        <a:pt x="1608" y="2"/>
                      </a:lnTo>
                      <a:lnTo>
                        <a:pt x="1622" y="6"/>
                      </a:lnTo>
                      <a:lnTo>
                        <a:pt x="1634" y="12"/>
                      </a:lnTo>
                      <a:lnTo>
                        <a:pt x="1644" y="22"/>
                      </a:lnTo>
                      <a:lnTo>
                        <a:pt x="1654" y="32"/>
                      </a:lnTo>
                      <a:lnTo>
                        <a:pt x="1660" y="44"/>
                      </a:lnTo>
                      <a:lnTo>
                        <a:pt x="1664" y="58"/>
                      </a:lnTo>
                      <a:lnTo>
                        <a:pt x="1666" y="72"/>
                      </a:lnTo>
                      <a:lnTo>
                        <a:pt x="1666" y="1808"/>
                      </a:lnTo>
                      <a:lnTo>
                        <a:pt x="1232" y="2242"/>
                      </a:lnTo>
                      <a:lnTo>
                        <a:pt x="74" y="2242"/>
                      </a:lnTo>
                      <a:lnTo>
                        <a:pt x="74" y="2242"/>
                      </a:lnTo>
                      <a:lnTo>
                        <a:pt x="58" y="2240"/>
                      </a:lnTo>
                      <a:lnTo>
                        <a:pt x="44" y="2236"/>
                      </a:lnTo>
                      <a:lnTo>
                        <a:pt x="32" y="2230"/>
                      </a:lnTo>
                      <a:lnTo>
                        <a:pt x="22" y="2222"/>
                      </a:lnTo>
                      <a:lnTo>
                        <a:pt x="12" y="2210"/>
                      </a:lnTo>
                      <a:lnTo>
                        <a:pt x="6" y="2198"/>
                      </a:lnTo>
                      <a:lnTo>
                        <a:pt x="2" y="2184"/>
                      </a:lnTo>
                      <a:lnTo>
                        <a:pt x="0" y="2170"/>
                      </a:lnTo>
                      <a:lnTo>
                        <a:pt x="0" y="649"/>
                      </a:lnTo>
                    </a:path>
                  </a:pathLst>
                </a:custGeom>
                <a:noFill/>
                <a:ln w="7620">
                  <a:solidFill>
                    <a:schemeClr val="accent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067" name="Freeform 13">
                  <a:extLst>
                    <a:ext uri="{FF2B5EF4-FFF2-40B4-BE49-F238E27FC236}">
                      <a16:creationId xmlns:a16="http://schemas.microsoft.com/office/drawing/2014/main" id="{C6BDF70E-8FB0-4AC3-B094-F3C83C0532BD}"/>
                    </a:ext>
                  </a:extLst>
                </p:cNvPr>
                <p:cNvSpPr>
                  <a:spLocks/>
                </p:cNvSpPr>
                <p:nvPr/>
              </p:nvSpPr>
              <p:spPr bwMode="auto">
                <a:xfrm rot="10800000">
                  <a:off x="1130883" y="4414853"/>
                  <a:ext cx="227390" cy="227390"/>
                </a:xfrm>
                <a:custGeom>
                  <a:avLst/>
                  <a:gdLst>
                    <a:gd name="T0" fmla="*/ 0 w 434"/>
                    <a:gd name="T1" fmla="*/ 434 h 434"/>
                    <a:gd name="T2" fmla="*/ 0 w 434"/>
                    <a:gd name="T3" fmla="*/ 72 h 434"/>
                    <a:gd name="T4" fmla="*/ 0 w 434"/>
                    <a:gd name="T5" fmla="*/ 72 h 434"/>
                    <a:gd name="T6" fmla="*/ 2 w 434"/>
                    <a:gd name="T7" fmla="*/ 58 h 434"/>
                    <a:gd name="T8" fmla="*/ 6 w 434"/>
                    <a:gd name="T9" fmla="*/ 44 h 434"/>
                    <a:gd name="T10" fmla="*/ 12 w 434"/>
                    <a:gd name="T11" fmla="*/ 32 h 434"/>
                    <a:gd name="T12" fmla="*/ 22 w 434"/>
                    <a:gd name="T13" fmla="*/ 22 h 434"/>
                    <a:gd name="T14" fmla="*/ 32 w 434"/>
                    <a:gd name="T15" fmla="*/ 12 h 434"/>
                    <a:gd name="T16" fmla="*/ 44 w 434"/>
                    <a:gd name="T17" fmla="*/ 6 h 434"/>
                    <a:gd name="T18" fmla="*/ 58 w 434"/>
                    <a:gd name="T19" fmla="*/ 2 h 434"/>
                    <a:gd name="T20" fmla="*/ 72 w 434"/>
                    <a:gd name="T21" fmla="*/ 0 h 434"/>
                    <a:gd name="T22" fmla="*/ 434 w 434"/>
                    <a:gd name="T23" fmla="*/ 0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4" h="434">
                      <a:moveTo>
                        <a:pt x="0" y="434"/>
                      </a:moveTo>
                      <a:lnTo>
                        <a:pt x="0" y="72"/>
                      </a:lnTo>
                      <a:lnTo>
                        <a:pt x="0" y="72"/>
                      </a:lnTo>
                      <a:lnTo>
                        <a:pt x="2" y="58"/>
                      </a:lnTo>
                      <a:lnTo>
                        <a:pt x="6" y="44"/>
                      </a:lnTo>
                      <a:lnTo>
                        <a:pt x="12" y="32"/>
                      </a:lnTo>
                      <a:lnTo>
                        <a:pt x="22" y="22"/>
                      </a:lnTo>
                      <a:lnTo>
                        <a:pt x="32" y="12"/>
                      </a:lnTo>
                      <a:lnTo>
                        <a:pt x="44" y="6"/>
                      </a:lnTo>
                      <a:lnTo>
                        <a:pt x="58" y="2"/>
                      </a:lnTo>
                      <a:lnTo>
                        <a:pt x="72" y="0"/>
                      </a:lnTo>
                      <a:lnTo>
                        <a:pt x="434" y="0"/>
                      </a:lnTo>
                    </a:path>
                  </a:pathLst>
                </a:custGeom>
                <a:noFill/>
                <a:ln w="7620">
                  <a:solidFill>
                    <a:schemeClr val="accent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068" name="Line 17">
                  <a:extLst>
                    <a:ext uri="{FF2B5EF4-FFF2-40B4-BE49-F238E27FC236}">
                      <a16:creationId xmlns:a16="http://schemas.microsoft.com/office/drawing/2014/main" id="{A542B452-AB06-42FC-A21D-A54F03AEB4AA}"/>
                    </a:ext>
                  </a:extLst>
                </p:cNvPr>
                <p:cNvSpPr>
                  <a:spLocks noChangeShapeType="1"/>
                </p:cNvSpPr>
                <p:nvPr/>
              </p:nvSpPr>
              <p:spPr bwMode="auto">
                <a:xfrm rot="10800000" flipH="1">
                  <a:off x="1285969" y="5094446"/>
                  <a:ext cx="478882" cy="0"/>
                </a:xfrm>
                <a:prstGeom prst="line">
                  <a:avLst/>
                </a:prstGeom>
                <a:noFill/>
                <a:ln w="7620">
                  <a:solidFill>
                    <a:schemeClr val="accent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069" name="Line 18">
                  <a:extLst>
                    <a:ext uri="{FF2B5EF4-FFF2-40B4-BE49-F238E27FC236}">
                      <a16:creationId xmlns:a16="http://schemas.microsoft.com/office/drawing/2014/main" id="{CF36EA95-A268-40F5-BDCA-E091A85FE2A6}"/>
                    </a:ext>
                  </a:extLst>
                </p:cNvPr>
                <p:cNvSpPr>
                  <a:spLocks noChangeShapeType="1"/>
                </p:cNvSpPr>
                <p:nvPr/>
              </p:nvSpPr>
              <p:spPr bwMode="auto">
                <a:xfrm rot="10800000" flipH="1">
                  <a:off x="1285969" y="4981610"/>
                  <a:ext cx="478882" cy="0"/>
                </a:xfrm>
                <a:prstGeom prst="line">
                  <a:avLst/>
                </a:prstGeom>
                <a:noFill/>
                <a:ln w="7620">
                  <a:solidFill>
                    <a:schemeClr val="accent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070" name="Line 19">
                  <a:extLst>
                    <a:ext uri="{FF2B5EF4-FFF2-40B4-BE49-F238E27FC236}">
                      <a16:creationId xmlns:a16="http://schemas.microsoft.com/office/drawing/2014/main" id="{7E32D2AA-00F6-49AD-816C-C38DDBE640C5}"/>
                    </a:ext>
                  </a:extLst>
                </p:cNvPr>
                <p:cNvSpPr>
                  <a:spLocks noChangeShapeType="1"/>
                </p:cNvSpPr>
                <p:nvPr/>
              </p:nvSpPr>
              <p:spPr bwMode="auto">
                <a:xfrm rot="10800000" flipH="1">
                  <a:off x="1285969" y="4868774"/>
                  <a:ext cx="478882" cy="0"/>
                </a:xfrm>
                <a:prstGeom prst="line">
                  <a:avLst/>
                </a:prstGeom>
                <a:noFill/>
                <a:ln w="7620">
                  <a:solidFill>
                    <a:schemeClr val="accent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071" name="Line 20">
                  <a:extLst>
                    <a:ext uri="{FF2B5EF4-FFF2-40B4-BE49-F238E27FC236}">
                      <a16:creationId xmlns:a16="http://schemas.microsoft.com/office/drawing/2014/main" id="{D8E6A5FD-19BD-4E5C-BF57-414AB35CD0CB}"/>
                    </a:ext>
                  </a:extLst>
                </p:cNvPr>
                <p:cNvSpPr>
                  <a:spLocks noChangeShapeType="1"/>
                </p:cNvSpPr>
                <p:nvPr/>
              </p:nvSpPr>
              <p:spPr bwMode="auto">
                <a:xfrm rot="10800000" flipH="1">
                  <a:off x="1285969" y="4755938"/>
                  <a:ext cx="478882" cy="0"/>
                </a:xfrm>
                <a:prstGeom prst="line">
                  <a:avLst/>
                </a:prstGeom>
                <a:noFill/>
                <a:ln w="7620">
                  <a:solidFill>
                    <a:schemeClr val="accent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072" name="Line 17">
                  <a:extLst>
                    <a:ext uri="{FF2B5EF4-FFF2-40B4-BE49-F238E27FC236}">
                      <a16:creationId xmlns:a16="http://schemas.microsoft.com/office/drawing/2014/main" id="{F6D854C0-2915-49EF-A799-27FDD557A79C}"/>
                    </a:ext>
                  </a:extLst>
                </p:cNvPr>
                <p:cNvSpPr>
                  <a:spLocks noChangeShapeType="1"/>
                </p:cNvSpPr>
                <p:nvPr/>
              </p:nvSpPr>
              <p:spPr bwMode="auto">
                <a:xfrm rot="10800000" flipH="1">
                  <a:off x="1285969" y="5207282"/>
                  <a:ext cx="478882" cy="0"/>
                </a:xfrm>
                <a:prstGeom prst="line">
                  <a:avLst/>
                </a:prstGeom>
                <a:noFill/>
                <a:ln w="7620">
                  <a:solidFill>
                    <a:schemeClr val="accent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073" name="Line 17">
                  <a:extLst>
                    <a:ext uri="{FF2B5EF4-FFF2-40B4-BE49-F238E27FC236}">
                      <a16:creationId xmlns:a16="http://schemas.microsoft.com/office/drawing/2014/main" id="{6897D612-A727-42F6-B497-701207FFF3E1}"/>
                    </a:ext>
                  </a:extLst>
                </p:cNvPr>
                <p:cNvSpPr>
                  <a:spLocks noChangeShapeType="1"/>
                </p:cNvSpPr>
                <p:nvPr/>
              </p:nvSpPr>
              <p:spPr bwMode="auto">
                <a:xfrm rot="10800000" flipH="1">
                  <a:off x="1277592" y="5320120"/>
                  <a:ext cx="478882" cy="0"/>
                </a:xfrm>
                <a:prstGeom prst="line">
                  <a:avLst/>
                </a:prstGeom>
                <a:noFill/>
                <a:ln w="7620">
                  <a:solidFill>
                    <a:schemeClr val="accent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1992" name="Group 1991">
                <a:extLst>
                  <a:ext uri="{FF2B5EF4-FFF2-40B4-BE49-F238E27FC236}">
                    <a16:creationId xmlns:a16="http://schemas.microsoft.com/office/drawing/2014/main" id="{108407FC-0798-4EA9-8194-505C2D316099}"/>
                  </a:ext>
                </a:extLst>
              </p:cNvPr>
              <p:cNvGrpSpPr/>
              <p:nvPr/>
            </p:nvGrpSpPr>
            <p:grpSpPr>
              <a:xfrm>
                <a:off x="10026725" y="2667394"/>
                <a:ext cx="163466" cy="219983"/>
                <a:chOff x="1088967" y="4414853"/>
                <a:chExt cx="872886" cy="1174675"/>
              </a:xfrm>
            </p:grpSpPr>
            <p:sp>
              <p:nvSpPr>
                <p:cNvPr id="2058" name="Freeform 12">
                  <a:extLst>
                    <a:ext uri="{FF2B5EF4-FFF2-40B4-BE49-F238E27FC236}">
                      <a16:creationId xmlns:a16="http://schemas.microsoft.com/office/drawing/2014/main" id="{AD7B6B77-EC83-4191-A1EE-F5367631CC80}"/>
                    </a:ext>
                  </a:extLst>
                </p:cNvPr>
                <p:cNvSpPr>
                  <a:spLocks/>
                </p:cNvSpPr>
                <p:nvPr/>
              </p:nvSpPr>
              <p:spPr bwMode="auto">
                <a:xfrm rot="10800000">
                  <a:off x="1088967" y="4414853"/>
                  <a:ext cx="872886" cy="1174675"/>
                </a:xfrm>
                <a:custGeom>
                  <a:avLst/>
                  <a:gdLst>
                    <a:gd name="T0" fmla="*/ 0 w 1666"/>
                    <a:gd name="T1" fmla="*/ 657 h 2242"/>
                    <a:gd name="T2" fmla="*/ 0 w 1666"/>
                    <a:gd name="T3" fmla="*/ 72 h 2242"/>
                    <a:gd name="T4" fmla="*/ 0 w 1666"/>
                    <a:gd name="T5" fmla="*/ 72 h 2242"/>
                    <a:gd name="T6" fmla="*/ 2 w 1666"/>
                    <a:gd name="T7" fmla="*/ 58 h 2242"/>
                    <a:gd name="T8" fmla="*/ 6 w 1666"/>
                    <a:gd name="T9" fmla="*/ 44 h 2242"/>
                    <a:gd name="T10" fmla="*/ 12 w 1666"/>
                    <a:gd name="T11" fmla="*/ 32 h 2242"/>
                    <a:gd name="T12" fmla="*/ 22 w 1666"/>
                    <a:gd name="T13" fmla="*/ 22 h 2242"/>
                    <a:gd name="T14" fmla="*/ 32 w 1666"/>
                    <a:gd name="T15" fmla="*/ 12 h 2242"/>
                    <a:gd name="T16" fmla="*/ 44 w 1666"/>
                    <a:gd name="T17" fmla="*/ 6 h 2242"/>
                    <a:gd name="T18" fmla="*/ 58 w 1666"/>
                    <a:gd name="T19" fmla="*/ 2 h 2242"/>
                    <a:gd name="T20" fmla="*/ 74 w 1666"/>
                    <a:gd name="T21" fmla="*/ 0 h 2242"/>
                    <a:gd name="T22" fmla="*/ 1594 w 1666"/>
                    <a:gd name="T23" fmla="*/ 0 h 2242"/>
                    <a:gd name="T24" fmla="*/ 1594 w 1666"/>
                    <a:gd name="T25" fmla="*/ 0 h 2242"/>
                    <a:gd name="T26" fmla="*/ 1608 w 1666"/>
                    <a:gd name="T27" fmla="*/ 2 h 2242"/>
                    <a:gd name="T28" fmla="*/ 1622 w 1666"/>
                    <a:gd name="T29" fmla="*/ 6 h 2242"/>
                    <a:gd name="T30" fmla="*/ 1634 w 1666"/>
                    <a:gd name="T31" fmla="*/ 12 h 2242"/>
                    <a:gd name="T32" fmla="*/ 1644 w 1666"/>
                    <a:gd name="T33" fmla="*/ 22 h 2242"/>
                    <a:gd name="T34" fmla="*/ 1654 w 1666"/>
                    <a:gd name="T35" fmla="*/ 32 h 2242"/>
                    <a:gd name="T36" fmla="*/ 1660 w 1666"/>
                    <a:gd name="T37" fmla="*/ 44 h 2242"/>
                    <a:gd name="T38" fmla="*/ 1664 w 1666"/>
                    <a:gd name="T39" fmla="*/ 58 h 2242"/>
                    <a:gd name="T40" fmla="*/ 1666 w 1666"/>
                    <a:gd name="T41" fmla="*/ 72 h 2242"/>
                    <a:gd name="T42" fmla="*/ 1666 w 1666"/>
                    <a:gd name="T43" fmla="*/ 1808 h 2242"/>
                    <a:gd name="T44" fmla="*/ 1232 w 1666"/>
                    <a:gd name="T45" fmla="*/ 2242 h 2242"/>
                    <a:gd name="T46" fmla="*/ 74 w 1666"/>
                    <a:gd name="T47" fmla="*/ 2242 h 2242"/>
                    <a:gd name="T48" fmla="*/ 74 w 1666"/>
                    <a:gd name="T49" fmla="*/ 2242 h 2242"/>
                    <a:gd name="T50" fmla="*/ 58 w 1666"/>
                    <a:gd name="T51" fmla="*/ 2240 h 2242"/>
                    <a:gd name="T52" fmla="*/ 44 w 1666"/>
                    <a:gd name="T53" fmla="*/ 2236 h 2242"/>
                    <a:gd name="T54" fmla="*/ 32 w 1666"/>
                    <a:gd name="T55" fmla="*/ 2230 h 2242"/>
                    <a:gd name="T56" fmla="*/ 22 w 1666"/>
                    <a:gd name="T57" fmla="*/ 2222 h 2242"/>
                    <a:gd name="T58" fmla="*/ 12 w 1666"/>
                    <a:gd name="T59" fmla="*/ 2210 h 2242"/>
                    <a:gd name="T60" fmla="*/ 6 w 1666"/>
                    <a:gd name="T61" fmla="*/ 2198 h 2242"/>
                    <a:gd name="T62" fmla="*/ 2 w 1666"/>
                    <a:gd name="T63" fmla="*/ 2184 h 2242"/>
                    <a:gd name="T64" fmla="*/ 0 w 1666"/>
                    <a:gd name="T65" fmla="*/ 2170 h 2242"/>
                    <a:gd name="T66" fmla="*/ 0 w 1666"/>
                    <a:gd name="T67" fmla="*/ 649 h 2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66" h="2242">
                      <a:moveTo>
                        <a:pt x="0" y="657"/>
                      </a:moveTo>
                      <a:lnTo>
                        <a:pt x="0" y="72"/>
                      </a:lnTo>
                      <a:lnTo>
                        <a:pt x="0" y="72"/>
                      </a:lnTo>
                      <a:lnTo>
                        <a:pt x="2" y="58"/>
                      </a:lnTo>
                      <a:lnTo>
                        <a:pt x="6" y="44"/>
                      </a:lnTo>
                      <a:lnTo>
                        <a:pt x="12" y="32"/>
                      </a:lnTo>
                      <a:lnTo>
                        <a:pt x="22" y="22"/>
                      </a:lnTo>
                      <a:lnTo>
                        <a:pt x="32" y="12"/>
                      </a:lnTo>
                      <a:lnTo>
                        <a:pt x="44" y="6"/>
                      </a:lnTo>
                      <a:lnTo>
                        <a:pt x="58" y="2"/>
                      </a:lnTo>
                      <a:lnTo>
                        <a:pt x="74" y="0"/>
                      </a:lnTo>
                      <a:lnTo>
                        <a:pt x="1594" y="0"/>
                      </a:lnTo>
                      <a:lnTo>
                        <a:pt x="1594" y="0"/>
                      </a:lnTo>
                      <a:lnTo>
                        <a:pt x="1608" y="2"/>
                      </a:lnTo>
                      <a:lnTo>
                        <a:pt x="1622" y="6"/>
                      </a:lnTo>
                      <a:lnTo>
                        <a:pt x="1634" y="12"/>
                      </a:lnTo>
                      <a:lnTo>
                        <a:pt x="1644" y="22"/>
                      </a:lnTo>
                      <a:lnTo>
                        <a:pt x="1654" y="32"/>
                      </a:lnTo>
                      <a:lnTo>
                        <a:pt x="1660" y="44"/>
                      </a:lnTo>
                      <a:lnTo>
                        <a:pt x="1664" y="58"/>
                      </a:lnTo>
                      <a:lnTo>
                        <a:pt x="1666" y="72"/>
                      </a:lnTo>
                      <a:lnTo>
                        <a:pt x="1666" y="1808"/>
                      </a:lnTo>
                      <a:lnTo>
                        <a:pt x="1232" y="2242"/>
                      </a:lnTo>
                      <a:lnTo>
                        <a:pt x="74" y="2242"/>
                      </a:lnTo>
                      <a:lnTo>
                        <a:pt x="74" y="2242"/>
                      </a:lnTo>
                      <a:lnTo>
                        <a:pt x="58" y="2240"/>
                      </a:lnTo>
                      <a:lnTo>
                        <a:pt x="44" y="2236"/>
                      </a:lnTo>
                      <a:lnTo>
                        <a:pt x="32" y="2230"/>
                      </a:lnTo>
                      <a:lnTo>
                        <a:pt x="22" y="2222"/>
                      </a:lnTo>
                      <a:lnTo>
                        <a:pt x="12" y="2210"/>
                      </a:lnTo>
                      <a:lnTo>
                        <a:pt x="6" y="2198"/>
                      </a:lnTo>
                      <a:lnTo>
                        <a:pt x="2" y="2184"/>
                      </a:lnTo>
                      <a:lnTo>
                        <a:pt x="0" y="2170"/>
                      </a:lnTo>
                      <a:lnTo>
                        <a:pt x="0" y="649"/>
                      </a:lnTo>
                    </a:path>
                  </a:pathLst>
                </a:custGeom>
                <a:noFill/>
                <a:ln w="7620">
                  <a:solidFill>
                    <a:schemeClr val="accent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059" name="Freeform 13">
                  <a:extLst>
                    <a:ext uri="{FF2B5EF4-FFF2-40B4-BE49-F238E27FC236}">
                      <a16:creationId xmlns:a16="http://schemas.microsoft.com/office/drawing/2014/main" id="{DD568E66-A33F-476C-AB05-D4762BCA5B4B}"/>
                    </a:ext>
                  </a:extLst>
                </p:cNvPr>
                <p:cNvSpPr>
                  <a:spLocks/>
                </p:cNvSpPr>
                <p:nvPr/>
              </p:nvSpPr>
              <p:spPr bwMode="auto">
                <a:xfrm rot="10800000">
                  <a:off x="1130883" y="4414853"/>
                  <a:ext cx="227390" cy="227390"/>
                </a:xfrm>
                <a:custGeom>
                  <a:avLst/>
                  <a:gdLst>
                    <a:gd name="T0" fmla="*/ 0 w 434"/>
                    <a:gd name="T1" fmla="*/ 434 h 434"/>
                    <a:gd name="T2" fmla="*/ 0 w 434"/>
                    <a:gd name="T3" fmla="*/ 72 h 434"/>
                    <a:gd name="T4" fmla="*/ 0 w 434"/>
                    <a:gd name="T5" fmla="*/ 72 h 434"/>
                    <a:gd name="T6" fmla="*/ 2 w 434"/>
                    <a:gd name="T7" fmla="*/ 58 h 434"/>
                    <a:gd name="T8" fmla="*/ 6 w 434"/>
                    <a:gd name="T9" fmla="*/ 44 h 434"/>
                    <a:gd name="T10" fmla="*/ 12 w 434"/>
                    <a:gd name="T11" fmla="*/ 32 h 434"/>
                    <a:gd name="T12" fmla="*/ 22 w 434"/>
                    <a:gd name="T13" fmla="*/ 22 h 434"/>
                    <a:gd name="T14" fmla="*/ 32 w 434"/>
                    <a:gd name="T15" fmla="*/ 12 h 434"/>
                    <a:gd name="T16" fmla="*/ 44 w 434"/>
                    <a:gd name="T17" fmla="*/ 6 h 434"/>
                    <a:gd name="T18" fmla="*/ 58 w 434"/>
                    <a:gd name="T19" fmla="*/ 2 h 434"/>
                    <a:gd name="T20" fmla="*/ 72 w 434"/>
                    <a:gd name="T21" fmla="*/ 0 h 434"/>
                    <a:gd name="T22" fmla="*/ 434 w 434"/>
                    <a:gd name="T23" fmla="*/ 0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4" h="434">
                      <a:moveTo>
                        <a:pt x="0" y="434"/>
                      </a:moveTo>
                      <a:lnTo>
                        <a:pt x="0" y="72"/>
                      </a:lnTo>
                      <a:lnTo>
                        <a:pt x="0" y="72"/>
                      </a:lnTo>
                      <a:lnTo>
                        <a:pt x="2" y="58"/>
                      </a:lnTo>
                      <a:lnTo>
                        <a:pt x="6" y="44"/>
                      </a:lnTo>
                      <a:lnTo>
                        <a:pt x="12" y="32"/>
                      </a:lnTo>
                      <a:lnTo>
                        <a:pt x="22" y="22"/>
                      </a:lnTo>
                      <a:lnTo>
                        <a:pt x="32" y="12"/>
                      </a:lnTo>
                      <a:lnTo>
                        <a:pt x="44" y="6"/>
                      </a:lnTo>
                      <a:lnTo>
                        <a:pt x="58" y="2"/>
                      </a:lnTo>
                      <a:lnTo>
                        <a:pt x="72" y="0"/>
                      </a:lnTo>
                      <a:lnTo>
                        <a:pt x="434" y="0"/>
                      </a:lnTo>
                    </a:path>
                  </a:pathLst>
                </a:custGeom>
                <a:noFill/>
                <a:ln w="7620">
                  <a:solidFill>
                    <a:schemeClr val="accent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060" name="Line 17">
                  <a:extLst>
                    <a:ext uri="{FF2B5EF4-FFF2-40B4-BE49-F238E27FC236}">
                      <a16:creationId xmlns:a16="http://schemas.microsoft.com/office/drawing/2014/main" id="{4600E343-F226-492D-9FF6-D12C1DF8DB50}"/>
                    </a:ext>
                  </a:extLst>
                </p:cNvPr>
                <p:cNvSpPr>
                  <a:spLocks noChangeShapeType="1"/>
                </p:cNvSpPr>
                <p:nvPr/>
              </p:nvSpPr>
              <p:spPr bwMode="auto">
                <a:xfrm rot="10800000" flipH="1">
                  <a:off x="1285969" y="5094446"/>
                  <a:ext cx="478882" cy="0"/>
                </a:xfrm>
                <a:prstGeom prst="line">
                  <a:avLst/>
                </a:prstGeom>
                <a:noFill/>
                <a:ln w="7620">
                  <a:solidFill>
                    <a:schemeClr val="accent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061" name="Line 18">
                  <a:extLst>
                    <a:ext uri="{FF2B5EF4-FFF2-40B4-BE49-F238E27FC236}">
                      <a16:creationId xmlns:a16="http://schemas.microsoft.com/office/drawing/2014/main" id="{0EE13644-7B77-4E08-979F-FEF280725B3C}"/>
                    </a:ext>
                  </a:extLst>
                </p:cNvPr>
                <p:cNvSpPr>
                  <a:spLocks noChangeShapeType="1"/>
                </p:cNvSpPr>
                <p:nvPr/>
              </p:nvSpPr>
              <p:spPr bwMode="auto">
                <a:xfrm rot="10800000" flipH="1">
                  <a:off x="1285969" y="4981610"/>
                  <a:ext cx="478882" cy="0"/>
                </a:xfrm>
                <a:prstGeom prst="line">
                  <a:avLst/>
                </a:prstGeom>
                <a:noFill/>
                <a:ln w="7620">
                  <a:solidFill>
                    <a:schemeClr val="accent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062" name="Line 19">
                  <a:extLst>
                    <a:ext uri="{FF2B5EF4-FFF2-40B4-BE49-F238E27FC236}">
                      <a16:creationId xmlns:a16="http://schemas.microsoft.com/office/drawing/2014/main" id="{ECE6CA50-449C-4501-B077-10E3D8234CDE}"/>
                    </a:ext>
                  </a:extLst>
                </p:cNvPr>
                <p:cNvSpPr>
                  <a:spLocks noChangeShapeType="1"/>
                </p:cNvSpPr>
                <p:nvPr/>
              </p:nvSpPr>
              <p:spPr bwMode="auto">
                <a:xfrm rot="10800000" flipH="1">
                  <a:off x="1285969" y="4868774"/>
                  <a:ext cx="478882" cy="0"/>
                </a:xfrm>
                <a:prstGeom prst="line">
                  <a:avLst/>
                </a:prstGeom>
                <a:noFill/>
                <a:ln w="7620">
                  <a:solidFill>
                    <a:schemeClr val="accent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063" name="Line 20">
                  <a:extLst>
                    <a:ext uri="{FF2B5EF4-FFF2-40B4-BE49-F238E27FC236}">
                      <a16:creationId xmlns:a16="http://schemas.microsoft.com/office/drawing/2014/main" id="{A5ECB1B8-2D63-456C-ACF1-FA5D77E5E9C6}"/>
                    </a:ext>
                  </a:extLst>
                </p:cNvPr>
                <p:cNvSpPr>
                  <a:spLocks noChangeShapeType="1"/>
                </p:cNvSpPr>
                <p:nvPr/>
              </p:nvSpPr>
              <p:spPr bwMode="auto">
                <a:xfrm rot="10800000" flipH="1">
                  <a:off x="1285969" y="4755938"/>
                  <a:ext cx="478882" cy="0"/>
                </a:xfrm>
                <a:prstGeom prst="line">
                  <a:avLst/>
                </a:prstGeom>
                <a:noFill/>
                <a:ln w="7620">
                  <a:solidFill>
                    <a:schemeClr val="accent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064" name="Line 17">
                  <a:extLst>
                    <a:ext uri="{FF2B5EF4-FFF2-40B4-BE49-F238E27FC236}">
                      <a16:creationId xmlns:a16="http://schemas.microsoft.com/office/drawing/2014/main" id="{2F754FC3-0B63-4C6B-B412-402F716B8BEC}"/>
                    </a:ext>
                  </a:extLst>
                </p:cNvPr>
                <p:cNvSpPr>
                  <a:spLocks noChangeShapeType="1"/>
                </p:cNvSpPr>
                <p:nvPr/>
              </p:nvSpPr>
              <p:spPr bwMode="auto">
                <a:xfrm rot="10800000" flipH="1">
                  <a:off x="1285969" y="5207282"/>
                  <a:ext cx="478882" cy="0"/>
                </a:xfrm>
                <a:prstGeom prst="line">
                  <a:avLst/>
                </a:prstGeom>
                <a:noFill/>
                <a:ln w="7620">
                  <a:solidFill>
                    <a:schemeClr val="accent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065" name="Line 17">
                  <a:extLst>
                    <a:ext uri="{FF2B5EF4-FFF2-40B4-BE49-F238E27FC236}">
                      <a16:creationId xmlns:a16="http://schemas.microsoft.com/office/drawing/2014/main" id="{63B74169-F80C-49DB-B7FD-7D756EB25FE0}"/>
                    </a:ext>
                  </a:extLst>
                </p:cNvPr>
                <p:cNvSpPr>
                  <a:spLocks noChangeShapeType="1"/>
                </p:cNvSpPr>
                <p:nvPr/>
              </p:nvSpPr>
              <p:spPr bwMode="auto">
                <a:xfrm rot="10800000" flipH="1">
                  <a:off x="1277592" y="5320120"/>
                  <a:ext cx="478882" cy="0"/>
                </a:xfrm>
                <a:prstGeom prst="line">
                  <a:avLst/>
                </a:prstGeom>
                <a:noFill/>
                <a:ln w="7620">
                  <a:solidFill>
                    <a:schemeClr val="accent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1993" name="Group 1992">
                <a:extLst>
                  <a:ext uri="{FF2B5EF4-FFF2-40B4-BE49-F238E27FC236}">
                    <a16:creationId xmlns:a16="http://schemas.microsoft.com/office/drawing/2014/main" id="{F94547EA-0FD6-49EC-BFEC-8433BFE65703}"/>
                  </a:ext>
                </a:extLst>
              </p:cNvPr>
              <p:cNvGrpSpPr/>
              <p:nvPr/>
            </p:nvGrpSpPr>
            <p:grpSpPr>
              <a:xfrm>
                <a:off x="9687026" y="2684247"/>
                <a:ext cx="297766" cy="194909"/>
                <a:chOff x="9907179" y="3686623"/>
                <a:chExt cx="297766" cy="194909"/>
              </a:xfrm>
            </p:grpSpPr>
            <p:sp>
              <p:nvSpPr>
                <p:cNvPr id="2043" name="Rectangle 5">
                  <a:extLst>
                    <a:ext uri="{FF2B5EF4-FFF2-40B4-BE49-F238E27FC236}">
                      <a16:creationId xmlns:a16="http://schemas.microsoft.com/office/drawing/2014/main" id="{7FED4C9B-19B7-4170-A3E9-31874AD76743}"/>
                    </a:ext>
                  </a:extLst>
                </p:cNvPr>
                <p:cNvSpPr>
                  <a:spLocks noChangeArrowheads="1"/>
                </p:cNvSpPr>
                <p:nvPr/>
              </p:nvSpPr>
              <p:spPr bwMode="auto">
                <a:xfrm>
                  <a:off x="9907179" y="3686623"/>
                  <a:ext cx="235593" cy="194909"/>
                </a:xfrm>
                <a:prstGeom prst="rect">
                  <a:avLst/>
                </a:prstGeom>
                <a:noFill/>
                <a:ln w="6350">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044" name="Rectangle 6">
                  <a:extLst>
                    <a:ext uri="{FF2B5EF4-FFF2-40B4-BE49-F238E27FC236}">
                      <a16:creationId xmlns:a16="http://schemas.microsoft.com/office/drawing/2014/main" id="{A99F08BF-7D0F-4368-A4FD-02219E95E3B7}"/>
                    </a:ext>
                  </a:extLst>
                </p:cNvPr>
                <p:cNvSpPr>
                  <a:spLocks noChangeArrowheads="1"/>
                </p:cNvSpPr>
                <p:nvPr/>
              </p:nvSpPr>
              <p:spPr bwMode="auto">
                <a:xfrm>
                  <a:off x="9907179" y="3686623"/>
                  <a:ext cx="235593" cy="37155"/>
                </a:xfrm>
                <a:prstGeom prst="rect">
                  <a:avLst/>
                </a:prstGeom>
                <a:noFill/>
                <a:ln w="6350">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045" name="Rectangle 7">
                  <a:extLst>
                    <a:ext uri="{FF2B5EF4-FFF2-40B4-BE49-F238E27FC236}">
                      <a16:creationId xmlns:a16="http://schemas.microsoft.com/office/drawing/2014/main" id="{8E667275-0ED4-49AC-9364-848B79C7099A}"/>
                    </a:ext>
                  </a:extLst>
                </p:cNvPr>
                <p:cNvSpPr>
                  <a:spLocks noChangeArrowheads="1"/>
                </p:cNvSpPr>
                <p:nvPr/>
              </p:nvSpPr>
              <p:spPr bwMode="auto">
                <a:xfrm>
                  <a:off x="9907179" y="3686623"/>
                  <a:ext cx="68550" cy="37155"/>
                </a:xfrm>
                <a:prstGeom prst="rect">
                  <a:avLst/>
                </a:prstGeom>
                <a:noFill/>
                <a:ln w="6350">
                  <a:no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046" name="Line 8">
                  <a:extLst>
                    <a:ext uri="{FF2B5EF4-FFF2-40B4-BE49-F238E27FC236}">
                      <a16:creationId xmlns:a16="http://schemas.microsoft.com/office/drawing/2014/main" id="{80F2F5BC-8BC1-403C-98E5-B3A1F2AD7B27}"/>
                    </a:ext>
                  </a:extLst>
                </p:cNvPr>
                <p:cNvSpPr>
                  <a:spLocks noChangeShapeType="1"/>
                </p:cNvSpPr>
                <p:nvPr/>
              </p:nvSpPr>
              <p:spPr bwMode="auto">
                <a:xfrm>
                  <a:off x="9989124" y="3705304"/>
                  <a:ext cx="135525" cy="0"/>
                </a:xfrm>
                <a:prstGeom prst="line">
                  <a:avLst/>
                </a:prstGeom>
                <a:noFill/>
                <a:ln w="6350">
                  <a:solidFill>
                    <a:schemeClr val="accent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047" name="Rectangle 9">
                  <a:extLst>
                    <a:ext uri="{FF2B5EF4-FFF2-40B4-BE49-F238E27FC236}">
                      <a16:creationId xmlns:a16="http://schemas.microsoft.com/office/drawing/2014/main" id="{2CDE61EC-7E47-4F05-97AB-91BF67E735E4}"/>
                    </a:ext>
                  </a:extLst>
                </p:cNvPr>
                <p:cNvSpPr>
                  <a:spLocks noChangeArrowheads="1"/>
                </p:cNvSpPr>
                <p:nvPr/>
              </p:nvSpPr>
              <p:spPr bwMode="auto">
                <a:xfrm>
                  <a:off x="9919786" y="3700738"/>
                  <a:ext cx="8667" cy="9133"/>
                </a:xfrm>
                <a:prstGeom prst="rect">
                  <a:avLst/>
                </a:prstGeom>
                <a:solidFill>
                  <a:schemeClr val="accent1"/>
                </a:solidFill>
                <a:ln w="63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048" name="Rectangle 10">
                  <a:extLst>
                    <a:ext uri="{FF2B5EF4-FFF2-40B4-BE49-F238E27FC236}">
                      <a16:creationId xmlns:a16="http://schemas.microsoft.com/office/drawing/2014/main" id="{13A71E05-0E41-4C52-9DFC-9C86E97B765F}"/>
                    </a:ext>
                  </a:extLst>
                </p:cNvPr>
                <p:cNvSpPr>
                  <a:spLocks noChangeArrowheads="1"/>
                </p:cNvSpPr>
                <p:nvPr/>
              </p:nvSpPr>
              <p:spPr bwMode="auto">
                <a:xfrm>
                  <a:off x="9937121" y="3700738"/>
                  <a:ext cx="8667" cy="9133"/>
                </a:xfrm>
                <a:prstGeom prst="rect">
                  <a:avLst/>
                </a:prstGeom>
                <a:solidFill>
                  <a:schemeClr val="accent1"/>
                </a:solidFill>
                <a:ln w="63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049" name="Rectangle 11">
                  <a:extLst>
                    <a:ext uri="{FF2B5EF4-FFF2-40B4-BE49-F238E27FC236}">
                      <a16:creationId xmlns:a16="http://schemas.microsoft.com/office/drawing/2014/main" id="{B2869357-3ECF-403B-863A-97E2D8FA5A0A}"/>
                    </a:ext>
                  </a:extLst>
                </p:cNvPr>
                <p:cNvSpPr>
                  <a:spLocks noChangeArrowheads="1"/>
                </p:cNvSpPr>
                <p:nvPr/>
              </p:nvSpPr>
              <p:spPr bwMode="auto">
                <a:xfrm>
                  <a:off x="9954849" y="3700738"/>
                  <a:ext cx="8667" cy="9133"/>
                </a:xfrm>
                <a:prstGeom prst="rect">
                  <a:avLst/>
                </a:prstGeom>
                <a:solidFill>
                  <a:schemeClr val="accent1"/>
                </a:solidFill>
                <a:ln w="63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nvGrpSpPr>
                <p:cNvPr id="2050" name="Group 2049">
                  <a:extLst>
                    <a:ext uri="{FF2B5EF4-FFF2-40B4-BE49-F238E27FC236}">
                      <a16:creationId xmlns:a16="http://schemas.microsoft.com/office/drawing/2014/main" id="{D4F6A07E-5D03-4FE3-A58F-78006BC89548}"/>
                    </a:ext>
                  </a:extLst>
                </p:cNvPr>
                <p:cNvGrpSpPr/>
                <p:nvPr/>
              </p:nvGrpSpPr>
              <p:grpSpPr>
                <a:xfrm>
                  <a:off x="10077211" y="3742282"/>
                  <a:ext cx="127734" cy="127735"/>
                  <a:chOff x="3544590" y="5274737"/>
                  <a:chExt cx="183348" cy="183348"/>
                </a:xfrm>
              </p:grpSpPr>
              <p:sp>
                <p:nvSpPr>
                  <p:cNvPr id="2051" name="Oval 2050">
                    <a:extLst>
                      <a:ext uri="{FF2B5EF4-FFF2-40B4-BE49-F238E27FC236}">
                        <a16:creationId xmlns:a16="http://schemas.microsoft.com/office/drawing/2014/main" id="{BB199CB7-FBDC-4989-AF54-80B447D666D1}"/>
                      </a:ext>
                    </a:extLst>
                  </p:cNvPr>
                  <p:cNvSpPr/>
                  <p:nvPr/>
                </p:nvSpPr>
                <p:spPr>
                  <a:xfrm>
                    <a:off x="3544590" y="5274737"/>
                    <a:ext cx="183348" cy="18334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grpSp>
                <p:nvGrpSpPr>
                  <p:cNvPr id="2052" name="Group 2051">
                    <a:extLst>
                      <a:ext uri="{FF2B5EF4-FFF2-40B4-BE49-F238E27FC236}">
                        <a16:creationId xmlns:a16="http://schemas.microsoft.com/office/drawing/2014/main" id="{9BCF8CEE-AA8C-4E67-9A22-57FC09A9B21F}"/>
                      </a:ext>
                    </a:extLst>
                  </p:cNvPr>
                  <p:cNvGrpSpPr/>
                  <p:nvPr/>
                </p:nvGrpSpPr>
                <p:grpSpPr>
                  <a:xfrm>
                    <a:off x="3548064" y="5278211"/>
                    <a:ext cx="176400" cy="176400"/>
                    <a:chOff x="950913" y="4162425"/>
                    <a:chExt cx="1169987" cy="1169988"/>
                  </a:xfrm>
                </p:grpSpPr>
                <p:sp>
                  <p:nvSpPr>
                    <p:cNvPr id="2053" name="Freeform 15">
                      <a:extLst>
                        <a:ext uri="{FF2B5EF4-FFF2-40B4-BE49-F238E27FC236}">
                          <a16:creationId xmlns:a16="http://schemas.microsoft.com/office/drawing/2014/main" id="{FDB8A81C-B06B-4D40-8C91-5A448C717FEA}"/>
                        </a:ext>
                      </a:extLst>
                    </p:cNvPr>
                    <p:cNvSpPr>
                      <a:spLocks/>
                    </p:cNvSpPr>
                    <p:nvPr/>
                  </p:nvSpPr>
                  <p:spPr bwMode="auto">
                    <a:xfrm>
                      <a:off x="1225550" y="4162425"/>
                      <a:ext cx="336550" cy="1169988"/>
                    </a:xfrm>
                    <a:custGeom>
                      <a:avLst/>
                      <a:gdLst>
                        <a:gd name="T0" fmla="*/ 192 w 212"/>
                        <a:gd name="T1" fmla="*/ 737 h 737"/>
                        <a:gd name="T2" fmla="*/ 172 w 212"/>
                        <a:gd name="T3" fmla="*/ 736 h 737"/>
                        <a:gd name="T4" fmla="*/ 153 w 212"/>
                        <a:gd name="T5" fmla="*/ 730 h 737"/>
                        <a:gd name="T6" fmla="*/ 134 w 212"/>
                        <a:gd name="T7" fmla="*/ 721 h 737"/>
                        <a:gd name="T8" fmla="*/ 117 w 212"/>
                        <a:gd name="T9" fmla="*/ 709 h 737"/>
                        <a:gd name="T10" fmla="*/ 100 w 212"/>
                        <a:gd name="T11" fmla="*/ 693 h 737"/>
                        <a:gd name="T12" fmla="*/ 70 w 212"/>
                        <a:gd name="T13" fmla="*/ 654 h 737"/>
                        <a:gd name="T14" fmla="*/ 43 w 212"/>
                        <a:gd name="T15" fmla="*/ 604 h 737"/>
                        <a:gd name="T16" fmla="*/ 23 w 212"/>
                        <a:gd name="T17" fmla="*/ 546 h 737"/>
                        <a:gd name="T18" fmla="*/ 8 w 212"/>
                        <a:gd name="T19" fmla="*/ 479 h 737"/>
                        <a:gd name="T20" fmla="*/ 1 w 212"/>
                        <a:gd name="T21" fmla="*/ 407 h 737"/>
                        <a:gd name="T22" fmla="*/ 0 w 212"/>
                        <a:gd name="T23" fmla="*/ 369 h 737"/>
                        <a:gd name="T24" fmla="*/ 4 w 212"/>
                        <a:gd name="T25" fmla="*/ 293 h 737"/>
                        <a:gd name="T26" fmla="*/ 15 w 212"/>
                        <a:gd name="T27" fmla="*/ 224 h 737"/>
                        <a:gd name="T28" fmla="*/ 33 w 212"/>
                        <a:gd name="T29" fmla="*/ 162 h 737"/>
                        <a:gd name="T30" fmla="*/ 56 w 212"/>
                        <a:gd name="T31" fmla="*/ 107 h 737"/>
                        <a:gd name="T32" fmla="*/ 85 w 212"/>
                        <a:gd name="T33" fmla="*/ 62 h 737"/>
                        <a:gd name="T34" fmla="*/ 108 w 212"/>
                        <a:gd name="T35" fmla="*/ 36 h 737"/>
                        <a:gd name="T36" fmla="*/ 125 w 212"/>
                        <a:gd name="T37" fmla="*/ 22 h 737"/>
                        <a:gd name="T38" fmla="*/ 144 w 212"/>
                        <a:gd name="T39" fmla="*/ 12 h 737"/>
                        <a:gd name="T40" fmla="*/ 162 w 212"/>
                        <a:gd name="T41" fmla="*/ 5 h 737"/>
                        <a:gd name="T42" fmla="*/ 182 w 212"/>
                        <a:gd name="T43" fmla="*/ 1 h 737"/>
                        <a:gd name="T44" fmla="*/ 192 w 212"/>
                        <a:gd name="T45" fmla="*/ 0 h 737"/>
                        <a:gd name="T46" fmla="*/ 200 w 212"/>
                        <a:gd name="T47" fmla="*/ 2 h 737"/>
                        <a:gd name="T48" fmla="*/ 206 w 212"/>
                        <a:gd name="T49" fmla="*/ 6 h 737"/>
                        <a:gd name="T50" fmla="*/ 211 w 212"/>
                        <a:gd name="T51" fmla="*/ 13 h 737"/>
                        <a:gd name="T52" fmla="*/ 212 w 212"/>
                        <a:gd name="T53" fmla="*/ 21 h 737"/>
                        <a:gd name="T54" fmla="*/ 212 w 212"/>
                        <a:gd name="T55" fmla="*/ 24 h 737"/>
                        <a:gd name="T56" fmla="*/ 208 w 212"/>
                        <a:gd name="T57" fmla="*/ 31 h 737"/>
                        <a:gd name="T58" fmla="*/ 204 w 212"/>
                        <a:gd name="T59" fmla="*/ 37 h 737"/>
                        <a:gd name="T60" fmla="*/ 196 w 212"/>
                        <a:gd name="T61" fmla="*/ 39 h 737"/>
                        <a:gd name="T62" fmla="*/ 192 w 212"/>
                        <a:gd name="T63" fmla="*/ 40 h 737"/>
                        <a:gd name="T64" fmla="*/ 177 w 212"/>
                        <a:gd name="T65" fmla="*/ 42 h 737"/>
                        <a:gd name="T66" fmla="*/ 162 w 212"/>
                        <a:gd name="T67" fmla="*/ 47 h 737"/>
                        <a:gd name="T68" fmla="*/ 147 w 212"/>
                        <a:gd name="T69" fmla="*/ 55 h 737"/>
                        <a:gd name="T70" fmla="*/ 120 w 212"/>
                        <a:gd name="T71" fmla="*/ 81 h 737"/>
                        <a:gd name="T72" fmla="*/ 96 w 212"/>
                        <a:gd name="T73" fmla="*/ 117 h 737"/>
                        <a:gd name="T74" fmla="*/ 75 w 212"/>
                        <a:gd name="T75" fmla="*/ 162 h 737"/>
                        <a:gd name="T76" fmla="*/ 59 w 212"/>
                        <a:gd name="T77" fmla="*/ 214 h 737"/>
                        <a:gd name="T78" fmla="*/ 46 w 212"/>
                        <a:gd name="T79" fmla="*/ 273 h 737"/>
                        <a:gd name="T80" fmla="*/ 41 w 212"/>
                        <a:gd name="T81" fmla="*/ 336 h 737"/>
                        <a:gd name="T82" fmla="*/ 40 w 212"/>
                        <a:gd name="T83" fmla="*/ 369 h 737"/>
                        <a:gd name="T84" fmla="*/ 43 w 212"/>
                        <a:gd name="T85" fmla="*/ 434 h 737"/>
                        <a:gd name="T86" fmla="*/ 52 w 212"/>
                        <a:gd name="T87" fmla="*/ 496 h 737"/>
                        <a:gd name="T88" fmla="*/ 66 w 212"/>
                        <a:gd name="T89" fmla="*/ 551 h 737"/>
                        <a:gd name="T90" fmla="*/ 85 w 212"/>
                        <a:gd name="T91" fmla="*/ 600 h 737"/>
                        <a:gd name="T92" fmla="*/ 108 w 212"/>
                        <a:gd name="T93" fmla="*/ 641 h 737"/>
                        <a:gd name="T94" fmla="*/ 133 w 212"/>
                        <a:gd name="T95" fmla="*/ 671 h 737"/>
                        <a:gd name="T96" fmla="*/ 155 w 212"/>
                        <a:gd name="T97" fmla="*/ 687 h 737"/>
                        <a:gd name="T98" fmla="*/ 169 w 212"/>
                        <a:gd name="T99" fmla="*/ 694 h 737"/>
                        <a:gd name="T100" fmla="*/ 184 w 212"/>
                        <a:gd name="T101" fmla="*/ 698 h 737"/>
                        <a:gd name="T102" fmla="*/ 192 w 212"/>
                        <a:gd name="T103" fmla="*/ 698 h 737"/>
                        <a:gd name="T104" fmla="*/ 200 w 212"/>
                        <a:gd name="T105" fmla="*/ 699 h 737"/>
                        <a:gd name="T106" fmla="*/ 206 w 212"/>
                        <a:gd name="T107" fmla="*/ 704 h 737"/>
                        <a:gd name="T108" fmla="*/ 211 w 212"/>
                        <a:gd name="T109" fmla="*/ 709 h 737"/>
                        <a:gd name="T110" fmla="*/ 212 w 212"/>
                        <a:gd name="T111" fmla="*/ 717 h 737"/>
                        <a:gd name="T112" fmla="*/ 212 w 212"/>
                        <a:gd name="T113" fmla="*/ 722 h 737"/>
                        <a:gd name="T114" fmla="*/ 208 w 212"/>
                        <a:gd name="T115" fmla="*/ 729 h 737"/>
                        <a:gd name="T116" fmla="*/ 204 w 212"/>
                        <a:gd name="T117" fmla="*/ 734 h 737"/>
                        <a:gd name="T118" fmla="*/ 196 w 212"/>
                        <a:gd name="T119" fmla="*/ 737 h 737"/>
                        <a:gd name="T120" fmla="*/ 192 w 212"/>
                        <a:gd name="T121" fmla="*/ 737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2" h="737">
                          <a:moveTo>
                            <a:pt x="192" y="737"/>
                          </a:moveTo>
                          <a:lnTo>
                            <a:pt x="192" y="737"/>
                          </a:lnTo>
                          <a:lnTo>
                            <a:pt x="182" y="737"/>
                          </a:lnTo>
                          <a:lnTo>
                            <a:pt x="172" y="736"/>
                          </a:lnTo>
                          <a:lnTo>
                            <a:pt x="162" y="734"/>
                          </a:lnTo>
                          <a:lnTo>
                            <a:pt x="153" y="730"/>
                          </a:lnTo>
                          <a:lnTo>
                            <a:pt x="144" y="725"/>
                          </a:lnTo>
                          <a:lnTo>
                            <a:pt x="134" y="721"/>
                          </a:lnTo>
                          <a:lnTo>
                            <a:pt x="125" y="715"/>
                          </a:lnTo>
                          <a:lnTo>
                            <a:pt x="117" y="709"/>
                          </a:lnTo>
                          <a:lnTo>
                            <a:pt x="108" y="701"/>
                          </a:lnTo>
                          <a:lnTo>
                            <a:pt x="100" y="693"/>
                          </a:lnTo>
                          <a:lnTo>
                            <a:pt x="85" y="676"/>
                          </a:lnTo>
                          <a:lnTo>
                            <a:pt x="70" y="654"/>
                          </a:lnTo>
                          <a:lnTo>
                            <a:pt x="56" y="631"/>
                          </a:lnTo>
                          <a:lnTo>
                            <a:pt x="43" y="604"/>
                          </a:lnTo>
                          <a:lnTo>
                            <a:pt x="33" y="576"/>
                          </a:lnTo>
                          <a:lnTo>
                            <a:pt x="23" y="546"/>
                          </a:lnTo>
                          <a:lnTo>
                            <a:pt x="15" y="514"/>
                          </a:lnTo>
                          <a:lnTo>
                            <a:pt x="8" y="479"/>
                          </a:lnTo>
                          <a:lnTo>
                            <a:pt x="4" y="444"/>
                          </a:lnTo>
                          <a:lnTo>
                            <a:pt x="1" y="407"/>
                          </a:lnTo>
                          <a:lnTo>
                            <a:pt x="0" y="369"/>
                          </a:lnTo>
                          <a:lnTo>
                            <a:pt x="0" y="369"/>
                          </a:lnTo>
                          <a:lnTo>
                            <a:pt x="1" y="330"/>
                          </a:lnTo>
                          <a:lnTo>
                            <a:pt x="4" y="293"/>
                          </a:lnTo>
                          <a:lnTo>
                            <a:pt x="8" y="259"/>
                          </a:lnTo>
                          <a:lnTo>
                            <a:pt x="15" y="224"/>
                          </a:lnTo>
                          <a:lnTo>
                            <a:pt x="23" y="192"/>
                          </a:lnTo>
                          <a:lnTo>
                            <a:pt x="33" y="162"/>
                          </a:lnTo>
                          <a:lnTo>
                            <a:pt x="43" y="133"/>
                          </a:lnTo>
                          <a:lnTo>
                            <a:pt x="56" y="107"/>
                          </a:lnTo>
                          <a:lnTo>
                            <a:pt x="70" y="83"/>
                          </a:lnTo>
                          <a:lnTo>
                            <a:pt x="85" y="62"/>
                          </a:lnTo>
                          <a:lnTo>
                            <a:pt x="100" y="44"/>
                          </a:lnTo>
                          <a:lnTo>
                            <a:pt x="108" y="36"/>
                          </a:lnTo>
                          <a:lnTo>
                            <a:pt x="117" y="29"/>
                          </a:lnTo>
                          <a:lnTo>
                            <a:pt x="125" y="22"/>
                          </a:lnTo>
                          <a:lnTo>
                            <a:pt x="134" y="17"/>
                          </a:lnTo>
                          <a:lnTo>
                            <a:pt x="144" y="12"/>
                          </a:lnTo>
                          <a:lnTo>
                            <a:pt x="153" y="8"/>
                          </a:lnTo>
                          <a:lnTo>
                            <a:pt x="162" y="5"/>
                          </a:lnTo>
                          <a:lnTo>
                            <a:pt x="172" y="2"/>
                          </a:lnTo>
                          <a:lnTo>
                            <a:pt x="182" y="1"/>
                          </a:lnTo>
                          <a:lnTo>
                            <a:pt x="192" y="0"/>
                          </a:lnTo>
                          <a:lnTo>
                            <a:pt x="192" y="0"/>
                          </a:lnTo>
                          <a:lnTo>
                            <a:pt x="196" y="1"/>
                          </a:lnTo>
                          <a:lnTo>
                            <a:pt x="200" y="2"/>
                          </a:lnTo>
                          <a:lnTo>
                            <a:pt x="204" y="3"/>
                          </a:lnTo>
                          <a:lnTo>
                            <a:pt x="206" y="6"/>
                          </a:lnTo>
                          <a:lnTo>
                            <a:pt x="208" y="9"/>
                          </a:lnTo>
                          <a:lnTo>
                            <a:pt x="211" y="13"/>
                          </a:lnTo>
                          <a:lnTo>
                            <a:pt x="212" y="16"/>
                          </a:lnTo>
                          <a:lnTo>
                            <a:pt x="212" y="21"/>
                          </a:lnTo>
                          <a:lnTo>
                            <a:pt x="212" y="21"/>
                          </a:lnTo>
                          <a:lnTo>
                            <a:pt x="212" y="24"/>
                          </a:lnTo>
                          <a:lnTo>
                            <a:pt x="211" y="28"/>
                          </a:lnTo>
                          <a:lnTo>
                            <a:pt x="208" y="31"/>
                          </a:lnTo>
                          <a:lnTo>
                            <a:pt x="206" y="35"/>
                          </a:lnTo>
                          <a:lnTo>
                            <a:pt x="204" y="37"/>
                          </a:lnTo>
                          <a:lnTo>
                            <a:pt x="200" y="38"/>
                          </a:lnTo>
                          <a:lnTo>
                            <a:pt x="196" y="39"/>
                          </a:lnTo>
                          <a:lnTo>
                            <a:pt x="192" y="40"/>
                          </a:lnTo>
                          <a:lnTo>
                            <a:pt x="192" y="40"/>
                          </a:lnTo>
                          <a:lnTo>
                            <a:pt x="184" y="40"/>
                          </a:lnTo>
                          <a:lnTo>
                            <a:pt x="177" y="42"/>
                          </a:lnTo>
                          <a:lnTo>
                            <a:pt x="169" y="44"/>
                          </a:lnTo>
                          <a:lnTo>
                            <a:pt x="162" y="47"/>
                          </a:lnTo>
                          <a:lnTo>
                            <a:pt x="155" y="51"/>
                          </a:lnTo>
                          <a:lnTo>
                            <a:pt x="147" y="55"/>
                          </a:lnTo>
                          <a:lnTo>
                            <a:pt x="133" y="67"/>
                          </a:lnTo>
                          <a:lnTo>
                            <a:pt x="120" y="81"/>
                          </a:lnTo>
                          <a:lnTo>
                            <a:pt x="108" y="97"/>
                          </a:lnTo>
                          <a:lnTo>
                            <a:pt x="96" y="117"/>
                          </a:lnTo>
                          <a:lnTo>
                            <a:pt x="85" y="137"/>
                          </a:lnTo>
                          <a:lnTo>
                            <a:pt x="75" y="162"/>
                          </a:lnTo>
                          <a:lnTo>
                            <a:pt x="66" y="187"/>
                          </a:lnTo>
                          <a:lnTo>
                            <a:pt x="59" y="214"/>
                          </a:lnTo>
                          <a:lnTo>
                            <a:pt x="52" y="243"/>
                          </a:lnTo>
                          <a:lnTo>
                            <a:pt x="46" y="273"/>
                          </a:lnTo>
                          <a:lnTo>
                            <a:pt x="43" y="304"/>
                          </a:lnTo>
                          <a:lnTo>
                            <a:pt x="41" y="336"/>
                          </a:lnTo>
                          <a:lnTo>
                            <a:pt x="40" y="369"/>
                          </a:lnTo>
                          <a:lnTo>
                            <a:pt x="40" y="369"/>
                          </a:lnTo>
                          <a:lnTo>
                            <a:pt x="41" y="402"/>
                          </a:lnTo>
                          <a:lnTo>
                            <a:pt x="43" y="434"/>
                          </a:lnTo>
                          <a:lnTo>
                            <a:pt x="46" y="466"/>
                          </a:lnTo>
                          <a:lnTo>
                            <a:pt x="52" y="496"/>
                          </a:lnTo>
                          <a:lnTo>
                            <a:pt x="59" y="524"/>
                          </a:lnTo>
                          <a:lnTo>
                            <a:pt x="66" y="551"/>
                          </a:lnTo>
                          <a:lnTo>
                            <a:pt x="75" y="576"/>
                          </a:lnTo>
                          <a:lnTo>
                            <a:pt x="85" y="600"/>
                          </a:lnTo>
                          <a:lnTo>
                            <a:pt x="96" y="621"/>
                          </a:lnTo>
                          <a:lnTo>
                            <a:pt x="108" y="641"/>
                          </a:lnTo>
                          <a:lnTo>
                            <a:pt x="120" y="657"/>
                          </a:lnTo>
                          <a:lnTo>
                            <a:pt x="133" y="671"/>
                          </a:lnTo>
                          <a:lnTo>
                            <a:pt x="147" y="683"/>
                          </a:lnTo>
                          <a:lnTo>
                            <a:pt x="155" y="687"/>
                          </a:lnTo>
                          <a:lnTo>
                            <a:pt x="162" y="691"/>
                          </a:lnTo>
                          <a:lnTo>
                            <a:pt x="169" y="694"/>
                          </a:lnTo>
                          <a:lnTo>
                            <a:pt x="177" y="695"/>
                          </a:lnTo>
                          <a:lnTo>
                            <a:pt x="184" y="698"/>
                          </a:lnTo>
                          <a:lnTo>
                            <a:pt x="192" y="698"/>
                          </a:lnTo>
                          <a:lnTo>
                            <a:pt x="192" y="698"/>
                          </a:lnTo>
                          <a:lnTo>
                            <a:pt x="196" y="698"/>
                          </a:lnTo>
                          <a:lnTo>
                            <a:pt x="200" y="699"/>
                          </a:lnTo>
                          <a:lnTo>
                            <a:pt x="204" y="701"/>
                          </a:lnTo>
                          <a:lnTo>
                            <a:pt x="206" y="704"/>
                          </a:lnTo>
                          <a:lnTo>
                            <a:pt x="208" y="707"/>
                          </a:lnTo>
                          <a:lnTo>
                            <a:pt x="211" y="709"/>
                          </a:lnTo>
                          <a:lnTo>
                            <a:pt x="212" y="714"/>
                          </a:lnTo>
                          <a:lnTo>
                            <a:pt x="212" y="717"/>
                          </a:lnTo>
                          <a:lnTo>
                            <a:pt x="212" y="717"/>
                          </a:lnTo>
                          <a:lnTo>
                            <a:pt x="212" y="722"/>
                          </a:lnTo>
                          <a:lnTo>
                            <a:pt x="211" y="725"/>
                          </a:lnTo>
                          <a:lnTo>
                            <a:pt x="208" y="729"/>
                          </a:lnTo>
                          <a:lnTo>
                            <a:pt x="206" y="731"/>
                          </a:lnTo>
                          <a:lnTo>
                            <a:pt x="204" y="734"/>
                          </a:lnTo>
                          <a:lnTo>
                            <a:pt x="200" y="736"/>
                          </a:lnTo>
                          <a:lnTo>
                            <a:pt x="196" y="737"/>
                          </a:lnTo>
                          <a:lnTo>
                            <a:pt x="192" y="737"/>
                          </a:lnTo>
                          <a:lnTo>
                            <a:pt x="192" y="737"/>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054" name="Freeform 16">
                      <a:extLst>
                        <a:ext uri="{FF2B5EF4-FFF2-40B4-BE49-F238E27FC236}">
                          <a16:creationId xmlns:a16="http://schemas.microsoft.com/office/drawing/2014/main" id="{D7086E50-16F8-4C9F-8168-99D003BF9758}"/>
                        </a:ext>
                      </a:extLst>
                    </p:cNvPr>
                    <p:cNvSpPr>
                      <a:spLocks/>
                    </p:cNvSpPr>
                    <p:nvPr/>
                  </p:nvSpPr>
                  <p:spPr bwMode="auto">
                    <a:xfrm>
                      <a:off x="1504950" y="4162425"/>
                      <a:ext cx="334962" cy="1169988"/>
                    </a:xfrm>
                    <a:custGeom>
                      <a:avLst/>
                      <a:gdLst>
                        <a:gd name="T0" fmla="*/ 20 w 211"/>
                        <a:gd name="T1" fmla="*/ 737 h 737"/>
                        <a:gd name="T2" fmla="*/ 11 w 211"/>
                        <a:gd name="T3" fmla="*/ 736 h 737"/>
                        <a:gd name="T4" fmla="*/ 6 w 211"/>
                        <a:gd name="T5" fmla="*/ 731 h 737"/>
                        <a:gd name="T6" fmla="*/ 1 w 211"/>
                        <a:gd name="T7" fmla="*/ 725 h 737"/>
                        <a:gd name="T8" fmla="*/ 0 w 211"/>
                        <a:gd name="T9" fmla="*/ 717 h 737"/>
                        <a:gd name="T10" fmla="*/ 0 w 211"/>
                        <a:gd name="T11" fmla="*/ 714 h 737"/>
                        <a:gd name="T12" fmla="*/ 3 w 211"/>
                        <a:gd name="T13" fmla="*/ 707 h 737"/>
                        <a:gd name="T14" fmla="*/ 8 w 211"/>
                        <a:gd name="T15" fmla="*/ 701 h 737"/>
                        <a:gd name="T16" fmla="*/ 16 w 211"/>
                        <a:gd name="T17" fmla="*/ 698 h 737"/>
                        <a:gd name="T18" fmla="*/ 20 w 211"/>
                        <a:gd name="T19" fmla="*/ 698 h 737"/>
                        <a:gd name="T20" fmla="*/ 35 w 211"/>
                        <a:gd name="T21" fmla="*/ 695 h 737"/>
                        <a:gd name="T22" fmla="*/ 50 w 211"/>
                        <a:gd name="T23" fmla="*/ 691 h 737"/>
                        <a:gd name="T24" fmla="*/ 65 w 211"/>
                        <a:gd name="T25" fmla="*/ 683 h 737"/>
                        <a:gd name="T26" fmla="*/ 91 w 211"/>
                        <a:gd name="T27" fmla="*/ 657 h 737"/>
                        <a:gd name="T28" fmla="*/ 115 w 211"/>
                        <a:gd name="T29" fmla="*/ 621 h 737"/>
                        <a:gd name="T30" fmla="*/ 136 w 211"/>
                        <a:gd name="T31" fmla="*/ 576 h 737"/>
                        <a:gd name="T32" fmla="*/ 152 w 211"/>
                        <a:gd name="T33" fmla="*/ 524 h 737"/>
                        <a:gd name="T34" fmla="*/ 165 w 211"/>
                        <a:gd name="T35" fmla="*/ 466 h 737"/>
                        <a:gd name="T36" fmla="*/ 171 w 211"/>
                        <a:gd name="T37" fmla="*/ 402 h 737"/>
                        <a:gd name="T38" fmla="*/ 172 w 211"/>
                        <a:gd name="T39" fmla="*/ 369 h 737"/>
                        <a:gd name="T40" fmla="*/ 169 w 211"/>
                        <a:gd name="T41" fmla="*/ 304 h 737"/>
                        <a:gd name="T42" fmla="*/ 159 w 211"/>
                        <a:gd name="T43" fmla="*/ 243 h 737"/>
                        <a:gd name="T44" fmla="*/ 145 w 211"/>
                        <a:gd name="T45" fmla="*/ 187 h 737"/>
                        <a:gd name="T46" fmla="*/ 127 w 211"/>
                        <a:gd name="T47" fmla="*/ 137 h 737"/>
                        <a:gd name="T48" fmla="*/ 104 w 211"/>
                        <a:gd name="T49" fmla="*/ 97 h 737"/>
                        <a:gd name="T50" fmla="*/ 78 w 211"/>
                        <a:gd name="T51" fmla="*/ 67 h 737"/>
                        <a:gd name="T52" fmla="*/ 56 w 211"/>
                        <a:gd name="T53" fmla="*/ 51 h 737"/>
                        <a:gd name="T54" fmla="*/ 43 w 211"/>
                        <a:gd name="T55" fmla="*/ 44 h 737"/>
                        <a:gd name="T56" fmla="*/ 28 w 211"/>
                        <a:gd name="T57" fmla="*/ 40 h 737"/>
                        <a:gd name="T58" fmla="*/ 20 w 211"/>
                        <a:gd name="T59" fmla="*/ 40 h 737"/>
                        <a:gd name="T60" fmla="*/ 11 w 211"/>
                        <a:gd name="T61" fmla="*/ 38 h 737"/>
                        <a:gd name="T62" fmla="*/ 6 w 211"/>
                        <a:gd name="T63" fmla="*/ 35 h 737"/>
                        <a:gd name="T64" fmla="*/ 1 w 211"/>
                        <a:gd name="T65" fmla="*/ 28 h 737"/>
                        <a:gd name="T66" fmla="*/ 0 w 211"/>
                        <a:gd name="T67" fmla="*/ 21 h 737"/>
                        <a:gd name="T68" fmla="*/ 0 w 211"/>
                        <a:gd name="T69" fmla="*/ 16 h 737"/>
                        <a:gd name="T70" fmla="*/ 3 w 211"/>
                        <a:gd name="T71" fmla="*/ 9 h 737"/>
                        <a:gd name="T72" fmla="*/ 8 w 211"/>
                        <a:gd name="T73" fmla="*/ 3 h 737"/>
                        <a:gd name="T74" fmla="*/ 16 w 211"/>
                        <a:gd name="T75" fmla="*/ 1 h 737"/>
                        <a:gd name="T76" fmla="*/ 20 w 211"/>
                        <a:gd name="T77" fmla="*/ 0 h 737"/>
                        <a:gd name="T78" fmla="*/ 39 w 211"/>
                        <a:gd name="T79" fmla="*/ 2 h 737"/>
                        <a:gd name="T80" fmla="*/ 59 w 211"/>
                        <a:gd name="T81" fmla="*/ 8 h 737"/>
                        <a:gd name="T82" fmla="*/ 77 w 211"/>
                        <a:gd name="T83" fmla="*/ 17 h 737"/>
                        <a:gd name="T84" fmla="*/ 95 w 211"/>
                        <a:gd name="T85" fmla="*/ 29 h 737"/>
                        <a:gd name="T86" fmla="*/ 112 w 211"/>
                        <a:gd name="T87" fmla="*/ 44 h 737"/>
                        <a:gd name="T88" fmla="*/ 142 w 211"/>
                        <a:gd name="T89" fmla="*/ 83 h 737"/>
                        <a:gd name="T90" fmla="*/ 169 w 211"/>
                        <a:gd name="T91" fmla="*/ 133 h 737"/>
                        <a:gd name="T92" fmla="*/ 188 w 211"/>
                        <a:gd name="T93" fmla="*/ 192 h 737"/>
                        <a:gd name="T94" fmla="*/ 203 w 211"/>
                        <a:gd name="T95" fmla="*/ 259 h 737"/>
                        <a:gd name="T96" fmla="*/ 210 w 211"/>
                        <a:gd name="T97" fmla="*/ 330 h 737"/>
                        <a:gd name="T98" fmla="*/ 211 w 211"/>
                        <a:gd name="T99" fmla="*/ 369 h 737"/>
                        <a:gd name="T100" fmla="*/ 208 w 211"/>
                        <a:gd name="T101" fmla="*/ 444 h 737"/>
                        <a:gd name="T102" fmla="*/ 196 w 211"/>
                        <a:gd name="T103" fmla="*/ 514 h 737"/>
                        <a:gd name="T104" fmla="*/ 179 w 211"/>
                        <a:gd name="T105" fmla="*/ 576 h 737"/>
                        <a:gd name="T106" fmla="*/ 156 w 211"/>
                        <a:gd name="T107" fmla="*/ 631 h 737"/>
                        <a:gd name="T108" fmla="*/ 127 w 211"/>
                        <a:gd name="T109" fmla="*/ 676 h 737"/>
                        <a:gd name="T110" fmla="*/ 104 w 211"/>
                        <a:gd name="T111" fmla="*/ 701 h 737"/>
                        <a:gd name="T112" fmla="*/ 87 w 211"/>
                        <a:gd name="T113" fmla="*/ 715 h 737"/>
                        <a:gd name="T114" fmla="*/ 68 w 211"/>
                        <a:gd name="T115" fmla="*/ 725 h 737"/>
                        <a:gd name="T116" fmla="*/ 50 w 211"/>
                        <a:gd name="T117" fmla="*/ 734 h 737"/>
                        <a:gd name="T118" fmla="*/ 30 w 211"/>
                        <a:gd name="T119" fmla="*/ 737 h 737"/>
                        <a:gd name="T120" fmla="*/ 20 w 211"/>
                        <a:gd name="T121" fmla="*/ 737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1" h="737">
                          <a:moveTo>
                            <a:pt x="20" y="737"/>
                          </a:moveTo>
                          <a:lnTo>
                            <a:pt x="20" y="737"/>
                          </a:lnTo>
                          <a:lnTo>
                            <a:pt x="16" y="737"/>
                          </a:lnTo>
                          <a:lnTo>
                            <a:pt x="11" y="736"/>
                          </a:lnTo>
                          <a:lnTo>
                            <a:pt x="8" y="734"/>
                          </a:lnTo>
                          <a:lnTo>
                            <a:pt x="6" y="731"/>
                          </a:lnTo>
                          <a:lnTo>
                            <a:pt x="3" y="729"/>
                          </a:lnTo>
                          <a:lnTo>
                            <a:pt x="1" y="725"/>
                          </a:lnTo>
                          <a:lnTo>
                            <a:pt x="0" y="722"/>
                          </a:lnTo>
                          <a:lnTo>
                            <a:pt x="0" y="717"/>
                          </a:lnTo>
                          <a:lnTo>
                            <a:pt x="0" y="717"/>
                          </a:lnTo>
                          <a:lnTo>
                            <a:pt x="0" y="714"/>
                          </a:lnTo>
                          <a:lnTo>
                            <a:pt x="1" y="709"/>
                          </a:lnTo>
                          <a:lnTo>
                            <a:pt x="3" y="707"/>
                          </a:lnTo>
                          <a:lnTo>
                            <a:pt x="6" y="704"/>
                          </a:lnTo>
                          <a:lnTo>
                            <a:pt x="8" y="701"/>
                          </a:lnTo>
                          <a:lnTo>
                            <a:pt x="11" y="699"/>
                          </a:lnTo>
                          <a:lnTo>
                            <a:pt x="16" y="698"/>
                          </a:lnTo>
                          <a:lnTo>
                            <a:pt x="20" y="698"/>
                          </a:lnTo>
                          <a:lnTo>
                            <a:pt x="20" y="698"/>
                          </a:lnTo>
                          <a:lnTo>
                            <a:pt x="28" y="698"/>
                          </a:lnTo>
                          <a:lnTo>
                            <a:pt x="35" y="695"/>
                          </a:lnTo>
                          <a:lnTo>
                            <a:pt x="43" y="694"/>
                          </a:lnTo>
                          <a:lnTo>
                            <a:pt x="50" y="691"/>
                          </a:lnTo>
                          <a:lnTo>
                            <a:pt x="56" y="687"/>
                          </a:lnTo>
                          <a:lnTo>
                            <a:pt x="65" y="683"/>
                          </a:lnTo>
                          <a:lnTo>
                            <a:pt x="78" y="671"/>
                          </a:lnTo>
                          <a:lnTo>
                            <a:pt x="91" y="657"/>
                          </a:lnTo>
                          <a:lnTo>
                            <a:pt x="104" y="641"/>
                          </a:lnTo>
                          <a:lnTo>
                            <a:pt x="115" y="621"/>
                          </a:lnTo>
                          <a:lnTo>
                            <a:pt x="127" y="600"/>
                          </a:lnTo>
                          <a:lnTo>
                            <a:pt x="136" y="576"/>
                          </a:lnTo>
                          <a:lnTo>
                            <a:pt x="145" y="551"/>
                          </a:lnTo>
                          <a:lnTo>
                            <a:pt x="152" y="524"/>
                          </a:lnTo>
                          <a:lnTo>
                            <a:pt x="159" y="496"/>
                          </a:lnTo>
                          <a:lnTo>
                            <a:pt x="165" y="466"/>
                          </a:lnTo>
                          <a:lnTo>
                            <a:pt x="169" y="434"/>
                          </a:lnTo>
                          <a:lnTo>
                            <a:pt x="171" y="402"/>
                          </a:lnTo>
                          <a:lnTo>
                            <a:pt x="172" y="369"/>
                          </a:lnTo>
                          <a:lnTo>
                            <a:pt x="172" y="369"/>
                          </a:lnTo>
                          <a:lnTo>
                            <a:pt x="171" y="336"/>
                          </a:lnTo>
                          <a:lnTo>
                            <a:pt x="169" y="304"/>
                          </a:lnTo>
                          <a:lnTo>
                            <a:pt x="165" y="273"/>
                          </a:lnTo>
                          <a:lnTo>
                            <a:pt x="159" y="243"/>
                          </a:lnTo>
                          <a:lnTo>
                            <a:pt x="152" y="214"/>
                          </a:lnTo>
                          <a:lnTo>
                            <a:pt x="145" y="187"/>
                          </a:lnTo>
                          <a:lnTo>
                            <a:pt x="136" y="162"/>
                          </a:lnTo>
                          <a:lnTo>
                            <a:pt x="127" y="137"/>
                          </a:lnTo>
                          <a:lnTo>
                            <a:pt x="115" y="117"/>
                          </a:lnTo>
                          <a:lnTo>
                            <a:pt x="104" y="97"/>
                          </a:lnTo>
                          <a:lnTo>
                            <a:pt x="91" y="81"/>
                          </a:lnTo>
                          <a:lnTo>
                            <a:pt x="78" y="67"/>
                          </a:lnTo>
                          <a:lnTo>
                            <a:pt x="65" y="55"/>
                          </a:lnTo>
                          <a:lnTo>
                            <a:pt x="56" y="51"/>
                          </a:lnTo>
                          <a:lnTo>
                            <a:pt x="50" y="47"/>
                          </a:lnTo>
                          <a:lnTo>
                            <a:pt x="43" y="44"/>
                          </a:lnTo>
                          <a:lnTo>
                            <a:pt x="35" y="42"/>
                          </a:lnTo>
                          <a:lnTo>
                            <a:pt x="28" y="40"/>
                          </a:lnTo>
                          <a:lnTo>
                            <a:pt x="20" y="40"/>
                          </a:lnTo>
                          <a:lnTo>
                            <a:pt x="20" y="40"/>
                          </a:lnTo>
                          <a:lnTo>
                            <a:pt x="16" y="39"/>
                          </a:lnTo>
                          <a:lnTo>
                            <a:pt x="11" y="38"/>
                          </a:lnTo>
                          <a:lnTo>
                            <a:pt x="8" y="37"/>
                          </a:lnTo>
                          <a:lnTo>
                            <a:pt x="6" y="35"/>
                          </a:lnTo>
                          <a:lnTo>
                            <a:pt x="3" y="31"/>
                          </a:lnTo>
                          <a:lnTo>
                            <a:pt x="1" y="28"/>
                          </a:lnTo>
                          <a:lnTo>
                            <a:pt x="0" y="24"/>
                          </a:lnTo>
                          <a:lnTo>
                            <a:pt x="0" y="21"/>
                          </a:lnTo>
                          <a:lnTo>
                            <a:pt x="0" y="21"/>
                          </a:lnTo>
                          <a:lnTo>
                            <a:pt x="0" y="16"/>
                          </a:lnTo>
                          <a:lnTo>
                            <a:pt x="1" y="13"/>
                          </a:lnTo>
                          <a:lnTo>
                            <a:pt x="3" y="9"/>
                          </a:lnTo>
                          <a:lnTo>
                            <a:pt x="6" y="6"/>
                          </a:lnTo>
                          <a:lnTo>
                            <a:pt x="8" y="3"/>
                          </a:lnTo>
                          <a:lnTo>
                            <a:pt x="11" y="2"/>
                          </a:lnTo>
                          <a:lnTo>
                            <a:pt x="16" y="1"/>
                          </a:lnTo>
                          <a:lnTo>
                            <a:pt x="20" y="0"/>
                          </a:lnTo>
                          <a:lnTo>
                            <a:pt x="20" y="0"/>
                          </a:lnTo>
                          <a:lnTo>
                            <a:pt x="30" y="1"/>
                          </a:lnTo>
                          <a:lnTo>
                            <a:pt x="39" y="2"/>
                          </a:lnTo>
                          <a:lnTo>
                            <a:pt x="50" y="5"/>
                          </a:lnTo>
                          <a:lnTo>
                            <a:pt x="59" y="8"/>
                          </a:lnTo>
                          <a:lnTo>
                            <a:pt x="68" y="12"/>
                          </a:lnTo>
                          <a:lnTo>
                            <a:pt x="77" y="17"/>
                          </a:lnTo>
                          <a:lnTo>
                            <a:pt x="87" y="22"/>
                          </a:lnTo>
                          <a:lnTo>
                            <a:pt x="95" y="29"/>
                          </a:lnTo>
                          <a:lnTo>
                            <a:pt x="104" y="36"/>
                          </a:lnTo>
                          <a:lnTo>
                            <a:pt x="112" y="44"/>
                          </a:lnTo>
                          <a:lnTo>
                            <a:pt x="127" y="62"/>
                          </a:lnTo>
                          <a:lnTo>
                            <a:pt x="142" y="83"/>
                          </a:lnTo>
                          <a:lnTo>
                            <a:pt x="156" y="107"/>
                          </a:lnTo>
                          <a:lnTo>
                            <a:pt x="169" y="133"/>
                          </a:lnTo>
                          <a:lnTo>
                            <a:pt x="179" y="162"/>
                          </a:lnTo>
                          <a:lnTo>
                            <a:pt x="188" y="192"/>
                          </a:lnTo>
                          <a:lnTo>
                            <a:pt x="196" y="224"/>
                          </a:lnTo>
                          <a:lnTo>
                            <a:pt x="203" y="259"/>
                          </a:lnTo>
                          <a:lnTo>
                            <a:pt x="208" y="293"/>
                          </a:lnTo>
                          <a:lnTo>
                            <a:pt x="210" y="330"/>
                          </a:lnTo>
                          <a:lnTo>
                            <a:pt x="211" y="369"/>
                          </a:lnTo>
                          <a:lnTo>
                            <a:pt x="211" y="369"/>
                          </a:lnTo>
                          <a:lnTo>
                            <a:pt x="210" y="407"/>
                          </a:lnTo>
                          <a:lnTo>
                            <a:pt x="208" y="444"/>
                          </a:lnTo>
                          <a:lnTo>
                            <a:pt x="203" y="479"/>
                          </a:lnTo>
                          <a:lnTo>
                            <a:pt x="196" y="514"/>
                          </a:lnTo>
                          <a:lnTo>
                            <a:pt x="188" y="546"/>
                          </a:lnTo>
                          <a:lnTo>
                            <a:pt x="179" y="576"/>
                          </a:lnTo>
                          <a:lnTo>
                            <a:pt x="169" y="604"/>
                          </a:lnTo>
                          <a:lnTo>
                            <a:pt x="156" y="631"/>
                          </a:lnTo>
                          <a:lnTo>
                            <a:pt x="142" y="654"/>
                          </a:lnTo>
                          <a:lnTo>
                            <a:pt x="127" y="676"/>
                          </a:lnTo>
                          <a:lnTo>
                            <a:pt x="112" y="693"/>
                          </a:lnTo>
                          <a:lnTo>
                            <a:pt x="104" y="701"/>
                          </a:lnTo>
                          <a:lnTo>
                            <a:pt x="95" y="709"/>
                          </a:lnTo>
                          <a:lnTo>
                            <a:pt x="87" y="715"/>
                          </a:lnTo>
                          <a:lnTo>
                            <a:pt x="77" y="721"/>
                          </a:lnTo>
                          <a:lnTo>
                            <a:pt x="68" y="725"/>
                          </a:lnTo>
                          <a:lnTo>
                            <a:pt x="59" y="730"/>
                          </a:lnTo>
                          <a:lnTo>
                            <a:pt x="50" y="734"/>
                          </a:lnTo>
                          <a:lnTo>
                            <a:pt x="39" y="736"/>
                          </a:lnTo>
                          <a:lnTo>
                            <a:pt x="30" y="737"/>
                          </a:lnTo>
                          <a:lnTo>
                            <a:pt x="20" y="737"/>
                          </a:lnTo>
                          <a:lnTo>
                            <a:pt x="20" y="737"/>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055" name="Freeform 17">
                      <a:extLst>
                        <a:ext uri="{FF2B5EF4-FFF2-40B4-BE49-F238E27FC236}">
                          <a16:creationId xmlns:a16="http://schemas.microsoft.com/office/drawing/2014/main" id="{C80E2291-1C2B-4811-9FBA-0255E07862DD}"/>
                        </a:ext>
                      </a:extLst>
                    </p:cNvPr>
                    <p:cNvSpPr>
                      <a:spLocks/>
                    </p:cNvSpPr>
                    <p:nvPr/>
                  </p:nvSpPr>
                  <p:spPr bwMode="auto">
                    <a:xfrm>
                      <a:off x="1504950" y="4162425"/>
                      <a:ext cx="61912" cy="1169988"/>
                    </a:xfrm>
                    <a:custGeom>
                      <a:avLst/>
                      <a:gdLst>
                        <a:gd name="T0" fmla="*/ 20 w 39"/>
                        <a:gd name="T1" fmla="*/ 737 h 737"/>
                        <a:gd name="T2" fmla="*/ 20 w 39"/>
                        <a:gd name="T3" fmla="*/ 737 h 737"/>
                        <a:gd name="T4" fmla="*/ 16 w 39"/>
                        <a:gd name="T5" fmla="*/ 737 h 737"/>
                        <a:gd name="T6" fmla="*/ 11 w 39"/>
                        <a:gd name="T7" fmla="*/ 736 h 737"/>
                        <a:gd name="T8" fmla="*/ 8 w 39"/>
                        <a:gd name="T9" fmla="*/ 734 h 737"/>
                        <a:gd name="T10" fmla="*/ 6 w 39"/>
                        <a:gd name="T11" fmla="*/ 731 h 737"/>
                        <a:gd name="T12" fmla="*/ 3 w 39"/>
                        <a:gd name="T13" fmla="*/ 729 h 737"/>
                        <a:gd name="T14" fmla="*/ 1 w 39"/>
                        <a:gd name="T15" fmla="*/ 725 h 737"/>
                        <a:gd name="T16" fmla="*/ 0 w 39"/>
                        <a:gd name="T17" fmla="*/ 722 h 737"/>
                        <a:gd name="T18" fmla="*/ 0 w 39"/>
                        <a:gd name="T19" fmla="*/ 717 h 737"/>
                        <a:gd name="T20" fmla="*/ 0 w 39"/>
                        <a:gd name="T21" fmla="*/ 21 h 737"/>
                        <a:gd name="T22" fmla="*/ 0 w 39"/>
                        <a:gd name="T23" fmla="*/ 21 h 737"/>
                        <a:gd name="T24" fmla="*/ 0 w 39"/>
                        <a:gd name="T25" fmla="*/ 16 h 737"/>
                        <a:gd name="T26" fmla="*/ 1 w 39"/>
                        <a:gd name="T27" fmla="*/ 13 h 737"/>
                        <a:gd name="T28" fmla="*/ 3 w 39"/>
                        <a:gd name="T29" fmla="*/ 9 h 737"/>
                        <a:gd name="T30" fmla="*/ 6 w 39"/>
                        <a:gd name="T31" fmla="*/ 6 h 737"/>
                        <a:gd name="T32" fmla="*/ 8 w 39"/>
                        <a:gd name="T33" fmla="*/ 3 h 737"/>
                        <a:gd name="T34" fmla="*/ 11 w 39"/>
                        <a:gd name="T35" fmla="*/ 2 h 737"/>
                        <a:gd name="T36" fmla="*/ 16 w 39"/>
                        <a:gd name="T37" fmla="*/ 1 h 737"/>
                        <a:gd name="T38" fmla="*/ 20 w 39"/>
                        <a:gd name="T39" fmla="*/ 0 h 737"/>
                        <a:gd name="T40" fmla="*/ 20 w 39"/>
                        <a:gd name="T41" fmla="*/ 0 h 737"/>
                        <a:gd name="T42" fmla="*/ 23 w 39"/>
                        <a:gd name="T43" fmla="*/ 1 h 737"/>
                        <a:gd name="T44" fmla="*/ 28 w 39"/>
                        <a:gd name="T45" fmla="*/ 2 h 737"/>
                        <a:gd name="T46" fmla="*/ 31 w 39"/>
                        <a:gd name="T47" fmla="*/ 3 h 737"/>
                        <a:gd name="T48" fmla="*/ 33 w 39"/>
                        <a:gd name="T49" fmla="*/ 6 h 737"/>
                        <a:gd name="T50" fmla="*/ 36 w 39"/>
                        <a:gd name="T51" fmla="*/ 9 h 737"/>
                        <a:gd name="T52" fmla="*/ 38 w 39"/>
                        <a:gd name="T53" fmla="*/ 13 h 737"/>
                        <a:gd name="T54" fmla="*/ 39 w 39"/>
                        <a:gd name="T55" fmla="*/ 16 h 737"/>
                        <a:gd name="T56" fmla="*/ 39 w 39"/>
                        <a:gd name="T57" fmla="*/ 21 h 737"/>
                        <a:gd name="T58" fmla="*/ 39 w 39"/>
                        <a:gd name="T59" fmla="*/ 717 h 737"/>
                        <a:gd name="T60" fmla="*/ 39 w 39"/>
                        <a:gd name="T61" fmla="*/ 717 h 737"/>
                        <a:gd name="T62" fmla="*/ 39 w 39"/>
                        <a:gd name="T63" fmla="*/ 722 h 737"/>
                        <a:gd name="T64" fmla="*/ 38 w 39"/>
                        <a:gd name="T65" fmla="*/ 725 h 737"/>
                        <a:gd name="T66" fmla="*/ 36 w 39"/>
                        <a:gd name="T67" fmla="*/ 729 h 737"/>
                        <a:gd name="T68" fmla="*/ 33 w 39"/>
                        <a:gd name="T69" fmla="*/ 731 h 737"/>
                        <a:gd name="T70" fmla="*/ 31 w 39"/>
                        <a:gd name="T71" fmla="*/ 734 h 737"/>
                        <a:gd name="T72" fmla="*/ 28 w 39"/>
                        <a:gd name="T73" fmla="*/ 736 h 737"/>
                        <a:gd name="T74" fmla="*/ 23 w 39"/>
                        <a:gd name="T75" fmla="*/ 737 h 737"/>
                        <a:gd name="T76" fmla="*/ 20 w 39"/>
                        <a:gd name="T77" fmla="*/ 737 h 737"/>
                        <a:gd name="T78" fmla="*/ 20 w 39"/>
                        <a:gd name="T79" fmla="*/ 737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9" h="737">
                          <a:moveTo>
                            <a:pt x="20" y="737"/>
                          </a:moveTo>
                          <a:lnTo>
                            <a:pt x="20" y="737"/>
                          </a:lnTo>
                          <a:lnTo>
                            <a:pt x="16" y="737"/>
                          </a:lnTo>
                          <a:lnTo>
                            <a:pt x="11" y="736"/>
                          </a:lnTo>
                          <a:lnTo>
                            <a:pt x="8" y="734"/>
                          </a:lnTo>
                          <a:lnTo>
                            <a:pt x="6" y="731"/>
                          </a:lnTo>
                          <a:lnTo>
                            <a:pt x="3" y="729"/>
                          </a:lnTo>
                          <a:lnTo>
                            <a:pt x="1" y="725"/>
                          </a:lnTo>
                          <a:lnTo>
                            <a:pt x="0" y="722"/>
                          </a:lnTo>
                          <a:lnTo>
                            <a:pt x="0" y="717"/>
                          </a:lnTo>
                          <a:lnTo>
                            <a:pt x="0" y="21"/>
                          </a:lnTo>
                          <a:lnTo>
                            <a:pt x="0" y="21"/>
                          </a:lnTo>
                          <a:lnTo>
                            <a:pt x="0" y="16"/>
                          </a:lnTo>
                          <a:lnTo>
                            <a:pt x="1" y="13"/>
                          </a:lnTo>
                          <a:lnTo>
                            <a:pt x="3" y="9"/>
                          </a:lnTo>
                          <a:lnTo>
                            <a:pt x="6" y="6"/>
                          </a:lnTo>
                          <a:lnTo>
                            <a:pt x="8" y="3"/>
                          </a:lnTo>
                          <a:lnTo>
                            <a:pt x="11" y="2"/>
                          </a:lnTo>
                          <a:lnTo>
                            <a:pt x="16" y="1"/>
                          </a:lnTo>
                          <a:lnTo>
                            <a:pt x="20" y="0"/>
                          </a:lnTo>
                          <a:lnTo>
                            <a:pt x="20" y="0"/>
                          </a:lnTo>
                          <a:lnTo>
                            <a:pt x="23" y="1"/>
                          </a:lnTo>
                          <a:lnTo>
                            <a:pt x="28" y="2"/>
                          </a:lnTo>
                          <a:lnTo>
                            <a:pt x="31" y="3"/>
                          </a:lnTo>
                          <a:lnTo>
                            <a:pt x="33" y="6"/>
                          </a:lnTo>
                          <a:lnTo>
                            <a:pt x="36" y="9"/>
                          </a:lnTo>
                          <a:lnTo>
                            <a:pt x="38" y="13"/>
                          </a:lnTo>
                          <a:lnTo>
                            <a:pt x="39" y="16"/>
                          </a:lnTo>
                          <a:lnTo>
                            <a:pt x="39" y="21"/>
                          </a:lnTo>
                          <a:lnTo>
                            <a:pt x="39" y="717"/>
                          </a:lnTo>
                          <a:lnTo>
                            <a:pt x="39" y="717"/>
                          </a:lnTo>
                          <a:lnTo>
                            <a:pt x="39" y="722"/>
                          </a:lnTo>
                          <a:lnTo>
                            <a:pt x="38" y="725"/>
                          </a:lnTo>
                          <a:lnTo>
                            <a:pt x="36" y="729"/>
                          </a:lnTo>
                          <a:lnTo>
                            <a:pt x="33" y="731"/>
                          </a:lnTo>
                          <a:lnTo>
                            <a:pt x="31" y="734"/>
                          </a:lnTo>
                          <a:lnTo>
                            <a:pt x="28" y="736"/>
                          </a:lnTo>
                          <a:lnTo>
                            <a:pt x="23" y="737"/>
                          </a:lnTo>
                          <a:lnTo>
                            <a:pt x="20" y="737"/>
                          </a:lnTo>
                          <a:lnTo>
                            <a:pt x="20" y="737"/>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056" name="Freeform 18">
                      <a:extLst>
                        <a:ext uri="{FF2B5EF4-FFF2-40B4-BE49-F238E27FC236}">
                          <a16:creationId xmlns:a16="http://schemas.microsoft.com/office/drawing/2014/main" id="{BAE799D9-D73D-44C6-A275-A7CE66639594}"/>
                        </a:ext>
                      </a:extLst>
                    </p:cNvPr>
                    <p:cNvSpPr>
                      <a:spLocks/>
                    </p:cNvSpPr>
                    <p:nvPr/>
                  </p:nvSpPr>
                  <p:spPr bwMode="auto">
                    <a:xfrm>
                      <a:off x="950913" y="4716463"/>
                      <a:ext cx="1169987" cy="63500"/>
                    </a:xfrm>
                    <a:custGeom>
                      <a:avLst/>
                      <a:gdLst>
                        <a:gd name="T0" fmla="*/ 717 w 737"/>
                        <a:gd name="T1" fmla="*/ 40 h 40"/>
                        <a:gd name="T2" fmla="*/ 20 w 737"/>
                        <a:gd name="T3" fmla="*/ 40 h 40"/>
                        <a:gd name="T4" fmla="*/ 20 w 737"/>
                        <a:gd name="T5" fmla="*/ 40 h 40"/>
                        <a:gd name="T6" fmla="*/ 16 w 737"/>
                        <a:gd name="T7" fmla="*/ 39 h 40"/>
                        <a:gd name="T8" fmla="*/ 13 w 737"/>
                        <a:gd name="T9" fmla="*/ 38 h 40"/>
                        <a:gd name="T10" fmla="*/ 9 w 737"/>
                        <a:gd name="T11" fmla="*/ 37 h 40"/>
                        <a:gd name="T12" fmla="*/ 6 w 737"/>
                        <a:gd name="T13" fmla="*/ 35 h 40"/>
                        <a:gd name="T14" fmla="*/ 3 w 737"/>
                        <a:gd name="T15" fmla="*/ 31 h 40"/>
                        <a:gd name="T16" fmla="*/ 1 w 737"/>
                        <a:gd name="T17" fmla="*/ 28 h 40"/>
                        <a:gd name="T18" fmla="*/ 0 w 737"/>
                        <a:gd name="T19" fmla="*/ 24 h 40"/>
                        <a:gd name="T20" fmla="*/ 0 w 737"/>
                        <a:gd name="T21" fmla="*/ 20 h 40"/>
                        <a:gd name="T22" fmla="*/ 0 w 737"/>
                        <a:gd name="T23" fmla="*/ 20 h 40"/>
                        <a:gd name="T24" fmla="*/ 0 w 737"/>
                        <a:gd name="T25" fmla="*/ 16 h 40"/>
                        <a:gd name="T26" fmla="*/ 1 w 737"/>
                        <a:gd name="T27" fmla="*/ 13 h 40"/>
                        <a:gd name="T28" fmla="*/ 3 w 737"/>
                        <a:gd name="T29" fmla="*/ 9 h 40"/>
                        <a:gd name="T30" fmla="*/ 6 w 737"/>
                        <a:gd name="T31" fmla="*/ 6 h 40"/>
                        <a:gd name="T32" fmla="*/ 9 w 737"/>
                        <a:gd name="T33" fmla="*/ 3 h 40"/>
                        <a:gd name="T34" fmla="*/ 13 w 737"/>
                        <a:gd name="T35" fmla="*/ 2 h 40"/>
                        <a:gd name="T36" fmla="*/ 16 w 737"/>
                        <a:gd name="T37" fmla="*/ 1 h 40"/>
                        <a:gd name="T38" fmla="*/ 20 w 737"/>
                        <a:gd name="T39" fmla="*/ 0 h 40"/>
                        <a:gd name="T40" fmla="*/ 717 w 737"/>
                        <a:gd name="T41" fmla="*/ 0 h 40"/>
                        <a:gd name="T42" fmla="*/ 717 w 737"/>
                        <a:gd name="T43" fmla="*/ 0 h 40"/>
                        <a:gd name="T44" fmla="*/ 721 w 737"/>
                        <a:gd name="T45" fmla="*/ 1 h 40"/>
                        <a:gd name="T46" fmla="*/ 724 w 737"/>
                        <a:gd name="T47" fmla="*/ 2 h 40"/>
                        <a:gd name="T48" fmla="*/ 728 w 737"/>
                        <a:gd name="T49" fmla="*/ 3 h 40"/>
                        <a:gd name="T50" fmla="*/ 731 w 737"/>
                        <a:gd name="T51" fmla="*/ 6 h 40"/>
                        <a:gd name="T52" fmla="*/ 734 w 737"/>
                        <a:gd name="T53" fmla="*/ 9 h 40"/>
                        <a:gd name="T54" fmla="*/ 736 w 737"/>
                        <a:gd name="T55" fmla="*/ 13 h 40"/>
                        <a:gd name="T56" fmla="*/ 737 w 737"/>
                        <a:gd name="T57" fmla="*/ 16 h 40"/>
                        <a:gd name="T58" fmla="*/ 737 w 737"/>
                        <a:gd name="T59" fmla="*/ 20 h 40"/>
                        <a:gd name="T60" fmla="*/ 737 w 737"/>
                        <a:gd name="T61" fmla="*/ 20 h 40"/>
                        <a:gd name="T62" fmla="*/ 737 w 737"/>
                        <a:gd name="T63" fmla="*/ 24 h 40"/>
                        <a:gd name="T64" fmla="*/ 736 w 737"/>
                        <a:gd name="T65" fmla="*/ 28 h 40"/>
                        <a:gd name="T66" fmla="*/ 734 w 737"/>
                        <a:gd name="T67" fmla="*/ 31 h 40"/>
                        <a:gd name="T68" fmla="*/ 731 w 737"/>
                        <a:gd name="T69" fmla="*/ 35 h 40"/>
                        <a:gd name="T70" fmla="*/ 728 w 737"/>
                        <a:gd name="T71" fmla="*/ 37 h 40"/>
                        <a:gd name="T72" fmla="*/ 724 w 737"/>
                        <a:gd name="T73" fmla="*/ 38 h 40"/>
                        <a:gd name="T74" fmla="*/ 721 w 737"/>
                        <a:gd name="T75" fmla="*/ 39 h 40"/>
                        <a:gd name="T76" fmla="*/ 717 w 737"/>
                        <a:gd name="T77" fmla="*/ 40 h 40"/>
                        <a:gd name="T78" fmla="*/ 717 w 737"/>
                        <a:gd name="T79"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37" h="40">
                          <a:moveTo>
                            <a:pt x="717" y="40"/>
                          </a:moveTo>
                          <a:lnTo>
                            <a:pt x="20" y="40"/>
                          </a:lnTo>
                          <a:lnTo>
                            <a:pt x="20" y="40"/>
                          </a:lnTo>
                          <a:lnTo>
                            <a:pt x="16" y="39"/>
                          </a:lnTo>
                          <a:lnTo>
                            <a:pt x="13" y="38"/>
                          </a:lnTo>
                          <a:lnTo>
                            <a:pt x="9" y="37"/>
                          </a:lnTo>
                          <a:lnTo>
                            <a:pt x="6" y="35"/>
                          </a:lnTo>
                          <a:lnTo>
                            <a:pt x="3" y="31"/>
                          </a:lnTo>
                          <a:lnTo>
                            <a:pt x="1" y="28"/>
                          </a:lnTo>
                          <a:lnTo>
                            <a:pt x="0" y="24"/>
                          </a:lnTo>
                          <a:lnTo>
                            <a:pt x="0" y="20"/>
                          </a:lnTo>
                          <a:lnTo>
                            <a:pt x="0" y="20"/>
                          </a:lnTo>
                          <a:lnTo>
                            <a:pt x="0" y="16"/>
                          </a:lnTo>
                          <a:lnTo>
                            <a:pt x="1" y="13"/>
                          </a:lnTo>
                          <a:lnTo>
                            <a:pt x="3" y="9"/>
                          </a:lnTo>
                          <a:lnTo>
                            <a:pt x="6" y="6"/>
                          </a:lnTo>
                          <a:lnTo>
                            <a:pt x="9" y="3"/>
                          </a:lnTo>
                          <a:lnTo>
                            <a:pt x="13" y="2"/>
                          </a:lnTo>
                          <a:lnTo>
                            <a:pt x="16" y="1"/>
                          </a:lnTo>
                          <a:lnTo>
                            <a:pt x="20" y="0"/>
                          </a:lnTo>
                          <a:lnTo>
                            <a:pt x="717" y="0"/>
                          </a:lnTo>
                          <a:lnTo>
                            <a:pt x="717" y="0"/>
                          </a:lnTo>
                          <a:lnTo>
                            <a:pt x="721" y="1"/>
                          </a:lnTo>
                          <a:lnTo>
                            <a:pt x="724" y="2"/>
                          </a:lnTo>
                          <a:lnTo>
                            <a:pt x="728" y="3"/>
                          </a:lnTo>
                          <a:lnTo>
                            <a:pt x="731" y="6"/>
                          </a:lnTo>
                          <a:lnTo>
                            <a:pt x="734" y="9"/>
                          </a:lnTo>
                          <a:lnTo>
                            <a:pt x="736" y="13"/>
                          </a:lnTo>
                          <a:lnTo>
                            <a:pt x="737" y="16"/>
                          </a:lnTo>
                          <a:lnTo>
                            <a:pt x="737" y="20"/>
                          </a:lnTo>
                          <a:lnTo>
                            <a:pt x="737" y="20"/>
                          </a:lnTo>
                          <a:lnTo>
                            <a:pt x="737" y="24"/>
                          </a:lnTo>
                          <a:lnTo>
                            <a:pt x="736" y="28"/>
                          </a:lnTo>
                          <a:lnTo>
                            <a:pt x="734" y="31"/>
                          </a:lnTo>
                          <a:lnTo>
                            <a:pt x="731" y="35"/>
                          </a:lnTo>
                          <a:lnTo>
                            <a:pt x="728" y="37"/>
                          </a:lnTo>
                          <a:lnTo>
                            <a:pt x="724" y="38"/>
                          </a:lnTo>
                          <a:lnTo>
                            <a:pt x="721" y="39"/>
                          </a:lnTo>
                          <a:lnTo>
                            <a:pt x="717" y="40"/>
                          </a:lnTo>
                          <a:lnTo>
                            <a:pt x="717" y="4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057" name="Freeform 19">
                      <a:extLst>
                        <a:ext uri="{FF2B5EF4-FFF2-40B4-BE49-F238E27FC236}">
                          <a16:creationId xmlns:a16="http://schemas.microsoft.com/office/drawing/2014/main" id="{B7377AED-FEED-46D3-8967-395E2BC04F5C}"/>
                        </a:ext>
                      </a:extLst>
                    </p:cNvPr>
                    <p:cNvSpPr>
                      <a:spLocks noEditPoints="1"/>
                    </p:cNvSpPr>
                    <p:nvPr/>
                  </p:nvSpPr>
                  <p:spPr bwMode="auto">
                    <a:xfrm>
                      <a:off x="950913" y="4162425"/>
                      <a:ext cx="1169987" cy="1169988"/>
                    </a:xfrm>
                    <a:custGeom>
                      <a:avLst/>
                      <a:gdLst>
                        <a:gd name="T0" fmla="*/ 312 w 737"/>
                        <a:gd name="T1" fmla="*/ 734 h 737"/>
                        <a:gd name="T2" fmla="*/ 222 w 737"/>
                        <a:gd name="T3" fmla="*/ 707 h 737"/>
                        <a:gd name="T4" fmla="*/ 142 w 737"/>
                        <a:gd name="T5" fmla="*/ 660 h 737"/>
                        <a:gd name="T6" fmla="*/ 89 w 737"/>
                        <a:gd name="T7" fmla="*/ 609 h 737"/>
                        <a:gd name="T8" fmla="*/ 40 w 737"/>
                        <a:gd name="T9" fmla="*/ 536 h 737"/>
                        <a:gd name="T10" fmla="*/ 10 w 737"/>
                        <a:gd name="T11" fmla="*/ 455 h 737"/>
                        <a:gd name="T12" fmla="*/ 0 w 737"/>
                        <a:gd name="T13" fmla="*/ 369 h 737"/>
                        <a:gd name="T14" fmla="*/ 7 w 737"/>
                        <a:gd name="T15" fmla="*/ 295 h 737"/>
                        <a:gd name="T16" fmla="*/ 37 w 737"/>
                        <a:gd name="T17" fmla="*/ 209 h 737"/>
                        <a:gd name="T18" fmla="*/ 84 w 737"/>
                        <a:gd name="T19" fmla="*/ 135 h 737"/>
                        <a:gd name="T20" fmla="*/ 148 w 737"/>
                        <a:gd name="T21" fmla="*/ 74 h 737"/>
                        <a:gd name="T22" fmla="*/ 225 w 737"/>
                        <a:gd name="T23" fmla="*/ 29 h 737"/>
                        <a:gd name="T24" fmla="*/ 312 w 737"/>
                        <a:gd name="T25" fmla="*/ 5 h 737"/>
                        <a:gd name="T26" fmla="*/ 387 w 737"/>
                        <a:gd name="T27" fmla="*/ 1 h 737"/>
                        <a:gd name="T28" fmla="*/ 478 w 737"/>
                        <a:gd name="T29" fmla="*/ 17 h 737"/>
                        <a:gd name="T30" fmla="*/ 559 w 737"/>
                        <a:gd name="T31" fmla="*/ 54 h 737"/>
                        <a:gd name="T32" fmla="*/ 628 w 737"/>
                        <a:gd name="T33" fmla="*/ 109 h 737"/>
                        <a:gd name="T34" fmla="*/ 684 w 737"/>
                        <a:gd name="T35" fmla="*/ 178 h 737"/>
                        <a:gd name="T36" fmla="*/ 721 w 737"/>
                        <a:gd name="T37" fmla="*/ 260 h 737"/>
                        <a:gd name="T38" fmla="*/ 737 w 737"/>
                        <a:gd name="T39" fmla="*/ 350 h 737"/>
                        <a:gd name="T40" fmla="*/ 734 w 737"/>
                        <a:gd name="T41" fmla="*/ 419 h 737"/>
                        <a:gd name="T42" fmla="*/ 707 w 737"/>
                        <a:gd name="T43" fmla="*/ 515 h 737"/>
                        <a:gd name="T44" fmla="*/ 682 w 737"/>
                        <a:gd name="T45" fmla="*/ 563 h 737"/>
                        <a:gd name="T46" fmla="*/ 615 w 737"/>
                        <a:gd name="T47" fmla="*/ 643 h 737"/>
                        <a:gd name="T48" fmla="*/ 483 w 737"/>
                        <a:gd name="T49" fmla="*/ 720 h 737"/>
                        <a:gd name="T50" fmla="*/ 369 w 737"/>
                        <a:gd name="T51" fmla="*/ 737 h 737"/>
                        <a:gd name="T52" fmla="*/ 335 w 737"/>
                        <a:gd name="T53" fmla="*/ 42 h 737"/>
                        <a:gd name="T54" fmla="*/ 255 w 737"/>
                        <a:gd name="T55" fmla="*/ 60 h 737"/>
                        <a:gd name="T56" fmla="*/ 185 w 737"/>
                        <a:gd name="T57" fmla="*/ 96 h 737"/>
                        <a:gd name="T58" fmla="*/ 125 w 737"/>
                        <a:gd name="T59" fmla="*/ 148 h 737"/>
                        <a:gd name="T60" fmla="*/ 80 w 737"/>
                        <a:gd name="T61" fmla="*/ 213 h 737"/>
                        <a:gd name="T62" fmla="*/ 50 w 737"/>
                        <a:gd name="T63" fmla="*/ 286 h 737"/>
                        <a:gd name="T64" fmla="*/ 39 w 737"/>
                        <a:gd name="T65" fmla="*/ 369 h 737"/>
                        <a:gd name="T66" fmla="*/ 45 w 737"/>
                        <a:gd name="T67" fmla="*/ 431 h 737"/>
                        <a:gd name="T68" fmla="*/ 69 w 737"/>
                        <a:gd name="T69" fmla="*/ 505 h 737"/>
                        <a:gd name="T70" fmla="*/ 109 w 737"/>
                        <a:gd name="T71" fmla="*/ 571 h 737"/>
                        <a:gd name="T72" fmla="*/ 158 w 737"/>
                        <a:gd name="T73" fmla="*/ 621 h 737"/>
                        <a:gd name="T74" fmla="*/ 241 w 737"/>
                        <a:gd name="T75" fmla="*/ 672 h 737"/>
                        <a:gd name="T76" fmla="*/ 336 w 737"/>
                        <a:gd name="T77" fmla="*/ 697 h 737"/>
                        <a:gd name="T78" fmla="*/ 417 w 737"/>
                        <a:gd name="T79" fmla="*/ 694 h 737"/>
                        <a:gd name="T80" fmla="*/ 544 w 737"/>
                        <a:gd name="T81" fmla="*/ 647 h 737"/>
                        <a:gd name="T82" fmla="*/ 623 w 737"/>
                        <a:gd name="T83" fmla="*/ 578 h 737"/>
                        <a:gd name="T84" fmla="*/ 660 w 737"/>
                        <a:gd name="T85" fmla="*/ 521 h 737"/>
                        <a:gd name="T86" fmla="*/ 692 w 737"/>
                        <a:gd name="T87" fmla="*/ 429 h 737"/>
                        <a:gd name="T88" fmla="*/ 698 w 737"/>
                        <a:gd name="T89" fmla="*/ 369 h 737"/>
                        <a:gd name="T90" fmla="*/ 687 w 737"/>
                        <a:gd name="T91" fmla="*/ 286 h 737"/>
                        <a:gd name="T92" fmla="*/ 657 w 737"/>
                        <a:gd name="T93" fmla="*/ 213 h 737"/>
                        <a:gd name="T94" fmla="*/ 612 w 737"/>
                        <a:gd name="T95" fmla="*/ 148 h 737"/>
                        <a:gd name="T96" fmla="*/ 552 w 737"/>
                        <a:gd name="T97" fmla="*/ 96 h 737"/>
                        <a:gd name="T98" fmla="*/ 482 w 737"/>
                        <a:gd name="T99" fmla="*/ 60 h 737"/>
                        <a:gd name="T100" fmla="*/ 402 w 737"/>
                        <a:gd name="T101" fmla="*/ 4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37" h="737">
                          <a:moveTo>
                            <a:pt x="369" y="737"/>
                          </a:moveTo>
                          <a:lnTo>
                            <a:pt x="369" y="737"/>
                          </a:lnTo>
                          <a:lnTo>
                            <a:pt x="349" y="737"/>
                          </a:lnTo>
                          <a:lnTo>
                            <a:pt x="330" y="736"/>
                          </a:lnTo>
                          <a:lnTo>
                            <a:pt x="312" y="734"/>
                          </a:lnTo>
                          <a:lnTo>
                            <a:pt x="293" y="730"/>
                          </a:lnTo>
                          <a:lnTo>
                            <a:pt x="275" y="725"/>
                          </a:lnTo>
                          <a:lnTo>
                            <a:pt x="258" y="721"/>
                          </a:lnTo>
                          <a:lnTo>
                            <a:pt x="239" y="714"/>
                          </a:lnTo>
                          <a:lnTo>
                            <a:pt x="222" y="707"/>
                          </a:lnTo>
                          <a:lnTo>
                            <a:pt x="206" y="700"/>
                          </a:lnTo>
                          <a:lnTo>
                            <a:pt x="189" y="691"/>
                          </a:lnTo>
                          <a:lnTo>
                            <a:pt x="173" y="682"/>
                          </a:lnTo>
                          <a:lnTo>
                            <a:pt x="157" y="671"/>
                          </a:lnTo>
                          <a:lnTo>
                            <a:pt x="142" y="660"/>
                          </a:lnTo>
                          <a:lnTo>
                            <a:pt x="128" y="648"/>
                          </a:lnTo>
                          <a:lnTo>
                            <a:pt x="113" y="635"/>
                          </a:lnTo>
                          <a:lnTo>
                            <a:pt x="101" y="621"/>
                          </a:lnTo>
                          <a:lnTo>
                            <a:pt x="101" y="621"/>
                          </a:lnTo>
                          <a:lnTo>
                            <a:pt x="89" y="609"/>
                          </a:lnTo>
                          <a:lnTo>
                            <a:pt x="77" y="595"/>
                          </a:lnTo>
                          <a:lnTo>
                            <a:pt x="67" y="581"/>
                          </a:lnTo>
                          <a:lnTo>
                            <a:pt x="58" y="566"/>
                          </a:lnTo>
                          <a:lnTo>
                            <a:pt x="49" y="551"/>
                          </a:lnTo>
                          <a:lnTo>
                            <a:pt x="40" y="536"/>
                          </a:lnTo>
                          <a:lnTo>
                            <a:pt x="32" y="521"/>
                          </a:lnTo>
                          <a:lnTo>
                            <a:pt x="25" y="505"/>
                          </a:lnTo>
                          <a:lnTo>
                            <a:pt x="20" y="489"/>
                          </a:lnTo>
                          <a:lnTo>
                            <a:pt x="15" y="472"/>
                          </a:lnTo>
                          <a:lnTo>
                            <a:pt x="10" y="455"/>
                          </a:lnTo>
                          <a:lnTo>
                            <a:pt x="7" y="439"/>
                          </a:lnTo>
                          <a:lnTo>
                            <a:pt x="3" y="422"/>
                          </a:lnTo>
                          <a:lnTo>
                            <a:pt x="1" y="404"/>
                          </a:lnTo>
                          <a:lnTo>
                            <a:pt x="0" y="387"/>
                          </a:lnTo>
                          <a:lnTo>
                            <a:pt x="0" y="369"/>
                          </a:lnTo>
                          <a:lnTo>
                            <a:pt x="0" y="369"/>
                          </a:lnTo>
                          <a:lnTo>
                            <a:pt x="0" y="350"/>
                          </a:lnTo>
                          <a:lnTo>
                            <a:pt x="2" y="332"/>
                          </a:lnTo>
                          <a:lnTo>
                            <a:pt x="5" y="313"/>
                          </a:lnTo>
                          <a:lnTo>
                            <a:pt x="7" y="295"/>
                          </a:lnTo>
                          <a:lnTo>
                            <a:pt x="12" y="277"/>
                          </a:lnTo>
                          <a:lnTo>
                            <a:pt x="16" y="260"/>
                          </a:lnTo>
                          <a:lnTo>
                            <a:pt x="22" y="243"/>
                          </a:lnTo>
                          <a:lnTo>
                            <a:pt x="29" y="225"/>
                          </a:lnTo>
                          <a:lnTo>
                            <a:pt x="37" y="209"/>
                          </a:lnTo>
                          <a:lnTo>
                            <a:pt x="45" y="193"/>
                          </a:lnTo>
                          <a:lnTo>
                            <a:pt x="53" y="178"/>
                          </a:lnTo>
                          <a:lnTo>
                            <a:pt x="64" y="163"/>
                          </a:lnTo>
                          <a:lnTo>
                            <a:pt x="73" y="149"/>
                          </a:lnTo>
                          <a:lnTo>
                            <a:pt x="84" y="135"/>
                          </a:lnTo>
                          <a:lnTo>
                            <a:pt x="96" y="121"/>
                          </a:lnTo>
                          <a:lnTo>
                            <a:pt x="109" y="109"/>
                          </a:lnTo>
                          <a:lnTo>
                            <a:pt x="121" y="96"/>
                          </a:lnTo>
                          <a:lnTo>
                            <a:pt x="134" y="84"/>
                          </a:lnTo>
                          <a:lnTo>
                            <a:pt x="148" y="74"/>
                          </a:lnTo>
                          <a:lnTo>
                            <a:pt x="163" y="64"/>
                          </a:lnTo>
                          <a:lnTo>
                            <a:pt x="178" y="54"/>
                          </a:lnTo>
                          <a:lnTo>
                            <a:pt x="193" y="45"/>
                          </a:lnTo>
                          <a:lnTo>
                            <a:pt x="209" y="37"/>
                          </a:lnTo>
                          <a:lnTo>
                            <a:pt x="225" y="29"/>
                          </a:lnTo>
                          <a:lnTo>
                            <a:pt x="241" y="23"/>
                          </a:lnTo>
                          <a:lnTo>
                            <a:pt x="259" y="17"/>
                          </a:lnTo>
                          <a:lnTo>
                            <a:pt x="276" y="12"/>
                          </a:lnTo>
                          <a:lnTo>
                            <a:pt x="295" y="8"/>
                          </a:lnTo>
                          <a:lnTo>
                            <a:pt x="312" y="5"/>
                          </a:lnTo>
                          <a:lnTo>
                            <a:pt x="330" y="2"/>
                          </a:lnTo>
                          <a:lnTo>
                            <a:pt x="350" y="1"/>
                          </a:lnTo>
                          <a:lnTo>
                            <a:pt x="369" y="0"/>
                          </a:lnTo>
                          <a:lnTo>
                            <a:pt x="369" y="0"/>
                          </a:lnTo>
                          <a:lnTo>
                            <a:pt x="387" y="1"/>
                          </a:lnTo>
                          <a:lnTo>
                            <a:pt x="407" y="2"/>
                          </a:lnTo>
                          <a:lnTo>
                            <a:pt x="424" y="5"/>
                          </a:lnTo>
                          <a:lnTo>
                            <a:pt x="442" y="8"/>
                          </a:lnTo>
                          <a:lnTo>
                            <a:pt x="461" y="12"/>
                          </a:lnTo>
                          <a:lnTo>
                            <a:pt x="478" y="17"/>
                          </a:lnTo>
                          <a:lnTo>
                            <a:pt x="496" y="23"/>
                          </a:lnTo>
                          <a:lnTo>
                            <a:pt x="512" y="29"/>
                          </a:lnTo>
                          <a:lnTo>
                            <a:pt x="528" y="37"/>
                          </a:lnTo>
                          <a:lnTo>
                            <a:pt x="544" y="45"/>
                          </a:lnTo>
                          <a:lnTo>
                            <a:pt x="559" y="54"/>
                          </a:lnTo>
                          <a:lnTo>
                            <a:pt x="574" y="64"/>
                          </a:lnTo>
                          <a:lnTo>
                            <a:pt x="589" y="74"/>
                          </a:lnTo>
                          <a:lnTo>
                            <a:pt x="603" y="84"/>
                          </a:lnTo>
                          <a:lnTo>
                            <a:pt x="616" y="96"/>
                          </a:lnTo>
                          <a:lnTo>
                            <a:pt x="628" y="109"/>
                          </a:lnTo>
                          <a:lnTo>
                            <a:pt x="641" y="121"/>
                          </a:lnTo>
                          <a:lnTo>
                            <a:pt x="653" y="135"/>
                          </a:lnTo>
                          <a:lnTo>
                            <a:pt x="664" y="149"/>
                          </a:lnTo>
                          <a:lnTo>
                            <a:pt x="673" y="163"/>
                          </a:lnTo>
                          <a:lnTo>
                            <a:pt x="684" y="178"/>
                          </a:lnTo>
                          <a:lnTo>
                            <a:pt x="692" y="193"/>
                          </a:lnTo>
                          <a:lnTo>
                            <a:pt x="700" y="209"/>
                          </a:lnTo>
                          <a:lnTo>
                            <a:pt x="708" y="225"/>
                          </a:lnTo>
                          <a:lnTo>
                            <a:pt x="715" y="243"/>
                          </a:lnTo>
                          <a:lnTo>
                            <a:pt x="721" y="260"/>
                          </a:lnTo>
                          <a:lnTo>
                            <a:pt x="725" y="277"/>
                          </a:lnTo>
                          <a:lnTo>
                            <a:pt x="729" y="295"/>
                          </a:lnTo>
                          <a:lnTo>
                            <a:pt x="732" y="313"/>
                          </a:lnTo>
                          <a:lnTo>
                            <a:pt x="735" y="332"/>
                          </a:lnTo>
                          <a:lnTo>
                            <a:pt x="737" y="350"/>
                          </a:lnTo>
                          <a:lnTo>
                            <a:pt x="737" y="369"/>
                          </a:lnTo>
                          <a:lnTo>
                            <a:pt x="737" y="369"/>
                          </a:lnTo>
                          <a:lnTo>
                            <a:pt x="737" y="386"/>
                          </a:lnTo>
                          <a:lnTo>
                            <a:pt x="736" y="403"/>
                          </a:lnTo>
                          <a:lnTo>
                            <a:pt x="734" y="419"/>
                          </a:lnTo>
                          <a:lnTo>
                            <a:pt x="731" y="437"/>
                          </a:lnTo>
                          <a:lnTo>
                            <a:pt x="731" y="437"/>
                          </a:lnTo>
                          <a:lnTo>
                            <a:pt x="724" y="463"/>
                          </a:lnTo>
                          <a:lnTo>
                            <a:pt x="716" y="490"/>
                          </a:lnTo>
                          <a:lnTo>
                            <a:pt x="707" y="515"/>
                          </a:lnTo>
                          <a:lnTo>
                            <a:pt x="695" y="539"/>
                          </a:lnTo>
                          <a:lnTo>
                            <a:pt x="695" y="539"/>
                          </a:lnTo>
                          <a:lnTo>
                            <a:pt x="694" y="541"/>
                          </a:lnTo>
                          <a:lnTo>
                            <a:pt x="694" y="541"/>
                          </a:lnTo>
                          <a:lnTo>
                            <a:pt x="682" y="563"/>
                          </a:lnTo>
                          <a:lnTo>
                            <a:pt x="668" y="583"/>
                          </a:lnTo>
                          <a:lnTo>
                            <a:pt x="653" y="603"/>
                          </a:lnTo>
                          <a:lnTo>
                            <a:pt x="637" y="621"/>
                          </a:lnTo>
                          <a:lnTo>
                            <a:pt x="637" y="621"/>
                          </a:lnTo>
                          <a:lnTo>
                            <a:pt x="615" y="643"/>
                          </a:lnTo>
                          <a:lnTo>
                            <a:pt x="591" y="663"/>
                          </a:lnTo>
                          <a:lnTo>
                            <a:pt x="566" y="680"/>
                          </a:lnTo>
                          <a:lnTo>
                            <a:pt x="539" y="695"/>
                          </a:lnTo>
                          <a:lnTo>
                            <a:pt x="512" y="708"/>
                          </a:lnTo>
                          <a:lnTo>
                            <a:pt x="483" y="720"/>
                          </a:lnTo>
                          <a:lnTo>
                            <a:pt x="453" y="728"/>
                          </a:lnTo>
                          <a:lnTo>
                            <a:pt x="423" y="734"/>
                          </a:lnTo>
                          <a:lnTo>
                            <a:pt x="423" y="734"/>
                          </a:lnTo>
                          <a:lnTo>
                            <a:pt x="395" y="736"/>
                          </a:lnTo>
                          <a:lnTo>
                            <a:pt x="369" y="737"/>
                          </a:lnTo>
                          <a:lnTo>
                            <a:pt x="369" y="737"/>
                          </a:lnTo>
                          <a:close/>
                          <a:moveTo>
                            <a:pt x="369" y="40"/>
                          </a:moveTo>
                          <a:lnTo>
                            <a:pt x="369" y="40"/>
                          </a:lnTo>
                          <a:lnTo>
                            <a:pt x="351" y="40"/>
                          </a:lnTo>
                          <a:lnTo>
                            <a:pt x="335" y="42"/>
                          </a:lnTo>
                          <a:lnTo>
                            <a:pt x="319" y="44"/>
                          </a:lnTo>
                          <a:lnTo>
                            <a:pt x="303" y="47"/>
                          </a:lnTo>
                          <a:lnTo>
                            <a:pt x="286" y="51"/>
                          </a:lnTo>
                          <a:lnTo>
                            <a:pt x="270" y="55"/>
                          </a:lnTo>
                          <a:lnTo>
                            <a:pt x="255" y="60"/>
                          </a:lnTo>
                          <a:lnTo>
                            <a:pt x="240" y="66"/>
                          </a:lnTo>
                          <a:lnTo>
                            <a:pt x="226" y="73"/>
                          </a:lnTo>
                          <a:lnTo>
                            <a:pt x="211" y="80"/>
                          </a:lnTo>
                          <a:lnTo>
                            <a:pt x="199" y="88"/>
                          </a:lnTo>
                          <a:lnTo>
                            <a:pt x="185" y="96"/>
                          </a:lnTo>
                          <a:lnTo>
                            <a:pt x="172" y="105"/>
                          </a:lnTo>
                          <a:lnTo>
                            <a:pt x="159" y="116"/>
                          </a:lnTo>
                          <a:lnTo>
                            <a:pt x="148" y="126"/>
                          </a:lnTo>
                          <a:lnTo>
                            <a:pt x="136" y="136"/>
                          </a:lnTo>
                          <a:lnTo>
                            <a:pt x="125" y="148"/>
                          </a:lnTo>
                          <a:lnTo>
                            <a:pt x="114" y="159"/>
                          </a:lnTo>
                          <a:lnTo>
                            <a:pt x="105" y="172"/>
                          </a:lnTo>
                          <a:lnTo>
                            <a:pt x="96" y="185"/>
                          </a:lnTo>
                          <a:lnTo>
                            <a:pt x="88" y="199"/>
                          </a:lnTo>
                          <a:lnTo>
                            <a:pt x="80" y="213"/>
                          </a:lnTo>
                          <a:lnTo>
                            <a:pt x="73" y="226"/>
                          </a:lnTo>
                          <a:lnTo>
                            <a:pt x="66" y="241"/>
                          </a:lnTo>
                          <a:lnTo>
                            <a:pt x="60" y="256"/>
                          </a:lnTo>
                          <a:lnTo>
                            <a:pt x="54" y="271"/>
                          </a:lnTo>
                          <a:lnTo>
                            <a:pt x="50" y="286"/>
                          </a:lnTo>
                          <a:lnTo>
                            <a:pt x="46" y="303"/>
                          </a:lnTo>
                          <a:lnTo>
                            <a:pt x="44" y="319"/>
                          </a:lnTo>
                          <a:lnTo>
                            <a:pt x="42" y="335"/>
                          </a:lnTo>
                          <a:lnTo>
                            <a:pt x="40" y="352"/>
                          </a:lnTo>
                          <a:lnTo>
                            <a:pt x="39" y="369"/>
                          </a:lnTo>
                          <a:lnTo>
                            <a:pt x="39" y="369"/>
                          </a:lnTo>
                          <a:lnTo>
                            <a:pt x="40" y="385"/>
                          </a:lnTo>
                          <a:lnTo>
                            <a:pt x="42" y="400"/>
                          </a:lnTo>
                          <a:lnTo>
                            <a:pt x="43" y="416"/>
                          </a:lnTo>
                          <a:lnTo>
                            <a:pt x="45" y="431"/>
                          </a:lnTo>
                          <a:lnTo>
                            <a:pt x="49" y="446"/>
                          </a:lnTo>
                          <a:lnTo>
                            <a:pt x="53" y="461"/>
                          </a:lnTo>
                          <a:lnTo>
                            <a:pt x="58" y="476"/>
                          </a:lnTo>
                          <a:lnTo>
                            <a:pt x="62" y="490"/>
                          </a:lnTo>
                          <a:lnTo>
                            <a:pt x="69" y="505"/>
                          </a:lnTo>
                          <a:lnTo>
                            <a:pt x="75" y="519"/>
                          </a:lnTo>
                          <a:lnTo>
                            <a:pt x="83" y="531"/>
                          </a:lnTo>
                          <a:lnTo>
                            <a:pt x="91" y="545"/>
                          </a:lnTo>
                          <a:lnTo>
                            <a:pt x="99" y="558"/>
                          </a:lnTo>
                          <a:lnTo>
                            <a:pt x="109" y="571"/>
                          </a:lnTo>
                          <a:lnTo>
                            <a:pt x="119" y="582"/>
                          </a:lnTo>
                          <a:lnTo>
                            <a:pt x="129" y="594"/>
                          </a:lnTo>
                          <a:lnTo>
                            <a:pt x="129" y="594"/>
                          </a:lnTo>
                          <a:lnTo>
                            <a:pt x="143" y="609"/>
                          </a:lnTo>
                          <a:lnTo>
                            <a:pt x="158" y="621"/>
                          </a:lnTo>
                          <a:lnTo>
                            <a:pt x="173" y="634"/>
                          </a:lnTo>
                          <a:lnTo>
                            <a:pt x="189" y="645"/>
                          </a:lnTo>
                          <a:lnTo>
                            <a:pt x="207" y="655"/>
                          </a:lnTo>
                          <a:lnTo>
                            <a:pt x="224" y="664"/>
                          </a:lnTo>
                          <a:lnTo>
                            <a:pt x="241" y="672"/>
                          </a:lnTo>
                          <a:lnTo>
                            <a:pt x="260" y="679"/>
                          </a:lnTo>
                          <a:lnTo>
                            <a:pt x="278" y="685"/>
                          </a:lnTo>
                          <a:lnTo>
                            <a:pt x="297" y="691"/>
                          </a:lnTo>
                          <a:lnTo>
                            <a:pt x="317" y="694"/>
                          </a:lnTo>
                          <a:lnTo>
                            <a:pt x="336" y="697"/>
                          </a:lnTo>
                          <a:lnTo>
                            <a:pt x="356" y="698"/>
                          </a:lnTo>
                          <a:lnTo>
                            <a:pt x="377" y="698"/>
                          </a:lnTo>
                          <a:lnTo>
                            <a:pt x="396" y="697"/>
                          </a:lnTo>
                          <a:lnTo>
                            <a:pt x="417" y="694"/>
                          </a:lnTo>
                          <a:lnTo>
                            <a:pt x="417" y="694"/>
                          </a:lnTo>
                          <a:lnTo>
                            <a:pt x="444" y="688"/>
                          </a:lnTo>
                          <a:lnTo>
                            <a:pt x="470" y="682"/>
                          </a:lnTo>
                          <a:lnTo>
                            <a:pt x="496" y="672"/>
                          </a:lnTo>
                          <a:lnTo>
                            <a:pt x="521" y="660"/>
                          </a:lnTo>
                          <a:lnTo>
                            <a:pt x="544" y="647"/>
                          </a:lnTo>
                          <a:lnTo>
                            <a:pt x="567" y="631"/>
                          </a:lnTo>
                          <a:lnTo>
                            <a:pt x="588" y="613"/>
                          </a:lnTo>
                          <a:lnTo>
                            <a:pt x="608" y="594"/>
                          </a:lnTo>
                          <a:lnTo>
                            <a:pt x="608" y="594"/>
                          </a:lnTo>
                          <a:lnTo>
                            <a:pt x="623" y="578"/>
                          </a:lnTo>
                          <a:lnTo>
                            <a:pt x="635" y="560"/>
                          </a:lnTo>
                          <a:lnTo>
                            <a:pt x="648" y="542"/>
                          </a:lnTo>
                          <a:lnTo>
                            <a:pt x="660" y="522"/>
                          </a:lnTo>
                          <a:lnTo>
                            <a:pt x="660" y="522"/>
                          </a:lnTo>
                          <a:lnTo>
                            <a:pt x="660" y="521"/>
                          </a:lnTo>
                          <a:lnTo>
                            <a:pt x="660" y="521"/>
                          </a:lnTo>
                          <a:lnTo>
                            <a:pt x="670" y="499"/>
                          </a:lnTo>
                          <a:lnTo>
                            <a:pt x="679" y="476"/>
                          </a:lnTo>
                          <a:lnTo>
                            <a:pt x="686" y="453"/>
                          </a:lnTo>
                          <a:lnTo>
                            <a:pt x="692" y="429"/>
                          </a:lnTo>
                          <a:lnTo>
                            <a:pt x="692" y="429"/>
                          </a:lnTo>
                          <a:lnTo>
                            <a:pt x="695" y="399"/>
                          </a:lnTo>
                          <a:lnTo>
                            <a:pt x="697" y="384"/>
                          </a:lnTo>
                          <a:lnTo>
                            <a:pt x="698" y="369"/>
                          </a:lnTo>
                          <a:lnTo>
                            <a:pt x="698" y="369"/>
                          </a:lnTo>
                          <a:lnTo>
                            <a:pt x="697" y="352"/>
                          </a:lnTo>
                          <a:lnTo>
                            <a:pt x="695" y="335"/>
                          </a:lnTo>
                          <a:lnTo>
                            <a:pt x="693" y="319"/>
                          </a:lnTo>
                          <a:lnTo>
                            <a:pt x="691" y="303"/>
                          </a:lnTo>
                          <a:lnTo>
                            <a:pt x="687" y="286"/>
                          </a:lnTo>
                          <a:lnTo>
                            <a:pt x="683" y="271"/>
                          </a:lnTo>
                          <a:lnTo>
                            <a:pt x="677" y="256"/>
                          </a:lnTo>
                          <a:lnTo>
                            <a:pt x="671" y="241"/>
                          </a:lnTo>
                          <a:lnTo>
                            <a:pt x="664" y="226"/>
                          </a:lnTo>
                          <a:lnTo>
                            <a:pt x="657" y="213"/>
                          </a:lnTo>
                          <a:lnTo>
                            <a:pt x="649" y="199"/>
                          </a:lnTo>
                          <a:lnTo>
                            <a:pt x="641" y="185"/>
                          </a:lnTo>
                          <a:lnTo>
                            <a:pt x="632" y="172"/>
                          </a:lnTo>
                          <a:lnTo>
                            <a:pt x="621" y="159"/>
                          </a:lnTo>
                          <a:lnTo>
                            <a:pt x="612" y="148"/>
                          </a:lnTo>
                          <a:lnTo>
                            <a:pt x="601" y="136"/>
                          </a:lnTo>
                          <a:lnTo>
                            <a:pt x="589" y="126"/>
                          </a:lnTo>
                          <a:lnTo>
                            <a:pt x="578" y="116"/>
                          </a:lnTo>
                          <a:lnTo>
                            <a:pt x="565" y="105"/>
                          </a:lnTo>
                          <a:lnTo>
                            <a:pt x="552" y="96"/>
                          </a:lnTo>
                          <a:lnTo>
                            <a:pt x="538" y="88"/>
                          </a:lnTo>
                          <a:lnTo>
                            <a:pt x="526" y="80"/>
                          </a:lnTo>
                          <a:lnTo>
                            <a:pt x="511" y="73"/>
                          </a:lnTo>
                          <a:lnTo>
                            <a:pt x="497" y="66"/>
                          </a:lnTo>
                          <a:lnTo>
                            <a:pt x="482" y="60"/>
                          </a:lnTo>
                          <a:lnTo>
                            <a:pt x="467" y="55"/>
                          </a:lnTo>
                          <a:lnTo>
                            <a:pt x="451" y="51"/>
                          </a:lnTo>
                          <a:lnTo>
                            <a:pt x="434" y="47"/>
                          </a:lnTo>
                          <a:lnTo>
                            <a:pt x="418" y="44"/>
                          </a:lnTo>
                          <a:lnTo>
                            <a:pt x="402" y="42"/>
                          </a:lnTo>
                          <a:lnTo>
                            <a:pt x="386" y="40"/>
                          </a:lnTo>
                          <a:lnTo>
                            <a:pt x="369" y="40"/>
                          </a:lnTo>
                          <a:lnTo>
                            <a:pt x="369" y="4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grpSp>
          <p:grpSp>
            <p:nvGrpSpPr>
              <p:cNvPr id="1994" name="Group 1993">
                <a:extLst>
                  <a:ext uri="{FF2B5EF4-FFF2-40B4-BE49-F238E27FC236}">
                    <a16:creationId xmlns:a16="http://schemas.microsoft.com/office/drawing/2014/main" id="{D08A06BA-D306-42AF-8B36-EA8A32F12A9D}"/>
                  </a:ext>
                </a:extLst>
              </p:cNvPr>
              <p:cNvGrpSpPr/>
              <p:nvPr/>
            </p:nvGrpSpPr>
            <p:grpSpPr>
              <a:xfrm>
                <a:off x="9993382" y="3122729"/>
                <a:ext cx="297766" cy="194909"/>
                <a:chOff x="9907179" y="3686623"/>
                <a:chExt cx="297766" cy="194909"/>
              </a:xfrm>
            </p:grpSpPr>
            <p:sp>
              <p:nvSpPr>
                <p:cNvPr id="2028" name="Rectangle 5">
                  <a:extLst>
                    <a:ext uri="{FF2B5EF4-FFF2-40B4-BE49-F238E27FC236}">
                      <a16:creationId xmlns:a16="http://schemas.microsoft.com/office/drawing/2014/main" id="{F96807E1-E932-437E-8BA5-325C419189B6}"/>
                    </a:ext>
                  </a:extLst>
                </p:cNvPr>
                <p:cNvSpPr>
                  <a:spLocks noChangeArrowheads="1"/>
                </p:cNvSpPr>
                <p:nvPr/>
              </p:nvSpPr>
              <p:spPr bwMode="auto">
                <a:xfrm>
                  <a:off x="9907179" y="3686623"/>
                  <a:ext cx="235593" cy="194909"/>
                </a:xfrm>
                <a:prstGeom prst="rect">
                  <a:avLst/>
                </a:prstGeom>
                <a:noFill/>
                <a:ln w="6350">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029" name="Rectangle 6">
                  <a:extLst>
                    <a:ext uri="{FF2B5EF4-FFF2-40B4-BE49-F238E27FC236}">
                      <a16:creationId xmlns:a16="http://schemas.microsoft.com/office/drawing/2014/main" id="{252D1C57-6B25-4A1A-9B4C-05F1CC46260F}"/>
                    </a:ext>
                  </a:extLst>
                </p:cNvPr>
                <p:cNvSpPr>
                  <a:spLocks noChangeArrowheads="1"/>
                </p:cNvSpPr>
                <p:nvPr/>
              </p:nvSpPr>
              <p:spPr bwMode="auto">
                <a:xfrm>
                  <a:off x="9907179" y="3686623"/>
                  <a:ext cx="235593" cy="37155"/>
                </a:xfrm>
                <a:prstGeom prst="rect">
                  <a:avLst/>
                </a:prstGeom>
                <a:noFill/>
                <a:ln w="6350">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030" name="Rectangle 7">
                  <a:extLst>
                    <a:ext uri="{FF2B5EF4-FFF2-40B4-BE49-F238E27FC236}">
                      <a16:creationId xmlns:a16="http://schemas.microsoft.com/office/drawing/2014/main" id="{1E3EBA7B-C42B-4DAB-A3C7-553CCD60BCC5}"/>
                    </a:ext>
                  </a:extLst>
                </p:cNvPr>
                <p:cNvSpPr>
                  <a:spLocks noChangeArrowheads="1"/>
                </p:cNvSpPr>
                <p:nvPr/>
              </p:nvSpPr>
              <p:spPr bwMode="auto">
                <a:xfrm>
                  <a:off x="9907179" y="3686623"/>
                  <a:ext cx="68550" cy="37155"/>
                </a:xfrm>
                <a:prstGeom prst="rect">
                  <a:avLst/>
                </a:prstGeom>
                <a:noFill/>
                <a:ln w="6350">
                  <a:no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031" name="Line 8">
                  <a:extLst>
                    <a:ext uri="{FF2B5EF4-FFF2-40B4-BE49-F238E27FC236}">
                      <a16:creationId xmlns:a16="http://schemas.microsoft.com/office/drawing/2014/main" id="{08524250-0577-4E14-81BE-3DAD0032DB23}"/>
                    </a:ext>
                  </a:extLst>
                </p:cNvPr>
                <p:cNvSpPr>
                  <a:spLocks noChangeShapeType="1"/>
                </p:cNvSpPr>
                <p:nvPr/>
              </p:nvSpPr>
              <p:spPr bwMode="auto">
                <a:xfrm>
                  <a:off x="9989124" y="3705304"/>
                  <a:ext cx="135525" cy="0"/>
                </a:xfrm>
                <a:prstGeom prst="line">
                  <a:avLst/>
                </a:prstGeom>
                <a:noFill/>
                <a:ln w="6350">
                  <a:solidFill>
                    <a:schemeClr val="accent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032" name="Rectangle 9">
                  <a:extLst>
                    <a:ext uri="{FF2B5EF4-FFF2-40B4-BE49-F238E27FC236}">
                      <a16:creationId xmlns:a16="http://schemas.microsoft.com/office/drawing/2014/main" id="{0D86CD3C-B088-4942-9848-D3449A273851}"/>
                    </a:ext>
                  </a:extLst>
                </p:cNvPr>
                <p:cNvSpPr>
                  <a:spLocks noChangeArrowheads="1"/>
                </p:cNvSpPr>
                <p:nvPr/>
              </p:nvSpPr>
              <p:spPr bwMode="auto">
                <a:xfrm>
                  <a:off x="9919786" y="3700738"/>
                  <a:ext cx="8667" cy="9133"/>
                </a:xfrm>
                <a:prstGeom prst="rect">
                  <a:avLst/>
                </a:prstGeom>
                <a:solidFill>
                  <a:schemeClr val="accent1"/>
                </a:solidFill>
                <a:ln w="63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033" name="Rectangle 10">
                  <a:extLst>
                    <a:ext uri="{FF2B5EF4-FFF2-40B4-BE49-F238E27FC236}">
                      <a16:creationId xmlns:a16="http://schemas.microsoft.com/office/drawing/2014/main" id="{DB425957-A7AA-4B21-8596-7BFBED8AE5EE}"/>
                    </a:ext>
                  </a:extLst>
                </p:cNvPr>
                <p:cNvSpPr>
                  <a:spLocks noChangeArrowheads="1"/>
                </p:cNvSpPr>
                <p:nvPr/>
              </p:nvSpPr>
              <p:spPr bwMode="auto">
                <a:xfrm>
                  <a:off x="9937121" y="3700738"/>
                  <a:ext cx="8667" cy="9133"/>
                </a:xfrm>
                <a:prstGeom prst="rect">
                  <a:avLst/>
                </a:prstGeom>
                <a:solidFill>
                  <a:schemeClr val="accent1"/>
                </a:solidFill>
                <a:ln w="63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034" name="Rectangle 11">
                  <a:extLst>
                    <a:ext uri="{FF2B5EF4-FFF2-40B4-BE49-F238E27FC236}">
                      <a16:creationId xmlns:a16="http://schemas.microsoft.com/office/drawing/2014/main" id="{F362CA8B-48D0-4575-8A8D-53A8FFF88113}"/>
                    </a:ext>
                  </a:extLst>
                </p:cNvPr>
                <p:cNvSpPr>
                  <a:spLocks noChangeArrowheads="1"/>
                </p:cNvSpPr>
                <p:nvPr/>
              </p:nvSpPr>
              <p:spPr bwMode="auto">
                <a:xfrm>
                  <a:off x="9954849" y="3700738"/>
                  <a:ext cx="8667" cy="9133"/>
                </a:xfrm>
                <a:prstGeom prst="rect">
                  <a:avLst/>
                </a:prstGeom>
                <a:solidFill>
                  <a:schemeClr val="accent1"/>
                </a:solidFill>
                <a:ln w="63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nvGrpSpPr>
                <p:cNvPr id="2035" name="Group 2034">
                  <a:extLst>
                    <a:ext uri="{FF2B5EF4-FFF2-40B4-BE49-F238E27FC236}">
                      <a16:creationId xmlns:a16="http://schemas.microsoft.com/office/drawing/2014/main" id="{5C97E71D-583F-427A-9880-F3A57F251399}"/>
                    </a:ext>
                  </a:extLst>
                </p:cNvPr>
                <p:cNvGrpSpPr/>
                <p:nvPr/>
              </p:nvGrpSpPr>
              <p:grpSpPr>
                <a:xfrm>
                  <a:off x="10077211" y="3742282"/>
                  <a:ext cx="127734" cy="127735"/>
                  <a:chOff x="3544590" y="5274737"/>
                  <a:chExt cx="183348" cy="183348"/>
                </a:xfrm>
              </p:grpSpPr>
              <p:sp>
                <p:nvSpPr>
                  <p:cNvPr id="2036" name="Oval 2035">
                    <a:extLst>
                      <a:ext uri="{FF2B5EF4-FFF2-40B4-BE49-F238E27FC236}">
                        <a16:creationId xmlns:a16="http://schemas.microsoft.com/office/drawing/2014/main" id="{35416B06-562C-48FD-8B59-144C0633B3F1}"/>
                      </a:ext>
                    </a:extLst>
                  </p:cNvPr>
                  <p:cNvSpPr/>
                  <p:nvPr/>
                </p:nvSpPr>
                <p:spPr>
                  <a:xfrm>
                    <a:off x="3544590" y="5274737"/>
                    <a:ext cx="183348" cy="18334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grpSp>
                <p:nvGrpSpPr>
                  <p:cNvPr id="2037" name="Group 2036">
                    <a:extLst>
                      <a:ext uri="{FF2B5EF4-FFF2-40B4-BE49-F238E27FC236}">
                        <a16:creationId xmlns:a16="http://schemas.microsoft.com/office/drawing/2014/main" id="{EB6625AD-FA7D-4C5D-B13C-1D96FEF0567E}"/>
                      </a:ext>
                    </a:extLst>
                  </p:cNvPr>
                  <p:cNvGrpSpPr/>
                  <p:nvPr/>
                </p:nvGrpSpPr>
                <p:grpSpPr>
                  <a:xfrm>
                    <a:off x="3548064" y="5278211"/>
                    <a:ext cx="176400" cy="176400"/>
                    <a:chOff x="950913" y="4162425"/>
                    <a:chExt cx="1169987" cy="1169988"/>
                  </a:xfrm>
                </p:grpSpPr>
                <p:sp>
                  <p:nvSpPr>
                    <p:cNvPr id="2038" name="Freeform 15">
                      <a:extLst>
                        <a:ext uri="{FF2B5EF4-FFF2-40B4-BE49-F238E27FC236}">
                          <a16:creationId xmlns:a16="http://schemas.microsoft.com/office/drawing/2014/main" id="{F94CAD2D-71DD-4296-A6CC-16BFEBA14E0E}"/>
                        </a:ext>
                      </a:extLst>
                    </p:cNvPr>
                    <p:cNvSpPr>
                      <a:spLocks/>
                    </p:cNvSpPr>
                    <p:nvPr/>
                  </p:nvSpPr>
                  <p:spPr bwMode="auto">
                    <a:xfrm>
                      <a:off x="1225550" y="4162425"/>
                      <a:ext cx="336550" cy="1169988"/>
                    </a:xfrm>
                    <a:custGeom>
                      <a:avLst/>
                      <a:gdLst>
                        <a:gd name="T0" fmla="*/ 192 w 212"/>
                        <a:gd name="T1" fmla="*/ 737 h 737"/>
                        <a:gd name="T2" fmla="*/ 172 w 212"/>
                        <a:gd name="T3" fmla="*/ 736 h 737"/>
                        <a:gd name="T4" fmla="*/ 153 w 212"/>
                        <a:gd name="T5" fmla="*/ 730 h 737"/>
                        <a:gd name="T6" fmla="*/ 134 w 212"/>
                        <a:gd name="T7" fmla="*/ 721 h 737"/>
                        <a:gd name="T8" fmla="*/ 117 w 212"/>
                        <a:gd name="T9" fmla="*/ 709 h 737"/>
                        <a:gd name="T10" fmla="*/ 100 w 212"/>
                        <a:gd name="T11" fmla="*/ 693 h 737"/>
                        <a:gd name="T12" fmla="*/ 70 w 212"/>
                        <a:gd name="T13" fmla="*/ 654 h 737"/>
                        <a:gd name="T14" fmla="*/ 43 w 212"/>
                        <a:gd name="T15" fmla="*/ 604 h 737"/>
                        <a:gd name="T16" fmla="*/ 23 w 212"/>
                        <a:gd name="T17" fmla="*/ 546 h 737"/>
                        <a:gd name="T18" fmla="*/ 8 w 212"/>
                        <a:gd name="T19" fmla="*/ 479 h 737"/>
                        <a:gd name="T20" fmla="*/ 1 w 212"/>
                        <a:gd name="T21" fmla="*/ 407 h 737"/>
                        <a:gd name="T22" fmla="*/ 0 w 212"/>
                        <a:gd name="T23" fmla="*/ 369 h 737"/>
                        <a:gd name="T24" fmla="*/ 4 w 212"/>
                        <a:gd name="T25" fmla="*/ 293 h 737"/>
                        <a:gd name="T26" fmla="*/ 15 w 212"/>
                        <a:gd name="T27" fmla="*/ 224 h 737"/>
                        <a:gd name="T28" fmla="*/ 33 w 212"/>
                        <a:gd name="T29" fmla="*/ 162 h 737"/>
                        <a:gd name="T30" fmla="*/ 56 w 212"/>
                        <a:gd name="T31" fmla="*/ 107 h 737"/>
                        <a:gd name="T32" fmla="*/ 85 w 212"/>
                        <a:gd name="T33" fmla="*/ 62 h 737"/>
                        <a:gd name="T34" fmla="*/ 108 w 212"/>
                        <a:gd name="T35" fmla="*/ 36 h 737"/>
                        <a:gd name="T36" fmla="*/ 125 w 212"/>
                        <a:gd name="T37" fmla="*/ 22 h 737"/>
                        <a:gd name="T38" fmla="*/ 144 w 212"/>
                        <a:gd name="T39" fmla="*/ 12 h 737"/>
                        <a:gd name="T40" fmla="*/ 162 w 212"/>
                        <a:gd name="T41" fmla="*/ 5 h 737"/>
                        <a:gd name="T42" fmla="*/ 182 w 212"/>
                        <a:gd name="T43" fmla="*/ 1 h 737"/>
                        <a:gd name="T44" fmla="*/ 192 w 212"/>
                        <a:gd name="T45" fmla="*/ 0 h 737"/>
                        <a:gd name="T46" fmla="*/ 200 w 212"/>
                        <a:gd name="T47" fmla="*/ 2 h 737"/>
                        <a:gd name="T48" fmla="*/ 206 w 212"/>
                        <a:gd name="T49" fmla="*/ 6 h 737"/>
                        <a:gd name="T50" fmla="*/ 211 w 212"/>
                        <a:gd name="T51" fmla="*/ 13 h 737"/>
                        <a:gd name="T52" fmla="*/ 212 w 212"/>
                        <a:gd name="T53" fmla="*/ 21 h 737"/>
                        <a:gd name="T54" fmla="*/ 212 w 212"/>
                        <a:gd name="T55" fmla="*/ 24 h 737"/>
                        <a:gd name="T56" fmla="*/ 208 w 212"/>
                        <a:gd name="T57" fmla="*/ 31 h 737"/>
                        <a:gd name="T58" fmla="*/ 204 w 212"/>
                        <a:gd name="T59" fmla="*/ 37 h 737"/>
                        <a:gd name="T60" fmla="*/ 196 w 212"/>
                        <a:gd name="T61" fmla="*/ 39 h 737"/>
                        <a:gd name="T62" fmla="*/ 192 w 212"/>
                        <a:gd name="T63" fmla="*/ 40 h 737"/>
                        <a:gd name="T64" fmla="*/ 177 w 212"/>
                        <a:gd name="T65" fmla="*/ 42 h 737"/>
                        <a:gd name="T66" fmla="*/ 162 w 212"/>
                        <a:gd name="T67" fmla="*/ 47 h 737"/>
                        <a:gd name="T68" fmla="*/ 147 w 212"/>
                        <a:gd name="T69" fmla="*/ 55 h 737"/>
                        <a:gd name="T70" fmla="*/ 120 w 212"/>
                        <a:gd name="T71" fmla="*/ 81 h 737"/>
                        <a:gd name="T72" fmla="*/ 96 w 212"/>
                        <a:gd name="T73" fmla="*/ 117 h 737"/>
                        <a:gd name="T74" fmla="*/ 75 w 212"/>
                        <a:gd name="T75" fmla="*/ 162 h 737"/>
                        <a:gd name="T76" fmla="*/ 59 w 212"/>
                        <a:gd name="T77" fmla="*/ 214 h 737"/>
                        <a:gd name="T78" fmla="*/ 46 w 212"/>
                        <a:gd name="T79" fmla="*/ 273 h 737"/>
                        <a:gd name="T80" fmla="*/ 41 w 212"/>
                        <a:gd name="T81" fmla="*/ 336 h 737"/>
                        <a:gd name="T82" fmla="*/ 40 w 212"/>
                        <a:gd name="T83" fmla="*/ 369 h 737"/>
                        <a:gd name="T84" fmla="*/ 43 w 212"/>
                        <a:gd name="T85" fmla="*/ 434 h 737"/>
                        <a:gd name="T86" fmla="*/ 52 w 212"/>
                        <a:gd name="T87" fmla="*/ 496 h 737"/>
                        <a:gd name="T88" fmla="*/ 66 w 212"/>
                        <a:gd name="T89" fmla="*/ 551 h 737"/>
                        <a:gd name="T90" fmla="*/ 85 w 212"/>
                        <a:gd name="T91" fmla="*/ 600 h 737"/>
                        <a:gd name="T92" fmla="*/ 108 w 212"/>
                        <a:gd name="T93" fmla="*/ 641 h 737"/>
                        <a:gd name="T94" fmla="*/ 133 w 212"/>
                        <a:gd name="T95" fmla="*/ 671 h 737"/>
                        <a:gd name="T96" fmla="*/ 155 w 212"/>
                        <a:gd name="T97" fmla="*/ 687 h 737"/>
                        <a:gd name="T98" fmla="*/ 169 w 212"/>
                        <a:gd name="T99" fmla="*/ 694 h 737"/>
                        <a:gd name="T100" fmla="*/ 184 w 212"/>
                        <a:gd name="T101" fmla="*/ 698 h 737"/>
                        <a:gd name="T102" fmla="*/ 192 w 212"/>
                        <a:gd name="T103" fmla="*/ 698 h 737"/>
                        <a:gd name="T104" fmla="*/ 200 w 212"/>
                        <a:gd name="T105" fmla="*/ 699 h 737"/>
                        <a:gd name="T106" fmla="*/ 206 w 212"/>
                        <a:gd name="T107" fmla="*/ 704 h 737"/>
                        <a:gd name="T108" fmla="*/ 211 w 212"/>
                        <a:gd name="T109" fmla="*/ 709 h 737"/>
                        <a:gd name="T110" fmla="*/ 212 w 212"/>
                        <a:gd name="T111" fmla="*/ 717 h 737"/>
                        <a:gd name="T112" fmla="*/ 212 w 212"/>
                        <a:gd name="T113" fmla="*/ 722 h 737"/>
                        <a:gd name="T114" fmla="*/ 208 w 212"/>
                        <a:gd name="T115" fmla="*/ 729 h 737"/>
                        <a:gd name="T116" fmla="*/ 204 w 212"/>
                        <a:gd name="T117" fmla="*/ 734 h 737"/>
                        <a:gd name="T118" fmla="*/ 196 w 212"/>
                        <a:gd name="T119" fmla="*/ 737 h 737"/>
                        <a:gd name="T120" fmla="*/ 192 w 212"/>
                        <a:gd name="T121" fmla="*/ 737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2" h="737">
                          <a:moveTo>
                            <a:pt x="192" y="737"/>
                          </a:moveTo>
                          <a:lnTo>
                            <a:pt x="192" y="737"/>
                          </a:lnTo>
                          <a:lnTo>
                            <a:pt x="182" y="737"/>
                          </a:lnTo>
                          <a:lnTo>
                            <a:pt x="172" y="736"/>
                          </a:lnTo>
                          <a:lnTo>
                            <a:pt x="162" y="734"/>
                          </a:lnTo>
                          <a:lnTo>
                            <a:pt x="153" y="730"/>
                          </a:lnTo>
                          <a:lnTo>
                            <a:pt x="144" y="725"/>
                          </a:lnTo>
                          <a:lnTo>
                            <a:pt x="134" y="721"/>
                          </a:lnTo>
                          <a:lnTo>
                            <a:pt x="125" y="715"/>
                          </a:lnTo>
                          <a:lnTo>
                            <a:pt x="117" y="709"/>
                          </a:lnTo>
                          <a:lnTo>
                            <a:pt x="108" y="701"/>
                          </a:lnTo>
                          <a:lnTo>
                            <a:pt x="100" y="693"/>
                          </a:lnTo>
                          <a:lnTo>
                            <a:pt x="85" y="676"/>
                          </a:lnTo>
                          <a:lnTo>
                            <a:pt x="70" y="654"/>
                          </a:lnTo>
                          <a:lnTo>
                            <a:pt x="56" y="631"/>
                          </a:lnTo>
                          <a:lnTo>
                            <a:pt x="43" y="604"/>
                          </a:lnTo>
                          <a:lnTo>
                            <a:pt x="33" y="576"/>
                          </a:lnTo>
                          <a:lnTo>
                            <a:pt x="23" y="546"/>
                          </a:lnTo>
                          <a:lnTo>
                            <a:pt x="15" y="514"/>
                          </a:lnTo>
                          <a:lnTo>
                            <a:pt x="8" y="479"/>
                          </a:lnTo>
                          <a:lnTo>
                            <a:pt x="4" y="444"/>
                          </a:lnTo>
                          <a:lnTo>
                            <a:pt x="1" y="407"/>
                          </a:lnTo>
                          <a:lnTo>
                            <a:pt x="0" y="369"/>
                          </a:lnTo>
                          <a:lnTo>
                            <a:pt x="0" y="369"/>
                          </a:lnTo>
                          <a:lnTo>
                            <a:pt x="1" y="330"/>
                          </a:lnTo>
                          <a:lnTo>
                            <a:pt x="4" y="293"/>
                          </a:lnTo>
                          <a:lnTo>
                            <a:pt x="8" y="259"/>
                          </a:lnTo>
                          <a:lnTo>
                            <a:pt x="15" y="224"/>
                          </a:lnTo>
                          <a:lnTo>
                            <a:pt x="23" y="192"/>
                          </a:lnTo>
                          <a:lnTo>
                            <a:pt x="33" y="162"/>
                          </a:lnTo>
                          <a:lnTo>
                            <a:pt x="43" y="133"/>
                          </a:lnTo>
                          <a:lnTo>
                            <a:pt x="56" y="107"/>
                          </a:lnTo>
                          <a:lnTo>
                            <a:pt x="70" y="83"/>
                          </a:lnTo>
                          <a:lnTo>
                            <a:pt x="85" y="62"/>
                          </a:lnTo>
                          <a:lnTo>
                            <a:pt x="100" y="44"/>
                          </a:lnTo>
                          <a:lnTo>
                            <a:pt x="108" y="36"/>
                          </a:lnTo>
                          <a:lnTo>
                            <a:pt x="117" y="29"/>
                          </a:lnTo>
                          <a:lnTo>
                            <a:pt x="125" y="22"/>
                          </a:lnTo>
                          <a:lnTo>
                            <a:pt x="134" y="17"/>
                          </a:lnTo>
                          <a:lnTo>
                            <a:pt x="144" y="12"/>
                          </a:lnTo>
                          <a:lnTo>
                            <a:pt x="153" y="8"/>
                          </a:lnTo>
                          <a:lnTo>
                            <a:pt x="162" y="5"/>
                          </a:lnTo>
                          <a:lnTo>
                            <a:pt x="172" y="2"/>
                          </a:lnTo>
                          <a:lnTo>
                            <a:pt x="182" y="1"/>
                          </a:lnTo>
                          <a:lnTo>
                            <a:pt x="192" y="0"/>
                          </a:lnTo>
                          <a:lnTo>
                            <a:pt x="192" y="0"/>
                          </a:lnTo>
                          <a:lnTo>
                            <a:pt x="196" y="1"/>
                          </a:lnTo>
                          <a:lnTo>
                            <a:pt x="200" y="2"/>
                          </a:lnTo>
                          <a:lnTo>
                            <a:pt x="204" y="3"/>
                          </a:lnTo>
                          <a:lnTo>
                            <a:pt x="206" y="6"/>
                          </a:lnTo>
                          <a:lnTo>
                            <a:pt x="208" y="9"/>
                          </a:lnTo>
                          <a:lnTo>
                            <a:pt x="211" y="13"/>
                          </a:lnTo>
                          <a:lnTo>
                            <a:pt x="212" y="16"/>
                          </a:lnTo>
                          <a:lnTo>
                            <a:pt x="212" y="21"/>
                          </a:lnTo>
                          <a:lnTo>
                            <a:pt x="212" y="21"/>
                          </a:lnTo>
                          <a:lnTo>
                            <a:pt x="212" y="24"/>
                          </a:lnTo>
                          <a:lnTo>
                            <a:pt x="211" y="28"/>
                          </a:lnTo>
                          <a:lnTo>
                            <a:pt x="208" y="31"/>
                          </a:lnTo>
                          <a:lnTo>
                            <a:pt x="206" y="35"/>
                          </a:lnTo>
                          <a:lnTo>
                            <a:pt x="204" y="37"/>
                          </a:lnTo>
                          <a:lnTo>
                            <a:pt x="200" y="38"/>
                          </a:lnTo>
                          <a:lnTo>
                            <a:pt x="196" y="39"/>
                          </a:lnTo>
                          <a:lnTo>
                            <a:pt x="192" y="40"/>
                          </a:lnTo>
                          <a:lnTo>
                            <a:pt x="192" y="40"/>
                          </a:lnTo>
                          <a:lnTo>
                            <a:pt x="184" y="40"/>
                          </a:lnTo>
                          <a:lnTo>
                            <a:pt x="177" y="42"/>
                          </a:lnTo>
                          <a:lnTo>
                            <a:pt x="169" y="44"/>
                          </a:lnTo>
                          <a:lnTo>
                            <a:pt x="162" y="47"/>
                          </a:lnTo>
                          <a:lnTo>
                            <a:pt x="155" y="51"/>
                          </a:lnTo>
                          <a:lnTo>
                            <a:pt x="147" y="55"/>
                          </a:lnTo>
                          <a:lnTo>
                            <a:pt x="133" y="67"/>
                          </a:lnTo>
                          <a:lnTo>
                            <a:pt x="120" y="81"/>
                          </a:lnTo>
                          <a:lnTo>
                            <a:pt x="108" y="97"/>
                          </a:lnTo>
                          <a:lnTo>
                            <a:pt x="96" y="117"/>
                          </a:lnTo>
                          <a:lnTo>
                            <a:pt x="85" y="137"/>
                          </a:lnTo>
                          <a:lnTo>
                            <a:pt x="75" y="162"/>
                          </a:lnTo>
                          <a:lnTo>
                            <a:pt x="66" y="187"/>
                          </a:lnTo>
                          <a:lnTo>
                            <a:pt x="59" y="214"/>
                          </a:lnTo>
                          <a:lnTo>
                            <a:pt x="52" y="243"/>
                          </a:lnTo>
                          <a:lnTo>
                            <a:pt x="46" y="273"/>
                          </a:lnTo>
                          <a:lnTo>
                            <a:pt x="43" y="304"/>
                          </a:lnTo>
                          <a:lnTo>
                            <a:pt x="41" y="336"/>
                          </a:lnTo>
                          <a:lnTo>
                            <a:pt x="40" y="369"/>
                          </a:lnTo>
                          <a:lnTo>
                            <a:pt x="40" y="369"/>
                          </a:lnTo>
                          <a:lnTo>
                            <a:pt x="41" y="402"/>
                          </a:lnTo>
                          <a:lnTo>
                            <a:pt x="43" y="434"/>
                          </a:lnTo>
                          <a:lnTo>
                            <a:pt x="46" y="466"/>
                          </a:lnTo>
                          <a:lnTo>
                            <a:pt x="52" y="496"/>
                          </a:lnTo>
                          <a:lnTo>
                            <a:pt x="59" y="524"/>
                          </a:lnTo>
                          <a:lnTo>
                            <a:pt x="66" y="551"/>
                          </a:lnTo>
                          <a:lnTo>
                            <a:pt x="75" y="576"/>
                          </a:lnTo>
                          <a:lnTo>
                            <a:pt x="85" y="600"/>
                          </a:lnTo>
                          <a:lnTo>
                            <a:pt x="96" y="621"/>
                          </a:lnTo>
                          <a:lnTo>
                            <a:pt x="108" y="641"/>
                          </a:lnTo>
                          <a:lnTo>
                            <a:pt x="120" y="657"/>
                          </a:lnTo>
                          <a:lnTo>
                            <a:pt x="133" y="671"/>
                          </a:lnTo>
                          <a:lnTo>
                            <a:pt x="147" y="683"/>
                          </a:lnTo>
                          <a:lnTo>
                            <a:pt x="155" y="687"/>
                          </a:lnTo>
                          <a:lnTo>
                            <a:pt x="162" y="691"/>
                          </a:lnTo>
                          <a:lnTo>
                            <a:pt x="169" y="694"/>
                          </a:lnTo>
                          <a:lnTo>
                            <a:pt x="177" y="695"/>
                          </a:lnTo>
                          <a:lnTo>
                            <a:pt x="184" y="698"/>
                          </a:lnTo>
                          <a:lnTo>
                            <a:pt x="192" y="698"/>
                          </a:lnTo>
                          <a:lnTo>
                            <a:pt x="192" y="698"/>
                          </a:lnTo>
                          <a:lnTo>
                            <a:pt x="196" y="698"/>
                          </a:lnTo>
                          <a:lnTo>
                            <a:pt x="200" y="699"/>
                          </a:lnTo>
                          <a:lnTo>
                            <a:pt x="204" y="701"/>
                          </a:lnTo>
                          <a:lnTo>
                            <a:pt x="206" y="704"/>
                          </a:lnTo>
                          <a:lnTo>
                            <a:pt x="208" y="707"/>
                          </a:lnTo>
                          <a:lnTo>
                            <a:pt x="211" y="709"/>
                          </a:lnTo>
                          <a:lnTo>
                            <a:pt x="212" y="714"/>
                          </a:lnTo>
                          <a:lnTo>
                            <a:pt x="212" y="717"/>
                          </a:lnTo>
                          <a:lnTo>
                            <a:pt x="212" y="717"/>
                          </a:lnTo>
                          <a:lnTo>
                            <a:pt x="212" y="722"/>
                          </a:lnTo>
                          <a:lnTo>
                            <a:pt x="211" y="725"/>
                          </a:lnTo>
                          <a:lnTo>
                            <a:pt x="208" y="729"/>
                          </a:lnTo>
                          <a:lnTo>
                            <a:pt x="206" y="731"/>
                          </a:lnTo>
                          <a:lnTo>
                            <a:pt x="204" y="734"/>
                          </a:lnTo>
                          <a:lnTo>
                            <a:pt x="200" y="736"/>
                          </a:lnTo>
                          <a:lnTo>
                            <a:pt x="196" y="737"/>
                          </a:lnTo>
                          <a:lnTo>
                            <a:pt x="192" y="737"/>
                          </a:lnTo>
                          <a:lnTo>
                            <a:pt x="192" y="737"/>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039" name="Freeform 16">
                      <a:extLst>
                        <a:ext uri="{FF2B5EF4-FFF2-40B4-BE49-F238E27FC236}">
                          <a16:creationId xmlns:a16="http://schemas.microsoft.com/office/drawing/2014/main" id="{ACEE86C2-1143-49D6-82EC-3E2B34127CFD}"/>
                        </a:ext>
                      </a:extLst>
                    </p:cNvPr>
                    <p:cNvSpPr>
                      <a:spLocks/>
                    </p:cNvSpPr>
                    <p:nvPr/>
                  </p:nvSpPr>
                  <p:spPr bwMode="auto">
                    <a:xfrm>
                      <a:off x="1504950" y="4162425"/>
                      <a:ext cx="334962" cy="1169988"/>
                    </a:xfrm>
                    <a:custGeom>
                      <a:avLst/>
                      <a:gdLst>
                        <a:gd name="T0" fmla="*/ 20 w 211"/>
                        <a:gd name="T1" fmla="*/ 737 h 737"/>
                        <a:gd name="T2" fmla="*/ 11 w 211"/>
                        <a:gd name="T3" fmla="*/ 736 h 737"/>
                        <a:gd name="T4" fmla="*/ 6 w 211"/>
                        <a:gd name="T5" fmla="*/ 731 h 737"/>
                        <a:gd name="T6" fmla="*/ 1 w 211"/>
                        <a:gd name="T7" fmla="*/ 725 h 737"/>
                        <a:gd name="T8" fmla="*/ 0 w 211"/>
                        <a:gd name="T9" fmla="*/ 717 h 737"/>
                        <a:gd name="T10" fmla="*/ 0 w 211"/>
                        <a:gd name="T11" fmla="*/ 714 h 737"/>
                        <a:gd name="T12" fmla="*/ 3 w 211"/>
                        <a:gd name="T13" fmla="*/ 707 h 737"/>
                        <a:gd name="T14" fmla="*/ 8 w 211"/>
                        <a:gd name="T15" fmla="*/ 701 h 737"/>
                        <a:gd name="T16" fmla="*/ 16 w 211"/>
                        <a:gd name="T17" fmla="*/ 698 h 737"/>
                        <a:gd name="T18" fmla="*/ 20 w 211"/>
                        <a:gd name="T19" fmla="*/ 698 h 737"/>
                        <a:gd name="T20" fmla="*/ 35 w 211"/>
                        <a:gd name="T21" fmla="*/ 695 h 737"/>
                        <a:gd name="T22" fmla="*/ 50 w 211"/>
                        <a:gd name="T23" fmla="*/ 691 h 737"/>
                        <a:gd name="T24" fmla="*/ 65 w 211"/>
                        <a:gd name="T25" fmla="*/ 683 h 737"/>
                        <a:gd name="T26" fmla="*/ 91 w 211"/>
                        <a:gd name="T27" fmla="*/ 657 h 737"/>
                        <a:gd name="T28" fmla="*/ 115 w 211"/>
                        <a:gd name="T29" fmla="*/ 621 h 737"/>
                        <a:gd name="T30" fmla="*/ 136 w 211"/>
                        <a:gd name="T31" fmla="*/ 576 h 737"/>
                        <a:gd name="T32" fmla="*/ 152 w 211"/>
                        <a:gd name="T33" fmla="*/ 524 h 737"/>
                        <a:gd name="T34" fmla="*/ 165 w 211"/>
                        <a:gd name="T35" fmla="*/ 466 h 737"/>
                        <a:gd name="T36" fmla="*/ 171 w 211"/>
                        <a:gd name="T37" fmla="*/ 402 h 737"/>
                        <a:gd name="T38" fmla="*/ 172 w 211"/>
                        <a:gd name="T39" fmla="*/ 369 h 737"/>
                        <a:gd name="T40" fmla="*/ 169 w 211"/>
                        <a:gd name="T41" fmla="*/ 304 h 737"/>
                        <a:gd name="T42" fmla="*/ 159 w 211"/>
                        <a:gd name="T43" fmla="*/ 243 h 737"/>
                        <a:gd name="T44" fmla="*/ 145 w 211"/>
                        <a:gd name="T45" fmla="*/ 187 h 737"/>
                        <a:gd name="T46" fmla="*/ 127 w 211"/>
                        <a:gd name="T47" fmla="*/ 137 h 737"/>
                        <a:gd name="T48" fmla="*/ 104 w 211"/>
                        <a:gd name="T49" fmla="*/ 97 h 737"/>
                        <a:gd name="T50" fmla="*/ 78 w 211"/>
                        <a:gd name="T51" fmla="*/ 67 h 737"/>
                        <a:gd name="T52" fmla="*/ 56 w 211"/>
                        <a:gd name="T53" fmla="*/ 51 h 737"/>
                        <a:gd name="T54" fmla="*/ 43 w 211"/>
                        <a:gd name="T55" fmla="*/ 44 h 737"/>
                        <a:gd name="T56" fmla="*/ 28 w 211"/>
                        <a:gd name="T57" fmla="*/ 40 h 737"/>
                        <a:gd name="T58" fmla="*/ 20 w 211"/>
                        <a:gd name="T59" fmla="*/ 40 h 737"/>
                        <a:gd name="T60" fmla="*/ 11 w 211"/>
                        <a:gd name="T61" fmla="*/ 38 h 737"/>
                        <a:gd name="T62" fmla="*/ 6 w 211"/>
                        <a:gd name="T63" fmla="*/ 35 h 737"/>
                        <a:gd name="T64" fmla="*/ 1 w 211"/>
                        <a:gd name="T65" fmla="*/ 28 h 737"/>
                        <a:gd name="T66" fmla="*/ 0 w 211"/>
                        <a:gd name="T67" fmla="*/ 21 h 737"/>
                        <a:gd name="T68" fmla="*/ 0 w 211"/>
                        <a:gd name="T69" fmla="*/ 16 h 737"/>
                        <a:gd name="T70" fmla="*/ 3 w 211"/>
                        <a:gd name="T71" fmla="*/ 9 h 737"/>
                        <a:gd name="T72" fmla="*/ 8 w 211"/>
                        <a:gd name="T73" fmla="*/ 3 h 737"/>
                        <a:gd name="T74" fmla="*/ 16 w 211"/>
                        <a:gd name="T75" fmla="*/ 1 h 737"/>
                        <a:gd name="T76" fmla="*/ 20 w 211"/>
                        <a:gd name="T77" fmla="*/ 0 h 737"/>
                        <a:gd name="T78" fmla="*/ 39 w 211"/>
                        <a:gd name="T79" fmla="*/ 2 h 737"/>
                        <a:gd name="T80" fmla="*/ 59 w 211"/>
                        <a:gd name="T81" fmla="*/ 8 h 737"/>
                        <a:gd name="T82" fmla="*/ 77 w 211"/>
                        <a:gd name="T83" fmla="*/ 17 h 737"/>
                        <a:gd name="T84" fmla="*/ 95 w 211"/>
                        <a:gd name="T85" fmla="*/ 29 h 737"/>
                        <a:gd name="T86" fmla="*/ 112 w 211"/>
                        <a:gd name="T87" fmla="*/ 44 h 737"/>
                        <a:gd name="T88" fmla="*/ 142 w 211"/>
                        <a:gd name="T89" fmla="*/ 83 h 737"/>
                        <a:gd name="T90" fmla="*/ 169 w 211"/>
                        <a:gd name="T91" fmla="*/ 133 h 737"/>
                        <a:gd name="T92" fmla="*/ 188 w 211"/>
                        <a:gd name="T93" fmla="*/ 192 h 737"/>
                        <a:gd name="T94" fmla="*/ 203 w 211"/>
                        <a:gd name="T95" fmla="*/ 259 h 737"/>
                        <a:gd name="T96" fmla="*/ 210 w 211"/>
                        <a:gd name="T97" fmla="*/ 330 h 737"/>
                        <a:gd name="T98" fmla="*/ 211 w 211"/>
                        <a:gd name="T99" fmla="*/ 369 h 737"/>
                        <a:gd name="T100" fmla="*/ 208 w 211"/>
                        <a:gd name="T101" fmla="*/ 444 h 737"/>
                        <a:gd name="T102" fmla="*/ 196 w 211"/>
                        <a:gd name="T103" fmla="*/ 514 h 737"/>
                        <a:gd name="T104" fmla="*/ 179 w 211"/>
                        <a:gd name="T105" fmla="*/ 576 h 737"/>
                        <a:gd name="T106" fmla="*/ 156 w 211"/>
                        <a:gd name="T107" fmla="*/ 631 h 737"/>
                        <a:gd name="T108" fmla="*/ 127 w 211"/>
                        <a:gd name="T109" fmla="*/ 676 h 737"/>
                        <a:gd name="T110" fmla="*/ 104 w 211"/>
                        <a:gd name="T111" fmla="*/ 701 h 737"/>
                        <a:gd name="T112" fmla="*/ 87 w 211"/>
                        <a:gd name="T113" fmla="*/ 715 h 737"/>
                        <a:gd name="T114" fmla="*/ 68 w 211"/>
                        <a:gd name="T115" fmla="*/ 725 h 737"/>
                        <a:gd name="T116" fmla="*/ 50 w 211"/>
                        <a:gd name="T117" fmla="*/ 734 h 737"/>
                        <a:gd name="T118" fmla="*/ 30 w 211"/>
                        <a:gd name="T119" fmla="*/ 737 h 737"/>
                        <a:gd name="T120" fmla="*/ 20 w 211"/>
                        <a:gd name="T121" fmla="*/ 737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1" h="737">
                          <a:moveTo>
                            <a:pt x="20" y="737"/>
                          </a:moveTo>
                          <a:lnTo>
                            <a:pt x="20" y="737"/>
                          </a:lnTo>
                          <a:lnTo>
                            <a:pt x="16" y="737"/>
                          </a:lnTo>
                          <a:lnTo>
                            <a:pt x="11" y="736"/>
                          </a:lnTo>
                          <a:lnTo>
                            <a:pt x="8" y="734"/>
                          </a:lnTo>
                          <a:lnTo>
                            <a:pt x="6" y="731"/>
                          </a:lnTo>
                          <a:lnTo>
                            <a:pt x="3" y="729"/>
                          </a:lnTo>
                          <a:lnTo>
                            <a:pt x="1" y="725"/>
                          </a:lnTo>
                          <a:lnTo>
                            <a:pt x="0" y="722"/>
                          </a:lnTo>
                          <a:lnTo>
                            <a:pt x="0" y="717"/>
                          </a:lnTo>
                          <a:lnTo>
                            <a:pt x="0" y="717"/>
                          </a:lnTo>
                          <a:lnTo>
                            <a:pt x="0" y="714"/>
                          </a:lnTo>
                          <a:lnTo>
                            <a:pt x="1" y="709"/>
                          </a:lnTo>
                          <a:lnTo>
                            <a:pt x="3" y="707"/>
                          </a:lnTo>
                          <a:lnTo>
                            <a:pt x="6" y="704"/>
                          </a:lnTo>
                          <a:lnTo>
                            <a:pt x="8" y="701"/>
                          </a:lnTo>
                          <a:lnTo>
                            <a:pt x="11" y="699"/>
                          </a:lnTo>
                          <a:lnTo>
                            <a:pt x="16" y="698"/>
                          </a:lnTo>
                          <a:lnTo>
                            <a:pt x="20" y="698"/>
                          </a:lnTo>
                          <a:lnTo>
                            <a:pt x="20" y="698"/>
                          </a:lnTo>
                          <a:lnTo>
                            <a:pt x="28" y="698"/>
                          </a:lnTo>
                          <a:lnTo>
                            <a:pt x="35" y="695"/>
                          </a:lnTo>
                          <a:lnTo>
                            <a:pt x="43" y="694"/>
                          </a:lnTo>
                          <a:lnTo>
                            <a:pt x="50" y="691"/>
                          </a:lnTo>
                          <a:lnTo>
                            <a:pt x="56" y="687"/>
                          </a:lnTo>
                          <a:lnTo>
                            <a:pt x="65" y="683"/>
                          </a:lnTo>
                          <a:lnTo>
                            <a:pt x="78" y="671"/>
                          </a:lnTo>
                          <a:lnTo>
                            <a:pt x="91" y="657"/>
                          </a:lnTo>
                          <a:lnTo>
                            <a:pt x="104" y="641"/>
                          </a:lnTo>
                          <a:lnTo>
                            <a:pt x="115" y="621"/>
                          </a:lnTo>
                          <a:lnTo>
                            <a:pt x="127" y="600"/>
                          </a:lnTo>
                          <a:lnTo>
                            <a:pt x="136" y="576"/>
                          </a:lnTo>
                          <a:lnTo>
                            <a:pt x="145" y="551"/>
                          </a:lnTo>
                          <a:lnTo>
                            <a:pt x="152" y="524"/>
                          </a:lnTo>
                          <a:lnTo>
                            <a:pt x="159" y="496"/>
                          </a:lnTo>
                          <a:lnTo>
                            <a:pt x="165" y="466"/>
                          </a:lnTo>
                          <a:lnTo>
                            <a:pt x="169" y="434"/>
                          </a:lnTo>
                          <a:lnTo>
                            <a:pt x="171" y="402"/>
                          </a:lnTo>
                          <a:lnTo>
                            <a:pt x="172" y="369"/>
                          </a:lnTo>
                          <a:lnTo>
                            <a:pt x="172" y="369"/>
                          </a:lnTo>
                          <a:lnTo>
                            <a:pt x="171" y="336"/>
                          </a:lnTo>
                          <a:lnTo>
                            <a:pt x="169" y="304"/>
                          </a:lnTo>
                          <a:lnTo>
                            <a:pt x="165" y="273"/>
                          </a:lnTo>
                          <a:lnTo>
                            <a:pt x="159" y="243"/>
                          </a:lnTo>
                          <a:lnTo>
                            <a:pt x="152" y="214"/>
                          </a:lnTo>
                          <a:lnTo>
                            <a:pt x="145" y="187"/>
                          </a:lnTo>
                          <a:lnTo>
                            <a:pt x="136" y="162"/>
                          </a:lnTo>
                          <a:lnTo>
                            <a:pt x="127" y="137"/>
                          </a:lnTo>
                          <a:lnTo>
                            <a:pt x="115" y="117"/>
                          </a:lnTo>
                          <a:lnTo>
                            <a:pt x="104" y="97"/>
                          </a:lnTo>
                          <a:lnTo>
                            <a:pt x="91" y="81"/>
                          </a:lnTo>
                          <a:lnTo>
                            <a:pt x="78" y="67"/>
                          </a:lnTo>
                          <a:lnTo>
                            <a:pt x="65" y="55"/>
                          </a:lnTo>
                          <a:lnTo>
                            <a:pt x="56" y="51"/>
                          </a:lnTo>
                          <a:lnTo>
                            <a:pt x="50" y="47"/>
                          </a:lnTo>
                          <a:lnTo>
                            <a:pt x="43" y="44"/>
                          </a:lnTo>
                          <a:lnTo>
                            <a:pt x="35" y="42"/>
                          </a:lnTo>
                          <a:lnTo>
                            <a:pt x="28" y="40"/>
                          </a:lnTo>
                          <a:lnTo>
                            <a:pt x="20" y="40"/>
                          </a:lnTo>
                          <a:lnTo>
                            <a:pt x="20" y="40"/>
                          </a:lnTo>
                          <a:lnTo>
                            <a:pt x="16" y="39"/>
                          </a:lnTo>
                          <a:lnTo>
                            <a:pt x="11" y="38"/>
                          </a:lnTo>
                          <a:lnTo>
                            <a:pt x="8" y="37"/>
                          </a:lnTo>
                          <a:lnTo>
                            <a:pt x="6" y="35"/>
                          </a:lnTo>
                          <a:lnTo>
                            <a:pt x="3" y="31"/>
                          </a:lnTo>
                          <a:lnTo>
                            <a:pt x="1" y="28"/>
                          </a:lnTo>
                          <a:lnTo>
                            <a:pt x="0" y="24"/>
                          </a:lnTo>
                          <a:lnTo>
                            <a:pt x="0" y="21"/>
                          </a:lnTo>
                          <a:lnTo>
                            <a:pt x="0" y="21"/>
                          </a:lnTo>
                          <a:lnTo>
                            <a:pt x="0" y="16"/>
                          </a:lnTo>
                          <a:lnTo>
                            <a:pt x="1" y="13"/>
                          </a:lnTo>
                          <a:lnTo>
                            <a:pt x="3" y="9"/>
                          </a:lnTo>
                          <a:lnTo>
                            <a:pt x="6" y="6"/>
                          </a:lnTo>
                          <a:lnTo>
                            <a:pt x="8" y="3"/>
                          </a:lnTo>
                          <a:lnTo>
                            <a:pt x="11" y="2"/>
                          </a:lnTo>
                          <a:lnTo>
                            <a:pt x="16" y="1"/>
                          </a:lnTo>
                          <a:lnTo>
                            <a:pt x="20" y="0"/>
                          </a:lnTo>
                          <a:lnTo>
                            <a:pt x="20" y="0"/>
                          </a:lnTo>
                          <a:lnTo>
                            <a:pt x="30" y="1"/>
                          </a:lnTo>
                          <a:lnTo>
                            <a:pt x="39" y="2"/>
                          </a:lnTo>
                          <a:lnTo>
                            <a:pt x="50" y="5"/>
                          </a:lnTo>
                          <a:lnTo>
                            <a:pt x="59" y="8"/>
                          </a:lnTo>
                          <a:lnTo>
                            <a:pt x="68" y="12"/>
                          </a:lnTo>
                          <a:lnTo>
                            <a:pt x="77" y="17"/>
                          </a:lnTo>
                          <a:lnTo>
                            <a:pt x="87" y="22"/>
                          </a:lnTo>
                          <a:lnTo>
                            <a:pt x="95" y="29"/>
                          </a:lnTo>
                          <a:lnTo>
                            <a:pt x="104" y="36"/>
                          </a:lnTo>
                          <a:lnTo>
                            <a:pt x="112" y="44"/>
                          </a:lnTo>
                          <a:lnTo>
                            <a:pt x="127" y="62"/>
                          </a:lnTo>
                          <a:lnTo>
                            <a:pt x="142" y="83"/>
                          </a:lnTo>
                          <a:lnTo>
                            <a:pt x="156" y="107"/>
                          </a:lnTo>
                          <a:lnTo>
                            <a:pt x="169" y="133"/>
                          </a:lnTo>
                          <a:lnTo>
                            <a:pt x="179" y="162"/>
                          </a:lnTo>
                          <a:lnTo>
                            <a:pt x="188" y="192"/>
                          </a:lnTo>
                          <a:lnTo>
                            <a:pt x="196" y="224"/>
                          </a:lnTo>
                          <a:lnTo>
                            <a:pt x="203" y="259"/>
                          </a:lnTo>
                          <a:lnTo>
                            <a:pt x="208" y="293"/>
                          </a:lnTo>
                          <a:lnTo>
                            <a:pt x="210" y="330"/>
                          </a:lnTo>
                          <a:lnTo>
                            <a:pt x="211" y="369"/>
                          </a:lnTo>
                          <a:lnTo>
                            <a:pt x="211" y="369"/>
                          </a:lnTo>
                          <a:lnTo>
                            <a:pt x="210" y="407"/>
                          </a:lnTo>
                          <a:lnTo>
                            <a:pt x="208" y="444"/>
                          </a:lnTo>
                          <a:lnTo>
                            <a:pt x="203" y="479"/>
                          </a:lnTo>
                          <a:lnTo>
                            <a:pt x="196" y="514"/>
                          </a:lnTo>
                          <a:lnTo>
                            <a:pt x="188" y="546"/>
                          </a:lnTo>
                          <a:lnTo>
                            <a:pt x="179" y="576"/>
                          </a:lnTo>
                          <a:lnTo>
                            <a:pt x="169" y="604"/>
                          </a:lnTo>
                          <a:lnTo>
                            <a:pt x="156" y="631"/>
                          </a:lnTo>
                          <a:lnTo>
                            <a:pt x="142" y="654"/>
                          </a:lnTo>
                          <a:lnTo>
                            <a:pt x="127" y="676"/>
                          </a:lnTo>
                          <a:lnTo>
                            <a:pt x="112" y="693"/>
                          </a:lnTo>
                          <a:lnTo>
                            <a:pt x="104" y="701"/>
                          </a:lnTo>
                          <a:lnTo>
                            <a:pt x="95" y="709"/>
                          </a:lnTo>
                          <a:lnTo>
                            <a:pt x="87" y="715"/>
                          </a:lnTo>
                          <a:lnTo>
                            <a:pt x="77" y="721"/>
                          </a:lnTo>
                          <a:lnTo>
                            <a:pt x="68" y="725"/>
                          </a:lnTo>
                          <a:lnTo>
                            <a:pt x="59" y="730"/>
                          </a:lnTo>
                          <a:lnTo>
                            <a:pt x="50" y="734"/>
                          </a:lnTo>
                          <a:lnTo>
                            <a:pt x="39" y="736"/>
                          </a:lnTo>
                          <a:lnTo>
                            <a:pt x="30" y="737"/>
                          </a:lnTo>
                          <a:lnTo>
                            <a:pt x="20" y="737"/>
                          </a:lnTo>
                          <a:lnTo>
                            <a:pt x="20" y="737"/>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040" name="Freeform 17">
                      <a:extLst>
                        <a:ext uri="{FF2B5EF4-FFF2-40B4-BE49-F238E27FC236}">
                          <a16:creationId xmlns:a16="http://schemas.microsoft.com/office/drawing/2014/main" id="{9D7BEAC0-B8F5-42CA-B12B-C47129C51338}"/>
                        </a:ext>
                      </a:extLst>
                    </p:cNvPr>
                    <p:cNvSpPr>
                      <a:spLocks/>
                    </p:cNvSpPr>
                    <p:nvPr/>
                  </p:nvSpPr>
                  <p:spPr bwMode="auto">
                    <a:xfrm>
                      <a:off x="1504950" y="4162425"/>
                      <a:ext cx="61912" cy="1169988"/>
                    </a:xfrm>
                    <a:custGeom>
                      <a:avLst/>
                      <a:gdLst>
                        <a:gd name="T0" fmla="*/ 20 w 39"/>
                        <a:gd name="T1" fmla="*/ 737 h 737"/>
                        <a:gd name="T2" fmla="*/ 20 w 39"/>
                        <a:gd name="T3" fmla="*/ 737 h 737"/>
                        <a:gd name="T4" fmla="*/ 16 w 39"/>
                        <a:gd name="T5" fmla="*/ 737 h 737"/>
                        <a:gd name="T6" fmla="*/ 11 w 39"/>
                        <a:gd name="T7" fmla="*/ 736 h 737"/>
                        <a:gd name="T8" fmla="*/ 8 w 39"/>
                        <a:gd name="T9" fmla="*/ 734 h 737"/>
                        <a:gd name="T10" fmla="*/ 6 w 39"/>
                        <a:gd name="T11" fmla="*/ 731 h 737"/>
                        <a:gd name="T12" fmla="*/ 3 w 39"/>
                        <a:gd name="T13" fmla="*/ 729 h 737"/>
                        <a:gd name="T14" fmla="*/ 1 w 39"/>
                        <a:gd name="T15" fmla="*/ 725 h 737"/>
                        <a:gd name="T16" fmla="*/ 0 w 39"/>
                        <a:gd name="T17" fmla="*/ 722 h 737"/>
                        <a:gd name="T18" fmla="*/ 0 w 39"/>
                        <a:gd name="T19" fmla="*/ 717 h 737"/>
                        <a:gd name="T20" fmla="*/ 0 w 39"/>
                        <a:gd name="T21" fmla="*/ 21 h 737"/>
                        <a:gd name="T22" fmla="*/ 0 w 39"/>
                        <a:gd name="T23" fmla="*/ 21 h 737"/>
                        <a:gd name="T24" fmla="*/ 0 w 39"/>
                        <a:gd name="T25" fmla="*/ 16 h 737"/>
                        <a:gd name="T26" fmla="*/ 1 w 39"/>
                        <a:gd name="T27" fmla="*/ 13 h 737"/>
                        <a:gd name="T28" fmla="*/ 3 w 39"/>
                        <a:gd name="T29" fmla="*/ 9 h 737"/>
                        <a:gd name="T30" fmla="*/ 6 w 39"/>
                        <a:gd name="T31" fmla="*/ 6 h 737"/>
                        <a:gd name="T32" fmla="*/ 8 w 39"/>
                        <a:gd name="T33" fmla="*/ 3 h 737"/>
                        <a:gd name="T34" fmla="*/ 11 w 39"/>
                        <a:gd name="T35" fmla="*/ 2 h 737"/>
                        <a:gd name="T36" fmla="*/ 16 w 39"/>
                        <a:gd name="T37" fmla="*/ 1 h 737"/>
                        <a:gd name="T38" fmla="*/ 20 w 39"/>
                        <a:gd name="T39" fmla="*/ 0 h 737"/>
                        <a:gd name="T40" fmla="*/ 20 w 39"/>
                        <a:gd name="T41" fmla="*/ 0 h 737"/>
                        <a:gd name="T42" fmla="*/ 23 w 39"/>
                        <a:gd name="T43" fmla="*/ 1 h 737"/>
                        <a:gd name="T44" fmla="*/ 28 w 39"/>
                        <a:gd name="T45" fmla="*/ 2 h 737"/>
                        <a:gd name="T46" fmla="*/ 31 w 39"/>
                        <a:gd name="T47" fmla="*/ 3 h 737"/>
                        <a:gd name="T48" fmla="*/ 33 w 39"/>
                        <a:gd name="T49" fmla="*/ 6 h 737"/>
                        <a:gd name="T50" fmla="*/ 36 w 39"/>
                        <a:gd name="T51" fmla="*/ 9 h 737"/>
                        <a:gd name="T52" fmla="*/ 38 w 39"/>
                        <a:gd name="T53" fmla="*/ 13 h 737"/>
                        <a:gd name="T54" fmla="*/ 39 w 39"/>
                        <a:gd name="T55" fmla="*/ 16 h 737"/>
                        <a:gd name="T56" fmla="*/ 39 w 39"/>
                        <a:gd name="T57" fmla="*/ 21 h 737"/>
                        <a:gd name="T58" fmla="*/ 39 w 39"/>
                        <a:gd name="T59" fmla="*/ 717 h 737"/>
                        <a:gd name="T60" fmla="*/ 39 w 39"/>
                        <a:gd name="T61" fmla="*/ 717 h 737"/>
                        <a:gd name="T62" fmla="*/ 39 w 39"/>
                        <a:gd name="T63" fmla="*/ 722 h 737"/>
                        <a:gd name="T64" fmla="*/ 38 w 39"/>
                        <a:gd name="T65" fmla="*/ 725 h 737"/>
                        <a:gd name="T66" fmla="*/ 36 w 39"/>
                        <a:gd name="T67" fmla="*/ 729 h 737"/>
                        <a:gd name="T68" fmla="*/ 33 w 39"/>
                        <a:gd name="T69" fmla="*/ 731 h 737"/>
                        <a:gd name="T70" fmla="*/ 31 w 39"/>
                        <a:gd name="T71" fmla="*/ 734 h 737"/>
                        <a:gd name="T72" fmla="*/ 28 w 39"/>
                        <a:gd name="T73" fmla="*/ 736 h 737"/>
                        <a:gd name="T74" fmla="*/ 23 w 39"/>
                        <a:gd name="T75" fmla="*/ 737 h 737"/>
                        <a:gd name="T76" fmla="*/ 20 w 39"/>
                        <a:gd name="T77" fmla="*/ 737 h 737"/>
                        <a:gd name="T78" fmla="*/ 20 w 39"/>
                        <a:gd name="T79" fmla="*/ 737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9" h="737">
                          <a:moveTo>
                            <a:pt x="20" y="737"/>
                          </a:moveTo>
                          <a:lnTo>
                            <a:pt x="20" y="737"/>
                          </a:lnTo>
                          <a:lnTo>
                            <a:pt x="16" y="737"/>
                          </a:lnTo>
                          <a:lnTo>
                            <a:pt x="11" y="736"/>
                          </a:lnTo>
                          <a:lnTo>
                            <a:pt x="8" y="734"/>
                          </a:lnTo>
                          <a:lnTo>
                            <a:pt x="6" y="731"/>
                          </a:lnTo>
                          <a:lnTo>
                            <a:pt x="3" y="729"/>
                          </a:lnTo>
                          <a:lnTo>
                            <a:pt x="1" y="725"/>
                          </a:lnTo>
                          <a:lnTo>
                            <a:pt x="0" y="722"/>
                          </a:lnTo>
                          <a:lnTo>
                            <a:pt x="0" y="717"/>
                          </a:lnTo>
                          <a:lnTo>
                            <a:pt x="0" y="21"/>
                          </a:lnTo>
                          <a:lnTo>
                            <a:pt x="0" y="21"/>
                          </a:lnTo>
                          <a:lnTo>
                            <a:pt x="0" y="16"/>
                          </a:lnTo>
                          <a:lnTo>
                            <a:pt x="1" y="13"/>
                          </a:lnTo>
                          <a:lnTo>
                            <a:pt x="3" y="9"/>
                          </a:lnTo>
                          <a:lnTo>
                            <a:pt x="6" y="6"/>
                          </a:lnTo>
                          <a:lnTo>
                            <a:pt x="8" y="3"/>
                          </a:lnTo>
                          <a:lnTo>
                            <a:pt x="11" y="2"/>
                          </a:lnTo>
                          <a:lnTo>
                            <a:pt x="16" y="1"/>
                          </a:lnTo>
                          <a:lnTo>
                            <a:pt x="20" y="0"/>
                          </a:lnTo>
                          <a:lnTo>
                            <a:pt x="20" y="0"/>
                          </a:lnTo>
                          <a:lnTo>
                            <a:pt x="23" y="1"/>
                          </a:lnTo>
                          <a:lnTo>
                            <a:pt x="28" y="2"/>
                          </a:lnTo>
                          <a:lnTo>
                            <a:pt x="31" y="3"/>
                          </a:lnTo>
                          <a:lnTo>
                            <a:pt x="33" y="6"/>
                          </a:lnTo>
                          <a:lnTo>
                            <a:pt x="36" y="9"/>
                          </a:lnTo>
                          <a:lnTo>
                            <a:pt x="38" y="13"/>
                          </a:lnTo>
                          <a:lnTo>
                            <a:pt x="39" y="16"/>
                          </a:lnTo>
                          <a:lnTo>
                            <a:pt x="39" y="21"/>
                          </a:lnTo>
                          <a:lnTo>
                            <a:pt x="39" y="717"/>
                          </a:lnTo>
                          <a:lnTo>
                            <a:pt x="39" y="717"/>
                          </a:lnTo>
                          <a:lnTo>
                            <a:pt x="39" y="722"/>
                          </a:lnTo>
                          <a:lnTo>
                            <a:pt x="38" y="725"/>
                          </a:lnTo>
                          <a:lnTo>
                            <a:pt x="36" y="729"/>
                          </a:lnTo>
                          <a:lnTo>
                            <a:pt x="33" y="731"/>
                          </a:lnTo>
                          <a:lnTo>
                            <a:pt x="31" y="734"/>
                          </a:lnTo>
                          <a:lnTo>
                            <a:pt x="28" y="736"/>
                          </a:lnTo>
                          <a:lnTo>
                            <a:pt x="23" y="737"/>
                          </a:lnTo>
                          <a:lnTo>
                            <a:pt x="20" y="737"/>
                          </a:lnTo>
                          <a:lnTo>
                            <a:pt x="20" y="737"/>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041" name="Freeform 18">
                      <a:extLst>
                        <a:ext uri="{FF2B5EF4-FFF2-40B4-BE49-F238E27FC236}">
                          <a16:creationId xmlns:a16="http://schemas.microsoft.com/office/drawing/2014/main" id="{F15F927F-517B-4449-865F-1584E8542D50}"/>
                        </a:ext>
                      </a:extLst>
                    </p:cNvPr>
                    <p:cNvSpPr>
                      <a:spLocks/>
                    </p:cNvSpPr>
                    <p:nvPr/>
                  </p:nvSpPr>
                  <p:spPr bwMode="auto">
                    <a:xfrm>
                      <a:off x="950913" y="4716463"/>
                      <a:ext cx="1169987" cy="63500"/>
                    </a:xfrm>
                    <a:custGeom>
                      <a:avLst/>
                      <a:gdLst>
                        <a:gd name="T0" fmla="*/ 717 w 737"/>
                        <a:gd name="T1" fmla="*/ 40 h 40"/>
                        <a:gd name="T2" fmla="*/ 20 w 737"/>
                        <a:gd name="T3" fmla="*/ 40 h 40"/>
                        <a:gd name="T4" fmla="*/ 20 w 737"/>
                        <a:gd name="T5" fmla="*/ 40 h 40"/>
                        <a:gd name="T6" fmla="*/ 16 w 737"/>
                        <a:gd name="T7" fmla="*/ 39 h 40"/>
                        <a:gd name="T8" fmla="*/ 13 w 737"/>
                        <a:gd name="T9" fmla="*/ 38 h 40"/>
                        <a:gd name="T10" fmla="*/ 9 w 737"/>
                        <a:gd name="T11" fmla="*/ 37 h 40"/>
                        <a:gd name="T12" fmla="*/ 6 w 737"/>
                        <a:gd name="T13" fmla="*/ 35 h 40"/>
                        <a:gd name="T14" fmla="*/ 3 w 737"/>
                        <a:gd name="T15" fmla="*/ 31 h 40"/>
                        <a:gd name="T16" fmla="*/ 1 w 737"/>
                        <a:gd name="T17" fmla="*/ 28 h 40"/>
                        <a:gd name="T18" fmla="*/ 0 w 737"/>
                        <a:gd name="T19" fmla="*/ 24 h 40"/>
                        <a:gd name="T20" fmla="*/ 0 w 737"/>
                        <a:gd name="T21" fmla="*/ 20 h 40"/>
                        <a:gd name="T22" fmla="*/ 0 w 737"/>
                        <a:gd name="T23" fmla="*/ 20 h 40"/>
                        <a:gd name="T24" fmla="*/ 0 w 737"/>
                        <a:gd name="T25" fmla="*/ 16 h 40"/>
                        <a:gd name="T26" fmla="*/ 1 w 737"/>
                        <a:gd name="T27" fmla="*/ 13 h 40"/>
                        <a:gd name="T28" fmla="*/ 3 w 737"/>
                        <a:gd name="T29" fmla="*/ 9 h 40"/>
                        <a:gd name="T30" fmla="*/ 6 w 737"/>
                        <a:gd name="T31" fmla="*/ 6 h 40"/>
                        <a:gd name="T32" fmla="*/ 9 w 737"/>
                        <a:gd name="T33" fmla="*/ 3 h 40"/>
                        <a:gd name="T34" fmla="*/ 13 w 737"/>
                        <a:gd name="T35" fmla="*/ 2 h 40"/>
                        <a:gd name="T36" fmla="*/ 16 w 737"/>
                        <a:gd name="T37" fmla="*/ 1 h 40"/>
                        <a:gd name="T38" fmla="*/ 20 w 737"/>
                        <a:gd name="T39" fmla="*/ 0 h 40"/>
                        <a:gd name="T40" fmla="*/ 717 w 737"/>
                        <a:gd name="T41" fmla="*/ 0 h 40"/>
                        <a:gd name="T42" fmla="*/ 717 w 737"/>
                        <a:gd name="T43" fmla="*/ 0 h 40"/>
                        <a:gd name="T44" fmla="*/ 721 w 737"/>
                        <a:gd name="T45" fmla="*/ 1 h 40"/>
                        <a:gd name="T46" fmla="*/ 724 w 737"/>
                        <a:gd name="T47" fmla="*/ 2 h 40"/>
                        <a:gd name="T48" fmla="*/ 728 w 737"/>
                        <a:gd name="T49" fmla="*/ 3 h 40"/>
                        <a:gd name="T50" fmla="*/ 731 w 737"/>
                        <a:gd name="T51" fmla="*/ 6 h 40"/>
                        <a:gd name="T52" fmla="*/ 734 w 737"/>
                        <a:gd name="T53" fmla="*/ 9 h 40"/>
                        <a:gd name="T54" fmla="*/ 736 w 737"/>
                        <a:gd name="T55" fmla="*/ 13 h 40"/>
                        <a:gd name="T56" fmla="*/ 737 w 737"/>
                        <a:gd name="T57" fmla="*/ 16 h 40"/>
                        <a:gd name="T58" fmla="*/ 737 w 737"/>
                        <a:gd name="T59" fmla="*/ 20 h 40"/>
                        <a:gd name="T60" fmla="*/ 737 w 737"/>
                        <a:gd name="T61" fmla="*/ 20 h 40"/>
                        <a:gd name="T62" fmla="*/ 737 w 737"/>
                        <a:gd name="T63" fmla="*/ 24 h 40"/>
                        <a:gd name="T64" fmla="*/ 736 w 737"/>
                        <a:gd name="T65" fmla="*/ 28 h 40"/>
                        <a:gd name="T66" fmla="*/ 734 w 737"/>
                        <a:gd name="T67" fmla="*/ 31 h 40"/>
                        <a:gd name="T68" fmla="*/ 731 w 737"/>
                        <a:gd name="T69" fmla="*/ 35 h 40"/>
                        <a:gd name="T70" fmla="*/ 728 w 737"/>
                        <a:gd name="T71" fmla="*/ 37 h 40"/>
                        <a:gd name="T72" fmla="*/ 724 w 737"/>
                        <a:gd name="T73" fmla="*/ 38 h 40"/>
                        <a:gd name="T74" fmla="*/ 721 w 737"/>
                        <a:gd name="T75" fmla="*/ 39 h 40"/>
                        <a:gd name="T76" fmla="*/ 717 w 737"/>
                        <a:gd name="T77" fmla="*/ 40 h 40"/>
                        <a:gd name="T78" fmla="*/ 717 w 737"/>
                        <a:gd name="T79"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37" h="40">
                          <a:moveTo>
                            <a:pt x="717" y="40"/>
                          </a:moveTo>
                          <a:lnTo>
                            <a:pt x="20" y="40"/>
                          </a:lnTo>
                          <a:lnTo>
                            <a:pt x="20" y="40"/>
                          </a:lnTo>
                          <a:lnTo>
                            <a:pt x="16" y="39"/>
                          </a:lnTo>
                          <a:lnTo>
                            <a:pt x="13" y="38"/>
                          </a:lnTo>
                          <a:lnTo>
                            <a:pt x="9" y="37"/>
                          </a:lnTo>
                          <a:lnTo>
                            <a:pt x="6" y="35"/>
                          </a:lnTo>
                          <a:lnTo>
                            <a:pt x="3" y="31"/>
                          </a:lnTo>
                          <a:lnTo>
                            <a:pt x="1" y="28"/>
                          </a:lnTo>
                          <a:lnTo>
                            <a:pt x="0" y="24"/>
                          </a:lnTo>
                          <a:lnTo>
                            <a:pt x="0" y="20"/>
                          </a:lnTo>
                          <a:lnTo>
                            <a:pt x="0" y="20"/>
                          </a:lnTo>
                          <a:lnTo>
                            <a:pt x="0" y="16"/>
                          </a:lnTo>
                          <a:lnTo>
                            <a:pt x="1" y="13"/>
                          </a:lnTo>
                          <a:lnTo>
                            <a:pt x="3" y="9"/>
                          </a:lnTo>
                          <a:lnTo>
                            <a:pt x="6" y="6"/>
                          </a:lnTo>
                          <a:lnTo>
                            <a:pt x="9" y="3"/>
                          </a:lnTo>
                          <a:lnTo>
                            <a:pt x="13" y="2"/>
                          </a:lnTo>
                          <a:lnTo>
                            <a:pt x="16" y="1"/>
                          </a:lnTo>
                          <a:lnTo>
                            <a:pt x="20" y="0"/>
                          </a:lnTo>
                          <a:lnTo>
                            <a:pt x="717" y="0"/>
                          </a:lnTo>
                          <a:lnTo>
                            <a:pt x="717" y="0"/>
                          </a:lnTo>
                          <a:lnTo>
                            <a:pt x="721" y="1"/>
                          </a:lnTo>
                          <a:lnTo>
                            <a:pt x="724" y="2"/>
                          </a:lnTo>
                          <a:lnTo>
                            <a:pt x="728" y="3"/>
                          </a:lnTo>
                          <a:lnTo>
                            <a:pt x="731" y="6"/>
                          </a:lnTo>
                          <a:lnTo>
                            <a:pt x="734" y="9"/>
                          </a:lnTo>
                          <a:lnTo>
                            <a:pt x="736" y="13"/>
                          </a:lnTo>
                          <a:lnTo>
                            <a:pt x="737" y="16"/>
                          </a:lnTo>
                          <a:lnTo>
                            <a:pt x="737" y="20"/>
                          </a:lnTo>
                          <a:lnTo>
                            <a:pt x="737" y="20"/>
                          </a:lnTo>
                          <a:lnTo>
                            <a:pt x="737" y="24"/>
                          </a:lnTo>
                          <a:lnTo>
                            <a:pt x="736" y="28"/>
                          </a:lnTo>
                          <a:lnTo>
                            <a:pt x="734" y="31"/>
                          </a:lnTo>
                          <a:lnTo>
                            <a:pt x="731" y="35"/>
                          </a:lnTo>
                          <a:lnTo>
                            <a:pt x="728" y="37"/>
                          </a:lnTo>
                          <a:lnTo>
                            <a:pt x="724" y="38"/>
                          </a:lnTo>
                          <a:lnTo>
                            <a:pt x="721" y="39"/>
                          </a:lnTo>
                          <a:lnTo>
                            <a:pt x="717" y="40"/>
                          </a:lnTo>
                          <a:lnTo>
                            <a:pt x="717" y="4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042" name="Freeform 19">
                      <a:extLst>
                        <a:ext uri="{FF2B5EF4-FFF2-40B4-BE49-F238E27FC236}">
                          <a16:creationId xmlns:a16="http://schemas.microsoft.com/office/drawing/2014/main" id="{85EF5BCB-E8F8-4821-859F-E18498E6312F}"/>
                        </a:ext>
                      </a:extLst>
                    </p:cNvPr>
                    <p:cNvSpPr>
                      <a:spLocks noEditPoints="1"/>
                    </p:cNvSpPr>
                    <p:nvPr/>
                  </p:nvSpPr>
                  <p:spPr bwMode="auto">
                    <a:xfrm>
                      <a:off x="950913" y="4162425"/>
                      <a:ext cx="1169987" cy="1169988"/>
                    </a:xfrm>
                    <a:custGeom>
                      <a:avLst/>
                      <a:gdLst>
                        <a:gd name="T0" fmla="*/ 312 w 737"/>
                        <a:gd name="T1" fmla="*/ 734 h 737"/>
                        <a:gd name="T2" fmla="*/ 222 w 737"/>
                        <a:gd name="T3" fmla="*/ 707 h 737"/>
                        <a:gd name="T4" fmla="*/ 142 w 737"/>
                        <a:gd name="T5" fmla="*/ 660 h 737"/>
                        <a:gd name="T6" fmla="*/ 89 w 737"/>
                        <a:gd name="T7" fmla="*/ 609 h 737"/>
                        <a:gd name="T8" fmla="*/ 40 w 737"/>
                        <a:gd name="T9" fmla="*/ 536 h 737"/>
                        <a:gd name="T10" fmla="*/ 10 w 737"/>
                        <a:gd name="T11" fmla="*/ 455 h 737"/>
                        <a:gd name="T12" fmla="*/ 0 w 737"/>
                        <a:gd name="T13" fmla="*/ 369 h 737"/>
                        <a:gd name="T14" fmla="*/ 7 w 737"/>
                        <a:gd name="T15" fmla="*/ 295 h 737"/>
                        <a:gd name="T16" fmla="*/ 37 w 737"/>
                        <a:gd name="T17" fmla="*/ 209 h 737"/>
                        <a:gd name="T18" fmla="*/ 84 w 737"/>
                        <a:gd name="T19" fmla="*/ 135 h 737"/>
                        <a:gd name="T20" fmla="*/ 148 w 737"/>
                        <a:gd name="T21" fmla="*/ 74 h 737"/>
                        <a:gd name="T22" fmla="*/ 225 w 737"/>
                        <a:gd name="T23" fmla="*/ 29 h 737"/>
                        <a:gd name="T24" fmla="*/ 312 w 737"/>
                        <a:gd name="T25" fmla="*/ 5 h 737"/>
                        <a:gd name="T26" fmla="*/ 387 w 737"/>
                        <a:gd name="T27" fmla="*/ 1 h 737"/>
                        <a:gd name="T28" fmla="*/ 478 w 737"/>
                        <a:gd name="T29" fmla="*/ 17 h 737"/>
                        <a:gd name="T30" fmla="*/ 559 w 737"/>
                        <a:gd name="T31" fmla="*/ 54 h 737"/>
                        <a:gd name="T32" fmla="*/ 628 w 737"/>
                        <a:gd name="T33" fmla="*/ 109 h 737"/>
                        <a:gd name="T34" fmla="*/ 684 w 737"/>
                        <a:gd name="T35" fmla="*/ 178 h 737"/>
                        <a:gd name="T36" fmla="*/ 721 w 737"/>
                        <a:gd name="T37" fmla="*/ 260 h 737"/>
                        <a:gd name="T38" fmla="*/ 737 w 737"/>
                        <a:gd name="T39" fmla="*/ 350 h 737"/>
                        <a:gd name="T40" fmla="*/ 734 w 737"/>
                        <a:gd name="T41" fmla="*/ 419 h 737"/>
                        <a:gd name="T42" fmla="*/ 707 w 737"/>
                        <a:gd name="T43" fmla="*/ 515 h 737"/>
                        <a:gd name="T44" fmla="*/ 682 w 737"/>
                        <a:gd name="T45" fmla="*/ 563 h 737"/>
                        <a:gd name="T46" fmla="*/ 615 w 737"/>
                        <a:gd name="T47" fmla="*/ 643 h 737"/>
                        <a:gd name="T48" fmla="*/ 483 w 737"/>
                        <a:gd name="T49" fmla="*/ 720 h 737"/>
                        <a:gd name="T50" fmla="*/ 369 w 737"/>
                        <a:gd name="T51" fmla="*/ 737 h 737"/>
                        <a:gd name="T52" fmla="*/ 335 w 737"/>
                        <a:gd name="T53" fmla="*/ 42 h 737"/>
                        <a:gd name="T54" fmla="*/ 255 w 737"/>
                        <a:gd name="T55" fmla="*/ 60 h 737"/>
                        <a:gd name="T56" fmla="*/ 185 w 737"/>
                        <a:gd name="T57" fmla="*/ 96 h 737"/>
                        <a:gd name="T58" fmla="*/ 125 w 737"/>
                        <a:gd name="T59" fmla="*/ 148 h 737"/>
                        <a:gd name="T60" fmla="*/ 80 w 737"/>
                        <a:gd name="T61" fmla="*/ 213 h 737"/>
                        <a:gd name="T62" fmla="*/ 50 w 737"/>
                        <a:gd name="T63" fmla="*/ 286 h 737"/>
                        <a:gd name="T64" fmla="*/ 39 w 737"/>
                        <a:gd name="T65" fmla="*/ 369 h 737"/>
                        <a:gd name="T66" fmla="*/ 45 w 737"/>
                        <a:gd name="T67" fmla="*/ 431 h 737"/>
                        <a:gd name="T68" fmla="*/ 69 w 737"/>
                        <a:gd name="T69" fmla="*/ 505 h 737"/>
                        <a:gd name="T70" fmla="*/ 109 w 737"/>
                        <a:gd name="T71" fmla="*/ 571 h 737"/>
                        <a:gd name="T72" fmla="*/ 158 w 737"/>
                        <a:gd name="T73" fmla="*/ 621 h 737"/>
                        <a:gd name="T74" fmla="*/ 241 w 737"/>
                        <a:gd name="T75" fmla="*/ 672 h 737"/>
                        <a:gd name="T76" fmla="*/ 336 w 737"/>
                        <a:gd name="T77" fmla="*/ 697 h 737"/>
                        <a:gd name="T78" fmla="*/ 417 w 737"/>
                        <a:gd name="T79" fmla="*/ 694 h 737"/>
                        <a:gd name="T80" fmla="*/ 544 w 737"/>
                        <a:gd name="T81" fmla="*/ 647 h 737"/>
                        <a:gd name="T82" fmla="*/ 623 w 737"/>
                        <a:gd name="T83" fmla="*/ 578 h 737"/>
                        <a:gd name="T84" fmla="*/ 660 w 737"/>
                        <a:gd name="T85" fmla="*/ 521 h 737"/>
                        <a:gd name="T86" fmla="*/ 692 w 737"/>
                        <a:gd name="T87" fmla="*/ 429 h 737"/>
                        <a:gd name="T88" fmla="*/ 698 w 737"/>
                        <a:gd name="T89" fmla="*/ 369 h 737"/>
                        <a:gd name="T90" fmla="*/ 687 w 737"/>
                        <a:gd name="T91" fmla="*/ 286 h 737"/>
                        <a:gd name="T92" fmla="*/ 657 w 737"/>
                        <a:gd name="T93" fmla="*/ 213 h 737"/>
                        <a:gd name="T94" fmla="*/ 612 w 737"/>
                        <a:gd name="T95" fmla="*/ 148 h 737"/>
                        <a:gd name="T96" fmla="*/ 552 w 737"/>
                        <a:gd name="T97" fmla="*/ 96 h 737"/>
                        <a:gd name="T98" fmla="*/ 482 w 737"/>
                        <a:gd name="T99" fmla="*/ 60 h 737"/>
                        <a:gd name="T100" fmla="*/ 402 w 737"/>
                        <a:gd name="T101" fmla="*/ 4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37" h="737">
                          <a:moveTo>
                            <a:pt x="369" y="737"/>
                          </a:moveTo>
                          <a:lnTo>
                            <a:pt x="369" y="737"/>
                          </a:lnTo>
                          <a:lnTo>
                            <a:pt x="349" y="737"/>
                          </a:lnTo>
                          <a:lnTo>
                            <a:pt x="330" y="736"/>
                          </a:lnTo>
                          <a:lnTo>
                            <a:pt x="312" y="734"/>
                          </a:lnTo>
                          <a:lnTo>
                            <a:pt x="293" y="730"/>
                          </a:lnTo>
                          <a:lnTo>
                            <a:pt x="275" y="725"/>
                          </a:lnTo>
                          <a:lnTo>
                            <a:pt x="258" y="721"/>
                          </a:lnTo>
                          <a:lnTo>
                            <a:pt x="239" y="714"/>
                          </a:lnTo>
                          <a:lnTo>
                            <a:pt x="222" y="707"/>
                          </a:lnTo>
                          <a:lnTo>
                            <a:pt x="206" y="700"/>
                          </a:lnTo>
                          <a:lnTo>
                            <a:pt x="189" y="691"/>
                          </a:lnTo>
                          <a:lnTo>
                            <a:pt x="173" y="682"/>
                          </a:lnTo>
                          <a:lnTo>
                            <a:pt x="157" y="671"/>
                          </a:lnTo>
                          <a:lnTo>
                            <a:pt x="142" y="660"/>
                          </a:lnTo>
                          <a:lnTo>
                            <a:pt x="128" y="648"/>
                          </a:lnTo>
                          <a:lnTo>
                            <a:pt x="113" y="635"/>
                          </a:lnTo>
                          <a:lnTo>
                            <a:pt x="101" y="621"/>
                          </a:lnTo>
                          <a:lnTo>
                            <a:pt x="101" y="621"/>
                          </a:lnTo>
                          <a:lnTo>
                            <a:pt x="89" y="609"/>
                          </a:lnTo>
                          <a:lnTo>
                            <a:pt x="77" y="595"/>
                          </a:lnTo>
                          <a:lnTo>
                            <a:pt x="67" y="581"/>
                          </a:lnTo>
                          <a:lnTo>
                            <a:pt x="58" y="566"/>
                          </a:lnTo>
                          <a:lnTo>
                            <a:pt x="49" y="551"/>
                          </a:lnTo>
                          <a:lnTo>
                            <a:pt x="40" y="536"/>
                          </a:lnTo>
                          <a:lnTo>
                            <a:pt x="32" y="521"/>
                          </a:lnTo>
                          <a:lnTo>
                            <a:pt x="25" y="505"/>
                          </a:lnTo>
                          <a:lnTo>
                            <a:pt x="20" y="489"/>
                          </a:lnTo>
                          <a:lnTo>
                            <a:pt x="15" y="472"/>
                          </a:lnTo>
                          <a:lnTo>
                            <a:pt x="10" y="455"/>
                          </a:lnTo>
                          <a:lnTo>
                            <a:pt x="7" y="439"/>
                          </a:lnTo>
                          <a:lnTo>
                            <a:pt x="3" y="422"/>
                          </a:lnTo>
                          <a:lnTo>
                            <a:pt x="1" y="404"/>
                          </a:lnTo>
                          <a:lnTo>
                            <a:pt x="0" y="387"/>
                          </a:lnTo>
                          <a:lnTo>
                            <a:pt x="0" y="369"/>
                          </a:lnTo>
                          <a:lnTo>
                            <a:pt x="0" y="369"/>
                          </a:lnTo>
                          <a:lnTo>
                            <a:pt x="0" y="350"/>
                          </a:lnTo>
                          <a:lnTo>
                            <a:pt x="2" y="332"/>
                          </a:lnTo>
                          <a:lnTo>
                            <a:pt x="5" y="313"/>
                          </a:lnTo>
                          <a:lnTo>
                            <a:pt x="7" y="295"/>
                          </a:lnTo>
                          <a:lnTo>
                            <a:pt x="12" y="277"/>
                          </a:lnTo>
                          <a:lnTo>
                            <a:pt x="16" y="260"/>
                          </a:lnTo>
                          <a:lnTo>
                            <a:pt x="22" y="243"/>
                          </a:lnTo>
                          <a:lnTo>
                            <a:pt x="29" y="225"/>
                          </a:lnTo>
                          <a:lnTo>
                            <a:pt x="37" y="209"/>
                          </a:lnTo>
                          <a:lnTo>
                            <a:pt x="45" y="193"/>
                          </a:lnTo>
                          <a:lnTo>
                            <a:pt x="53" y="178"/>
                          </a:lnTo>
                          <a:lnTo>
                            <a:pt x="64" y="163"/>
                          </a:lnTo>
                          <a:lnTo>
                            <a:pt x="73" y="149"/>
                          </a:lnTo>
                          <a:lnTo>
                            <a:pt x="84" y="135"/>
                          </a:lnTo>
                          <a:lnTo>
                            <a:pt x="96" y="121"/>
                          </a:lnTo>
                          <a:lnTo>
                            <a:pt x="109" y="109"/>
                          </a:lnTo>
                          <a:lnTo>
                            <a:pt x="121" y="96"/>
                          </a:lnTo>
                          <a:lnTo>
                            <a:pt x="134" y="84"/>
                          </a:lnTo>
                          <a:lnTo>
                            <a:pt x="148" y="74"/>
                          </a:lnTo>
                          <a:lnTo>
                            <a:pt x="163" y="64"/>
                          </a:lnTo>
                          <a:lnTo>
                            <a:pt x="178" y="54"/>
                          </a:lnTo>
                          <a:lnTo>
                            <a:pt x="193" y="45"/>
                          </a:lnTo>
                          <a:lnTo>
                            <a:pt x="209" y="37"/>
                          </a:lnTo>
                          <a:lnTo>
                            <a:pt x="225" y="29"/>
                          </a:lnTo>
                          <a:lnTo>
                            <a:pt x="241" y="23"/>
                          </a:lnTo>
                          <a:lnTo>
                            <a:pt x="259" y="17"/>
                          </a:lnTo>
                          <a:lnTo>
                            <a:pt x="276" y="12"/>
                          </a:lnTo>
                          <a:lnTo>
                            <a:pt x="295" y="8"/>
                          </a:lnTo>
                          <a:lnTo>
                            <a:pt x="312" y="5"/>
                          </a:lnTo>
                          <a:lnTo>
                            <a:pt x="330" y="2"/>
                          </a:lnTo>
                          <a:lnTo>
                            <a:pt x="350" y="1"/>
                          </a:lnTo>
                          <a:lnTo>
                            <a:pt x="369" y="0"/>
                          </a:lnTo>
                          <a:lnTo>
                            <a:pt x="369" y="0"/>
                          </a:lnTo>
                          <a:lnTo>
                            <a:pt x="387" y="1"/>
                          </a:lnTo>
                          <a:lnTo>
                            <a:pt x="407" y="2"/>
                          </a:lnTo>
                          <a:lnTo>
                            <a:pt x="424" y="5"/>
                          </a:lnTo>
                          <a:lnTo>
                            <a:pt x="442" y="8"/>
                          </a:lnTo>
                          <a:lnTo>
                            <a:pt x="461" y="12"/>
                          </a:lnTo>
                          <a:lnTo>
                            <a:pt x="478" y="17"/>
                          </a:lnTo>
                          <a:lnTo>
                            <a:pt x="496" y="23"/>
                          </a:lnTo>
                          <a:lnTo>
                            <a:pt x="512" y="29"/>
                          </a:lnTo>
                          <a:lnTo>
                            <a:pt x="528" y="37"/>
                          </a:lnTo>
                          <a:lnTo>
                            <a:pt x="544" y="45"/>
                          </a:lnTo>
                          <a:lnTo>
                            <a:pt x="559" y="54"/>
                          </a:lnTo>
                          <a:lnTo>
                            <a:pt x="574" y="64"/>
                          </a:lnTo>
                          <a:lnTo>
                            <a:pt x="589" y="74"/>
                          </a:lnTo>
                          <a:lnTo>
                            <a:pt x="603" y="84"/>
                          </a:lnTo>
                          <a:lnTo>
                            <a:pt x="616" y="96"/>
                          </a:lnTo>
                          <a:lnTo>
                            <a:pt x="628" y="109"/>
                          </a:lnTo>
                          <a:lnTo>
                            <a:pt x="641" y="121"/>
                          </a:lnTo>
                          <a:lnTo>
                            <a:pt x="653" y="135"/>
                          </a:lnTo>
                          <a:lnTo>
                            <a:pt x="664" y="149"/>
                          </a:lnTo>
                          <a:lnTo>
                            <a:pt x="673" y="163"/>
                          </a:lnTo>
                          <a:lnTo>
                            <a:pt x="684" y="178"/>
                          </a:lnTo>
                          <a:lnTo>
                            <a:pt x="692" y="193"/>
                          </a:lnTo>
                          <a:lnTo>
                            <a:pt x="700" y="209"/>
                          </a:lnTo>
                          <a:lnTo>
                            <a:pt x="708" y="225"/>
                          </a:lnTo>
                          <a:lnTo>
                            <a:pt x="715" y="243"/>
                          </a:lnTo>
                          <a:lnTo>
                            <a:pt x="721" y="260"/>
                          </a:lnTo>
                          <a:lnTo>
                            <a:pt x="725" y="277"/>
                          </a:lnTo>
                          <a:lnTo>
                            <a:pt x="729" y="295"/>
                          </a:lnTo>
                          <a:lnTo>
                            <a:pt x="732" y="313"/>
                          </a:lnTo>
                          <a:lnTo>
                            <a:pt x="735" y="332"/>
                          </a:lnTo>
                          <a:lnTo>
                            <a:pt x="737" y="350"/>
                          </a:lnTo>
                          <a:lnTo>
                            <a:pt x="737" y="369"/>
                          </a:lnTo>
                          <a:lnTo>
                            <a:pt x="737" y="369"/>
                          </a:lnTo>
                          <a:lnTo>
                            <a:pt x="737" y="386"/>
                          </a:lnTo>
                          <a:lnTo>
                            <a:pt x="736" y="403"/>
                          </a:lnTo>
                          <a:lnTo>
                            <a:pt x="734" y="419"/>
                          </a:lnTo>
                          <a:lnTo>
                            <a:pt x="731" y="437"/>
                          </a:lnTo>
                          <a:lnTo>
                            <a:pt x="731" y="437"/>
                          </a:lnTo>
                          <a:lnTo>
                            <a:pt x="724" y="463"/>
                          </a:lnTo>
                          <a:lnTo>
                            <a:pt x="716" y="490"/>
                          </a:lnTo>
                          <a:lnTo>
                            <a:pt x="707" y="515"/>
                          </a:lnTo>
                          <a:lnTo>
                            <a:pt x="695" y="539"/>
                          </a:lnTo>
                          <a:lnTo>
                            <a:pt x="695" y="539"/>
                          </a:lnTo>
                          <a:lnTo>
                            <a:pt x="694" y="541"/>
                          </a:lnTo>
                          <a:lnTo>
                            <a:pt x="694" y="541"/>
                          </a:lnTo>
                          <a:lnTo>
                            <a:pt x="682" y="563"/>
                          </a:lnTo>
                          <a:lnTo>
                            <a:pt x="668" y="583"/>
                          </a:lnTo>
                          <a:lnTo>
                            <a:pt x="653" y="603"/>
                          </a:lnTo>
                          <a:lnTo>
                            <a:pt x="637" y="621"/>
                          </a:lnTo>
                          <a:lnTo>
                            <a:pt x="637" y="621"/>
                          </a:lnTo>
                          <a:lnTo>
                            <a:pt x="615" y="643"/>
                          </a:lnTo>
                          <a:lnTo>
                            <a:pt x="591" y="663"/>
                          </a:lnTo>
                          <a:lnTo>
                            <a:pt x="566" y="680"/>
                          </a:lnTo>
                          <a:lnTo>
                            <a:pt x="539" y="695"/>
                          </a:lnTo>
                          <a:lnTo>
                            <a:pt x="512" y="708"/>
                          </a:lnTo>
                          <a:lnTo>
                            <a:pt x="483" y="720"/>
                          </a:lnTo>
                          <a:lnTo>
                            <a:pt x="453" y="728"/>
                          </a:lnTo>
                          <a:lnTo>
                            <a:pt x="423" y="734"/>
                          </a:lnTo>
                          <a:lnTo>
                            <a:pt x="423" y="734"/>
                          </a:lnTo>
                          <a:lnTo>
                            <a:pt x="395" y="736"/>
                          </a:lnTo>
                          <a:lnTo>
                            <a:pt x="369" y="737"/>
                          </a:lnTo>
                          <a:lnTo>
                            <a:pt x="369" y="737"/>
                          </a:lnTo>
                          <a:close/>
                          <a:moveTo>
                            <a:pt x="369" y="40"/>
                          </a:moveTo>
                          <a:lnTo>
                            <a:pt x="369" y="40"/>
                          </a:lnTo>
                          <a:lnTo>
                            <a:pt x="351" y="40"/>
                          </a:lnTo>
                          <a:lnTo>
                            <a:pt x="335" y="42"/>
                          </a:lnTo>
                          <a:lnTo>
                            <a:pt x="319" y="44"/>
                          </a:lnTo>
                          <a:lnTo>
                            <a:pt x="303" y="47"/>
                          </a:lnTo>
                          <a:lnTo>
                            <a:pt x="286" y="51"/>
                          </a:lnTo>
                          <a:lnTo>
                            <a:pt x="270" y="55"/>
                          </a:lnTo>
                          <a:lnTo>
                            <a:pt x="255" y="60"/>
                          </a:lnTo>
                          <a:lnTo>
                            <a:pt x="240" y="66"/>
                          </a:lnTo>
                          <a:lnTo>
                            <a:pt x="226" y="73"/>
                          </a:lnTo>
                          <a:lnTo>
                            <a:pt x="211" y="80"/>
                          </a:lnTo>
                          <a:lnTo>
                            <a:pt x="199" y="88"/>
                          </a:lnTo>
                          <a:lnTo>
                            <a:pt x="185" y="96"/>
                          </a:lnTo>
                          <a:lnTo>
                            <a:pt x="172" y="105"/>
                          </a:lnTo>
                          <a:lnTo>
                            <a:pt x="159" y="116"/>
                          </a:lnTo>
                          <a:lnTo>
                            <a:pt x="148" y="126"/>
                          </a:lnTo>
                          <a:lnTo>
                            <a:pt x="136" y="136"/>
                          </a:lnTo>
                          <a:lnTo>
                            <a:pt x="125" y="148"/>
                          </a:lnTo>
                          <a:lnTo>
                            <a:pt x="114" y="159"/>
                          </a:lnTo>
                          <a:lnTo>
                            <a:pt x="105" y="172"/>
                          </a:lnTo>
                          <a:lnTo>
                            <a:pt x="96" y="185"/>
                          </a:lnTo>
                          <a:lnTo>
                            <a:pt x="88" y="199"/>
                          </a:lnTo>
                          <a:lnTo>
                            <a:pt x="80" y="213"/>
                          </a:lnTo>
                          <a:lnTo>
                            <a:pt x="73" y="226"/>
                          </a:lnTo>
                          <a:lnTo>
                            <a:pt x="66" y="241"/>
                          </a:lnTo>
                          <a:lnTo>
                            <a:pt x="60" y="256"/>
                          </a:lnTo>
                          <a:lnTo>
                            <a:pt x="54" y="271"/>
                          </a:lnTo>
                          <a:lnTo>
                            <a:pt x="50" y="286"/>
                          </a:lnTo>
                          <a:lnTo>
                            <a:pt x="46" y="303"/>
                          </a:lnTo>
                          <a:lnTo>
                            <a:pt x="44" y="319"/>
                          </a:lnTo>
                          <a:lnTo>
                            <a:pt x="42" y="335"/>
                          </a:lnTo>
                          <a:lnTo>
                            <a:pt x="40" y="352"/>
                          </a:lnTo>
                          <a:lnTo>
                            <a:pt x="39" y="369"/>
                          </a:lnTo>
                          <a:lnTo>
                            <a:pt x="39" y="369"/>
                          </a:lnTo>
                          <a:lnTo>
                            <a:pt x="40" y="385"/>
                          </a:lnTo>
                          <a:lnTo>
                            <a:pt x="42" y="400"/>
                          </a:lnTo>
                          <a:lnTo>
                            <a:pt x="43" y="416"/>
                          </a:lnTo>
                          <a:lnTo>
                            <a:pt x="45" y="431"/>
                          </a:lnTo>
                          <a:lnTo>
                            <a:pt x="49" y="446"/>
                          </a:lnTo>
                          <a:lnTo>
                            <a:pt x="53" y="461"/>
                          </a:lnTo>
                          <a:lnTo>
                            <a:pt x="58" y="476"/>
                          </a:lnTo>
                          <a:lnTo>
                            <a:pt x="62" y="490"/>
                          </a:lnTo>
                          <a:lnTo>
                            <a:pt x="69" y="505"/>
                          </a:lnTo>
                          <a:lnTo>
                            <a:pt x="75" y="519"/>
                          </a:lnTo>
                          <a:lnTo>
                            <a:pt x="83" y="531"/>
                          </a:lnTo>
                          <a:lnTo>
                            <a:pt x="91" y="545"/>
                          </a:lnTo>
                          <a:lnTo>
                            <a:pt x="99" y="558"/>
                          </a:lnTo>
                          <a:lnTo>
                            <a:pt x="109" y="571"/>
                          </a:lnTo>
                          <a:lnTo>
                            <a:pt x="119" y="582"/>
                          </a:lnTo>
                          <a:lnTo>
                            <a:pt x="129" y="594"/>
                          </a:lnTo>
                          <a:lnTo>
                            <a:pt x="129" y="594"/>
                          </a:lnTo>
                          <a:lnTo>
                            <a:pt x="143" y="609"/>
                          </a:lnTo>
                          <a:lnTo>
                            <a:pt x="158" y="621"/>
                          </a:lnTo>
                          <a:lnTo>
                            <a:pt x="173" y="634"/>
                          </a:lnTo>
                          <a:lnTo>
                            <a:pt x="189" y="645"/>
                          </a:lnTo>
                          <a:lnTo>
                            <a:pt x="207" y="655"/>
                          </a:lnTo>
                          <a:lnTo>
                            <a:pt x="224" y="664"/>
                          </a:lnTo>
                          <a:lnTo>
                            <a:pt x="241" y="672"/>
                          </a:lnTo>
                          <a:lnTo>
                            <a:pt x="260" y="679"/>
                          </a:lnTo>
                          <a:lnTo>
                            <a:pt x="278" y="685"/>
                          </a:lnTo>
                          <a:lnTo>
                            <a:pt x="297" y="691"/>
                          </a:lnTo>
                          <a:lnTo>
                            <a:pt x="317" y="694"/>
                          </a:lnTo>
                          <a:lnTo>
                            <a:pt x="336" y="697"/>
                          </a:lnTo>
                          <a:lnTo>
                            <a:pt x="356" y="698"/>
                          </a:lnTo>
                          <a:lnTo>
                            <a:pt x="377" y="698"/>
                          </a:lnTo>
                          <a:lnTo>
                            <a:pt x="396" y="697"/>
                          </a:lnTo>
                          <a:lnTo>
                            <a:pt x="417" y="694"/>
                          </a:lnTo>
                          <a:lnTo>
                            <a:pt x="417" y="694"/>
                          </a:lnTo>
                          <a:lnTo>
                            <a:pt x="444" y="688"/>
                          </a:lnTo>
                          <a:lnTo>
                            <a:pt x="470" y="682"/>
                          </a:lnTo>
                          <a:lnTo>
                            <a:pt x="496" y="672"/>
                          </a:lnTo>
                          <a:lnTo>
                            <a:pt x="521" y="660"/>
                          </a:lnTo>
                          <a:lnTo>
                            <a:pt x="544" y="647"/>
                          </a:lnTo>
                          <a:lnTo>
                            <a:pt x="567" y="631"/>
                          </a:lnTo>
                          <a:lnTo>
                            <a:pt x="588" y="613"/>
                          </a:lnTo>
                          <a:lnTo>
                            <a:pt x="608" y="594"/>
                          </a:lnTo>
                          <a:lnTo>
                            <a:pt x="608" y="594"/>
                          </a:lnTo>
                          <a:lnTo>
                            <a:pt x="623" y="578"/>
                          </a:lnTo>
                          <a:lnTo>
                            <a:pt x="635" y="560"/>
                          </a:lnTo>
                          <a:lnTo>
                            <a:pt x="648" y="542"/>
                          </a:lnTo>
                          <a:lnTo>
                            <a:pt x="660" y="522"/>
                          </a:lnTo>
                          <a:lnTo>
                            <a:pt x="660" y="522"/>
                          </a:lnTo>
                          <a:lnTo>
                            <a:pt x="660" y="521"/>
                          </a:lnTo>
                          <a:lnTo>
                            <a:pt x="660" y="521"/>
                          </a:lnTo>
                          <a:lnTo>
                            <a:pt x="670" y="499"/>
                          </a:lnTo>
                          <a:lnTo>
                            <a:pt x="679" y="476"/>
                          </a:lnTo>
                          <a:lnTo>
                            <a:pt x="686" y="453"/>
                          </a:lnTo>
                          <a:lnTo>
                            <a:pt x="692" y="429"/>
                          </a:lnTo>
                          <a:lnTo>
                            <a:pt x="692" y="429"/>
                          </a:lnTo>
                          <a:lnTo>
                            <a:pt x="695" y="399"/>
                          </a:lnTo>
                          <a:lnTo>
                            <a:pt x="697" y="384"/>
                          </a:lnTo>
                          <a:lnTo>
                            <a:pt x="698" y="369"/>
                          </a:lnTo>
                          <a:lnTo>
                            <a:pt x="698" y="369"/>
                          </a:lnTo>
                          <a:lnTo>
                            <a:pt x="697" y="352"/>
                          </a:lnTo>
                          <a:lnTo>
                            <a:pt x="695" y="335"/>
                          </a:lnTo>
                          <a:lnTo>
                            <a:pt x="693" y="319"/>
                          </a:lnTo>
                          <a:lnTo>
                            <a:pt x="691" y="303"/>
                          </a:lnTo>
                          <a:lnTo>
                            <a:pt x="687" y="286"/>
                          </a:lnTo>
                          <a:lnTo>
                            <a:pt x="683" y="271"/>
                          </a:lnTo>
                          <a:lnTo>
                            <a:pt x="677" y="256"/>
                          </a:lnTo>
                          <a:lnTo>
                            <a:pt x="671" y="241"/>
                          </a:lnTo>
                          <a:lnTo>
                            <a:pt x="664" y="226"/>
                          </a:lnTo>
                          <a:lnTo>
                            <a:pt x="657" y="213"/>
                          </a:lnTo>
                          <a:lnTo>
                            <a:pt x="649" y="199"/>
                          </a:lnTo>
                          <a:lnTo>
                            <a:pt x="641" y="185"/>
                          </a:lnTo>
                          <a:lnTo>
                            <a:pt x="632" y="172"/>
                          </a:lnTo>
                          <a:lnTo>
                            <a:pt x="621" y="159"/>
                          </a:lnTo>
                          <a:lnTo>
                            <a:pt x="612" y="148"/>
                          </a:lnTo>
                          <a:lnTo>
                            <a:pt x="601" y="136"/>
                          </a:lnTo>
                          <a:lnTo>
                            <a:pt x="589" y="126"/>
                          </a:lnTo>
                          <a:lnTo>
                            <a:pt x="578" y="116"/>
                          </a:lnTo>
                          <a:lnTo>
                            <a:pt x="565" y="105"/>
                          </a:lnTo>
                          <a:lnTo>
                            <a:pt x="552" y="96"/>
                          </a:lnTo>
                          <a:lnTo>
                            <a:pt x="538" y="88"/>
                          </a:lnTo>
                          <a:lnTo>
                            <a:pt x="526" y="80"/>
                          </a:lnTo>
                          <a:lnTo>
                            <a:pt x="511" y="73"/>
                          </a:lnTo>
                          <a:lnTo>
                            <a:pt x="497" y="66"/>
                          </a:lnTo>
                          <a:lnTo>
                            <a:pt x="482" y="60"/>
                          </a:lnTo>
                          <a:lnTo>
                            <a:pt x="467" y="55"/>
                          </a:lnTo>
                          <a:lnTo>
                            <a:pt x="451" y="51"/>
                          </a:lnTo>
                          <a:lnTo>
                            <a:pt x="434" y="47"/>
                          </a:lnTo>
                          <a:lnTo>
                            <a:pt x="418" y="44"/>
                          </a:lnTo>
                          <a:lnTo>
                            <a:pt x="402" y="42"/>
                          </a:lnTo>
                          <a:lnTo>
                            <a:pt x="386" y="40"/>
                          </a:lnTo>
                          <a:lnTo>
                            <a:pt x="369" y="40"/>
                          </a:lnTo>
                          <a:lnTo>
                            <a:pt x="369" y="4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grpSp>
          <p:grpSp>
            <p:nvGrpSpPr>
              <p:cNvPr id="1995" name="Group 1994">
                <a:extLst>
                  <a:ext uri="{FF2B5EF4-FFF2-40B4-BE49-F238E27FC236}">
                    <a16:creationId xmlns:a16="http://schemas.microsoft.com/office/drawing/2014/main" id="{60E72AD2-A5C8-416A-BB23-2CBAB747FD0B}"/>
                  </a:ext>
                </a:extLst>
              </p:cNvPr>
              <p:cNvGrpSpPr/>
              <p:nvPr/>
            </p:nvGrpSpPr>
            <p:grpSpPr>
              <a:xfrm>
                <a:off x="9395851" y="3372533"/>
                <a:ext cx="297766" cy="194909"/>
                <a:chOff x="9907179" y="3686623"/>
                <a:chExt cx="297766" cy="194909"/>
              </a:xfrm>
            </p:grpSpPr>
            <p:sp>
              <p:nvSpPr>
                <p:cNvPr id="2013" name="Rectangle 5">
                  <a:extLst>
                    <a:ext uri="{FF2B5EF4-FFF2-40B4-BE49-F238E27FC236}">
                      <a16:creationId xmlns:a16="http://schemas.microsoft.com/office/drawing/2014/main" id="{5C166B5A-6CD8-4B9F-8422-14078610D923}"/>
                    </a:ext>
                  </a:extLst>
                </p:cNvPr>
                <p:cNvSpPr>
                  <a:spLocks noChangeArrowheads="1"/>
                </p:cNvSpPr>
                <p:nvPr/>
              </p:nvSpPr>
              <p:spPr bwMode="auto">
                <a:xfrm>
                  <a:off x="9907179" y="3686623"/>
                  <a:ext cx="235593" cy="194909"/>
                </a:xfrm>
                <a:prstGeom prst="rect">
                  <a:avLst/>
                </a:prstGeom>
                <a:noFill/>
                <a:ln w="6350">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014" name="Rectangle 6">
                  <a:extLst>
                    <a:ext uri="{FF2B5EF4-FFF2-40B4-BE49-F238E27FC236}">
                      <a16:creationId xmlns:a16="http://schemas.microsoft.com/office/drawing/2014/main" id="{9C985DED-8849-4AE2-A17A-E3085F944D08}"/>
                    </a:ext>
                  </a:extLst>
                </p:cNvPr>
                <p:cNvSpPr>
                  <a:spLocks noChangeArrowheads="1"/>
                </p:cNvSpPr>
                <p:nvPr/>
              </p:nvSpPr>
              <p:spPr bwMode="auto">
                <a:xfrm>
                  <a:off x="9907179" y="3686623"/>
                  <a:ext cx="235593" cy="37155"/>
                </a:xfrm>
                <a:prstGeom prst="rect">
                  <a:avLst/>
                </a:prstGeom>
                <a:noFill/>
                <a:ln w="6350">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015" name="Rectangle 7">
                  <a:extLst>
                    <a:ext uri="{FF2B5EF4-FFF2-40B4-BE49-F238E27FC236}">
                      <a16:creationId xmlns:a16="http://schemas.microsoft.com/office/drawing/2014/main" id="{DF2BE46B-817B-41A8-83BC-9029AB477AF6}"/>
                    </a:ext>
                  </a:extLst>
                </p:cNvPr>
                <p:cNvSpPr>
                  <a:spLocks noChangeArrowheads="1"/>
                </p:cNvSpPr>
                <p:nvPr/>
              </p:nvSpPr>
              <p:spPr bwMode="auto">
                <a:xfrm>
                  <a:off x="9907179" y="3686623"/>
                  <a:ext cx="68550" cy="37155"/>
                </a:xfrm>
                <a:prstGeom prst="rect">
                  <a:avLst/>
                </a:prstGeom>
                <a:noFill/>
                <a:ln w="6350">
                  <a:no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016" name="Line 8">
                  <a:extLst>
                    <a:ext uri="{FF2B5EF4-FFF2-40B4-BE49-F238E27FC236}">
                      <a16:creationId xmlns:a16="http://schemas.microsoft.com/office/drawing/2014/main" id="{878596D7-64B0-45C6-9335-3CEED043BEEF}"/>
                    </a:ext>
                  </a:extLst>
                </p:cNvPr>
                <p:cNvSpPr>
                  <a:spLocks noChangeShapeType="1"/>
                </p:cNvSpPr>
                <p:nvPr/>
              </p:nvSpPr>
              <p:spPr bwMode="auto">
                <a:xfrm>
                  <a:off x="9989124" y="3705304"/>
                  <a:ext cx="135525" cy="0"/>
                </a:xfrm>
                <a:prstGeom prst="line">
                  <a:avLst/>
                </a:prstGeom>
                <a:noFill/>
                <a:ln w="6350">
                  <a:solidFill>
                    <a:schemeClr val="accent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017" name="Rectangle 9">
                  <a:extLst>
                    <a:ext uri="{FF2B5EF4-FFF2-40B4-BE49-F238E27FC236}">
                      <a16:creationId xmlns:a16="http://schemas.microsoft.com/office/drawing/2014/main" id="{527BD035-1D97-41F6-8B56-6171E2FB4A5A}"/>
                    </a:ext>
                  </a:extLst>
                </p:cNvPr>
                <p:cNvSpPr>
                  <a:spLocks noChangeArrowheads="1"/>
                </p:cNvSpPr>
                <p:nvPr/>
              </p:nvSpPr>
              <p:spPr bwMode="auto">
                <a:xfrm>
                  <a:off x="9919786" y="3700738"/>
                  <a:ext cx="8667" cy="9133"/>
                </a:xfrm>
                <a:prstGeom prst="rect">
                  <a:avLst/>
                </a:prstGeom>
                <a:solidFill>
                  <a:schemeClr val="accent1"/>
                </a:solidFill>
                <a:ln w="63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018" name="Rectangle 10">
                  <a:extLst>
                    <a:ext uri="{FF2B5EF4-FFF2-40B4-BE49-F238E27FC236}">
                      <a16:creationId xmlns:a16="http://schemas.microsoft.com/office/drawing/2014/main" id="{E78AEE5C-C77A-4436-8D7A-679CFB833BC6}"/>
                    </a:ext>
                  </a:extLst>
                </p:cNvPr>
                <p:cNvSpPr>
                  <a:spLocks noChangeArrowheads="1"/>
                </p:cNvSpPr>
                <p:nvPr/>
              </p:nvSpPr>
              <p:spPr bwMode="auto">
                <a:xfrm>
                  <a:off x="9937121" y="3700738"/>
                  <a:ext cx="8667" cy="9133"/>
                </a:xfrm>
                <a:prstGeom prst="rect">
                  <a:avLst/>
                </a:prstGeom>
                <a:solidFill>
                  <a:schemeClr val="accent1"/>
                </a:solidFill>
                <a:ln w="63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019" name="Rectangle 11">
                  <a:extLst>
                    <a:ext uri="{FF2B5EF4-FFF2-40B4-BE49-F238E27FC236}">
                      <a16:creationId xmlns:a16="http://schemas.microsoft.com/office/drawing/2014/main" id="{75319373-98E5-4AD6-91E8-554428649B95}"/>
                    </a:ext>
                  </a:extLst>
                </p:cNvPr>
                <p:cNvSpPr>
                  <a:spLocks noChangeArrowheads="1"/>
                </p:cNvSpPr>
                <p:nvPr/>
              </p:nvSpPr>
              <p:spPr bwMode="auto">
                <a:xfrm>
                  <a:off x="9954849" y="3700738"/>
                  <a:ext cx="8667" cy="9133"/>
                </a:xfrm>
                <a:prstGeom prst="rect">
                  <a:avLst/>
                </a:prstGeom>
                <a:solidFill>
                  <a:schemeClr val="accent1"/>
                </a:solidFill>
                <a:ln w="63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nvGrpSpPr>
                <p:cNvPr id="2020" name="Group 2019">
                  <a:extLst>
                    <a:ext uri="{FF2B5EF4-FFF2-40B4-BE49-F238E27FC236}">
                      <a16:creationId xmlns:a16="http://schemas.microsoft.com/office/drawing/2014/main" id="{C96800D4-08E9-4292-863A-22CC5CC236B2}"/>
                    </a:ext>
                  </a:extLst>
                </p:cNvPr>
                <p:cNvGrpSpPr/>
                <p:nvPr/>
              </p:nvGrpSpPr>
              <p:grpSpPr>
                <a:xfrm>
                  <a:off x="10077211" y="3742282"/>
                  <a:ext cx="127734" cy="127735"/>
                  <a:chOff x="3544590" y="5274737"/>
                  <a:chExt cx="183348" cy="183348"/>
                </a:xfrm>
              </p:grpSpPr>
              <p:sp>
                <p:nvSpPr>
                  <p:cNvPr id="2021" name="Oval 2020">
                    <a:extLst>
                      <a:ext uri="{FF2B5EF4-FFF2-40B4-BE49-F238E27FC236}">
                        <a16:creationId xmlns:a16="http://schemas.microsoft.com/office/drawing/2014/main" id="{2CDDB7C1-42AA-4D86-AB93-2148B4B3D86A}"/>
                      </a:ext>
                    </a:extLst>
                  </p:cNvPr>
                  <p:cNvSpPr/>
                  <p:nvPr/>
                </p:nvSpPr>
                <p:spPr>
                  <a:xfrm>
                    <a:off x="3544590" y="5274737"/>
                    <a:ext cx="183348" cy="18334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grpSp>
                <p:nvGrpSpPr>
                  <p:cNvPr id="2022" name="Group 2021">
                    <a:extLst>
                      <a:ext uri="{FF2B5EF4-FFF2-40B4-BE49-F238E27FC236}">
                        <a16:creationId xmlns:a16="http://schemas.microsoft.com/office/drawing/2014/main" id="{D7C5647B-CD61-42EA-8FAD-ECBCCE2AF09E}"/>
                      </a:ext>
                    </a:extLst>
                  </p:cNvPr>
                  <p:cNvGrpSpPr/>
                  <p:nvPr/>
                </p:nvGrpSpPr>
                <p:grpSpPr>
                  <a:xfrm>
                    <a:off x="3548064" y="5278211"/>
                    <a:ext cx="176400" cy="176400"/>
                    <a:chOff x="950913" y="4162425"/>
                    <a:chExt cx="1169987" cy="1169988"/>
                  </a:xfrm>
                </p:grpSpPr>
                <p:sp>
                  <p:nvSpPr>
                    <p:cNvPr id="2023" name="Freeform 15">
                      <a:extLst>
                        <a:ext uri="{FF2B5EF4-FFF2-40B4-BE49-F238E27FC236}">
                          <a16:creationId xmlns:a16="http://schemas.microsoft.com/office/drawing/2014/main" id="{FD6FD2FF-E437-4E3E-97C5-3FD7D042B7DB}"/>
                        </a:ext>
                      </a:extLst>
                    </p:cNvPr>
                    <p:cNvSpPr>
                      <a:spLocks/>
                    </p:cNvSpPr>
                    <p:nvPr/>
                  </p:nvSpPr>
                  <p:spPr bwMode="auto">
                    <a:xfrm>
                      <a:off x="1225550" y="4162425"/>
                      <a:ext cx="336550" cy="1169988"/>
                    </a:xfrm>
                    <a:custGeom>
                      <a:avLst/>
                      <a:gdLst>
                        <a:gd name="T0" fmla="*/ 192 w 212"/>
                        <a:gd name="T1" fmla="*/ 737 h 737"/>
                        <a:gd name="T2" fmla="*/ 172 w 212"/>
                        <a:gd name="T3" fmla="*/ 736 h 737"/>
                        <a:gd name="T4" fmla="*/ 153 w 212"/>
                        <a:gd name="T5" fmla="*/ 730 h 737"/>
                        <a:gd name="T6" fmla="*/ 134 w 212"/>
                        <a:gd name="T7" fmla="*/ 721 h 737"/>
                        <a:gd name="T8" fmla="*/ 117 w 212"/>
                        <a:gd name="T9" fmla="*/ 709 h 737"/>
                        <a:gd name="T10" fmla="*/ 100 w 212"/>
                        <a:gd name="T11" fmla="*/ 693 h 737"/>
                        <a:gd name="T12" fmla="*/ 70 w 212"/>
                        <a:gd name="T13" fmla="*/ 654 h 737"/>
                        <a:gd name="T14" fmla="*/ 43 w 212"/>
                        <a:gd name="T15" fmla="*/ 604 h 737"/>
                        <a:gd name="T16" fmla="*/ 23 w 212"/>
                        <a:gd name="T17" fmla="*/ 546 h 737"/>
                        <a:gd name="T18" fmla="*/ 8 w 212"/>
                        <a:gd name="T19" fmla="*/ 479 h 737"/>
                        <a:gd name="T20" fmla="*/ 1 w 212"/>
                        <a:gd name="T21" fmla="*/ 407 h 737"/>
                        <a:gd name="T22" fmla="*/ 0 w 212"/>
                        <a:gd name="T23" fmla="*/ 369 h 737"/>
                        <a:gd name="T24" fmla="*/ 4 w 212"/>
                        <a:gd name="T25" fmla="*/ 293 h 737"/>
                        <a:gd name="T26" fmla="*/ 15 w 212"/>
                        <a:gd name="T27" fmla="*/ 224 h 737"/>
                        <a:gd name="T28" fmla="*/ 33 w 212"/>
                        <a:gd name="T29" fmla="*/ 162 h 737"/>
                        <a:gd name="T30" fmla="*/ 56 w 212"/>
                        <a:gd name="T31" fmla="*/ 107 h 737"/>
                        <a:gd name="T32" fmla="*/ 85 w 212"/>
                        <a:gd name="T33" fmla="*/ 62 h 737"/>
                        <a:gd name="T34" fmla="*/ 108 w 212"/>
                        <a:gd name="T35" fmla="*/ 36 h 737"/>
                        <a:gd name="T36" fmla="*/ 125 w 212"/>
                        <a:gd name="T37" fmla="*/ 22 h 737"/>
                        <a:gd name="T38" fmla="*/ 144 w 212"/>
                        <a:gd name="T39" fmla="*/ 12 h 737"/>
                        <a:gd name="T40" fmla="*/ 162 w 212"/>
                        <a:gd name="T41" fmla="*/ 5 h 737"/>
                        <a:gd name="T42" fmla="*/ 182 w 212"/>
                        <a:gd name="T43" fmla="*/ 1 h 737"/>
                        <a:gd name="T44" fmla="*/ 192 w 212"/>
                        <a:gd name="T45" fmla="*/ 0 h 737"/>
                        <a:gd name="T46" fmla="*/ 200 w 212"/>
                        <a:gd name="T47" fmla="*/ 2 h 737"/>
                        <a:gd name="T48" fmla="*/ 206 w 212"/>
                        <a:gd name="T49" fmla="*/ 6 h 737"/>
                        <a:gd name="T50" fmla="*/ 211 w 212"/>
                        <a:gd name="T51" fmla="*/ 13 h 737"/>
                        <a:gd name="T52" fmla="*/ 212 w 212"/>
                        <a:gd name="T53" fmla="*/ 21 h 737"/>
                        <a:gd name="T54" fmla="*/ 212 w 212"/>
                        <a:gd name="T55" fmla="*/ 24 h 737"/>
                        <a:gd name="T56" fmla="*/ 208 w 212"/>
                        <a:gd name="T57" fmla="*/ 31 h 737"/>
                        <a:gd name="T58" fmla="*/ 204 w 212"/>
                        <a:gd name="T59" fmla="*/ 37 h 737"/>
                        <a:gd name="T60" fmla="*/ 196 w 212"/>
                        <a:gd name="T61" fmla="*/ 39 h 737"/>
                        <a:gd name="T62" fmla="*/ 192 w 212"/>
                        <a:gd name="T63" fmla="*/ 40 h 737"/>
                        <a:gd name="T64" fmla="*/ 177 w 212"/>
                        <a:gd name="T65" fmla="*/ 42 h 737"/>
                        <a:gd name="T66" fmla="*/ 162 w 212"/>
                        <a:gd name="T67" fmla="*/ 47 h 737"/>
                        <a:gd name="T68" fmla="*/ 147 w 212"/>
                        <a:gd name="T69" fmla="*/ 55 h 737"/>
                        <a:gd name="T70" fmla="*/ 120 w 212"/>
                        <a:gd name="T71" fmla="*/ 81 h 737"/>
                        <a:gd name="T72" fmla="*/ 96 w 212"/>
                        <a:gd name="T73" fmla="*/ 117 h 737"/>
                        <a:gd name="T74" fmla="*/ 75 w 212"/>
                        <a:gd name="T75" fmla="*/ 162 h 737"/>
                        <a:gd name="T76" fmla="*/ 59 w 212"/>
                        <a:gd name="T77" fmla="*/ 214 h 737"/>
                        <a:gd name="T78" fmla="*/ 46 w 212"/>
                        <a:gd name="T79" fmla="*/ 273 h 737"/>
                        <a:gd name="T80" fmla="*/ 41 w 212"/>
                        <a:gd name="T81" fmla="*/ 336 h 737"/>
                        <a:gd name="T82" fmla="*/ 40 w 212"/>
                        <a:gd name="T83" fmla="*/ 369 h 737"/>
                        <a:gd name="T84" fmla="*/ 43 w 212"/>
                        <a:gd name="T85" fmla="*/ 434 h 737"/>
                        <a:gd name="T86" fmla="*/ 52 w 212"/>
                        <a:gd name="T87" fmla="*/ 496 h 737"/>
                        <a:gd name="T88" fmla="*/ 66 w 212"/>
                        <a:gd name="T89" fmla="*/ 551 h 737"/>
                        <a:gd name="T90" fmla="*/ 85 w 212"/>
                        <a:gd name="T91" fmla="*/ 600 h 737"/>
                        <a:gd name="T92" fmla="*/ 108 w 212"/>
                        <a:gd name="T93" fmla="*/ 641 h 737"/>
                        <a:gd name="T94" fmla="*/ 133 w 212"/>
                        <a:gd name="T95" fmla="*/ 671 h 737"/>
                        <a:gd name="T96" fmla="*/ 155 w 212"/>
                        <a:gd name="T97" fmla="*/ 687 h 737"/>
                        <a:gd name="T98" fmla="*/ 169 w 212"/>
                        <a:gd name="T99" fmla="*/ 694 h 737"/>
                        <a:gd name="T100" fmla="*/ 184 w 212"/>
                        <a:gd name="T101" fmla="*/ 698 h 737"/>
                        <a:gd name="T102" fmla="*/ 192 w 212"/>
                        <a:gd name="T103" fmla="*/ 698 h 737"/>
                        <a:gd name="T104" fmla="*/ 200 w 212"/>
                        <a:gd name="T105" fmla="*/ 699 h 737"/>
                        <a:gd name="T106" fmla="*/ 206 w 212"/>
                        <a:gd name="T107" fmla="*/ 704 h 737"/>
                        <a:gd name="T108" fmla="*/ 211 w 212"/>
                        <a:gd name="T109" fmla="*/ 709 h 737"/>
                        <a:gd name="T110" fmla="*/ 212 w 212"/>
                        <a:gd name="T111" fmla="*/ 717 h 737"/>
                        <a:gd name="T112" fmla="*/ 212 w 212"/>
                        <a:gd name="T113" fmla="*/ 722 h 737"/>
                        <a:gd name="T114" fmla="*/ 208 w 212"/>
                        <a:gd name="T115" fmla="*/ 729 h 737"/>
                        <a:gd name="T116" fmla="*/ 204 w 212"/>
                        <a:gd name="T117" fmla="*/ 734 h 737"/>
                        <a:gd name="T118" fmla="*/ 196 w 212"/>
                        <a:gd name="T119" fmla="*/ 737 h 737"/>
                        <a:gd name="T120" fmla="*/ 192 w 212"/>
                        <a:gd name="T121" fmla="*/ 737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2" h="737">
                          <a:moveTo>
                            <a:pt x="192" y="737"/>
                          </a:moveTo>
                          <a:lnTo>
                            <a:pt x="192" y="737"/>
                          </a:lnTo>
                          <a:lnTo>
                            <a:pt x="182" y="737"/>
                          </a:lnTo>
                          <a:lnTo>
                            <a:pt x="172" y="736"/>
                          </a:lnTo>
                          <a:lnTo>
                            <a:pt x="162" y="734"/>
                          </a:lnTo>
                          <a:lnTo>
                            <a:pt x="153" y="730"/>
                          </a:lnTo>
                          <a:lnTo>
                            <a:pt x="144" y="725"/>
                          </a:lnTo>
                          <a:lnTo>
                            <a:pt x="134" y="721"/>
                          </a:lnTo>
                          <a:lnTo>
                            <a:pt x="125" y="715"/>
                          </a:lnTo>
                          <a:lnTo>
                            <a:pt x="117" y="709"/>
                          </a:lnTo>
                          <a:lnTo>
                            <a:pt x="108" y="701"/>
                          </a:lnTo>
                          <a:lnTo>
                            <a:pt x="100" y="693"/>
                          </a:lnTo>
                          <a:lnTo>
                            <a:pt x="85" y="676"/>
                          </a:lnTo>
                          <a:lnTo>
                            <a:pt x="70" y="654"/>
                          </a:lnTo>
                          <a:lnTo>
                            <a:pt x="56" y="631"/>
                          </a:lnTo>
                          <a:lnTo>
                            <a:pt x="43" y="604"/>
                          </a:lnTo>
                          <a:lnTo>
                            <a:pt x="33" y="576"/>
                          </a:lnTo>
                          <a:lnTo>
                            <a:pt x="23" y="546"/>
                          </a:lnTo>
                          <a:lnTo>
                            <a:pt x="15" y="514"/>
                          </a:lnTo>
                          <a:lnTo>
                            <a:pt x="8" y="479"/>
                          </a:lnTo>
                          <a:lnTo>
                            <a:pt x="4" y="444"/>
                          </a:lnTo>
                          <a:lnTo>
                            <a:pt x="1" y="407"/>
                          </a:lnTo>
                          <a:lnTo>
                            <a:pt x="0" y="369"/>
                          </a:lnTo>
                          <a:lnTo>
                            <a:pt x="0" y="369"/>
                          </a:lnTo>
                          <a:lnTo>
                            <a:pt x="1" y="330"/>
                          </a:lnTo>
                          <a:lnTo>
                            <a:pt x="4" y="293"/>
                          </a:lnTo>
                          <a:lnTo>
                            <a:pt x="8" y="259"/>
                          </a:lnTo>
                          <a:lnTo>
                            <a:pt x="15" y="224"/>
                          </a:lnTo>
                          <a:lnTo>
                            <a:pt x="23" y="192"/>
                          </a:lnTo>
                          <a:lnTo>
                            <a:pt x="33" y="162"/>
                          </a:lnTo>
                          <a:lnTo>
                            <a:pt x="43" y="133"/>
                          </a:lnTo>
                          <a:lnTo>
                            <a:pt x="56" y="107"/>
                          </a:lnTo>
                          <a:lnTo>
                            <a:pt x="70" y="83"/>
                          </a:lnTo>
                          <a:lnTo>
                            <a:pt x="85" y="62"/>
                          </a:lnTo>
                          <a:lnTo>
                            <a:pt x="100" y="44"/>
                          </a:lnTo>
                          <a:lnTo>
                            <a:pt x="108" y="36"/>
                          </a:lnTo>
                          <a:lnTo>
                            <a:pt x="117" y="29"/>
                          </a:lnTo>
                          <a:lnTo>
                            <a:pt x="125" y="22"/>
                          </a:lnTo>
                          <a:lnTo>
                            <a:pt x="134" y="17"/>
                          </a:lnTo>
                          <a:lnTo>
                            <a:pt x="144" y="12"/>
                          </a:lnTo>
                          <a:lnTo>
                            <a:pt x="153" y="8"/>
                          </a:lnTo>
                          <a:lnTo>
                            <a:pt x="162" y="5"/>
                          </a:lnTo>
                          <a:lnTo>
                            <a:pt x="172" y="2"/>
                          </a:lnTo>
                          <a:lnTo>
                            <a:pt x="182" y="1"/>
                          </a:lnTo>
                          <a:lnTo>
                            <a:pt x="192" y="0"/>
                          </a:lnTo>
                          <a:lnTo>
                            <a:pt x="192" y="0"/>
                          </a:lnTo>
                          <a:lnTo>
                            <a:pt x="196" y="1"/>
                          </a:lnTo>
                          <a:lnTo>
                            <a:pt x="200" y="2"/>
                          </a:lnTo>
                          <a:lnTo>
                            <a:pt x="204" y="3"/>
                          </a:lnTo>
                          <a:lnTo>
                            <a:pt x="206" y="6"/>
                          </a:lnTo>
                          <a:lnTo>
                            <a:pt x="208" y="9"/>
                          </a:lnTo>
                          <a:lnTo>
                            <a:pt x="211" y="13"/>
                          </a:lnTo>
                          <a:lnTo>
                            <a:pt x="212" y="16"/>
                          </a:lnTo>
                          <a:lnTo>
                            <a:pt x="212" y="21"/>
                          </a:lnTo>
                          <a:lnTo>
                            <a:pt x="212" y="21"/>
                          </a:lnTo>
                          <a:lnTo>
                            <a:pt x="212" y="24"/>
                          </a:lnTo>
                          <a:lnTo>
                            <a:pt x="211" y="28"/>
                          </a:lnTo>
                          <a:lnTo>
                            <a:pt x="208" y="31"/>
                          </a:lnTo>
                          <a:lnTo>
                            <a:pt x="206" y="35"/>
                          </a:lnTo>
                          <a:lnTo>
                            <a:pt x="204" y="37"/>
                          </a:lnTo>
                          <a:lnTo>
                            <a:pt x="200" y="38"/>
                          </a:lnTo>
                          <a:lnTo>
                            <a:pt x="196" y="39"/>
                          </a:lnTo>
                          <a:lnTo>
                            <a:pt x="192" y="40"/>
                          </a:lnTo>
                          <a:lnTo>
                            <a:pt x="192" y="40"/>
                          </a:lnTo>
                          <a:lnTo>
                            <a:pt x="184" y="40"/>
                          </a:lnTo>
                          <a:lnTo>
                            <a:pt x="177" y="42"/>
                          </a:lnTo>
                          <a:lnTo>
                            <a:pt x="169" y="44"/>
                          </a:lnTo>
                          <a:lnTo>
                            <a:pt x="162" y="47"/>
                          </a:lnTo>
                          <a:lnTo>
                            <a:pt x="155" y="51"/>
                          </a:lnTo>
                          <a:lnTo>
                            <a:pt x="147" y="55"/>
                          </a:lnTo>
                          <a:lnTo>
                            <a:pt x="133" y="67"/>
                          </a:lnTo>
                          <a:lnTo>
                            <a:pt x="120" y="81"/>
                          </a:lnTo>
                          <a:lnTo>
                            <a:pt x="108" y="97"/>
                          </a:lnTo>
                          <a:lnTo>
                            <a:pt x="96" y="117"/>
                          </a:lnTo>
                          <a:lnTo>
                            <a:pt x="85" y="137"/>
                          </a:lnTo>
                          <a:lnTo>
                            <a:pt x="75" y="162"/>
                          </a:lnTo>
                          <a:lnTo>
                            <a:pt x="66" y="187"/>
                          </a:lnTo>
                          <a:lnTo>
                            <a:pt x="59" y="214"/>
                          </a:lnTo>
                          <a:lnTo>
                            <a:pt x="52" y="243"/>
                          </a:lnTo>
                          <a:lnTo>
                            <a:pt x="46" y="273"/>
                          </a:lnTo>
                          <a:lnTo>
                            <a:pt x="43" y="304"/>
                          </a:lnTo>
                          <a:lnTo>
                            <a:pt x="41" y="336"/>
                          </a:lnTo>
                          <a:lnTo>
                            <a:pt x="40" y="369"/>
                          </a:lnTo>
                          <a:lnTo>
                            <a:pt x="40" y="369"/>
                          </a:lnTo>
                          <a:lnTo>
                            <a:pt x="41" y="402"/>
                          </a:lnTo>
                          <a:lnTo>
                            <a:pt x="43" y="434"/>
                          </a:lnTo>
                          <a:lnTo>
                            <a:pt x="46" y="466"/>
                          </a:lnTo>
                          <a:lnTo>
                            <a:pt x="52" y="496"/>
                          </a:lnTo>
                          <a:lnTo>
                            <a:pt x="59" y="524"/>
                          </a:lnTo>
                          <a:lnTo>
                            <a:pt x="66" y="551"/>
                          </a:lnTo>
                          <a:lnTo>
                            <a:pt x="75" y="576"/>
                          </a:lnTo>
                          <a:lnTo>
                            <a:pt x="85" y="600"/>
                          </a:lnTo>
                          <a:lnTo>
                            <a:pt x="96" y="621"/>
                          </a:lnTo>
                          <a:lnTo>
                            <a:pt x="108" y="641"/>
                          </a:lnTo>
                          <a:lnTo>
                            <a:pt x="120" y="657"/>
                          </a:lnTo>
                          <a:lnTo>
                            <a:pt x="133" y="671"/>
                          </a:lnTo>
                          <a:lnTo>
                            <a:pt x="147" y="683"/>
                          </a:lnTo>
                          <a:lnTo>
                            <a:pt x="155" y="687"/>
                          </a:lnTo>
                          <a:lnTo>
                            <a:pt x="162" y="691"/>
                          </a:lnTo>
                          <a:lnTo>
                            <a:pt x="169" y="694"/>
                          </a:lnTo>
                          <a:lnTo>
                            <a:pt x="177" y="695"/>
                          </a:lnTo>
                          <a:lnTo>
                            <a:pt x="184" y="698"/>
                          </a:lnTo>
                          <a:lnTo>
                            <a:pt x="192" y="698"/>
                          </a:lnTo>
                          <a:lnTo>
                            <a:pt x="192" y="698"/>
                          </a:lnTo>
                          <a:lnTo>
                            <a:pt x="196" y="698"/>
                          </a:lnTo>
                          <a:lnTo>
                            <a:pt x="200" y="699"/>
                          </a:lnTo>
                          <a:lnTo>
                            <a:pt x="204" y="701"/>
                          </a:lnTo>
                          <a:lnTo>
                            <a:pt x="206" y="704"/>
                          </a:lnTo>
                          <a:lnTo>
                            <a:pt x="208" y="707"/>
                          </a:lnTo>
                          <a:lnTo>
                            <a:pt x="211" y="709"/>
                          </a:lnTo>
                          <a:lnTo>
                            <a:pt x="212" y="714"/>
                          </a:lnTo>
                          <a:lnTo>
                            <a:pt x="212" y="717"/>
                          </a:lnTo>
                          <a:lnTo>
                            <a:pt x="212" y="717"/>
                          </a:lnTo>
                          <a:lnTo>
                            <a:pt x="212" y="722"/>
                          </a:lnTo>
                          <a:lnTo>
                            <a:pt x="211" y="725"/>
                          </a:lnTo>
                          <a:lnTo>
                            <a:pt x="208" y="729"/>
                          </a:lnTo>
                          <a:lnTo>
                            <a:pt x="206" y="731"/>
                          </a:lnTo>
                          <a:lnTo>
                            <a:pt x="204" y="734"/>
                          </a:lnTo>
                          <a:lnTo>
                            <a:pt x="200" y="736"/>
                          </a:lnTo>
                          <a:lnTo>
                            <a:pt x="196" y="737"/>
                          </a:lnTo>
                          <a:lnTo>
                            <a:pt x="192" y="737"/>
                          </a:lnTo>
                          <a:lnTo>
                            <a:pt x="192" y="737"/>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024" name="Freeform 16">
                      <a:extLst>
                        <a:ext uri="{FF2B5EF4-FFF2-40B4-BE49-F238E27FC236}">
                          <a16:creationId xmlns:a16="http://schemas.microsoft.com/office/drawing/2014/main" id="{B77015FD-8796-4B80-8BD2-22C1C6CD5EC8}"/>
                        </a:ext>
                      </a:extLst>
                    </p:cNvPr>
                    <p:cNvSpPr>
                      <a:spLocks/>
                    </p:cNvSpPr>
                    <p:nvPr/>
                  </p:nvSpPr>
                  <p:spPr bwMode="auto">
                    <a:xfrm>
                      <a:off x="1504950" y="4162425"/>
                      <a:ext cx="334962" cy="1169988"/>
                    </a:xfrm>
                    <a:custGeom>
                      <a:avLst/>
                      <a:gdLst>
                        <a:gd name="T0" fmla="*/ 20 w 211"/>
                        <a:gd name="T1" fmla="*/ 737 h 737"/>
                        <a:gd name="T2" fmla="*/ 11 w 211"/>
                        <a:gd name="T3" fmla="*/ 736 h 737"/>
                        <a:gd name="T4" fmla="*/ 6 w 211"/>
                        <a:gd name="T5" fmla="*/ 731 h 737"/>
                        <a:gd name="T6" fmla="*/ 1 w 211"/>
                        <a:gd name="T7" fmla="*/ 725 h 737"/>
                        <a:gd name="T8" fmla="*/ 0 w 211"/>
                        <a:gd name="T9" fmla="*/ 717 h 737"/>
                        <a:gd name="T10" fmla="*/ 0 w 211"/>
                        <a:gd name="T11" fmla="*/ 714 h 737"/>
                        <a:gd name="T12" fmla="*/ 3 w 211"/>
                        <a:gd name="T13" fmla="*/ 707 h 737"/>
                        <a:gd name="T14" fmla="*/ 8 w 211"/>
                        <a:gd name="T15" fmla="*/ 701 h 737"/>
                        <a:gd name="T16" fmla="*/ 16 w 211"/>
                        <a:gd name="T17" fmla="*/ 698 h 737"/>
                        <a:gd name="T18" fmla="*/ 20 w 211"/>
                        <a:gd name="T19" fmla="*/ 698 h 737"/>
                        <a:gd name="T20" fmla="*/ 35 w 211"/>
                        <a:gd name="T21" fmla="*/ 695 h 737"/>
                        <a:gd name="T22" fmla="*/ 50 w 211"/>
                        <a:gd name="T23" fmla="*/ 691 h 737"/>
                        <a:gd name="T24" fmla="*/ 65 w 211"/>
                        <a:gd name="T25" fmla="*/ 683 h 737"/>
                        <a:gd name="T26" fmla="*/ 91 w 211"/>
                        <a:gd name="T27" fmla="*/ 657 h 737"/>
                        <a:gd name="T28" fmla="*/ 115 w 211"/>
                        <a:gd name="T29" fmla="*/ 621 h 737"/>
                        <a:gd name="T30" fmla="*/ 136 w 211"/>
                        <a:gd name="T31" fmla="*/ 576 h 737"/>
                        <a:gd name="T32" fmla="*/ 152 w 211"/>
                        <a:gd name="T33" fmla="*/ 524 h 737"/>
                        <a:gd name="T34" fmla="*/ 165 w 211"/>
                        <a:gd name="T35" fmla="*/ 466 h 737"/>
                        <a:gd name="T36" fmla="*/ 171 w 211"/>
                        <a:gd name="T37" fmla="*/ 402 h 737"/>
                        <a:gd name="T38" fmla="*/ 172 w 211"/>
                        <a:gd name="T39" fmla="*/ 369 h 737"/>
                        <a:gd name="T40" fmla="*/ 169 w 211"/>
                        <a:gd name="T41" fmla="*/ 304 h 737"/>
                        <a:gd name="T42" fmla="*/ 159 w 211"/>
                        <a:gd name="T43" fmla="*/ 243 h 737"/>
                        <a:gd name="T44" fmla="*/ 145 w 211"/>
                        <a:gd name="T45" fmla="*/ 187 h 737"/>
                        <a:gd name="T46" fmla="*/ 127 w 211"/>
                        <a:gd name="T47" fmla="*/ 137 h 737"/>
                        <a:gd name="T48" fmla="*/ 104 w 211"/>
                        <a:gd name="T49" fmla="*/ 97 h 737"/>
                        <a:gd name="T50" fmla="*/ 78 w 211"/>
                        <a:gd name="T51" fmla="*/ 67 h 737"/>
                        <a:gd name="T52" fmla="*/ 56 w 211"/>
                        <a:gd name="T53" fmla="*/ 51 h 737"/>
                        <a:gd name="T54" fmla="*/ 43 w 211"/>
                        <a:gd name="T55" fmla="*/ 44 h 737"/>
                        <a:gd name="T56" fmla="*/ 28 w 211"/>
                        <a:gd name="T57" fmla="*/ 40 h 737"/>
                        <a:gd name="T58" fmla="*/ 20 w 211"/>
                        <a:gd name="T59" fmla="*/ 40 h 737"/>
                        <a:gd name="T60" fmla="*/ 11 w 211"/>
                        <a:gd name="T61" fmla="*/ 38 h 737"/>
                        <a:gd name="T62" fmla="*/ 6 w 211"/>
                        <a:gd name="T63" fmla="*/ 35 h 737"/>
                        <a:gd name="T64" fmla="*/ 1 w 211"/>
                        <a:gd name="T65" fmla="*/ 28 h 737"/>
                        <a:gd name="T66" fmla="*/ 0 w 211"/>
                        <a:gd name="T67" fmla="*/ 21 h 737"/>
                        <a:gd name="T68" fmla="*/ 0 w 211"/>
                        <a:gd name="T69" fmla="*/ 16 h 737"/>
                        <a:gd name="T70" fmla="*/ 3 w 211"/>
                        <a:gd name="T71" fmla="*/ 9 h 737"/>
                        <a:gd name="T72" fmla="*/ 8 w 211"/>
                        <a:gd name="T73" fmla="*/ 3 h 737"/>
                        <a:gd name="T74" fmla="*/ 16 w 211"/>
                        <a:gd name="T75" fmla="*/ 1 h 737"/>
                        <a:gd name="T76" fmla="*/ 20 w 211"/>
                        <a:gd name="T77" fmla="*/ 0 h 737"/>
                        <a:gd name="T78" fmla="*/ 39 w 211"/>
                        <a:gd name="T79" fmla="*/ 2 h 737"/>
                        <a:gd name="T80" fmla="*/ 59 w 211"/>
                        <a:gd name="T81" fmla="*/ 8 h 737"/>
                        <a:gd name="T82" fmla="*/ 77 w 211"/>
                        <a:gd name="T83" fmla="*/ 17 h 737"/>
                        <a:gd name="T84" fmla="*/ 95 w 211"/>
                        <a:gd name="T85" fmla="*/ 29 h 737"/>
                        <a:gd name="T86" fmla="*/ 112 w 211"/>
                        <a:gd name="T87" fmla="*/ 44 h 737"/>
                        <a:gd name="T88" fmla="*/ 142 w 211"/>
                        <a:gd name="T89" fmla="*/ 83 h 737"/>
                        <a:gd name="T90" fmla="*/ 169 w 211"/>
                        <a:gd name="T91" fmla="*/ 133 h 737"/>
                        <a:gd name="T92" fmla="*/ 188 w 211"/>
                        <a:gd name="T93" fmla="*/ 192 h 737"/>
                        <a:gd name="T94" fmla="*/ 203 w 211"/>
                        <a:gd name="T95" fmla="*/ 259 h 737"/>
                        <a:gd name="T96" fmla="*/ 210 w 211"/>
                        <a:gd name="T97" fmla="*/ 330 h 737"/>
                        <a:gd name="T98" fmla="*/ 211 w 211"/>
                        <a:gd name="T99" fmla="*/ 369 h 737"/>
                        <a:gd name="T100" fmla="*/ 208 w 211"/>
                        <a:gd name="T101" fmla="*/ 444 h 737"/>
                        <a:gd name="T102" fmla="*/ 196 w 211"/>
                        <a:gd name="T103" fmla="*/ 514 h 737"/>
                        <a:gd name="T104" fmla="*/ 179 w 211"/>
                        <a:gd name="T105" fmla="*/ 576 h 737"/>
                        <a:gd name="T106" fmla="*/ 156 w 211"/>
                        <a:gd name="T107" fmla="*/ 631 h 737"/>
                        <a:gd name="T108" fmla="*/ 127 w 211"/>
                        <a:gd name="T109" fmla="*/ 676 h 737"/>
                        <a:gd name="T110" fmla="*/ 104 w 211"/>
                        <a:gd name="T111" fmla="*/ 701 h 737"/>
                        <a:gd name="T112" fmla="*/ 87 w 211"/>
                        <a:gd name="T113" fmla="*/ 715 h 737"/>
                        <a:gd name="T114" fmla="*/ 68 w 211"/>
                        <a:gd name="T115" fmla="*/ 725 h 737"/>
                        <a:gd name="T116" fmla="*/ 50 w 211"/>
                        <a:gd name="T117" fmla="*/ 734 h 737"/>
                        <a:gd name="T118" fmla="*/ 30 w 211"/>
                        <a:gd name="T119" fmla="*/ 737 h 737"/>
                        <a:gd name="T120" fmla="*/ 20 w 211"/>
                        <a:gd name="T121" fmla="*/ 737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1" h="737">
                          <a:moveTo>
                            <a:pt x="20" y="737"/>
                          </a:moveTo>
                          <a:lnTo>
                            <a:pt x="20" y="737"/>
                          </a:lnTo>
                          <a:lnTo>
                            <a:pt x="16" y="737"/>
                          </a:lnTo>
                          <a:lnTo>
                            <a:pt x="11" y="736"/>
                          </a:lnTo>
                          <a:lnTo>
                            <a:pt x="8" y="734"/>
                          </a:lnTo>
                          <a:lnTo>
                            <a:pt x="6" y="731"/>
                          </a:lnTo>
                          <a:lnTo>
                            <a:pt x="3" y="729"/>
                          </a:lnTo>
                          <a:lnTo>
                            <a:pt x="1" y="725"/>
                          </a:lnTo>
                          <a:lnTo>
                            <a:pt x="0" y="722"/>
                          </a:lnTo>
                          <a:lnTo>
                            <a:pt x="0" y="717"/>
                          </a:lnTo>
                          <a:lnTo>
                            <a:pt x="0" y="717"/>
                          </a:lnTo>
                          <a:lnTo>
                            <a:pt x="0" y="714"/>
                          </a:lnTo>
                          <a:lnTo>
                            <a:pt x="1" y="709"/>
                          </a:lnTo>
                          <a:lnTo>
                            <a:pt x="3" y="707"/>
                          </a:lnTo>
                          <a:lnTo>
                            <a:pt x="6" y="704"/>
                          </a:lnTo>
                          <a:lnTo>
                            <a:pt x="8" y="701"/>
                          </a:lnTo>
                          <a:lnTo>
                            <a:pt x="11" y="699"/>
                          </a:lnTo>
                          <a:lnTo>
                            <a:pt x="16" y="698"/>
                          </a:lnTo>
                          <a:lnTo>
                            <a:pt x="20" y="698"/>
                          </a:lnTo>
                          <a:lnTo>
                            <a:pt x="20" y="698"/>
                          </a:lnTo>
                          <a:lnTo>
                            <a:pt x="28" y="698"/>
                          </a:lnTo>
                          <a:lnTo>
                            <a:pt x="35" y="695"/>
                          </a:lnTo>
                          <a:lnTo>
                            <a:pt x="43" y="694"/>
                          </a:lnTo>
                          <a:lnTo>
                            <a:pt x="50" y="691"/>
                          </a:lnTo>
                          <a:lnTo>
                            <a:pt x="56" y="687"/>
                          </a:lnTo>
                          <a:lnTo>
                            <a:pt x="65" y="683"/>
                          </a:lnTo>
                          <a:lnTo>
                            <a:pt x="78" y="671"/>
                          </a:lnTo>
                          <a:lnTo>
                            <a:pt x="91" y="657"/>
                          </a:lnTo>
                          <a:lnTo>
                            <a:pt x="104" y="641"/>
                          </a:lnTo>
                          <a:lnTo>
                            <a:pt x="115" y="621"/>
                          </a:lnTo>
                          <a:lnTo>
                            <a:pt x="127" y="600"/>
                          </a:lnTo>
                          <a:lnTo>
                            <a:pt x="136" y="576"/>
                          </a:lnTo>
                          <a:lnTo>
                            <a:pt x="145" y="551"/>
                          </a:lnTo>
                          <a:lnTo>
                            <a:pt x="152" y="524"/>
                          </a:lnTo>
                          <a:lnTo>
                            <a:pt x="159" y="496"/>
                          </a:lnTo>
                          <a:lnTo>
                            <a:pt x="165" y="466"/>
                          </a:lnTo>
                          <a:lnTo>
                            <a:pt x="169" y="434"/>
                          </a:lnTo>
                          <a:lnTo>
                            <a:pt x="171" y="402"/>
                          </a:lnTo>
                          <a:lnTo>
                            <a:pt x="172" y="369"/>
                          </a:lnTo>
                          <a:lnTo>
                            <a:pt x="172" y="369"/>
                          </a:lnTo>
                          <a:lnTo>
                            <a:pt x="171" y="336"/>
                          </a:lnTo>
                          <a:lnTo>
                            <a:pt x="169" y="304"/>
                          </a:lnTo>
                          <a:lnTo>
                            <a:pt x="165" y="273"/>
                          </a:lnTo>
                          <a:lnTo>
                            <a:pt x="159" y="243"/>
                          </a:lnTo>
                          <a:lnTo>
                            <a:pt x="152" y="214"/>
                          </a:lnTo>
                          <a:lnTo>
                            <a:pt x="145" y="187"/>
                          </a:lnTo>
                          <a:lnTo>
                            <a:pt x="136" y="162"/>
                          </a:lnTo>
                          <a:lnTo>
                            <a:pt x="127" y="137"/>
                          </a:lnTo>
                          <a:lnTo>
                            <a:pt x="115" y="117"/>
                          </a:lnTo>
                          <a:lnTo>
                            <a:pt x="104" y="97"/>
                          </a:lnTo>
                          <a:lnTo>
                            <a:pt x="91" y="81"/>
                          </a:lnTo>
                          <a:lnTo>
                            <a:pt x="78" y="67"/>
                          </a:lnTo>
                          <a:lnTo>
                            <a:pt x="65" y="55"/>
                          </a:lnTo>
                          <a:lnTo>
                            <a:pt x="56" y="51"/>
                          </a:lnTo>
                          <a:lnTo>
                            <a:pt x="50" y="47"/>
                          </a:lnTo>
                          <a:lnTo>
                            <a:pt x="43" y="44"/>
                          </a:lnTo>
                          <a:lnTo>
                            <a:pt x="35" y="42"/>
                          </a:lnTo>
                          <a:lnTo>
                            <a:pt x="28" y="40"/>
                          </a:lnTo>
                          <a:lnTo>
                            <a:pt x="20" y="40"/>
                          </a:lnTo>
                          <a:lnTo>
                            <a:pt x="20" y="40"/>
                          </a:lnTo>
                          <a:lnTo>
                            <a:pt x="16" y="39"/>
                          </a:lnTo>
                          <a:lnTo>
                            <a:pt x="11" y="38"/>
                          </a:lnTo>
                          <a:lnTo>
                            <a:pt x="8" y="37"/>
                          </a:lnTo>
                          <a:lnTo>
                            <a:pt x="6" y="35"/>
                          </a:lnTo>
                          <a:lnTo>
                            <a:pt x="3" y="31"/>
                          </a:lnTo>
                          <a:lnTo>
                            <a:pt x="1" y="28"/>
                          </a:lnTo>
                          <a:lnTo>
                            <a:pt x="0" y="24"/>
                          </a:lnTo>
                          <a:lnTo>
                            <a:pt x="0" y="21"/>
                          </a:lnTo>
                          <a:lnTo>
                            <a:pt x="0" y="21"/>
                          </a:lnTo>
                          <a:lnTo>
                            <a:pt x="0" y="16"/>
                          </a:lnTo>
                          <a:lnTo>
                            <a:pt x="1" y="13"/>
                          </a:lnTo>
                          <a:lnTo>
                            <a:pt x="3" y="9"/>
                          </a:lnTo>
                          <a:lnTo>
                            <a:pt x="6" y="6"/>
                          </a:lnTo>
                          <a:lnTo>
                            <a:pt x="8" y="3"/>
                          </a:lnTo>
                          <a:lnTo>
                            <a:pt x="11" y="2"/>
                          </a:lnTo>
                          <a:lnTo>
                            <a:pt x="16" y="1"/>
                          </a:lnTo>
                          <a:lnTo>
                            <a:pt x="20" y="0"/>
                          </a:lnTo>
                          <a:lnTo>
                            <a:pt x="20" y="0"/>
                          </a:lnTo>
                          <a:lnTo>
                            <a:pt x="30" y="1"/>
                          </a:lnTo>
                          <a:lnTo>
                            <a:pt x="39" y="2"/>
                          </a:lnTo>
                          <a:lnTo>
                            <a:pt x="50" y="5"/>
                          </a:lnTo>
                          <a:lnTo>
                            <a:pt x="59" y="8"/>
                          </a:lnTo>
                          <a:lnTo>
                            <a:pt x="68" y="12"/>
                          </a:lnTo>
                          <a:lnTo>
                            <a:pt x="77" y="17"/>
                          </a:lnTo>
                          <a:lnTo>
                            <a:pt x="87" y="22"/>
                          </a:lnTo>
                          <a:lnTo>
                            <a:pt x="95" y="29"/>
                          </a:lnTo>
                          <a:lnTo>
                            <a:pt x="104" y="36"/>
                          </a:lnTo>
                          <a:lnTo>
                            <a:pt x="112" y="44"/>
                          </a:lnTo>
                          <a:lnTo>
                            <a:pt x="127" y="62"/>
                          </a:lnTo>
                          <a:lnTo>
                            <a:pt x="142" y="83"/>
                          </a:lnTo>
                          <a:lnTo>
                            <a:pt x="156" y="107"/>
                          </a:lnTo>
                          <a:lnTo>
                            <a:pt x="169" y="133"/>
                          </a:lnTo>
                          <a:lnTo>
                            <a:pt x="179" y="162"/>
                          </a:lnTo>
                          <a:lnTo>
                            <a:pt x="188" y="192"/>
                          </a:lnTo>
                          <a:lnTo>
                            <a:pt x="196" y="224"/>
                          </a:lnTo>
                          <a:lnTo>
                            <a:pt x="203" y="259"/>
                          </a:lnTo>
                          <a:lnTo>
                            <a:pt x="208" y="293"/>
                          </a:lnTo>
                          <a:lnTo>
                            <a:pt x="210" y="330"/>
                          </a:lnTo>
                          <a:lnTo>
                            <a:pt x="211" y="369"/>
                          </a:lnTo>
                          <a:lnTo>
                            <a:pt x="211" y="369"/>
                          </a:lnTo>
                          <a:lnTo>
                            <a:pt x="210" y="407"/>
                          </a:lnTo>
                          <a:lnTo>
                            <a:pt x="208" y="444"/>
                          </a:lnTo>
                          <a:lnTo>
                            <a:pt x="203" y="479"/>
                          </a:lnTo>
                          <a:lnTo>
                            <a:pt x="196" y="514"/>
                          </a:lnTo>
                          <a:lnTo>
                            <a:pt x="188" y="546"/>
                          </a:lnTo>
                          <a:lnTo>
                            <a:pt x="179" y="576"/>
                          </a:lnTo>
                          <a:lnTo>
                            <a:pt x="169" y="604"/>
                          </a:lnTo>
                          <a:lnTo>
                            <a:pt x="156" y="631"/>
                          </a:lnTo>
                          <a:lnTo>
                            <a:pt x="142" y="654"/>
                          </a:lnTo>
                          <a:lnTo>
                            <a:pt x="127" y="676"/>
                          </a:lnTo>
                          <a:lnTo>
                            <a:pt x="112" y="693"/>
                          </a:lnTo>
                          <a:lnTo>
                            <a:pt x="104" y="701"/>
                          </a:lnTo>
                          <a:lnTo>
                            <a:pt x="95" y="709"/>
                          </a:lnTo>
                          <a:lnTo>
                            <a:pt x="87" y="715"/>
                          </a:lnTo>
                          <a:lnTo>
                            <a:pt x="77" y="721"/>
                          </a:lnTo>
                          <a:lnTo>
                            <a:pt x="68" y="725"/>
                          </a:lnTo>
                          <a:lnTo>
                            <a:pt x="59" y="730"/>
                          </a:lnTo>
                          <a:lnTo>
                            <a:pt x="50" y="734"/>
                          </a:lnTo>
                          <a:lnTo>
                            <a:pt x="39" y="736"/>
                          </a:lnTo>
                          <a:lnTo>
                            <a:pt x="30" y="737"/>
                          </a:lnTo>
                          <a:lnTo>
                            <a:pt x="20" y="737"/>
                          </a:lnTo>
                          <a:lnTo>
                            <a:pt x="20" y="737"/>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025" name="Freeform 17">
                      <a:extLst>
                        <a:ext uri="{FF2B5EF4-FFF2-40B4-BE49-F238E27FC236}">
                          <a16:creationId xmlns:a16="http://schemas.microsoft.com/office/drawing/2014/main" id="{13911166-2619-4378-AFE5-2FAAFE9CFD16}"/>
                        </a:ext>
                      </a:extLst>
                    </p:cNvPr>
                    <p:cNvSpPr>
                      <a:spLocks/>
                    </p:cNvSpPr>
                    <p:nvPr/>
                  </p:nvSpPr>
                  <p:spPr bwMode="auto">
                    <a:xfrm>
                      <a:off x="1504950" y="4162425"/>
                      <a:ext cx="61912" cy="1169988"/>
                    </a:xfrm>
                    <a:custGeom>
                      <a:avLst/>
                      <a:gdLst>
                        <a:gd name="T0" fmla="*/ 20 w 39"/>
                        <a:gd name="T1" fmla="*/ 737 h 737"/>
                        <a:gd name="T2" fmla="*/ 20 w 39"/>
                        <a:gd name="T3" fmla="*/ 737 h 737"/>
                        <a:gd name="T4" fmla="*/ 16 w 39"/>
                        <a:gd name="T5" fmla="*/ 737 h 737"/>
                        <a:gd name="T6" fmla="*/ 11 w 39"/>
                        <a:gd name="T7" fmla="*/ 736 h 737"/>
                        <a:gd name="T8" fmla="*/ 8 w 39"/>
                        <a:gd name="T9" fmla="*/ 734 h 737"/>
                        <a:gd name="T10" fmla="*/ 6 w 39"/>
                        <a:gd name="T11" fmla="*/ 731 h 737"/>
                        <a:gd name="T12" fmla="*/ 3 w 39"/>
                        <a:gd name="T13" fmla="*/ 729 h 737"/>
                        <a:gd name="T14" fmla="*/ 1 w 39"/>
                        <a:gd name="T15" fmla="*/ 725 h 737"/>
                        <a:gd name="T16" fmla="*/ 0 w 39"/>
                        <a:gd name="T17" fmla="*/ 722 h 737"/>
                        <a:gd name="T18" fmla="*/ 0 w 39"/>
                        <a:gd name="T19" fmla="*/ 717 h 737"/>
                        <a:gd name="T20" fmla="*/ 0 w 39"/>
                        <a:gd name="T21" fmla="*/ 21 h 737"/>
                        <a:gd name="T22" fmla="*/ 0 w 39"/>
                        <a:gd name="T23" fmla="*/ 21 h 737"/>
                        <a:gd name="T24" fmla="*/ 0 w 39"/>
                        <a:gd name="T25" fmla="*/ 16 h 737"/>
                        <a:gd name="T26" fmla="*/ 1 w 39"/>
                        <a:gd name="T27" fmla="*/ 13 h 737"/>
                        <a:gd name="T28" fmla="*/ 3 w 39"/>
                        <a:gd name="T29" fmla="*/ 9 h 737"/>
                        <a:gd name="T30" fmla="*/ 6 w 39"/>
                        <a:gd name="T31" fmla="*/ 6 h 737"/>
                        <a:gd name="T32" fmla="*/ 8 w 39"/>
                        <a:gd name="T33" fmla="*/ 3 h 737"/>
                        <a:gd name="T34" fmla="*/ 11 w 39"/>
                        <a:gd name="T35" fmla="*/ 2 h 737"/>
                        <a:gd name="T36" fmla="*/ 16 w 39"/>
                        <a:gd name="T37" fmla="*/ 1 h 737"/>
                        <a:gd name="T38" fmla="*/ 20 w 39"/>
                        <a:gd name="T39" fmla="*/ 0 h 737"/>
                        <a:gd name="T40" fmla="*/ 20 w 39"/>
                        <a:gd name="T41" fmla="*/ 0 h 737"/>
                        <a:gd name="T42" fmla="*/ 23 w 39"/>
                        <a:gd name="T43" fmla="*/ 1 h 737"/>
                        <a:gd name="T44" fmla="*/ 28 w 39"/>
                        <a:gd name="T45" fmla="*/ 2 h 737"/>
                        <a:gd name="T46" fmla="*/ 31 w 39"/>
                        <a:gd name="T47" fmla="*/ 3 h 737"/>
                        <a:gd name="T48" fmla="*/ 33 w 39"/>
                        <a:gd name="T49" fmla="*/ 6 h 737"/>
                        <a:gd name="T50" fmla="*/ 36 w 39"/>
                        <a:gd name="T51" fmla="*/ 9 h 737"/>
                        <a:gd name="T52" fmla="*/ 38 w 39"/>
                        <a:gd name="T53" fmla="*/ 13 h 737"/>
                        <a:gd name="T54" fmla="*/ 39 w 39"/>
                        <a:gd name="T55" fmla="*/ 16 h 737"/>
                        <a:gd name="T56" fmla="*/ 39 w 39"/>
                        <a:gd name="T57" fmla="*/ 21 h 737"/>
                        <a:gd name="T58" fmla="*/ 39 w 39"/>
                        <a:gd name="T59" fmla="*/ 717 h 737"/>
                        <a:gd name="T60" fmla="*/ 39 w 39"/>
                        <a:gd name="T61" fmla="*/ 717 h 737"/>
                        <a:gd name="T62" fmla="*/ 39 w 39"/>
                        <a:gd name="T63" fmla="*/ 722 h 737"/>
                        <a:gd name="T64" fmla="*/ 38 w 39"/>
                        <a:gd name="T65" fmla="*/ 725 h 737"/>
                        <a:gd name="T66" fmla="*/ 36 w 39"/>
                        <a:gd name="T67" fmla="*/ 729 h 737"/>
                        <a:gd name="T68" fmla="*/ 33 w 39"/>
                        <a:gd name="T69" fmla="*/ 731 h 737"/>
                        <a:gd name="T70" fmla="*/ 31 w 39"/>
                        <a:gd name="T71" fmla="*/ 734 h 737"/>
                        <a:gd name="T72" fmla="*/ 28 w 39"/>
                        <a:gd name="T73" fmla="*/ 736 h 737"/>
                        <a:gd name="T74" fmla="*/ 23 w 39"/>
                        <a:gd name="T75" fmla="*/ 737 h 737"/>
                        <a:gd name="T76" fmla="*/ 20 w 39"/>
                        <a:gd name="T77" fmla="*/ 737 h 737"/>
                        <a:gd name="T78" fmla="*/ 20 w 39"/>
                        <a:gd name="T79" fmla="*/ 737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9" h="737">
                          <a:moveTo>
                            <a:pt x="20" y="737"/>
                          </a:moveTo>
                          <a:lnTo>
                            <a:pt x="20" y="737"/>
                          </a:lnTo>
                          <a:lnTo>
                            <a:pt x="16" y="737"/>
                          </a:lnTo>
                          <a:lnTo>
                            <a:pt x="11" y="736"/>
                          </a:lnTo>
                          <a:lnTo>
                            <a:pt x="8" y="734"/>
                          </a:lnTo>
                          <a:lnTo>
                            <a:pt x="6" y="731"/>
                          </a:lnTo>
                          <a:lnTo>
                            <a:pt x="3" y="729"/>
                          </a:lnTo>
                          <a:lnTo>
                            <a:pt x="1" y="725"/>
                          </a:lnTo>
                          <a:lnTo>
                            <a:pt x="0" y="722"/>
                          </a:lnTo>
                          <a:lnTo>
                            <a:pt x="0" y="717"/>
                          </a:lnTo>
                          <a:lnTo>
                            <a:pt x="0" y="21"/>
                          </a:lnTo>
                          <a:lnTo>
                            <a:pt x="0" y="21"/>
                          </a:lnTo>
                          <a:lnTo>
                            <a:pt x="0" y="16"/>
                          </a:lnTo>
                          <a:lnTo>
                            <a:pt x="1" y="13"/>
                          </a:lnTo>
                          <a:lnTo>
                            <a:pt x="3" y="9"/>
                          </a:lnTo>
                          <a:lnTo>
                            <a:pt x="6" y="6"/>
                          </a:lnTo>
                          <a:lnTo>
                            <a:pt x="8" y="3"/>
                          </a:lnTo>
                          <a:lnTo>
                            <a:pt x="11" y="2"/>
                          </a:lnTo>
                          <a:lnTo>
                            <a:pt x="16" y="1"/>
                          </a:lnTo>
                          <a:lnTo>
                            <a:pt x="20" y="0"/>
                          </a:lnTo>
                          <a:lnTo>
                            <a:pt x="20" y="0"/>
                          </a:lnTo>
                          <a:lnTo>
                            <a:pt x="23" y="1"/>
                          </a:lnTo>
                          <a:lnTo>
                            <a:pt x="28" y="2"/>
                          </a:lnTo>
                          <a:lnTo>
                            <a:pt x="31" y="3"/>
                          </a:lnTo>
                          <a:lnTo>
                            <a:pt x="33" y="6"/>
                          </a:lnTo>
                          <a:lnTo>
                            <a:pt x="36" y="9"/>
                          </a:lnTo>
                          <a:lnTo>
                            <a:pt x="38" y="13"/>
                          </a:lnTo>
                          <a:lnTo>
                            <a:pt x="39" y="16"/>
                          </a:lnTo>
                          <a:lnTo>
                            <a:pt x="39" y="21"/>
                          </a:lnTo>
                          <a:lnTo>
                            <a:pt x="39" y="717"/>
                          </a:lnTo>
                          <a:lnTo>
                            <a:pt x="39" y="717"/>
                          </a:lnTo>
                          <a:lnTo>
                            <a:pt x="39" y="722"/>
                          </a:lnTo>
                          <a:lnTo>
                            <a:pt x="38" y="725"/>
                          </a:lnTo>
                          <a:lnTo>
                            <a:pt x="36" y="729"/>
                          </a:lnTo>
                          <a:lnTo>
                            <a:pt x="33" y="731"/>
                          </a:lnTo>
                          <a:lnTo>
                            <a:pt x="31" y="734"/>
                          </a:lnTo>
                          <a:lnTo>
                            <a:pt x="28" y="736"/>
                          </a:lnTo>
                          <a:lnTo>
                            <a:pt x="23" y="737"/>
                          </a:lnTo>
                          <a:lnTo>
                            <a:pt x="20" y="737"/>
                          </a:lnTo>
                          <a:lnTo>
                            <a:pt x="20" y="737"/>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026" name="Freeform 18">
                      <a:extLst>
                        <a:ext uri="{FF2B5EF4-FFF2-40B4-BE49-F238E27FC236}">
                          <a16:creationId xmlns:a16="http://schemas.microsoft.com/office/drawing/2014/main" id="{1A10552C-4B29-4D2A-880F-8852F6712419}"/>
                        </a:ext>
                      </a:extLst>
                    </p:cNvPr>
                    <p:cNvSpPr>
                      <a:spLocks/>
                    </p:cNvSpPr>
                    <p:nvPr/>
                  </p:nvSpPr>
                  <p:spPr bwMode="auto">
                    <a:xfrm>
                      <a:off x="950913" y="4716463"/>
                      <a:ext cx="1169987" cy="63500"/>
                    </a:xfrm>
                    <a:custGeom>
                      <a:avLst/>
                      <a:gdLst>
                        <a:gd name="T0" fmla="*/ 717 w 737"/>
                        <a:gd name="T1" fmla="*/ 40 h 40"/>
                        <a:gd name="T2" fmla="*/ 20 w 737"/>
                        <a:gd name="T3" fmla="*/ 40 h 40"/>
                        <a:gd name="T4" fmla="*/ 20 w 737"/>
                        <a:gd name="T5" fmla="*/ 40 h 40"/>
                        <a:gd name="T6" fmla="*/ 16 w 737"/>
                        <a:gd name="T7" fmla="*/ 39 h 40"/>
                        <a:gd name="T8" fmla="*/ 13 w 737"/>
                        <a:gd name="T9" fmla="*/ 38 h 40"/>
                        <a:gd name="T10" fmla="*/ 9 w 737"/>
                        <a:gd name="T11" fmla="*/ 37 h 40"/>
                        <a:gd name="T12" fmla="*/ 6 w 737"/>
                        <a:gd name="T13" fmla="*/ 35 h 40"/>
                        <a:gd name="T14" fmla="*/ 3 w 737"/>
                        <a:gd name="T15" fmla="*/ 31 h 40"/>
                        <a:gd name="T16" fmla="*/ 1 w 737"/>
                        <a:gd name="T17" fmla="*/ 28 h 40"/>
                        <a:gd name="T18" fmla="*/ 0 w 737"/>
                        <a:gd name="T19" fmla="*/ 24 h 40"/>
                        <a:gd name="T20" fmla="*/ 0 w 737"/>
                        <a:gd name="T21" fmla="*/ 20 h 40"/>
                        <a:gd name="T22" fmla="*/ 0 w 737"/>
                        <a:gd name="T23" fmla="*/ 20 h 40"/>
                        <a:gd name="T24" fmla="*/ 0 w 737"/>
                        <a:gd name="T25" fmla="*/ 16 h 40"/>
                        <a:gd name="T26" fmla="*/ 1 w 737"/>
                        <a:gd name="T27" fmla="*/ 13 h 40"/>
                        <a:gd name="T28" fmla="*/ 3 w 737"/>
                        <a:gd name="T29" fmla="*/ 9 h 40"/>
                        <a:gd name="T30" fmla="*/ 6 w 737"/>
                        <a:gd name="T31" fmla="*/ 6 h 40"/>
                        <a:gd name="T32" fmla="*/ 9 w 737"/>
                        <a:gd name="T33" fmla="*/ 3 h 40"/>
                        <a:gd name="T34" fmla="*/ 13 w 737"/>
                        <a:gd name="T35" fmla="*/ 2 h 40"/>
                        <a:gd name="T36" fmla="*/ 16 w 737"/>
                        <a:gd name="T37" fmla="*/ 1 h 40"/>
                        <a:gd name="T38" fmla="*/ 20 w 737"/>
                        <a:gd name="T39" fmla="*/ 0 h 40"/>
                        <a:gd name="T40" fmla="*/ 717 w 737"/>
                        <a:gd name="T41" fmla="*/ 0 h 40"/>
                        <a:gd name="T42" fmla="*/ 717 w 737"/>
                        <a:gd name="T43" fmla="*/ 0 h 40"/>
                        <a:gd name="T44" fmla="*/ 721 w 737"/>
                        <a:gd name="T45" fmla="*/ 1 h 40"/>
                        <a:gd name="T46" fmla="*/ 724 w 737"/>
                        <a:gd name="T47" fmla="*/ 2 h 40"/>
                        <a:gd name="T48" fmla="*/ 728 w 737"/>
                        <a:gd name="T49" fmla="*/ 3 h 40"/>
                        <a:gd name="T50" fmla="*/ 731 w 737"/>
                        <a:gd name="T51" fmla="*/ 6 h 40"/>
                        <a:gd name="T52" fmla="*/ 734 w 737"/>
                        <a:gd name="T53" fmla="*/ 9 h 40"/>
                        <a:gd name="T54" fmla="*/ 736 w 737"/>
                        <a:gd name="T55" fmla="*/ 13 h 40"/>
                        <a:gd name="T56" fmla="*/ 737 w 737"/>
                        <a:gd name="T57" fmla="*/ 16 h 40"/>
                        <a:gd name="T58" fmla="*/ 737 w 737"/>
                        <a:gd name="T59" fmla="*/ 20 h 40"/>
                        <a:gd name="T60" fmla="*/ 737 w 737"/>
                        <a:gd name="T61" fmla="*/ 20 h 40"/>
                        <a:gd name="T62" fmla="*/ 737 w 737"/>
                        <a:gd name="T63" fmla="*/ 24 h 40"/>
                        <a:gd name="T64" fmla="*/ 736 w 737"/>
                        <a:gd name="T65" fmla="*/ 28 h 40"/>
                        <a:gd name="T66" fmla="*/ 734 w 737"/>
                        <a:gd name="T67" fmla="*/ 31 h 40"/>
                        <a:gd name="T68" fmla="*/ 731 w 737"/>
                        <a:gd name="T69" fmla="*/ 35 h 40"/>
                        <a:gd name="T70" fmla="*/ 728 w 737"/>
                        <a:gd name="T71" fmla="*/ 37 h 40"/>
                        <a:gd name="T72" fmla="*/ 724 w 737"/>
                        <a:gd name="T73" fmla="*/ 38 h 40"/>
                        <a:gd name="T74" fmla="*/ 721 w 737"/>
                        <a:gd name="T75" fmla="*/ 39 h 40"/>
                        <a:gd name="T76" fmla="*/ 717 w 737"/>
                        <a:gd name="T77" fmla="*/ 40 h 40"/>
                        <a:gd name="T78" fmla="*/ 717 w 737"/>
                        <a:gd name="T79"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37" h="40">
                          <a:moveTo>
                            <a:pt x="717" y="40"/>
                          </a:moveTo>
                          <a:lnTo>
                            <a:pt x="20" y="40"/>
                          </a:lnTo>
                          <a:lnTo>
                            <a:pt x="20" y="40"/>
                          </a:lnTo>
                          <a:lnTo>
                            <a:pt x="16" y="39"/>
                          </a:lnTo>
                          <a:lnTo>
                            <a:pt x="13" y="38"/>
                          </a:lnTo>
                          <a:lnTo>
                            <a:pt x="9" y="37"/>
                          </a:lnTo>
                          <a:lnTo>
                            <a:pt x="6" y="35"/>
                          </a:lnTo>
                          <a:lnTo>
                            <a:pt x="3" y="31"/>
                          </a:lnTo>
                          <a:lnTo>
                            <a:pt x="1" y="28"/>
                          </a:lnTo>
                          <a:lnTo>
                            <a:pt x="0" y="24"/>
                          </a:lnTo>
                          <a:lnTo>
                            <a:pt x="0" y="20"/>
                          </a:lnTo>
                          <a:lnTo>
                            <a:pt x="0" y="20"/>
                          </a:lnTo>
                          <a:lnTo>
                            <a:pt x="0" y="16"/>
                          </a:lnTo>
                          <a:lnTo>
                            <a:pt x="1" y="13"/>
                          </a:lnTo>
                          <a:lnTo>
                            <a:pt x="3" y="9"/>
                          </a:lnTo>
                          <a:lnTo>
                            <a:pt x="6" y="6"/>
                          </a:lnTo>
                          <a:lnTo>
                            <a:pt x="9" y="3"/>
                          </a:lnTo>
                          <a:lnTo>
                            <a:pt x="13" y="2"/>
                          </a:lnTo>
                          <a:lnTo>
                            <a:pt x="16" y="1"/>
                          </a:lnTo>
                          <a:lnTo>
                            <a:pt x="20" y="0"/>
                          </a:lnTo>
                          <a:lnTo>
                            <a:pt x="717" y="0"/>
                          </a:lnTo>
                          <a:lnTo>
                            <a:pt x="717" y="0"/>
                          </a:lnTo>
                          <a:lnTo>
                            <a:pt x="721" y="1"/>
                          </a:lnTo>
                          <a:lnTo>
                            <a:pt x="724" y="2"/>
                          </a:lnTo>
                          <a:lnTo>
                            <a:pt x="728" y="3"/>
                          </a:lnTo>
                          <a:lnTo>
                            <a:pt x="731" y="6"/>
                          </a:lnTo>
                          <a:lnTo>
                            <a:pt x="734" y="9"/>
                          </a:lnTo>
                          <a:lnTo>
                            <a:pt x="736" y="13"/>
                          </a:lnTo>
                          <a:lnTo>
                            <a:pt x="737" y="16"/>
                          </a:lnTo>
                          <a:lnTo>
                            <a:pt x="737" y="20"/>
                          </a:lnTo>
                          <a:lnTo>
                            <a:pt x="737" y="20"/>
                          </a:lnTo>
                          <a:lnTo>
                            <a:pt x="737" y="24"/>
                          </a:lnTo>
                          <a:lnTo>
                            <a:pt x="736" y="28"/>
                          </a:lnTo>
                          <a:lnTo>
                            <a:pt x="734" y="31"/>
                          </a:lnTo>
                          <a:lnTo>
                            <a:pt x="731" y="35"/>
                          </a:lnTo>
                          <a:lnTo>
                            <a:pt x="728" y="37"/>
                          </a:lnTo>
                          <a:lnTo>
                            <a:pt x="724" y="38"/>
                          </a:lnTo>
                          <a:lnTo>
                            <a:pt x="721" y="39"/>
                          </a:lnTo>
                          <a:lnTo>
                            <a:pt x="717" y="40"/>
                          </a:lnTo>
                          <a:lnTo>
                            <a:pt x="717" y="4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027" name="Freeform 19">
                      <a:extLst>
                        <a:ext uri="{FF2B5EF4-FFF2-40B4-BE49-F238E27FC236}">
                          <a16:creationId xmlns:a16="http://schemas.microsoft.com/office/drawing/2014/main" id="{EDCA4D54-CC7A-4767-83B2-D99AB150C7E7}"/>
                        </a:ext>
                      </a:extLst>
                    </p:cNvPr>
                    <p:cNvSpPr>
                      <a:spLocks noEditPoints="1"/>
                    </p:cNvSpPr>
                    <p:nvPr/>
                  </p:nvSpPr>
                  <p:spPr bwMode="auto">
                    <a:xfrm>
                      <a:off x="950913" y="4162425"/>
                      <a:ext cx="1169987" cy="1169988"/>
                    </a:xfrm>
                    <a:custGeom>
                      <a:avLst/>
                      <a:gdLst>
                        <a:gd name="T0" fmla="*/ 312 w 737"/>
                        <a:gd name="T1" fmla="*/ 734 h 737"/>
                        <a:gd name="T2" fmla="*/ 222 w 737"/>
                        <a:gd name="T3" fmla="*/ 707 h 737"/>
                        <a:gd name="T4" fmla="*/ 142 w 737"/>
                        <a:gd name="T5" fmla="*/ 660 h 737"/>
                        <a:gd name="T6" fmla="*/ 89 w 737"/>
                        <a:gd name="T7" fmla="*/ 609 h 737"/>
                        <a:gd name="T8" fmla="*/ 40 w 737"/>
                        <a:gd name="T9" fmla="*/ 536 h 737"/>
                        <a:gd name="T10" fmla="*/ 10 w 737"/>
                        <a:gd name="T11" fmla="*/ 455 h 737"/>
                        <a:gd name="T12" fmla="*/ 0 w 737"/>
                        <a:gd name="T13" fmla="*/ 369 h 737"/>
                        <a:gd name="T14" fmla="*/ 7 w 737"/>
                        <a:gd name="T15" fmla="*/ 295 h 737"/>
                        <a:gd name="T16" fmla="*/ 37 w 737"/>
                        <a:gd name="T17" fmla="*/ 209 h 737"/>
                        <a:gd name="T18" fmla="*/ 84 w 737"/>
                        <a:gd name="T19" fmla="*/ 135 h 737"/>
                        <a:gd name="T20" fmla="*/ 148 w 737"/>
                        <a:gd name="T21" fmla="*/ 74 h 737"/>
                        <a:gd name="T22" fmla="*/ 225 w 737"/>
                        <a:gd name="T23" fmla="*/ 29 h 737"/>
                        <a:gd name="T24" fmla="*/ 312 w 737"/>
                        <a:gd name="T25" fmla="*/ 5 h 737"/>
                        <a:gd name="T26" fmla="*/ 387 w 737"/>
                        <a:gd name="T27" fmla="*/ 1 h 737"/>
                        <a:gd name="T28" fmla="*/ 478 w 737"/>
                        <a:gd name="T29" fmla="*/ 17 h 737"/>
                        <a:gd name="T30" fmla="*/ 559 w 737"/>
                        <a:gd name="T31" fmla="*/ 54 h 737"/>
                        <a:gd name="T32" fmla="*/ 628 w 737"/>
                        <a:gd name="T33" fmla="*/ 109 h 737"/>
                        <a:gd name="T34" fmla="*/ 684 w 737"/>
                        <a:gd name="T35" fmla="*/ 178 h 737"/>
                        <a:gd name="T36" fmla="*/ 721 w 737"/>
                        <a:gd name="T37" fmla="*/ 260 h 737"/>
                        <a:gd name="T38" fmla="*/ 737 w 737"/>
                        <a:gd name="T39" fmla="*/ 350 h 737"/>
                        <a:gd name="T40" fmla="*/ 734 w 737"/>
                        <a:gd name="T41" fmla="*/ 419 h 737"/>
                        <a:gd name="T42" fmla="*/ 707 w 737"/>
                        <a:gd name="T43" fmla="*/ 515 h 737"/>
                        <a:gd name="T44" fmla="*/ 682 w 737"/>
                        <a:gd name="T45" fmla="*/ 563 h 737"/>
                        <a:gd name="T46" fmla="*/ 615 w 737"/>
                        <a:gd name="T47" fmla="*/ 643 h 737"/>
                        <a:gd name="T48" fmla="*/ 483 w 737"/>
                        <a:gd name="T49" fmla="*/ 720 h 737"/>
                        <a:gd name="T50" fmla="*/ 369 w 737"/>
                        <a:gd name="T51" fmla="*/ 737 h 737"/>
                        <a:gd name="T52" fmla="*/ 335 w 737"/>
                        <a:gd name="T53" fmla="*/ 42 h 737"/>
                        <a:gd name="T54" fmla="*/ 255 w 737"/>
                        <a:gd name="T55" fmla="*/ 60 h 737"/>
                        <a:gd name="T56" fmla="*/ 185 w 737"/>
                        <a:gd name="T57" fmla="*/ 96 h 737"/>
                        <a:gd name="T58" fmla="*/ 125 w 737"/>
                        <a:gd name="T59" fmla="*/ 148 h 737"/>
                        <a:gd name="T60" fmla="*/ 80 w 737"/>
                        <a:gd name="T61" fmla="*/ 213 h 737"/>
                        <a:gd name="T62" fmla="*/ 50 w 737"/>
                        <a:gd name="T63" fmla="*/ 286 h 737"/>
                        <a:gd name="T64" fmla="*/ 39 w 737"/>
                        <a:gd name="T65" fmla="*/ 369 h 737"/>
                        <a:gd name="T66" fmla="*/ 45 w 737"/>
                        <a:gd name="T67" fmla="*/ 431 h 737"/>
                        <a:gd name="T68" fmla="*/ 69 w 737"/>
                        <a:gd name="T69" fmla="*/ 505 h 737"/>
                        <a:gd name="T70" fmla="*/ 109 w 737"/>
                        <a:gd name="T71" fmla="*/ 571 h 737"/>
                        <a:gd name="T72" fmla="*/ 158 w 737"/>
                        <a:gd name="T73" fmla="*/ 621 h 737"/>
                        <a:gd name="T74" fmla="*/ 241 w 737"/>
                        <a:gd name="T75" fmla="*/ 672 h 737"/>
                        <a:gd name="T76" fmla="*/ 336 w 737"/>
                        <a:gd name="T77" fmla="*/ 697 h 737"/>
                        <a:gd name="T78" fmla="*/ 417 w 737"/>
                        <a:gd name="T79" fmla="*/ 694 h 737"/>
                        <a:gd name="T80" fmla="*/ 544 w 737"/>
                        <a:gd name="T81" fmla="*/ 647 h 737"/>
                        <a:gd name="T82" fmla="*/ 623 w 737"/>
                        <a:gd name="T83" fmla="*/ 578 h 737"/>
                        <a:gd name="T84" fmla="*/ 660 w 737"/>
                        <a:gd name="T85" fmla="*/ 521 h 737"/>
                        <a:gd name="T86" fmla="*/ 692 w 737"/>
                        <a:gd name="T87" fmla="*/ 429 h 737"/>
                        <a:gd name="T88" fmla="*/ 698 w 737"/>
                        <a:gd name="T89" fmla="*/ 369 h 737"/>
                        <a:gd name="T90" fmla="*/ 687 w 737"/>
                        <a:gd name="T91" fmla="*/ 286 h 737"/>
                        <a:gd name="T92" fmla="*/ 657 w 737"/>
                        <a:gd name="T93" fmla="*/ 213 h 737"/>
                        <a:gd name="T94" fmla="*/ 612 w 737"/>
                        <a:gd name="T95" fmla="*/ 148 h 737"/>
                        <a:gd name="T96" fmla="*/ 552 w 737"/>
                        <a:gd name="T97" fmla="*/ 96 h 737"/>
                        <a:gd name="T98" fmla="*/ 482 w 737"/>
                        <a:gd name="T99" fmla="*/ 60 h 737"/>
                        <a:gd name="T100" fmla="*/ 402 w 737"/>
                        <a:gd name="T101" fmla="*/ 4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37" h="737">
                          <a:moveTo>
                            <a:pt x="369" y="737"/>
                          </a:moveTo>
                          <a:lnTo>
                            <a:pt x="369" y="737"/>
                          </a:lnTo>
                          <a:lnTo>
                            <a:pt x="349" y="737"/>
                          </a:lnTo>
                          <a:lnTo>
                            <a:pt x="330" y="736"/>
                          </a:lnTo>
                          <a:lnTo>
                            <a:pt x="312" y="734"/>
                          </a:lnTo>
                          <a:lnTo>
                            <a:pt x="293" y="730"/>
                          </a:lnTo>
                          <a:lnTo>
                            <a:pt x="275" y="725"/>
                          </a:lnTo>
                          <a:lnTo>
                            <a:pt x="258" y="721"/>
                          </a:lnTo>
                          <a:lnTo>
                            <a:pt x="239" y="714"/>
                          </a:lnTo>
                          <a:lnTo>
                            <a:pt x="222" y="707"/>
                          </a:lnTo>
                          <a:lnTo>
                            <a:pt x="206" y="700"/>
                          </a:lnTo>
                          <a:lnTo>
                            <a:pt x="189" y="691"/>
                          </a:lnTo>
                          <a:lnTo>
                            <a:pt x="173" y="682"/>
                          </a:lnTo>
                          <a:lnTo>
                            <a:pt x="157" y="671"/>
                          </a:lnTo>
                          <a:lnTo>
                            <a:pt x="142" y="660"/>
                          </a:lnTo>
                          <a:lnTo>
                            <a:pt x="128" y="648"/>
                          </a:lnTo>
                          <a:lnTo>
                            <a:pt x="113" y="635"/>
                          </a:lnTo>
                          <a:lnTo>
                            <a:pt x="101" y="621"/>
                          </a:lnTo>
                          <a:lnTo>
                            <a:pt x="101" y="621"/>
                          </a:lnTo>
                          <a:lnTo>
                            <a:pt x="89" y="609"/>
                          </a:lnTo>
                          <a:lnTo>
                            <a:pt x="77" y="595"/>
                          </a:lnTo>
                          <a:lnTo>
                            <a:pt x="67" y="581"/>
                          </a:lnTo>
                          <a:lnTo>
                            <a:pt x="58" y="566"/>
                          </a:lnTo>
                          <a:lnTo>
                            <a:pt x="49" y="551"/>
                          </a:lnTo>
                          <a:lnTo>
                            <a:pt x="40" y="536"/>
                          </a:lnTo>
                          <a:lnTo>
                            <a:pt x="32" y="521"/>
                          </a:lnTo>
                          <a:lnTo>
                            <a:pt x="25" y="505"/>
                          </a:lnTo>
                          <a:lnTo>
                            <a:pt x="20" y="489"/>
                          </a:lnTo>
                          <a:lnTo>
                            <a:pt x="15" y="472"/>
                          </a:lnTo>
                          <a:lnTo>
                            <a:pt x="10" y="455"/>
                          </a:lnTo>
                          <a:lnTo>
                            <a:pt x="7" y="439"/>
                          </a:lnTo>
                          <a:lnTo>
                            <a:pt x="3" y="422"/>
                          </a:lnTo>
                          <a:lnTo>
                            <a:pt x="1" y="404"/>
                          </a:lnTo>
                          <a:lnTo>
                            <a:pt x="0" y="387"/>
                          </a:lnTo>
                          <a:lnTo>
                            <a:pt x="0" y="369"/>
                          </a:lnTo>
                          <a:lnTo>
                            <a:pt x="0" y="369"/>
                          </a:lnTo>
                          <a:lnTo>
                            <a:pt x="0" y="350"/>
                          </a:lnTo>
                          <a:lnTo>
                            <a:pt x="2" y="332"/>
                          </a:lnTo>
                          <a:lnTo>
                            <a:pt x="5" y="313"/>
                          </a:lnTo>
                          <a:lnTo>
                            <a:pt x="7" y="295"/>
                          </a:lnTo>
                          <a:lnTo>
                            <a:pt x="12" y="277"/>
                          </a:lnTo>
                          <a:lnTo>
                            <a:pt x="16" y="260"/>
                          </a:lnTo>
                          <a:lnTo>
                            <a:pt x="22" y="243"/>
                          </a:lnTo>
                          <a:lnTo>
                            <a:pt x="29" y="225"/>
                          </a:lnTo>
                          <a:lnTo>
                            <a:pt x="37" y="209"/>
                          </a:lnTo>
                          <a:lnTo>
                            <a:pt x="45" y="193"/>
                          </a:lnTo>
                          <a:lnTo>
                            <a:pt x="53" y="178"/>
                          </a:lnTo>
                          <a:lnTo>
                            <a:pt x="64" y="163"/>
                          </a:lnTo>
                          <a:lnTo>
                            <a:pt x="73" y="149"/>
                          </a:lnTo>
                          <a:lnTo>
                            <a:pt x="84" y="135"/>
                          </a:lnTo>
                          <a:lnTo>
                            <a:pt x="96" y="121"/>
                          </a:lnTo>
                          <a:lnTo>
                            <a:pt x="109" y="109"/>
                          </a:lnTo>
                          <a:lnTo>
                            <a:pt x="121" y="96"/>
                          </a:lnTo>
                          <a:lnTo>
                            <a:pt x="134" y="84"/>
                          </a:lnTo>
                          <a:lnTo>
                            <a:pt x="148" y="74"/>
                          </a:lnTo>
                          <a:lnTo>
                            <a:pt x="163" y="64"/>
                          </a:lnTo>
                          <a:lnTo>
                            <a:pt x="178" y="54"/>
                          </a:lnTo>
                          <a:lnTo>
                            <a:pt x="193" y="45"/>
                          </a:lnTo>
                          <a:lnTo>
                            <a:pt x="209" y="37"/>
                          </a:lnTo>
                          <a:lnTo>
                            <a:pt x="225" y="29"/>
                          </a:lnTo>
                          <a:lnTo>
                            <a:pt x="241" y="23"/>
                          </a:lnTo>
                          <a:lnTo>
                            <a:pt x="259" y="17"/>
                          </a:lnTo>
                          <a:lnTo>
                            <a:pt x="276" y="12"/>
                          </a:lnTo>
                          <a:lnTo>
                            <a:pt x="295" y="8"/>
                          </a:lnTo>
                          <a:lnTo>
                            <a:pt x="312" y="5"/>
                          </a:lnTo>
                          <a:lnTo>
                            <a:pt x="330" y="2"/>
                          </a:lnTo>
                          <a:lnTo>
                            <a:pt x="350" y="1"/>
                          </a:lnTo>
                          <a:lnTo>
                            <a:pt x="369" y="0"/>
                          </a:lnTo>
                          <a:lnTo>
                            <a:pt x="369" y="0"/>
                          </a:lnTo>
                          <a:lnTo>
                            <a:pt x="387" y="1"/>
                          </a:lnTo>
                          <a:lnTo>
                            <a:pt x="407" y="2"/>
                          </a:lnTo>
                          <a:lnTo>
                            <a:pt x="424" y="5"/>
                          </a:lnTo>
                          <a:lnTo>
                            <a:pt x="442" y="8"/>
                          </a:lnTo>
                          <a:lnTo>
                            <a:pt x="461" y="12"/>
                          </a:lnTo>
                          <a:lnTo>
                            <a:pt x="478" y="17"/>
                          </a:lnTo>
                          <a:lnTo>
                            <a:pt x="496" y="23"/>
                          </a:lnTo>
                          <a:lnTo>
                            <a:pt x="512" y="29"/>
                          </a:lnTo>
                          <a:lnTo>
                            <a:pt x="528" y="37"/>
                          </a:lnTo>
                          <a:lnTo>
                            <a:pt x="544" y="45"/>
                          </a:lnTo>
                          <a:lnTo>
                            <a:pt x="559" y="54"/>
                          </a:lnTo>
                          <a:lnTo>
                            <a:pt x="574" y="64"/>
                          </a:lnTo>
                          <a:lnTo>
                            <a:pt x="589" y="74"/>
                          </a:lnTo>
                          <a:lnTo>
                            <a:pt x="603" y="84"/>
                          </a:lnTo>
                          <a:lnTo>
                            <a:pt x="616" y="96"/>
                          </a:lnTo>
                          <a:lnTo>
                            <a:pt x="628" y="109"/>
                          </a:lnTo>
                          <a:lnTo>
                            <a:pt x="641" y="121"/>
                          </a:lnTo>
                          <a:lnTo>
                            <a:pt x="653" y="135"/>
                          </a:lnTo>
                          <a:lnTo>
                            <a:pt x="664" y="149"/>
                          </a:lnTo>
                          <a:lnTo>
                            <a:pt x="673" y="163"/>
                          </a:lnTo>
                          <a:lnTo>
                            <a:pt x="684" y="178"/>
                          </a:lnTo>
                          <a:lnTo>
                            <a:pt x="692" y="193"/>
                          </a:lnTo>
                          <a:lnTo>
                            <a:pt x="700" y="209"/>
                          </a:lnTo>
                          <a:lnTo>
                            <a:pt x="708" y="225"/>
                          </a:lnTo>
                          <a:lnTo>
                            <a:pt x="715" y="243"/>
                          </a:lnTo>
                          <a:lnTo>
                            <a:pt x="721" y="260"/>
                          </a:lnTo>
                          <a:lnTo>
                            <a:pt x="725" y="277"/>
                          </a:lnTo>
                          <a:lnTo>
                            <a:pt x="729" y="295"/>
                          </a:lnTo>
                          <a:lnTo>
                            <a:pt x="732" y="313"/>
                          </a:lnTo>
                          <a:lnTo>
                            <a:pt x="735" y="332"/>
                          </a:lnTo>
                          <a:lnTo>
                            <a:pt x="737" y="350"/>
                          </a:lnTo>
                          <a:lnTo>
                            <a:pt x="737" y="369"/>
                          </a:lnTo>
                          <a:lnTo>
                            <a:pt x="737" y="369"/>
                          </a:lnTo>
                          <a:lnTo>
                            <a:pt x="737" y="386"/>
                          </a:lnTo>
                          <a:lnTo>
                            <a:pt x="736" y="403"/>
                          </a:lnTo>
                          <a:lnTo>
                            <a:pt x="734" y="419"/>
                          </a:lnTo>
                          <a:lnTo>
                            <a:pt x="731" y="437"/>
                          </a:lnTo>
                          <a:lnTo>
                            <a:pt x="731" y="437"/>
                          </a:lnTo>
                          <a:lnTo>
                            <a:pt x="724" y="463"/>
                          </a:lnTo>
                          <a:lnTo>
                            <a:pt x="716" y="490"/>
                          </a:lnTo>
                          <a:lnTo>
                            <a:pt x="707" y="515"/>
                          </a:lnTo>
                          <a:lnTo>
                            <a:pt x="695" y="539"/>
                          </a:lnTo>
                          <a:lnTo>
                            <a:pt x="695" y="539"/>
                          </a:lnTo>
                          <a:lnTo>
                            <a:pt x="694" y="541"/>
                          </a:lnTo>
                          <a:lnTo>
                            <a:pt x="694" y="541"/>
                          </a:lnTo>
                          <a:lnTo>
                            <a:pt x="682" y="563"/>
                          </a:lnTo>
                          <a:lnTo>
                            <a:pt x="668" y="583"/>
                          </a:lnTo>
                          <a:lnTo>
                            <a:pt x="653" y="603"/>
                          </a:lnTo>
                          <a:lnTo>
                            <a:pt x="637" y="621"/>
                          </a:lnTo>
                          <a:lnTo>
                            <a:pt x="637" y="621"/>
                          </a:lnTo>
                          <a:lnTo>
                            <a:pt x="615" y="643"/>
                          </a:lnTo>
                          <a:lnTo>
                            <a:pt x="591" y="663"/>
                          </a:lnTo>
                          <a:lnTo>
                            <a:pt x="566" y="680"/>
                          </a:lnTo>
                          <a:lnTo>
                            <a:pt x="539" y="695"/>
                          </a:lnTo>
                          <a:lnTo>
                            <a:pt x="512" y="708"/>
                          </a:lnTo>
                          <a:lnTo>
                            <a:pt x="483" y="720"/>
                          </a:lnTo>
                          <a:lnTo>
                            <a:pt x="453" y="728"/>
                          </a:lnTo>
                          <a:lnTo>
                            <a:pt x="423" y="734"/>
                          </a:lnTo>
                          <a:lnTo>
                            <a:pt x="423" y="734"/>
                          </a:lnTo>
                          <a:lnTo>
                            <a:pt x="395" y="736"/>
                          </a:lnTo>
                          <a:lnTo>
                            <a:pt x="369" y="737"/>
                          </a:lnTo>
                          <a:lnTo>
                            <a:pt x="369" y="737"/>
                          </a:lnTo>
                          <a:close/>
                          <a:moveTo>
                            <a:pt x="369" y="40"/>
                          </a:moveTo>
                          <a:lnTo>
                            <a:pt x="369" y="40"/>
                          </a:lnTo>
                          <a:lnTo>
                            <a:pt x="351" y="40"/>
                          </a:lnTo>
                          <a:lnTo>
                            <a:pt x="335" y="42"/>
                          </a:lnTo>
                          <a:lnTo>
                            <a:pt x="319" y="44"/>
                          </a:lnTo>
                          <a:lnTo>
                            <a:pt x="303" y="47"/>
                          </a:lnTo>
                          <a:lnTo>
                            <a:pt x="286" y="51"/>
                          </a:lnTo>
                          <a:lnTo>
                            <a:pt x="270" y="55"/>
                          </a:lnTo>
                          <a:lnTo>
                            <a:pt x="255" y="60"/>
                          </a:lnTo>
                          <a:lnTo>
                            <a:pt x="240" y="66"/>
                          </a:lnTo>
                          <a:lnTo>
                            <a:pt x="226" y="73"/>
                          </a:lnTo>
                          <a:lnTo>
                            <a:pt x="211" y="80"/>
                          </a:lnTo>
                          <a:lnTo>
                            <a:pt x="199" y="88"/>
                          </a:lnTo>
                          <a:lnTo>
                            <a:pt x="185" y="96"/>
                          </a:lnTo>
                          <a:lnTo>
                            <a:pt x="172" y="105"/>
                          </a:lnTo>
                          <a:lnTo>
                            <a:pt x="159" y="116"/>
                          </a:lnTo>
                          <a:lnTo>
                            <a:pt x="148" y="126"/>
                          </a:lnTo>
                          <a:lnTo>
                            <a:pt x="136" y="136"/>
                          </a:lnTo>
                          <a:lnTo>
                            <a:pt x="125" y="148"/>
                          </a:lnTo>
                          <a:lnTo>
                            <a:pt x="114" y="159"/>
                          </a:lnTo>
                          <a:lnTo>
                            <a:pt x="105" y="172"/>
                          </a:lnTo>
                          <a:lnTo>
                            <a:pt x="96" y="185"/>
                          </a:lnTo>
                          <a:lnTo>
                            <a:pt x="88" y="199"/>
                          </a:lnTo>
                          <a:lnTo>
                            <a:pt x="80" y="213"/>
                          </a:lnTo>
                          <a:lnTo>
                            <a:pt x="73" y="226"/>
                          </a:lnTo>
                          <a:lnTo>
                            <a:pt x="66" y="241"/>
                          </a:lnTo>
                          <a:lnTo>
                            <a:pt x="60" y="256"/>
                          </a:lnTo>
                          <a:lnTo>
                            <a:pt x="54" y="271"/>
                          </a:lnTo>
                          <a:lnTo>
                            <a:pt x="50" y="286"/>
                          </a:lnTo>
                          <a:lnTo>
                            <a:pt x="46" y="303"/>
                          </a:lnTo>
                          <a:lnTo>
                            <a:pt x="44" y="319"/>
                          </a:lnTo>
                          <a:lnTo>
                            <a:pt x="42" y="335"/>
                          </a:lnTo>
                          <a:lnTo>
                            <a:pt x="40" y="352"/>
                          </a:lnTo>
                          <a:lnTo>
                            <a:pt x="39" y="369"/>
                          </a:lnTo>
                          <a:lnTo>
                            <a:pt x="39" y="369"/>
                          </a:lnTo>
                          <a:lnTo>
                            <a:pt x="40" y="385"/>
                          </a:lnTo>
                          <a:lnTo>
                            <a:pt x="42" y="400"/>
                          </a:lnTo>
                          <a:lnTo>
                            <a:pt x="43" y="416"/>
                          </a:lnTo>
                          <a:lnTo>
                            <a:pt x="45" y="431"/>
                          </a:lnTo>
                          <a:lnTo>
                            <a:pt x="49" y="446"/>
                          </a:lnTo>
                          <a:lnTo>
                            <a:pt x="53" y="461"/>
                          </a:lnTo>
                          <a:lnTo>
                            <a:pt x="58" y="476"/>
                          </a:lnTo>
                          <a:lnTo>
                            <a:pt x="62" y="490"/>
                          </a:lnTo>
                          <a:lnTo>
                            <a:pt x="69" y="505"/>
                          </a:lnTo>
                          <a:lnTo>
                            <a:pt x="75" y="519"/>
                          </a:lnTo>
                          <a:lnTo>
                            <a:pt x="83" y="531"/>
                          </a:lnTo>
                          <a:lnTo>
                            <a:pt x="91" y="545"/>
                          </a:lnTo>
                          <a:lnTo>
                            <a:pt x="99" y="558"/>
                          </a:lnTo>
                          <a:lnTo>
                            <a:pt x="109" y="571"/>
                          </a:lnTo>
                          <a:lnTo>
                            <a:pt x="119" y="582"/>
                          </a:lnTo>
                          <a:lnTo>
                            <a:pt x="129" y="594"/>
                          </a:lnTo>
                          <a:lnTo>
                            <a:pt x="129" y="594"/>
                          </a:lnTo>
                          <a:lnTo>
                            <a:pt x="143" y="609"/>
                          </a:lnTo>
                          <a:lnTo>
                            <a:pt x="158" y="621"/>
                          </a:lnTo>
                          <a:lnTo>
                            <a:pt x="173" y="634"/>
                          </a:lnTo>
                          <a:lnTo>
                            <a:pt x="189" y="645"/>
                          </a:lnTo>
                          <a:lnTo>
                            <a:pt x="207" y="655"/>
                          </a:lnTo>
                          <a:lnTo>
                            <a:pt x="224" y="664"/>
                          </a:lnTo>
                          <a:lnTo>
                            <a:pt x="241" y="672"/>
                          </a:lnTo>
                          <a:lnTo>
                            <a:pt x="260" y="679"/>
                          </a:lnTo>
                          <a:lnTo>
                            <a:pt x="278" y="685"/>
                          </a:lnTo>
                          <a:lnTo>
                            <a:pt x="297" y="691"/>
                          </a:lnTo>
                          <a:lnTo>
                            <a:pt x="317" y="694"/>
                          </a:lnTo>
                          <a:lnTo>
                            <a:pt x="336" y="697"/>
                          </a:lnTo>
                          <a:lnTo>
                            <a:pt x="356" y="698"/>
                          </a:lnTo>
                          <a:lnTo>
                            <a:pt x="377" y="698"/>
                          </a:lnTo>
                          <a:lnTo>
                            <a:pt x="396" y="697"/>
                          </a:lnTo>
                          <a:lnTo>
                            <a:pt x="417" y="694"/>
                          </a:lnTo>
                          <a:lnTo>
                            <a:pt x="417" y="694"/>
                          </a:lnTo>
                          <a:lnTo>
                            <a:pt x="444" y="688"/>
                          </a:lnTo>
                          <a:lnTo>
                            <a:pt x="470" y="682"/>
                          </a:lnTo>
                          <a:lnTo>
                            <a:pt x="496" y="672"/>
                          </a:lnTo>
                          <a:lnTo>
                            <a:pt x="521" y="660"/>
                          </a:lnTo>
                          <a:lnTo>
                            <a:pt x="544" y="647"/>
                          </a:lnTo>
                          <a:lnTo>
                            <a:pt x="567" y="631"/>
                          </a:lnTo>
                          <a:lnTo>
                            <a:pt x="588" y="613"/>
                          </a:lnTo>
                          <a:lnTo>
                            <a:pt x="608" y="594"/>
                          </a:lnTo>
                          <a:lnTo>
                            <a:pt x="608" y="594"/>
                          </a:lnTo>
                          <a:lnTo>
                            <a:pt x="623" y="578"/>
                          </a:lnTo>
                          <a:lnTo>
                            <a:pt x="635" y="560"/>
                          </a:lnTo>
                          <a:lnTo>
                            <a:pt x="648" y="542"/>
                          </a:lnTo>
                          <a:lnTo>
                            <a:pt x="660" y="522"/>
                          </a:lnTo>
                          <a:lnTo>
                            <a:pt x="660" y="522"/>
                          </a:lnTo>
                          <a:lnTo>
                            <a:pt x="660" y="521"/>
                          </a:lnTo>
                          <a:lnTo>
                            <a:pt x="660" y="521"/>
                          </a:lnTo>
                          <a:lnTo>
                            <a:pt x="670" y="499"/>
                          </a:lnTo>
                          <a:lnTo>
                            <a:pt x="679" y="476"/>
                          </a:lnTo>
                          <a:lnTo>
                            <a:pt x="686" y="453"/>
                          </a:lnTo>
                          <a:lnTo>
                            <a:pt x="692" y="429"/>
                          </a:lnTo>
                          <a:lnTo>
                            <a:pt x="692" y="429"/>
                          </a:lnTo>
                          <a:lnTo>
                            <a:pt x="695" y="399"/>
                          </a:lnTo>
                          <a:lnTo>
                            <a:pt x="697" y="384"/>
                          </a:lnTo>
                          <a:lnTo>
                            <a:pt x="698" y="369"/>
                          </a:lnTo>
                          <a:lnTo>
                            <a:pt x="698" y="369"/>
                          </a:lnTo>
                          <a:lnTo>
                            <a:pt x="697" y="352"/>
                          </a:lnTo>
                          <a:lnTo>
                            <a:pt x="695" y="335"/>
                          </a:lnTo>
                          <a:lnTo>
                            <a:pt x="693" y="319"/>
                          </a:lnTo>
                          <a:lnTo>
                            <a:pt x="691" y="303"/>
                          </a:lnTo>
                          <a:lnTo>
                            <a:pt x="687" y="286"/>
                          </a:lnTo>
                          <a:lnTo>
                            <a:pt x="683" y="271"/>
                          </a:lnTo>
                          <a:lnTo>
                            <a:pt x="677" y="256"/>
                          </a:lnTo>
                          <a:lnTo>
                            <a:pt x="671" y="241"/>
                          </a:lnTo>
                          <a:lnTo>
                            <a:pt x="664" y="226"/>
                          </a:lnTo>
                          <a:lnTo>
                            <a:pt x="657" y="213"/>
                          </a:lnTo>
                          <a:lnTo>
                            <a:pt x="649" y="199"/>
                          </a:lnTo>
                          <a:lnTo>
                            <a:pt x="641" y="185"/>
                          </a:lnTo>
                          <a:lnTo>
                            <a:pt x="632" y="172"/>
                          </a:lnTo>
                          <a:lnTo>
                            <a:pt x="621" y="159"/>
                          </a:lnTo>
                          <a:lnTo>
                            <a:pt x="612" y="148"/>
                          </a:lnTo>
                          <a:lnTo>
                            <a:pt x="601" y="136"/>
                          </a:lnTo>
                          <a:lnTo>
                            <a:pt x="589" y="126"/>
                          </a:lnTo>
                          <a:lnTo>
                            <a:pt x="578" y="116"/>
                          </a:lnTo>
                          <a:lnTo>
                            <a:pt x="565" y="105"/>
                          </a:lnTo>
                          <a:lnTo>
                            <a:pt x="552" y="96"/>
                          </a:lnTo>
                          <a:lnTo>
                            <a:pt x="538" y="88"/>
                          </a:lnTo>
                          <a:lnTo>
                            <a:pt x="526" y="80"/>
                          </a:lnTo>
                          <a:lnTo>
                            <a:pt x="511" y="73"/>
                          </a:lnTo>
                          <a:lnTo>
                            <a:pt x="497" y="66"/>
                          </a:lnTo>
                          <a:lnTo>
                            <a:pt x="482" y="60"/>
                          </a:lnTo>
                          <a:lnTo>
                            <a:pt x="467" y="55"/>
                          </a:lnTo>
                          <a:lnTo>
                            <a:pt x="451" y="51"/>
                          </a:lnTo>
                          <a:lnTo>
                            <a:pt x="434" y="47"/>
                          </a:lnTo>
                          <a:lnTo>
                            <a:pt x="418" y="44"/>
                          </a:lnTo>
                          <a:lnTo>
                            <a:pt x="402" y="42"/>
                          </a:lnTo>
                          <a:lnTo>
                            <a:pt x="386" y="40"/>
                          </a:lnTo>
                          <a:lnTo>
                            <a:pt x="369" y="40"/>
                          </a:lnTo>
                          <a:lnTo>
                            <a:pt x="369" y="4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grpSp>
          <p:grpSp>
            <p:nvGrpSpPr>
              <p:cNvPr id="1996" name="Group 1995">
                <a:extLst>
                  <a:ext uri="{FF2B5EF4-FFF2-40B4-BE49-F238E27FC236}">
                    <a16:creationId xmlns:a16="http://schemas.microsoft.com/office/drawing/2014/main" id="{0202F689-42AA-4CE6-B20C-5F5D36A01203}"/>
                  </a:ext>
                </a:extLst>
              </p:cNvPr>
              <p:cNvGrpSpPr/>
              <p:nvPr/>
            </p:nvGrpSpPr>
            <p:grpSpPr>
              <a:xfrm>
                <a:off x="7698122" y="3113936"/>
                <a:ext cx="297766" cy="194909"/>
                <a:chOff x="9907179" y="3686623"/>
                <a:chExt cx="297766" cy="194909"/>
              </a:xfrm>
            </p:grpSpPr>
            <p:sp>
              <p:nvSpPr>
                <p:cNvPr id="1998" name="Rectangle 5">
                  <a:extLst>
                    <a:ext uri="{FF2B5EF4-FFF2-40B4-BE49-F238E27FC236}">
                      <a16:creationId xmlns:a16="http://schemas.microsoft.com/office/drawing/2014/main" id="{18F7F750-0554-4A15-850F-0E13F1BF8063}"/>
                    </a:ext>
                  </a:extLst>
                </p:cNvPr>
                <p:cNvSpPr>
                  <a:spLocks noChangeArrowheads="1"/>
                </p:cNvSpPr>
                <p:nvPr/>
              </p:nvSpPr>
              <p:spPr bwMode="auto">
                <a:xfrm>
                  <a:off x="9907179" y="3686623"/>
                  <a:ext cx="235593" cy="194909"/>
                </a:xfrm>
                <a:prstGeom prst="rect">
                  <a:avLst/>
                </a:prstGeom>
                <a:noFill/>
                <a:ln w="6350">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999" name="Rectangle 6">
                  <a:extLst>
                    <a:ext uri="{FF2B5EF4-FFF2-40B4-BE49-F238E27FC236}">
                      <a16:creationId xmlns:a16="http://schemas.microsoft.com/office/drawing/2014/main" id="{D737BE28-63C5-4269-8423-83AC699297C8}"/>
                    </a:ext>
                  </a:extLst>
                </p:cNvPr>
                <p:cNvSpPr>
                  <a:spLocks noChangeArrowheads="1"/>
                </p:cNvSpPr>
                <p:nvPr/>
              </p:nvSpPr>
              <p:spPr bwMode="auto">
                <a:xfrm>
                  <a:off x="9907179" y="3686623"/>
                  <a:ext cx="235593" cy="37155"/>
                </a:xfrm>
                <a:prstGeom prst="rect">
                  <a:avLst/>
                </a:prstGeom>
                <a:noFill/>
                <a:ln w="6350">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000" name="Rectangle 7">
                  <a:extLst>
                    <a:ext uri="{FF2B5EF4-FFF2-40B4-BE49-F238E27FC236}">
                      <a16:creationId xmlns:a16="http://schemas.microsoft.com/office/drawing/2014/main" id="{F8A6D53A-F21E-4E56-91F0-BF01420DE368}"/>
                    </a:ext>
                  </a:extLst>
                </p:cNvPr>
                <p:cNvSpPr>
                  <a:spLocks noChangeArrowheads="1"/>
                </p:cNvSpPr>
                <p:nvPr/>
              </p:nvSpPr>
              <p:spPr bwMode="auto">
                <a:xfrm>
                  <a:off x="9907179" y="3686623"/>
                  <a:ext cx="68550" cy="37155"/>
                </a:xfrm>
                <a:prstGeom prst="rect">
                  <a:avLst/>
                </a:prstGeom>
                <a:noFill/>
                <a:ln w="6350">
                  <a:no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001" name="Line 8">
                  <a:extLst>
                    <a:ext uri="{FF2B5EF4-FFF2-40B4-BE49-F238E27FC236}">
                      <a16:creationId xmlns:a16="http://schemas.microsoft.com/office/drawing/2014/main" id="{C1317795-8460-45CC-B447-43E194CE6718}"/>
                    </a:ext>
                  </a:extLst>
                </p:cNvPr>
                <p:cNvSpPr>
                  <a:spLocks noChangeShapeType="1"/>
                </p:cNvSpPr>
                <p:nvPr/>
              </p:nvSpPr>
              <p:spPr bwMode="auto">
                <a:xfrm>
                  <a:off x="9989124" y="3705304"/>
                  <a:ext cx="135525" cy="0"/>
                </a:xfrm>
                <a:prstGeom prst="line">
                  <a:avLst/>
                </a:prstGeom>
                <a:noFill/>
                <a:ln w="6350">
                  <a:solidFill>
                    <a:schemeClr val="accent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002" name="Rectangle 9">
                  <a:extLst>
                    <a:ext uri="{FF2B5EF4-FFF2-40B4-BE49-F238E27FC236}">
                      <a16:creationId xmlns:a16="http://schemas.microsoft.com/office/drawing/2014/main" id="{BBFBD7FF-2F1F-4C7B-8FDF-62B4D4083E66}"/>
                    </a:ext>
                  </a:extLst>
                </p:cNvPr>
                <p:cNvSpPr>
                  <a:spLocks noChangeArrowheads="1"/>
                </p:cNvSpPr>
                <p:nvPr/>
              </p:nvSpPr>
              <p:spPr bwMode="auto">
                <a:xfrm>
                  <a:off x="9919786" y="3700738"/>
                  <a:ext cx="8667" cy="9133"/>
                </a:xfrm>
                <a:prstGeom prst="rect">
                  <a:avLst/>
                </a:prstGeom>
                <a:solidFill>
                  <a:schemeClr val="accent1"/>
                </a:solidFill>
                <a:ln w="63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003" name="Rectangle 10">
                  <a:extLst>
                    <a:ext uri="{FF2B5EF4-FFF2-40B4-BE49-F238E27FC236}">
                      <a16:creationId xmlns:a16="http://schemas.microsoft.com/office/drawing/2014/main" id="{0F6AC3D2-2604-4F75-9EE4-25FD687A2AA1}"/>
                    </a:ext>
                  </a:extLst>
                </p:cNvPr>
                <p:cNvSpPr>
                  <a:spLocks noChangeArrowheads="1"/>
                </p:cNvSpPr>
                <p:nvPr/>
              </p:nvSpPr>
              <p:spPr bwMode="auto">
                <a:xfrm>
                  <a:off x="9937121" y="3700738"/>
                  <a:ext cx="8667" cy="9133"/>
                </a:xfrm>
                <a:prstGeom prst="rect">
                  <a:avLst/>
                </a:prstGeom>
                <a:solidFill>
                  <a:schemeClr val="accent1"/>
                </a:solidFill>
                <a:ln w="63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004" name="Rectangle 11">
                  <a:extLst>
                    <a:ext uri="{FF2B5EF4-FFF2-40B4-BE49-F238E27FC236}">
                      <a16:creationId xmlns:a16="http://schemas.microsoft.com/office/drawing/2014/main" id="{63F94D75-64A8-43D0-8E86-4D4927CFCDC2}"/>
                    </a:ext>
                  </a:extLst>
                </p:cNvPr>
                <p:cNvSpPr>
                  <a:spLocks noChangeArrowheads="1"/>
                </p:cNvSpPr>
                <p:nvPr/>
              </p:nvSpPr>
              <p:spPr bwMode="auto">
                <a:xfrm>
                  <a:off x="9954849" y="3700738"/>
                  <a:ext cx="8667" cy="9133"/>
                </a:xfrm>
                <a:prstGeom prst="rect">
                  <a:avLst/>
                </a:prstGeom>
                <a:solidFill>
                  <a:schemeClr val="accent1"/>
                </a:solidFill>
                <a:ln w="63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nvGrpSpPr>
                <p:cNvPr id="2005" name="Group 2004">
                  <a:extLst>
                    <a:ext uri="{FF2B5EF4-FFF2-40B4-BE49-F238E27FC236}">
                      <a16:creationId xmlns:a16="http://schemas.microsoft.com/office/drawing/2014/main" id="{EE87BECF-1092-4624-ADB3-506446F64BE9}"/>
                    </a:ext>
                  </a:extLst>
                </p:cNvPr>
                <p:cNvGrpSpPr/>
                <p:nvPr/>
              </p:nvGrpSpPr>
              <p:grpSpPr>
                <a:xfrm>
                  <a:off x="10077211" y="3742282"/>
                  <a:ext cx="127734" cy="127735"/>
                  <a:chOff x="3544590" y="5274737"/>
                  <a:chExt cx="183348" cy="183348"/>
                </a:xfrm>
              </p:grpSpPr>
              <p:sp>
                <p:nvSpPr>
                  <p:cNvPr id="2006" name="Oval 2005">
                    <a:extLst>
                      <a:ext uri="{FF2B5EF4-FFF2-40B4-BE49-F238E27FC236}">
                        <a16:creationId xmlns:a16="http://schemas.microsoft.com/office/drawing/2014/main" id="{C6A6D1B3-5C94-408C-B145-ABF11DCA4BC4}"/>
                      </a:ext>
                    </a:extLst>
                  </p:cNvPr>
                  <p:cNvSpPr/>
                  <p:nvPr/>
                </p:nvSpPr>
                <p:spPr>
                  <a:xfrm>
                    <a:off x="3544590" y="5274737"/>
                    <a:ext cx="183348" cy="183348"/>
                  </a:xfrm>
                  <a:prstGeom prst="ellipse">
                    <a:avLst/>
                  </a:prstGeom>
                  <a:solidFill>
                    <a:srgbClr val="C7C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grpSp>
                <p:nvGrpSpPr>
                  <p:cNvPr id="2007" name="Group 2006">
                    <a:extLst>
                      <a:ext uri="{FF2B5EF4-FFF2-40B4-BE49-F238E27FC236}">
                        <a16:creationId xmlns:a16="http://schemas.microsoft.com/office/drawing/2014/main" id="{E07352C9-2BD2-4B45-B36B-C66F04D68DEF}"/>
                      </a:ext>
                    </a:extLst>
                  </p:cNvPr>
                  <p:cNvGrpSpPr/>
                  <p:nvPr/>
                </p:nvGrpSpPr>
                <p:grpSpPr>
                  <a:xfrm>
                    <a:off x="3548064" y="5278211"/>
                    <a:ext cx="176400" cy="176400"/>
                    <a:chOff x="950913" y="4162425"/>
                    <a:chExt cx="1169987" cy="1169988"/>
                  </a:xfrm>
                </p:grpSpPr>
                <p:sp>
                  <p:nvSpPr>
                    <p:cNvPr id="2008" name="Freeform 15">
                      <a:extLst>
                        <a:ext uri="{FF2B5EF4-FFF2-40B4-BE49-F238E27FC236}">
                          <a16:creationId xmlns:a16="http://schemas.microsoft.com/office/drawing/2014/main" id="{3474FEE8-36C8-4CF6-8480-5EF462920DF3}"/>
                        </a:ext>
                      </a:extLst>
                    </p:cNvPr>
                    <p:cNvSpPr>
                      <a:spLocks/>
                    </p:cNvSpPr>
                    <p:nvPr/>
                  </p:nvSpPr>
                  <p:spPr bwMode="auto">
                    <a:xfrm>
                      <a:off x="1225550" y="4162425"/>
                      <a:ext cx="336550" cy="1169988"/>
                    </a:xfrm>
                    <a:custGeom>
                      <a:avLst/>
                      <a:gdLst>
                        <a:gd name="T0" fmla="*/ 192 w 212"/>
                        <a:gd name="T1" fmla="*/ 737 h 737"/>
                        <a:gd name="T2" fmla="*/ 172 w 212"/>
                        <a:gd name="T3" fmla="*/ 736 h 737"/>
                        <a:gd name="T4" fmla="*/ 153 w 212"/>
                        <a:gd name="T5" fmla="*/ 730 h 737"/>
                        <a:gd name="T6" fmla="*/ 134 w 212"/>
                        <a:gd name="T7" fmla="*/ 721 h 737"/>
                        <a:gd name="T8" fmla="*/ 117 w 212"/>
                        <a:gd name="T9" fmla="*/ 709 h 737"/>
                        <a:gd name="T10" fmla="*/ 100 w 212"/>
                        <a:gd name="T11" fmla="*/ 693 h 737"/>
                        <a:gd name="T12" fmla="*/ 70 w 212"/>
                        <a:gd name="T13" fmla="*/ 654 h 737"/>
                        <a:gd name="T14" fmla="*/ 43 w 212"/>
                        <a:gd name="T15" fmla="*/ 604 h 737"/>
                        <a:gd name="T16" fmla="*/ 23 w 212"/>
                        <a:gd name="T17" fmla="*/ 546 h 737"/>
                        <a:gd name="T18" fmla="*/ 8 w 212"/>
                        <a:gd name="T19" fmla="*/ 479 h 737"/>
                        <a:gd name="T20" fmla="*/ 1 w 212"/>
                        <a:gd name="T21" fmla="*/ 407 h 737"/>
                        <a:gd name="T22" fmla="*/ 0 w 212"/>
                        <a:gd name="T23" fmla="*/ 369 h 737"/>
                        <a:gd name="T24" fmla="*/ 4 w 212"/>
                        <a:gd name="T25" fmla="*/ 293 h 737"/>
                        <a:gd name="T26" fmla="*/ 15 w 212"/>
                        <a:gd name="T27" fmla="*/ 224 h 737"/>
                        <a:gd name="T28" fmla="*/ 33 w 212"/>
                        <a:gd name="T29" fmla="*/ 162 h 737"/>
                        <a:gd name="T30" fmla="*/ 56 w 212"/>
                        <a:gd name="T31" fmla="*/ 107 h 737"/>
                        <a:gd name="T32" fmla="*/ 85 w 212"/>
                        <a:gd name="T33" fmla="*/ 62 h 737"/>
                        <a:gd name="T34" fmla="*/ 108 w 212"/>
                        <a:gd name="T35" fmla="*/ 36 h 737"/>
                        <a:gd name="T36" fmla="*/ 125 w 212"/>
                        <a:gd name="T37" fmla="*/ 22 h 737"/>
                        <a:gd name="T38" fmla="*/ 144 w 212"/>
                        <a:gd name="T39" fmla="*/ 12 h 737"/>
                        <a:gd name="T40" fmla="*/ 162 w 212"/>
                        <a:gd name="T41" fmla="*/ 5 h 737"/>
                        <a:gd name="T42" fmla="*/ 182 w 212"/>
                        <a:gd name="T43" fmla="*/ 1 h 737"/>
                        <a:gd name="T44" fmla="*/ 192 w 212"/>
                        <a:gd name="T45" fmla="*/ 0 h 737"/>
                        <a:gd name="T46" fmla="*/ 200 w 212"/>
                        <a:gd name="T47" fmla="*/ 2 h 737"/>
                        <a:gd name="T48" fmla="*/ 206 w 212"/>
                        <a:gd name="T49" fmla="*/ 6 h 737"/>
                        <a:gd name="T50" fmla="*/ 211 w 212"/>
                        <a:gd name="T51" fmla="*/ 13 h 737"/>
                        <a:gd name="T52" fmla="*/ 212 w 212"/>
                        <a:gd name="T53" fmla="*/ 21 h 737"/>
                        <a:gd name="T54" fmla="*/ 212 w 212"/>
                        <a:gd name="T55" fmla="*/ 24 h 737"/>
                        <a:gd name="T56" fmla="*/ 208 w 212"/>
                        <a:gd name="T57" fmla="*/ 31 h 737"/>
                        <a:gd name="T58" fmla="*/ 204 w 212"/>
                        <a:gd name="T59" fmla="*/ 37 h 737"/>
                        <a:gd name="T60" fmla="*/ 196 w 212"/>
                        <a:gd name="T61" fmla="*/ 39 h 737"/>
                        <a:gd name="T62" fmla="*/ 192 w 212"/>
                        <a:gd name="T63" fmla="*/ 40 h 737"/>
                        <a:gd name="T64" fmla="*/ 177 w 212"/>
                        <a:gd name="T65" fmla="*/ 42 h 737"/>
                        <a:gd name="T66" fmla="*/ 162 w 212"/>
                        <a:gd name="T67" fmla="*/ 47 h 737"/>
                        <a:gd name="T68" fmla="*/ 147 w 212"/>
                        <a:gd name="T69" fmla="*/ 55 h 737"/>
                        <a:gd name="T70" fmla="*/ 120 w 212"/>
                        <a:gd name="T71" fmla="*/ 81 h 737"/>
                        <a:gd name="T72" fmla="*/ 96 w 212"/>
                        <a:gd name="T73" fmla="*/ 117 h 737"/>
                        <a:gd name="T74" fmla="*/ 75 w 212"/>
                        <a:gd name="T75" fmla="*/ 162 h 737"/>
                        <a:gd name="T76" fmla="*/ 59 w 212"/>
                        <a:gd name="T77" fmla="*/ 214 h 737"/>
                        <a:gd name="T78" fmla="*/ 46 w 212"/>
                        <a:gd name="T79" fmla="*/ 273 h 737"/>
                        <a:gd name="T80" fmla="*/ 41 w 212"/>
                        <a:gd name="T81" fmla="*/ 336 h 737"/>
                        <a:gd name="T82" fmla="*/ 40 w 212"/>
                        <a:gd name="T83" fmla="*/ 369 h 737"/>
                        <a:gd name="T84" fmla="*/ 43 w 212"/>
                        <a:gd name="T85" fmla="*/ 434 h 737"/>
                        <a:gd name="T86" fmla="*/ 52 w 212"/>
                        <a:gd name="T87" fmla="*/ 496 h 737"/>
                        <a:gd name="T88" fmla="*/ 66 w 212"/>
                        <a:gd name="T89" fmla="*/ 551 h 737"/>
                        <a:gd name="T90" fmla="*/ 85 w 212"/>
                        <a:gd name="T91" fmla="*/ 600 h 737"/>
                        <a:gd name="T92" fmla="*/ 108 w 212"/>
                        <a:gd name="T93" fmla="*/ 641 h 737"/>
                        <a:gd name="T94" fmla="*/ 133 w 212"/>
                        <a:gd name="T95" fmla="*/ 671 h 737"/>
                        <a:gd name="T96" fmla="*/ 155 w 212"/>
                        <a:gd name="T97" fmla="*/ 687 h 737"/>
                        <a:gd name="T98" fmla="*/ 169 w 212"/>
                        <a:gd name="T99" fmla="*/ 694 h 737"/>
                        <a:gd name="T100" fmla="*/ 184 w 212"/>
                        <a:gd name="T101" fmla="*/ 698 h 737"/>
                        <a:gd name="T102" fmla="*/ 192 w 212"/>
                        <a:gd name="T103" fmla="*/ 698 h 737"/>
                        <a:gd name="T104" fmla="*/ 200 w 212"/>
                        <a:gd name="T105" fmla="*/ 699 h 737"/>
                        <a:gd name="T106" fmla="*/ 206 w 212"/>
                        <a:gd name="T107" fmla="*/ 704 h 737"/>
                        <a:gd name="T108" fmla="*/ 211 w 212"/>
                        <a:gd name="T109" fmla="*/ 709 h 737"/>
                        <a:gd name="T110" fmla="*/ 212 w 212"/>
                        <a:gd name="T111" fmla="*/ 717 h 737"/>
                        <a:gd name="T112" fmla="*/ 212 w 212"/>
                        <a:gd name="T113" fmla="*/ 722 h 737"/>
                        <a:gd name="T114" fmla="*/ 208 w 212"/>
                        <a:gd name="T115" fmla="*/ 729 h 737"/>
                        <a:gd name="T116" fmla="*/ 204 w 212"/>
                        <a:gd name="T117" fmla="*/ 734 h 737"/>
                        <a:gd name="T118" fmla="*/ 196 w 212"/>
                        <a:gd name="T119" fmla="*/ 737 h 737"/>
                        <a:gd name="T120" fmla="*/ 192 w 212"/>
                        <a:gd name="T121" fmla="*/ 737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2" h="737">
                          <a:moveTo>
                            <a:pt x="192" y="737"/>
                          </a:moveTo>
                          <a:lnTo>
                            <a:pt x="192" y="737"/>
                          </a:lnTo>
                          <a:lnTo>
                            <a:pt x="182" y="737"/>
                          </a:lnTo>
                          <a:lnTo>
                            <a:pt x="172" y="736"/>
                          </a:lnTo>
                          <a:lnTo>
                            <a:pt x="162" y="734"/>
                          </a:lnTo>
                          <a:lnTo>
                            <a:pt x="153" y="730"/>
                          </a:lnTo>
                          <a:lnTo>
                            <a:pt x="144" y="725"/>
                          </a:lnTo>
                          <a:lnTo>
                            <a:pt x="134" y="721"/>
                          </a:lnTo>
                          <a:lnTo>
                            <a:pt x="125" y="715"/>
                          </a:lnTo>
                          <a:lnTo>
                            <a:pt x="117" y="709"/>
                          </a:lnTo>
                          <a:lnTo>
                            <a:pt x="108" y="701"/>
                          </a:lnTo>
                          <a:lnTo>
                            <a:pt x="100" y="693"/>
                          </a:lnTo>
                          <a:lnTo>
                            <a:pt x="85" y="676"/>
                          </a:lnTo>
                          <a:lnTo>
                            <a:pt x="70" y="654"/>
                          </a:lnTo>
                          <a:lnTo>
                            <a:pt x="56" y="631"/>
                          </a:lnTo>
                          <a:lnTo>
                            <a:pt x="43" y="604"/>
                          </a:lnTo>
                          <a:lnTo>
                            <a:pt x="33" y="576"/>
                          </a:lnTo>
                          <a:lnTo>
                            <a:pt x="23" y="546"/>
                          </a:lnTo>
                          <a:lnTo>
                            <a:pt x="15" y="514"/>
                          </a:lnTo>
                          <a:lnTo>
                            <a:pt x="8" y="479"/>
                          </a:lnTo>
                          <a:lnTo>
                            <a:pt x="4" y="444"/>
                          </a:lnTo>
                          <a:lnTo>
                            <a:pt x="1" y="407"/>
                          </a:lnTo>
                          <a:lnTo>
                            <a:pt x="0" y="369"/>
                          </a:lnTo>
                          <a:lnTo>
                            <a:pt x="0" y="369"/>
                          </a:lnTo>
                          <a:lnTo>
                            <a:pt x="1" y="330"/>
                          </a:lnTo>
                          <a:lnTo>
                            <a:pt x="4" y="293"/>
                          </a:lnTo>
                          <a:lnTo>
                            <a:pt x="8" y="259"/>
                          </a:lnTo>
                          <a:lnTo>
                            <a:pt x="15" y="224"/>
                          </a:lnTo>
                          <a:lnTo>
                            <a:pt x="23" y="192"/>
                          </a:lnTo>
                          <a:lnTo>
                            <a:pt x="33" y="162"/>
                          </a:lnTo>
                          <a:lnTo>
                            <a:pt x="43" y="133"/>
                          </a:lnTo>
                          <a:lnTo>
                            <a:pt x="56" y="107"/>
                          </a:lnTo>
                          <a:lnTo>
                            <a:pt x="70" y="83"/>
                          </a:lnTo>
                          <a:lnTo>
                            <a:pt x="85" y="62"/>
                          </a:lnTo>
                          <a:lnTo>
                            <a:pt x="100" y="44"/>
                          </a:lnTo>
                          <a:lnTo>
                            <a:pt x="108" y="36"/>
                          </a:lnTo>
                          <a:lnTo>
                            <a:pt x="117" y="29"/>
                          </a:lnTo>
                          <a:lnTo>
                            <a:pt x="125" y="22"/>
                          </a:lnTo>
                          <a:lnTo>
                            <a:pt x="134" y="17"/>
                          </a:lnTo>
                          <a:lnTo>
                            <a:pt x="144" y="12"/>
                          </a:lnTo>
                          <a:lnTo>
                            <a:pt x="153" y="8"/>
                          </a:lnTo>
                          <a:lnTo>
                            <a:pt x="162" y="5"/>
                          </a:lnTo>
                          <a:lnTo>
                            <a:pt x="172" y="2"/>
                          </a:lnTo>
                          <a:lnTo>
                            <a:pt x="182" y="1"/>
                          </a:lnTo>
                          <a:lnTo>
                            <a:pt x="192" y="0"/>
                          </a:lnTo>
                          <a:lnTo>
                            <a:pt x="192" y="0"/>
                          </a:lnTo>
                          <a:lnTo>
                            <a:pt x="196" y="1"/>
                          </a:lnTo>
                          <a:lnTo>
                            <a:pt x="200" y="2"/>
                          </a:lnTo>
                          <a:lnTo>
                            <a:pt x="204" y="3"/>
                          </a:lnTo>
                          <a:lnTo>
                            <a:pt x="206" y="6"/>
                          </a:lnTo>
                          <a:lnTo>
                            <a:pt x="208" y="9"/>
                          </a:lnTo>
                          <a:lnTo>
                            <a:pt x="211" y="13"/>
                          </a:lnTo>
                          <a:lnTo>
                            <a:pt x="212" y="16"/>
                          </a:lnTo>
                          <a:lnTo>
                            <a:pt x="212" y="21"/>
                          </a:lnTo>
                          <a:lnTo>
                            <a:pt x="212" y="21"/>
                          </a:lnTo>
                          <a:lnTo>
                            <a:pt x="212" y="24"/>
                          </a:lnTo>
                          <a:lnTo>
                            <a:pt x="211" y="28"/>
                          </a:lnTo>
                          <a:lnTo>
                            <a:pt x="208" y="31"/>
                          </a:lnTo>
                          <a:lnTo>
                            <a:pt x="206" y="35"/>
                          </a:lnTo>
                          <a:lnTo>
                            <a:pt x="204" y="37"/>
                          </a:lnTo>
                          <a:lnTo>
                            <a:pt x="200" y="38"/>
                          </a:lnTo>
                          <a:lnTo>
                            <a:pt x="196" y="39"/>
                          </a:lnTo>
                          <a:lnTo>
                            <a:pt x="192" y="40"/>
                          </a:lnTo>
                          <a:lnTo>
                            <a:pt x="192" y="40"/>
                          </a:lnTo>
                          <a:lnTo>
                            <a:pt x="184" y="40"/>
                          </a:lnTo>
                          <a:lnTo>
                            <a:pt x="177" y="42"/>
                          </a:lnTo>
                          <a:lnTo>
                            <a:pt x="169" y="44"/>
                          </a:lnTo>
                          <a:lnTo>
                            <a:pt x="162" y="47"/>
                          </a:lnTo>
                          <a:lnTo>
                            <a:pt x="155" y="51"/>
                          </a:lnTo>
                          <a:lnTo>
                            <a:pt x="147" y="55"/>
                          </a:lnTo>
                          <a:lnTo>
                            <a:pt x="133" y="67"/>
                          </a:lnTo>
                          <a:lnTo>
                            <a:pt x="120" y="81"/>
                          </a:lnTo>
                          <a:lnTo>
                            <a:pt x="108" y="97"/>
                          </a:lnTo>
                          <a:lnTo>
                            <a:pt x="96" y="117"/>
                          </a:lnTo>
                          <a:lnTo>
                            <a:pt x="85" y="137"/>
                          </a:lnTo>
                          <a:lnTo>
                            <a:pt x="75" y="162"/>
                          </a:lnTo>
                          <a:lnTo>
                            <a:pt x="66" y="187"/>
                          </a:lnTo>
                          <a:lnTo>
                            <a:pt x="59" y="214"/>
                          </a:lnTo>
                          <a:lnTo>
                            <a:pt x="52" y="243"/>
                          </a:lnTo>
                          <a:lnTo>
                            <a:pt x="46" y="273"/>
                          </a:lnTo>
                          <a:lnTo>
                            <a:pt x="43" y="304"/>
                          </a:lnTo>
                          <a:lnTo>
                            <a:pt x="41" y="336"/>
                          </a:lnTo>
                          <a:lnTo>
                            <a:pt x="40" y="369"/>
                          </a:lnTo>
                          <a:lnTo>
                            <a:pt x="40" y="369"/>
                          </a:lnTo>
                          <a:lnTo>
                            <a:pt x="41" y="402"/>
                          </a:lnTo>
                          <a:lnTo>
                            <a:pt x="43" y="434"/>
                          </a:lnTo>
                          <a:lnTo>
                            <a:pt x="46" y="466"/>
                          </a:lnTo>
                          <a:lnTo>
                            <a:pt x="52" y="496"/>
                          </a:lnTo>
                          <a:lnTo>
                            <a:pt x="59" y="524"/>
                          </a:lnTo>
                          <a:lnTo>
                            <a:pt x="66" y="551"/>
                          </a:lnTo>
                          <a:lnTo>
                            <a:pt x="75" y="576"/>
                          </a:lnTo>
                          <a:lnTo>
                            <a:pt x="85" y="600"/>
                          </a:lnTo>
                          <a:lnTo>
                            <a:pt x="96" y="621"/>
                          </a:lnTo>
                          <a:lnTo>
                            <a:pt x="108" y="641"/>
                          </a:lnTo>
                          <a:lnTo>
                            <a:pt x="120" y="657"/>
                          </a:lnTo>
                          <a:lnTo>
                            <a:pt x="133" y="671"/>
                          </a:lnTo>
                          <a:lnTo>
                            <a:pt x="147" y="683"/>
                          </a:lnTo>
                          <a:lnTo>
                            <a:pt x="155" y="687"/>
                          </a:lnTo>
                          <a:lnTo>
                            <a:pt x="162" y="691"/>
                          </a:lnTo>
                          <a:lnTo>
                            <a:pt x="169" y="694"/>
                          </a:lnTo>
                          <a:lnTo>
                            <a:pt x="177" y="695"/>
                          </a:lnTo>
                          <a:lnTo>
                            <a:pt x="184" y="698"/>
                          </a:lnTo>
                          <a:lnTo>
                            <a:pt x="192" y="698"/>
                          </a:lnTo>
                          <a:lnTo>
                            <a:pt x="192" y="698"/>
                          </a:lnTo>
                          <a:lnTo>
                            <a:pt x="196" y="698"/>
                          </a:lnTo>
                          <a:lnTo>
                            <a:pt x="200" y="699"/>
                          </a:lnTo>
                          <a:lnTo>
                            <a:pt x="204" y="701"/>
                          </a:lnTo>
                          <a:lnTo>
                            <a:pt x="206" y="704"/>
                          </a:lnTo>
                          <a:lnTo>
                            <a:pt x="208" y="707"/>
                          </a:lnTo>
                          <a:lnTo>
                            <a:pt x="211" y="709"/>
                          </a:lnTo>
                          <a:lnTo>
                            <a:pt x="212" y="714"/>
                          </a:lnTo>
                          <a:lnTo>
                            <a:pt x="212" y="717"/>
                          </a:lnTo>
                          <a:lnTo>
                            <a:pt x="212" y="717"/>
                          </a:lnTo>
                          <a:lnTo>
                            <a:pt x="212" y="722"/>
                          </a:lnTo>
                          <a:lnTo>
                            <a:pt x="211" y="725"/>
                          </a:lnTo>
                          <a:lnTo>
                            <a:pt x="208" y="729"/>
                          </a:lnTo>
                          <a:lnTo>
                            <a:pt x="206" y="731"/>
                          </a:lnTo>
                          <a:lnTo>
                            <a:pt x="204" y="734"/>
                          </a:lnTo>
                          <a:lnTo>
                            <a:pt x="200" y="736"/>
                          </a:lnTo>
                          <a:lnTo>
                            <a:pt x="196" y="737"/>
                          </a:lnTo>
                          <a:lnTo>
                            <a:pt x="192" y="737"/>
                          </a:lnTo>
                          <a:lnTo>
                            <a:pt x="192" y="737"/>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009" name="Freeform 16">
                      <a:extLst>
                        <a:ext uri="{FF2B5EF4-FFF2-40B4-BE49-F238E27FC236}">
                          <a16:creationId xmlns:a16="http://schemas.microsoft.com/office/drawing/2014/main" id="{6D2944A3-6586-43D5-B19D-5B951B20B842}"/>
                        </a:ext>
                      </a:extLst>
                    </p:cNvPr>
                    <p:cNvSpPr>
                      <a:spLocks/>
                    </p:cNvSpPr>
                    <p:nvPr/>
                  </p:nvSpPr>
                  <p:spPr bwMode="auto">
                    <a:xfrm>
                      <a:off x="1504950" y="4162425"/>
                      <a:ext cx="334962" cy="1169988"/>
                    </a:xfrm>
                    <a:custGeom>
                      <a:avLst/>
                      <a:gdLst>
                        <a:gd name="T0" fmla="*/ 20 w 211"/>
                        <a:gd name="T1" fmla="*/ 737 h 737"/>
                        <a:gd name="T2" fmla="*/ 11 w 211"/>
                        <a:gd name="T3" fmla="*/ 736 h 737"/>
                        <a:gd name="T4" fmla="*/ 6 w 211"/>
                        <a:gd name="T5" fmla="*/ 731 h 737"/>
                        <a:gd name="T6" fmla="*/ 1 w 211"/>
                        <a:gd name="T7" fmla="*/ 725 h 737"/>
                        <a:gd name="T8" fmla="*/ 0 w 211"/>
                        <a:gd name="T9" fmla="*/ 717 h 737"/>
                        <a:gd name="T10" fmla="*/ 0 w 211"/>
                        <a:gd name="T11" fmla="*/ 714 h 737"/>
                        <a:gd name="T12" fmla="*/ 3 w 211"/>
                        <a:gd name="T13" fmla="*/ 707 h 737"/>
                        <a:gd name="T14" fmla="*/ 8 w 211"/>
                        <a:gd name="T15" fmla="*/ 701 h 737"/>
                        <a:gd name="T16" fmla="*/ 16 w 211"/>
                        <a:gd name="T17" fmla="*/ 698 h 737"/>
                        <a:gd name="T18" fmla="*/ 20 w 211"/>
                        <a:gd name="T19" fmla="*/ 698 h 737"/>
                        <a:gd name="T20" fmla="*/ 35 w 211"/>
                        <a:gd name="T21" fmla="*/ 695 h 737"/>
                        <a:gd name="T22" fmla="*/ 50 w 211"/>
                        <a:gd name="T23" fmla="*/ 691 h 737"/>
                        <a:gd name="T24" fmla="*/ 65 w 211"/>
                        <a:gd name="T25" fmla="*/ 683 h 737"/>
                        <a:gd name="T26" fmla="*/ 91 w 211"/>
                        <a:gd name="T27" fmla="*/ 657 h 737"/>
                        <a:gd name="T28" fmla="*/ 115 w 211"/>
                        <a:gd name="T29" fmla="*/ 621 h 737"/>
                        <a:gd name="T30" fmla="*/ 136 w 211"/>
                        <a:gd name="T31" fmla="*/ 576 h 737"/>
                        <a:gd name="T32" fmla="*/ 152 w 211"/>
                        <a:gd name="T33" fmla="*/ 524 h 737"/>
                        <a:gd name="T34" fmla="*/ 165 w 211"/>
                        <a:gd name="T35" fmla="*/ 466 h 737"/>
                        <a:gd name="T36" fmla="*/ 171 w 211"/>
                        <a:gd name="T37" fmla="*/ 402 h 737"/>
                        <a:gd name="T38" fmla="*/ 172 w 211"/>
                        <a:gd name="T39" fmla="*/ 369 h 737"/>
                        <a:gd name="T40" fmla="*/ 169 w 211"/>
                        <a:gd name="T41" fmla="*/ 304 h 737"/>
                        <a:gd name="T42" fmla="*/ 159 w 211"/>
                        <a:gd name="T43" fmla="*/ 243 h 737"/>
                        <a:gd name="T44" fmla="*/ 145 w 211"/>
                        <a:gd name="T45" fmla="*/ 187 h 737"/>
                        <a:gd name="T46" fmla="*/ 127 w 211"/>
                        <a:gd name="T47" fmla="*/ 137 h 737"/>
                        <a:gd name="T48" fmla="*/ 104 w 211"/>
                        <a:gd name="T49" fmla="*/ 97 h 737"/>
                        <a:gd name="T50" fmla="*/ 78 w 211"/>
                        <a:gd name="T51" fmla="*/ 67 h 737"/>
                        <a:gd name="T52" fmla="*/ 56 w 211"/>
                        <a:gd name="T53" fmla="*/ 51 h 737"/>
                        <a:gd name="T54" fmla="*/ 43 w 211"/>
                        <a:gd name="T55" fmla="*/ 44 h 737"/>
                        <a:gd name="T56" fmla="*/ 28 w 211"/>
                        <a:gd name="T57" fmla="*/ 40 h 737"/>
                        <a:gd name="T58" fmla="*/ 20 w 211"/>
                        <a:gd name="T59" fmla="*/ 40 h 737"/>
                        <a:gd name="T60" fmla="*/ 11 w 211"/>
                        <a:gd name="T61" fmla="*/ 38 h 737"/>
                        <a:gd name="T62" fmla="*/ 6 w 211"/>
                        <a:gd name="T63" fmla="*/ 35 h 737"/>
                        <a:gd name="T64" fmla="*/ 1 w 211"/>
                        <a:gd name="T65" fmla="*/ 28 h 737"/>
                        <a:gd name="T66" fmla="*/ 0 w 211"/>
                        <a:gd name="T67" fmla="*/ 21 h 737"/>
                        <a:gd name="T68" fmla="*/ 0 w 211"/>
                        <a:gd name="T69" fmla="*/ 16 h 737"/>
                        <a:gd name="T70" fmla="*/ 3 w 211"/>
                        <a:gd name="T71" fmla="*/ 9 h 737"/>
                        <a:gd name="T72" fmla="*/ 8 w 211"/>
                        <a:gd name="T73" fmla="*/ 3 h 737"/>
                        <a:gd name="T74" fmla="*/ 16 w 211"/>
                        <a:gd name="T75" fmla="*/ 1 h 737"/>
                        <a:gd name="T76" fmla="*/ 20 w 211"/>
                        <a:gd name="T77" fmla="*/ 0 h 737"/>
                        <a:gd name="T78" fmla="*/ 39 w 211"/>
                        <a:gd name="T79" fmla="*/ 2 h 737"/>
                        <a:gd name="T80" fmla="*/ 59 w 211"/>
                        <a:gd name="T81" fmla="*/ 8 h 737"/>
                        <a:gd name="T82" fmla="*/ 77 w 211"/>
                        <a:gd name="T83" fmla="*/ 17 h 737"/>
                        <a:gd name="T84" fmla="*/ 95 w 211"/>
                        <a:gd name="T85" fmla="*/ 29 h 737"/>
                        <a:gd name="T86" fmla="*/ 112 w 211"/>
                        <a:gd name="T87" fmla="*/ 44 h 737"/>
                        <a:gd name="T88" fmla="*/ 142 w 211"/>
                        <a:gd name="T89" fmla="*/ 83 h 737"/>
                        <a:gd name="T90" fmla="*/ 169 w 211"/>
                        <a:gd name="T91" fmla="*/ 133 h 737"/>
                        <a:gd name="T92" fmla="*/ 188 w 211"/>
                        <a:gd name="T93" fmla="*/ 192 h 737"/>
                        <a:gd name="T94" fmla="*/ 203 w 211"/>
                        <a:gd name="T95" fmla="*/ 259 h 737"/>
                        <a:gd name="T96" fmla="*/ 210 w 211"/>
                        <a:gd name="T97" fmla="*/ 330 h 737"/>
                        <a:gd name="T98" fmla="*/ 211 w 211"/>
                        <a:gd name="T99" fmla="*/ 369 h 737"/>
                        <a:gd name="T100" fmla="*/ 208 w 211"/>
                        <a:gd name="T101" fmla="*/ 444 h 737"/>
                        <a:gd name="T102" fmla="*/ 196 w 211"/>
                        <a:gd name="T103" fmla="*/ 514 h 737"/>
                        <a:gd name="T104" fmla="*/ 179 w 211"/>
                        <a:gd name="T105" fmla="*/ 576 h 737"/>
                        <a:gd name="T106" fmla="*/ 156 w 211"/>
                        <a:gd name="T107" fmla="*/ 631 h 737"/>
                        <a:gd name="T108" fmla="*/ 127 w 211"/>
                        <a:gd name="T109" fmla="*/ 676 h 737"/>
                        <a:gd name="T110" fmla="*/ 104 w 211"/>
                        <a:gd name="T111" fmla="*/ 701 h 737"/>
                        <a:gd name="T112" fmla="*/ 87 w 211"/>
                        <a:gd name="T113" fmla="*/ 715 h 737"/>
                        <a:gd name="T114" fmla="*/ 68 w 211"/>
                        <a:gd name="T115" fmla="*/ 725 h 737"/>
                        <a:gd name="T116" fmla="*/ 50 w 211"/>
                        <a:gd name="T117" fmla="*/ 734 h 737"/>
                        <a:gd name="T118" fmla="*/ 30 w 211"/>
                        <a:gd name="T119" fmla="*/ 737 h 737"/>
                        <a:gd name="T120" fmla="*/ 20 w 211"/>
                        <a:gd name="T121" fmla="*/ 737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1" h="737">
                          <a:moveTo>
                            <a:pt x="20" y="737"/>
                          </a:moveTo>
                          <a:lnTo>
                            <a:pt x="20" y="737"/>
                          </a:lnTo>
                          <a:lnTo>
                            <a:pt x="16" y="737"/>
                          </a:lnTo>
                          <a:lnTo>
                            <a:pt x="11" y="736"/>
                          </a:lnTo>
                          <a:lnTo>
                            <a:pt x="8" y="734"/>
                          </a:lnTo>
                          <a:lnTo>
                            <a:pt x="6" y="731"/>
                          </a:lnTo>
                          <a:lnTo>
                            <a:pt x="3" y="729"/>
                          </a:lnTo>
                          <a:lnTo>
                            <a:pt x="1" y="725"/>
                          </a:lnTo>
                          <a:lnTo>
                            <a:pt x="0" y="722"/>
                          </a:lnTo>
                          <a:lnTo>
                            <a:pt x="0" y="717"/>
                          </a:lnTo>
                          <a:lnTo>
                            <a:pt x="0" y="717"/>
                          </a:lnTo>
                          <a:lnTo>
                            <a:pt x="0" y="714"/>
                          </a:lnTo>
                          <a:lnTo>
                            <a:pt x="1" y="709"/>
                          </a:lnTo>
                          <a:lnTo>
                            <a:pt x="3" y="707"/>
                          </a:lnTo>
                          <a:lnTo>
                            <a:pt x="6" y="704"/>
                          </a:lnTo>
                          <a:lnTo>
                            <a:pt x="8" y="701"/>
                          </a:lnTo>
                          <a:lnTo>
                            <a:pt x="11" y="699"/>
                          </a:lnTo>
                          <a:lnTo>
                            <a:pt x="16" y="698"/>
                          </a:lnTo>
                          <a:lnTo>
                            <a:pt x="20" y="698"/>
                          </a:lnTo>
                          <a:lnTo>
                            <a:pt x="20" y="698"/>
                          </a:lnTo>
                          <a:lnTo>
                            <a:pt x="28" y="698"/>
                          </a:lnTo>
                          <a:lnTo>
                            <a:pt x="35" y="695"/>
                          </a:lnTo>
                          <a:lnTo>
                            <a:pt x="43" y="694"/>
                          </a:lnTo>
                          <a:lnTo>
                            <a:pt x="50" y="691"/>
                          </a:lnTo>
                          <a:lnTo>
                            <a:pt x="56" y="687"/>
                          </a:lnTo>
                          <a:lnTo>
                            <a:pt x="65" y="683"/>
                          </a:lnTo>
                          <a:lnTo>
                            <a:pt x="78" y="671"/>
                          </a:lnTo>
                          <a:lnTo>
                            <a:pt x="91" y="657"/>
                          </a:lnTo>
                          <a:lnTo>
                            <a:pt x="104" y="641"/>
                          </a:lnTo>
                          <a:lnTo>
                            <a:pt x="115" y="621"/>
                          </a:lnTo>
                          <a:lnTo>
                            <a:pt x="127" y="600"/>
                          </a:lnTo>
                          <a:lnTo>
                            <a:pt x="136" y="576"/>
                          </a:lnTo>
                          <a:lnTo>
                            <a:pt x="145" y="551"/>
                          </a:lnTo>
                          <a:lnTo>
                            <a:pt x="152" y="524"/>
                          </a:lnTo>
                          <a:lnTo>
                            <a:pt x="159" y="496"/>
                          </a:lnTo>
                          <a:lnTo>
                            <a:pt x="165" y="466"/>
                          </a:lnTo>
                          <a:lnTo>
                            <a:pt x="169" y="434"/>
                          </a:lnTo>
                          <a:lnTo>
                            <a:pt x="171" y="402"/>
                          </a:lnTo>
                          <a:lnTo>
                            <a:pt x="172" y="369"/>
                          </a:lnTo>
                          <a:lnTo>
                            <a:pt x="172" y="369"/>
                          </a:lnTo>
                          <a:lnTo>
                            <a:pt x="171" y="336"/>
                          </a:lnTo>
                          <a:lnTo>
                            <a:pt x="169" y="304"/>
                          </a:lnTo>
                          <a:lnTo>
                            <a:pt x="165" y="273"/>
                          </a:lnTo>
                          <a:lnTo>
                            <a:pt x="159" y="243"/>
                          </a:lnTo>
                          <a:lnTo>
                            <a:pt x="152" y="214"/>
                          </a:lnTo>
                          <a:lnTo>
                            <a:pt x="145" y="187"/>
                          </a:lnTo>
                          <a:lnTo>
                            <a:pt x="136" y="162"/>
                          </a:lnTo>
                          <a:lnTo>
                            <a:pt x="127" y="137"/>
                          </a:lnTo>
                          <a:lnTo>
                            <a:pt x="115" y="117"/>
                          </a:lnTo>
                          <a:lnTo>
                            <a:pt x="104" y="97"/>
                          </a:lnTo>
                          <a:lnTo>
                            <a:pt x="91" y="81"/>
                          </a:lnTo>
                          <a:lnTo>
                            <a:pt x="78" y="67"/>
                          </a:lnTo>
                          <a:lnTo>
                            <a:pt x="65" y="55"/>
                          </a:lnTo>
                          <a:lnTo>
                            <a:pt x="56" y="51"/>
                          </a:lnTo>
                          <a:lnTo>
                            <a:pt x="50" y="47"/>
                          </a:lnTo>
                          <a:lnTo>
                            <a:pt x="43" y="44"/>
                          </a:lnTo>
                          <a:lnTo>
                            <a:pt x="35" y="42"/>
                          </a:lnTo>
                          <a:lnTo>
                            <a:pt x="28" y="40"/>
                          </a:lnTo>
                          <a:lnTo>
                            <a:pt x="20" y="40"/>
                          </a:lnTo>
                          <a:lnTo>
                            <a:pt x="20" y="40"/>
                          </a:lnTo>
                          <a:lnTo>
                            <a:pt x="16" y="39"/>
                          </a:lnTo>
                          <a:lnTo>
                            <a:pt x="11" y="38"/>
                          </a:lnTo>
                          <a:lnTo>
                            <a:pt x="8" y="37"/>
                          </a:lnTo>
                          <a:lnTo>
                            <a:pt x="6" y="35"/>
                          </a:lnTo>
                          <a:lnTo>
                            <a:pt x="3" y="31"/>
                          </a:lnTo>
                          <a:lnTo>
                            <a:pt x="1" y="28"/>
                          </a:lnTo>
                          <a:lnTo>
                            <a:pt x="0" y="24"/>
                          </a:lnTo>
                          <a:lnTo>
                            <a:pt x="0" y="21"/>
                          </a:lnTo>
                          <a:lnTo>
                            <a:pt x="0" y="21"/>
                          </a:lnTo>
                          <a:lnTo>
                            <a:pt x="0" y="16"/>
                          </a:lnTo>
                          <a:lnTo>
                            <a:pt x="1" y="13"/>
                          </a:lnTo>
                          <a:lnTo>
                            <a:pt x="3" y="9"/>
                          </a:lnTo>
                          <a:lnTo>
                            <a:pt x="6" y="6"/>
                          </a:lnTo>
                          <a:lnTo>
                            <a:pt x="8" y="3"/>
                          </a:lnTo>
                          <a:lnTo>
                            <a:pt x="11" y="2"/>
                          </a:lnTo>
                          <a:lnTo>
                            <a:pt x="16" y="1"/>
                          </a:lnTo>
                          <a:lnTo>
                            <a:pt x="20" y="0"/>
                          </a:lnTo>
                          <a:lnTo>
                            <a:pt x="20" y="0"/>
                          </a:lnTo>
                          <a:lnTo>
                            <a:pt x="30" y="1"/>
                          </a:lnTo>
                          <a:lnTo>
                            <a:pt x="39" y="2"/>
                          </a:lnTo>
                          <a:lnTo>
                            <a:pt x="50" y="5"/>
                          </a:lnTo>
                          <a:lnTo>
                            <a:pt x="59" y="8"/>
                          </a:lnTo>
                          <a:lnTo>
                            <a:pt x="68" y="12"/>
                          </a:lnTo>
                          <a:lnTo>
                            <a:pt x="77" y="17"/>
                          </a:lnTo>
                          <a:lnTo>
                            <a:pt x="87" y="22"/>
                          </a:lnTo>
                          <a:lnTo>
                            <a:pt x="95" y="29"/>
                          </a:lnTo>
                          <a:lnTo>
                            <a:pt x="104" y="36"/>
                          </a:lnTo>
                          <a:lnTo>
                            <a:pt x="112" y="44"/>
                          </a:lnTo>
                          <a:lnTo>
                            <a:pt x="127" y="62"/>
                          </a:lnTo>
                          <a:lnTo>
                            <a:pt x="142" y="83"/>
                          </a:lnTo>
                          <a:lnTo>
                            <a:pt x="156" y="107"/>
                          </a:lnTo>
                          <a:lnTo>
                            <a:pt x="169" y="133"/>
                          </a:lnTo>
                          <a:lnTo>
                            <a:pt x="179" y="162"/>
                          </a:lnTo>
                          <a:lnTo>
                            <a:pt x="188" y="192"/>
                          </a:lnTo>
                          <a:lnTo>
                            <a:pt x="196" y="224"/>
                          </a:lnTo>
                          <a:lnTo>
                            <a:pt x="203" y="259"/>
                          </a:lnTo>
                          <a:lnTo>
                            <a:pt x="208" y="293"/>
                          </a:lnTo>
                          <a:lnTo>
                            <a:pt x="210" y="330"/>
                          </a:lnTo>
                          <a:lnTo>
                            <a:pt x="211" y="369"/>
                          </a:lnTo>
                          <a:lnTo>
                            <a:pt x="211" y="369"/>
                          </a:lnTo>
                          <a:lnTo>
                            <a:pt x="210" y="407"/>
                          </a:lnTo>
                          <a:lnTo>
                            <a:pt x="208" y="444"/>
                          </a:lnTo>
                          <a:lnTo>
                            <a:pt x="203" y="479"/>
                          </a:lnTo>
                          <a:lnTo>
                            <a:pt x="196" y="514"/>
                          </a:lnTo>
                          <a:lnTo>
                            <a:pt x="188" y="546"/>
                          </a:lnTo>
                          <a:lnTo>
                            <a:pt x="179" y="576"/>
                          </a:lnTo>
                          <a:lnTo>
                            <a:pt x="169" y="604"/>
                          </a:lnTo>
                          <a:lnTo>
                            <a:pt x="156" y="631"/>
                          </a:lnTo>
                          <a:lnTo>
                            <a:pt x="142" y="654"/>
                          </a:lnTo>
                          <a:lnTo>
                            <a:pt x="127" y="676"/>
                          </a:lnTo>
                          <a:lnTo>
                            <a:pt x="112" y="693"/>
                          </a:lnTo>
                          <a:lnTo>
                            <a:pt x="104" y="701"/>
                          </a:lnTo>
                          <a:lnTo>
                            <a:pt x="95" y="709"/>
                          </a:lnTo>
                          <a:lnTo>
                            <a:pt x="87" y="715"/>
                          </a:lnTo>
                          <a:lnTo>
                            <a:pt x="77" y="721"/>
                          </a:lnTo>
                          <a:lnTo>
                            <a:pt x="68" y="725"/>
                          </a:lnTo>
                          <a:lnTo>
                            <a:pt x="59" y="730"/>
                          </a:lnTo>
                          <a:lnTo>
                            <a:pt x="50" y="734"/>
                          </a:lnTo>
                          <a:lnTo>
                            <a:pt x="39" y="736"/>
                          </a:lnTo>
                          <a:lnTo>
                            <a:pt x="30" y="737"/>
                          </a:lnTo>
                          <a:lnTo>
                            <a:pt x="20" y="737"/>
                          </a:lnTo>
                          <a:lnTo>
                            <a:pt x="20" y="737"/>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010" name="Freeform 17">
                      <a:extLst>
                        <a:ext uri="{FF2B5EF4-FFF2-40B4-BE49-F238E27FC236}">
                          <a16:creationId xmlns:a16="http://schemas.microsoft.com/office/drawing/2014/main" id="{BEB69799-FD48-4F8A-B210-06F82E9F4073}"/>
                        </a:ext>
                      </a:extLst>
                    </p:cNvPr>
                    <p:cNvSpPr>
                      <a:spLocks/>
                    </p:cNvSpPr>
                    <p:nvPr/>
                  </p:nvSpPr>
                  <p:spPr bwMode="auto">
                    <a:xfrm>
                      <a:off x="1504950" y="4162425"/>
                      <a:ext cx="61912" cy="1169988"/>
                    </a:xfrm>
                    <a:custGeom>
                      <a:avLst/>
                      <a:gdLst>
                        <a:gd name="T0" fmla="*/ 20 w 39"/>
                        <a:gd name="T1" fmla="*/ 737 h 737"/>
                        <a:gd name="T2" fmla="*/ 20 w 39"/>
                        <a:gd name="T3" fmla="*/ 737 h 737"/>
                        <a:gd name="T4" fmla="*/ 16 w 39"/>
                        <a:gd name="T5" fmla="*/ 737 h 737"/>
                        <a:gd name="T6" fmla="*/ 11 w 39"/>
                        <a:gd name="T7" fmla="*/ 736 h 737"/>
                        <a:gd name="T8" fmla="*/ 8 w 39"/>
                        <a:gd name="T9" fmla="*/ 734 h 737"/>
                        <a:gd name="T10" fmla="*/ 6 w 39"/>
                        <a:gd name="T11" fmla="*/ 731 h 737"/>
                        <a:gd name="T12" fmla="*/ 3 w 39"/>
                        <a:gd name="T13" fmla="*/ 729 h 737"/>
                        <a:gd name="T14" fmla="*/ 1 w 39"/>
                        <a:gd name="T15" fmla="*/ 725 h 737"/>
                        <a:gd name="T16" fmla="*/ 0 w 39"/>
                        <a:gd name="T17" fmla="*/ 722 h 737"/>
                        <a:gd name="T18" fmla="*/ 0 w 39"/>
                        <a:gd name="T19" fmla="*/ 717 h 737"/>
                        <a:gd name="T20" fmla="*/ 0 w 39"/>
                        <a:gd name="T21" fmla="*/ 21 h 737"/>
                        <a:gd name="T22" fmla="*/ 0 w 39"/>
                        <a:gd name="T23" fmla="*/ 21 h 737"/>
                        <a:gd name="T24" fmla="*/ 0 w 39"/>
                        <a:gd name="T25" fmla="*/ 16 h 737"/>
                        <a:gd name="T26" fmla="*/ 1 w 39"/>
                        <a:gd name="T27" fmla="*/ 13 h 737"/>
                        <a:gd name="T28" fmla="*/ 3 w 39"/>
                        <a:gd name="T29" fmla="*/ 9 h 737"/>
                        <a:gd name="T30" fmla="*/ 6 w 39"/>
                        <a:gd name="T31" fmla="*/ 6 h 737"/>
                        <a:gd name="T32" fmla="*/ 8 w 39"/>
                        <a:gd name="T33" fmla="*/ 3 h 737"/>
                        <a:gd name="T34" fmla="*/ 11 w 39"/>
                        <a:gd name="T35" fmla="*/ 2 h 737"/>
                        <a:gd name="T36" fmla="*/ 16 w 39"/>
                        <a:gd name="T37" fmla="*/ 1 h 737"/>
                        <a:gd name="T38" fmla="*/ 20 w 39"/>
                        <a:gd name="T39" fmla="*/ 0 h 737"/>
                        <a:gd name="T40" fmla="*/ 20 w 39"/>
                        <a:gd name="T41" fmla="*/ 0 h 737"/>
                        <a:gd name="T42" fmla="*/ 23 w 39"/>
                        <a:gd name="T43" fmla="*/ 1 h 737"/>
                        <a:gd name="T44" fmla="*/ 28 w 39"/>
                        <a:gd name="T45" fmla="*/ 2 h 737"/>
                        <a:gd name="T46" fmla="*/ 31 w 39"/>
                        <a:gd name="T47" fmla="*/ 3 h 737"/>
                        <a:gd name="T48" fmla="*/ 33 w 39"/>
                        <a:gd name="T49" fmla="*/ 6 h 737"/>
                        <a:gd name="T50" fmla="*/ 36 w 39"/>
                        <a:gd name="T51" fmla="*/ 9 h 737"/>
                        <a:gd name="T52" fmla="*/ 38 w 39"/>
                        <a:gd name="T53" fmla="*/ 13 h 737"/>
                        <a:gd name="T54" fmla="*/ 39 w 39"/>
                        <a:gd name="T55" fmla="*/ 16 h 737"/>
                        <a:gd name="T56" fmla="*/ 39 w 39"/>
                        <a:gd name="T57" fmla="*/ 21 h 737"/>
                        <a:gd name="T58" fmla="*/ 39 w 39"/>
                        <a:gd name="T59" fmla="*/ 717 h 737"/>
                        <a:gd name="T60" fmla="*/ 39 w 39"/>
                        <a:gd name="T61" fmla="*/ 717 h 737"/>
                        <a:gd name="T62" fmla="*/ 39 w 39"/>
                        <a:gd name="T63" fmla="*/ 722 h 737"/>
                        <a:gd name="T64" fmla="*/ 38 w 39"/>
                        <a:gd name="T65" fmla="*/ 725 h 737"/>
                        <a:gd name="T66" fmla="*/ 36 w 39"/>
                        <a:gd name="T67" fmla="*/ 729 h 737"/>
                        <a:gd name="T68" fmla="*/ 33 w 39"/>
                        <a:gd name="T69" fmla="*/ 731 h 737"/>
                        <a:gd name="T70" fmla="*/ 31 w 39"/>
                        <a:gd name="T71" fmla="*/ 734 h 737"/>
                        <a:gd name="T72" fmla="*/ 28 w 39"/>
                        <a:gd name="T73" fmla="*/ 736 h 737"/>
                        <a:gd name="T74" fmla="*/ 23 w 39"/>
                        <a:gd name="T75" fmla="*/ 737 h 737"/>
                        <a:gd name="T76" fmla="*/ 20 w 39"/>
                        <a:gd name="T77" fmla="*/ 737 h 737"/>
                        <a:gd name="T78" fmla="*/ 20 w 39"/>
                        <a:gd name="T79" fmla="*/ 737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9" h="737">
                          <a:moveTo>
                            <a:pt x="20" y="737"/>
                          </a:moveTo>
                          <a:lnTo>
                            <a:pt x="20" y="737"/>
                          </a:lnTo>
                          <a:lnTo>
                            <a:pt x="16" y="737"/>
                          </a:lnTo>
                          <a:lnTo>
                            <a:pt x="11" y="736"/>
                          </a:lnTo>
                          <a:lnTo>
                            <a:pt x="8" y="734"/>
                          </a:lnTo>
                          <a:lnTo>
                            <a:pt x="6" y="731"/>
                          </a:lnTo>
                          <a:lnTo>
                            <a:pt x="3" y="729"/>
                          </a:lnTo>
                          <a:lnTo>
                            <a:pt x="1" y="725"/>
                          </a:lnTo>
                          <a:lnTo>
                            <a:pt x="0" y="722"/>
                          </a:lnTo>
                          <a:lnTo>
                            <a:pt x="0" y="717"/>
                          </a:lnTo>
                          <a:lnTo>
                            <a:pt x="0" y="21"/>
                          </a:lnTo>
                          <a:lnTo>
                            <a:pt x="0" y="21"/>
                          </a:lnTo>
                          <a:lnTo>
                            <a:pt x="0" y="16"/>
                          </a:lnTo>
                          <a:lnTo>
                            <a:pt x="1" y="13"/>
                          </a:lnTo>
                          <a:lnTo>
                            <a:pt x="3" y="9"/>
                          </a:lnTo>
                          <a:lnTo>
                            <a:pt x="6" y="6"/>
                          </a:lnTo>
                          <a:lnTo>
                            <a:pt x="8" y="3"/>
                          </a:lnTo>
                          <a:lnTo>
                            <a:pt x="11" y="2"/>
                          </a:lnTo>
                          <a:lnTo>
                            <a:pt x="16" y="1"/>
                          </a:lnTo>
                          <a:lnTo>
                            <a:pt x="20" y="0"/>
                          </a:lnTo>
                          <a:lnTo>
                            <a:pt x="20" y="0"/>
                          </a:lnTo>
                          <a:lnTo>
                            <a:pt x="23" y="1"/>
                          </a:lnTo>
                          <a:lnTo>
                            <a:pt x="28" y="2"/>
                          </a:lnTo>
                          <a:lnTo>
                            <a:pt x="31" y="3"/>
                          </a:lnTo>
                          <a:lnTo>
                            <a:pt x="33" y="6"/>
                          </a:lnTo>
                          <a:lnTo>
                            <a:pt x="36" y="9"/>
                          </a:lnTo>
                          <a:lnTo>
                            <a:pt x="38" y="13"/>
                          </a:lnTo>
                          <a:lnTo>
                            <a:pt x="39" y="16"/>
                          </a:lnTo>
                          <a:lnTo>
                            <a:pt x="39" y="21"/>
                          </a:lnTo>
                          <a:lnTo>
                            <a:pt x="39" y="717"/>
                          </a:lnTo>
                          <a:lnTo>
                            <a:pt x="39" y="717"/>
                          </a:lnTo>
                          <a:lnTo>
                            <a:pt x="39" y="722"/>
                          </a:lnTo>
                          <a:lnTo>
                            <a:pt x="38" y="725"/>
                          </a:lnTo>
                          <a:lnTo>
                            <a:pt x="36" y="729"/>
                          </a:lnTo>
                          <a:lnTo>
                            <a:pt x="33" y="731"/>
                          </a:lnTo>
                          <a:lnTo>
                            <a:pt x="31" y="734"/>
                          </a:lnTo>
                          <a:lnTo>
                            <a:pt x="28" y="736"/>
                          </a:lnTo>
                          <a:lnTo>
                            <a:pt x="23" y="737"/>
                          </a:lnTo>
                          <a:lnTo>
                            <a:pt x="20" y="737"/>
                          </a:lnTo>
                          <a:lnTo>
                            <a:pt x="20" y="737"/>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011" name="Freeform 18">
                      <a:extLst>
                        <a:ext uri="{FF2B5EF4-FFF2-40B4-BE49-F238E27FC236}">
                          <a16:creationId xmlns:a16="http://schemas.microsoft.com/office/drawing/2014/main" id="{5C39BCCC-CEBC-4A4B-BAD8-4620594964E9}"/>
                        </a:ext>
                      </a:extLst>
                    </p:cNvPr>
                    <p:cNvSpPr>
                      <a:spLocks/>
                    </p:cNvSpPr>
                    <p:nvPr/>
                  </p:nvSpPr>
                  <p:spPr bwMode="auto">
                    <a:xfrm>
                      <a:off x="950913" y="4716463"/>
                      <a:ext cx="1169987" cy="63500"/>
                    </a:xfrm>
                    <a:custGeom>
                      <a:avLst/>
                      <a:gdLst>
                        <a:gd name="T0" fmla="*/ 717 w 737"/>
                        <a:gd name="T1" fmla="*/ 40 h 40"/>
                        <a:gd name="T2" fmla="*/ 20 w 737"/>
                        <a:gd name="T3" fmla="*/ 40 h 40"/>
                        <a:gd name="T4" fmla="*/ 20 w 737"/>
                        <a:gd name="T5" fmla="*/ 40 h 40"/>
                        <a:gd name="T6" fmla="*/ 16 w 737"/>
                        <a:gd name="T7" fmla="*/ 39 h 40"/>
                        <a:gd name="T8" fmla="*/ 13 w 737"/>
                        <a:gd name="T9" fmla="*/ 38 h 40"/>
                        <a:gd name="T10" fmla="*/ 9 w 737"/>
                        <a:gd name="T11" fmla="*/ 37 h 40"/>
                        <a:gd name="T12" fmla="*/ 6 w 737"/>
                        <a:gd name="T13" fmla="*/ 35 h 40"/>
                        <a:gd name="T14" fmla="*/ 3 w 737"/>
                        <a:gd name="T15" fmla="*/ 31 h 40"/>
                        <a:gd name="T16" fmla="*/ 1 w 737"/>
                        <a:gd name="T17" fmla="*/ 28 h 40"/>
                        <a:gd name="T18" fmla="*/ 0 w 737"/>
                        <a:gd name="T19" fmla="*/ 24 h 40"/>
                        <a:gd name="T20" fmla="*/ 0 w 737"/>
                        <a:gd name="T21" fmla="*/ 20 h 40"/>
                        <a:gd name="T22" fmla="*/ 0 w 737"/>
                        <a:gd name="T23" fmla="*/ 20 h 40"/>
                        <a:gd name="T24" fmla="*/ 0 w 737"/>
                        <a:gd name="T25" fmla="*/ 16 h 40"/>
                        <a:gd name="T26" fmla="*/ 1 w 737"/>
                        <a:gd name="T27" fmla="*/ 13 h 40"/>
                        <a:gd name="T28" fmla="*/ 3 w 737"/>
                        <a:gd name="T29" fmla="*/ 9 h 40"/>
                        <a:gd name="T30" fmla="*/ 6 w 737"/>
                        <a:gd name="T31" fmla="*/ 6 h 40"/>
                        <a:gd name="T32" fmla="*/ 9 w 737"/>
                        <a:gd name="T33" fmla="*/ 3 h 40"/>
                        <a:gd name="T34" fmla="*/ 13 w 737"/>
                        <a:gd name="T35" fmla="*/ 2 h 40"/>
                        <a:gd name="T36" fmla="*/ 16 w 737"/>
                        <a:gd name="T37" fmla="*/ 1 h 40"/>
                        <a:gd name="T38" fmla="*/ 20 w 737"/>
                        <a:gd name="T39" fmla="*/ 0 h 40"/>
                        <a:gd name="T40" fmla="*/ 717 w 737"/>
                        <a:gd name="T41" fmla="*/ 0 h 40"/>
                        <a:gd name="T42" fmla="*/ 717 w 737"/>
                        <a:gd name="T43" fmla="*/ 0 h 40"/>
                        <a:gd name="T44" fmla="*/ 721 w 737"/>
                        <a:gd name="T45" fmla="*/ 1 h 40"/>
                        <a:gd name="T46" fmla="*/ 724 w 737"/>
                        <a:gd name="T47" fmla="*/ 2 h 40"/>
                        <a:gd name="T48" fmla="*/ 728 w 737"/>
                        <a:gd name="T49" fmla="*/ 3 h 40"/>
                        <a:gd name="T50" fmla="*/ 731 w 737"/>
                        <a:gd name="T51" fmla="*/ 6 h 40"/>
                        <a:gd name="T52" fmla="*/ 734 w 737"/>
                        <a:gd name="T53" fmla="*/ 9 h 40"/>
                        <a:gd name="T54" fmla="*/ 736 w 737"/>
                        <a:gd name="T55" fmla="*/ 13 h 40"/>
                        <a:gd name="T56" fmla="*/ 737 w 737"/>
                        <a:gd name="T57" fmla="*/ 16 h 40"/>
                        <a:gd name="T58" fmla="*/ 737 w 737"/>
                        <a:gd name="T59" fmla="*/ 20 h 40"/>
                        <a:gd name="T60" fmla="*/ 737 w 737"/>
                        <a:gd name="T61" fmla="*/ 20 h 40"/>
                        <a:gd name="T62" fmla="*/ 737 w 737"/>
                        <a:gd name="T63" fmla="*/ 24 h 40"/>
                        <a:gd name="T64" fmla="*/ 736 w 737"/>
                        <a:gd name="T65" fmla="*/ 28 h 40"/>
                        <a:gd name="T66" fmla="*/ 734 w 737"/>
                        <a:gd name="T67" fmla="*/ 31 h 40"/>
                        <a:gd name="T68" fmla="*/ 731 w 737"/>
                        <a:gd name="T69" fmla="*/ 35 h 40"/>
                        <a:gd name="T70" fmla="*/ 728 w 737"/>
                        <a:gd name="T71" fmla="*/ 37 h 40"/>
                        <a:gd name="T72" fmla="*/ 724 w 737"/>
                        <a:gd name="T73" fmla="*/ 38 h 40"/>
                        <a:gd name="T74" fmla="*/ 721 w 737"/>
                        <a:gd name="T75" fmla="*/ 39 h 40"/>
                        <a:gd name="T76" fmla="*/ 717 w 737"/>
                        <a:gd name="T77" fmla="*/ 40 h 40"/>
                        <a:gd name="T78" fmla="*/ 717 w 737"/>
                        <a:gd name="T79"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37" h="40">
                          <a:moveTo>
                            <a:pt x="717" y="40"/>
                          </a:moveTo>
                          <a:lnTo>
                            <a:pt x="20" y="40"/>
                          </a:lnTo>
                          <a:lnTo>
                            <a:pt x="20" y="40"/>
                          </a:lnTo>
                          <a:lnTo>
                            <a:pt x="16" y="39"/>
                          </a:lnTo>
                          <a:lnTo>
                            <a:pt x="13" y="38"/>
                          </a:lnTo>
                          <a:lnTo>
                            <a:pt x="9" y="37"/>
                          </a:lnTo>
                          <a:lnTo>
                            <a:pt x="6" y="35"/>
                          </a:lnTo>
                          <a:lnTo>
                            <a:pt x="3" y="31"/>
                          </a:lnTo>
                          <a:lnTo>
                            <a:pt x="1" y="28"/>
                          </a:lnTo>
                          <a:lnTo>
                            <a:pt x="0" y="24"/>
                          </a:lnTo>
                          <a:lnTo>
                            <a:pt x="0" y="20"/>
                          </a:lnTo>
                          <a:lnTo>
                            <a:pt x="0" y="20"/>
                          </a:lnTo>
                          <a:lnTo>
                            <a:pt x="0" y="16"/>
                          </a:lnTo>
                          <a:lnTo>
                            <a:pt x="1" y="13"/>
                          </a:lnTo>
                          <a:lnTo>
                            <a:pt x="3" y="9"/>
                          </a:lnTo>
                          <a:lnTo>
                            <a:pt x="6" y="6"/>
                          </a:lnTo>
                          <a:lnTo>
                            <a:pt x="9" y="3"/>
                          </a:lnTo>
                          <a:lnTo>
                            <a:pt x="13" y="2"/>
                          </a:lnTo>
                          <a:lnTo>
                            <a:pt x="16" y="1"/>
                          </a:lnTo>
                          <a:lnTo>
                            <a:pt x="20" y="0"/>
                          </a:lnTo>
                          <a:lnTo>
                            <a:pt x="717" y="0"/>
                          </a:lnTo>
                          <a:lnTo>
                            <a:pt x="717" y="0"/>
                          </a:lnTo>
                          <a:lnTo>
                            <a:pt x="721" y="1"/>
                          </a:lnTo>
                          <a:lnTo>
                            <a:pt x="724" y="2"/>
                          </a:lnTo>
                          <a:lnTo>
                            <a:pt x="728" y="3"/>
                          </a:lnTo>
                          <a:lnTo>
                            <a:pt x="731" y="6"/>
                          </a:lnTo>
                          <a:lnTo>
                            <a:pt x="734" y="9"/>
                          </a:lnTo>
                          <a:lnTo>
                            <a:pt x="736" y="13"/>
                          </a:lnTo>
                          <a:lnTo>
                            <a:pt x="737" y="16"/>
                          </a:lnTo>
                          <a:lnTo>
                            <a:pt x="737" y="20"/>
                          </a:lnTo>
                          <a:lnTo>
                            <a:pt x="737" y="20"/>
                          </a:lnTo>
                          <a:lnTo>
                            <a:pt x="737" y="24"/>
                          </a:lnTo>
                          <a:lnTo>
                            <a:pt x="736" y="28"/>
                          </a:lnTo>
                          <a:lnTo>
                            <a:pt x="734" y="31"/>
                          </a:lnTo>
                          <a:lnTo>
                            <a:pt x="731" y="35"/>
                          </a:lnTo>
                          <a:lnTo>
                            <a:pt x="728" y="37"/>
                          </a:lnTo>
                          <a:lnTo>
                            <a:pt x="724" y="38"/>
                          </a:lnTo>
                          <a:lnTo>
                            <a:pt x="721" y="39"/>
                          </a:lnTo>
                          <a:lnTo>
                            <a:pt x="717" y="40"/>
                          </a:lnTo>
                          <a:lnTo>
                            <a:pt x="717" y="4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2012" name="Freeform 19">
                      <a:extLst>
                        <a:ext uri="{FF2B5EF4-FFF2-40B4-BE49-F238E27FC236}">
                          <a16:creationId xmlns:a16="http://schemas.microsoft.com/office/drawing/2014/main" id="{79B730D2-E260-4DAF-A227-8CCE935CC1DE}"/>
                        </a:ext>
                      </a:extLst>
                    </p:cNvPr>
                    <p:cNvSpPr>
                      <a:spLocks noEditPoints="1"/>
                    </p:cNvSpPr>
                    <p:nvPr/>
                  </p:nvSpPr>
                  <p:spPr bwMode="auto">
                    <a:xfrm>
                      <a:off x="950913" y="4162425"/>
                      <a:ext cx="1169987" cy="1169988"/>
                    </a:xfrm>
                    <a:custGeom>
                      <a:avLst/>
                      <a:gdLst>
                        <a:gd name="T0" fmla="*/ 312 w 737"/>
                        <a:gd name="T1" fmla="*/ 734 h 737"/>
                        <a:gd name="T2" fmla="*/ 222 w 737"/>
                        <a:gd name="T3" fmla="*/ 707 h 737"/>
                        <a:gd name="T4" fmla="*/ 142 w 737"/>
                        <a:gd name="T5" fmla="*/ 660 h 737"/>
                        <a:gd name="T6" fmla="*/ 89 w 737"/>
                        <a:gd name="T7" fmla="*/ 609 h 737"/>
                        <a:gd name="T8" fmla="*/ 40 w 737"/>
                        <a:gd name="T9" fmla="*/ 536 h 737"/>
                        <a:gd name="T10" fmla="*/ 10 w 737"/>
                        <a:gd name="T11" fmla="*/ 455 h 737"/>
                        <a:gd name="T12" fmla="*/ 0 w 737"/>
                        <a:gd name="T13" fmla="*/ 369 h 737"/>
                        <a:gd name="T14" fmla="*/ 7 w 737"/>
                        <a:gd name="T15" fmla="*/ 295 h 737"/>
                        <a:gd name="T16" fmla="*/ 37 w 737"/>
                        <a:gd name="T17" fmla="*/ 209 h 737"/>
                        <a:gd name="T18" fmla="*/ 84 w 737"/>
                        <a:gd name="T19" fmla="*/ 135 h 737"/>
                        <a:gd name="T20" fmla="*/ 148 w 737"/>
                        <a:gd name="T21" fmla="*/ 74 h 737"/>
                        <a:gd name="T22" fmla="*/ 225 w 737"/>
                        <a:gd name="T23" fmla="*/ 29 h 737"/>
                        <a:gd name="T24" fmla="*/ 312 w 737"/>
                        <a:gd name="T25" fmla="*/ 5 h 737"/>
                        <a:gd name="T26" fmla="*/ 387 w 737"/>
                        <a:gd name="T27" fmla="*/ 1 h 737"/>
                        <a:gd name="T28" fmla="*/ 478 w 737"/>
                        <a:gd name="T29" fmla="*/ 17 h 737"/>
                        <a:gd name="T30" fmla="*/ 559 w 737"/>
                        <a:gd name="T31" fmla="*/ 54 h 737"/>
                        <a:gd name="T32" fmla="*/ 628 w 737"/>
                        <a:gd name="T33" fmla="*/ 109 h 737"/>
                        <a:gd name="T34" fmla="*/ 684 w 737"/>
                        <a:gd name="T35" fmla="*/ 178 h 737"/>
                        <a:gd name="T36" fmla="*/ 721 w 737"/>
                        <a:gd name="T37" fmla="*/ 260 h 737"/>
                        <a:gd name="T38" fmla="*/ 737 w 737"/>
                        <a:gd name="T39" fmla="*/ 350 h 737"/>
                        <a:gd name="T40" fmla="*/ 734 w 737"/>
                        <a:gd name="T41" fmla="*/ 419 h 737"/>
                        <a:gd name="T42" fmla="*/ 707 w 737"/>
                        <a:gd name="T43" fmla="*/ 515 h 737"/>
                        <a:gd name="T44" fmla="*/ 682 w 737"/>
                        <a:gd name="T45" fmla="*/ 563 h 737"/>
                        <a:gd name="T46" fmla="*/ 615 w 737"/>
                        <a:gd name="T47" fmla="*/ 643 h 737"/>
                        <a:gd name="T48" fmla="*/ 483 w 737"/>
                        <a:gd name="T49" fmla="*/ 720 h 737"/>
                        <a:gd name="T50" fmla="*/ 369 w 737"/>
                        <a:gd name="T51" fmla="*/ 737 h 737"/>
                        <a:gd name="T52" fmla="*/ 335 w 737"/>
                        <a:gd name="T53" fmla="*/ 42 h 737"/>
                        <a:gd name="T54" fmla="*/ 255 w 737"/>
                        <a:gd name="T55" fmla="*/ 60 h 737"/>
                        <a:gd name="T56" fmla="*/ 185 w 737"/>
                        <a:gd name="T57" fmla="*/ 96 h 737"/>
                        <a:gd name="T58" fmla="*/ 125 w 737"/>
                        <a:gd name="T59" fmla="*/ 148 h 737"/>
                        <a:gd name="T60" fmla="*/ 80 w 737"/>
                        <a:gd name="T61" fmla="*/ 213 h 737"/>
                        <a:gd name="T62" fmla="*/ 50 w 737"/>
                        <a:gd name="T63" fmla="*/ 286 h 737"/>
                        <a:gd name="T64" fmla="*/ 39 w 737"/>
                        <a:gd name="T65" fmla="*/ 369 h 737"/>
                        <a:gd name="T66" fmla="*/ 45 w 737"/>
                        <a:gd name="T67" fmla="*/ 431 h 737"/>
                        <a:gd name="T68" fmla="*/ 69 w 737"/>
                        <a:gd name="T69" fmla="*/ 505 h 737"/>
                        <a:gd name="T70" fmla="*/ 109 w 737"/>
                        <a:gd name="T71" fmla="*/ 571 h 737"/>
                        <a:gd name="T72" fmla="*/ 158 w 737"/>
                        <a:gd name="T73" fmla="*/ 621 h 737"/>
                        <a:gd name="T74" fmla="*/ 241 w 737"/>
                        <a:gd name="T75" fmla="*/ 672 h 737"/>
                        <a:gd name="T76" fmla="*/ 336 w 737"/>
                        <a:gd name="T77" fmla="*/ 697 h 737"/>
                        <a:gd name="T78" fmla="*/ 417 w 737"/>
                        <a:gd name="T79" fmla="*/ 694 h 737"/>
                        <a:gd name="T80" fmla="*/ 544 w 737"/>
                        <a:gd name="T81" fmla="*/ 647 h 737"/>
                        <a:gd name="T82" fmla="*/ 623 w 737"/>
                        <a:gd name="T83" fmla="*/ 578 h 737"/>
                        <a:gd name="T84" fmla="*/ 660 w 737"/>
                        <a:gd name="T85" fmla="*/ 521 h 737"/>
                        <a:gd name="T86" fmla="*/ 692 w 737"/>
                        <a:gd name="T87" fmla="*/ 429 h 737"/>
                        <a:gd name="T88" fmla="*/ 698 w 737"/>
                        <a:gd name="T89" fmla="*/ 369 h 737"/>
                        <a:gd name="T90" fmla="*/ 687 w 737"/>
                        <a:gd name="T91" fmla="*/ 286 h 737"/>
                        <a:gd name="T92" fmla="*/ 657 w 737"/>
                        <a:gd name="T93" fmla="*/ 213 h 737"/>
                        <a:gd name="T94" fmla="*/ 612 w 737"/>
                        <a:gd name="T95" fmla="*/ 148 h 737"/>
                        <a:gd name="T96" fmla="*/ 552 w 737"/>
                        <a:gd name="T97" fmla="*/ 96 h 737"/>
                        <a:gd name="T98" fmla="*/ 482 w 737"/>
                        <a:gd name="T99" fmla="*/ 60 h 737"/>
                        <a:gd name="T100" fmla="*/ 402 w 737"/>
                        <a:gd name="T101" fmla="*/ 4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37" h="737">
                          <a:moveTo>
                            <a:pt x="369" y="737"/>
                          </a:moveTo>
                          <a:lnTo>
                            <a:pt x="369" y="737"/>
                          </a:lnTo>
                          <a:lnTo>
                            <a:pt x="349" y="737"/>
                          </a:lnTo>
                          <a:lnTo>
                            <a:pt x="330" y="736"/>
                          </a:lnTo>
                          <a:lnTo>
                            <a:pt x="312" y="734"/>
                          </a:lnTo>
                          <a:lnTo>
                            <a:pt x="293" y="730"/>
                          </a:lnTo>
                          <a:lnTo>
                            <a:pt x="275" y="725"/>
                          </a:lnTo>
                          <a:lnTo>
                            <a:pt x="258" y="721"/>
                          </a:lnTo>
                          <a:lnTo>
                            <a:pt x="239" y="714"/>
                          </a:lnTo>
                          <a:lnTo>
                            <a:pt x="222" y="707"/>
                          </a:lnTo>
                          <a:lnTo>
                            <a:pt x="206" y="700"/>
                          </a:lnTo>
                          <a:lnTo>
                            <a:pt x="189" y="691"/>
                          </a:lnTo>
                          <a:lnTo>
                            <a:pt x="173" y="682"/>
                          </a:lnTo>
                          <a:lnTo>
                            <a:pt x="157" y="671"/>
                          </a:lnTo>
                          <a:lnTo>
                            <a:pt x="142" y="660"/>
                          </a:lnTo>
                          <a:lnTo>
                            <a:pt x="128" y="648"/>
                          </a:lnTo>
                          <a:lnTo>
                            <a:pt x="113" y="635"/>
                          </a:lnTo>
                          <a:lnTo>
                            <a:pt x="101" y="621"/>
                          </a:lnTo>
                          <a:lnTo>
                            <a:pt x="101" y="621"/>
                          </a:lnTo>
                          <a:lnTo>
                            <a:pt x="89" y="609"/>
                          </a:lnTo>
                          <a:lnTo>
                            <a:pt x="77" y="595"/>
                          </a:lnTo>
                          <a:lnTo>
                            <a:pt x="67" y="581"/>
                          </a:lnTo>
                          <a:lnTo>
                            <a:pt x="58" y="566"/>
                          </a:lnTo>
                          <a:lnTo>
                            <a:pt x="49" y="551"/>
                          </a:lnTo>
                          <a:lnTo>
                            <a:pt x="40" y="536"/>
                          </a:lnTo>
                          <a:lnTo>
                            <a:pt x="32" y="521"/>
                          </a:lnTo>
                          <a:lnTo>
                            <a:pt x="25" y="505"/>
                          </a:lnTo>
                          <a:lnTo>
                            <a:pt x="20" y="489"/>
                          </a:lnTo>
                          <a:lnTo>
                            <a:pt x="15" y="472"/>
                          </a:lnTo>
                          <a:lnTo>
                            <a:pt x="10" y="455"/>
                          </a:lnTo>
                          <a:lnTo>
                            <a:pt x="7" y="439"/>
                          </a:lnTo>
                          <a:lnTo>
                            <a:pt x="3" y="422"/>
                          </a:lnTo>
                          <a:lnTo>
                            <a:pt x="1" y="404"/>
                          </a:lnTo>
                          <a:lnTo>
                            <a:pt x="0" y="387"/>
                          </a:lnTo>
                          <a:lnTo>
                            <a:pt x="0" y="369"/>
                          </a:lnTo>
                          <a:lnTo>
                            <a:pt x="0" y="369"/>
                          </a:lnTo>
                          <a:lnTo>
                            <a:pt x="0" y="350"/>
                          </a:lnTo>
                          <a:lnTo>
                            <a:pt x="2" y="332"/>
                          </a:lnTo>
                          <a:lnTo>
                            <a:pt x="5" y="313"/>
                          </a:lnTo>
                          <a:lnTo>
                            <a:pt x="7" y="295"/>
                          </a:lnTo>
                          <a:lnTo>
                            <a:pt x="12" y="277"/>
                          </a:lnTo>
                          <a:lnTo>
                            <a:pt x="16" y="260"/>
                          </a:lnTo>
                          <a:lnTo>
                            <a:pt x="22" y="243"/>
                          </a:lnTo>
                          <a:lnTo>
                            <a:pt x="29" y="225"/>
                          </a:lnTo>
                          <a:lnTo>
                            <a:pt x="37" y="209"/>
                          </a:lnTo>
                          <a:lnTo>
                            <a:pt x="45" y="193"/>
                          </a:lnTo>
                          <a:lnTo>
                            <a:pt x="53" y="178"/>
                          </a:lnTo>
                          <a:lnTo>
                            <a:pt x="64" y="163"/>
                          </a:lnTo>
                          <a:lnTo>
                            <a:pt x="73" y="149"/>
                          </a:lnTo>
                          <a:lnTo>
                            <a:pt x="84" y="135"/>
                          </a:lnTo>
                          <a:lnTo>
                            <a:pt x="96" y="121"/>
                          </a:lnTo>
                          <a:lnTo>
                            <a:pt x="109" y="109"/>
                          </a:lnTo>
                          <a:lnTo>
                            <a:pt x="121" y="96"/>
                          </a:lnTo>
                          <a:lnTo>
                            <a:pt x="134" y="84"/>
                          </a:lnTo>
                          <a:lnTo>
                            <a:pt x="148" y="74"/>
                          </a:lnTo>
                          <a:lnTo>
                            <a:pt x="163" y="64"/>
                          </a:lnTo>
                          <a:lnTo>
                            <a:pt x="178" y="54"/>
                          </a:lnTo>
                          <a:lnTo>
                            <a:pt x="193" y="45"/>
                          </a:lnTo>
                          <a:lnTo>
                            <a:pt x="209" y="37"/>
                          </a:lnTo>
                          <a:lnTo>
                            <a:pt x="225" y="29"/>
                          </a:lnTo>
                          <a:lnTo>
                            <a:pt x="241" y="23"/>
                          </a:lnTo>
                          <a:lnTo>
                            <a:pt x="259" y="17"/>
                          </a:lnTo>
                          <a:lnTo>
                            <a:pt x="276" y="12"/>
                          </a:lnTo>
                          <a:lnTo>
                            <a:pt x="295" y="8"/>
                          </a:lnTo>
                          <a:lnTo>
                            <a:pt x="312" y="5"/>
                          </a:lnTo>
                          <a:lnTo>
                            <a:pt x="330" y="2"/>
                          </a:lnTo>
                          <a:lnTo>
                            <a:pt x="350" y="1"/>
                          </a:lnTo>
                          <a:lnTo>
                            <a:pt x="369" y="0"/>
                          </a:lnTo>
                          <a:lnTo>
                            <a:pt x="369" y="0"/>
                          </a:lnTo>
                          <a:lnTo>
                            <a:pt x="387" y="1"/>
                          </a:lnTo>
                          <a:lnTo>
                            <a:pt x="407" y="2"/>
                          </a:lnTo>
                          <a:lnTo>
                            <a:pt x="424" y="5"/>
                          </a:lnTo>
                          <a:lnTo>
                            <a:pt x="442" y="8"/>
                          </a:lnTo>
                          <a:lnTo>
                            <a:pt x="461" y="12"/>
                          </a:lnTo>
                          <a:lnTo>
                            <a:pt x="478" y="17"/>
                          </a:lnTo>
                          <a:lnTo>
                            <a:pt x="496" y="23"/>
                          </a:lnTo>
                          <a:lnTo>
                            <a:pt x="512" y="29"/>
                          </a:lnTo>
                          <a:lnTo>
                            <a:pt x="528" y="37"/>
                          </a:lnTo>
                          <a:lnTo>
                            <a:pt x="544" y="45"/>
                          </a:lnTo>
                          <a:lnTo>
                            <a:pt x="559" y="54"/>
                          </a:lnTo>
                          <a:lnTo>
                            <a:pt x="574" y="64"/>
                          </a:lnTo>
                          <a:lnTo>
                            <a:pt x="589" y="74"/>
                          </a:lnTo>
                          <a:lnTo>
                            <a:pt x="603" y="84"/>
                          </a:lnTo>
                          <a:lnTo>
                            <a:pt x="616" y="96"/>
                          </a:lnTo>
                          <a:lnTo>
                            <a:pt x="628" y="109"/>
                          </a:lnTo>
                          <a:lnTo>
                            <a:pt x="641" y="121"/>
                          </a:lnTo>
                          <a:lnTo>
                            <a:pt x="653" y="135"/>
                          </a:lnTo>
                          <a:lnTo>
                            <a:pt x="664" y="149"/>
                          </a:lnTo>
                          <a:lnTo>
                            <a:pt x="673" y="163"/>
                          </a:lnTo>
                          <a:lnTo>
                            <a:pt x="684" y="178"/>
                          </a:lnTo>
                          <a:lnTo>
                            <a:pt x="692" y="193"/>
                          </a:lnTo>
                          <a:lnTo>
                            <a:pt x="700" y="209"/>
                          </a:lnTo>
                          <a:lnTo>
                            <a:pt x="708" y="225"/>
                          </a:lnTo>
                          <a:lnTo>
                            <a:pt x="715" y="243"/>
                          </a:lnTo>
                          <a:lnTo>
                            <a:pt x="721" y="260"/>
                          </a:lnTo>
                          <a:lnTo>
                            <a:pt x="725" y="277"/>
                          </a:lnTo>
                          <a:lnTo>
                            <a:pt x="729" y="295"/>
                          </a:lnTo>
                          <a:lnTo>
                            <a:pt x="732" y="313"/>
                          </a:lnTo>
                          <a:lnTo>
                            <a:pt x="735" y="332"/>
                          </a:lnTo>
                          <a:lnTo>
                            <a:pt x="737" y="350"/>
                          </a:lnTo>
                          <a:lnTo>
                            <a:pt x="737" y="369"/>
                          </a:lnTo>
                          <a:lnTo>
                            <a:pt x="737" y="369"/>
                          </a:lnTo>
                          <a:lnTo>
                            <a:pt x="737" y="386"/>
                          </a:lnTo>
                          <a:lnTo>
                            <a:pt x="736" y="403"/>
                          </a:lnTo>
                          <a:lnTo>
                            <a:pt x="734" y="419"/>
                          </a:lnTo>
                          <a:lnTo>
                            <a:pt x="731" y="437"/>
                          </a:lnTo>
                          <a:lnTo>
                            <a:pt x="731" y="437"/>
                          </a:lnTo>
                          <a:lnTo>
                            <a:pt x="724" y="463"/>
                          </a:lnTo>
                          <a:lnTo>
                            <a:pt x="716" y="490"/>
                          </a:lnTo>
                          <a:lnTo>
                            <a:pt x="707" y="515"/>
                          </a:lnTo>
                          <a:lnTo>
                            <a:pt x="695" y="539"/>
                          </a:lnTo>
                          <a:lnTo>
                            <a:pt x="695" y="539"/>
                          </a:lnTo>
                          <a:lnTo>
                            <a:pt x="694" y="541"/>
                          </a:lnTo>
                          <a:lnTo>
                            <a:pt x="694" y="541"/>
                          </a:lnTo>
                          <a:lnTo>
                            <a:pt x="682" y="563"/>
                          </a:lnTo>
                          <a:lnTo>
                            <a:pt x="668" y="583"/>
                          </a:lnTo>
                          <a:lnTo>
                            <a:pt x="653" y="603"/>
                          </a:lnTo>
                          <a:lnTo>
                            <a:pt x="637" y="621"/>
                          </a:lnTo>
                          <a:lnTo>
                            <a:pt x="637" y="621"/>
                          </a:lnTo>
                          <a:lnTo>
                            <a:pt x="615" y="643"/>
                          </a:lnTo>
                          <a:lnTo>
                            <a:pt x="591" y="663"/>
                          </a:lnTo>
                          <a:lnTo>
                            <a:pt x="566" y="680"/>
                          </a:lnTo>
                          <a:lnTo>
                            <a:pt x="539" y="695"/>
                          </a:lnTo>
                          <a:lnTo>
                            <a:pt x="512" y="708"/>
                          </a:lnTo>
                          <a:lnTo>
                            <a:pt x="483" y="720"/>
                          </a:lnTo>
                          <a:lnTo>
                            <a:pt x="453" y="728"/>
                          </a:lnTo>
                          <a:lnTo>
                            <a:pt x="423" y="734"/>
                          </a:lnTo>
                          <a:lnTo>
                            <a:pt x="423" y="734"/>
                          </a:lnTo>
                          <a:lnTo>
                            <a:pt x="395" y="736"/>
                          </a:lnTo>
                          <a:lnTo>
                            <a:pt x="369" y="737"/>
                          </a:lnTo>
                          <a:lnTo>
                            <a:pt x="369" y="737"/>
                          </a:lnTo>
                          <a:close/>
                          <a:moveTo>
                            <a:pt x="369" y="40"/>
                          </a:moveTo>
                          <a:lnTo>
                            <a:pt x="369" y="40"/>
                          </a:lnTo>
                          <a:lnTo>
                            <a:pt x="351" y="40"/>
                          </a:lnTo>
                          <a:lnTo>
                            <a:pt x="335" y="42"/>
                          </a:lnTo>
                          <a:lnTo>
                            <a:pt x="319" y="44"/>
                          </a:lnTo>
                          <a:lnTo>
                            <a:pt x="303" y="47"/>
                          </a:lnTo>
                          <a:lnTo>
                            <a:pt x="286" y="51"/>
                          </a:lnTo>
                          <a:lnTo>
                            <a:pt x="270" y="55"/>
                          </a:lnTo>
                          <a:lnTo>
                            <a:pt x="255" y="60"/>
                          </a:lnTo>
                          <a:lnTo>
                            <a:pt x="240" y="66"/>
                          </a:lnTo>
                          <a:lnTo>
                            <a:pt x="226" y="73"/>
                          </a:lnTo>
                          <a:lnTo>
                            <a:pt x="211" y="80"/>
                          </a:lnTo>
                          <a:lnTo>
                            <a:pt x="199" y="88"/>
                          </a:lnTo>
                          <a:lnTo>
                            <a:pt x="185" y="96"/>
                          </a:lnTo>
                          <a:lnTo>
                            <a:pt x="172" y="105"/>
                          </a:lnTo>
                          <a:lnTo>
                            <a:pt x="159" y="116"/>
                          </a:lnTo>
                          <a:lnTo>
                            <a:pt x="148" y="126"/>
                          </a:lnTo>
                          <a:lnTo>
                            <a:pt x="136" y="136"/>
                          </a:lnTo>
                          <a:lnTo>
                            <a:pt x="125" y="148"/>
                          </a:lnTo>
                          <a:lnTo>
                            <a:pt x="114" y="159"/>
                          </a:lnTo>
                          <a:lnTo>
                            <a:pt x="105" y="172"/>
                          </a:lnTo>
                          <a:lnTo>
                            <a:pt x="96" y="185"/>
                          </a:lnTo>
                          <a:lnTo>
                            <a:pt x="88" y="199"/>
                          </a:lnTo>
                          <a:lnTo>
                            <a:pt x="80" y="213"/>
                          </a:lnTo>
                          <a:lnTo>
                            <a:pt x="73" y="226"/>
                          </a:lnTo>
                          <a:lnTo>
                            <a:pt x="66" y="241"/>
                          </a:lnTo>
                          <a:lnTo>
                            <a:pt x="60" y="256"/>
                          </a:lnTo>
                          <a:lnTo>
                            <a:pt x="54" y="271"/>
                          </a:lnTo>
                          <a:lnTo>
                            <a:pt x="50" y="286"/>
                          </a:lnTo>
                          <a:lnTo>
                            <a:pt x="46" y="303"/>
                          </a:lnTo>
                          <a:lnTo>
                            <a:pt x="44" y="319"/>
                          </a:lnTo>
                          <a:lnTo>
                            <a:pt x="42" y="335"/>
                          </a:lnTo>
                          <a:lnTo>
                            <a:pt x="40" y="352"/>
                          </a:lnTo>
                          <a:lnTo>
                            <a:pt x="39" y="369"/>
                          </a:lnTo>
                          <a:lnTo>
                            <a:pt x="39" y="369"/>
                          </a:lnTo>
                          <a:lnTo>
                            <a:pt x="40" y="385"/>
                          </a:lnTo>
                          <a:lnTo>
                            <a:pt x="42" y="400"/>
                          </a:lnTo>
                          <a:lnTo>
                            <a:pt x="43" y="416"/>
                          </a:lnTo>
                          <a:lnTo>
                            <a:pt x="45" y="431"/>
                          </a:lnTo>
                          <a:lnTo>
                            <a:pt x="49" y="446"/>
                          </a:lnTo>
                          <a:lnTo>
                            <a:pt x="53" y="461"/>
                          </a:lnTo>
                          <a:lnTo>
                            <a:pt x="58" y="476"/>
                          </a:lnTo>
                          <a:lnTo>
                            <a:pt x="62" y="490"/>
                          </a:lnTo>
                          <a:lnTo>
                            <a:pt x="69" y="505"/>
                          </a:lnTo>
                          <a:lnTo>
                            <a:pt x="75" y="519"/>
                          </a:lnTo>
                          <a:lnTo>
                            <a:pt x="83" y="531"/>
                          </a:lnTo>
                          <a:lnTo>
                            <a:pt x="91" y="545"/>
                          </a:lnTo>
                          <a:lnTo>
                            <a:pt x="99" y="558"/>
                          </a:lnTo>
                          <a:lnTo>
                            <a:pt x="109" y="571"/>
                          </a:lnTo>
                          <a:lnTo>
                            <a:pt x="119" y="582"/>
                          </a:lnTo>
                          <a:lnTo>
                            <a:pt x="129" y="594"/>
                          </a:lnTo>
                          <a:lnTo>
                            <a:pt x="129" y="594"/>
                          </a:lnTo>
                          <a:lnTo>
                            <a:pt x="143" y="609"/>
                          </a:lnTo>
                          <a:lnTo>
                            <a:pt x="158" y="621"/>
                          </a:lnTo>
                          <a:lnTo>
                            <a:pt x="173" y="634"/>
                          </a:lnTo>
                          <a:lnTo>
                            <a:pt x="189" y="645"/>
                          </a:lnTo>
                          <a:lnTo>
                            <a:pt x="207" y="655"/>
                          </a:lnTo>
                          <a:lnTo>
                            <a:pt x="224" y="664"/>
                          </a:lnTo>
                          <a:lnTo>
                            <a:pt x="241" y="672"/>
                          </a:lnTo>
                          <a:lnTo>
                            <a:pt x="260" y="679"/>
                          </a:lnTo>
                          <a:lnTo>
                            <a:pt x="278" y="685"/>
                          </a:lnTo>
                          <a:lnTo>
                            <a:pt x="297" y="691"/>
                          </a:lnTo>
                          <a:lnTo>
                            <a:pt x="317" y="694"/>
                          </a:lnTo>
                          <a:lnTo>
                            <a:pt x="336" y="697"/>
                          </a:lnTo>
                          <a:lnTo>
                            <a:pt x="356" y="698"/>
                          </a:lnTo>
                          <a:lnTo>
                            <a:pt x="377" y="698"/>
                          </a:lnTo>
                          <a:lnTo>
                            <a:pt x="396" y="697"/>
                          </a:lnTo>
                          <a:lnTo>
                            <a:pt x="417" y="694"/>
                          </a:lnTo>
                          <a:lnTo>
                            <a:pt x="417" y="694"/>
                          </a:lnTo>
                          <a:lnTo>
                            <a:pt x="444" y="688"/>
                          </a:lnTo>
                          <a:lnTo>
                            <a:pt x="470" y="682"/>
                          </a:lnTo>
                          <a:lnTo>
                            <a:pt x="496" y="672"/>
                          </a:lnTo>
                          <a:lnTo>
                            <a:pt x="521" y="660"/>
                          </a:lnTo>
                          <a:lnTo>
                            <a:pt x="544" y="647"/>
                          </a:lnTo>
                          <a:lnTo>
                            <a:pt x="567" y="631"/>
                          </a:lnTo>
                          <a:lnTo>
                            <a:pt x="588" y="613"/>
                          </a:lnTo>
                          <a:lnTo>
                            <a:pt x="608" y="594"/>
                          </a:lnTo>
                          <a:lnTo>
                            <a:pt x="608" y="594"/>
                          </a:lnTo>
                          <a:lnTo>
                            <a:pt x="623" y="578"/>
                          </a:lnTo>
                          <a:lnTo>
                            <a:pt x="635" y="560"/>
                          </a:lnTo>
                          <a:lnTo>
                            <a:pt x="648" y="542"/>
                          </a:lnTo>
                          <a:lnTo>
                            <a:pt x="660" y="522"/>
                          </a:lnTo>
                          <a:lnTo>
                            <a:pt x="660" y="522"/>
                          </a:lnTo>
                          <a:lnTo>
                            <a:pt x="660" y="521"/>
                          </a:lnTo>
                          <a:lnTo>
                            <a:pt x="660" y="521"/>
                          </a:lnTo>
                          <a:lnTo>
                            <a:pt x="670" y="499"/>
                          </a:lnTo>
                          <a:lnTo>
                            <a:pt x="679" y="476"/>
                          </a:lnTo>
                          <a:lnTo>
                            <a:pt x="686" y="453"/>
                          </a:lnTo>
                          <a:lnTo>
                            <a:pt x="692" y="429"/>
                          </a:lnTo>
                          <a:lnTo>
                            <a:pt x="692" y="429"/>
                          </a:lnTo>
                          <a:lnTo>
                            <a:pt x="695" y="399"/>
                          </a:lnTo>
                          <a:lnTo>
                            <a:pt x="697" y="384"/>
                          </a:lnTo>
                          <a:lnTo>
                            <a:pt x="698" y="369"/>
                          </a:lnTo>
                          <a:lnTo>
                            <a:pt x="698" y="369"/>
                          </a:lnTo>
                          <a:lnTo>
                            <a:pt x="697" y="352"/>
                          </a:lnTo>
                          <a:lnTo>
                            <a:pt x="695" y="335"/>
                          </a:lnTo>
                          <a:lnTo>
                            <a:pt x="693" y="319"/>
                          </a:lnTo>
                          <a:lnTo>
                            <a:pt x="691" y="303"/>
                          </a:lnTo>
                          <a:lnTo>
                            <a:pt x="687" y="286"/>
                          </a:lnTo>
                          <a:lnTo>
                            <a:pt x="683" y="271"/>
                          </a:lnTo>
                          <a:lnTo>
                            <a:pt x="677" y="256"/>
                          </a:lnTo>
                          <a:lnTo>
                            <a:pt x="671" y="241"/>
                          </a:lnTo>
                          <a:lnTo>
                            <a:pt x="664" y="226"/>
                          </a:lnTo>
                          <a:lnTo>
                            <a:pt x="657" y="213"/>
                          </a:lnTo>
                          <a:lnTo>
                            <a:pt x="649" y="199"/>
                          </a:lnTo>
                          <a:lnTo>
                            <a:pt x="641" y="185"/>
                          </a:lnTo>
                          <a:lnTo>
                            <a:pt x="632" y="172"/>
                          </a:lnTo>
                          <a:lnTo>
                            <a:pt x="621" y="159"/>
                          </a:lnTo>
                          <a:lnTo>
                            <a:pt x="612" y="148"/>
                          </a:lnTo>
                          <a:lnTo>
                            <a:pt x="601" y="136"/>
                          </a:lnTo>
                          <a:lnTo>
                            <a:pt x="589" y="126"/>
                          </a:lnTo>
                          <a:lnTo>
                            <a:pt x="578" y="116"/>
                          </a:lnTo>
                          <a:lnTo>
                            <a:pt x="565" y="105"/>
                          </a:lnTo>
                          <a:lnTo>
                            <a:pt x="552" y="96"/>
                          </a:lnTo>
                          <a:lnTo>
                            <a:pt x="538" y="88"/>
                          </a:lnTo>
                          <a:lnTo>
                            <a:pt x="526" y="80"/>
                          </a:lnTo>
                          <a:lnTo>
                            <a:pt x="511" y="73"/>
                          </a:lnTo>
                          <a:lnTo>
                            <a:pt x="497" y="66"/>
                          </a:lnTo>
                          <a:lnTo>
                            <a:pt x="482" y="60"/>
                          </a:lnTo>
                          <a:lnTo>
                            <a:pt x="467" y="55"/>
                          </a:lnTo>
                          <a:lnTo>
                            <a:pt x="451" y="51"/>
                          </a:lnTo>
                          <a:lnTo>
                            <a:pt x="434" y="47"/>
                          </a:lnTo>
                          <a:lnTo>
                            <a:pt x="418" y="44"/>
                          </a:lnTo>
                          <a:lnTo>
                            <a:pt x="402" y="42"/>
                          </a:lnTo>
                          <a:lnTo>
                            <a:pt x="386" y="40"/>
                          </a:lnTo>
                          <a:lnTo>
                            <a:pt x="369" y="40"/>
                          </a:lnTo>
                          <a:lnTo>
                            <a:pt x="369" y="4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grpSp>
          <p:sp>
            <p:nvSpPr>
              <p:cNvPr id="1997" name="Line 9">
                <a:extLst>
                  <a:ext uri="{FF2B5EF4-FFF2-40B4-BE49-F238E27FC236}">
                    <a16:creationId xmlns:a16="http://schemas.microsoft.com/office/drawing/2014/main" id="{9F6DA867-023F-4AFF-AF06-AAF7422887BC}"/>
                  </a:ext>
                </a:extLst>
              </p:cNvPr>
              <p:cNvSpPr>
                <a:spLocks noChangeShapeType="1"/>
              </p:cNvSpPr>
              <p:nvPr/>
            </p:nvSpPr>
            <p:spPr bwMode="auto">
              <a:xfrm rot="16200000" flipH="1" flipV="1">
                <a:off x="8679179" y="2579196"/>
                <a:ext cx="0" cy="1319115"/>
              </a:xfrm>
              <a:prstGeom prst="line">
                <a:avLst/>
              </a:prstGeom>
              <a:noFill/>
              <a:ln w="6350">
                <a:solidFill>
                  <a:schemeClr val="accent1"/>
                </a:solidFill>
                <a:prstDash val="dash"/>
                <a:round/>
                <a:headEnd/>
                <a:tailEnd type="triangle" w="sm" len="sm"/>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grpSp>
      </p:grpSp>
      <p:grpSp>
        <p:nvGrpSpPr>
          <p:cNvPr id="4" name="Group 3"/>
          <p:cNvGrpSpPr/>
          <p:nvPr/>
        </p:nvGrpSpPr>
        <p:grpSpPr>
          <a:xfrm>
            <a:off x="7853331" y="4190046"/>
            <a:ext cx="3052655" cy="2443082"/>
            <a:chOff x="11651866" y="4190046"/>
            <a:chExt cx="3052655" cy="2443082"/>
          </a:xfrm>
        </p:grpSpPr>
        <p:grpSp>
          <p:nvGrpSpPr>
            <p:cNvPr id="766" name="Group 765">
              <a:extLst>
                <a:ext uri="{FF2B5EF4-FFF2-40B4-BE49-F238E27FC236}">
                  <a16:creationId xmlns:a16="http://schemas.microsoft.com/office/drawing/2014/main" id="{01359DE9-7487-430E-B1EB-7D45A3D1661C}"/>
                </a:ext>
              </a:extLst>
            </p:cNvPr>
            <p:cNvGrpSpPr/>
            <p:nvPr/>
          </p:nvGrpSpPr>
          <p:grpSpPr>
            <a:xfrm>
              <a:off x="11651866" y="4190046"/>
              <a:ext cx="3052655" cy="2443082"/>
              <a:chOff x="8592490" y="1905838"/>
              <a:chExt cx="3052655" cy="2443082"/>
            </a:xfrm>
          </p:grpSpPr>
          <p:cxnSp>
            <p:nvCxnSpPr>
              <p:cNvPr id="767" name="Straight Arrow Connector 766">
                <a:extLst>
                  <a:ext uri="{FF2B5EF4-FFF2-40B4-BE49-F238E27FC236}">
                    <a16:creationId xmlns:a16="http://schemas.microsoft.com/office/drawing/2014/main" id="{93F25FBA-62EE-4D93-A289-DCF4D4770A21}"/>
                  </a:ext>
                </a:extLst>
              </p:cNvPr>
              <p:cNvCxnSpPr>
                <a:cxnSpLocks/>
              </p:cNvCxnSpPr>
              <p:nvPr/>
            </p:nvCxnSpPr>
            <p:spPr>
              <a:xfrm flipH="1">
                <a:off x="8592490" y="2067949"/>
                <a:ext cx="716149" cy="0"/>
              </a:xfrm>
              <a:prstGeom prst="straightConnector1">
                <a:avLst/>
              </a:prstGeom>
              <a:ln w="19050">
                <a:solidFill>
                  <a:schemeClr val="accent6"/>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768" name="Rectangle 767">
                <a:extLst>
                  <a:ext uri="{FF2B5EF4-FFF2-40B4-BE49-F238E27FC236}">
                    <a16:creationId xmlns:a16="http://schemas.microsoft.com/office/drawing/2014/main" id="{9A96EEAD-A297-4664-8BDC-87AE1B276445}"/>
                  </a:ext>
                </a:extLst>
              </p:cNvPr>
              <p:cNvSpPr/>
              <p:nvPr/>
            </p:nvSpPr>
            <p:spPr>
              <a:xfrm>
                <a:off x="9303325" y="2221897"/>
                <a:ext cx="2341820" cy="212702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Open Sans"/>
                  <a:ea typeface="+mn-ea"/>
                  <a:cs typeface="+mn-cs"/>
                </a:endParaRPr>
              </a:p>
            </p:txBody>
          </p:sp>
          <p:sp>
            <p:nvSpPr>
              <p:cNvPr id="769" name="Rectangle: Rounded Corners 482">
                <a:extLst>
                  <a:ext uri="{FF2B5EF4-FFF2-40B4-BE49-F238E27FC236}">
                    <a16:creationId xmlns:a16="http://schemas.microsoft.com/office/drawing/2014/main" id="{183C5441-B119-43BE-A8FD-4953A481C461}"/>
                  </a:ext>
                </a:extLst>
              </p:cNvPr>
              <p:cNvSpPr/>
              <p:nvPr/>
            </p:nvSpPr>
            <p:spPr>
              <a:xfrm>
                <a:off x="9303323" y="1905838"/>
                <a:ext cx="2341820" cy="316060"/>
              </a:xfrm>
              <a:prstGeom prst="roundRect">
                <a:avLst>
                  <a:gd name="adj"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Open Sans"/>
                    <a:ea typeface="+mn-ea"/>
                    <a:cs typeface="+mn-cs"/>
                  </a:rPr>
                  <a:t>Network Import</a:t>
                </a:r>
              </a:p>
            </p:txBody>
          </p:sp>
        </p:grpSp>
        <p:grpSp>
          <p:nvGrpSpPr>
            <p:cNvPr id="770" name="Group 769">
              <a:extLst>
                <a:ext uri="{FF2B5EF4-FFF2-40B4-BE49-F238E27FC236}">
                  <a16:creationId xmlns:a16="http://schemas.microsoft.com/office/drawing/2014/main" id="{C06CE333-C187-4CC1-AD4E-EAD205D6DFD5}"/>
                </a:ext>
              </a:extLst>
            </p:cNvPr>
            <p:cNvGrpSpPr/>
            <p:nvPr/>
          </p:nvGrpSpPr>
          <p:grpSpPr>
            <a:xfrm>
              <a:off x="13311606" y="6061235"/>
              <a:ext cx="339050" cy="435364"/>
              <a:chOff x="10295642" y="3923566"/>
              <a:chExt cx="339050" cy="435364"/>
            </a:xfrm>
            <a:solidFill>
              <a:schemeClr val="accent6"/>
            </a:solidFill>
          </p:grpSpPr>
          <p:sp>
            <p:nvSpPr>
              <p:cNvPr id="771" name="Freeform 5">
                <a:extLst>
                  <a:ext uri="{FF2B5EF4-FFF2-40B4-BE49-F238E27FC236}">
                    <a16:creationId xmlns:a16="http://schemas.microsoft.com/office/drawing/2014/main" id="{AF9318E0-2B74-48B2-90CF-44C631DCFF57}"/>
                  </a:ext>
                </a:extLst>
              </p:cNvPr>
              <p:cNvSpPr>
                <a:spLocks noEditPoints="1"/>
              </p:cNvSpPr>
              <p:nvPr/>
            </p:nvSpPr>
            <p:spPr bwMode="auto">
              <a:xfrm>
                <a:off x="10295642" y="3923566"/>
                <a:ext cx="339050" cy="307037"/>
              </a:xfrm>
              <a:custGeom>
                <a:avLst/>
                <a:gdLst>
                  <a:gd name="T0" fmla="*/ 1800 w 1864"/>
                  <a:gd name="T1" fmla="*/ 497 h 1688"/>
                  <a:gd name="T2" fmla="*/ 1862 w 1864"/>
                  <a:gd name="T3" fmla="*/ 407 h 1688"/>
                  <a:gd name="T4" fmla="*/ 1853 w 1864"/>
                  <a:gd name="T5" fmla="*/ 88 h 1688"/>
                  <a:gd name="T6" fmla="*/ 1776 w 1864"/>
                  <a:gd name="T7" fmla="*/ 11 h 1688"/>
                  <a:gd name="T8" fmla="*/ 115 w 1864"/>
                  <a:gd name="T9" fmla="*/ 3 h 1688"/>
                  <a:gd name="T10" fmla="*/ 25 w 1864"/>
                  <a:gd name="T11" fmla="*/ 64 h 1688"/>
                  <a:gd name="T12" fmla="*/ 0 w 1864"/>
                  <a:gd name="T13" fmla="*/ 377 h 1688"/>
                  <a:gd name="T14" fmla="*/ 42 w 1864"/>
                  <a:gd name="T15" fmla="*/ 480 h 1688"/>
                  <a:gd name="T16" fmla="*/ 144 w 1864"/>
                  <a:gd name="T17" fmla="*/ 522 h 1688"/>
                  <a:gd name="T18" fmla="*/ 88 w 1864"/>
                  <a:gd name="T19" fmla="*/ 595 h 1688"/>
                  <a:gd name="T20" fmla="*/ 11 w 1864"/>
                  <a:gd name="T21" fmla="*/ 671 h 1688"/>
                  <a:gd name="T22" fmla="*/ 3 w 1864"/>
                  <a:gd name="T23" fmla="*/ 990 h 1688"/>
                  <a:gd name="T24" fmla="*/ 64 w 1864"/>
                  <a:gd name="T25" fmla="*/ 1080 h 1688"/>
                  <a:gd name="T26" fmla="*/ 905 w 1864"/>
                  <a:gd name="T27" fmla="*/ 1166 h 1688"/>
                  <a:gd name="T28" fmla="*/ 64 w 1864"/>
                  <a:gd name="T29" fmla="*/ 1191 h 1688"/>
                  <a:gd name="T30" fmla="*/ 3 w 1864"/>
                  <a:gd name="T31" fmla="*/ 1281 h 1688"/>
                  <a:gd name="T32" fmla="*/ 11 w 1864"/>
                  <a:gd name="T33" fmla="*/ 1599 h 1688"/>
                  <a:gd name="T34" fmla="*/ 88 w 1864"/>
                  <a:gd name="T35" fmla="*/ 1677 h 1688"/>
                  <a:gd name="T36" fmla="*/ 1749 w 1864"/>
                  <a:gd name="T37" fmla="*/ 1685 h 1688"/>
                  <a:gd name="T38" fmla="*/ 1840 w 1864"/>
                  <a:gd name="T39" fmla="*/ 1624 h 1688"/>
                  <a:gd name="T40" fmla="*/ 1864 w 1864"/>
                  <a:gd name="T41" fmla="*/ 1310 h 1688"/>
                  <a:gd name="T42" fmla="*/ 1822 w 1864"/>
                  <a:gd name="T43" fmla="*/ 1208 h 1688"/>
                  <a:gd name="T44" fmla="*/ 1720 w 1864"/>
                  <a:gd name="T45" fmla="*/ 1166 h 1688"/>
                  <a:gd name="T46" fmla="*/ 1776 w 1864"/>
                  <a:gd name="T47" fmla="*/ 1093 h 1688"/>
                  <a:gd name="T48" fmla="*/ 1853 w 1864"/>
                  <a:gd name="T49" fmla="*/ 1016 h 1688"/>
                  <a:gd name="T50" fmla="*/ 1862 w 1864"/>
                  <a:gd name="T51" fmla="*/ 698 h 1688"/>
                  <a:gd name="T52" fmla="*/ 1800 w 1864"/>
                  <a:gd name="T53" fmla="*/ 608 h 1688"/>
                  <a:gd name="T54" fmla="*/ 960 w 1864"/>
                  <a:gd name="T55" fmla="*/ 522 h 1688"/>
                  <a:gd name="T56" fmla="*/ 1802 w 1864"/>
                  <a:gd name="T57" fmla="*/ 1579 h 1688"/>
                  <a:gd name="T58" fmla="*/ 1755 w 1864"/>
                  <a:gd name="T59" fmla="*/ 1625 h 1688"/>
                  <a:gd name="T60" fmla="*/ 127 w 1864"/>
                  <a:gd name="T61" fmla="*/ 1631 h 1688"/>
                  <a:gd name="T62" fmla="*/ 70 w 1864"/>
                  <a:gd name="T63" fmla="*/ 1593 h 1688"/>
                  <a:gd name="T64" fmla="*/ 55 w 1864"/>
                  <a:gd name="T65" fmla="*/ 1310 h 1688"/>
                  <a:gd name="T66" fmla="*/ 81 w 1864"/>
                  <a:gd name="T67" fmla="*/ 1247 h 1688"/>
                  <a:gd name="T68" fmla="*/ 144 w 1864"/>
                  <a:gd name="T69" fmla="*/ 1221 h 1688"/>
                  <a:gd name="T70" fmla="*/ 1771 w 1864"/>
                  <a:gd name="T71" fmla="*/ 1236 h 1688"/>
                  <a:gd name="T72" fmla="*/ 1808 w 1864"/>
                  <a:gd name="T73" fmla="*/ 1293 h 1688"/>
                  <a:gd name="T74" fmla="*/ 1808 w 1864"/>
                  <a:gd name="T75" fmla="*/ 978 h 1688"/>
                  <a:gd name="T76" fmla="*/ 1771 w 1864"/>
                  <a:gd name="T77" fmla="*/ 1034 h 1688"/>
                  <a:gd name="T78" fmla="*/ 144 w 1864"/>
                  <a:gd name="T79" fmla="*/ 1050 h 1688"/>
                  <a:gd name="T80" fmla="*/ 81 w 1864"/>
                  <a:gd name="T81" fmla="*/ 1024 h 1688"/>
                  <a:gd name="T82" fmla="*/ 55 w 1864"/>
                  <a:gd name="T83" fmla="*/ 960 h 1688"/>
                  <a:gd name="T84" fmla="*/ 70 w 1864"/>
                  <a:gd name="T85" fmla="*/ 678 h 1688"/>
                  <a:gd name="T86" fmla="*/ 127 w 1864"/>
                  <a:gd name="T87" fmla="*/ 640 h 1688"/>
                  <a:gd name="T88" fmla="*/ 1755 w 1864"/>
                  <a:gd name="T89" fmla="*/ 645 h 1688"/>
                  <a:gd name="T90" fmla="*/ 1802 w 1864"/>
                  <a:gd name="T91" fmla="*/ 693 h 1688"/>
                  <a:gd name="T92" fmla="*/ 55 w 1864"/>
                  <a:gd name="T93" fmla="*/ 144 h 1688"/>
                  <a:gd name="T94" fmla="*/ 81 w 1864"/>
                  <a:gd name="T95" fmla="*/ 81 h 1688"/>
                  <a:gd name="T96" fmla="*/ 144 w 1864"/>
                  <a:gd name="T97" fmla="*/ 55 h 1688"/>
                  <a:gd name="T98" fmla="*/ 1771 w 1864"/>
                  <a:gd name="T99" fmla="*/ 69 h 1688"/>
                  <a:gd name="T100" fmla="*/ 1808 w 1864"/>
                  <a:gd name="T101" fmla="*/ 126 h 1688"/>
                  <a:gd name="T102" fmla="*/ 1802 w 1864"/>
                  <a:gd name="T103" fmla="*/ 412 h 1688"/>
                  <a:gd name="T104" fmla="*/ 1755 w 1864"/>
                  <a:gd name="T105" fmla="*/ 459 h 1688"/>
                  <a:gd name="T106" fmla="*/ 127 w 1864"/>
                  <a:gd name="T107" fmla="*/ 465 h 1688"/>
                  <a:gd name="T108" fmla="*/ 70 w 1864"/>
                  <a:gd name="T109" fmla="*/ 427 h 1688"/>
                  <a:gd name="T110" fmla="*/ 55 w 1864"/>
                  <a:gd name="T111" fmla="*/ 377 h 1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64" h="1688">
                    <a:moveTo>
                      <a:pt x="1720" y="522"/>
                    </a:moveTo>
                    <a:lnTo>
                      <a:pt x="1720" y="522"/>
                    </a:lnTo>
                    <a:lnTo>
                      <a:pt x="1735" y="521"/>
                    </a:lnTo>
                    <a:lnTo>
                      <a:pt x="1749" y="518"/>
                    </a:lnTo>
                    <a:lnTo>
                      <a:pt x="1763" y="515"/>
                    </a:lnTo>
                    <a:lnTo>
                      <a:pt x="1776" y="510"/>
                    </a:lnTo>
                    <a:lnTo>
                      <a:pt x="1789" y="503"/>
                    </a:lnTo>
                    <a:lnTo>
                      <a:pt x="1800" y="497"/>
                    </a:lnTo>
                    <a:lnTo>
                      <a:pt x="1812" y="489"/>
                    </a:lnTo>
                    <a:lnTo>
                      <a:pt x="1822" y="480"/>
                    </a:lnTo>
                    <a:lnTo>
                      <a:pt x="1831" y="469"/>
                    </a:lnTo>
                    <a:lnTo>
                      <a:pt x="1840" y="458"/>
                    </a:lnTo>
                    <a:lnTo>
                      <a:pt x="1847" y="445"/>
                    </a:lnTo>
                    <a:lnTo>
                      <a:pt x="1853" y="433"/>
                    </a:lnTo>
                    <a:lnTo>
                      <a:pt x="1858" y="420"/>
                    </a:lnTo>
                    <a:lnTo>
                      <a:pt x="1862" y="407"/>
                    </a:lnTo>
                    <a:lnTo>
                      <a:pt x="1864" y="392"/>
                    </a:lnTo>
                    <a:lnTo>
                      <a:pt x="1864" y="377"/>
                    </a:lnTo>
                    <a:lnTo>
                      <a:pt x="1864" y="144"/>
                    </a:lnTo>
                    <a:lnTo>
                      <a:pt x="1864" y="144"/>
                    </a:lnTo>
                    <a:lnTo>
                      <a:pt x="1864" y="130"/>
                    </a:lnTo>
                    <a:lnTo>
                      <a:pt x="1862" y="115"/>
                    </a:lnTo>
                    <a:lnTo>
                      <a:pt x="1858" y="101"/>
                    </a:lnTo>
                    <a:lnTo>
                      <a:pt x="1853" y="88"/>
                    </a:lnTo>
                    <a:lnTo>
                      <a:pt x="1847" y="75"/>
                    </a:lnTo>
                    <a:lnTo>
                      <a:pt x="1840" y="64"/>
                    </a:lnTo>
                    <a:lnTo>
                      <a:pt x="1831" y="52"/>
                    </a:lnTo>
                    <a:lnTo>
                      <a:pt x="1822" y="42"/>
                    </a:lnTo>
                    <a:lnTo>
                      <a:pt x="1812" y="33"/>
                    </a:lnTo>
                    <a:lnTo>
                      <a:pt x="1800" y="25"/>
                    </a:lnTo>
                    <a:lnTo>
                      <a:pt x="1789" y="17"/>
                    </a:lnTo>
                    <a:lnTo>
                      <a:pt x="1776" y="11"/>
                    </a:lnTo>
                    <a:lnTo>
                      <a:pt x="1763" y="7"/>
                    </a:lnTo>
                    <a:lnTo>
                      <a:pt x="1749" y="3"/>
                    </a:lnTo>
                    <a:lnTo>
                      <a:pt x="1735" y="1"/>
                    </a:lnTo>
                    <a:lnTo>
                      <a:pt x="1720" y="0"/>
                    </a:lnTo>
                    <a:lnTo>
                      <a:pt x="144" y="0"/>
                    </a:lnTo>
                    <a:lnTo>
                      <a:pt x="144" y="0"/>
                    </a:lnTo>
                    <a:lnTo>
                      <a:pt x="130" y="1"/>
                    </a:lnTo>
                    <a:lnTo>
                      <a:pt x="115" y="3"/>
                    </a:lnTo>
                    <a:lnTo>
                      <a:pt x="101" y="7"/>
                    </a:lnTo>
                    <a:lnTo>
                      <a:pt x="88" y="11"/>
                    </a:lnTo>
                    <a:lnTo>
                      <a:pt x="75" y="17"/>
                    </a:lnTo>
                    <a:lnTo>
                      <a:pt x="64" y="25"/>
                    </a:lnTo>
                    <a:lnTo>
                      <a:pt x="52" y="33"/>
                    </a:lnTo>
                    <a:lnTo>
                      <a:pt x="42" y="42"/>
                    </a:lnTo>
                    <a:lnTo>
                      <a:pt x="33" y="52"/>
                    </a:lnTo>
                    <a:lnTo>
                      <a:pt x="25" y="64"/>
                    </a:lnTo>
                    <a:lnTo>
                      <a:pt x="17" y="75"/>
                    </a:lnTo>
                    <a:lnTo>
                      <a:pt x="11" y="88"/>
                    </a:lnTo>
                    <a:lnTo>
                      <a:pt x="7" y="101"/>
                    </a:lnTo>
                    <a:lnTo>
                      <a:pt x="3" y="115"/>
                    </a:lnTo>
                    <a:lnTo>
                      <a:pt x="1" y="130"/>
                    </a:lnTo>
                    <a:lnTo>
                      <a:pt x="0" y="144"/>
                    </a:lnTo>
                    <a:lnTo>
                      <a:pt x="0" y="377"/>
                    </a:lnTo>
                    <a:lnTo>
                      <a:pt x="0" y="377"/>
                    </a:lnTo>
                    <a:lnTo>
                      <a:pt x="1" y="392"/>
                    </a:lnTo>
                    <a:lnTo>
                      <a:pt x="3" y="407"/>
                    </a:lnTo>
                    <a:lnTo>
                      <a:pt x="7" y="420"/>
                    </a:lnTo>
                    <a:lnTo>
                      <a:pt x="11" y="433"/>
                    </a:lnTo>
                    <a:lnTo>
                      <a:pt x="17" y="445"/>
                    </a:lnTo>
                    <a:lnTo>
                      <a:pt x="25" y="458"/>
                    </a:lnTo>
                    <a:lnTo>
                      <a:pt x="33" y="469"/>
                    </a:lnTo>
                    <a:lnTo>
                      <a:pt x="42" y="480"/>
                    </a:lnTo>
                    <a:lnTo>
                      <a:pt x="52" y="489"/>
                    </a:lnTo>
                    <a:lnTo>
                      <a:pt x="64" y="497"/>
                    </a:lnTo>
                    <a:lnTo>
                      <a:pt x="75" y="503"/>
                    </a:lnTo>
                    <a:lnTo>
                      <a:pt x="88" y="510"/>
                    </a:lnTo>
                    <a:lnTo>
                      <a:pt x="101" y="515"/>
                    </a:lnTo>
                    <a:lnTo>
                      <a:pt x="115" y="518"/>
                    </a:lnTo>
                    <a:lnTo>
                      <a:pt x="130" y="521"/>
                    </a:lnTo>
                    <a:lnTo>
                      <a:pt x="144" y="522"/>
                    </a:lnTo>
                    <a:lnTo>
                      <a:pt x="905" y="522"/>
                    </a:lnTo>
                    <a:lnTo>
                      <a:pt x="905" y="583"/>
                    </a:lnTo>
                    <a:lnTo>
                      <a:pt x="144" y="583"/>
                    </a:lnTo>
                    <a:lnTo>
                      <a:pt x="144" y="583"/>
                    </a:lnTo>
                    <a:lnTo>
                      <a:pt x="130" y="584"/>
                    </a:lnTo>
                    <a:lnTo>
                      <a:pt x="115" y="587"/>
                    </a:lnTo>
                    <a:lnTo>
                      <a:pt x="101" y="590"/>
                    </a:lnTo>
                    <a:lnTo>
                      <a:pt x="88" y="595"/>
                    </a:lnTo>
                    <a:lnTo>
                      <a:pt x="75" y="600"/>
                    </a:lnTo>
                    <a:lnTo>
                      <a:pt x="64" y="608"/>
                    </a:lnTo>
                    <a:lnTo>
                      <a:pt x="52" y="616"/>
                    </a:lnTo>
                    <a:lnTo>
                      <a:pt x="42" y="625"/>
                    </a:lnTo>
                    <a:lnTo>
                      <a:pt x="33" y="636"/>
                    </a:lnTo>
                    <a:lnTo>
                      <a:pt x="25" y="647"/>
                    </a:lnTo>
                    <a:lnTo>
                      <a:pt x="17" y="658"/>
                    </a:lnTo>
                    <a:lnTo>
                      <a:pt x="11" y="671"/>
                    </a:lnTo>
                    <a:lnTo>
                      <a:pt x="7" y="685"/>
                    </a:lnTo>
                    <a:lnTo>
                      <a:pt x="3" y="698"/>
                    </a:lnTo>
                    <a:lnTo>
                      <a:pt x="1" y="713"/>
                    </a:lnTo>
                    <a:lnTo>
                      <a:pt x="0" y="727"/>
                    </a:lnTo>
                    <a:lnTo>
                      <a:pt x="0" y="960"/>
                    </a:lnTo>
                    <a:lnTo>
                      <a:pt x="0" y="960"/>
                    </a:lnTo>
                    <a:lnTo>
                      <a:pt x="1" y="975"/>
                    </a:lnTo>
                    <a:lnTo>
                      <a:pt x="3" y="990"/>
                    </a:lnTo>
                    <a:lnTo>
                      <a:pt x="7" y="1003"/>
                    </a:lnTo>
                    <a:lnTo>
                      <a:pt x="11" y="1016"/>
                    </a:lnTo>
                    <a:lnTo>
                      <a:pt x="17" y="1029"/>
                    </a:lnTo>
                    <a:lnTo>
                      <a:pt x="25" y="1041"/>
                    </a:lnTo>
                    <a:lnTo>
                      <a:pt x="33" y="1052"/>
                    </a:lnTo>
                    <a:lnTo>
                      <a:pt x="42" y="1063"/>
                    </a:lnTo>
                    <a:lnTo>
                      <a:pt x="52" y="1072"/>
                    </a:lnTo>
                    <a:lnTo>
                      <a:pt x="64" y="1080"/>
                    </a:lnTo>
                    <a:lnTo>
                      <a:pt x="75" y="1087"/>
                    </a:lnTo>
                    <a:lnTo>
                      <a:pt x="88" y="1093"/>
                    </a:lnTo>
                    <a:lnTo>
                      <a:pt x="101" y="1098"/>
                    </a:lnTo>
                    <a:lnTo>
                      <a:pt x="115" y="1101"/>
                    </a:lnTo>
                    <a:lnTo>
                      <a:pt x="130" y="1104"/>
                    </a:lnTo>
                    <a:lnTo>
                      <a:pt x="144" y="1105"/>
                    </a:lnTo>
                    <a:lnTo>
                      <a:pt x="905" y="1105"/>
                    </a:lnTo>
                    <a:lnTo>
                      <a:pt x="905" y="1166"/>
                    </a:lnTo>
                    <a:lnTo>
                      <a:pt x="144" y="1166"/>
                    </a:lnTo>
                    <a:lnTo>
                      <a:pt x="144" y="1166"/>
                    </a:lnTo>
                    <a:lnTo>
                      <a:pt x="130" y="1167"/>
                    </a:lnTo>
                    <a:lnTo>
                      <a:pt x="115" y="1170"/>
                    </a:lnTo>
                    <a:lnTo>
                      <a:pt x="101" y="1173"/>
                    </a:lnTo>
                    <a:lnTo>
                      <a:pt x="88" y="1178"/>
                    </a:lnTo>
                    <a:lnTo>
                      <a:pt x="75" y="1183"/>
                    </a:lnTo>
                    <a:lnTo>
                      <a:pt x="64" y="1191"/>
                    </a:lnTo>
                    <a:lnTo>
                      <a:pt x="52" y="1199"/>
                    </a:lnTo>
                    <a:lnTo>
                      <a:pt x="42" y="1208"/>
                    </a:lnTo>
                    <a:lnTo>
                      <a:pt x="33" y="1219"/>
                    </a:lnTo>
                    <a:lnTo>
                      <a:pt x="25" y="1230"/>
                    </a:lnTo>
                    <a:lnTo>
                      <a:pt x="17" y="1242"/>
                    </a:lnTo>
                    <a:lnTo>
                      <a:pt x="11" y="1254"/>
                    </a:lnTo>
                    <a:lnTo>
                      <a:pt x="7" y="1268"/>
                    </a:lnTo>
                    <a:lnTo>
                      <a:pt x="3" y="1281"/>
                    </a:lnTo>
                    <a:lnTo>
                      <a:pt x="1" y="1296"/>
                    </a:lnTo>
                    <a:lnTo>
                      <a:pt x="0" y="1310"/>
                    </a:lnTo>
                    <a:lnTo>
                      <a:pt x="0" y="1543"/>
                    </a:lnTo>
                    <a:lnTo>
                      <a:pt x="0" y="1543"/>
                    </a:lnTo>
                    <a:lnTo>
                      <a:pt x="1" y="1558"/>
                    </a:lnTo>
                    <a:lnTo>
                      <a:pt x="3" y="1573"/>
                    </a:lnTo>
                    <a:lnTo>
                      <a:pt x="7" y="1587"/>
                    </a:lnTo>
                    <a:lnTo>
                      <a:pt x="11" y="1599"/>
                    </a:lnTo>
                    <a:lnTo>
                      <a:pt x="17" y="1612"/>
                    </a:lnTo>
                    <a:lnTo>
                      <a:pt x="25" y="1624"/>
                    </a:lnTo>
                    <a:lnTo>
                      <a:pt x="33" y="1636"/>
                    </a:lnTo>
                    <a:lnTo>
                      <a:pt x="42" y="1646"/>
                    </a:lnTo>
                    <a:lnTo>
                      <a:pt x="52" y="1655"/>
                    </a:lnTo>
                    <a:lnTo>
                      <a:pt x="64" y="1663"/>
                    </a:lnTo>
                    <a:lnTo>
                      <a:pt x="75" y="1670"/>
                    </a:lnTo>
                    <a:lnTo>
                      <a:pt x="88" y="1677"/>
                    </a:lnTo>
                    <a:lnTo>
                      <a:pt x="101" y="1681"/>
                    </a:lnTo>
                    <a:lnTo>
                      <a:pt x="115" y="1685"/>
                    </a:lnTo>
                    <a:lnTo>
                      <a:pt x="130" y="1687"/>
                    </a:lnTo>
                    <a:lnTo>
                      <a:pt x="144" y="1688"/>
                    </a:lnTo>
                    <a:lnTo>
                      <a:pt x="1720" y="1688"/>
                    </a:lnTo>
                    <a:lnTo>
                      <a:pt x="1720" y="1688"/>
                    </a:lnTo>
                    <a:lnTo>
                      <a:pt x="1735" y="1687"/>
                    </a:lnTo>
                    <a:lnTo>
                      <a:pt x="1749" y="1685"/>
                    </a:lnTo>
                    <a:lnTo>
                      <a:pt x="1763" y="1681"/>
                    </a:lnTo>
                    <a:lnTo>
                      <a:pt x="1776" y="1677"/>
                    </a:lnTo>
                    <a:lnTo>
                      <a:pt x="1789" y="1670"/>
                    </a:lnTo>
                    <a:lnTo>
                      <a:pt x="1800" y="1663"/>
                    </a:lnTo>
                    <a:lnTo>
                      <a:pt x="1812" y="1655"/>
                    </a:lnTo>
                    <a:lnTo>
                      <a:pt x="1822" y="1646"/>
                    </a:lnTo>
                    <a:lnTo>
                      <a:pt x="1831" y="1636"/>
                    </a:lnTo>
                    <a:lnTo>
                      <a:pt x="1840" y="1624"/>
                    </a:lnTo>
                    <a:lnTo>
                      <a:pt x="1847" y="1612"/>
                    </a:lnTo>
                    <a:lnTo>
                      <a:pt x="1853" y="1599"/>
                    </a:lnTo>
                    <a:lnTo>
                      <a:pt x="1858" y="1587"/>
                    </a:lnTo>
                    <a:lnTo>
                      <a:pt x="1862" y="1573"/>
                    </a:lnTo>
                    <a:lnTo>
                      <a:pt x="1864" y="1558"/>
                    </a:lnTo>
                    <a:lnTo>
                      <a:pt x="1864" y="1543"/>
                    </a:lnTo>
                    <a:lnTo>
                      <a:pt x="1864" y="1310"/>
                    </a:lnTo>
                    <a:lnTo>
                      <a:pt x="1864" y="1310"/>
                    </a:lnTo>
                    <a:lnTo>
                      <a:pt x="1864" y="1296"/>
                    </a:lnTo>
                    <a:lnTo>
                      <a:pt x="1862" y="1281"/>
                    </a:lnTo>
                    <a:lnTo>
                      <a:pt x="1858" y="1268"/>
                    </a:lnTo>
                    <a:lnTo>
                      <a:pt x="1853" y="1254"/>
                    </a:lnTo>
                    <a:lnTo>
                      <a:pt x="1847" y="1242"/>
                    </a:lnTo>
                    <a:lnTo>
                      <a:pt x="1840" y="1230"/>
                    </a:lnTo>
                    <a:lnTo>
                      <a:pt x="1831" y="1219"/>
                    </a:lnTo>
                    <a:lnTo>
                      <a:pt x="1822" y="1208"/>
                    </a:lnTo>
                    <a:lnTo>
                      <a:pt x="1812" y="1199"/>
                    </a:lnTo>
                    <a:lnTo>
                      <a:pt x="1800" y="1191"/>
                    </a:lnTo>
                    <a:lnTo>
                      <a:pt x="1789" y="1183"/>
                    </a:lnTo>
                    <a:lnTo>
                      <a:pt x="1776" y="1178"/>
                    </a:lnTo>
                    <a:lnTo>
                      <a:pt x="1763" y="1173"/>
                    </a:lnTo>
                    <a:lnTo>
                      <a:pt x="1749" y="1170"/>
                    </a:lnTo>
                    <a:lnTo>
                      <a:pt x="1735" y="1167"/>
                    </a:lnTo>
                    <a:lnTo>
                      <a:pt x="1720" y="1166"/>
                    </a:lnTo>
                    <a:lnTo>
                      <a:pt x="960" y="1166"/>
                    </a:lnTo>
                    <a:lnTo>
                      <a:pt x="960" y="1105"/>
                    </a:lnTo>
                    <a:lnTo>
                      <a:pt x="1720" y="1105"/>
                    </a:lnTo>
                    <a:lnTo>
                      <a:pt x="1720" y="1105"/>
                    </a:lnTo>
                    <a:lnTo>
                      <a:pt x="1735" y="1104"/>
                    </a:lnTo>
                    <a:lnTo>
                      <a:pt x="1749" y="1101"/>
                    </a:lnTo>
                    <a:lnTo>
                      <a:pt x="1763" y="1098"/>
                    </a:lnTo>
                    <a:lnTo>
                      <a:pt x="1776" y="1093"/>
                    </a:lnTo>
                    <a:lnTo>
                      <a:pt x="1789" y="1087"/>
                    </a:lnTo>
                    <a:lnTo>
                      <a:pt x="1800" y="1080"/>
                    </a:lnTo>
                    <a:lnTo>
                      <a:pt x="1812" y="1072"/>
                    </a:lnTo>
                    <a:lnTo>
                      <a:pt x="1822" y="1063"/>
                    </a:lnTo>
                    <a:lnTo>
                      <a:pt x="1831" y="1052"/>
                    </a:lnTo>
                    <a:lnTo>
                      <a:pt x="1840" y="1041"/>
                    </a:lnTo>
                    <a:lnTo>
                      <a:pt x="1847" y="1029"/>
                    </a:lnTo>
                    <a:lnTo>
                      <a:pt x="1853" y="1016"/>
                    </a:lnTo>
                    <a:lnTo>
                      <a:pt x="1858" y="1003"/>
                    </a:lnTo>
                    <a:lnTo>
                      <a:pt x="1862" y="990"/>
                    </a:lnTo>
                    <a:lnTo>
                      <a:pt x="1864" y="975"/>
                    </a:lnTo>
                    <a:lnTo>
                      <a:pt x="1864" y="960"/>
                    </a:lnTo>
                    <a:lnTo>
                      <a:pt x="1864" y="727"/>
                    </a:lnTo>
                    <a:lnTo>
                      <a:pt x="1864" y="727"/>
                    </a:lnTo>
                    <a:lnTo>
                      <a:pt x="1864" y="713"/>
                    </a:lnTo>
                    <a:lnTo>
                      <a:pt x="1862" y="698"/>
                    </a:lnTo>
                    <a:lnTo>
                      <a:pt x="1858" y="685"/>
                    </a:lnTo>
                    <a:lnTo>
                      <a:pt x="1853" y="671"/>
                    </a:lnTo>
                    <a:lnTo>
                      <a:pt x="1847" y="658"/>
                    </a:lnTo>
                    <a:lnTo>
                      <a:pt x="1840" y="647"/>
                    </a:lnTo>
                    <a:lnTo>
                      <a:pt x="1831" y="636"/>
                    </a:lnTo>
                    <a:lnTo>
                      <a:pt x="1822" y="625"/>
                    </a:lnTo>
                    <a:lnTo>
                      <a:pt x="1812" y="616"/>
                    </a:lnTo>
                    <a:lnTo>
                      <a:pt x="1800" y="608"/>
                    </a:lnTo>
                    <a:lnTo>
                      <a:pt x="1789" y="600"/>
                    </a:lnTo>
                    <a:lnTo>
                      <a:pt x="1776" y="595"/>
                    </a:lnTo>
                    <a:lnTo>
                      <a:pt x="1763" y="590"/>
                    </a:lnTo>
                    <a:lnTo>
                      <a:pt x="1749" y="587"/>
                    </a:lnTo>
                    <a:lnTo>
                      <a:pt x="1735" y="584"/>
                    </a:lnTo>
                    <a:lnTo>
                      <a:pt x="1720" y="583"/>
                    </a:lnTo>
                    <a:lnTo>
                      <a:pt x="960" y="583"/>
                    </a:lnTo>
                    <a:lnTo>
                      <a:pt x="960" y="522"/>
                    </a:lnTo>
                    <a:lnTo>
                      <a:pt x="1720" y="522"/>
                    </a:lnTo>
                    <a:close/>
                    <a:moveTo>
                      <a:pt x="1809" y="1310"/>
                    </a:moveTo>
                    <a:lnTo>
                      <a:pt x="1809" y="1543"/>
                    </a:lnTo>
                    <a:lnTo>
                      <a:pt x="1809" y="1543"/>
                    </a:lnTo>
                    <a:lnTo>
                      <a:pt x="1809" y="1552"/>
                    </a:lnTo>
                    <a:lnTo>
                      <a:pt x="1808" y="1562"/>
                    </a:lnTo>
                    <a:lnTo>
                      <a:pt x="1806" y="1570"/>
                    </a:lnTo>
                    <a:lnTo>
                      <a:pt x="1802" y="1579"/>
                    </a:lnTo>
                    <a:lnTo>
                      <a:pt x="1799" y="1587"/>
                    </a:lnTo>
                    <a:lnTo>
                      <a:pt x="1794" y="1593"/>
                    </a:lnTo>
                    <a:lnTo>
                      <a:pt x="1789" y="1600"/>
                    </a:lnTo>
                    <a:lnTo>
                      <a:pt x="1783" y="1607"/>
                    </a:lnTo>
                    <a:lnTo>
                      <a:pt x="1777" y="1613"/>
                    </a:lnTo>
                    <a:lnTo>
                      <a:pt x="1771" y="1617"/>
                    </a:lnTo>
                    <a:lnTo>
                      <a:pt x="1763" y="1622"/>
                    </a:lnTo>
                    <a:lnTo>
                      <a:pt x="1755" y="1625"/>
                    </a:lnTo>
                    <a:lnTo>
                      <a:pt x="1747" y="1629"/>
                    </a:lnTo>
                    <a:lnTo>
                      <a:pt x="1739" y="1631"/>
                    </a:lnTo>
                    <a:lnTo>
                      <a:pt x="1729" y="1632"/>
                    </a:lnTo>
                    <a:lnTo>
                      <a:pt x="1720" y="1633"/>
                    </a:lnTo>
                    <a:lnTo>
                      <a:pt x="144" y="1633"/>
                    </a:lnTo>
                    <a:lnTo>
                      <a:pt x="144" y="1633"/>
                    </a:lnTo>
                    <a:lnTo>
                      <a:pt x="135" y="1632"/>
                    </a:lnTo>
                    <a:lnTo>
                      <a:pt x="127" y="1631"/>
                    </a:lnTo>
                    <a:lnTo>
                      <a:pt x="117" y="1629"/>
                    </a:lnTo>
                    <a:lnTo>
                      <a:pt x="109" y="1625"/>
                    </a:lnTo>
                    <a:lnTo>
                      <a:pt x="101" y="1622"/>
                    </a:lnTo>
                    <a:lnTo>
                      <a:pt x="95" y="1617"/>
                    </a:lnTo>
                    <a:lnTo>
                      <a:pt x="88" y="1613"/>
                    </a:lnTo>
                    <a:lnTo>
                      <a:pt x="81" y="1607"/>
                    </a:lnTo>
                    <a:lnTo>
                      <a:pt x="75" y="1600"/>
                    </a:lnTo>
                    <a:lnTo>
                      <a:pt x="70" y="1593"/>
                    </a:lnTo>
                    <a:lnTo>
                      <a:pt x="65" y="1587"/>
                    </a:lnTo>
                    <a:lnTo>
                      <a:pt x="62" y="1579"/>
                    </a:lnTo>
                    <a:lnTo>
                      <a:pt x="59" y="1570"/>
                    </a:lnTo>
                    <a:lnTo>
                      <a:pt x="57" y="1562"/>
                    </a:lnTo>
                    <a:lnTo>
                      <a:pt x="55" y="1552"/>
                    </a:lnTo>
                    <a:lnTo>
                      <a:pt x="55" y="1543"/>
                    </a:lnTo>
                    <a:lnTo>
                      <a:pt x="55" y="1310"/>
                    </a:lnTo>
                    <a:lnTo>
                      <a:pt x="55" y="1310"/>
                    </a:lnTo>
                    <a:lnTo>
                      <a:pt x="55" y="1301"/>
                    </a:lnTo>
                    <a:lnTo>
                      <a:pt x="57" y="1293"/>
                    </a:lnTo>
                    <a:lnTo>
                      <a:pt x="59" y="1284"/>
                    </a:lnTo>
                    <a:lnTo>
                      <a:pt x="62" y="1276"/>
                    </a:lnTo>
                    <a:lnTo>
                      <a:pt x="65" y="1268"/>
                    </a:lnTo>
                    <a:lnTo>
                      <a:pt x="70" y="1261"/>
                    </a:lnTo>
                    <a:lnTo>
                      <a:pt x="75" y="1254"/>
                    </a:lnTo>
                    <a:lnTo>
                      <a:pt x="81" y="1247"/>
                    </a:lnTo>
                    <a:lnTo>
                      <a:pt x="88" y="1242"/>
                    </a:lnTo>
                    <a:lnTo>
                      <a:pt x="95" y="1236"/>
                    </a:lnTo>
                    <a:lnTo>
                      <a:pt x="101" y="1231"/>
                    </a:lnTo>
                    <a:lnTo>
                      <a:pt x="109" y="1228"/>
                    </a:lnTo>
                    <a:lnTo>
                      <a:pt x="117" y="1226"/>
                    </a:lnTo>
                    <a:lnTo>
                      <a:pt x="127" y="1223"/>
                    </a:lnTo>
                    <a:lnTo>
                      <a:pt x="135" y="1221"/>
                    </a:lnTo>
                    <a:lnTo>
                      <a:pt x="144" y="1221"/>
                    </a:lnTo>
                    <a:lnTo>
                      <a:pt x="1720" y="1221"/>
                    </a:lnTo>
                    <a:lnTo>
                      <a:pt x="1720" y="1221"/>
                    </a:lnTo>
                    <a:lnTo>
                      <a:pt x="1729" y="1221"/>
                    </a:lnTo>
                    <a:lnTo>
                      <a:pt x="1739" y="1223"/>
                    </a:lnTo>
                    <a:lnTo>
                      <a:pt x="1747" y="1226"/>
                    </a:lnTo>
                    <a:lnTo>
                      <a:pt x="1755" y="1228"/>
                    </a:lnTo>
                    <a:lnTo>
                      <a:pt x="1763" y="1231"/>
                    </a:lnTo>
                    <a:lnTo>
                      <a:pt x="1771" y="1236"/>
                    </a:lnTo>
                    <a:lnTo>
                      <a:pt x="1777" y="1242"/>
                    </a:lnTo>
                    <a:lnTo>
                      <a:pt x="1783" y="1247"/>
                    </a:lnTo>
                    <a:lnTo>
                      <a:pt x="1789" y="1254"/>
                    </a:lnTo>
                    <a:lnTo>
                      <a:pt x="1794" y="1261"/>
                    </a:lnTo>
                    <a:lnTo>
                      <a:pt x="1799" y="1268"/>
                    </a:lnTo>
                    <a:lnTo>
                      <a:pt x="1802" y="1276"/>
                    </a:lnTo>
                    <a:lnTo>
                      <a:pt x="1806" y="1284"/>
                    </a:lnTo>
                    <a:lnTo>
                      <a:pt x="1808" y="1293"/>
                    </a:lnTo>
                    <a:lnTo>
                      <a:pt x="1809" y="1301"/>
                    </a:lnTo>
                    <a:lnTo>
                      <a:pt x="1809" y="1310"/>
                    </a:lnTo>
                    <a:lnTo>
                      <a:pt x="1809" y="1310"/>
                    </a:lnTo>
                    <a:close/>
                    <a:moveTo>
                      <a:pt x="1809" y="727"/>
                    </a:moveTo>
                    <a:lnTo>
                      <a:pt x="1809" y="960"/>
                    </a:lnTo>
                    <a:lnTo>
                      <a:pt x="1809" y="960"/>
                    </a:lnTo>
                    <a:lnTo>
                      <a:pt x="1809" y="969"/>
                    </a:lnTo>
                    <a:lnTo>
                      <a:pt x="1808" y="978"/>
                    </a:lnTo>
                    <a:lnTo>
                      <a:pt x="1806" y="986"/>
                    </a:lnTo>
                    <a:lnTo>
                      <a:pt x="1802" y="995"/>
                    </a:lnTo>
                    <a:lnTo>
                      <a:pt x="1799" y="1003"/>
                    </a:lnTo>
                    <a:lnTo>
                      <a:pt x="1794" y="1010"/>
                    </a:lnTo>
                    <a:lnTo>
                      <a:pt x="1789" y="1017"/>
                    </a:lnTo>
                    <a:lnTo>
                      <a:pt x="1783" y="1024"/>
                    </a:lnTo>
                    <a:lnTo>
                      <a:pt x="1777" y="1030"/>
                    </a:lnTo>
                    <a:lnTo>
                      <a:pt x="1771" y="1034"/>
                    </a:lnTo>
                    <a:lnTo>
                      <a:pt x="1763" y="1039"/>
                    </a:lnTo>
                    <a:lnTo>
                      <a:pt x="1755" y="1042"/>
                    </a:lnTo>
                    <a:lnTo>
                      <a:pt x="1747" y="1046"/>
                    </a:lnTo>
                    <a:lnTo>
                      <a:pt x="1739" y="1048"/>
                    </a:lnTo>
                    <a:lnTo>
                      <a:pt x="1729" y="1049"/>
                    </a:lnTo>
                    <a:lnTo>
                      <a:pt x="1720" y="1050"/>
                    </a:lnTo>
                    <a:lnTo>
                      <a:pt x="144" y="1050"/>
                    </a:lnTo>
                    <a:lnTo>
                      <a:pt x="144" y="1050"/>
                    </a:lnTo>
                    <a:lnTo>
                      <a:pt x="135" y="1049"/>
                    </a:lnTo>
                    <a:lnTo>
                      <a:pt x="127" y="1048"/>
                    </a:lnTo>
                    <a:lnTo>
                      <a:pt x="117" y="1046"/>
                    </a:lnTo>
                    <a:lnTo>
                      <a:pt x="109" y="1042"/>
                    </a:lnTo>
                    <a:lnTo>
                      <a:pt x="101" y="1039"/>
                    </a:lnTo>
                    <a:lnTo>
                      <a:pt x="95" y="1034"/>
                    </a:lnTo>
                    <a:lnTo>
                      <a:pt x="88" y="1030"/>
                    </a:lnTo>
                    <a:lnTo>
                      <a:pt x="81" y="1024"/>
                    </a:lnTo>
                    <a:lnTo>
                      <a:pt x="75" y="1017"/>
                    </a:lnTo>
                    <a:lnTo>
                      <a:pt x="70" y="1010"/>
                    </a:lnTo>
                    <a:lnTo>
                      <a:pt x="65" y="1003"/>
                    </a:lnTo>
                    <a:lnTo>
                      <a:pt x="62" y="995"/>
                    </a:lnTo>
                    <a:lnTo>
                      <a:pt x="59" y="986"/>
                    </a:lnTo>
                    <a:lnTo>
                      <a:pt x="57" y="978"/>
                    </a:lnTo>
                    <a:lnTo>
                      <a:pt x="55" y="969"/>
                    </a:lnTo>
                    <a:lnTo>
                      <a:pt x="55" y="960"/>
                    </a:lnTo>
                    <a:lnTo>
                      <a:pt x="55" y="727"/>
                    </a:lnTo>
                    <a:lnTo>
                      <a:pt x="55" y="727"/>
                    </a:lnTo>
                    <a:lnTo>
                      <a:pt x="55" y="718"/>
                    </a:lnTo>
                    <a:lnTo>
                      <a:pt x="57" y="710"/>
                    </a:lnTo>
                    <a:lnTo>
                      <a:pt x="59" y="700"/>
                    </a:lnTo>
                    <a:lnTo>
                      <a:pt x="62" y="693"/>
                    </a:lnTo>
                    <a:lnTo>
                      <a:pt x="65" y="685"/>
                    </a:lnTo>
                    <a:lnTo>
                      <a:pt x="70" y="678"/>
                    </a:lnTo>
                    <a:lnTo>
                      <a:pt x="75" y="671"/>
                    </a:lnTo>
                    <a:lnTo>
                      <a:pt x="81" y="664"/>
                    </a:lnTo>
                    <a:lnTo>
                      <a:pt x="88" y="658"/>
                    </a:lnTo>
                    <a:lnTo>
                      <a:pt x="95" y="653"/>
                    </a:lnTo>
                    <a:lnTo>
                      <a:pt x="101" y="648"/>
                    </a:lnTo>
                    <a:lnTo>
                      <a:pt x="109" y="645"/>
                    </a:lnTo>
                    <a:lnTo>
                      <a:pt x="117" y="642"/>
                    </a:lnTo>
                    <a:lnTo>
                      <a:pt x="127" y="640"/>
                    </a:lnTo>
                    <a:lnTo>
                      <a:pt x="135" y="638"/>
                    </a:lnTo>
                    <a:lnTo>
                      <a:pt x="144" y="638"/>
                    </a:lnTo>
                    <a:lnTo>
                      <a:pt x="1720" y="638"/>
                    </a:lnTo>
                    <a:lnTo>
                      <a:pt x="1720" y="638"/>
                    </a:lnTo>
                    <a:lnTo>
                      <a:pt x="1729" y="638"/>
                    </a:lnTo>
                    <a:lnTo>
                      <a:pt x="1739" y="640"/>
                    </a:lnTo>
                    <a:lnTo>
                      <a:pt x="1747" y="642"/>
                    </a:lnTo>
                    <a:lnTo>
                      <a:pt x="1755" y="645"/>
                    </a:lnTo>
                    <a:lnTo>
                      <a:pt x="1763" y="648"/>
                    </a:lnTo>
                    <a:lnTo>
                      <a:pt x="1771" y="653"/>
                    </a:lnTo>
                    <a:lnTo>
                      <a:pt x="1777" y="658"/>
                    </a:lnTo>
                    <a:lnTo>
                      <a:pt x="1783" y="664"/>
                    </a:lnTo>
                    <a:lnTo>
                      <a:pt x="1789" y="671"/>
                    </a:lnTo>
                    <a:lnTo>
                      <a:pt x="1794" y="678"/>
                    </a:lnTo>
                    <a:lnTo>
                      <a:pt x="1799" y="685"/>
                    </a:lnTo>
                    <a:lnTo>
                      <a:pt x="1802" y="693"/>
                    </a:lnTo>
                    <a:lnTo>
                      <a:pt x="1806" y="700"/>
                    </a:lnTo>
                    <a:lnTo>
                      <a:pt x="1808" y="710"/>
                    </a:lnTo>
                    <a:lnTo>
                      <a:pt x="1809" y="718"/>
                    </a:lnTo>
                    <a:lnTo>
                      <a:pt x="1809" y="727"/>
                    </a:lnTo>
                    <a:lnTo>
                      <a:pt x="1809" y="727"/>
                    </a:lnTo>
                    <a:close/>
                    <a:moveTo>
                      <a:pt x="55" y="377"/>
                    </a:moveTo>
                    <a:lnTo>
                      <a:pt x="55" y="144"/>
                    </a:lnTo>
                    <a:lnTo>
                      <a:pt x="55" y="144"/>
                    </a:lnTo>
                    <a:lnTo>
                      <a:pt x="55" y="134"/>
                    </a:lnTo>
                    <a:lnTo>
                      <a:pt x="57" y="126"/>
                    </a:lnTo>
                    <a:lnTo>
                      <a:pt x="59" y="117"/>
                    </a:lnTo>
                    <a:lnTo>
                      <a:pt x="62" y="109"/>
                    </a:lnTo>
                    <a:lnTo>
                      <a:pt x="65" y="101"/>
                    </a:lnTo>
                    <a:lnTo>
                      <a:pt x="70" y="95"/>
                    </a:lnTo>
                    <a:lnTo>
                      <a:pt x="75" y="88"/>
                    </a:lnTo>
                    <a:lnTo>
                      <a:pt x="81" y="81"/>
                    </a:lnTo>
                    <a:lnTo>
                      <a:pt x="88" y="75"/>
                    </a:lnTo>
                    <a:lnTo>
                      <a:pt x="95" y="69"/>
                    </a:lnTo>
                    <a:lnTo>
                      <a:pt x="101" y="65"/>
                    </a:lnTo>
                    <a:lnTo>
                      <a:pt x="109" y="62"/>
                    </a:lnTo>
                    <a:lnTo>
                      <a:pt x="117" y="59"/>
                    </a:lnTo>
                    <a:lnTo>
                      <a:pt x="127" y="57"/>
                    </a:lnTo>
                    <a:lnTo>
                      <a:pt x="135" y="55"/>
                    </a:lnTo>
                    <a:lnTo>
                      <a:pt x="144" y="55"/>
                    </a:lnTo>
                    <a:lnTo>
                      <a:pt x="1720" y="55"/>
                    </a:lnTo>
                    <a:lnTo>
                      <a:pt x="1720" y="55"/>
                    </a:lnTo>
                    <a:lnTo>
                      <a:pt x="1729" y="55"/>
                    </a:lnTo>
                    <a:lnTo>
                      <a:pt x="1739" y="57"/>
                    </a:lnTo>
                    <a:lnTo>
                      <a:pt x="1747" y="59"/>
                    </a:lnTo>
                    <a:lnTo>
                      <a:pt x="1755" y="62"/>
                    </a:lnTo>
                    <a:lnTo>
                      <a:pt x="1763" y="65"/>
                    </a:lnTo>
                    <a:lnTo>
                      <a:pt x="1771" y="69"/>
                    </a:lnTo>
                    <a:lnTo>
                      <a:pt x="1777" y="75"/>
                    </a:lnTo>
                    <a:lnTo>
                      <a:pt x="1783" y="81"/>
                    </a:lnTo>
                    <a:lnTo>
                      <a:pt x="1789" y="88"/>
                    </a:lnTo>
                    <a:lnTo>
                      <a:pt x="1794" y="95"/>
                    </a:lnTo>
                    <a:lnTo>
                      <a:pt x="1799" y="101"/>
                    </a:lnTo>
                    <a:lnTo>
                      <a:pt x="1802" y="109"/>
                    </a:lnTo>
                    <a:lnTo>
                      <a:pt x="1806" y="117"/>
                    </a:lnTo>
                    <a:lnTo>
                      <a:pt x="1808" y="126"/>
                    </a:lnTo>
                    <a:lnTo>
                      <a:pt x="1809" y="134"/>
                    </a:lnTo>
                    <a:lnTo>
                      <a:pt x="1809" y="144"/>
                    </a:lnTo>
                    <a:lnTo>
                      <a:pt x="1809" y="377"/>
                    </a:lnTo>
                    <a:lnTo>
                      <a:pt x="1809" y="377"/>
                    </a:lnTo>
                    <a:lnTo>
                      <a:pt x="1809" y="386"/>
                    </a:lnTo>
                    <a:lnTo>
                      <a:pt x="1808" y="395"/>
                    </a:lnTo>
                    <a:lnTo>
                      <a:pt x="1806" y="403"/>
                    </a:lnTo>
                    <a:lnTo>
                      <a:pt x="1802" y="412"/>
                    </a:lnTo>
                    <a:lnTo>
                      <a:pt x="1799" y="420"/>
                    </a:lnTo>
                    <a:lnTo>
                      <a:pt x="1794" y="427"/>
                    </a:lnTo>
                    <a:lnTo>
                      <a:pt x="1789" y="434"/>
                    </a:lnTo>
                    <a:lnTo>
                      <a:pt x="1783" y="441"/>
                    </a:lnTo>
                    <a:lnTo>
                      <a:pt x="1777" y="446"/>
                    </a:lnTo>
                    <a:lnTo>
                      <a:pt x="1771" y="451"/>
                    </a:lnTo>
                    <a:lnTo>
                      <a:pt x="1763" y="456"/>
                    </a:lnTo>
                    <a:lnTo>
                      <a:pt x="1755" y="459"/>
                    </a:lnTo>
                    <a:lnTo>
                      <a:pt x="1747" y="462"/>
                    </a:lnTo>
                    <a:lnTo>
                      <a:pt x="1739" y="465"/>
                    </a:lnTo>
                    <a:lnTo>
                      <a:pt x="1729" y="466"/>
                    </a:lnTo>
                    <a:lnTo>
                      <a:pt x="1720" y="467"/>
                    </a:lnTo>
                    <a:lnTo>
                      <a:pt x="144" y="467"/>
                    </a:lnTo>
                    <a:lnTo>
                      <a:pt x="144" y="467"/>
                    </a:lnTo>
                    <a:lnTo>
                      <a:pt x="135" y="466"/>
                    </a:lnTo>
                    <a:lnTo>
                      <a:pt x="127" y="465"/>
                    </a:lnTo>
                    <a:lnTo>
                      <a:pt x="117" y="462"/>
                    </a:lnTo>
                    <a:lnTo>
                      <a:pt x="109" y="459"/>
                    </a:lnTo>
                    <a:lnTo>
                      <a:pt x="101" y="456"/>
                    </a:lnTo>
                    <a:lnTo>
                      <a:pt x="95" y="451"/>
                    </a:lnTo>
                    <a:lnTo>
                      <a:pt x="88" y="446"/>
                    </a:lnTo>
                    <a:lnTo>
                      <a:pt x="81" y="441"/>
                    </a:lnTo>
                    <a:lnTo>
                      <a:pt x="75" y="434"/>
                    </a:lnTo>
                    <a:lnTo>
                      <a:pt x="70" y="427"/>
                    </a:lnTo>
                    <a:lnTo>
                      <a:pt x="65" y="420"/>
                    </a:lnTo>
                    <a:lnTo>
                      <a:pt x="62" y="412"/>
                    </a:lnTo>
                    <a:lnTo>
                      <a:pt x="59" y="403"/>
                    </a:lnTo>
                    <a:lnTo>
                      <a:pt x="57" y="395"/>
                    </a:lnTo>
                    <a:lnTo>
                      <a:pt x="55" y="386"/>
                    </a:lnTo>
                    <a:lnTo>
                      <a:pt x="55" y="377"/>
                    </a:lnTo>
                    <a:lnTo>
                      <a:pt x="55" y="377"/>
                    </a:lnTo>
                    <a:close/>
                    <a:moveTo>
                      <a:pt x="55" y="377"/>
                    </a:moveTo>
                    <a:lnTo>
                      <a:pt x="55" y="377"/>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772" name="Line 10">
                <a:extLst>
                  <a:ext uri="{FF2B5EF4-FFF2-40B4-BE49-F238E27FC236}">
                    <a16:creationId xmlns:a16="http://schemas.microsoft.com/office/drawing/2014/main" id="{CDBA247E-3AB2-4C3A-A857-00991FBD0F2F}"/>
                  </a:ext>
                </a:extLst>
              </p:cNvPr>
              <p:cNvSpPr>
                <a:spLocks noChangeShapeType="1"/>
              </p:cNvSpPr>
              <p:nvPr/>
            </p:nvSpPr>
            <p:spPr bwMode="auto">
              <a:xfrm>
                <a:off x="10305828" y="3991958"/>
                <a:ext cx="0" cy="0"/>
              </a:xfrm>
              <a:prstGeom prst="lin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773" name="Freeform 11">
                <a:extLst>
                  <a:ext uri="{FF2B5EF4-FFF2-40B4-BE49-F238E27FC236}">
                    <a16:creationId xmlns:a16="http://schemas.microsoft.com/office/drawing/2014/main" id="{B6BB5AC9-22A3-4A80-B57A-BACDDF02A184}"/>
                  </a:ext>
                </a:extLst>
              </p:cNvPr>
              <p:cNvSpPr>
                <a:spLocks noEditPoints="1"/>
              </p:cNvSpPr>
              <p:nvPr/>
            </p:nvSpPr>
            <p:spPr bwMode="auto">
              <a:xfrm>
                <a:off x="10321835" y="3949759"/>
                <a:ext cx="42199" cy="42199"/>
              </a:xfrm>
              <a:custGeom>
                <a:avLst/>
                <a:gdLst>
                  <a:gd name="T0" fmla="*/ 115 w 230"/>
                  <a:gd name="T1" fmla="*/ 0 h 230"/>
                  <a:gd name="T2" fmla="*/ 92 w 230"/>
                  <a:gd name="T3" fmla="*/ 2 h 230"/>
                  <a:gd name="T4" fmla="*/ 71 w 230"/>
                  <a:gd name="T5" fmla="*/ 9 h 230"/>
                  <a:gd name="T6" fmla="*/ 50 w 230"/>
                  <a:gd name="T7" fmla="*/ 19 h 230"/>
                  <a:gd name="T8" fmla="*/ 34 w 230"/>
                  <a:gd name="T9" fmla="*/ 34 h 230"/>
                  <a:gd name="T10" fmla="*/ 19 w 230"/>
                  <a:gd name="T11" fmla="*/ 50 h 230"/>
                  <a:gd name="T12" fmla="*/ 9 w 230"/>
                  <a:gd name="T13" fmla="*/ 70 h 230"/>
                  <a:gd name="T14" fmla="*/ 2 w 230"/>
                  <a:gd name="T15" fmla="*/ 92 h 230"/>
                  <a:gd name="T16" fmla="*/ 0 w 230"/>
                  <a:gd name="T17" fmla="*/ 115 h 230"/>
                  <a:gd name="T18" fmla="*/ 1 w 230"/>
                  <a:gd name="T19" fmla="*/ 126 h 230"/>
                  <a:gd name="T20" fmla="*/ 6 w 230"/>
                  <a:gd name="T21" fmla="*/ 149 h 230"/>
                  <a:gd name="T22" fmla="*/ 14 w 230"/>
                  <a:gd name="T23" fmla="*/ 170 h 230"/>
                  <a:gd name="T24" fmla="*/ 26 w 230"/>
                  <a:gd name="T25" fmla="*/ 188 h 230"/>
                  <a:gd name="T26" fmla="*/ 42 w 230"/>
                  <a:gd name="T27" fmla="*/ 204 h 230"/>
                  <a:gd name="T28" fmla="*/ 60 w 230"/>
                  <a:gd name="T29" fmla="*/ 215 h 230"/>
                  <a:gd name="T30" fmla="*/ 81 w 230"/>
                  <a:gd name="T31" fmla="*/ 224 h 230"/>
                  <a:gd name="T32" fmla="*/ 104 w 230"/>
                  <a:gd name="T33" fmla="*/ 229 h 230"/>
                  <a:gd name="T34" fmla="*/ 115 w 230"/>
                  <a:gd name="T35" fmla="*/ 230 h 230"/>
                  <a:gd name="T36" fmla="*/ 138 w 230"/>
                  <a:gd name="T37" fmla="*/ 228 h 230"/>
                  <a:gd name="T38" fmla="*/ 160 w 230"/>
                  <a:gd name="T39" fmla="*/ 221 h 230"/>
                  <a:gd name="T40" fmla="*/ 179 w 230"/>
                  <a:gd name="T41" fmla="*/ 209 h 230"/>
                  <a:gd name="T42" fmla="*/ 196 w 230"/>
                  <a:gd name="T43" fmla="*/ 196 h 230"/>
                  <a:gd name="T44" fmla="*/ 210 w 230"/>
                  <a:gd name="T45" fmla="*/ 179 h 230"/>
                  <a:gd name="T46" fmla="*/ 221 w 230"/>
                  <a:gd name="T47" fmla="*/ 159 h 230"/>
                  <a:gd name="T48" fmla="*/ 228 w 230"/>
                  <a:gd name="T49" fmla="*/ 138 h 230"/>
                  <a:gd name="T50" fmla="*/ 230 w 230"/>
                  <a:gd name="T51" fmla="*/ 115 h 230"/>
                  <a:gd name="T52" fmla="*/ 229 w 230"/>
                  <a:gd name="T53" fmla="*/ 103 h 230"/>
                  <a:gd name="T54" fmla="*/ 225 w 230"/>
                  <a:gd name="T55" fmla="*/ 81 h 230"/>
                  <a:gd name="T56" fmla="*/ 215 w 230"/>
                  <a:gd name="T57" fmla="*/ 60 h 230"/>
                  <a:gd name="T58" fmla="*/ 204 w 230"/>
                  <a:gd name="T59" fmla="*/ 42 h 230"/>
                  <a:gd name="T60" fmla="*/ 188 w 230"/>
                  <a:gd name="T61" fmla="*/ 26 h 230"/>
                  <a:gd name="T62" fmla="*/ 170 w 230"/>
                  <a:gd name="T63" fmla="*/ 13 h 230"/>
                  <a:gd name="T64" fmla="*/ 149 w 230"/>
                  <a:gd name="T65" fmla="*/ 5 h 230"/>
                  <a:gd name="T66" fmla="*/ 126 w 230"/>
                  <a:gd name="T67" fmla="*/ 1 h 230"/>
                  <a:gd name="T68" fmla="*/ 115 w 230"/>
                  <a:gd name="T69" fmla="*/ 0 h 230"/>
                  <a:gd name="T70" fmla="*/ 115 w 230"/>
                  <a:gd name="T71" fmla="*/ 175 h 230"/>
                  <a:gd name="T72" fmla="*/ 91 w 230"/>
                  <a:gd name="T73" fmla="*/ 170 h 230"/>
                  <a:gd name="T74" fmla="*/ 72 w 230"/>
                  <a:gd name="T75" fmla="*/ 157 h 230"/>
                  <a:gd name="T76" fmla="*/ 59 w 230"/>
                  <a:gd name="T77" fmla="*/ 138 h 230"/>
                  <a:gd name="T78" fmla="*/ 55 w 230"/>
                  <a:gd name="T79" fmla="*/ 115 h 230"/>
                  <a:gd name="T80" fmla="*/ 56 w 230"/>
                  <a:gd name="T81" fmla="*/ 102 h 230"/>
                  <a:gd name="T82" fmla="*/ 65 w 230"/>
                  <a:gd name="T83" fmla="*/ 81 h 230"/>
                  <a:gd name="T84" fmla="*/ 81 w 230"/>
                  <a:gd name="T85" fmla="*/ 65 h 230"/>
                  <a:gd name="T86" fmla="*/ 103 w 230"/>
                  <a:gd name="T87" fmla="*/ 56 h 230"/>
                  <a:gd name="T88" fmla="*/ 115 w 230"/>
                  <a:gd name="T89" fmla="*/ 54 h 230"/>
                  <a:gd name="T90" fmla="*/ 138 w 230"/>
                  <a:gd name="T91" fmla="*/ 59 h 230"/>
                  <a:gd name="T92" fmla="*/ 157 w 230"/>
                  <a:gd name="T93" fmla="*/ 72 h 230"/>
                  <a:gd name="T94" fmla="*/ 170 w 230"/>
                  <a:gd name="T95" fmla="*/ 91 h 230"/>
                  <a:gd name="T96" fmla="*/ 175 w 230"/>
                  <a:gd name="T97" fmla="*/ 115 h 230"/>
                  <a:gd name="T98" fmla="*/ 174 w 230"/>
                  <a:gd name="T99" fmla="*/ 126 h 230"/>
                  <a:gd name="T100" fmla="*/ 165 w 230"/>
                  <a:gd name="T101" fmla="*/ 148 h 230"/>
                  <a:gd name="T102" fmla="*/ 148 w 230"/>
                  <a:gd name="T103" fmla="*/ 165 h 230"/>
                  <a:gd name="T104" fmla="*/ 126 w 230"/>
                  <a:gd name="T105" fmla="*/ 174 h 230"/>
                  <a:gd name="T106" fmla="*/ 115 w 230"/>
                  <a:gd name="T107" fmla="*/ 175 h 230"/>
                  <a:gd name="T108" fmla="*/ 115 w 230"/>
                  <a:gd name="T109" fmla="*/ 175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0" h="230">
                    <a:moveTo>
                      <a:pt x="115" y="0"/>
                    </a:moveTo>
                    <a:lnTo>
                      <a:pt x="115" y="0"/>
                    </a:lnTo>
                    <a:lnTo>
                      <a:pt x="104" y="1"/>
                    </a:lnTo>
                    <a:lnTo>
                      <a:pt x="92" y="2"/>
                    </a:lnTo>
                    <a:lnTo>
                      <a:pt x="81" y="5"/>
                    </a:lnTo>
                    <a:lnTo>
                      <a:pt x="71" y="9"/>
                    </a:lnTo>
                    <a:lnTo>
                      <a:pt x="60" y="13"/>
                    </a:lnTo>
                    <a:lnTo>
                      <a:pt x="50" y="19"/>
                    </a:lnTo>
                    <a:lnTo>
                      <a:pt x="42" y="26"/>
                    </a:lnTo>
                    <a:lnTo>
                      <a:pt x="34" y="34"/>
                    </a:lnTo>
                    <a:lnTo>
                      <a:pt x="26" y="42"/>
                    </a:lnTo>
                    <a:lnTo>
                      <a:pt x="19" y="50"/>
                    </a:lnTo>
                    <a:lnTo>
                      <a:pt x="14" y="60"/>
                    </a:lnTo>
                    <a:lnTo>
                      <a:pt x="9" y="70"/>
                    </a:lnTo>
                    <a:lnTo>
                      <a:pt x="6" y="81"/>
                    </a:lnTo>
                    <a:lnTo>
                      <a:pt x="2" y="92"/>
                    </a:lnTo>
                    <a:lnTo>
                      <a:pt x="1" y="103"/>
                    </a:lnTo>
                    <a:lnTo>
                      <a:pt x="0" y="115"/>
                    </a:lnTo>
                    <a:lnTo>
                      <a:pt x="0" y="115"/>
                    </a:lnTo>
                    <a:lnTo>
                      <a:pt x="1" y="126"/>
                    </a:lnTo>
                    <a:lnTo>
                      <a:pt x="2" y="138"/>
                    </a:lnTo>
                    <a:lnTo>
                      <a:pt x="6" y="149"/>
                    </a:lnTo>
                    <a:lnTo>
                      <a:pt x="9" y="159"/>
                    </a:lnTo>
                    <a:lnTo>
                      <a:pt x="14" y="170"/>
                    </a:lnTo>
                    <a:lnTo>
                      <a:pt x="19" y="179"/>
                    </a:lnTo>
                    <a:lnTo>
                      <a:pt x="26" y="188"/>
                    </a:lnTo>
                    <a:lnTo>
                      <a:pt x="34" y="196"/>
                    </a:lnTo>
                    <a:lnTo>
                      <a:pt x="42" y="204"/>
                    </a:lnTo>
                    <a:lnTo>
                      <a:pt x="50" y="209"/>
                    </a:lnTo>
                    <a:lnTo>
                      <a:pt x="60" y="215"/>
                    </a:lnTo>
                    <a:lnTo>
                      <a:pt x="71" y="221"/>
                    </a:lnTo>
                    <a:lnTo>
                      <a:pt x="81" y="224"/>
                    </a:lnTo>
                    <a:lnTo>
                      <a:pt x="92" y="228"/>
                    </a:lnTo>
                    <a:lnTo>
                      <a:pt x="104" y="229"/>
                    </a:lnTo>
                    <a:lnTo>
                      <a:pt x="115" y="230"/>
                    </a:lnTo>
                    <a:lnTo>
                      <a:pt x="115" y="230"/>
                    </a:lnTo>
                    <a:lnTo>
                      <a:pt x="126" y="229"/>
                    </a:lnTo>
                    <a:lnTo>
                      <a:pt x="138" y="228"/>
                    </a:lnTo>
                    <a:lnTo>
                      <a:pt x="149" y="224"/>
                    </a:lnTo>
                    <a:lnTo>
                      <a:pt x="160" y="221"/>
                    </a:lnTo>
                    <a:lnTo>
                      <a:pt x="170" y="215"/>
                    </a:lnTo>
                    <a:lnTo>
                      <a:pt x="179" y="209"/>
                    </a:lnTo>
                    <a:lnTo>
                      <a:pt x="188" y="204"/>
                    </a:lnTo>
                    <a:lnTo>
                      <a:pt x="196" y="196"/>
                    </a:lnTo>
                    <a:lnTo>
                      <a:pt x="204" y="188"/>
                    </a:lnTo>
                    <a:lnTo>
                      <a:pt x="210" y="179"/>
                    </a:lnTo>
                    <a:lnTo>
                      <a:pt x="215" y="170"/>
                    </a:lnTo>
                    <a:lnTo>
                      <a:pt x="221" y="159"/>
                    </a:lnTo>
                    <a:lnTo>
                      <a:pt x="225" y="149"/>
                    </a:lnTo>
                    <a:lnTo>
                      <a:pt x="228" y="138"/>
                    </a:lnTo>
                    <a:lnTo>
                      <a:pt x="229" y="126"/>
                    </a:lnTo>
                    <a:lnTo>
                      <a:pt x="230" y="115"/>
                    </a:lnTo>
                    <a:lnTo>
                      <a:pt x="230" y="115"/>
                    </a:lnTo>
                    <a:lnTo>
                      <a:pt x="229" y="103"/>
                    </a:lnTo>
                    <a:lnTo>
                      <a:pt x="228" y="92"/>
                    </a:lnTo>
                    <a:lnTo>
                      <a:pt x="225" y="81"/>
                    </a:lnTo>
                    <a:lnTo>
                      <a:pt x="221" y="70"/>
                    </a:lnTo>
                    <a:lnTo>
                      <a:pt x="215" y="60"/>
                    </a:lnTo>
                    <a:lnTo>
                      <a:pt x="210" y="50"/>
                    </a:lnTo>
                    <a:lnTo>
                      <a:pt x="204" y="42"/>
                    </a:lnTo>
                    <a:lnTo>
                      <a:pt x="196" y="34"/>
                    </a:lnTo>
                    <a:lnTo>
                      <a:pt x="188" y="26"/>
                    </a:lnTo>
                    <a:lnTo>
                      <a:pt x="179" y="19"/>
                    </a:lnTo>
                    <a:lnTo>
                      <a:pt x="170" y="13"/>
                    </a:lnTo>
                    <a:lnTo>
                      <a:pt x="160" y="9"/>
                    </a:lnTo>
                    <a:lnTo>
                      <a:pt x="149" y="5"/>
                    </a:lnTo>
                    <a:lnTo>
                      <a:pt x="138" y="2"/>
                    </a:lnTo>
                    <a:lnTo>
                      <a:pt x="126" y="1"/>
                    </a:lnTo>
                    <a:lnTo>
                      <a:pt x="115" y="0"/>
                    </a:lnTo>
                    <a:lnTo>
                      <a:pt x="115" y="0"/>
                    </a:lnTo>
                    <a:close/>
                    <a:moveTo>
                      <a:pt x="115" y="175"/>
                    </a:moveTo>
                    <a:lnTo>
                      <a:pt x="115" y="175"/>
                    </a:lnTo>
                    <a:lnTo>
                      <a:pt x="103" y="174"/>
                    </a:lnTo>
                    <a:lnTo>
                      <a:pt x="91" y="170"/>
                    </a:lnTo>
                    <a:lnTo>
                      <a:pt x="81" y="165"/>
                    </a:lnTo>
                    <a:lnTo>
                      <a:pt x="72" y="157"/>
                    </a:lnTo>
                    <a:lnTo>
                      <a:pt x="65" y="148"/>
                    </a:lnTo>
                    <a:lnTo>
                      <a:pt x="59" y="138"/>
                    </a:lnTo>
                    <a:lnTo>
                      <a:pt x="56" y="126"/>
                    </a:lnTo>
                    <a:lnTo>
                      <a:pt x="55" y="115"/>
                    </a:lnTo>
                    <a:lnTo>
                      <a:pt x="55" y="115"/>
                    </a:lnTo>
                    <a:lnTo>
                      <a:pt x="56" y="102"/>
                    </a:lnTo>
                    <a:lnTo>
                      <a:pt x="59" y="91"/>
                    </a:lnTo>
                    <a:lnTo>
                      <a:pt x="65" y="81"/>
                    </a:lnTo>
                    <a:lnTo>
                      <a:pt x="72" y="72"/>
                    </a:lnTo>
                    <a:lnTo>
                      <a:pt x="81" y="65"/>
                    </a:lnTo>
                    <a:lnTo>
                      <a:pt x="91" y="59"/>
                    </a:lnTo>
                    <a:lnTo>
                      <a:pt x="103" y="56"/>
                    </a:lnTo>
                    <a:lnTo>
                      <a:pt x="115" y="54"/>
                    </a:lnTo>
                    <a:lnTo>
                      <a:pt x="115" y="54"/>
                    </a:lnTo>
                    <a:lnTo>
                      <a:pt x="126" y="56"/>
                    </a:lnTo>
                    <a:lnTo>
                      <a:pt x="138" y="59"/>
                    </a:lnTo>
                    <a:lnTo>
                      <a:pt x="148" y="65"/>
                    </a:lnTo>
                    <a:lnTo>
                      <a:pt x="157" y="72"/>
                    </a:lnTo>
                    <a:lnTo>
                      <a:pt x="165" y="81"/>
                    </a:lnTo>
                    <a:lnTo>
                      <a:pt x="170" y="91"/>
                    </a:lnTo>
                    <a:lnTo>
                      <a:pt x="174" y="102"/>
                    </a:lnTo>
                    <a:lnTo>
                      <a:pt x="175" y="115"/>
                    </a:lnTo>
                    <a:lnTo>
                      <a:pt x="175" y="115"/>
                    </a:lnTo>
                    <a:lnTo>
                      <a:pt x="174" y="126"/>
                    </a:lnTo>
                    <a:lnTo>
                      <a:pt x="170" y="138"/>
                    </a:lnTo>
                    <a:lnTo>
                      <a:pt x="165" y="148"/>
                    </a:lnTo>
                    <a:lnTo>
                      <a:pt x="157" y="157"/>
                    </a:lnTo>
                    <a:lnTo>
                      <a:pt x="148" y="165"/>
                    </a:lnTo>
                    <a:lnTo>
                      <a:pt x="138" y="170"/>
                    </a:lnTo>
                    <a:lnTo>
                      <a:pt x="126" y="174"/>
                    </a:lnTo>
                    <a:lnTo>
                      <a:pt x="115" y="175"/>
                    </a:lnTo>
                    <a:lnTo>
                      <a:pt x="115" y="175"/>
                    </a:lnTo>
                    <a:close/>
                    <a:moveTo>
                      <a:pt x="115" y="175"/>
                    </a:moveTo>
                    <a:lnTo>
                      <a:pt x="115" y="175"/>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782" name="Line 14">
                <a:extLst>
                  <a:ext uri="{FF2B5EF4-FFF2-40B4-BE49-F238E27FC236}">
                    <a16:creationId xmlns:a16="http://schemas.microsoft.com/office/drawing/2014/main" id="{FA1BFD48-D18D-469C-9F76-7C15522EC5FE}"/>
                  </a:ext>
                </a:extLst>
              </p:cNvPr>
              <p:cNvSpPr>
                <a:spLocks noChangeShapeType="1"/>
              </p:cNvSpPr>
              <p:nvPr/>
            </p:nvSpPr>
            <p:spPr bwMode="auto">
              <a:xfrm>
                <a:off x="10343662" y="3981772"/>
                <a:ext cx="0" cy="0"/>
              </a:xfrm>
              <a:prstGeom prst="lin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783" name="Freeform 15">
                <a:extLst>
                  <a:ext uri="{FF2B5EF4-FFF2-40B4-BE49-F238E27FC236}">
                    <a16:creationId xmlns:a16="http://schemas.microsoft.com/office/drawing/2014/main" id="{48514954-7818-4D67-B9FD-BAFAEC1C3DC2}"/>
                  </a:ext>
                </a:extLst>
              </p:cNvPr>
              <p:cNvSpPr>
                <a:spLocks noEditPoints="1"/>
              </p:cNvSpPr>
              <p:nvPr/>
            </p:nvSpPr>
            <p:spPr bwMode="auto">
              <a:xfrm>
                <a:off x="10375675" y="3955579"/>
                <a:ext cx="30558" cy="30558"/>
              </a:xfrm>
              <a:custGeom>
                <a:avLst/>
                <a:gdLst>
                  <a:gd name="T0" fmla="*/ 85 w 171"/>
                  <a:gd name="T1" fmla="*/ 0 h 171"/>
                  <a:gd name="T2" fmla="*/ 68 w 171"/>
                  <a:gd name="T3" fmla="*/ 2 h 171"/>
                  <a:gd name="T4" fmla="*/ 52 w 171"/>
                  <a:gd name="T5" fmla="*/ 7 h 171"/>
                  <a:gd name="T6" fmla="*/ 37 w 171"/>
                  <a:gd name="T7" fmla="*/ 14 h 171"/>
                  <a:gd name="T8" fmla="*/ 25 w 171"/>
                  <a:gd name="T9" fmla="*/ 25 h 171"/>
                  <a:gd name="T10" fmla="*/ 15 w 171"/>
                  <a:gd name="T11" fmla="*/ 38 h 171"/>
                  <a:gd name="T12" fmla="*/ 7 w 171"/>
                  <a:gd name="T13" fmla="*/ 53 h 171"/>
                  <a:gd name="T14" fmla="*/ 2 w 171"/>
                  <a:gd name="T15" fmla="*/ 69 h 171"/>
                  <a:gd name="T16" fmla="*/ 0 w 171"/>
                  <a:gd name="T17" fmla="*/ 86 h 171"/>
                  <a:gd name="T18" fmla="*/ 0 w 171"/>
                  <a:gd name="T19" fmla="*/ 94 h 171"/>
                  <a:gd name="T20" fmla="*/ 3 w 171"/>
                  <a:gd name="T21" fmla="*/ 111 h 171"/>
                  <a:gd name="T22" fmla="*/ 10 w 171"/>
                  <a:gd name="T23" fmla="*/ 127 h 171"/>
                  <a:gd name="T24" fmla="*/ 19 w 171"/>
                  <a:gd name="T25" fmla="*/ 141 h 171"/>
                  <a:gd name="T26" fmla="*/ 31 w 171"/>
                  <a:gd name="T27" fmla="*/ 152 h 171"/>
                  <a:gd name="T28" fmla="*/ 44 w 171"/>
                  <a:gd name="T29" fmla="*/ 161 h 171"/>
                  <a:gd name="T30" fmla="*/ 60 w 171"/>
                  <a:gd name="T31" fmla="*/ 168 h 171"/>
                  <a:gd name="T32" fmla="*/ 77 w 171"/>
                  <a:gd name="T33" fmla="*/ 171 h 171"/>
                  <a:gd name="T34" fmla="*/ 85 w 171"/>
                  <a:gd name="T35" fmla="*/ 171 h 171"/>
                  <a:gd name="T36" fmla="*/ 102 w 171"/>
                  <a:gd name="T37" fmla="*/ 169 h 171"/>
                  <a:gd name="T38" fmla="*/ 118 w 171"/>
                  <a:gd name="T39" fmla="*/ 164 h 171"/>
                  <a:gd name="T40" fmla="*/ 133 w 171"/>
                  <a:gd name="T41" fmla="*/ 156 h 171"/>
                  <a:gd name="T42" fmla="*/ 146 w 171"/>
                  <a:gd name="T43" fmla="*/ 146 h 171"/>
                  <a:gd name="T44" fmla="*/ 157 w 171"/>
                  <a:gd name="T45" fmla="*/ 134 h 171"/>
                  <a:gd name="T46" fmla="*/ 164 w 171"/>
                  <a:gd name="T47" fmla="*/ 119 h 171"/>
                  <a:gd name="T48" fmla="*/ 170 w 171"/>
                  <a:gd name="T49" fmla="*/ 103 h 171"/>
                  <a:gd name="T50" fmla="*/ 171 w 171"/>
                  <a:gd name="T51" fmla="*/ 86 h 171"/>
                  <a:gd name="T52" fmla="*/ 171 w 171"/>
                  <a:gd name="T53" fmla="*/ 77 h 171"/>
                  <a:gd name="T54" fmla="*/ 167 w 171"/>
                  <a:gd name="T55" fmla="*/ 60 h 171"/>
                  <a:gd name="T56" fmla="*/ 161 w 171"/>
                  <a:gd name="T57" fmla="*/ 45 h 171"/>
                  <a:gd name="T58" fmla="*/ 151 w 171"/>
                  <a:gd name="T59" fmla="*/ 31 h 171"/>
                  <a:gd name="T60" fmla="*/ 140 w 171"/>
                  <a:gd name="T61" fmla="*/ 20 h 171"/>
                  <a:gd name="T62" fmla="*/ 126 w 171"/>
                  <a:gd name="T63" fmla="*/ 11 h 171"/>
                  <a:gd name="T64" fmla="*/ 112 w 171"/>
                  <a:gd name="T65" fmla="*/ 4 h 171"/>
                  <a:gd name="T66" fmla="*/ 94 w 171"/>
                  <a:gd name="T67" fmla="*/ 0 h 171"/>
                  <a:gd name="T68" fmla="*/ 85 w 171"/>
                  <a:gd name="T69" fmla="*/ 0 h 171"/>
                  <a:gd name="T70" fmla="*/ 85 w 171"/>
                  <a:gd name="T71" fmla="*/ 117 h 171"/>
                  <a:gd name="T72" fmla="*/ 74 w 171"/>
                  <a:gd name="T73" fmla="*/ 114 h 171"/>
                  <a:gd name="T74" fmla="*/ 64 w 171"/>
                  <a:gd name="T75" fmla="*/ 107 h 171"/>
                  <a:gd name="T76" fmla="*/ 57 w 171"/>
                  <a:gd name="T77" fmla="*/ 97 h 171"/>
                  <a:gd name="T78" fmla="*/ 55 w 171"/>
                  <a:gd name="T79" fmla="*/ 86 h 171"/>
                  <a:gd name="T80" fmla="*/ 56 w 171"/>
                  <a:gd name="T81" fmla="*/ 79 h 171"/>
                  <a:gd name="T82" fmla="*/ 60 w 171"/>
                  <a:gd name="T83" fmla="*/ 69 h 171"/>
                  <a:gd name="T84" fmla="*/ 68 w 171"/>
                  <a:gd name="T85" fmla="*/ 60 h 171"/>
                  <a:gd name="T86" fmla="*/ 80 w 171"/>
                  <a:gd name="T87" fmla="*/ 55 h 171"/>
                  <a:gd name="T88" fmla="*/ 85 w 171"/>
                  <a:gd name="T89" fmla="*/ 55 h 171"/>
                  <a:gd name="T90" fmla="*/ 98 w 171"/>
                  <a:gd name="T91" fmla="*/ 57 h 171"/>
                  <a:gd name="T92" fmla="*/ 107 w 171"/>
                  <a:gd name="T93" fmla="*/ 64 h 171"/>
                  <a:gd name="T94" fmla="*/ 114 w 171"/>
                  <a:gd name="T95" fmla="*/ 73 h 171"/>
                  <a:gd name="T96" fmla="*/ 116 w 171"/>
                  <a:gd name="T97" fmla="*/ 86 h 171"/>
                  <a:gd name="T98" fmla="*/ 116 w 171"/>
                  <a:gd name="T99" fmla="*/ 92 h 171"/>
                  <a:gd name="T100" fmla="*/ 112 w 171"/>
                  <a:gd name="T101" fmla="*/ 103 h 171"/>
                  <a:gd name="T102" fmla="*/ 102 w 171"/>
                  <a:gd name="T103" fmla="*/ 111 h 171"/>
                  <a:gd name="T104" fmla="*/ 92 w 171"/>
                  <a:gd name="T105" fmla="*/ 115 h 171"/>
                  <a:gd name="T106" fmla="*/ 85 w 171"/>
                  <a:gd name="T107" fmla="*/ 117 h 171"/>
                  <a:gd name="T108" fmla="*/ 85 w 171"/>
                  <a:gd name="T109" fmla="*/ 117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1" h="171">
                    <a:moveTo>
                      <a:pt x="85" y="0"/>
                    </a:moveTo>
                    <a:lnTo>
                      <a:pt x="85" y="0"/>
                    </a:lnTo>
                    <a:lnTo>
                      <a:pt x="77" y="0"/>
                    </a:lnTo>
                    <a:lnTo>
                      <a:pt x="68" y="2"/>
                    </a:lnTo>
                    <a:lnTo>
                      <a:pt x="60" y="4"/>
                    </a:lnTo>
                    <a:lnTo>
                      <a:pt x="52" y="7"/>
                    </a:lnTo>
                    <a:lnTo>
                      <a:pt x="44" y="11"/>
                    </a:lnTo>
                    <a:lnTo>
                      <a:pt x="37" y="14"/>
                    </a:lnTo>
                    <a:lnTo>
                      <a:pt x="31" y="20"/>
                    </a:lnTo>
                    <a:lnTo>
                      <a:pt x="25" y="25"/>
                    </a:lnTo>
                    <a:lnTo>
                      <a:pt x="19" y="31"/>
                    </a:lnTo>
                    <a:lnTo>
                      <a:pt x="15" y="38"/>
                    </a:lnTo>
                    <a:lnTo>
                      <a:pt x="10" y="45"/>
                    </a:lnTo>
                    <a:lnTo>
                      <a:pt x="7" y="53"/>
                    </a:lnTo>
                    <a:lnTo>
                      <a:pt x="3" y="60"/>
                    </a:lnTo>
                    <a:lnTo>
                      <a:pt x="2" y="69"/>
                    </a:lnTo>
                    <a:lnTo>
                      <a:pt x="0" y="77"/>
                    </a:lnTo>
                    <a:lnTo>
                      <a:pt x="0" y="86"/>
                    </a:lnTo>
                    <a:lnTo>
                      <a:pt x="0" y="86"/>
                    </a:lnTo>
                    <a:lnTo>
                      <a:pt x="0" y="94"/>
                    </a:lnTo>
                    <a:lnTo>
                      <a:pt x="2" y="103"/>
                    </a:lnTo>
                    <a:lnTo>
                      <a:pt x="3" y="111"/>
                    </a:lnTo>
                    <a:lnTo>
                      <a:pt x="7" y="119"/>
                    </a:lnTo>
                    <a:lnTo>
                      <a:pt x="10" y="127"/>
                    </a:lnTo>
                    <a:lnTo>
                      <a:pt x="15" y="134"/>
                    </a:lnTo>
                    <a:lnTo>
                      <a:pt x="19" y="141"/>
                    </a:lnTo>
                    <a:lnTo>
                      <a:pt x="25" y="146"/>
                    </a:lnTo>
                    <a:lnTo>
                      <a:pt x="31" y="152"/>
                    </a:lnTo>
                    <a:lnTo>
                      <a:pt x="37" y="156"/>
                    </a:lnTo>
                    <a:lnTo>
                      <a:pt x="44" y="161"/>
                    </a:lnTo>
                    <a:lnTo>
                      <a:pt x="52" y="164"/>
                    </a:lnTo>
                    <a:lnTo>
                      <a:pt x="60" y="168"/>
                    </a:lnTo>
                    <a:lnTo>
                      <a:pt x="68" y="169"/>
                    </a:lnTo>
                    <a:lnTo>
                      <a:pt x="77" y="171"/>
                    </a:lnTo>
                    <a:lnTo>
                      <a:pt x="85" y="171"/>
                    </a:lnTo>
                    <a:lnTo>
                      <a:pt x="85" y="171"/>
                    </a:lnTo>
                    <a:lnTo>
                      <a:pt x="94" y="171"/>
                    </a:lnTo>
                    <a:lnTo>
                      <a:pt x="102" y="169"/>
                    </a:lnTo>
                    <a:lnTo>
                      <a:pt x="112" y="168"/>
                    </a:lnTo>
                    <a:lnTo>
                      <a:pt x="118" y="164"/>
                    </a:lnTo>
                    <a:lnTo>
                      <a:pt x="126" y="161"/>
                    </a:lnTo>
                    <a:lnTo>
                      <a:pt x="133" y="156"/>
                    </a:lnTo>
                    <a:lnTo>
                      <a:pt x="140" y="152"/>
                    </a:lnTo>
                    <a:lnTo>
                      <a:pt x="146" y="146"/>
                    </a:lnTo>
                    <a:lnTo>
                      <a:pt x="151" y="141"/>
                    </a:lnTo>
                    <a:lnTo>
                      <a:pt x="157" y="134"/>
                    </a:lnTo>
                    <a:lnTo>
                      <a:pt x="161" y="127"/>
                    </a:lnTo>
                    <a:lnTo>
                      <a:pt x="164" y="119"/>
                    </a:lnTo>
                    <a:lnTo>
                      <a:pt x="167" y="111"/>
                    </a:lnTo>
                    <a:lnTo>
                      <a:pt x="170" y="103"/>
                    </a:lnTo>
                    <a:lnTo>
                      <a:pt x="171" y="94"/>
                    </a:lnTo>
                    <a:lnTo>
                      <a:pt x="171" y="86"/>
                    </a:lnTo>
                    <a:lnTo>
                      <a:pt x="171" y="86"/>
                    </a:lnTo>
                    <a:lnTo>
                      <a:pt x="171" y="77"/>
                    </a:lnTo>
                    <a:lnTo>
                      <a:pt x="170" y="69"/>
                    </a:lnTo>
                    <a:lnTo>
                      <a:pt x="167" y="60"/>
                    </a:lnTo>
                    <a:lnTo>
                      <a:pt x="164" y="53"/>
                    </a:lnTo>
                    <a:lnTo>
                      <a:pt x="161" y="45"/>
                    </a:lnTo>
                    <a:lnTo>
                      <a:pt x="157" y="38"/>
                    </a:lnTo>
                    <a:lnTo>
                      <a:pt x="151" y="31"/>
                    </a:lnTo>
                    <a:lnTo>
                      <a:pt x="146" y="25"/>
                    </a:lnTo>
                    <a:lnTo>
                      <a:pt x="140" y="20"/>
                    </a:lnTo>
                    <a:lnTo>
                      <a:pt x="133" y="14"/>
                    </a:lnTo>
                    <a:lnTo>
                      <a:pt x="126" y="11"/>
                    </a:lnTo>
                    <a:lnTo>
                      <a:pt x="118" y="7"/>
                    </a:lnTo>
                    <a:lnTo>
                      <a:pt x="112" y="4"/>
                    </a:lnTo>
                    <a:lnTo>
                      <a:pt x="102" y="2"/>
                    </a:lnTo>
                    <a:lnTo>
                      <a:pt x="94" y="0"/>
                    </a:lnTo>
                    <a:lnTo>
                      <a:pt x="85" y="0"/>
                    </a:lnTo>
                    <a:lnTo>
                      <a:pt x="85" y="0"/>
                    </a:lnTo>
                    <a:close/>
                    <a:moveTo>
                      <a:pt x="85" y="117"/>
                    </a:moveTo>
                    <a:lnTo>
                      <a:pt x="85" y="117"/>
                    </a:lnTo>
                    <a:lnTo>
                      <a:pt x="80" y="115"/>
                    </a:lnTo>
                    <a:lnTo>
                      <a:pt x="74" y="114"/>
                    </a:lnTo>
                    <a:lnTo>
                      <a:pt x="68" y="111"/>
                    </a:lnTo>
                    <a:lnTo>
                      <a:pt x="64" y="107"/>
                    </a:lnTo>
                    <a:lnTo>
                      <a:pt x="60" y="103"/>
                    </a:lnTo>
                    <a:lnTo>
                      <a:pt x="57" y="97"/>
                    </a:lnTo>
                    <a:lnTo>
                      <a:pt x="56" y="92"/>
                    </a:lnTo>
                    <a:lnTo>
                      <a:pt x="55" y="86"/>
                    </a:lnTo>
                    <a:lnTo>
                      <a:pt x="55" y="86"/>
                    </a:lnTo>
                    <a:lnTo>
                      <a:pt x="56" y="79"/>
                    </a:lnTo>
                    <a:lnTo>
                      <a:pt x="57" y="73"/>
                    </a:lnTo>
                    <a:lnTo>
                      <a:pt x="60" y="69"/>
                    </a:lnTo>
                    <a:lnTo>
                      <a:pt x="64" y="64"/>
                    </a:lnTo>
                    <a:lnTo>
                      <a:pt x="68" y="60"/>
                    </a:lnTo>
                    <a:lnTo>
                      <a:pt x="74" y="57"/>
                    </a:lnTo>
                    <a:lnTo>
                      <a:pt x="80" y="55"/>
                    </a:lnTo>
                    <a:lnTo>
                      <a:pt x="85" y="55"/>
                    </a:lnTo>
                    <a:lnTo>
                      <a:pt x="85" y="55"/>
                    </a:lnTo>
                    <a:lnTo>
                      <a:pt x="92" y="55"/>
                    </a:lnTo>
                    <a:lnTo>
                      <a:pt x="98" y="57"/>
                    </a:lnTo>
                    <a:lnTo>
                      <a:pt x="102" y="60"/>
                    </a:lnTo>
                    <a:lnTo>
                      <a:pt x="107" y="64"/>
                    </a:lnTo>
                    <a:lnTo>
                      <a:pt x="112" y="69"/>
                    </a:lnTo>
                    <a:lnTo>
                      <a:pt x="114" y="73"/>
                    </a:lnTo>
                    <a:lnTo>
                      <a:pt x="116" y="79"/>
                    </a:lnTo>
                    <a:lnTo>
                      <a:pt x="116" y="86"/>
                    </a:lnTo>
                    <a:lnTo>
                      <a:pt x="116" y="86"/>
                    </a:lnTo>
                    <a:lnTo>
                      <a:pt x="116" y="92"/>
                    </a:lnTo>
                    <a:lnTo>
                      <a:pt x="114" y="97"/>
                    </a:lnTo>
                    <a:lnTo>
                      <a:pt x="112" y="103"/>
                    </a:lnTo>
                    <a:lnTo>
                      <a:pt x="107" y="107"/>
                    </a:lnTo>
                    <a:lnTo>
                      <a:pt x="102" y="111"/>
                    </a:lnTo>
                    <a:lnTo>
                      <a:pt x="98" y="114"/>
                    </a:lnTo>
                    <a:lnTo>
                      <a:pt x="92" y="115"/>
                    </a:lnTo>
                    <a:lnTo>
                      <a:pt x="85" y="117"/>
                    </a:lnTo>
                    <a:lnTo>
                      <a:pt x="85" y="117"/>
                    </a:lnTo>
                    <a:close/>
                    <a:moveTo>
                      <a:pt x="85" y="117"/>
                    </a:moveTo>
                    <a:lnTo>
                      <a:pt x="85" y="117"/>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784" name="Line 18">
                <a:extLst>
                  <a:ext uri="{FF2B5EF4-FFF2-40B4-BE49-F238E27FC236}">
                    <a16:creationId xmlns:a16="http://schemas.microsoft.com/office/drawing/2014/main" id="{C2931550-8100-4BD7-92F6-76C116EEAD7E}"/>
                  </a:ext>
                </a:extLst>
              </p:cNvPr>
              <p:cNvSpPr>
                <a:spLocks noChangeShapeType="1"/>
              </p:cNvSpPr>
              <p:nvPr/>
            </p:nvSpPr>
            <p:spPr bwMode="auto">
              <a:xfrm>
                <a:off x="10390227" y="3975952"/>
                <a:ext cx="0" cy="0"/>
              </a:xfrm>
              <a:prstGeom prst="lin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785" name="Freeform 19">
                <a:extLst>
                  <a:ext uri="{FF2B5EF4-FFF2-40B4-BE49-F238E27FC236}">
                    <a16:creationId xmlns:a16="http://schemas.microsoft.com/office/drawing/2014/main" id="{D4E31043-3240-46B4-9404-34E20E3E336A}"/>
                  </a:ext>
                </a:extLst>
              </p:cNvPr>
              <p:cNvSpPr>
                <a:spLocks noEditPoints="1"/>
              </p:cNvSpPr>
              <p:nvPr/>
            </p:nvSpPr>
            <p:spPr bwMode="auto">
              <a:xfrm>
                <a:off x="10321835" y="4055984"/>
                <a:ext cx="42199" cy="42199"/>
              </a:xfrm>
              <a:custGeom>
                <a:avLst/>
                <a:gdLst>
                  <a:gd name="T0" fmla="*/ 115 w 230"/>
                  <a:gd name="T1" fmla="*/ 0 h 230"/>
                  <a:gd name="T2" fmla="*/ 92 w 230"/>
                  <a:gd name="T3" fmla="*/ 2 h 230"/>
                  <a:gd name="T4" fmla="*/ 71 w 230"/>
                  <a:gd name="T5" fmla="*/ 9 h 230"/>
                  <a:gd name="T6" fmla="*/ 50 w 230"/>
                  <a:gd name="T7" fmla="*/ 19 h 230"/>
                  <a:gd name="T8" fmla="*/ 34 w 230"/>
                  <a:gd name="T9" fmla="*/ 34 h 230"/>
                  <a:gd name="T10" fmla="*/ 19 w 230"/>
                  <a:gd name="T11" fmla="*/ 50 h 230"/>
                  <a:gd name="T12" fmla="*/ 9 w 230"/>
                  <a:gd name="T13" fmla="*/ 71 h 230"/>
                  <a:gd name="T14" fmla="*/ 2 w 230"/>
                  <a:gd name="T15" fmla="*/ 92 h 230"/>
                  <a:gd name="T16" fmla="*/ 0 w 230"/>
                  <a:gd name="T17" fmla="*/ 115 h 230"/>
                  <a:gd name="T18" fmla="*/ 1 w 230"/>
                  <a:gd name="T19" fmla="*/ 126 h 230"/>
                  <a:gd name="T20" fmla="*/ 6 w 230"/>
                  <a:gd name="T21" fmla="*/ 149 h 230"/>
                  <a:gd name="T22" fmla="*/ 14 w 230"/>
                  <a:gd name="T23" fmla="*/ 170 h 230"/>
                  <a:gd name="T24" fmla="*/ 26 w 230"/>
                  <a:gd name="T25" fmla="*/ 188 h 230"/>
                  <a:gd name="T26" fmla="*/ 42 w 230"/>
                  <a:gd name="T27" fmla="*/ 204 h 230"/>
                  <a:gd name="T28" fmla="*/ 60 w 230"/>
                  <a:gd name="T29" fmla="*/ 215 h 230"/>
                  <a:gd name="T30" fmla="*/ 81 w 230"/>
                  <a:gd name="T31" fmla="*/ 224 h 230"/>
                  <a:gd name="T32" fmla="*/ 104 w 230"/>
                  <a:gd name="T33" fmla="*/ 229 h 230"/>
                  <a:gd name="T34" fmla="*/ 115 w 230"/>
                  <a:gd name="T35" fmla="*/ 230 h 230"/>
                  <a:gd name="T36" fmla="*/ 138 w 230"/>
                  <a:gd name="T37" fmla="*/ 228 h 230"/>
                  <a:gd name="T38" fmla="*/ 160 w 230"/>
                  <a:gd name="T39" fmla="*/ 221 h 230"/>
                  <a:gd name="T40" fmla="*/ 179 w 230"/>
                  <a:gd name="T41" fmla="*/ 210 h 230"/>
                  <a:gd name="T42" fmla="*/ 196 w 230"/>
                  <a:gd name="T43" fmla="*/ 196 h 230"/>
                  <a:gd name="T44" fmla="*/ 210 w 230"/>
                  <a:gd name="T45" fmla="*/ 179 h 230"/>
                  <a:gd name="T46" fmla="*/ 221 w 230"/>
                  <a:gd name="T47" fmla="*/ 159 h 230"/>
                  <a:gd name="T48" fmla="*/ 228 w 230"/>
                  <a:gd name="T49" fmla="*/ 138 h 230"/>
                  <a:gd name="T50" fmla="*/ 230 w 230"/>
                  <a:gd name="T51" fmla="*/ 115 h 230"/>
                  <a:gd name="T52" fmla="*/ 229 w 230"/>
                  <a:gd name="T53" fmla="*/ 104 h 230"/>
                  <a:gd name="T54" fmla="*/ 225 w 230"/>
                  <a:gd name="T55" fmla="*/ 81 h 230"/>
                  <a:gd name="T56" fmla="*/ 215 w 230"/>
                  <a:gd name="T57" fmla="*/ 60 h 230"/>
                  <a:gd name="T58" fmla="*/ 204 w 230"/>
                  <a:gd name="T59" fmla="*/ 42 h 230"/>
                  <a:gd name="T60" fmla="*/ 188 w 230"/>
                  <a:gd name="T61" fmla="*/ 26 h 230"/>
                  <a:gd name="T62" fmla="*/ 170 w 230"/>
                  <a:gd name="T63" fmla="*/ 14 h 230"/>
                  <a:gd name="T64" fmla="*/ 149 w 230"/>
                  <a:gd name="T65" fmla="*/ 6 h 230"/>
                  <a:gd name="T66" fmla="*/ 126 w 230"/>
                  <a:gd name="T67" fmla="*/ 1 h 230"/>
                  <a:gd name="T68" fmla="*/ 115 w 230"/>
                  <a:gd name="T69" fmla="*/ 0 h 230"/>
                  <a:gd name="T70" fmla="*/ 115 w 230"/>
                  <a:gd name="T71" fmla="*/ 175 h 230"/>
                  <a:gd name="T72" fmla="*/ 91 w 230"/>
                  <a:gd name="T73" fmla="*/ 170 h 230"/>
                  <a:gd name="T74" fmla="*/ 72 w 230"/>
                  <a:gd name="T75" fmla="*/ 157 h 230"/>
                  <a:gd name="T76" fmla="*/ 59 w 230"/>
                  <a:gd name="T77" fmla="*/ 138 h 230"/>
                  <a:gd name="T78" fmla="*/ 55 w 230"/>
                  <a:gd name="T79" fmla="*/ 115 h 230"/>
                  <a:gd name="T80" fmla="*/ 56 w 230"/>
                  <a:gd name="T81" fmla="*/ 102 h 230"/>
                  <a:gd name="T82" fmla="*/ 65 w 230"/>
                  <a:gd name="T83" fmla="*/ 81 h 230"/>
                  <a:gd name="T84" fmla="*/ 81 w 230"/>
                  <a:gd name="T85" fmla="*/ 65 h 230"/>
                  <a:gd name="T86" fmla="*/ 103 w 230"/>
                  <a:gd name="T87" fmla="*/ 56 h 230"/>
                  <a:gd name="T88" fmla="*/ 115 w 230"/>
                  <a:gd name="T89" fmla="*/ 55 h 230"/>
                  <a:gd name="T90" fmla="*/ 138 w 230"/>
                  <a:gd name="T91" fmla="*/ 59 h 230"/>
                  <a:gd name="T92" fmla="*/ 157 w 230"/>
                  <a:gd name="T93" fmla="*/ 72 h 230"/>
                  <a:gd name="T94" fmla="*/ 170 w 230"/>
                  <a:gd name="T95" fmla="*/ 91 h 230"/>
                  <a:gd name="T96" fmla="*/ 175 w 230"/>
                  <a:gd name="T97" fmla="*/ 115 h 230"/>
                  <a:gd name="T98" fmla="*/ 174 w 230"/>
                  <a:gd name="T99" fmla="*/ 126 h 230"/>
                  <a:gd name="T100" fmla="*/ 165 w 230"/>
                  <a:gd name="T101" fmla="*/ 148 h 230"/>
                  <a:gd name="T102" fmla="*/ 148 w 230"/>
                  <a:gd name="T103" fmla="*/ 165 h 230"/>
                  <a:gd name="T104" fmla="*/ 126 w 230"/>
                  <a:gd name="T105" fmla="*/ 174 h 230"/>
                  <a:gd name="T106" fmla="*/ 115 w 230"/>
                  <a:gd name="T107" fmla="*/ 175 h 230"/>
                  <a:gd name="T108" fmla="*/ 115 w 230"/>
                  <a:gd name="T109" fmla="*/ 175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0" h="230">
                    <a:moveTo>
                      <a:pt x="115" y="0"/>
                    </a:moveTo>
                    <a:lnTo>
                      <a:pt x="115" y="0"/>
                    </a:lnTo>
                    <a:lnTo>
                      <a:pt x="104" y="1"/>
                    </a:lnTo>
                    <a:lnTo>
                      <a:pt x="92" y="2"/>
                    </a:lnTo>
                    <a:lnTo>
                      <a:pt x="81" y="6"/>
                    </a:lnTo>
                    <a:lnTo>
                      <a:pt x="71" y="9"/>
                    </a:lnTo>
                    <a:lnTo>
                      <a:pt x="60" y="14"/>
                    </a:lnTo>
                    <a:lnTo>
                      <a:pt x="50" y="19"/>
                    </a:lnTo>
                    <a:lnTo>
                      <a:pt x="42" y="26"/>
                    </a:lnTo>
                    <a:lnTo>
                      <a:pt x="34" y="34"/>
                    </a:lnTo>
                    <a:lnTo>
                      <a:pt x="26" y="42"/>
                    </a:lnTo>
                    <a:lnTo>
                      <a:pt x="19" y="50"/>
                    </a:lnTo>
                    <a:lnTo>
                      <a:pt x="14" y="60"/>
                    </a:lnTo>
                    <a:lnTo>
                      <a:pt x="9" y="71"/>
                    </a:lnTo>
                    <a:lnTo>
                      <a:pt x="6" y="81"/>
                    </a:lnTo>
                    <a:lnTo>
                      <a:pt x="2" y="92"/>
                    </a:lnTo>
                    <a:lnTo>
                      <a:pt x="1" y="104"/>
                    </a:lnTo>
                    <a:lnTo>
                      <a:pt x="0" y="115"/>
                    </a:lnTo>
                    <a:lnTo>
                      <a:pt x="0" y="115"/>
                    </a:lnTo>
                    <a:lnTo>
                      <a:pt x="1" y="126"/>
                    </a:lnTo>
                    <a:lnTo>
                      <a:pt x="2" y="138"/>
                    </a:lnTo>
                    <a:lnTo>
                      <a:pt x="6" y="149"/>
                    </a:lnTo>
                    <a:lnTo>
                      <a:pt x="9" y="159"/>
                    </a:lnTo>
                    <a:lnTo>
                      <a:pt x="14" y="170"/>
                    </a:lnTo>
                    <a:lnTo>
                      <a:pt x="19" y="179"/>
                    </a:lnTo>
                    <a:lnTo>
                      <a:pt x="26" y="188"/>
                    </a:lnTo>
                    <a:lnTo>
                      <a:pt x="34" y="196"/>
                    </a:lnTo>
                    <a:lnTo>
                      <a:pt x="42" y="204"/>
                    </a:lnTo>
                    <a:lnTo>
                      <a:pt x="50" y="210"/>
                    </a:lnTo>
                    <a:lnTo>
                      <a:pt x="60" y="215"/>
                    </a:lnTo>
                    <a:lnTo>
                      <a:pt x="71" y="221"/>
                    </a:lnTo>
                    <a:lnTo>
                      <a:pt x="81" y="224"/>
                    </a:lnTo>
                    <a:lnTo>
                      <a:pt x="92" y="228"/>
                    </a:lnTo>
                    <a:lnTo>
                      <a:pt x="104" y="229"/>
                    </a:lnTo>
                    <a:lnTo>
                      <a:pt x="115" y="230"/>
                    </a:lnTo>
                    <a:lnTo>
                      <a:pt x="115" y="230"/>
                    </a:lnTo>
                    <a:lnTo>
                      <a:pt x="126" y="229"/>
                    </a:lnTo>
                    <a:lnTo>
                      <a:pt x="138" y="228"/>
                    </a:lnTo>
                    <a:lnTo>
                      <a:pt x="149" y="224"/>
                    </a:lnTo>
                    <a:lnTo>
                      <a:pt x="160" y="221"/>
                    </a:lnTo>
                    <a:lnTo>
                      <a:pt x="170" y="215"/>
                    </a:lnTo>
                    <a:lnTo>
                      <a:pt x="179" y="210"/>
                    </a:lnTo>
                    <a:lnTo>
                      <a:pt x="188" y="204"/>
                    </a:lnTo>
                    <a:lnTo>
                      <a:pt x="196" y="196"/>
                    </a:lnTo>
                    <a:lnTo>
                      <a:pt x="204" y="188"/>
                    </a:lnTo>
                    <a:lnTo>
                      <a:pt x="210" y="179"/>
                    </a:lnTo>
                    <a:lnTo>
                      <a:pt x="215" y="170"/>
                    </a:lnTo>
                    <a:lnTo>
                      <a:pt x="221" y="159"/>
                    </a:lnTo>
                    <a:lnTo>
                      <a:pt x="225" y="149"/>
                    </a:lnTo>
                    <a:lnTo>
                      <a:pt x="228" y="138"/>
                    </a:lnTo>
                    <a:lnTo>
                      <a:pt x="229" y="126"/>
                    </a:lnTo>
                    <a:lnTo>
                      <a:pt x="230" y="115"/>
                    </a:lnTo>
                    <a:lnTo>
                      <a:pt x="230" y="115"/>
                    </a:lnTo>
                    <a:lnTo>
                      <a:pt x="229" y="104"/>
                    </a:lnTo>
                    <a:lnTo>
                      <a:pt x="228" y="92"/>
                    </a:lnTo>
                    <a:lnTo>
                      <a:pt x="225" y="81"/>
                    </a:lnTo>
                    <a:lnTo>
                      <a:pt x="221" y="71"/>
                    </a:lnTo>
                    <a:lnTo>
                      <a:pt x="215" y="60"/>
                    </a:lnTo>
                    <a:lnTo>
                      <a:pt x="210" y="50"/>
                    </a:lnTo>
                    <a:lnTo>
                      <a:pt x="204" y="42"/>
                    </a:lnTo>
                    <a:lnTo>
                      <a:pt x="196" y="34"/>
                    </a:lnTo>
                    <a:lnTo>
                      <a:pt x="188" y="26"/>
                    </a:lnTo>
                    <a:lnTo>
                      <a:pt x="179" y="19"/>
                    </a:lnTo>
                    <a:lnTo>
                      <a:pt x="170" y="14"/>
                    </a:lnTo>
                    <a:lnTo>
                      <a:pt x="160" y="9"/>
                    </a:lnTo>
                    <a:lnTo>
                      <a:pt x="149" y="6"/>
                    </a:lnTo>
                    <a:lnTo>
                      <a:pt x="138" y="2"/>
                    </a:lnTo>
                    <a:lnTo>
                      <a:pt x="126" y="1"/>
                    </a:lnTo>
                    <a:lnTo>
                      <a:pt x="115" y="0"/>
                    </a:lnTo>
                    <a:lnTo>
                      <a:pt x="115" y="0"/>
                    </a:lnTo>
                    <a:close/>
                    <a:moveTo>
                      <a:pt x="115" y="175"/>
                    </a:moveTo>
                    <a:lnTo>
                      <a:pt x="115" y="175"/>
                    </a:lnTo>
                    <a:lnTo>
                      <a:pt x="103" y="174"/>
                    </a:lnTo>
                    <a:lnTo>
                      <a:pt x="91" y="170"/>
                    </a:lnTo>
                    <a:lnTo>
                      <a:pt x="81" y="165"/>
                    </a:lnTo>
                    <a:lnTo>
                      <a:pt x="72" y="157"/>
                    </a:lnTo>
                    <a:lnTo>
                      <a:pt x="65" y="148"/>
                    </a:lnTo>
                    <a:lnTo>
                      <a:pt x="59" y="138"/>
                    </a:lnTo>
                    <a:lnTo>
                      <a:pt x="56" y="126"/>
                    </a:lnTo>
                    <a:lnTo>
                      <a:pt x="55" y="115"/>
                    </a:lnTo>
                    <a:lnTo>
                      <a:pt x="55" y="115"/>
                    </a:lnTo>
                    <a:lnTo>
                      <a:pt x="56" y="102"/>
                    </a:lnTo>
                    <a:lnTo>
                      <a:pt x="59" y="91"/>
                    </a:lnTo>
                    <a:lnTo>
                      <a:pt x="65" y="81"/>
                    </a:lnTo>
                    <a:lnTo>
                      <a:pt x="72" y="72"/>
                    </a:lnTo>
                    <a:lnTo>
                      <a:pt x="81" y="65"/>
                    </a:lnTo>
                    <a:lnTo>
                      <a:pt x="91" y="59"/>
                    </a:lnTo>
                    <a:lnTo>
                      <a:pt x="103" y="56"/>
                    </a:lnTo>
                    <a:lnTo>
                      <a:pt x="115" y="55"/>
                    </a:lnTo>
                    <a:lnTo>
                      <a:pt x="115" y="55"/>
                    </a:lnTo>
                    <a:lnTo>
                      <a:pt x="126" y="56"/>
                    </a:lnTo>
                    <a:lnTo>
                      <a:pt x="138" y="59"/>
                    </a:lnTo>
                    <a:lnTo>
                      <a:pt x="148" y="65"/>
                    </a:lnTo>
                    <a:lnTo>
                      <a:pt x="157" y="72"/>
                    </a:lnTo>
                    <a:lnTo>
                      <a:pt x="165" y="81"/>
                    </a:lnTo>
                    <a:lnTo>
                      <a:pt x="170" y="91"/>
                    </a:lnTo>
                    <a:lnTo>
                      <a:pt x="174" y="102"/>
                    </a:lnTo>
                    <a:lnTo>
                      <a:pt x="175" y="115"/>
                    </a:lnTo>
                    <a:lnTo>
                      <a:pt x="175" y="115"/>
                    </a:lnTo>
                    <a:lnTo>
                      <a:pt x="174" y="126"/>
                    </a:lnTo>
                    <a:lnTo>
                      <a:pt x="170" y="138"/>
                    </a:lnTo>
                    <a:lnTo>
                      <a:pt x="165" y="148"/>
                    </a:lnTo>
                    <a:lnTo>
                      <a:pt x="157" y="157"/>
                    </a:lnTo>
                    <a:lnTo>
                      <a:pt x="148" y="165"/>
                    </a:lnTo>
                    <a:lnTo>
                      <a:pt x="138" y="170"/>
                    </a:lnTo>
                    <a:lnTo>
                      <a:pt x="126" y="174"/>
                    </a:lnTo>
                    <a:lnTo>
                      <a:pt x="115" y="175"/>
                    </a:lnTo>
                    <a:lnTo>
                      <a:pt x="115" y="175"/>
                    </a:lnTo>
                    <a:close/>
                    <a:moveTo>
                      <a:pt x="115" y="175"/>
                    </a:moveTo>
                    <a:lnTo>
                      <a:pt x="115" y="175"/>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786" name="Line 22">
                <a:extLst>
                  <a:ext uri="{FF2B5EF4-FFF2-40B4-BE49-F238E27FC236}">
                    <a16:creationId xmlns:a16="http://schemas.microsoft.com/office/drawing/2014/main" id="{B7911200-43DF-4FB4-80F1-18DDA9F92C5C}"/>
                  </a:ext>
                </a:extLst>
              </p:cNvPr>
              <p:cNvSpPr>
                <a:spLocks noChangeShapeType="1"/>
              </p:cNvSpPr>
              <p:nvPr/>
            </p:nvSpPr>
            <p:spPr bwMode="auto">
              <a:xfrm>
                <a:off x="10343662" y="4087998"/>
                <a:ext cx="0" cy="0"/>
              </a:xfrm>
              <a:prstGeom prst="lin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788" name="Freeform 23">
                <a:extLst>
                  <a:ext uri="{FF2B5EF4-FFF2-40B4-BE49-F238E27FC236}">
                    <a16:creationId xmlns:a16="http://schemas.microsoft.com/office/drawing/2014/main" id="{32A0CD08-75E8-4AEB-8914-1FFB302A2522}"/>
                  </a:ext>
                </a:extLst>
              </p:cNvPr>
              <p:cNvSpPr>
                <a:spLocks noEditPoints="1"/>
              </p:cNvSpPr>
              <p:nvPr/>
            </p:nvSpPr>
            <p:spPr bwMode="auto">
              <a:xfrm>
                <a:off x="10375675" y="4061805"/>
                <a:ext cx="30558" cy="30558"/>
              </a:xfrm>
              <a:custGeom>
                <a:avLst/>
                <a:gdLst>
                  <a:gd name="T0" fmla="*/ 85 w 171"/>
                  <a:gd name="T1" fmla="*/ 0 h 170"/>
                  <a:gd name="T2" fmla="*/ 68 w 171"/>
                  <a:gd name="T3" fmla="*/ 1 h 170"/>
                  <a:gd name="T4" fmla="*/ 52 w 171"/>
                  <a:gd name="T5" fmla="*/ 6 h 170"/>
                  <a:gd name="T6" fmla="*/ 37 w 171"/>
                  <a:gd name="T7" fmla="*/ 13 h 170"/>
                  <a:gd name="T8" fmla="*/ 25 w 171"/>
                  <a:gd name="T9" fmla="*/ 25 h 170"/>
                  <a:gd name="T10" fmla="*/ 15 w 171"/>
                  <a:gd name="T11" fmla="*/ 37 h 170"/>
                  <a:gd name="T12" fmla="*/ 7 w 171"/>
                  <a:gd name="T13" fmla="*/ 52 h 170"/>
                  <a:gd name="T14" fmla="*/ 2 w 171"/>
                  <a:gd name="T15" fmla="*/ 68 h 170"/>
                  <a:gd name="T16" fmla="*/ 0 w 171"/>
                  <a:gd name="T17" fmla="*/ 85 h 170"/>
                  <a:gd name="T18" fmla="*/ 0 w 171"/>
                  <a:gd name="T19" fmla="*/ 93 h 170"/>
                  <a:gd name="T20" fmla="*/ 3 w 171"/>
                  <a:gd name="T21" fmla="*/ 110 h 170"/>
                  <a:gd name="T22" fmla="*/ 10 w 171"/>
                  <a:gd name="T23" fmla="*/ 126 h 170"/>
                  <a:gd name="T24" fmla="*/ 19 w 171"/>
                  <a:gd name="T25" fmla="*/ 140 h 170"/>
                  <a:gd name="T26" fmla="*/ 31 w 171"/>
                  <a:gd name="T27" fmla="*/ 151 h 170"/>
                  <a:gd name="T28" fmla="*/ 44 w 171"/>
                  <a:gd name="T29" fmla="*/ 160 h 170"/>
                  <a:gd name="T30" fmla="*/ 60 w 171"/>
                  <a:gd name="T31" fmla="*/ 167 h 170"/>
                  <a:gd name="T32" fmla="*/ 77 w 171"/>
                  <a:gd name="T33" fmla="*/ 170 h 170"/>
                  <a:gd name="T34" fmla="*/ 85 w 171"/>
                  <a:gd name="T35" fmla="*/ 170 h 170"/>
                  <a:gd name="T36" fmla="*/ 102 w 171"/>
                  <a:gd name="T37" fmla="*/ 168 h 170"/>
                  <a:gd name="T38" fmla="*/ 118 w 171"/>
                  <a:gd name="T39" fmla="*/ 164 h 170"/>
                  <a:gd name="T40" fmla="*/ 133 w 171"/>
                  <a:gd name="T41" fmla="*/ 156 h 170"/>
                  <a:gd name="T42" fmla="*/ 146 w 171"/>
                  <a:gd name="T43" fmla="*/ 145 h 170"/>
                  <a:gd name="T44" fmla="*/ 157 w 171"/>
                  <a:gd name="T45" fmla="*/ 133 h 170"/>
                  <a:gd name="T46" fmla="*/ 164 w 171"/>
                  <a:gd name="T47" fmla="*/ 118 h 170"/>
                  <a:gd name="T48" fmla="*/ 170 w 171"/>
                  <a:gd name="T49" fmla="*/ 102 h 170"/>
                  <a:gd name="T50" fmla="*/ 171 w 171"/>
                  <a:gd name="T51" fmla="*/ 85 h 170"/>
                  <a:gd name="T52" fmla="*/ 171 w 171"/>
                  <a:gd name="T53" fmla="*/ 76 h 170"/>
                  <a:gd name="T54" fmla="*/ 167 w 171"/>
                  <a:gd name="T55" fmla="*/ 59 h 170"/>
                  <a:gd name="T56" fmla="*/ 161 w 171"/>
                  <a:gd name="T57" fmla="*/ 44 h 170"/>
                  <a:gd name="T58" fmla="*/ 151 w 171"/>
                  <a:gd name="T59" fmla="*/ 30 h 170"/>
                  <a:gd name="T60" fmla="*/ 140 w 171"/>
                  <a:gd name="T61" fmla="*/ 19 h 170"/>
                  <a:gd name="T62" fmla="*/ 126 w 171"/>
                  <a:gd name="T63" fmla="*/ 10 h 170"/>
                  <a:gd name="T64" fmla="*/ 112 w 171"/>
                  <a:gd name="T65" fmla="*/ 3 h 170"/>
                  <a:gd name="T66" fmla="*/ 94 w 171"/>
                  <a:gd name="T67" fmla="*/ 0 h 170"/>
                  <a:gd name="T68" fmla="*/ 85 w 171"/>
                  <a:gd name="T69" fmla="*/ 0 h 170"/>
                  <a:gd name="T70" fmla="*/ 85 w 171"/>
                  <a:gd name="T71" fmla="*/ 116 h 170"/>
                  <a:gd name="T72" fmla="*/ 74 w 171"/>
                  <a:gd name="T73" fmla="*/ 113 h 170"/>
                  <a:gd name="T74" fmla="*/ 64 w 171"/>
                  <a:gd name="T75" fmla="*/ 107 h 170"/>
                  <a:gd name="T76" fmla="*/ 57 w 171"/>
                  <a:gd name="T77" fmla="*/ 96 h 170"/>
                  <a:gd name="T78" fmla="*/ 55 w 171"/>
                  <a:gd name="T79" fmla="*/ 85 h 170"/>
                  <a:gd name="T80" fmla="*/ 56 w 171"/>
                  <a:gd name="T81" fmla="*/ 78 h 170"/>
                  <a:gd name="T82" fmla="*/ 60 w 171"/>
                  <a:gd name="T83" fmla="*/ 68 h 170"/>
                  <a:gd name="T84" fmla="*/ 68 w 171"/>
                  <a:gd name="T85" fmla="*/ 59 h 170"/>
                  <a:gd name="T86" fmla="*/ 80 w 171"/>
                  <a:gd name="T87" fmla="*/ 54 h 170"/>
                  <a:gd name="T88" fmla="*/ 85 w 171"/>
                  <a:gd name="T89" fmla="*/ 54 h 170"/>
                  <a:gd name="T90" fmla="*/ 98 w 171"/>
                  <a:gd name="T91" fmla="*/ 57 h 170"/>
                  <a:gd name="T92" fmla="*/ 107 w 171"/>
                  <a:gd name="T93" fmla="*/ 63 h 170"/>
                  <a:gd name="T94" fmla="*/ 114 w 171"/>
                  <a:gd name="T95" fmla="*/ 72 h 170"/>
                  <a:gd name="T96" fmla="*/ 116 w 171"/>
                  <a:gd name="T97" fmla="*/ 85 h 170"/>
                  <a:gd name="T98" fmla="*/ 116 w 171"/>
                  <a:gd name="T99" fmla="*/ 91 h 170"/>
                  <a:gd name="T100" fmla="*/ 112 w 171"/>
                  <a:gd name="T101" fmla="*/ 102 h 170"/>
                  <a:gd name="T102" fmla="*/ 102 w 171"/>
                  <a:gd name="T103" fmla="*/ 110 h 170"/>
                  <a:gd name="T104" fmla="*/ 92 w 171"/>
                  <a:gd name="T105" fmla="*/ 115 h 170"/>
                  <a:gd name="T106" fmla="*/ 85 w 171"/>
                  <a:gd name="T107" fmla="*/ 116 h 170"/>
                  <a:gd name="T108" fmla="*/ 85 w 171"/>
                  <a:gd name="T109" fmla="*/ 116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1" h="170">
                    <a:moveTo>
                      <a:pt x="85" y="0"/>
                    </a:moveTo>
                    <a:lnTo>
                      <a:pt x="85" y="0"/>
                    </a:lnTo>
                    <a:lnTo>
                      <a:pt x="77" y="0"/>
                    </a:lnTo>
                    <a:lnTo>
                      <a:pt x="68" y="1"/>
                    </a:lnTo>
                    <a:lnTo>
                      <a:pt x="60" y="3"/>
                    </a:lnTo>
                    <a:lnTo>
                      <a:pt x="52" y="6"/>
                    </a:lnTo>
                    <a:lnTo>
                      <a:pt x="44" y="10"/>
                    </a:lnTo>
                    <a:lnTo>
                      <a:pt x="37" y="13"/>
                    </a:lnTo>
                    <a:lnTo>
                      <a:pt x="31" y="19"/>
                    </a:lnTo>
                    <a:lnTo>
                      <a:pt x="25" y="25"/>
                    </a:lnTo>
                    <a:lnTo>
                      <a:pt x="19" y="30"/>
                    </a:lnTo>
                    <a:lnTo>
                      <a:pt x="15" y="37"/>
                    </a:lnTo>
                    <a:lnTo>
                      <a:pt x="10" y="44"/>
                    </a:lnTo>
                    <a:lnTo>
                      <a:pt x="7" y="52"/>
                    </a:lnTo>
                    <a:lnTo>
                      <a:pt x="3" y="59"/>
                    </a:lnTo>
                    <a:lnTo>
                      <a:pt x="2" y="68"/>
                    </a:lnTo>
                    <a:lnTo>
                      <a:pt x="0" y="76"/>
                    </a:lnTo>
                    <a:lnTo>
                      <a:pt x="0" y="85"/>
                    </a:lnTo>
                    <a:lnTo>
                      <a:pt x="0" y="85"/>
                    </a:lnTo>
                    <a:lnTo>
                      <a:pt x="0" y="93"/>
                    </a:lnTo>
                    <a:lnTo>
                      <a:pt x="2" y="102"/>
                    </a:lnTo>
                    <a:lnTo>
                      <a:pt x="3" y="110"/>
                    </a:lnTo>
                    <a:lnTo>
                      <a:pt x="7" y="118"/>
                    </a:lnTo>
                    <a:lnTo>
                      <a:pt x="10" y="126"/>
                    </a:lnTo>
                    <a:lnTo>
                      <a:pt x="15" y="133"/>
                    </a:lnTo>
                    <a:lnTo>
                      <a:pt x="19" y="140"/>
                    </a:lnTo>
                    <a:lnTo>
                      <a:pt x="25" y="145"/>
                    </a:lnTo>
                    <a:lnTo>
                      <a:pt x="31" y="151"/>
                    </a:lnTo>
                    <a:lnTo>
                      <a:pt x="37" y="156"/>
                    </a:lnTo>
                    <a:lnTo>
                      <a:pt x="44" y="160"/>
                    </a:lnTo>
                    <a:lnTo>
                      <a:pt x="52" y="164"/>
                    </a:lnTo>
                    <a:lnTo>
                      <a:pt x="60" y="167"/>
                    </a:lnTo>
                    <a:lnTo>
                      <a:pt x="68" y="168"/>
                    </a:lnTo>
                    <a:lnTo>
                      <a:pt x="77" y="170"/>
                    </a:lnTo>
                    <a:lnTo>
                      <a:pt x="85" y="170"/>
                    </a:lnTo>
                    <a:lnTo>
                      <a:pt x="85" y="170"/>
                    </a:lnTo>
                    <a:lnTo>
                      <a:pt x="94" y="170"/>
                    </a:lnTo>
                    <a:lnTo>
                      <a:pt x="102" y="168"/>
                    </a:lnTo>
                    <a:lnTo>
                      <a:pt x="112" y="167"/>
                    </a:lnTo>
                    <a:lnTo>
                      <a:pt x="118" y="164"/>
                    </a:lnTo>
                    <a:lnTo>
                      <a:pt x="126" y="160"/>
                    </a:lnTo>
                    <a:lnTo>
                      <a:pt x="133" y="156"/>
                    </a:lnTo>
                    <a:lnTo>
                      <a:pt x="140" y="151"/>
                    </a:lnTo>
                    <a:lnTo>
                      <a:pt x="146" y="145"/>
                    </a:lnTo>
                    <a:lnTo>
                      <a:pt x="151" y="140"/>
                    </a:lnTo>
                    <a:lnTo>
                      <a:pt x="157" y="133"/>
                    </a:lnTo>
                    <a:lnTo>
                      <a:pt x="161" y="126"/>
                    </a:lnTo>
                    <a:lnTo>
                      <a:pt x="164" y="118"/>
                    </a:lnTo>
                    <a:lnTo>
                      <a:pt x="167" y="110"/>
                    </a:lnTo>
                    <a:lnTo>
                      <a:pt x="170" y="102"/>
                    </a:lnTo>
                    <a:lnTo>
                      <a:pt x="171" y="93"/>
                    </a:lnTo>
                    <a:lnTo>
                      <a:pt x="171" y="85"/>
                    </a:lnTo>
                    <a:lnTo>
                      <a:pt x="171" y="85"/>
                    </a:lnTo>
                    <a:lnTo>
                      <a:pt x="171" y="76"/>
                    </a:lnTo>
                    <a:lnTo>
                      <a:pt x="170" y="68"/>
                    </a:lnTo>
                    <a:lnTo>
                      <a:pt x="167" y="59"/>
                    </a:lnTo>
                    <a:lnTo>
                      <a:pt x="164" y="52"/>
                    </a:lnTo>
                    <a:lnTo>
                      <a:pt x="161" y="44"/>
                    </a:lnTo>
                    <a:lnTo>
                      <a:pt x="157" y="37"/>
                    </a:lnTo>
                    <a:lnTo>
                      <a:pt x="151" y="30"/>
                    </a:lnTo>
                    <a:lnTo>
                      <a:pt x="146" y="25"/>
                    </a:lnTo>
                    <a:lnTo>
                      <a:pt x="140" y="19"/>
                    </a:lnTo>
                    <a:lnTo>
                      <a:pt x="133" y="13"/>
                    </a:lnTo>
                    <a:lnTo>
                      <a:pt x="126" y="10"/>
                    </a:lnTo>
                    <a:lnTo>
                      <a:pt x="118" y="6"/>
                    </a:lnTo>
                    <a:lnTo>
                      <a:pt x="112" y="3"/>
                    </a:lnTo>
                    <a:lnTo>
                      <a:pt x="102" y="1"/>
                    </a:lnTo>
                    <a:lnTo>
                      <a:pt x="94" y="0"/>
                    </a:lnTo>
                    <a:lnTo>
                      <a:pt x="85" y="0"/>
                    </a:lnTo>
                    <a:lnTo>
                      <a:pt x="85" y="0"/>
                    </a:lnTo>
                    <a:close/>
                    <a:moveTo>
                      <a:pt x="85" y="116"/>
                    </a:moveTo>
                    <a:lnTo>
                      <a:pt x="85" y="116"/>
                    </a:lnTo>
                    <a:lnTo>
                      <a:pt x="80" y="115"/>
                    </a:lnTo>
                    <a:lnTo>
                      <a:pt x="74" y="113"/>
                    </a:lnTo>
                    <a:lnTo>
                      <a:pt x="68" y="110"/>
                    </a:lnTo>
                    <a:lnTo>
                      <a:pt x="64" y="107"/>
                    </a:lnTo>
                    <a:lnTo>
                      <a:pt x="60" y="102"/>
                    </a:lnTo>
                    <a:lnTo>
                      <a:pt x="57" y="96"/>
                    </a:lnTo>
                    <a:lnTo>
                      <a:pt x="56" y="91"/>
                    </a:lnTo>
                    <a:lnTo>
                      <a:pt x="55" y="85"/>
                    </a:lnTo>
                    <a:lnTo>
                      <a:pt x="55" y="85"/>
                    </a:lnTo>
                    <a:lnTo>
                      <a:pt x="56" y="78"/>
                    </a:lnTo>
                    <a:lnTo>
                      <a:pt x="57" y="72"/>
                    </a:lnTo>
                    <a:lnTo>
                      <a:pt x="60" y="68"/>
                    </a:lnTo>
                    <a:lnTo>
                      <a:pt x="64" y="63"/>
                    </a:lnTo>
                    <a:lnTo>
                      <a:pt x="68" y="59"/>
                    </a:lnTo>
                    <a:lnTo>
                      <a:pt x="74" y="57"/>
                    </a:lnTo>
                    <a:lnTo>
                      <a:pt x="80" y="54"/>
                    </a:lnTo>
                    <a:lnTo>
                      <a:pt x="85" y="54"/>
                    </a:lnTo>
                    <a:lnTo>
                      <a:pt x="85" y="54"/>
                    </a:lnTo>
                    <a:lnTo>
                      <a:pt x="92" y="54"/>
                    </a:lnTo>
                    <a:lnTo>
                      <a:pt x="98" y="57"/>
                    </a:lnTo>
                    <a:lnTo>
                      <a:pt x="102" y="59"/>
                    </a:lnTo>
                    <a:lnTo>
                      <a:pt x="107" y="63"/>
                    </a:lnTo>
                    <a:lnTo>
                      <a:pt x="112" y="68"/>
                    </a:lnTo>
                    <a:lnTo>
                      <a:pt x="114" y="72"/>
                    </a:lnTo>
                    <a:lnTo>
                      <a:pt x="116" y="78"/>
                    </a:lnTo>
                    <a:lnTo>
                      <a:pt x="116" y="85"/>
                    </a:lnTo>
                    <a:lnTo>
                      <a:pt x="116" y="85"/>
                    </a:lnTo>
                    <a:lnTo>
                      <a:pt x="116" y="91"/>
                    </a:lnTo>
                    <a:lnTo>
                      <a:pt x="114" y="96"/>
                    </a:lnTo>
                    <a:lnTo>
                      <a:pt x="112" y="102"/>
                    </a:lnTo>
                    <a:lnTo>
                      <a:pt x="107" y="107"/>
                    </a:lnTo>
                    <a:lnTo>
                      <a:pt x="102" y="110"/>
                    </a:lnTo>
                    <a:lnTo>
                      <a:pt x="98" y="113"/>
                    </a:lnTo>
                    <a:lnTo>
                      <a:pt x="92" y="115"/>
                    </a:lnTo>
                    <a:lnTo>
                      <a:pt x="85" y="116"/>
                    </a:lnTo>
                    <a:lnTo>
                      <a:pt x="85" y="116"/>
                    </a:lnTo>
                    <a:close/>
                    <a:moveTo>
                      <a:pt x="85" y="116"/>
                    </a:moveTo>
                    <a:lnTo>
                      <a:pt x="85" y="116"/>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791" name="Line 26">
                <a:extLst>
                  <a:ext uri="{FF2B5EF4-FFF2-40B4-BE49-F238E27FC236}">
                    <a16:creationId xmlns:a16="http://schemas.microsoft.com/office/drawing/2014/main" id="{7B6087EC-F8A4-4C5C-AC56-623693C73007}"/>
                  </a:ext>
                </a:extLst>
              </p:cNvPr>
              <p:cNvSpPr>
                <a:spLocks noChangeShapeType="1"/>
              </p:cNvSpPr>
              <p:nvPr/>
            </p:nvSpPr>
            <p:spPr bwMode="auto">
              <a:xfrm>
                <a:off x="10390227" y="4082177"/>
                <a:ext cx="0" cy="0"/>
              </a:xfrm>
              <a:prstGeom prst="lin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794" name="Freeform 27">
                <a:extLst>
                  <a:ext uri="{FF2B5EF4-FFF2-40B4-BE49-F238E27FC236}">
                    <a16:creationId xmlns:a16="http://schemas.microsoft.com/office/drawing/2014/main" id="{57103652-C953-4F36-A36A-28C7B93B02DB}"/>
                  </a:ext>
                </a:extLst>
              </p:cNvPr>
              <p:cNvSpPr>
                <a:spLocks noEditPoints="1"/>
              </p:cNvSpPr>
              <p:nvPr/>
            </p:nvSpPr>
            <p:spPr bwMode="auto">
              <a:xfrm>
                <a:off x="10417875" y="4082177"/>
                <a:ext cx="184804" cy="10186"/>
              </a:xfrm>
              <a:custGeom>
                <a:avLst/>
                <a:gdLst>
                  <a:gd name="T0" fmla="*/ 991 w 1019"/>
                  <a:gd name="T1" fmla="*/ 0 h 54"/>
                  <a:gd name="T2" fmla="*/ 28 w 1019"/>
                  <a:gd name="T3" fmla="*/ 0 h 54"/>
                  <a:gd name="T4" fmla="*/ 28 w 1019"/>
                  <a:gd name="T5" fmla="*/ 0 h 54"/>
                  <a:gd name="T6" fmla="*/ 22 w 1019"/>
                  <a:gd name="T7" fmla="*/ 0 h 54"/>
                  <a:gd name="T8" fmla="*/ 16 w 1019"/>
                  <a:gd name="T9" fmla="*/ 2 h 54"/>
                  <a:gd name="T10" fmla="*/ 12 w 1019"/>
                  <a:gd name="T11" fmla="*/ 4 h 54"/>
                  <a:gd name="T12" fmla="*/ 8 w 1019"/>
                  <a:gd name="T13" fmla="*/ 8 h 54"/>
                  <a:gd name="T14" fmla="*/ 5 w 1019"/>
                  <a:gd name="T15" fmla="*/ 12 h 54"/>
                  <a:gd name="T16" fmla="*/ 3 w 1019"/>
                  <a:gd name="T17" fmla="*/ 17 h 54"/>
                  <a:gd name="T18" fmla="*/ 0 w 1019"/>
                  <a:gd name="T19" fmla="*/ 21 h 54"/>
                  <a:gd name="T20" fmla="*/ 0 w 1019"/>
                  <a:gd name="T21" fmla="*/ 27 h 54"/>
                  <a:gd name="T22" fmla="*/ 0 w 1019"/>
                  <a:gd name="T23" fmla="*/ 27 h 54"/>
                  <a:gd name="T24" fmla="*/ 0 w 1019"/>
                  <a:gd name="T25" fmla="*/ 33 h 54"/>
                  <a:gd name="T26" fmla="*/ 3 w 1019"/>
                  <a:gd name="T27" fmla="*/ 37 h 54"/>
                  <a:gd name="T28" fmla="*/ 5 w 1019"/>
                  <a:gd name="T29" fmla="*/ 42 h 54"/>
                  <a:gd name="T30" fmla="*/ 8 w 1019"/>
                  <a:gd name="T31" fmla="*/ 46 h 54"/>
                  <a:gd name="T32" fmla="*/ 12 w 1019"/>
                  <a:gd name="T33" fmla="*/ 50 h 54"/>
                  <a:gd name="T34" fmla="*/ 16 w 1019"/>
                  <a:gd name="T35" fmla="*/ 52 h 54"/>
                  <a:gd name="T36" fmla="*/ 22 w 1019"/>
                  <a:gd name="T37" fmla="*/ 54 h 54"/>
                  <a:gd name="T38" fmla="*/ 28 w 1019"/>
                  <a:gd name="T39" fmla="*/ 54 h 54"/>
                  <a:gd name="T40" fmla="*/ 991 w 1019"/>
                  <a:gd name="T41" fmla="*/ 54 h 54"/>
                  <a:gd name="T42" fmla="*/ 991 w 1019"/>
                  <a:gd name="T43" fmla="*/ 54 h 54"/>
                  <a:gd name="T44" fmla="*/ 996 w 1019"/>
                  <a:gd name="T45" fmla="*/ 54 h 54"/>
                  <a:gd name="T46" fmla="*/ 1001 w 1019"/>
                  <a:gd name="T47" fmla="*/ 52 h 54"/>
                  <a:gd name="T48" fmla="*/ 1006 w 1019"/>
                  <a:gd name="T49" fmla="*/ 50 h 54"/>
                  <a:gd name="T50" fmla="*/ 1011 w 1019"/>
                  <a:gd name="T51" fmla="*/ 46 h 54"/>
                  <a:gd name="T52" fmla="*/ 1013 w 1019"/>
                  <a:gd name="T53" fmla="*/ 42 h 54"/>
                  <a:gd name="T54" fmla="*/ 1016 w 1019"/>
                  <a:gd name="T55" fmla="*/ 37 h 54"/>
                  <a:gd name="T56" fmla="*/ 1017 w 1019"/>
                  <a:gd name="T57" fmla="*/ 33 h 54"/>
                  <a:gd name="T58" fmla="*/ 1019 w 1019"/>
                  <a:gd name="T59" fmla="*/ 27 h 54"/>
                  <a:gd name="T60" fmla="*/ 1019 w 1019"/>
                  <a:gd name="T61" fmla="*/ 27 h 54"/>
                  <a:gd name="T62" fmla="*/ 1017 w 1019"/>
                  <a:gd name="T63" fmla="*/ 21 h 54"/>
                  <a:gd name="T64" fmla="*/ 1016 w 1019"/>
                  <a:gd name="T65" fmla="*/ 17 h 54"/>
                  <a:gd name="T66" fmla="*/ 1013 w 1019"/>
                  <a:gd name="T67" fmla="*/ 12 h 54"/>
                  <a:gd name="T68" fmla="*/ 1011 w 1019"/>
                  <a:gd name="T69" fmla="*/ 8 h 54"/>
                  <a:gd name="T70" fmla="*/ 1006 w 1019"/>
                  <a:gd name="T71" fmla="*/ 4 h 54"/>
                  <a:gd name="T72" fmla="*/ 1001 w 1019"/>
                  <a:gd name="T73" fmla="*/ 2 h 54"/>
                  <a:gd name="T74" fmla="*/ 996 w 1019"/>
                  <a:gd name="T75" fmla="*/ 0 h 54"/>
                  <a:gd name="T76" fmla="*/ 991 w 1019"/>
                  <a:gd name="T77" fmla="*/ 0 h 54"/>
                  <a:gd name="T78" fmla="*/ 991 w 1019"/>
                  <a:gd name="T79" fmla="*/ 0 h 54"/>
                  <a:gd name="T80" fmla="*/ 991 w 1019"/>
                  <a:gd name="T81" fmla="*/ 0 h 54"/>
                  <a:gd name="T82" fmla="*/ 991 w 1019"/>
                  <a:gd name="T8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19" h="54">
                    <a:moveTo>
                      <a:pt x="991" y="0"/>
                    </a:moveTo>
                    <a:lnTo>
                      <a:pt x="28" y="0"/>
                    </a:lnTo>
                    <a:lnTo>
                      <a:pt x="28" y="0"/>
                    </a:lnTo>
                    <a:lnTo>
                      <a:pt x="22" y="0"/>
                    </a:lnTo>
                    <a:lnTo>
                      <a:pt x="16" y="2"/>
                    </a:lnTo>
                    <a:lnTo>
                      <a:pt x="12" y="4"/>
                    </a:lnTo>
                    <a:lnTo>
                      <a:pt x="8" y="8"/>
                    </a:lnTo>
                    <a:lnTo>
                      <a:pt x="5" y="12"/>
                    </a:lnTo>
                    <a:lnTo>
                      <a:pt x="3" y="17"/>
                    </a:lnTo>
                    <a:lnTo>
                      <a:pt x="0" y="21"/>
                    </a:lnTo>
                    <a:lnTo>
                      <a:pt x="0" y="27"/>
                    </a:lnTo>
                    <a:lnTo>
                      <a:pt x="0" y="27"/>
                    </a:lnTo>
                    <a:lnTo>
                      <a:pt x="0" y="33"/>
                    </a:lnTo>
                    <a:lnTo>
                      <a:pt x="3" y="37"/>
                    </a:lnTo>
                    <a:lnTo>
                      <a:pt x="5" y="42"/>
                    </a:lnTo>
                    <a:lnTo>
                      <a:pt x="8" y="46"/>
                    </a:lnTo>
                    <a:lnTo>
                      <a:pt x="12" y="50"/>
                    </a:lnTo>
                    <a:lnTo>
                      <a:pt x="16" y="52"/>
                    </a:lnTo>
                    <a:lnTo>
                      <a:pt x="22" y="54"/>
                    </a:lnTo>
                    <a:lnTo>
                      <a:pt x="28" y="54"/>
                    </a:lnTo>
                    <a:lnTo>
                      <a:pt x="991" y="54"/>
                    </a:lnTo>
                    <a:lnTo>
                      <a:pt x="991" y="54"/>
                    </a:lnTo>
                    <a:lnTo>
                      <a:pt x="996" y="54"/>
                    </a:lnTo>
                    <a:lnTo>
                      <a:pt x="1001" y="52"/>
                    </a:lnTo>
                    <a:lnTo>
                      <a:pt x="1006" y="50"/>
                    </a:lnTo>
                    <a:lnTo>
                      <a:pt x="1011" y="46"/>
                    </a:lnTo>
                    <a:lnTo>
                      <a:pt x="1013" y="42"/>
                    </a:lnTo>
                    <a:lnTo>
                      <a:pt x="1016" y="37"/>
                    </a:lnTo>
                    <a:lnTo>
                      <a:pt x="1017" y="33"/>
                    </a:lnTo>
                    <a:lnTo>
                      <a:pt x="1019" y="27"/>
                    </a:lnTo>
                    <a:lnTo>
                      <a:pt x="1019" y="27"/>
                    </a:lnTo>
                    <a:lnTo>
                      <a:pt x="1017" y="21"/>
                    </a:lnTo>
                    <a:lnTo>
                      <a:pt x="1016" y="17"/>
                    </a:lnTo>
                    <a:lnTo>
                      <a:pt x="1013" y="12"/>
                    </a:lnTo>
                    <a:lnTo>
                      <a:pt x="1011" y="8"/>
                    </a:lnTo>
                    <a:lnTo>
                      <a:pt x="1006" y="4"/>
                    </a:lnTo>
                    <a:lnTo>
                      <a:pt x="1001" y="2"/>
                    </a:lnTo>
                    <a:lnTo>
                      <a:pt x="996" y="0"/>
                    </a:lnTo>
                    <a:lnTo>
                      <a:pt x="991" y="0"/>
                    </a:lnTo>
                    <a:lnTo>
                      <a:pt x="991" y="0"/>
                    </a:lnTo>
                    <a:close/>
                    <a:moveTo>
                      <a:pt x="991" y="0"/>
                    </a:moveTo>
                    <a:lnTo>
                      <a:pt x="991"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795" name="Freeform 28">
                <a:extLst>
                  <a:ext uri="{FF2B5EF4-FFF2-40B4-BE49-F238E27FC236}">
                    <a16:creationId xmlns:a16="http://schemas.microsoft.com/office/drawing/2014/main" id="{442526D8-80C5-4102-9A36-CB3EE6AA06AE}"/>
                  </a:ext>
                </a:extLst>
              </p:cNvPr>
              <p:cNvSpPr>
                <a:spLocks/>
              </p:cNvSpPr>
              <p:nvPr/>
            </p:nvSpPr>
            <p:spPr bwMode="auto">
              <a:xfrm>
                <a:off x="10417875" y="4082177"/>
                <a:ext cx="184804" cy="10186"/>
              </a:xfrm>
              <a:custGeom>
                <a:avLst/>
                <a:gdLst>
                  <a:gd name="T0" fmla="*/ 991 w 1019"/>
                  <a:gd name="T1" fmla="*/ 0 h 54"/>
                  <a:gd name="T2" fmla="*/ 28 w 1019"/>
                  <a:gd name="T3" fmla="*/ 0 h 54"/>
                  <a:gd name="T4" fmla="*/ 28 w 1019"/>
                  <a:gd name="T5" fmla="*/ 0 h 54"/>
                  <a:gd name="T6" fmla="*/ 22 w 1019"/>
                  <a:gd name="T7" fmla="*/ 0 h 54"/>
                  <a:gd name="T8" fmla="*/ 16 w 1019"/>
                  <a:gd name="T9" fmla="*/ 2 h 54"/>
                  <a:gd name="T10" fmla="*/ 12 w 1019"/>
                  <a:gd name="T11" fmla="*/ 4 h 54"/>
                  <a:gd name="T12" fmla="*/ 8 w 1019"/>
                  <a:gd name="T13" fmla="*/ 8 h 54"/>
                  <a:gd name="T14" fmla="*/ 5 w 1019"/>
                  <a:gd name="T15" fmla="*/ 12 h 54"/>
                  <a:gd name="T16" fmla="*/ 3 w 1019"/>
                  <a:gd name="T17" fmla="*/ 17 h 54"/>
                  <a:gd name="T18" fmla="*/ 0 w 1019"/>
                  <a:gd name="T19" fmla="*/ 21 h 54"/>
                  <a:gd name="T20" fmla="*/ 0 w 1019"/>
                  <a:gd name="T21" fmla="*/ 27 h 54"/>
                  <a:gd name="T22" fmla="*/ 0 w 1019"/>
                  <a:gd name="T23" fmla="*/ 27 h 54"/>
                  <a:gd name="T24" fmla="*/ 0 w 1019"/>
                  <a:gd name="T25" fmla="*/ 33 h 54"/>
                  <a:gd name="T26" fmla="*/ 3 w 1019"/>
                  <a:gd name="T27" fmla="*/ 37 h 54"/>
                  <a:gd name="T28" fmla="*/ 5 w 1019"/>
                  <a:gd name="T29" fmla="*/ 42 h 54"/>
                  <a:gd name="T30" fmla="*/ 8 w 1019"/>
                  <a:gd name="T31" fmla="*/ 46 h 54"/>
                  <a:gd name="T32" fmla="*/ 12 w 1019"/>
                  <a:gd name="T33" fmla="*/ 50 h 54"/>
                  <a:gd name="T34" fmla="*/ 16 w 1019"/>
                  <a:gd name="T35" fmla="*/ 52 h 54"/>
                  <a:gd name="T36" fmla="*/ 22 w 1019"/>
                  <a:gd name="T37" fmla="*/ 54 h 54"/>
                  <a:gd name="T38" fmla="*/ 28 w 1019"/>
                  <a:gd name="T39" fmla="*/ 54 h 54"/>
                  <a:gd name="T40" fmla="*/ 991 w 1019"/>
                  <a:gd name="T41" fmla="*/ 54 h 54"/>
                  <a:gd name="T42" fmla="*/ 991 w 1019"/>
                  <a:gd name="T43" fmla="*/ 54 h 54"/>
                  <a:gd name="T44" fmla="*/ 996 w 1019"/>
                  <a:gd name="T45" fmla="*/ 54 h 54"/>
                  <a:gd name="T46" fmla="*/ 1001 w 1019"/>
                  <a:gd name="T47" fmla="*/ 52 h 54"/>
                  <a:gd name="T48" fmla="*/ 1006 w 1019"/>
                  <a:gd name="T49" fmla="*/ 50 h 54"/>
                  <a:gd name="T50" fmla="*/ 1011 w 1019"/>
                  <a:gd name="T51" fmla="*/ 46 h 54"/>
                  <a:gd name="T52" fmla="*/ 1013 w 1019"/>
                  <a:gd name="T53" fmla="*/ 42 h 54"/>
                  <a:gd name="T54" fmla="*/ 1016 w 1019"/>
                  <a:gd name="T55" fmla="*/ 37 h 54"/>
                  <a:gd name="T56" fmla="*/ 1017 w 1019"/>
                  <a:gd name="T57" fmla="*/ 33 h 54"/>
                  <a:gd name="T58" fmla="*/ 1019 w 1019"/>
                  <a:gd name="T59" fmla="*/ 27 h 54"/>
                  <a:gd name="T60" fmla="*/ 1019 w 1019"/>
                  <a:gd name="T61" fmla="*/ 27 h 54"/>
                  <a:gd name="T62" fmla="*/ 1017 w 1019"/>
                  <a:gd name="T63" fmla="*/ 21 h 54"/>
                  <a:gd name="T64" fmla="*/ 1016 w 1019"/>
                  <a:gd name="T65" fmla="*/ 17 h 54"/>
                  <a:gd name="T66" fmla="*/ 1013 w 1019"/>
                  <a:gd name="T67" fmla="*/ 12 h 54"/>
                  <a:gd name="T68" fmla="*/ 1011 w 1019"/>
                  <a:gd name="T69" fmla="*/ 8 h 54"/>
                  <a:gd name="T70" fmla="*/ 1006 w 1019"/>
                  <a:gd name="T71" fmla="*/ 4 h 54"/>
                  <a:gd name="T72" fmla="*/ 1001 w 1019"/>
                  <a:gd name="T73" fmla="*/ 2 h 54"/>
                  <a:gd name="T74" fmla="*/ 996 w 1019"/>
                  <a:gd name="T75" fmla="*/ 0 h 54"/>
                  <a:gd name="T76" fmla="*/ 991 w 1019"/>
                  <a:gd name="T77" fmla="*/ 0 h 54"/>
                  <a:gd name="T78" fmla="*/ 991 w 1019"/>
                  <a:gd name="T7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19" h="54">
                    <a:moveTo>
                      <a:pt x="991" y="0"/>
                    </a:moveTo>
                    <a:lnTo>
                      <a:pt x="28" y="0"/>
                    </a:lnTo>
                    <a:lnTo>
                      <a:pt x="28" y="0"/>
                    </a:lnTo>
                    <a:lnTo>
                      <a:pt x="22" y="0"/>
                    </a:lnTo>
                    <a:lnTo>
                      <a:pt x="16" y="2"/>
                    </a:lnTo>
                    <a:lnTo>
                      <a:pt x="12" y="4"/>
                    </a:lnTo>
                    <a:lnTo>
                      <a:pt x="8" y="8"/>
                    </a:lnTo>
                    <a:lnTo>
                      <a:pt x="5" y="12"/>
                    </a:lnTo>
                    <a:lnTo>
                      <a:pt x="3" y="17"/>
                    </a:lnTo>
                    <a:lnTo>
                      <a:pt x="0" y="21"/>
                    </a:lnTo>
                    <a:lnTo>
                      <a:pt x="0" y="27"/>
                    </a:lnTo>
                    <a:lnTo>
                      <a:pt x="0" y="27"/>
                    </a:lnTo>
                    <a:lnTo>
                      <a:pt x="0" y="33"/>
                    </a:lnTo>
                    <a:lnTo>
                      <a:pt x="3" y="37"/>
                    </a:lnTo>
                    <a:lnTo>
                      <a:pt x="5" y="42"/>
                    </a:lnTo>
                    <a:lnTo>
                      <a:pt x="8" y="46"/>
                    </a:lnTo>
                    <a:lnTo>
                      <a:pt x="12" y="50"/>
                    </a:lnTo>
                    <a:lnTo>
                      <a:pt x="16" y="52"/>
                    </a:lnTo>
                    <a:lnTo>
                      <a:pt x="22" y="54"/>
                    </a:lnTo>
                    <a:lnTo>
                      <a:pt x="28" y="54"/>
                    </a:lnTo>
                    <a:lnTo>
                      <a:pt x="991" y="54"/>
                    </a:lnTo>
                    <a:lnTo>
                      <a:pt x="991" y="54"/>
                    </a:lnTo>
                    <a:lnTo>
                      <a:pt x="996" y="54"/>
                    </a:lnTo>
                    <a:lnTo>
                      <a:pt x="1001" y="52"/>
                    </a:lnTo>
                    <a:lnTo>
                      <a:pt x="1006" y="50"/>
                    </a:lnTo>
                    <a:lnTo>
                      <a:pt x="1011" y="46"/>
                    </a:lnTo>
                    <a:lnTo>
                      <a:pt x="1013" y="42"/>
                    </a:lnTo>
                    <a:lnTo>
                      <a:pt x="1016" y="37"/>
                    </a:lnTo>
                    <a:lnTo>
                      <a:pt x="1017" y="33"/>
                    </a:lnTo>
                    <a:lnTo>
                      <a:pt x="1019" y="27"/>
                    </a:lnTo>
                    <a:lnTo>
                      <a:pt x="1019" y="27"/>
                    </a:lnTo>
                    <a:lnTo>
                      <a:pt x="1017" y="21"/>
                    </a:lnTo>
                    <a:lnTo>
                      <a:pt x="1016" y="17"/>
                    </a:lnTo>
                    <a:lnTo>
                      <a:pt x="1013" y="12"/>
                    </a:lnTo>
                    <a:lnTo>
                      <a:pt x="1011" y="8"/>
                    </a:lnTo>
                    <a:lnTo>
                      <a:pt x="1006" y="4"/>
                    </a:lnTo>
                    <a:lnTo>
                      <a:pt x="1001" y="2"/>
                    </a:lnTo>
                    <a:lnTo>
                      <a:pt x="996" y="0"/>
                    </a:lnTo>
                    <a:lnTo>
                      <a:pt x="991" y="0"/>
                    </a:lnTo>
                    <a:lnTo>
                      <a:pt x="991" y="0"/>
                    </a:ln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796" name="Line 29">
                <a:extLst>
                  <a:ext uri="{FF2B5EF4-FFF2-40B4-BE49-F238E27FC236}">
                    <a16:creationId xmlns:a16="http://schemas.microsoft.com/office/drawing/2014/main" id="{18C73C00-DF35-4B08-9957-CF05B7A289D3}"/>
                  </a:ext>
                </a:extLst>
              </p:cNvPr>
              <p:cNvSpPr>
                <a:spLocks noChangeShapeType="1"/>
              </p:cNvSpPr>
              <p:nvPr/>
            </p:nvSpPr>
            <p:spPr bwMode="auto">
              <a:xfrm>
                <a:off x="10598314" y="4082177"/>
                <a:ext cx="0" cy="0"/>
              </a:xfrm>
              <a:prstGeom prst="lin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797" name="Freeform 30">
                <a:extLst>
                  <a:ext uri="{FF2B5EF4-FFF2-40B4-BE49-F238E27FC236}">
                    <a16:creationId xmlns:a16="http://schemas.microsoft.com/office/drawing/2014/main" id="{760CE827-E62F-4B74-B1FF-042FEC967AAD}"/>
                  </a:ext>
                </a:extLst>
              </p:cNvPr>
              <p:cNvSpPr>
                <a:spLocks noEditPoints="1"/>
              </p:cNvSpPr>
              <p:nvPr/>
            </p:nvSpPr>
            <p:spPr bwMode="auto">
              <a:xfrm>
                <a:off x="10417875" y="4061805"/>
                <a:ext cx="184804" cy="10186"/>
              </a:xfrm>
              <a:custGeom>
                <a:avLst/>
                <a:gdLst>
                  <a:gd name="T0" fmla="*/ 0 w 1019"/>
                  <a:gd name="T1" fmla="*/ 27 h 54"/>
                  <a:gd name="T2" fmla="*/ 0 w 1019"/>
                  <a:gd name="T3" fmla="*/ 27 h 54"/>
                  <a:gd name="T4" fmla="*/ 0 w 1019"/>
                  <a:gd name="T5" fmla="*/ 31 h 54"/>
                  <a:gd name="T6" fmla="*/ 3 w 1019"/>
                  <a:gd name="T7" fmla="*/ 37 h 54"/>
                  <a:gd name="T8" fmla="*/ 5 w 1019"/>
                  <a:gd name="T9" fmla="*/ 42 h 54"/>
                  <a:gd name="T10" fmla="*/ 8 w 1019"/>
                  <a:gd name="T11" fmla="*/ 46 h 54"/>
                  <a:gd name="T12" fmla="*/ 12 w 1019"/>
                  <a:gd name="T13" fmla="*/ 49 h 54"/>
                  <a:gd name="T14" fmla="*/ 16 w 1019"/>
                  <a:gd name="T15" fmla="*/ 52 h 54"/>
                  <a:gd name="T16" fmla="*/ 22 w 1019"/>
                  <a:gd name="T17" fmla="*/ 53 h 54"/>
                  <a:gd name="T18" fmla="*/ 28 w 1019"/>
                  <a:gd name="T19" fmla="*/ 54 h 54"/>
                  <a:gd name="T20" fmla="*/ 991 w 1019"/>
                  <a:gd name="T21" fmla="*/ 54 h 54"/>
                  <a:gd name="T22" fmla="*/ 991 w 1019"/>
                  <a:gd name="T23" fmla="*/ 54 h 54"/>
                  <a:gd name="T24" fmla="*/ 996 w 1019"/>
                  <a:gd name="T25" fmla="*/ 53 h 54"/>
                  <a:gd name="T26" fmla="*/ 1001 w 1019"/>
                  <a:gd name="T27" fmla="*/ 52 h 54"/>
                  <a:gd name="T28" fmla="*/ 1006 w 1019"/>
                  <a:gd name="T29" fmla="*/ 49 h 54"/>
                  <a:gd name="T30" fmla="*/ 1011 w 1019"/>
                  <a:gd name="T31" fmla="*/ 46 h 54"/>
                  <a:gd name="T32" fmla="*/ 1013 w 1019"/>
                  <a:gd name="T33" fmla="*/ 42 h 54"/>
                  <a:gd name="T34" fmla="*/ 1016 w 1019"/>
                  <a:gd name="T35" fmla="*/ 37 h 54"/>
                  <a:gd name="T36" fmla="*/ 1017 w 1019"/>
                  <a:gd name="T37" fmla="*/ 31 h 54"/>
                  <a:gd name="T38" fmla="*/ 1019 w 1019"/>
                  <a:gd name="T39" fmla="*/ 27 h 54"/>
                  <a:gd name="T40" fmla="*/ 1019 w 1019"/>
                  <a:gd name="T41" fmla="*/ 27 h 54"/>
                  <a:gd name="T42" fmla="*/ 1017 w 1019"/>
                  <a:gd name="T43" fmla="*/ 21 h 54"/>
                  <a:gd name="T44" fmla="*/ 1016 w 1019"/>
                  <a:gd name="T45" fmla="*/ 16 h 54"/>
                  <a:gd name="T46" fmla="*/ 1013 w 1019"/>
                  <a:gd name="T47" fmla="*/ 11 h 54"/>
                  <a:gd name="T48" fmla="*/ 1011 w 1019"/>
                  <a:gd name="T49" fmla="*/ 8 h 54"/>
                  <a:gd name="T50" fmla="*/ 1006 w 1019"/>
                  <a:gd name="T51" fmla="*/ 4 h 54"/>
                  <a:gd name="T52" fmla="*/ 1001 w 1019"/>
                  <a:gd name="T53" fmla="*/ 1 h 54"/>
                  <a:gd name="T54" fmla="*/ 996 w 1019"/>
                  <a:gd name="T55" fmla="*/ 0 h 54"/>
                  <a:gd name="T56" fmla="*/ 991 w 1019"/>
                  <a:gd name="T57" fmla="*/ 0 h 54"/>
                  <a:gd name="T58" fmla="*/ 28 w 1019"/>
                  <a:gd name="T59" fmla="*/ 0 h 54"/>
                  <a:gd name="T60" fmla="*/ 28 w 1019"/>
                  <a:gd name="T61" fmla="*/ 0 h 54"/>
                  <a:gd name="T62" fmla="*/ 22 w 1019"/>
                  <a:gd name="T63" fmla="*/ 0 h 54"/>
                  <a:gd name="T64" fmla="*/ 16 w 1019"/>
                  <a:gd name="T65" fmla="*/ 1 h 54"/>
                  <a:gd name="T66" fmla="*/ 12 w 1019"/>
                  <a:gd name="T67" fmla="*/ 4 h 54"/>
                  <a:gd name="T68" fmla="*/ 8 w 1019"/>
                  <a:gd name="T69" fmla="*/ 8 h 54"/>
                  <a:gd name="T70" fmla="*/ 5 w 1019"/>
                  <a:gd name="T71" fmla="*/ 11 h 54"/>
                  <a:gd name="T72" fmla="*/ 3 w 1019"/>
                  <a:gd name="T73" fmla="*/ 16 h 54"/>
                  <a:gd name="T74" fmla="*/ 0 w 1019"/>
                  <a:gd name="T75" fmla="*/ 21 h 54"/>
                  <a:gd name="T76" fmla="*/ 0 w 1019"/>
                  <a:gd name="T77" fmla="*/ 27 h 54"/>
                  <a:gd name="T78" fmla="*/ 0 w 1019"/>
                  <a:gd name="T79" fmla="*/ 27 h 54"/>
                  <a:gd name="T80" fmla="*/ 0 w 1019"/>
                  <a:gd name="T81" fmla="*/ 27 h 54"/>
                  <a:gd name="T82" fmla="*/ 0 w 1019"/>
                  <a:gd name="T83"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19" h="54">
                    <a:moveTo>
                      <a:pt x="0" y="27"/>
                    </a:moveTo>
                    <a:lnTo>
                      <a:pt x="0" y="27"/>
                    </a:lnTo>
                    <a:lnTo>
                      <a:pt x="0" y="31"/>
                    </a:lnTo>
                    <a:lnTo>
                      <a:pt x="3" y="37"/>
                    </a:lnTo>
                    <a:lnTo>
                      <a:pt x="5" y="42"/>
                    </a:lnTo>
                    <a:lnTo>
                      <a:pt x="8" y="46"/>
                    </a:lnTo>
                    <a:lnTo>
                      <a:pt x="12" y="49"/>
                    </a:lnTo>
                    <a:lnTo>
                      <a:pt x="16" y="52"/>
                    </a:lnTo>
                    <a:lnTo>
                      <a:pt x="22" y="53"/>
                    </a:lnTo>
                    <a:lnTo>
                      <a:pt x="28" y="54"/>
                    </a:lnTo>
                    <a:lnTo>
                      <a:pt x="991" y="54"/>
                    </a:lnTo>
                    <a:lnTo>
                      <a:pt x="991" y="54"/>
                    </a:lnTo>
                    <a:lnTo>
                      <a:pt x="996" y="53"/>
                    </a:lnTo>
                    <a:lnTo>
                      <a:pt x="1001" y="52"/>
                    </a:lnTo>
                    <a:lnTo>
                      <a:pt x="1006" y="49"/>
                    </a:lnTo>
                    <a:lnTo>
                      <a:pt x="1011" y="46"/>
                    </a:lnTo>
                    <a:lnTo>
                      <a:pt x="1013" y="42"/>
                    </a:lnTo>
                    <a:lnTo>
                      <a:pt x="1016" y="37"/>
                    </a:lnTo>
                    <a:lnTo>
                      <a:pt x="1017" y="31"/>
                    </a:lnTo>
                    <a:lnTo>
                      <a:pt x="1019" y="27"/>
                    </a:lnTo>
                    <a:lnTo>
                      <a:pt x="1019" y="27"/>
                    </a:lnTo>
                    <a:lnTo>
                      <a:pt x="1017" y="21"/>
                    </a:lnTo>
                    <a:lnTo>
                      <a:pt x="1016" y="16"/>
                    </a:lnTo>
                    <a:lnTo>
                      <a:pt x="1013" y="11"/>
                    </a:lnTo>
                    <a:lnTo>
                      <a:pt x="1011" y="8"/>
                    </a:lnTo>
                    <a:lnTo>
                      <a:pt x="1006" y="4"/>
                    </a:lnTo>
                    <a:lnTo>
                      <a:pt x="1001" y="1"/>
                    </a:lnTo>
                    <a:lnTo>
                      <a:pt x="996" y="0"/>
                    </a:lnTo>
                    <a:lnTo>
                      <a:pt x="991" y="0"/>
                    </a:lnTo>
                    <a:lnTo>
                      <a:pt x="28" y="0"/>
                    </a:lnTo>
                    <a:lnTo>
                      <a:pt x="28" y="0"/>
                    </a:lnTo>
                    <a:lnTo>
                      <a:pt x="22" y="0"/>
                    </a:lnTo>
                    <a:lnTo>
                      <a:pt x="16" y="1"/>
                    </a:lnTo>
                    <a:lnTo>
                      <a:pt x="12" y="4"/>
                    </a:lnTo>
                    <a:lnTo>
                      <a:pt x="8" y="8"/>
                    </a:lnTo>
                    <a:lnTo>
                      <a:pt x="5" y="11"/>
                    </a:lnTo>
                    <a:lnTo>
                      <a:pt x="3" y="16"/>
                    </a:lnTo>
                    <a:lnTo>
                      <a:pt x="0" y="21"/>
                    </a:lnTo>
                    <a:lnTo>
                      <a:pt x="0" y="27"/>
                    </a:lnTo>
                    <a:lnTo>
                      <a:pt x="0" y="27"/>
                    </a:lnTo>
                    <a:close/>
                    <a:moveTo>
                      <a:pt x="0" y="27"/>
                    </a:moveTo>
                    <a:lnTo>
                      <a:pt x="0" y="27"/>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798" name="Freeform 31">
                <a:extLst>
                  <a:ext uri="{FF2B5EF4-FFF2-40B4-BE49-F238E27FC236}">
                    <a16:creationId xmlns:a16="http://schemas.microsoft.com/office/drawing/2014/main" id="{CE354591-A2DF-4787-B9A9-C1DBCEA42B2B}"/>
                  </a:ext>
                </a:extLst>
              </p:cNvPr>
              <p:cNvSpPr>
                <a:spLocks/>
              </p:cNvSpPr>
              <p:nvPr/>
            </p:nvSpPr>
            <p:spPr bwMode="auto">
              <a:xfrm>
                <a:off x="10417875" y="4061805"/>
                <a:ext cx="184804" cy="10186"/>
              </a:xfrm>
              <a:custGeom>
                <a:avLst/>
                <a:gdLst>
                  <a:gd name="T0" fmla="*/ 0 w 1019"/>
                  <a:gd name="T1" fmla="*/ 27 h 54"/>
                  <a:gd name="T2" fmla="*/ 0 w 1019"/>
                  <a:gd name="T3" fmla="*/ 27 h 54"/>
                  <a:gd name="T4" fmla="*/ 0 w 1019"/>
                  <a:gd name="T5" fmla="*/ 31 h 54"/>
                  <a:gd name="T6" fmla="*/ 3 w 1019"/>
                  <a:gd name="T7" fmla="*/ 37 h 54"/>
                  <a:gd name="T8" fmla="*/ 5 w 1019"/>
                  <a:gd name="T9" fmla="*/ 42 h 54"/>
                  <a:gd name="T10" fmla="*/ 8 w 1019"/>
                  <a:gd name="T11" fmla="*/ 46 h 54"/>
                  <a:gd name="T12" fmla="*/ 12 w 1019"/>
                  <a:gd name="T13" fmla="*/ 49 h 54"/>
                  <a:gd name="T14" fmla="*/ 16 w 1019"/>
                  <a:gd name="T15" fmla="*/ 52 h 54"/>
                  <a:gd name="T16" fmla="*/ 22 w 1019"/>
                  <a:gd name="T17" fmla="*/ 53 h 54"/>
                  <a:gd name="T18" fmla="*/ 28 w 1019"/>
                  <a:gd name="T19" fmla="*/ 54 h 54"/>
                  <a:gd name="T20" fmla="*/ 991 w 1019"/>
                  <a:gd name="T21" fmla="*/ 54 h 54"/>
                  <a:gd name="T22" fmla="*/ 991 w 1019"/>
                  <a:gd name="T23" fmla="*/ 54 h 54"/>
                  <a:gd name="T24" fmla="*/ 996 w 1019"/>
                  <a:gd name="T25" fmla="*/ 53 h 54"/>
                  <a:gd name="T26" fmla="*/ 1001 w 1019"/>
                  <a:gd name="T27" fmla="*/ 52 h 54"/>
                  <a:gd name="T28" fmla="*/ 1006 w 1019"/>
                  <a:gd name="T29" fmla="*/ 49 h 54"/>
                  <a:gd name="T30" fmla="*/ 1011 w 1019"/>
                  <a:gd name="T31" fmla="*/ 46 h 54"/>
                  <a:gd name="T32" fmla="*/ 1013 w 1019"/>
                  <a:gd name="T33" fmla="*/ 42 h 54"/>
                  <a:gd name="T34" fmla="*/ 1016 w 1019"/>
                  <a:gd name="T35" fmla="*/ 37 h 54"/>
                  <a:gd name="T36" fmla="*/ 1017 w 1019"/>
                  <a:gd name="T37" fmla="*/ 31 h 54"/>
                  <a:gd name="T38" fmla="*/ 1019 w 1019"/>
                  <a:gd name="T39" fmla="*/ 27 h 54"/>
                  <a:gd name="T40" fmla="*/ 1019 w 1019"/>
                  <a:gd name="T41" fmla="*/ 27 h 54"/>
                  <a:gd name="T42" fmla="*/ 1017 w 1019"/>
                  <a:gd name="T43" fmla="*/ 21 h 54"/>
                  <a:gd name="T44" fmla="*/ 1016 w 1019"/>
                  <a:gd name="T45" fmla="*/ 16 h 54"/>
                  <a:gd name="T46" fmla="*/ 1013 w 1019"/>
                  <a:gd name="T47" fmla="*/ 11 h 54"/>
                  <a:gd name="T48" fmla="*/ 1011 w 1019"/>
                  <a:gd name="T49" fmla="*/ 8 h 54"/>
                  <a:gd name="T50" fmla="*/ 1006 w 1019"/>
                  <a:gd name="T51" fmla="*/ 4 h 54"/>
                  <a:gd name="T52" fmla="*/ 1001 w 1019"/>
                  <a:gd name="T53" fmla="*/ 1 h 54"/>
                  <a:gd name="T54" fmla="*/ 996 w 1019"/>
                  <a:gd name="T55" fmla="*/ 0 h 54"/>
                  <a:gd name="T56" fmla="*/ 991 w 1019"/>
                  <a:gd name="T57" fmla="*/ 0 h 54"/>
                  <a:gd name="T58" fmla="*/ 28 w 1019"/>
                  <a:gd name="T59" fmla="*/ 0 h 54"/>
                  <a:gd name="T60" fmla="*/ 28 w 1019"/>
                  <a:gd name="T61" fmla="*/ 0 h 54"/>
                  <a:gd name="T62" fmla="*/ 22 w 1019"/>
                  <a:gd name="T63" fmla="*/ 0 h 54"/>
                  <a:gd name="T64" fmla="*/ 16 w 1019"/>
                  <a:gd name="T65" fmla="*/ 1 h 54"/>
                  <a:gd name="T66" fmla="*/ 12 w 1019"/>
                  <a:gd name="T67" fmla="*/ 4 h 54"/>
                  <a:gd name="T68" fmla="*/ 8 w 1019"/>
                  <a:gd name="T69" fmla="*/ 8 h 54"/>
                  <a:gd name="T70" fmla="*/ 5 w 1019"/>
                  <a:gd name="T71" fmla="*/ 11 h 54"/>
                  <a:gd name="T72" fmla="*/ 3 w 1019"/>
                  <a:gd name="T73" fmla="*/ 16 h 54"/>
                  <a:gd name="T74" fmla="*/ 0 w 1019"/>
                  <a:gd name="T75" fmla="*/ 21 h 54"/>
                  <a:gd name="T76" fmla="*/ 0 w 1019"/>
                  <a:gd name="T77" fmla="*/ 27 h 54"/>
                  <a:gd name="T78" fmla="*/ 0 w 1019"/>
                  <a:gd name="T79"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19" h="54">
                    <a:moveTo>
                      <a:pt x="0" y="27"/>
                    </a:moveTo>
                    <a:lnTo>
                      <a:pt x="0" y="27"/>
                    </a:lnTo>
                    <a:lnTo>
                      <a:pt x="0" y="31"/>
                    </a:lnTo>
                    <a:lnTo>
                      <a:pt x="3" y="37"/>
                    </a:lnTo>
                    <a:lnTo>
                      <a:pt x="5" y="42"/>
                    </a:lnTo>
                    <a:lnTo>
                      <a:pt x="8" y="46"/>
                    </a:lnTo>
                    <a:lnTo>
                      <a:pt x="12" y="49"/>
                    </a:lnTo>
                    <a:lnTo>
                      <a:pt x="16" y="52"/>
                    </a:lnTo>
                    <a:lnTo>
                      <a:pt x="22" y="53"/>
                    </a:lnTo>
                    <a:lnTo>
                      <a:pt x="28" y="54"/>
                    </a:lnTo>
                    <a:lnTo>
                      <a:pt x="991" y="54"/>
                    </a:lnTo>
                    <a:lnTo>
                      <a:pt x="991" y="54"/>
                    </a:lnTo>
                    <a:lnTo>
                      <a:pt x="996" y="53"/>
                    </a:lnTo>
                    <a:lnTo>
                      <a:pt x="1001" y="52"/>
                    </a:lnTo>
                    <a:lnTo>
                      <a:pt x="1006" y="49"/>
                    </a:lnTo>
                    <a:lnTo>
                      <a:pt x="1011" y="46"/>
                    </a:lnTo>
                    <a:lnTo>
                      <a:pt x="1013" y="42"/>
                    </a:lnTo>
                    <a:lnTo>
                      <a:pt x="1016" y="37"/>
                    </a:lnTo>
                    <a:lnTo>
                      <a:pt x="1017" y="31"/>
                    </a:lnTo>
                    <a:lnTo>
                      <a:pt x="1019" y="27"/>
                    </a:lnTo>
                    <a:lnTo>
                      <a:pt x="1019" y="27"/>
                    </a:lnTo>
                    <a:lnTo>
                      <a:pt x="1017" y="21"/>
                    </a:lnTo>
                    <a:lnTo>
                      <a:pt x="1016" y="16"/>
                    </a:lnTo>
                    <a:lnTo>
                      <a:pt x="1013" y="11"/>
                    </a:lnTo>
                    <a:lnTo>
                      <a:pt x="1011" y="8"/>
                    </a:lnTo>
                    <a:lnTo>
                      <a:pt x="1006" y="4"/>
                    </a:lnTo>
                    <a:lnTo>
                      <a:pt x="1001" y="1"/>
                    </a:lnTo>
                    <a:lnTo>
                      <a:pt x="996" y="0"/>
                    </a:lnTo>
                    <a:lnTo>
                      <a:pt x="991" y="0"/>
                    </a:lnTo>
                    <a:lnTo>
                      <a:pt x="28" y="0"/>
                    </a:lnTo>
                    <a:lnTo>
                      <a:pt x="28" y="0"/>
                    </a:lnTo>
                    <a:lnTo>
                      <a:pt x="22" y="0"/>
                    </a:lnTo>
                    <a:lnTo>
                      <a:pt x="16" y="1"/>
                    </a:lnTo>
                    <a:lnTo>
                      <a:pt x="12" y="4"/>
                    </a:lnTo>
                    <a:lnTo>
                      <a:pt x="8" y="8"/>
                    </a:lnTo>
                    <a:lnTo>
                      <a:pt x="5" y="11"/>
                    </a:lnTo>
                    <a:lnTo>
                      <a:pt x="3" y="16"/>
                    </a:lnTo>
                    <a:lnTo>
                      <a:pt x="0" y="21"/>
                    </a:lnTo>
                    <a:lnTo>
                      <a:pt x="0" y="27"/>
                    </a:lnTo>
                    <a:lnTo>
                      <a:pt x="0" y="27"/>
                    </a:ln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799" name="Line 32">
                <a:extLst>
                  <a:ext uri="{FF2B5EF4-FFF2-40B4-BE49-F238E27FC236}">
                    <a16:creationId xmlns:a16="http://schemas.microsoft.com/office/drawing/2014/main" id="{1D390FBE-E300-4B7F-B552-75BB92E1A31C}"/>
                  </a:ext>
                </a:extLst>
              </p:cNvPr>
              <p:cNvSpPr>
                <a:spLocks noChangeShapeType="1"/>
              </p:cNvSpPr>
              <p:nvPr/>
            </p:nvSpPr>
            <p:spPr bwMode="auto">
              <a:xfrm>
                <a:off x="10417875" y="4066171"/>
                <a:ext cx="0" cy="0"/>
              </a:xfrm>
              <a:prstGeom prst="lin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808" name="Freeform 33">
                <a:extLst>
                  <a:ext uri="{FF2B5EF4-FFF2-40B4-BE49-F238E27FC236}">
                    <a16:creationId xmlns:a16="http://schemas.microsoft.com/office/drawing/2014/main" id="{D00B6F92-4A08-4FAD-B7ED-72DB1571BF08}"/>
                  </a:ext>
                </a:extLst>
              </p:cNvPr>
              <p:cNvSpPr>
                <a:spLocks noEditPoints="1"/>
              </p:cNvSpPr>
              <p:nvPr/>
            </p:nvSpPr>
            <p:spPr bwMode="auto">
              <a:xfrm>
                <a:off x="10417875" y="3975952"/>
                <a:ext cx="184804" cy="10186"/>
              </a:xfrm>
              <a:custGeom>
                <a:avLst/>
                <a:gdLst>
                  <a:gd name="T0" fmla="*/ 1019 w 1019"/>
                  <a:gd name="T1" fmla="*/ 27 h 54"/>
                  <a:gd name="T2" fmla="*/ 1019 w 1019"/>
                  <a:gd name="T3" fmla="*/ 27 h 54"/>
                  <a:gd name="T4" fmla="*/ 1017 w 1019"/>
                  <a:gd name="T5" fmla="*/ 21 h 54"/>
                  <a:gd name="T6" fmla="*/ 1016 w 1019"/>
                  <a:gd name="T7" fmla="*/ 17 h 54"/>
                  <a:gd name="T8" fmla="*/ 1013 w 1019"/>
                  <a:gd name="T9" fmla="*/ 12 h 54"/>
                  <a:gd name="T10" fmla="*/ 1011 w 1019"/>
                  <a:gd name="T11" fmla="*/ 8 h 54"/>
                  <a:gd name="T12" fmla="*/ 1006 w 1019"/>
                  <a:gd name="T13" fmla="*/ 4 h 54"/>
                  <a:gd name="T14" fmla="*/ 1001 w 1019"/>
                  <a:gd name="T15" fmla="*/ 2 h 54"/>
                  <a:gd name="T16" fmla="*/ 996 w 1019"/>
                  <a:gd name="T17" fmla="*/ 0 h 54"/>
                  <a:gd name="T18" fmla="*/ 991 w 1019"/>
                  <a:gd name="T19" fmla="*/ 0 h 54"/>
                  <a:gd name="T20" fmla="*/ 28 w 1019"/>
                  <a:gd name="T21" fmla="*/ 0 h 54"/>
                  <a:gd name="T22" fmla="*/ 28 w 1019"/>
                  <a:gd name="T23" fmla="*/ 0 h 54"/>
                  <a:gd name="T24" fmla="*/ 22 w 1019"/>
                  <a:gd name="T25" fmla="*/ 0 h 54"/>
                  <a:gd name="T26" fmla="*/ 16 w 1019"/>
                  <a:gd name="T27" fmla="*/ 2 h 54"/>
                  <a:gd name="T28" fmla="*/ 12 w 1019"/>
                  <a:gd name="T29" fmla="*/ 4 h 54"/>
                  <a:gd name="T30" fmla="*/ 8 w 1019"/>
                  <a:gd name="T31" fmla="*/ 8 h 54"/>
                  <a:gd name="T32" fmla="*/ 5 w 1019"/>
                  <a:gd name="T33" fmla="*/ 12 h 54"/>
                  <a:gd name="T34" fmla="*/ 3 w 1019"/>
                  <a:gd name="T35" fmla="*/ 17 h 54"/>
                  <a:gd name="T36" fmla="*/ 0 w 1019"/>
                  <a:gd name="T37" fmla="*/ 21 h 54"/>
                  <a:gd name="T38" fmla="*/ 0 w 1019"/>
                  <a:gd name="T39" fmla="*/ 27 h 54"/>
                  <a:gd name="T40" fmla="*/ 0 w 1019"/>
                  <a:gd name="T41" fmla="*/ 27 h 54"/>
                  <a:gd name="T42" fmla="*/ 0 w 1019"/>
                  <a:gd name="T43" fmla="*/ 33 h 54"/>
                  <a:gd name="T44" fmla="*/ 3 w 1019"/>
                  <a:gd name="T45" fmla="*/ 37 h 54"/>
                  <a:gd name="T46" fmla="*/ 5 w 1019"/>
                  <a:gd name="T47" fmla="*/ 42 h 54"/>
                  <a:gd name="T48" fmla="*/ 8 w 1019"/>
                  <a:gd name="T49" fmla="*/ 46 h 54"/>
                  <a:gd name="T50" fmla="*/ 12 w 1019"/>
                  <a:gd name="T51" fmla="*/ 50 h 54"/>
                  <a:gd name="T52" fmla="*/ 16 w 1019"/>
                  <a:gd name="T53" fmla="*/ 52 h 54"/>
                  <a:gd name="T54" fmla="*/ 22 w 1019"/>
                  <a:gd name="T55" fmla="*/ 54 h 54"/>
                  <a:gd name="T56" fmla="*/ 28 w 1019"/>
                  <a:gd name="T57" fmla="*/ 54 h 54"/>
                  <a:gd name="T58" fmla="*/ 991 w 1019"/>
                  <a:gd name="T59" fmla="*/ 54 h 54"/>
                  <a:gd name="T60" fmla="*/ 991 w 1019"/>
                  <a:gd name="T61" fmla="*/ 54 h 54"/>
                  <a:gd name="T62" fmla="*/ 996 w 1019"/>
                  <a:gd name="T63" fmla="*/ 54 h 54"/>
                  <a:gd name="T64" fmla="*/ 1001 w 1019"/>
                  <a:gd name="T65" fmla="*/ 52 h 54"/>
                  <a:gd name="T66" fmla="*/ 1006 w 1019"/>
                  <a:gd name="T67" fmla="*/ 50 h 54"/>
                  <a:gd name="T68" fmla="*/ 1011 w 1019"/>
                  <a:gd name="T69" fmla="*/ 46 h 54"/>
                  <a:gd name="T70" fmla="*/ 1013 w 1019"/>
                  <a:gd name="T71" fmla="*/ 42 h 54"/>
                  <a:gd name="T72" fmla="*/ 1016 w 1019"/>
                  <a:gd name="T73" fmla="*/ 37 h 54"/>
                  <a:gd name="T74" fmla="*/ 1017 w 1019"/>
                  <a:gd name="T75" fmla="*/ 33 h 54"/>
                  <a:gd name="T76" fmla="*/ 1019 w 1019"/>
                  <a:gd name="T77" fmla="*/ 27 h 54"/>
                  <a:gd name="T78" fmla="*/ 1019 w 1019"/>
                  <a:gd name="T79" fmla="*/ 27 h 54"/>
                  <a:gd name="T80" fmla="*/ 1019 w 1019"/>
                  <a:gd name="T81" fmla="*/ 27 h 54"/>
                  <a:gd name="T82" fmla="*/ 1019 w 1019"/>
                  <a:gd name="T83"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19" h="54">
                    <a:moveTo>
                      <a:pt x="1019" y="27"/>
                    </a:moveTo>
                    <a:lnTo>
                      <a:pt x="1019" y="27"/>
                    </a:lnTo>
                    <a:lnTo>
                      <a:pt x="1017" y="21"/>
                    </a:lnTo>
                    <a:lnTo>
                      <a:pt x="1016" y="17"/>
                    </a:lnTo>
                    <a:lnTo>
                      <a:pt x="1013" y="12"/>
                    </a:lnTo>
                    <a:lnTo>
                      <a:pt x="1011" y="8"/>
                    </a:lnTo>
                    <a:lnTo>
                      <a:pt x="1006" y="4"/>
                    </a:lnTo>
                    <a:lnTo>
                      <a:pt x="1001" y="2"/>
                    </a:lnTo>
                    <a:lnTo>
                      <a:pt x="996" y="0"/>
                    </a:lnTo>
                    <a:lnTo>
                      <a:pt x="991" y="0"/>
                    </a:lnTo>
                    <a:lnTo>
                      <a:pt x="28" y="0"/>
                    </a:lnTo>
                    <a:lnTo>
                      <a:pt x="28" y="0"/>
                    </a:lnTo>
                    <a:lnTo>
                      <a:pt x="22" y="0"/>
                    </a:lnTo>
                    <a:lnTo>
                      <a:pt x="16" y="2"/>
                    </a:lnTo>
                    <a:lnTo>
                      <a:pt x="12" y="4"/>
                    </a:lnTo>
                    <a:lnTo>
                      <a:pt x="8" y="8"/>
                    </a:lnTo>
                    <a:lnTo>
                      <a:pt x="5" y="12"/>
                    </a:lnTo>
                    <a:lnTo>
                      <a:pt x="3" y="17"/>
                    </a:lnTo>
                    <a:lnTo>
                      <a:pt x="0" y="21"/>
                    </a:lnTo>
                    <a:lnTo>
                      <a:pt x="0" y="27"/>
                    </a:lnTo>
                    <a:lnTo>
                      <a:pt x="0" y="27"/>
                    </a:lnTo>
                    <a:lnTo>
                      <a:pt x="0" y="33"/>
                    </a:lnTo>
                    <a:lnTo>
                      <a:pt x="3" y="37"/>
                    </a:lnTo>
                    <a:lnTo>
                      <a:pt x="5" y="42"/>
                    </a:lnTo>
                    <a:lnTo>
                      <a:pt x="8" y="46"/>
                    </a:lnTo>
                    <a:lnTo>
                      <a:pt x="12" y="50"/>
                    </a:lnTo>
                    <a:lnTo>
                      <a:pt x="16" y="52"/>
                    </a:lnTo>
                    <a:lnTo>
                      <a:pt x="22" y="54"/>
                    </a:lnTo>
                    <a:lnTo>
                      <a:pt x="28" y="54"/>
                    </a:lnTo>
                    <a:lnTo>
                      <a:pt x="991" y="54"/>
                    </a:lnTo>
                    <a:lnTo>
                      <a:pt x="991" y="54"/>
                    </a:lnTo>
                    <a:lnTo>
                      <a:pt x="996" y="54"/>
                    </a:lnTo>
                    <a:lnTo>
                      <a:pt x="1001" y="52"/>
                    </a:lnTo>
                    <a:lnTo>
                      <a:pt x="1006" y="50"/>
                    </a:lnTo>
                    <a:lnTo>
                      <a:pt x="1011" y="46"/>
                    </a:lnTo>
                    <a:lnTo>
                      <a:pt x="1013" y="42"/>
                    </a:lnTo>
                    <a:lnTo>
                      <a:pt x="1016" y="37"/>
                    </a:lnTo>
                    <a:lnTo>
                      <a:pt x="1017" y="33"/>
                    </a:lnTo>
                    <a:lnTo>
                      <a:pt x="1019" y="27"/>
                    </a:lnTo>
                    <a:lnTo>
                      <a:pt x="1019" y="27"/>
                    </a:lnTo>
                    <a:close/>
                    <a:moveTo>
                      <a:pt x="1019" y="27"/>
                    </a:moveTo>
                    <a:lnTo>
                      <a:pt x="1019" y="27"/>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809" name="Freeform 34">
                <a:extLst>
                  <a:ext uri="{FF2B5EF4-FFF2-40B4-BE49-F238E27FC236}">
                    <a16:creationId xmlns:a16="http://schemas.microsoft.com/office/drawing/2014/main" id="{4B67A536-44EC-4B74-8AAD-C9C80AAEA059}"/>
                  </a:ext>
                </a:extLst>
              </p:cNvPr>
              <p:cNvSpPr>
                <a:spLocks/>
              </p:cNvSpPr>
              <p:nvPr/>
            </p:nvSpPr>
            <p:spPr bwMode="auto">
              <a:xfrm>
                <a:off x="10417875" y="3975952"/>
                <a:ext cx="184804" cy="10186"/>
              </a:xfrm>
              <a:custGeom>
                <a:avLst/>
                <a:gdLst>
                  <a:gd name="T0" fmla="*/ 1019 w 1019"/>
                  <a:gd name="T1" fmla="*/ 27 h 54"/>
                  <a:gd name="T2" fmla="*/ 1019 w 1019"/>
                  <a:gd name="T3" fmla="*/ 27 h 54"/>
                  <a:gd name="T4" fmla="*/ 1017 w 1019"/>
                  <a:gd name="T5" fmla="*/ 21 h 54"/>
                  <a:gd name="T6" fmla="*/ 1016 w 1019"/>
                  <a:gd name="T7" fmla="*/ 17 h 54"/>
                  <a:gd name="T8" fmla="*/ 1013 w 1019"/>
                  <a:gd name="T9" fmla="*/ 12 h 54"/>
                  <a:gd name="T10" fmla="*/ 1011 w 1019"/>
                  <a:gd name="T11" fmla="*/ 8 h 54"/>
                  <a:gd name="T12" fmla="*/ 1006 w 1019"/>
                  <a:gd name="T13" fmla="*/ 4 h 54"/>
                  <a:gd name="T14" fmla="*/ 1001 w 1019"/>
                  <a:gd name="T15" fmla="*/ 2 h 54"/>
                  <a:gd name="T16" fmla="*/ 996 w 1019"/>
                  <a:gd name="T17" fmla="*/ 0 h 54"/>
                  <a:gd name="T18" fmla="*/ 991 w 1019"/>
                  <a:gd name="T19" fmla="*/ 0 h 54"/>
                  <a:gd name="T20" fmla="*/ 28 w 1019"/>
                  <a:gd name="T21" fmla="*/ 0 h 54"/>
                  <a:gd name="T22" fmla="*/ 28 w 1019"/>
                  <a:gd name="T23" fmla="*/ 0 h 54"/>
                  <a:gd name="T24" fmla="*/ 22 w 1019"/>
                  <a:gd name="T25" fmla="*/ 0 h 54"/>
                  <a:gd name="T26" fmla="*/ 16 w 1019"/>
                  <a:gd name="T27" fmla="*/ 2 h 54"/>
                  <a:gd name="T28" fmla="*/ 12 w 1019"/>
                  <a:gd name="T29" fmla="*/ 4 h 54"/>
                  <a:gd name="T30" fmla="*/ 8 w 1019"/>
                  <a:gd name="T31" fmla="*/ 8 h 54"/>
                  <a:gd name="T32" fmla="*/ 5 w 1019"/>
                  <a:gd name="T33" fmla="*/ 12 h 54"/>
                  <a:gd name="T34" fmla="*/ 3 w 1019"/>
                  <a:gd name="T35" fmla="*/ 17 h 54"/>
                  <a:gd name="T36" fmla="*/ 0 w 1019"/>
                  <a:gd name="T37" fmla="*/ 21 h 54"/>
                  <a:gd name="T38" fmla="*/ 0 w 1019"/>
                  <a:gd name="T39" fmla="*/ 27 h 54"/>
                  <a:gd name="T40" fmla="*/ 0 w 1019"/>
                  <a:gd name="T41" fmla="*/ 27 h 54"/>
                  <a:gd name="T42" fmla="*/ 0 w 1019"/>
                  <a:gd name="T43" fmla="*/ 33 h 54"/>
                  <a:gd name="T44" fmla="*/ 3 w 1019"/>
                  <a:gd name="T45" fmla="*/ 37 h 54"/>
                  <a:gd name="T46" fmla="*/ 5 w 1019"/>
                  <a:gd name="T47" fmla="*/ 42 h 54"/>
                  <a:gd name="T48" fmla="*/ 8 w 1019"/>
                  <a:gd name="T49" fmla="*/ 46 h 54"/>
                  <a:gd name="T50" fmla="*/ 12 w 1019"/>
                  <a:gd name="T51" fmla="*/ 50 h 54"/>
                  <a:gd name="T52" fmla="*/ 16 w 1019"/>
                  <a:gd name="T53" fmla="*/ 52 h 54"/>
                  <a:gd name="T54" fmla="*/ 22 w 1019"/>
                  <a:gd name="T55" fmla="*/ 54 h 54"/>
                  <a:gd name="T56" fmla="*/ 28 w 1019"/>
                  <a:gd name="T57" fmla="*/ 54 h 54"/>
                  <a:gd name="T58" fmla="*/ 991 w 1019"/>
                  <a:gd name="T59" fmla="*/ 54 h 54"/>
                  <a:gd name="T60" fmla="*/ 991 w 1019"/>
                  <a:gd name="T61" fmla="*/ 54 h 54"/>
                  <a:gd name="T62" fmla="*/ 996 w 1019"/>
                  <a:gd name="T63" fmla="*/ 54 h 54"/>
                  <a:gd name="T64" fmla="*/ 1001 w 1019"/>
                  <a:gd name="T65" fmla="*/ 52 h 54"/>
                  <a:gd name="T66" fmla="*/ 1006 w 1019"/>
                  <a:gd name="T67" fmla="*/ 50 h 54"/>
                  <a:gd name="T68" fmla="*/ 1011 w 1019"/>
                  <a:gd name="T69" fmla="*/ 46 h 54"/>
                  <a:gd name="T70" fmla="*/ 1013 w 1019"/>
                  <a:gd name="T71" fmla="*/ 42 h 54"/>
                  <a:gd name="T72" fmla="*/ 1016 w 1019"/>
                  <a:gd name="T73" fmla="*/ 37 h 54"/>
                  <a:gd name="T74" fmla="*/ 1017 w 1019"/>
                  <a:gd name="T75" fmla="*/ 33 h 54"/>
                  <a:gd name="T76" fmla="*/ 1019 w 1019"/>
                  <a:gd name="T77" fmla="*/ 27 h 54"/>
                  <a:gd name="T78" fmla="*/ 1019 w 1019"/>
                  <a:gd name="T79"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19" h="54">
                    <a:moveTo>
                      <a:pt x="1019" y="27"/>
                    </a:moveTo>
                    <a:lnTo>
                      <a:pt x="1019" y="27"/>
                    </a:lnTo>
                    <a:lnTo>
                      <a:pt x="1017" y="21"/>
                    </a:lnTo>
                    <a:lnTo>
                      <a:pt x="1016" y="17"/>
                    </a:lnTo>
                    <a:lnTo>
                      <a:pt x="1013" y="12"/>
                    </a:lnTo>
                    <a:lnTo>
                      <a:pt x="1011" y="8"/>
                    </a:lnTo>
                    <a:lnTo>
                      <a:pt x="1006" y="4"/>
                    </a:lnTo>
                    <a:lnTo>
                      <a:pt x="1001" y="2"/>
                    </a:lnTo>
                    <a:lnTo>
                      <a:pt x="996" y="0"/>
                    </a:lnTo>
                    <a:lnTo>
                      <a:pt x="991" y="0"/>
                    </a:lnTo>
                    <a:lnTo>
                      <a:pt x="28" y="0"/>
                    </a:lnTo>
                    <a:lnTo>
                      <a:pt x="28" y="0"/>
                    </a:lnTo>
                    <a:lnTo>
                      <a:pt x="22" y="0"/>
                    </a:lnTo>
                    <a:lnTo>
                      <a:pt x="16" y="2"/>
                    </a:lnTo>
                    <a:lnTo>
                      <a:pt x="12" y="4"/>
                    </a:lnTo>
                    <a:lnTo>
                      <a:pt x="8" y="8"/>
                    </a:lnTo>
                    <a:lnTo>
                      <a:pt x="5" y="12"/>
                    </a:lnTo>
                    <a:lnTo>
                      <a:pt x="3" y="17"/>
                    </a:lnTo>
                    <a:lnTo>
                      <a:pt x="0" y="21"/>
                    </a:lnTo>
                    <a:lnTo>
                      <a:pt x="0" y="27"/>
                    </a:lnTo>
                    <a:lnTo>
                      <a:pt x="0" y="27"/>
                    </a:lnTo>
                    <a:lnTo>
                      <a:pt x="0" y="33"/>
                    </a:lnTo>
                    <a:lnTo>
                      <a:pt x="3" y="37"/>
                    </a:lnTo>
                    <a:lnTo>
                      <a:pt x="5" y="42"/>
                    </a:lnTo>
                    <a:lnTo>
                      <a:pt x="8" y="46"/>
                    </a:lnTo>
                    <a:lnTo>
                      <a:pt x="12" y="50"/>
                    </a:lnTo>
                    <a:lnTo>
                      <a:pt x="16" y="52"/>
                    </a:lnTo>
                    <a:lnTo>
                      <a:pt x="22" y="54"/>
                    </a:lnTo>
                    <a:lnTo>
                      <a:pt x="28" y="54"/>
                    </a:lnTo>
                    <a:lnTo>
                      <a:pt x="991" y="54"/>
                    </a:lnTo>
                    <a:lnTo>
                      <a:pt x="991" y="54"/>
                    </a:lnTo>
                    <a:lnTo>
                      <a:pt x="996" y="54"/>
                    </a:lnTo>
                    <a:lnTo>
                      <a:pt x="1001" y="52"/>
                    </a:lnTo>
                    <a:lnTo>
                      <a:pt x="1006" y="50"/>
                    </a:lnTo>
                    <a:lnTo>
                      <a:pt x="1011" y="46"/>
                    </a:lnTo>
                    <a:lnTo>
                      <a:pt x="1013" y="42"/>
                    </a:lnTo>
                    <a:lnTo>
                      <a:pt x="1016" y="37"/>
                    </a:lnTo>
                    <a:lnTo>
                      <a:pt x="1017" y="33"/>
                    </a:lnTo>
                    <a:lnTo>
                      <a:pt x="1019" y="27"/>
                    </a:lnTo>
                    <a:lnTo>
                      <a:pt x="1019" y="27"/>
                    </a:ln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810" name="Line 35">
                <a:extLst>
                  <a:ext uri="{FF2B5EF4-FFF2-40B4-BE49-F238E27FC236}">
                    <a16:creationId xmlns:a16="http://schemas.microsoft.com/office/drawing/2014/main" id="{97268662-BA11-4EB9-B806-39F3B2A70D53}"/>
                  </a:ext>
                </a:extLst>
              </p:cNvPr>
              <p:cNvSpPr>
                <a:spLocks noChangeShapeType="1"/>
              </p:cNvSpPr>
              <p:nvPr/>
            </p:nvSpPr>
            <p:spPr bwMode="auto">
              <a:xfrm>
                <a:off x="10602679" y="3981772"/>
                <a:ext cx="0" cy="0"/>
              </a:xfrm>
              <a:prstGeom prst="lin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811" name="Freeform 36">
                <a:extLst>
                  <a:ext uri="{FF2B5EF4-FFF2-40B4-BE49-F238E27FC236}">
                    <a16:creationId xmlns:a16="http://schemas.microsoft.com/office/drawing/2014/main" id="{B9069094-7AFD-40E6-B8FB-0E42720967DD}"/>
                  </a:ext>
                </a:extLst>
              </p:cNvPr>
              <p:cNvSpPr>
                <a:spLocks noEditPoints="1"/>
              </p:cNvSpPr>
              <p:nvPr/>
            </p:nvSpPr>
            <p:spPr bwMode="auto">
              <a:xfrm>
                <a:off x="10417875" y="3955579"/>
                <a:ext cx="184804" cy="10186"/>
              </a:xfrm>
              <a:custGeom>
                <a:avLst/>
                <a:gdLst>
                  <a:gd name="T0" fmla="*/ 28 w 1019"/>
                  <a:gd name="T1" fmla="*/ 55 h 55"/>
                  <a:gd name="T2" fmla="*/ 991 w 1019"/>
                  <a:gd name="T3" fmla="*/ 55 h 55"/>
                  <a:gd name="T4" fmla="*/ 991 w 1019"/>
                  <a:gd name="T5" fmla="*/ 55 h 55"/>
                  <a:gd name="T6" fmla="*/ 996 w 1019"/>
                  <a:gd name="T7" fmla="*/ 54 h 55"/>
                  <a:gd name="T8" fmla="*/ 1001 w 1019"/>
                  <a:gd name="T9" fmla="*/ 53 h 55"/>
                  <a:gd name="T10" fmla="*/ 1006 w 1019"/>
                  <a:gd name="T11" fmla="*/ 49 h 55"/>
                  <a:gd name="T12" fmla="*/ 1011 w 1019"/>
                  <a:gd name="T13" fmla="*/ 47 h 55"/>
                  <a:gd name="T14" fmla="*/ 1013 w 1019"/>
                  <a:gd name="T15" fmla="*/ 43 h 55"/>
                  <a:gd name="T16" fmla="*/ 1016 w 1019"/>
                  <a:gd name="T17" fmla="*/ 38 h 55"/>
                  <a:gd name="T18" fmla="*/ 1017 w 1019"/>
                  <a:gd name="T19" fmla="*/ 32 h 55"/>
                  <a:gd name="T20" fmla="*/ 1019 w 1019"/>
                  <a:gd name="T21" fmla="*/ 28 h 55"/>
                  <a:gd name="T22" fmla="*/ 1019 w 1019"/>
                  <a:gd name="T23" fmla="*/ 28 h 55"/>
                  <a:gd name="T24" fmla="*/ 1017 w 1019"/>
                  <a:gd name="T25" fmla="*/ 22 h 55"/>
                  <a:gd name="T26" fmla="*/ 1016 w 1019"/>
                  <a:gd name="T27" fmla="*/ 16 h 55"/>
                  <a:gd name="T28" fmla="*/ 1013 w 1019"/>
                  <a:gd name="T29" fmla="*/ 12 h 55"/>
                  <a:gd name="T30" fmla="*/ 1011 w 1019"/>
                  <a:gd name="T31" fmla="*/ 8 h 55"/>
                  <a:gd name="T32" fmla="*/ 1006 w 1019"/>
                  <a:gd name="T33" fmla="*/ 5 h 55"/>
                  <a:gd name="T34" fmla="*/ 1001 w 1019"/>
                  <a:gd name="T35" fmla="*/ 2 h 55"/>
                  <a:gd name="T36" fmla="*/ 996 w 1019"/>
                  <a:gd name="T37" fmla="*/ 0 h 55"/>
                  <a:gd name="T38" fmla="*/ 991 w 1019"/>
                  <a:gd name="T39" fmla="*/ 0 h 55"/>
                  <a:gd name="T40" fmla="*/ 28 w 1019"/>
                  <a:gd name="T41" fmla="*/ 0 h 55"/>
                  <a:gd name="T42" fmla="*/ 28 w 1019"/>
                  <a:gd name="T43" fmla="*/ 0 h 55"/>
                  <a:gd name="T44" fmla="*/ 22 w 1019"/>
                  <a:gd name="T45" fmla="*/ 0 h 55"/>
                  <a:gd name="T46" fmla="*/ 16 w 1019"/>
                  <a:gd name="T47" fmla="*/ 2 h 55"/>
                  <a:gd name="T48" fmla="*/ 12 w 1019"/>
                  <a:gd name="T49" fmla="*/ 5 h 55"/>
                  <a:gd name="T50" fmla="*/ 8 w 1019"/>
                  <a:gd name="T51" fmla="*/ 8 h 55"/>
                  <a:gd name="T52" fmla="*/ 5 w 1019"/>
                  <a:gd name="T53" fmla="*/ 12 h 55"/>
                  <a:gd name="T54" fmla="*/ 3 w 1019"/>
                  <a:gd name="T55" fmla="*/ 16 h 55"/>
                  <a:gd name="T56" fmla="*/ 0 w 1019"/>
                  <a:gd name="T57" fmla="*/ 22 h 55"/>
                  <a:gd name="T58" fmla="*/ 0 w 1019"/>
                  <a:gd name="T59" fmla="*/ 28 h 55"/>
                  <a:gd name="T60" fmla="*/ 0 w 1019"/>
                  <a:gd name="T61" fmla="*/ 28 h 55"/>
                  <a:gd name="T62" fmla="*/ 0 w 1019"/>
                  <a:gd name="T63" fmla="*/ 32 h 55"/>
                  <a:gd name="T64" fmla="*/ 3 w 1019"/>
                  <a:gd name="T65" fmla="*/ 38 h 55"/>
                  <a:gd name="T66" fmla="*/ 5 w 1019"/>
                  <a:gd name="T67" fmla="*/ 43 h 55"/>
                  <a:gd name="T68" fmla="*/ 8 w 1019"/>
                  <a:gd name="T69" fmla="*/ 47 h 55"/>
                  <a:gd name="T70" fmla="*/ 12 w 1019"/>
                  <a:gd name="T71" fmla="*/ 49 h 55"/>
                  <a:gd name="T72" fmla="*/ 16 w 1019"/>
                  <a:gd name="T73" fmla="*/ 53 h 55"/>
                  <a:gd name="T74" fmla="*/ 22 w 1019"/>
                  <a:gd name="T75" fmla="*/ 54 h 55"/>
                  <a:gd name="T76" fmla="*/ 28 w 1019"/>
                  <a:gd name="T77" fmla="*/ 55 h 55"/>
                  <a:gd name="T78" fmla="*/ 28 w 1019"/>
                  <a:gd name="T79" fmla="*/ 55 h 55"/>
                  <a:gd name="T80" fmla="*/ 28 w 1019"/>
                  <a:gd name="T81" fmla="*/ 55 h 55"/>
                  <a:gd name="T82" fmla="*/ 28 w 1019"/>
                  <a:gd name="T83"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19" h="55">
                    <a:moveTo>
                      <a:pt x="28" y="55"/>
                    </a:moveTo>
                    <a:lnTo>
                      <a:pt x="991" y="55"/>
                    </a:lnTo>
                    <a:lnTo>
                      <a:pt x="991" y="55"/>
                    </a:lnTo>
                    <a:lnTo>
                      <a:pt x="996" y="54"/>
                    </a:lnTo>
                    <a:lnTo>
                      <a:pt x="1001" y="53"/>
                    </a:lnTo>
                    <a:lnTo>
                      <a:pt x="1006" y="49"/>
                    </a:lnTo>
                    <a:lnTo>
                      <a:pt x="1011" y="47"/>
                    </a:lnTo>
                    <a:lnTo>
                      <a:pt x="1013" y="43"/>
                    </a:lnTo>
                    <a:lnTo>
                      <a:pt x="1016" y="38"/>
                    </a:lnTo>
                    <a:lnTo>
                      <a:pt x="1017" y="32"/>
                    </a:lnTo>
                    <a:lnTo>
                      <a:pt x="1019" y="28"/>
                    </a:lnTo>
                    <a:lnTo>
                      <a:pt x="1019" y="28"/>
                    </a:lnTo>
                    <a:lnTo>
                      <a:pt x="1017" y="22"/>
                    </a:lnTo>
                    <a:lnTo>
                      <a:pt x="1016" y="16"/>
                    </a:lnTo>
                    <a:lnTo>
                      <a:pt x="1013" y="12"/>
                    </a:lnTo>
                    <a:lnTo>
                      <a:pt x="1011" y="8"/>
                    </a:lnTo>
                    <a:lnTo>
                      <a:pt x="1006" y="5"/>
                    </a:lnTo>
                    <a:lnTo>
                      <a:pt x="1001" y="2"/>
                    </a:lnTo>
                    <a:lnTo>
                      <a:pt x="996" y="0"/>
                    </a:lnTo>
                    <a:lnTo>
                      <a:pt x="991" y="0"/>
                    </a:lnTo>
                    <a:lnTo>
                      <a:pt x="28" y="0"/>
                    </a:lnTo>
                    <a:lnTo>
                      <a:pt x="28" y="0"/>
                    </a:lnTo>
                    <a:lnTo>
                      <a:pt x="22" y="0"/>
                    </a:lnTo>
                    <a:lnTo>
                      <a:pt x="16" y="2"/>
                    </a:lnTo>
                    <a:lnTo>
                      <a:pt x="12" y="5"/>
                    </a:lnTo>
                    <a:lnTo>
                      <a:pt x="8" y="8"/>
                    </a:lnTo>
                    <a:lnTo>
                      <a:pt x="5" y="12"/>
                    </a:lnTo>
                    <a:lnTo>
                      <a:pt x="3" y="16"/>
                    </a:lnTo>
                    <a:lnTo>
                      <a:pt x="0" y="22"/>
                    </a:lnTo>
                    <a:lnTo>
                      <a:pt x="0" y="28"/>
                    </a:lnTo>
                    <a:lnTo>
                      <a:pt x="0" y="28"/>
                    </a:lnTo>
                    <a:lnTo>
                      <a:pt x="0" y="32"/>
                    </a:lnTo>
                    <a:lnTo>
                      <a:pt x="3" y="38"/>
                    </a:lnTo>
                    <a:lnTo>
                      <a:pt x="5" y="43"/>
                    </a:lnTo>
                    <a:lnTo>
                      <a:pt x="8" y="47"/>
                    </a:lnTo>
                    <a:lnTo>
                      <a:pt x="12" y="49"/>
                    </a:lnTo>
                    <a:lnTo>
                      <a:pt x="16" y="53"/>
                    </a:lnTo>
                    <a:lnTo>
                      <a:pt x="22" y="54"/>
                    </a:lnTo>
                    <a:lnTo>
                      <a:pt x="28" y="55"/>
                    </a:lnTo>
                    <a:lnTo>
                      <a:pt x="28" y="55"/>
                    </a:lnTo>
                    <a:close/>
                    <a:moveTo>
                      <a:pt x="28" y="55"/>
                    </a:moveTo>
                    <a:lnTo>
                      <a:pt x="28" y="55"/>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812" name="Freeform 37">
                <a:extLst>
                  <a:ext uri="{FF2B5EF4-FFF2-40B4-BE49-F238E27FC236}">
                    <a16:creationId xmlns:a16="http://schemas.microsoft.com/office/drawing/2014/main" id="{7333ABC4-1A0C-42F5-B49D-AF204AA834E5}"/>
                  </a:ext>
                </a:extLst>
              </p:cNvPr>
              <p:cNvSpPr>
                <a:spLocks/>
              </p:cNvSpPr>
              <p:nvPr/>
            </p:nvSpPr>
            <p:spPr bwMode="auto">
              <a:xfrm>
                <a:off x="10417875" y="3955579"/>
                <a:ext cx="184804" cy="10186"/>
              </a:xfrm>
              <a:custGeom>
                <a:avLst/>
                <a:gdLst>
                  <a:gd name="T0" fmla="*/ 28 w 1019"/>
                  <a:gd name="T1" fmla="*/ 55 h 55"/>
                  <a:gd name="T2" fmla="*/ 991 w 1019"/>
                  <a:gd name="T3" fmla="*/ 55 h 55"/>
                  <a:gd name="T4" fmla="*/ 991 w 1019"/>
                  <a:gd name="T5" fmla="*/ 55 h 55"/>
                  <a:gd name="T6" fmla="*/ 996 w 1019"/>
                  <a:gd name="T7" fmla="*/ 54 h 55"/>
                  <a:gd name="T8" fmla="*/ 1001 w 1019"/>
                  <a:gd name="T9" fmla="*/ 53 h 55"/>
                  <a:gd name="T10" fmla="*/ 1006 w 1019"/>
                  <a:gd name="T11" fmla="*/ 49 h 55"/>
                  <a:gd name="T12" fmla="*/ 1011 w 1019"/>
                  <a:gd name="T13" fmla="*/ 47 h 55"/>
                  <a:gd name="T14" fmla="*/ 1013 w 1019"/>
                  <a:gd name="T15" fmla="*/ 43 h 55"/>
                  <a:gd name="T16" fmla="*/ 1016 w 1019"/>
                  <a:gd name="T17" fmla="*/ 38 h 55"/>
                  <a:gd name="T18" fmla="*/ 1017 w 1019"/>
                  <a:gd name="T19" fmla="*/ 32 h 55"/>
                  <a:gd name="T20" fmla="*/ 1019 w 1019"/>
                  <a:gd name="T21" fmla="*/ 28 h 55"/>
                  <a:gd name="T22" fmla="*/ 1019 w 1019"/>
                  <a:gd name="T23" fmla="*/ 28 h 55"/>
                  <a:gd name="T24" fmla="*/ 1017 w 1019"/>
                  <a:gd name="T25" fmla="*/ 22 h 55"/>
                  <a:gd name="T26" fmla="*/ 1016 w 1019"/>
                  <a:gd name="T27" fmla="*/ 16 h 55"/>
                  <a:gd name="T28" fmla="*/ 1013 w 1019"/>
                  <a:gd name="T29" fmla="*/ 12 h 55"/>
                  <a:gd name="T30" fmla="*/ 1011 w 1019"/>
                  <a:gd name="T31" fmla="*/ 8 h 55"/>
                  <a:gd name="T32" fmla="*/ 1006 w 1019"/>
                  <a:gd name="T33" fmla="*/ 5 h 55"/>
                  <a:gd name="T34" fmla="*/ 1001 w 1019"/>
                  <a:gd name="T35" fmla="*/ 2 h 55"/>
                  <a:gd name="T36" fmla="*/ 996 w 1019"/>
                  <a:gd name="T37" fmla="*/ 0 h 55"/>
                  <a:gd name="T38" fmla="*/ 991 w 1019"/>
                  <a:gd name="T39" fmla="*/ 0 h 55"/>
                  <a:gd name="T40" fmla="*/ 28 w 1019"/>
                  <a:gd name="T41" fmla="*/ 0 h 55"/>
                  <a:gd name="T42" fmla="*/ 28 w 1019"/>
                  <a:gd name="T43" fmla="*/ 0 h 55"/>
                  <a:gd name="T44" fmla="*/ 22 w 1019"/>
                  <a:gd name="T45" fmla="*/ 0 h 55"/>
                  <a:gd name="T46" fmla="*/ 16 w 1019"/>
                  <a:gd name="T47" fmla="*/ 2 h 55"/>
                  <a:gd name="T48" fmla="*/ 12 w 1019"/>
                  <a:gd name="T49" fmla="*/ 5 h 55"/>
                  <a:gd name="T50" fmla="*/ 8 w 1019"/>
                  <a:gd name="T51" fmla="*/ 8 h 55"/>
                  <a:gd name="T52" fmla="*/ 5 w 1019"/>
                  <a:gd name="T53" fmla="*/ 12 h 55"/>
                  <a:gd name="T54" fmla="*/ 3 w 1019"/>
                  <a:gd name="T55" fmla="*/ 16 h 55"/>
                  <a:gd name="T56" fmla="*/ 0 w 1019"/>
                  <a:gd name="T57" fmla="*/ 22 h 55"/>
                  <a:gd name="T58" fmla="*/ 0 w 1019"/>
                  <a:gd name="T59" fmla="*/ 28 h 55"/>
                  <a:gd name="T60" fmla="*/ 0 w 1019"/>
                  <a:gd name="T61" fmla="*/ 28 h 55"/>
                  <a:gd name="T62" fmla="*/ 0 w 1019"/>
                  <a:gd name="T63" fmla="*/ 32 h 55"/>
                  <a:gd name="T64" fmla="*/ 3 w 1019"/>
                  <a:gd name="T65" fmla="*/ 38 h 55"/>
                  <a:gd name="T66" fmla="*/ 5 w 1019"/>
                  <a:gd name="T67" fmla="*/ 43 h 55"/>
                  <a:gd name="T68" fmla="*/ 8 w 1019"/>
                  <a:gd name="T69" fmla="*/ 47 h 55"/>
                  <a:gd name="T70" fmla="*/ 12 w 1019"/>
                  <a:gd name="T71" fmla="*/ 49 h 55"/>
                  <a:gd name="T72" fmla="*/ 16 w 1019"/>
                  <a:gd name="T73" fmla="*/ 53 h 55"/>
                  <a:gd name="T74" fmla="*/ 22 w 1019"/>
                  <a:gd name="T75" fmla="*/ 54 h 55"/>
                  <a:gd name="T76" fmla="*/ 28 w 1019"/>
                  <a:gd name="T77" fmla="*/ 55 h 55"/>
                  <a:gd name="T78" fmla="*/ 28 w 1019"/>
                  <a:gd name="T79"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19" h="55">
                    <a:moveTo>
                      <a:pt x="28" y="55"/>
                    </a:moveTo>
                    <a:lnTo>
                      <a:pt x="991" y="55"/>
                    </a:lnTo>
                    <a:lnTo>
                      <a:pt x="991" y="55"/>
                    </a:lnTo>
                    <a:lnTo>
                      <a:pt x="996" y="54"/>
                    </a:lnTo>
                    <a:lnTo>
                      <a:pt x="1001" y="53"/>
                    </a:lnTo>
                    <a:lnTo>
                      <a:pt x="1006" y="49"/>
                    </a:lnTo>
                    <a:lnTo>
                      <a:pt x="1011" y="47"/>
                    </a:lnTo>
                    <a:lnTo>
                      <a:pt x="1013" y="43"/>
                    </a:lnTo>
                    <a:lnTo>
                      <a:pt x="1016" y="38"/>
                    </a:lnTo>
                    <a:lnTo>
                      <a:pt x="1017" y="32"/>
                    </a:lnTo>
                    <a:lnTo>
                      <a:pt x="1019" y="28"/>
                    </a:lnTo>
                    <a:lnTo>
                      <a:pt x="1019" y="28"/>
                    </a:lnTo>
                    <a:lnTo>
                      <a:pt x="1017" y="22"/>
                    </a:lnTo>
                    <a:lnTo>
                      <a:pt x="1016" y="16"/>
                    </a:lnTo>
                    <a:lnTo>
                      <a:pt x="1013" y="12"/>
                    </a:lnTo>
                    <a:lnTo>
                      <a:pt x="1011" y="8"/>
                    </a:lnTo>
                    <a:lnTo>
                      <a:pt x="1006" y="5"/>
                    </a:lnTo>
                    <a:lnTo>
                      <a:pt x="1001" y="2"/>
                    </a:lnTo>
                    <a:lnTo>
                      <a:pt x="996" y="0"/>
                    </a:lnTo>
                    <a:lnTo>
                      <a:pt x="991" y="0"/>
                    </a:lnTo>
                    <a:lnTo>
                      <a:pt x="28" y="0"/>
                    </a:lnTo>
                    <a:lnTo>
                      <a:pt x="28" y="0"/>
                    </a:lnTo>
                    <a:lnTo>
                      <a:pt x="22" y="0"/>
                    </a:lnTo>
                    <a:lnTo>
                      <a:pt x="16" y="2"/>
                    </a:lnTo>
                    <a:lnTo>
                      <a:pt x="12" y="5"/>
                    </a:lnTo>
                    <a:lnTo>
                      <a:pt x="8" y="8"/>
                    </a:lnTo>
                    <a:lnTo>
                      <a:pt x="5" y="12"/>
                    </a:lnTo>
                    <a:lnTo>
                      <a:pt x="3" y="16"/>
                    </a:lnTo>
                    <a:lnTo>
                      <a:pt x="0" y="22"/>
                    </a:lnTo>
                    <a:lnTo>
                      <a:pt x="0" y="28"/>
                    </a:lnTo>
                    <a:lnTo>
                      <a:pt x="0" y="28"/>
                    </a:lnTo>
                    <a:lnTo>
                      <a:pt x="0" y="32"/>
                    </a:lnTo>
                    <a:lnTo>
                      <a:pt x="3" y="38"/>
                    </a:lnTo>
                    <a:lnTo>
                      <a:pt x="5" y="43"/>
                    </a:lnTo>
                    <a:lnTo>
                      <a:pt x="8" y="47"/>
                    </a:lnTo>
                    <a:lnTo>
                      <a:pt x="12" y="49"/>
                    </a:lnTo>
                    <a:lnTo>
                      <a:pt x="16" y="53"/>
                    </a:lnTo>
                    <a:lnTo>
                      <a:pt x="22" y="54"/>
                    </a:lnTo>
                    <a:lnTo>
                      <a:pt x="28" y="55"/>
                    </a:lnTo>
                    <a:lnTo>
                      <a:pt x="28" y="55"/>
                    </a:ln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813" name="Line 38">
                <a:extLst>
                  <a:ext uri="{FF2B5EF4-FFF2-40B4-BE49-F238E27FC236}">
                    <a16:creationId xmlns:a16="http://schemas.microsoft.com/office/drawing/2014/main" id="{9B908A46-63A8-43AC-9469-53C3558DEC4C}"/>
                  </a:ext>
                </a:extLst>
              </p:cNvPr>
              <p:cNvSpPr>
                <a:spLocks noChangeShapeType="1"/>
              </p:cNvSpPr>
              <p:nvPr/>
            </p:nvSpPr>
            <p:spPr bwMode="auto">
              <a:xfrm>
                <a:off x="10422240" y="3965765"/>
                <a:ext cx="0" cy="0"/>
              </a:xfrm>
              <a:prstGeom prst="lin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814" name="Freeform 39">
                <a:extLst>
                  <a:ext uri="{FF2B5EF4-FFF2-40B4-BE49-F238E27FC236}">
                    <a16:creationId xmlns:a16="http://schemas.microsoft.com/office/drawing/2014/main" id="{E42D9C03-F2FD-4EE4-B0EE-5F76B8634744}"/>
                  </a:ext>
                </a:extLst>
              </p:cNvPr>
              <p:cNvSpPr>
                <a:spLocks noEditPoints="1"/>
              </p:cNvSpPr>
              <p:nvPr/>
            </p:nvSpPr>
            <p:spPr bwMode="auto">
              <a:xfrm>
                <a:off x="10321835" y="4162211"/>
                <a:ext cx="42199" cy="42199"/>
              </a:xfrm>
              <a:custGeom>
                <a:avLst/>
                <a:gdLst>
                  <a:gd name="T0" fmla="*/ 115 w 230"/>
                  <a:gd name="T1" fmla="*/ 0 h 230"/>
                  <a:gd name="T2" fmla="*/ 92 w 230"/>
                  <a:gd name="T3" fmla="*/ 2 h 230"/>
                  <a:gd name="T4" fmla="*/ 71 w 230"/>
                  <a:gd name="T5" fmla="*/ 9 h 230"/>
                  <a:gd name="T6" fmla="*/ 50 w 230"/>
                  <a:gd name="T7" fmla="*/ 19 h 230"/>
                  <a:gd name="T8" fmla="*/ 34 w 230"/>
                  <a:gd name="T9" fmla="*/ 34 h 230"/>
                  <a:gd name="T10" fmla="*/ 19 w 230"/>
                  <a:gd name="T11" fmla="*/ 50 h 230"/>
                  <a:gd name="T12" fmla="*/ 9 w 230"/>
                  <a:gd name="T13" fmla="*/ 71 h 230"/>
                  <a:gd name="T14" fmla="*/ 2 w 230"/>
                  <a:gd name="T15" fmla="*/ 92 h 230"/>
                  <a:gd name="T16" fmla="*/ 0 w 230"/>
                  <a:gd name="T17" fmla="*/ 115 h 230"/>
                  <a:gd name="T18" fmla="*/ 1 w 230"/>
                  <a:gd name="T19" fmla="*/ 127 h 230"/>
                  <a:gd name="T20" fmla="*/ 6 w 230"/>
                  <a:gd name="T21" fmla="*/ 149 h 230"/>
                  <a:gd name="T22" fmla="*/ 14 w 230"/>
                  <a:gd name="T23" fmla="*/ 170 h 230"/>
                  <a:gd name="T24" fmla="*/ 26 w 230"/>
                  <a:gd name="T25" fmla="*/ 188 h 230"/>
                  <a:gd name="T26" fmla="*/ 42 w 230"/>
                  <a:gd name="T27" fmla="*/ 204 h 230"/>
                  <a:gd name="T28" fmla="*/ 60 w 230"/>
                  <a:gd name="T29" fmla="*/ 215 h 230"/>
                  <a:gd name="T30" fmla="*/ 81 w 230"/>
                  <a:gd name="T31" fmla="*/ 225 h 230"/>
                  <a:gd name="T32" fmla="*/ 104 w 230"/>
                  <a:gd name="T33" fmla="*/ 229 h 230"/>
                  <a:gd name="T34" fmla="*/ 115 w 230"/>
                  <a:gd name="T35" fmla="*/ 230 h 230"/>
                  <a:gd name="T36" fmla="*/ 138 w 230"/>
                  <a:gd name="T37" fmla="*/ 228 h 230"/>
                  <a:gd name="T38" fmla="*/ 160 w 230"/>
                  <a:gd name="T39" fmla="*/ 221 h 230"/>
                  <a:gd name="T40" fmla="*/ 179 w 230"/>
                  <a:gd name="T41" fmla="*/ 210 h 230"/>
                  <a:gd name="T42" fmla="*/ 196 w 230"/>
                  <a:gd name="T43" fmla="*/ 196 h 230"/>
                  <a:gd name="T44" fmla="*/ 210 w 230"/>
                  <a:gd name="T45" fmla="*/ 179 h 230"/>
                  <a:gd name="T46" fmla="*/ 221 w 230"/>
                  <a:gd name="T47" fmla="*/ 160 h 230"/>
                  <a:gd name="T48" fmla="*/ 228 w 230"/>
                  <a:gd name="T49" fmla="*/ 138 h 230"/>
                  <a:gd name="T50" fmla="*/ 230 w 230"/>
                  <a:gd name="T51" fmla="*/ 115 h 230"/>
                  <a:gd name="T52" fmla="*/ 229 w 230"/>
                  <a:gd name="T53" fmla="*/ 104 h 230"/>
                  <a:gd name="T54" fmla="*/ 225 w 230"/>
                  <a:gd name="T55" fmla="*/ 81 h 230"/>
                  <a:gd name="T56" fmla="*/ 215 w 230"/>
                  <a:gd name="T57" fmla="*/ 60 h 230"/>
                  <a:gd name="T58" fmla="*/ 204 w 230"/>
                  <a:gd name="T59" fmla="*/ 42 h 230"/>
                  <a:gd name="T60" fmla="*/ 188 w 230"/>
                  <a:gd name="T61" fmla="*/ 26 h 230"/>
                  <a:gd name="T62" fmla="*/ 170 w 230"/>
                  <a:gd name="T63" fmla="*/ 14 h 230"/>
                  <a:gd name="T64" fmla="*/ 149 w 230"/>
                  <a:gd name="T65" fmla="*/ 6 h 230"/>
                  <a:gd name="T66" fmla="*/ 126 w 230"/>
                  <a:gd name="T67" fmla="*/ 1 h 230"/>
                  <a:gd name="T68" fmla="*/ 115 w 230"/>
                  <a:gd name="T69" fmla="*/ 0 h 230"/>
                  <a:gd name="T70" fmla="*/ 115 w 230"/>
                  <a:gd name="T71" fmla="*/ 176 h 230"/>
                  <a:gd name="T72" fmla="*/ 91 w 230"/>
                  <a:gd name="T73" fmla="*/ 170 h 230"/>
                  <a:gd name="T74" fmla="*/ 72 w 230"/>
                  <a:gd name="T75" fmla="*/ 157 h 230"/>
                  <a:gd name="T76" fmla="*/ 59 w 230"/>
                  <a:gd name="T77" fmla="*/ 138 h 230"/>
                  <a:gd name="T78" fmla="*/ 55 w 230"/>
                  <a:gd name="T79" fmla="*/ 115 h 230"/>
                  <a:gd name="T80" fmla="*/ 56 w 230"/>
                  <a:gd name="T81" fmla="*/ 103 h 230"/>
                  <a:gd name="T82" fmla="*/ 65 w 230"/>
                  <a:gd name="T83" fmla="*/ 81 h 230"/>
                  <a:gd name="T84" fmla="*/ 81 w 230"/>
                  <a:gd name="T85" fmla="*/ 65 h 230"/>
                  <a:gd name="T86" fmla="*/ 103 w 230"/>
                  <a:gd name="T87" fmla="*/ 56 h 230"/>
                  <a:gd name="T88" fmla="*/ 115 w 230"/>
                  <a:gd name="T89" fmla="*/ 55 h 230"/>
                  <a:gd name="T90" fmla="*/ 138 w 230"/>
                  <a:gd name="T91" fmla="*/ 59 h 230"/>
                  <a:gd name="T92" fmla="*/ 157 w 230"/>
                  <a:gd name="T93" fmla="*/ 72 h 230"/>
                  <a:gd name="T94" fmla="*/ 170 w 230"/>
                  <a:gd name="T95" fmla="*/ 91 h 230"/>
                  <a:gd name="T96" fmla="*/ 175 w 230"/>
                  <a:gd name="T97" fmla="*/ 115 h 230"/>
                  <a:gd name="T98" fmla="*/ 174 w 230"/>
                  <a:gd name="T99" fmla="*/ 127 h 230"/>
                  <a:gd name="T100" fmla="*/ 165 w 230"/>
                  <a:gd name="T101" fmla="*/ 148 h 230"/>
                  <a:gd name="T102" fmla="*/ 148 w 230"/>
                  <a:gd name="T103" fmla="*/ 165 h 230"/>
                  <a:gd name="T104" fmla="*/ 126 w 230"/>
                  <a:gd name="T105" fmla="*/ 174 h 230"/>
                  <a:gd name="T106" fmla="*/ 115 w 230"/>
                  <a:gd name="T107" fmla="*/ 176 h 230"/>
                  <a:gd name="T108" fmla="*/ 115 w 230"/>
                  <a:gd name="T109" fmla="*/ 176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0" h="230">
                    <a:moveTo>
                      <a:pt x="115" y="0"/>
                    </a:moveTo>
                    <a:lnTo>
                      <a:pt x="115" y="0"/>
                    </a:lnTo>
                    <a:lnTo>
                      <a:pt x="104" y="1"/>
                    </a:lnTo>
                    <a:lnTo>
                      <a:pt x="92" y="2"/>
                    </a:lnTo>
                    <a:lnTo>
                      <a:pt x="81" y="6"/>
                    </a:lnTo>
                    <a:lnTo>
                      <a:pt x="71" y="9"/>
                    </a:lnTo>
                    <a:lnTo>
                      <a:pt x="60" y="14"/>
                    </a:lnTo>
                    <a:lnTo>
                      <a:pt x="50" y="19"/>
                    </a:lnTo>
                    <a:lnTo>
                      <a:pt x="42" y="26"/>
                    </a:lnTo>
                    <a:lnTo>
                      <a:pt x="34" y="34"/>
                    </a:lnTo>
                    <a:lnTo>
                      <a:pt x="26" y="42"/>
                    </a:lnTo>
                    <a:lnTo>
                      <a:pt x="19" y="50"/>
                    </a:lnTo>
                    <a:lnTo>
                      <a:pt x="14" y="60"/>
                    </a:lnTo>
                    <a:lnTo>
                      <a:pt x="9" y="71"/>
                    </a:lnTo>
                    <a:lnTo>
                      <a:pt x="6" y="81"/>
                    </a:lnTo>
                    <a:lnTo>
                      <a:pt x="2" y="92"/>
                    </a:lnTo>
                    <a:lnTo>
                      <a:pt x="1" y="104"/>
                    </a:lnTo>
                    <a:lnTo>
                      <a:pt x="0" y="115"/>
                    </a:lnTo>
                    <a:lnTo>
                      <a:pt x="0" y="115"/>
                    </a:lnTo>
                    <a:lnTo>
                      <a:pt x="1" y="127"/>
                    </a:lnTo>
                    <a:lnTo>
                      <a:pt x="2" y="138"/>
                    </a:lnTo>
                    <a:lnTo>
                      <a:pt x="6" y="149"/>
                    </a:lnTo>
                    <a:lnTo>
                      <a:pt x="9" y="160"/>
                    </a:lnTo>
                    <a:lnTo>
                      <a:pt x="14" y="170"/>
                    </a:lnTo>
                    <a:lnTo>
                      <a:pt x="19" y="179"/>
                    </a:lnTo>
                    <a:lnTo>
                      <a:pt x="26" y="188"/>
                    </a:lnTo>
                    <a:lnTo>
                      <a:pt x="34" y="196"/>
                    </a:lnTo>
                    <a:lnTo>
                      <a:pt x="42" y="204"/>
                    </a:lnTo>
                    <a:lnTo>
                      <a:pt x="50" y="210"/>
                    </a:lnTo>
                    <a:lnTo>
                      <a:pt x="60" y="215"/>
                    </a:lnTo>
                    <a:lnTo>
                      <a:pt x="71" y="221"/>
                    </a:lnTo>
                    <a:lnTo>
                      <a:pt x="81" y="225"/>
                    </a:lnTo>
                    <a:lnTo>
                      <a:pt x="92" y="228"/>
                    </a:lnTo>
                    <a:lnTo>
                      <a:pt x="104" y="229"/>
                    </a:lnTo>
                    <a:lnTo>
                      <a:pt x="115" y="230"/>
                    </a:lnTo>
                    <a:lnTo>
                      <a:pt x="115" y="230"/>
                    </a:lnTo>
                    <a:lnTo>
                      <a:pt x="126" y="229"/>
                    </a:lnTo>
                    <a:lnTo>
                      <a:pt x="138" y="228"/>
                    </a:lnTo>
                    <a:lnTo>
                      <a:pt x="149" y="225"/>
                    </a:lnTo>
                    <a:lnTo>
                      <a:pt x="160" y="221"/>
                    </a:lnTo>
                    <a:lnTo>
                      <a:pt x="170" y="215"/>
                    </a:lnTo>
                    <a:lnTo>
                      <a:pt x="179" y="210"/>
                    </a:lnTo>
                    <a:lnTo>
                      <a:pt x="188" y="204"/>
                    </a:lnTo>
                    <a:lnTo>
                      <a:pt x="196" y="196"/>
                    </a:lnTo>
                    <a:lnTo>
                      <a:pt x="204" y="188"/>
                    </a:lnTo>
                    <a:lnTo>
                      <a:pt x="210" y="179"/>
                    </a:lnTo>
                    <a:lnTo>
                      <a:pt x="215" y="170"/>
                    </a:lnTo>
                    <a:lnTo>
                      <a:pt x="221" y="160"/>
                    </a:lnTo>
                    <a:lnTo>
                      <a:pt x="225" y="149"/>
                    </a:lnTo>
                    <a:lnTo>
                      <a:pt x="228" y="138"/>
                    </a:lnTo>
                    <a:lnTo>
                      <a:pt x="229" y="127"/>
                    </a:lnTo>
                    <a:lnTo>
                      <a:pt x="230" y="115"/>
                    </a:lnTo>
                    <a:lnTo>
                      <a:pt x="230" y="115"/>
                    </a:lnTo>
                    <a:lnTo>
                      <a:pt x="229" y="104"/>
                    </a:lnTo>
                    <a:lnTo>
                      <a:pt x="228" y="92"/>
                    </a:lnTo>
                    <a:lnTo>
                      <a:pt x="225" y="81"/>
                    </a:lnTo>
                    <a:lnTo>
                      <a:pt x="221" y="71"/>
                    </a:lnTo>
                    <a:lnTo>
                      <a:pt x="215" y="60"/>
                    </a:lnTo>
                    <a:lnTo>
                      <a:pt x="210" y="50"/>
                    </a:lnTo>
                    <a:lnTo>
                      <a:pt x="204" y="42"/>
                    </a:lnTo>
                    <a:lnTo>
                      <a:pt x="196" y="34"/>
                    </a:lnTo>
                    <a:lnTo>
                      <a:pt x="188" y="26"/>
                    </a:lnTo>
                    <a:lnTo>
                      <a:pt x="179" y="19"/>
                    </a:lnTo>
                    <a:lnTo>
                      <a:pt x="170" y="14"/>
                    </a:lnTo>
                    <a:lnTo>
                      <a:pt x="160" y="9"/>
                    </a:lnTo>
                    <a:lnTo>
                      <a:pt x="149" y="6"/>
                    </a:lnTo>
                    <a:lnTo>
                      <a:pt x="138" y="2"/>
                    </a:lnTo>
                    <a:lnTo>
                      <a:pt x="126" y="1"/>
                    </a:lnTo>
                    <a:lnTo>
                      <a:pt x="115" y="0"/>
                    </a:lnTo>
                    <a:lnTo>
                      <a:pt x="115" y="0"/>
                    </a:lnTo>
                    <a:close/>
                    <a:moveTo>
                      <a:pt x="115" y="176"/>
                    </a:moveTo>
                    <a:lnTo>
                      <a:pt x="115" y="176"/>
                    </a:lnTo>
                    <a:lnTo>
                      <a:pt x="103" y="174"/>
                    </a:lnTo>
                    <a:lnTo>
                      <a:pt x="91" y="170"/>
                    </a:lnTo>
                    <a:lnTo>
                      <a:pt x="81" y="165"/>
                    </a:lnTo>
                    <a:lnTo>
                      <a:pt x="72" y="157"/>
                    </a:lnTo>
                    <a:lnTo>
                      <a:pt x="65" y="148"/>
                    </a:lnTo>
                    <a:lnTo>
                      <a:pt x="59" y="138"/>
                    </a:lnTo>
                    <a:lnTo>
                      <a:pt x="56" y="127"/>
                    </a:lnTo>
                    <a:lnTo>
                      <a:pt x="55" y="115"/>
                    </a:lnTo>
                    <a:lnTo>
                      <a:pt x="55" y="115"/>
                    </a:lnTo>
                    <a:lnTo>
                      <a:pt x="56" y="103"/>
                    </a:lnTo>
                    <a:lnTo>
                      <a:pt x="59" y="91"/>
                    </a:lnTo>
                    <a:lnTo>
                      <a:pt x="65" y="81"/>
                    </a:lnTo>
                    <a:lnTo>
                      <a:pt x="72" y="72"/>
                    </a:lnTo>
                    <a:lnTo>
                      <a:pt x="81" y="65"/>
                    </a:lnTo>
                    <a:lnTo>
                      <a:pt x="91" y="59"/>
                    </a:lnTo>
                    <a:lnTo>
                      <a:pt x="103" y="56"/>
                    </a:lnTo>
                    <a:lnTo>
                      <a:pt x="115" y="55"/>
                    </a:lnTo>
                    <a:lnTo>
                      <a:pt x="115" y="55"/>
                    </a:lnTo>
                    <a:lnTo>
                      <a:pt x="126" y="56"/>
                    </a:lnTo>
                    <a:lnTo>
                      <a:pt x="138" y="59"/>
                    </a:lnTo>
                    <a:lnTo>
                      <a:pt x="148" y="65"/>
                    </a:lnTo>
                    <a:lnTo>
                      <a:pt x="157" y="72"/>
                    </a:lnTo>
                    <a:lnTo>
                      <a:pt x="165" y="81"/>
                    </a:lnTo>
                    <a:lnTo>
                      <a:pt x="170" y="91"/>
                    </a:lnTo>
                    <a:lnTo>
                      <a:pt x="174" y="103"/>
                    </a:lnTo>
                    <a:lnTo>
                      <a:pt x="175" y="115"/>
                    </a:lnTo>
                    <a:lnTo>
                      <a:pt x="175" y="115"/>
                    </a:lnTo>
                    <a:lnTo>
                      <a:pt x="174" y="127"/>
                    </a:lnTo>
                    <a:lnTo>
                      <a:pt x="170" y="138"/>
                    </a:lnTo>
                    <a:lnTo>
                      <a:pt x="165" y="148"/>
                    </a:lnTo>
                    <a:lnTo>
                      <a:pt x="157" y="157"/>
                    </a:lnTo>
                    <a:lnTo>
                      <a:pt x="148" y="165"/>
                    </a:lnTo>
                    <a:lnTo>
                      <a:pt x="138" y="170"/>
                    </a:lnTo>
                    <a:lnTo>
                      <a:pt x="126" y="174"/>
                    </a:lnTo>
                    <a:lnTo>
                      <a:pt x="115" y="176"/>
                    </a:lnTo>
                    <a:lnTo>
                      <a:pt x="115" y="176"/>
                    </a:lnTo>
                    <a:close/>
                    <a:moveTo>
                      <a:pt x="115" y="176"/>
                    </a:moveTo>
                    <a:lnTo>
                      <a:pt x="115" y="176"/>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815" name="Line 42">
                <a:extLst>
                  <a:ext uri="{FF2B5EF4-FFF2-40B4-BE49-F238E27FC236}">
                    <a16:creationId xmlns:a16="http://schemas.microsoft.com/office/drawing/2014/main" id="{EF5C3D80-C79D-4B1E-BE3A-A9101BCEF439}"/>
                  </a:ext>
                </a:extLst>
              </p:cNvPr>
              <p:cNvSpPr>
                <a:spLocks noChangeShapeType="1"/>
              </p:cNvSpPr>
              <p:nvPr/>
            </p:nvSpPr>
            <p:spPr bwMode="auto">
              <a:xfrm>
                <a:off x="10343662" y="4194225"/>
                <a:ext cx="0" cy="0"/>
              </a:xfrm>
              <a:prstGeom prst="lin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816" name="Freeform 43">
                <a:extLst>
                  <a:ext uri="{FF2B5EF4-FFF2-40B4-BE49-F238E27FC236}">
                    <a16:creationId xmlns:a16="http://schemas.microsoft.com/office/drawing/2014/main" id="{CA699A6B-C0FA-4005-AFEC-1DAD94371C4A}"/>
                  </a:ext>
                </a:extLst>
              </p:cNvPr>
              <p:cNvSpPr>
                <a:spLocks noEditPoints="1"/>
              </p:cNvSpPr>
              <p:nvPr/>
            </p:nvSpPr>
            <p:spPr bwMode="auto">
              <a:xfrm>
                <a:off x="10375675" y="4168032"/>
                <a:ext cx="30558" cy="30558"/>
              </a:xfrm>
              <a:custGeom>
                <a:avLst/>
                <a:gdLst>
                  <a:gd name="T0" fmla="*/ 85 w 171"/>
                  <a:gd name="T1" fmla="*/ 0 h 171"/>
                  <a:gd name="T2" fmla="*/ 68 w 171"/>
                  <a:gd name="T3" fmla="*/ 1 h 171"/>
                  <a:gd name="T4" fmla="*/ 52 w 171"/>
                  <a:gd name="T5" fmla="*/ 7 h 171"/>
                  <a:gd name="T6" fmla="*/ 37 w 171"/>
                  <a:gd name="T7" fmla="*/ 13 h 171"/>
                  <a:gd name="T8" fmla="*/ 25 w 171"/>
                  <a:gd name="T9" fmla="*/ 25 h 171"/>
                  <a:gd name="T10" fmla="*/ 15 w 171"/>
                  <a:gd name="T11" fmla="*/ 37 h 171"/>
                  <a:gd name="T12" fmla="*/ 7 w 171"/>
                  <a:gd name="T13" fmla="*/ 52 h 171"/>
                  <a:gd name="T14" fmla="*/ 2 w 171"/>
                  <a:gd name="T15" fmla="*/ 68 h 171"/>
                  <a:gd name="T16" fmla="*/ 0 w 171"/>
                  <a:gd name="T17" fmla="*/ 85 h 171"/>
                  <a:gd name="T18" fmla="*/ 0 w 171"/>
                  <a:gd name="T19" fmla="*/ 93 h 171"/>
                  <a:gd name="T20" fmla="*/ 3 w 171"/>
                  <a:gd name="T21" fmla="*/ 110 h 171"/>
                  <a:gd name="T22" fmla="*/ 10 w 171"/>
                  <a:gd name="T23" fmla="*/ 126 h 171"/>
                  <a:gd name="T24" fmla="*/ 19 w 171"/>
                  <a:gd name="T25" fmla="*/ 140 h 171"/>
                  <a:gd name="T26" fmla="*/ 31 w 171"/>
                  <a:gd name="T27" fmla="*/ 151 h 171"/>
                  <a:gd name="T28" fmla="*/ 44 w 171"/>
                  <a:gd name="T29" fmla="*/ 160 h 171"/>
                  <a:gd name="T30" fmla="*/ 60 w 171"/>
                  <a:gd name="T31" fmla="*/ 167 h 171"/>
                  <a:gd name="T32" fmla="*/ 77 w 171"/>
                  <a:gd name="T33" fmla="*/ 171 h 171"/>
                  <a:gd name="T34" fmla="*/ 85 w 171"/>
                  <a:gd name="T35" fmla="*/ 171 h 171"/>
                  <a:gd name="T36" fmla="*/ 102 w 171"/>
                  <a:gd name="T37" fmla="*/ 168 h 171"/>
                  <a:gd name="T38" fmla="*/ 118 w 171"/>
                  <a:gd name="T39" fmla="*/ 164 h 171"/>
                  <a:gd name="T40" fmla="*/ 133 w 171"/>
                  <a:gd name="T41" fmla="*/ 156 h 171"/>
                  <a:gd name="T42" fmla="*/ 146 w 171"/>
                  <a:gd name="T43" fmla="*/ 146 h 171"/>
                  <a:gd name="T44" fmla="*/ 157 w 171"/>
                  <a:gd name="T45" fmla="*/ 133 h 171"/>
                  <a:gd name="T46" fmla="*/ 164 w 171"/>
                  <a:gd name="T47" fmla="*/ 118 h 171"/>
                  <a:gd name="T48" fmla="*/ 170 w 171"/>
                  <a:gd name="T49" fmla="*/ 102 h 171"/>
                  <a:gd name="T50" fmla="*/ 171 w 171"/>
                  <a:gd name="T51" fmla="*/ 85 h 171"/>
                  <a:gd name="T52" fmla="*/ 171 w 171"/>
                  <a:gd name="T53" fmla="*/ 76 h 171"/>
                  <a:gd name="T54" fmla="*/ 167 w 171"/>
                  <a:gd name="T55" fmla="*/ 59 h 171"/>
                  <a:gd name="T56" fmla="*/ 161 w 171"/>
                  <a:gd name="T57" fmla="*/ 44 h 171"/>
                  <a:gd name="T58" fmla="*/ 151 w 171"/>
                  <a:gd name="T59" fmla="*/ 30 h 171"/>
                  <a:gd name="T60" fmla="*/ 140 w 171"/>
                  <a:gd name="T61" fmla="*/ 19 h 171"/>
                  <a:gd name="T62" fmla="*/ 126 w 171"/>
                  <a:gd name="T63" fmla="*/ 10 h 171"/>
                  <a:gd name="T64" fmla="*/ 112 w 171"/>
                  <a:gd name="T65" fmla="*/ 3 h 171"/>
                  <a:gd name="T66" fmla="*/ 94 w 171"/>
                  <a:gd name="T67" fmla="*/ 0 h 171"/>
                  <a:gd name="T68" fmla="*/ 85 w 171"/>
                  <a:gd name="T69" fmla="*/ 0 h 171"/>
                  <a:gd name="T70" fmla="*/ 85 w 171"/>
                  <a:gd name="T71" fmla="*/ 116 h 171"/>
                  <a:gd name="T72" fmla="*/ 74 w 171"/>
                  <a:gd name="T73" fmla="*/ 114 h 171"/>
                  <a:gd name="T74" fmla="*/ 64 w 171"/>
                  <a:gd name="T75" fmla="*/ 107 h 171"/>
                  <a:gd name="T76" fmla="*/ 57 w 171"/>
                  <a:gd name="T77" fmla="*/ 97 h 171"/>
                  <a:gd name="T78" fmla="*/ 55 w 171"/>
                  <a:gd name="T79" fmla="*/ 85 h 171"/>
                  <a:gd name="T80" fmla="*/ 56 w 171"/>
                  <a:gd name="T81" fmla="*/ 78 h 171"/>
                  <a:gd name="T82" fmla="*/ 60 w 171"/>
                  <a:gd name="T83" fmla="*/ 68 h 171"/>
                  <a:gd name="T84" fmla="*/ 68 w 171"/>
                  <a:gd name="T85" fmla="*/ 59 h 171"/>
                  <a:gd name="T86" fmla="*/ 80 w 171"/>
                  <a:gd name="T87" fmla="*/ 54 h 171"/>
                  <a:gd name="T88" fmla="*/ 85 w 171"/>
                  <a:gd name="T89" fmla="*/ 54 h 171"/>
                  <a:gd name="T90" fmla="*/ 98 w 171"/>
                  <a:gd name="T91" fmla="*/ 57 h 171"/>
                  <a:gd name="T92" fmla="*/ 107 w 171"/>
                  <a:gd name="T93" fmla="*/ 64 h 171"/>
                  <a:gd name="T94" fmla="*/ 114 w 171"/>
                  <a:gd name="T95" fmla="*/ 73 h 171"/>
                  <a:gd name="T96" fmla="*/ 116 w 171"/>
                  <a:gd name="T97" fmla="*/ 85 h 171"/>
                  <a:gd name="T98" fmla="*/ 116 w 171"/>
                  <a:gd name="T99" fmla="*/ 91 h 171"/>
                  <a:gd name="T100" fmla="*/ 112 w 171"/>
                  <a:gd name="T101" fmla="*/ 102 h 171"/>
                  <a:gd name="T102" fmla="*/ 102 w 171"/>
                  <a:gd name="T103" fmla="*/ 110 h 171"/>
                  <a:gd name="T104" fmla="*/ 92 w 171"/>
                  <a:gd name="T105" fmla="*/ 115 h 171"/>
                  <a:gd name="T106" fmla="*/ 85 w 171"/>
                  <a:gd name="T107" fmla="*/ 116 h 171"/>
                  <a:gd name="T108" fmla="*/ 85 w 171"/>
                  <a:gd name="T109" fmla="*/ 116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1" h="171">
                    <a:moveTo>
                      <a:pt x="85" y="0"/>
                    </a:moveTo>
                    <a:lnTo>
                      <a:pt x="85" y="0"/>
                    </a:lnTo>
                    <a:lnTo>
                      <a:pt x="77" y="0"/>
                    </a:lnTo>
                    <a:lnTo>
                      <a:pt x="68" y="1"/>
                    </a:lnTo>
                    <a:lnTo>
                      <a:pt x="60" y="3"/>
                    </a:lnTo>
                    <a:lnTo>
                      <a:pt x="52" y="7"/>
                    </a:lnTo>
                    <a:lnTo>
                      <a:pt x="44" y="10"/>
                    </a:lnTo>
                    <a:lnTo>
                      <a:pt x="37" y="13"/>
                    </a:lnTo>
                    <a:lnTo>
                      <a:pt x="31" y="19"/>
                    </a:lnTo>
                    <a:lnTo>
                      <a:pt x="25" y="25"/>
                    </a:lnTo>
                    <a:lnTo>
                      <a:pt x="19" y="30"/>
                    </a:lnTo>
                    <a:lnTo>
                      <a:pt x="15" y="37"/>
                    </a:lnTo>
                    <a:lnTo>
                      <a:pt x="10" y="44"/>
                    </a:lnTo>
                    <a:lnTo>
                      <a:pt x="7" y="52"/>
                    </a:lnTo>
                    <a:lnTo>
                      <a:pt x="3" y="59"/>
                    </a:lnTo>
                    <a:lnTo>
                      <a:pt x="2" y="68"/>
                    </a:lnTo>
                    <a:lnTo>
                      <a:pt x="0" y="76"/>
                    </a:lnTo>
                    <a:lnTo>
                      <a:pt x="0" y="85"/>
                    </a:lnTo>
                    <a:lnTo>
                      <a:pt x="0" y="85"/>
                    </a:lnTo>
                    <a:lnTo>
                      <a:pt x="0" y="93"/>
                    </a:lnTo>
                    <a:lnTo>
                      <a:pt x="2" y="102"/>
                    </a:lnTo>
                    <a:lnTo>
                      <a:pt x="3" y="110"/>
                    </a:lnTo>
                    <a:lnTo>
                      <a:pt x="7" y="118"/>
                    </a:lnTo>
                    <a:lnTo>
                      <a:pt x="10" y="126"/>
                    </a:lnTo>
                    <a:lnTo>
                      <a:pt x="15" y="133"/>
                    </a:lnTo>
                    <a:lnTo>
                      <a:pt x="19" y="140"/>
                    </a:lnTo>
                    <a:lnTo>
                      <a:pt x="25" y="146"/>
                    </a:lnTo>
                    <a:lnTo>
                      <a:pt x="31" y="151"/>
                    </a:lnTo>
                    <a:lnTo>
                      <a:pt x="37" y="156"/>
                    </a:lnTo>
                    <a:lnTo>
                      <a:pt x="44" y="160"/>
                    </a:lnTo>
                    <a:lnTo>
                      <a:pt x="52" y="164"/>
                    </a:lnTo>
                    <a:lnTo>
                      <a:pt x="60" y="167"/>
                    </a:lnTo>
                    <a:lnTo>
                      <a:pt x="68" y="168"/>
                    </a:lnTo>
                    <a:lnTo>
                      <a:pt x="77" y="171"/>
                    </a:lnTo>
                    <a:lnTo>
                      <a:pt x="85" y="171"/>
                    </a:lnTo>
                    <a:lnTo>
                      <a:pt x="85" y="171"/>
                    </a:lnTo>
                    <a:lnTo>
                      <a:pt x="94" y="171"/>
                    </a:lnTo>
                    <a:lnTo>
                      <a:pt x="102" y="168"/>
                    </a:lnTo>
                    <a:lnTo>
                      <a:pt x="112" y="167"/>
                    </a:lnTo>
                    <a:lnTo>
                      <a:pt x="118" y="164"/>
                    </a:lnTo>
                    <a:lnTo>
                      <a:pt x="126" y="160"/>
                    </a:lnTo>
                    <a:lnTo>
                      <a:pt x="133" y="156"/>
                    </a:lnTo>
                    <a:lnTo>
                      <a:pt x="140" y="151"/>
                    </a:lnTo>
                    <a:lnTo>
                      <a:pt x="146" y="146"/>
                    </a:lnTo>
                    <a:lnTo>
                      <a:pt x="151" y="140"/>
                    </a:lnTo>
                    <a:lnTo>
                      <a:pt x="157" y="133"/>
                    </a:lnTo>
                    <a:lnTo>
                      <a:pt x="161" y="126"/>
                    </a:lnTo>
                    <a:lnTo>
                      <a:pt x="164" y="118"/>
                    </a:lnTo>
                    <a:lnTo>
                      <a:pt x="167" y="110"/>
                    </a:lnTo>
                    <a:lnTo>
                      <a:pt x="170" y="102"/>
                    </a:lnTo>
                    <a:lnTo>
                      <a:pt x="171" y="93"/>
                    </a:lnTo>
                    <a:lnTo>
                      <a:pt x="171" y="85"/>
                    </a:lnTo>
                    <a:lnTo>
                      <a:pt x="171" y="85"/>
                    </a:lnTo>
                    <a:lnTo>
                      <a:pt x="171" y="76"/>
                    </a:lnTo>
                    <a:lnTo>
                      <a:pt x="170" y="68"/>
                    </a:lnTo>
                    <a:lnTo>
                      <a:pt x="167" y="59"/>
                    </a:lnTo>
                    <a:lnTo>
                      <a:pt x="164" y="52"/>
                    </a:lnTo>
                    <a:lnTo>
                      <a:pt x="161" y="44"/>
                    </a:lnTo>
                    <a:lnTo>
                      <a:pt x="157" y="37"/>
                    </a:lnTo>
                    <a:lnTo>
                      <a:pt x="151" y="30"/>
                    </a:lnTo>
                    <a:lnTo>
                      <a:pt x="146" y="25"/>
                    </a:lnTo>
                    <a:lnTo>
                      <a:pt x="140" y="19"/>
                    </a:lnTo>
                    <a:lnTo>
                      <a:pt x="133" y="13"/>
                    </a:lnTo>
                    <a:lnTo>
                      <a:pt x="126" y="10"/>
                    </a:lnTo>
                    <a:lnTo>
                      <a:pt x="118" y="7"/>
                    </a:lnTo>
                    <a:lnTo>
                      <a:pt x="112" y="3"/>
                    </a:lnTo>
                    <a:lnTo>
                      <a:pt x="102" y="1"/>
                    </a:lnTo>
                    <a:lnTo>
                      <a:pt x="94" y="0"/>
                    </a:lnTo>
                    <a:lnTo>
                      <a:pt x="85" y="0"/>
                    </a:lnTo>
                    <a:lnTo>
                      <a:pt x="85" y="0"/>
                    </a:lnTo>
                    <a:close/>
                    <a:moveTo>
                      <a:pt x="85" y="116"/>
                    </a:moveTo>
                    <a:lnTo>
                      <a:pt x="85" y="116"/>
                    </a:lnTo>
                    <a:lnTo>
                      <a:pt x="80" y="115"/>
                    </a:lnTo>
                    <a:lnTo>
                      <a:pt x="74" y="114"/>
                    </a:lnTo>
                    <a:lnTo>
                      <a:pt x="68" y="110"/>
                    </a:lnTo>
                    <a:lnTo>
                      <a:pt x="64" y="107"/>
                    </a:lnTo>
                    <a:lnTo>
                      <a:pt x="60" y="102"/>
                    </a:lnTo>
                    <a:lnTo>
                      <a:pt x="57" y="97"/>
                    </a:lnTo>
                    <a:lnTo>
                      <a:pt x="56" y="91"/>
                    </a:lnTo>
                    <a:lnTo>
                      <a:pt x="55" y="85"/>
                    </a:lnTo>
                    <a:lnTo>
                      <a:pt x="55" y="85"/>
                    </a:lnTo>
                    <a:lnTo>
                      <a:pt x="56" y="78"/>
                    </a:lnTo>
                    <a:lnTo>
                      <a:pt x="57" y="73"/>
                    </a:lnTo>
                    <a:lnTo>
                      <a:pt x="60" y="68"/>
                    </a:lnTo>
                    <a:lnTo>
                      <a:pt x="64" y="64"/>
                    </a:lnTo>
                    <a:lnTo>
                      <a:pt x="68" y="59"/>
                    </a:lnTo>
                    <a:lnTo>
                      <a:pt x="74" y="57"/>
                    </a:lnTo>
                    <a:lnTo>
                      <a:pt x="80" y="54"/>
                    </a:lnTo>
                    <a:lnTo>
                      <a:pt x="85" y="54"/>
                    </a:lnTo>
                    <a:lnTo>
                      <a:pt x="85" y="54"/>
                    </a:lnTo>
                    <a:lnTo>
                      <a:pt x="92" y="54"/>
                    </a:lnTo>
                    <a:lnTo>
                      <a:pt x="98" y="57"/>
                    </a:lnTo>
                    <a:lnTo>
                      <a:pt x="102" y="59"/>
                    </a:lnTo>
                    <a:lnTo>
                      <a:pt x="107" y="64"/>
                    </a:lnTo>
                    <a:lnTo>
                      <a:pt x="112" y="68"/>
                    </a:lnTo>
                    <a:lnTo>
                      <a:pt x="114" y="73"/>
                    </a:lnTo>
                    <a:lnTo>
                      <a:pt x="116" y="78"/>
                    </a:lnTo>
                    <a:lnTo>
                      <a:pt x="116" y="85"/>
                    </a:lnTo>
                    <a:lnTo>
                      <a:pt x="116" y="85"/>
                    </a:lnTo>
                    <a:lnTo>
                      <a:pt x="116" y="91"/>
                    </a:lnTo>
                    <a:lnTo>
                      <a:pt x="114" y="97"/>
                    </a:lnTo>
                    <a:lnTo>
                      <a:pt x="112" y="102"/>
                    </a:lnTo>
                    <a:lnTo>
                      <a:pt x="107" y="107"/>
                    </a:lnTo>
                    <a:lnTo>
                      <a:pt x="102" y="110"/>
                    </a:lnTo>
                    <a:lnTo>
                      <a:pt x="98" y="114"/>
                    </a:lnTo>
                    <a:lnTo>
                      <a:pt x="92" y="115"/>
                    </a:lnTo>
                    <a:lnTo>
                      <a:pt x="85" y="116"/>
                    </a:lnTo>
                    <a:lnTo>
                      <a:pt x="85" y="116"/>
                    </a:lnTo>
                    <a:close/>
                    <a:moveTo>
                      <a:pt x="85" y="116"/>
                    </a:moveTo>
                    <a:lnTo>
                      <a:pt x="85" y="116"/>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817" name="Line 46">
                <a:extLst>
                  <a:ext uri="{FF2B5EF4-FFF2-40B4-BE49-F238E27FC236}">
                    <a16:creationId xmlns:a16="http://schemas.microsoft.com/office/drawing/2014/main" id="{870DAADD-9758-48AB-81C0-DFD5DF2FB178}"/>
                  </a:ext>
                </a:extLst>
              </p:cNvPr>
              <p:cNvSpPr>
                <a:spLocks noChangeShapeType="1"/>
              </p:cNvSpPr>
              <p:nvPr/>
            </p:nvSpPr>
            <p:spPr bwMode="auto">
              <a:xfrm>
                <a:off x="10390227" y="4188404"/>
                <a:ext cx="0" cy="0"/>
              </a:xfrm>
              <a:prstGeom prst="lin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818" name="Freeform 47">
                <a:extLst>
                  <a:ext uri="{FF2B5EF4-FFF2-40B4-BE49-F238E27FC236}">
                    <a16:creationId xmlns:a16="http://schemas.microsoft.com/office/drawing/2014/main" id="{0C01CA64-2623-45FB-8FC9-B48DB40B8290}"/>
                  </a:ext>
                </a:extLst>
              </p:cNvPr>
              <p:cNvSpPr>
                <a:spLocks noEditPoints="1"/>
              </p:cNvSpPr>
              <p:nvPr/>
            </p:nvSpPr>
            <p:spPr bwMode="auto">
              <a:xfrm>
                <a:off x="10417875" y="4188404"/>
                <a:ext cx="184804" cy="10186"/>
              </a:xfrm>
              <a:custGeom>
                <a:avLst/>
                <a:gdLst>
                  <a:gd name="T0" fmla="*/ 991 w 1019"/>
                  <a:gd name="T1" fmla="*/ 0 h 55"/>
                  <a:gd name="T2" fmla="*/ 28 w 1019"/>
                  <a:gd name="T3" fmla="*/ 0 h 55"/>
                  <a:gd name="T4" fmla="*/ 28 w 1019"/>
                  <a:gd name="T5" fmla="*/ 0 h 55"/>
                  <a:gd name="T6" fmla="*/ 22 w 1019"/>
                  <a:gd name="T7" fmla="*/ 0 h 55"/>
                  <a:gd name="T8" fmla="*/ 16 w 1019"/>
                  <a:gd name="T9" fmla="*/ 2 h 55"/>
                  <a:gd name="T10" fmla="*/ 12 w 1019"/>
                  <a:gd name="T11" fmla="*/ 4 h 55"/>
                  <a:gd name="T12" fmla="*/ 8 w 1019"/>
                  <a:gd name="T13" fmla="*/ 8 h 55"/>
                  <a:gd name="T14" fmla="*/ 5 w 1019"/>
                  <a:gd name="T15" fmla="*/ 12 h 55"/>
                  <a:gd name="T16" fmla="*/ 3 w 1019"/>
                  <a:gd name="T17" fmla="*/ 17 h 55"/>
                  <a:gd name="T18" fmla="*/ 0 w 1019"/>
                  <a:gd name="T19" fmla="*/ 22 h 55"/>
                  <a:gd name="T20" fmla="*/ 0 w 1019"/>
                  <a:gd name="T21" fmla="*/ 27 h 55"/>
                  <a:gd name="T22" fmla="*/ 0 w 1019"/>
                  <a:gd name="T23" fmla="*/ 27 h 55"/>
                  <a:gd name="T24" fmla="*/ 0 w 1019"/>
                  <a:gd name="T25" fmla="*/ 33 h 55"/>
                  <a:gd name="T26" fmla="*/ 3 w 1019"/>
                  <a:gd name="T27" fmla="*/ 38 h 55"/>
                  <a:gd name="T28" fmla="*/ 5 w 1019"/>
                  <a:gd name="T29" fmla="*/ 42 h 55"/>
                  <a:gd name="T30" fmla="*/ 8 w 1019"/>
                  <a:gd name="T31" fmla="*/ 47 h 55"/>
                  <a:gd name="T32" fmla="*/ 12 w 1019"/>
                  <a:gd name="T33" fmla="*/ 50 h 55"/>
                  <a:gd name="T34" fmla="*/ 16 w 1019"/>
                  <a:gd name="T35" fmla="*/ 52 h 55"/>
                  <a:gd name="T36" fmla="*/ 22 w 1019"/>
                  <a:gd name="T37" fmla="*/ 55 h 55"/>
                  <a:gd name="T38" fmla="*/ 28 w 1019"/>
                  <a:gd name="T39" fmla="*/ 55 h 55"/>
                  <a:gd name="T40" fmla="*/ 991 w 1019"/>
                  <a:gd name="T41" fmla="*/ 55 h 55"/>
                  <a:gd name="T42" fmla="*/ 991 w 1019"/>
                  <a:gd name="T43" fmla="*/ 55 h 55"/>
                  <a:gd name="T44" fmla="*/ 996 w 1019"/>
                  <a:gd name="T45" fmla="*/ 55 h 55"/>
                  <a:gd name="T46" fmla="*/ 1001 w 1019"/>
                  <a:gd name="T47" fmla="*/ 52 h 55"/>
                  <a:gd name="T48" fmla="*/ 1006 w 1019"/>
                  <a:gd name="T49" fmla="*/ 50 h 55"/>
                  <a:gd name="T50" fmla="*/ 1011 w 1019"/>
                  <a:gd name="T51" fmla="*/ 47 h 55"/>
                  <a:gd name="T52" fmla="*/ 1013 w 1019"/>
                  <a:gd name="T53" fmla="*/ 42 h 55"/>
                  <a:gd name="T54" fmla="*/ 1016 w 1019"/>
                  <a:gd name="T55" fmla="*/ 38 h 55"/>
                  <a:gd name="T56" fmla="*/ 1017 w 1019"/>
                  <a:gd name="T57" fmla="*/ 33 h 55"/>
                  <a:gd name="T58" fmla="*/ 1019 w 1019"/>
                  <a:gd name="T59" fmla="*/ 27 h 55"/>
                  <a:gd name="T60" fmla="*/ 1019 w 1019"/>
                  <a:gd name="T61" fmla="*/ 27 h 55"/>
                  <a:gd name="T62" fmla="*/ 1017 w 1019"/>
                  <a:gd name="T63" fmla="*/ 22 h 55"/>
                  <a:gd name="T64" fmla="*/ 1016 w 1019"/>
                  <a:gd name="T65" fmla="*/ 17 h 55"/>
                  <a:gd name="T66" fmla="*/ 1013 w 1019"/>
                  <a:gd name="T67" fmla="*/ 12 h 55"/>
                  <a:gd name="T68" fmla="*/ 1011 w 1019"/>
                  <a:gd name="T69" fmla="*/ 8 h 55"/>
                  <a:gd name="T70" fmla="*/ 1006 w 1019"/>
                  <a:gd name="T71" fmla="*/ 4 h 55"/>
                  <a:gd name="T72" fmla="*/ 1001 w 1019"/>
                  <a:gd name="T73" fmla="*/ 2 h 55"/>
                  <a:gd name="T74" fmla="*/ 996 w 1019"/>
                  <a:gd name="T75" fmla="*/ 0 h 55"/>
                  <a:gd name="T76" fmla="*/ 991 w 1019"/>
                  <a:gd name="T77" fmla="*/ 0 h 55"/>
                  <a:gd name="T78" fmla="*/ 991 w 1019"/>
                  <a:gd name="T79" fmla="*/ 0 h 55"/>
                  <a:gd name="T80" fmla="*/ 991 w 1019"/>
                  <a:gd name="T81" fmla="*/ 0 h 55"/>
                  <a:gd name="T82" fmla="*/ 991 w 1019"/>
                  <a:gd name="T8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19" h="55">
                    <a:moveTo>
                      <a:pt x="991" y="0"/>
                    </a:moveTo>
                    <a:lnTo>
                      <a:pt x="28" y="0"/>
                    </a:lnTo>
                    <a:lnTo>
                      <a:pt x="28" y="0"/>
                    </a:lnTo>
                    <a:lnTo>
                      <a:pt x="22" y="0"/>
                    </a:lnTo>
                    <a:lnTo>
                      <a:pt x="16" y="2"/>
                    </a:lnTo>
                    <a:lnTo>
                      <a:pt x="12" y="4"/>
                    </a:lnTo>
                    <a:lnTo>
                      <a:pt x="8" y="8"/>
                    </a:lnTo>
                    <a:lnTo>
                      <a:pt x="5" y="12"/>
                    </a:lnTo>
                    <a:lnTo>
                      <a:pt x="3" y="17"/>
                    </a:lnTo>
                    <a:lnTo>
                      <a:pt x="0" y="22"/>
                    </a:lnTo>
                    <a:lnTo>
                      <a:pt x="0" y="27"/>
                    </a:lnTo>
                    <a:lnTo>
                      <a:pt x="0" y="27"/>
                    </a:lnTo>
                    <a:lnTo>
                      <a:pt x="0" y="33"/>
                    </a:lnTo>
                    <a:lnTo>
                      <a:pt x="3" y="38"/>
                    </a:lnTo>
                    <a:lnTo>
                      <a:pt x="5" y="42"/>
                    </a:lnTo>
                    <a:lnTo>
                      <a:pt x="8" y="47"/>
                    </a:lnTo>
                    <a:lnTo>
                      <a:pt x="12" y="50"/>
                    </a:lnTo>
                    <a:lnTo>
                      <a:pt x="16" y="52"/>
                    </a:lnTo>
                    <a:lnTo>
                      <a:pt x="22" y="55"/>
                    </a:lnTo>
                    <a:lnTo>
                      <a:pt x="28" y="55"/>
                    </a:lnTo>
                    <a:lnTo>
                      <a:pt x="991" y="55"/>
                    </a:lnTo>
                    <a:lnTo>
                      <a:pt x="991" y="55"/>
                    </a:lnTo>
                    <a:lnTo>
                      <a:pt x="996" y="55"/>
                    </a:lnTo>
                    <a:lnTo>
                      <a:pt x="1001" y="52"/>
                    </a:lnTo>
                    <a:lnTo>
                      <a:pt x="1006" y="50"/>
                    </a:lnTo>
                    <a:lnTo>
                      <a:pt x="1011" y="47"/>
                    </a:lnTo>
                    <a:lnTo>
                      <a:pt x="1013" y="42"/>
                    </a:lnTo>
                    <a:lnTo>
                      <a:pt x="1016" y="38"/>
                    </a:lnTo>
                    <a:lnTo>
                      <a:pt x="1017" y="33"/>
                    </a:lnTo>
                    <a:lnTo>
                      <a:pt x="1019" y="27"/>
                    </a:lnTo>
                    <a:lnTo>
                      <a:pt x="1019" y="27"/>
                    </a:lnTo>
                    <a:lnTo>
                      <a:pt x="1017" y="22"/>
                    </a:lnTo>
                    <a:lnTo>
                      <a:pt x="1016" y="17"/>
                    </a:lnTo>
                    <a:lnTo>
                      <a:pt x="1013" y="12"/>
                    </a:lnTo>
                    <a:lnTo>
                      <a:pt x="1011" y="8"/>
                    </a:lnTo>
                    <a:lnTo>
                      <a:pt x="1006" y="4"/>
                    </a:lnTo>
                    <a:lnTo>
                      <a:pt x="1001" y="2"/>
                    </a:lnTo>
                    <a:lnTo>
                      <a:pt x="996" y="0"/>
                    </a:lnTo>
                    <a:lnTo>
                      <a:pt x="991" y="0"/>
                    </a:lnTo>
                    <a:lnTo>
                      <a:pt x="991" y="0"/>
                    </a:lnTo>
                    <a:close/>
                    <a:moveTo>
                      <a:pt x="991" y="0"/>
                    </a:moveTo>
                    <a:lnTo>
                      <a:pt x="991"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819" name="Freeform 48">
                <a:extLst>
                  <a:ext uri="{FF2B5EF4-FFF2-40B4-BE49-F238E27FC236}">
                    <a16:creationId xmlns:a16="http://schemas.microsoft.com/office/drawing/2014/main" id="{4AF6D07F-5F40-4228-96AF-96F53824F1C2}"/>
                  </a:ext>
                </a:extLst>
              </p:cNvPr>
              <p:cNvSpPr>
                <a:spLocks/>
              </p:cNvSpPr>
              <p:nvPr/>
            </p:nvSpPr>
            <p:spPr bwMode="auto">
              <a:xfrm>
                <a:off x="10417875" y="4188404"/>
                <a:ext cx="184804" cy="10186"/>
              </a:xfrm>
              <a:custGeom>
                <a:avLst/>
                <a:gdLst>
                  <a:gd name="T0" fmla="*/ 991 w 1019"/>
                  <a:gd name="T1" fmla="*/ 0 h 55"/>
                  <a:gd name="T2" fmla="*/ 28 w 1019"/>
                  <a:gd name="T3" fmla="*/ 0 h 55"/>
                  <a:gd name="T4" fmla="*/ 28 w 1019"/>
                  <a:gd name="T5" fmla="*/ 0 h 55"/>
                  <a:gd name="T6" fmla="*/ 22 w 1019"/>
                  <a:gd name="T7" fmla="*/ 0 h 55"/>
                  <a:gd name="T8" fmla="*/ 16 w 1019"/>
                  <a:gd name="T9" fmla="*/ 2 h 55"/>
                  <a:gd name="T10" fmla="*/ 12 w 1019"/>
                  <a:gd name="T11" fmla="*/ 4 h 55"/>
                  <a:gd name="T12" fmla="*/ 8 w 1019"/>
                  <a:gd name="T13" fmla="*/ 8 h 55"/>
                  <a:gd name="T14" fmla="*/ 5 w 1019"/>
                  <a:gd name="T15" fmla="*/ 12 h 55"/>
                  <a:gd name="T16" fmla="*/ 3 w 1019"/>
                  <a:gd name="T17" fmla="*/ 17 h 55"/>
                  <a:gd name="T18" fmla="*/ 0 w 1019"/>
                  <a:gd name="T19" fmla="*/ 22 h 55"/>
                  <a:gd name="T20" fmla="*/ 0 w 1019"/>
                  <a:gd name="T21" fmla="*/ 27 h 55"/>
                  <a:gd name="T22" fmla="*/ 0 w 1019"/>
                  <a:gd name="T23" fmla="*/ 27 h 55"/>
                  <a:gd name="T24" fmla="*/ 0 w 1019"/>
                  <a:gd name="T25" fmla="*/ 33 h 55"/>
                  <a:gd name="T26" fmla="*/ 3 w 1019"/>
                  <a:gd name="T27" fmla="*/ 38 h 55"/>
                  <a:gd name="T28" fmla="*/ 5 w 1019"/>
                  <a:gd name="T29" fmla="*/ 42 h 55"/>
                  <a:gd name="T30" fmla="*/ 8 w 1019"/>
                  <a:gd name="T31" fmla="*/ 47 h 55"/>
                  <a:gd name="T32" fmla="*/ 12 w 1019"/>
                  <a:gd name="T33" fmla="*/ 50 h 55"/>
                  <a:gd name="T34" fmla="*/ 16 w 1019"/>
                  <a:gd name="T35" fmla="*/ 52 h 55"/>
                  <a:gd name="T36" fmla="*/ 22 w 1019"/>
                  <a:gd name="T37" fmla="*/ 55 h 55"/>
                  <a:gd name="T38" fmla="*/ 28 w 1019"/>
                  <a:gd name="T39" fmla="*/ 55 h 55"/>
                  <a:gd name="T40" fmla="*/ 991 w 1019"/>
                  <a:gd name="T41" fmla="*/ 55 h 55"/>
                  <a:gd name="T42" fmla="*/ 991 w 1019"/>
                  <a:gd name="T43" fmla="*/ 55 h 55"/>
                  <a:gd name="T44" fmla="*/ 996 w 1019"/>
                  <a:gd name="T45" fmla="*/ 55 h 55"/>
                  <a:gd name="T46" fmla="*/ 1001 w 1019"/>
                  <a:gd name="T47" fmla="*/ 52 h 55"/>
                  <a:gd name="T48" fmla="*/ 1006 w 1019"/>
                  <a:gd name="T49" fmla="*/ 50 h 55"/>
                  <a:gd name="T50" fmla="*/ 1011 w 1019"/>
                  <a:gd name="T51" fmla="*/ 47 h 55"/>
                  <a:gd name="T52" fmla="*/ 1013 w 1019"/>
                  <a:gd name="T53" fmla="*/ 42 h 55"/>
                  <a:gd name="T54" fmla="*/ 1016 w 1019"/>
                  <a:gd name="T55" fmla="*/ 38 h 55"/>
                  <a:gd name="T56" fmla="*/ 1017 w 1019"/>
                  <a:gd name="T57" fmla="*/ 33 h 55"/>
                  <a:gd name="T58" fmla="*/ 1019 w 1019"/>
                  <a:gd name="T59" fmla="*/ 27 h 55"/>
                  <a:gd name="T60" fmla="*/ 1019 w 1019"/>
                  <a:gd name="T61" fmla="*/ 27 h 55"/>
                  <a:gd name="T62" fmla="*/ 1017 w 1019"/>
                  <a:gd name="T63" fmla="*/ 22 h 55"/>
                  <a:gd name="T64" fmla="*/ 1016 w 1019"/>
                  <a:gd name="T65" fmla="*/ 17 h 55"/>
                  <a:gd name="T66" fmla="*/ 1013 w 1019"/>
                  <a:gd name="T67" fmla="*/ 12 h 55"/>
                  <a:gd name="T68" fmla="*/ 1011 w 1019"/>
                  <a:gd name="T69" fmla="*/ 8 h 55"/>
                  <a:gd name="T70" fmla="*/ 1006 w 1019"/>
                  <a:gd name="T71" fmla="*/ 4 h 55"/>
                  <a:gd name="T72" fmla="*/ 1001 w 1019"/>
                  <a:gd name="T73" fmla="*/ 2 h 55"/>
                  <a:gd name="T74" fmla="*/ 996 w 1019"/>
                  <a:gd name="T75" fmla="*/ 0 h 55"/>
                  <a:gd name="T76" fmla="*/ 991 w 1019"/>
                  <a:gd name="T77" fmla="*/ 0 h 55"/>
                  <a:gd name="T78" fmla="*/ 991 w 1019"/>
                  <a:gd name="T7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19" h="55">
                    <a:moveTo>
                      <a:pt x="991" y="0"/>
                    </a:moveTo>
                    <a:lnTo>
                      <a:pt x="28" y="0"/>
                    </a:lnTo>
                    <a:lnTo>
                      <a:pt x="28" y="0"/>
                    </a:lnTo>
                    <a:lnTo>
                      <a:pt x="22" y="0"/>
                    </a:lnTo>
                    <a:lnTo>
                      <a:pt x="16" y="2"/>
                    </a:lnTo>
                    <a:lnTo>
                      <a:pt x="12" y="4"/>
                    </a:lnTo>
                    <a:lnTo>
                      <a:pt x="8" y="8"/>
                    </a:lnTo>
                    <a:lnTo>
                      <a:pt x="5" y="12"/>
                    </a:lnTo>
                    <a:lnTo>
                      <a:pt x="3" y="17"/>
                    </a:lnTo>
                    <a:lnTo>
                      <a:pt x="0" y="22"/>
                    </a:lnTo>
                    <a:lnTo>
                      <a:pt x="0" y="27"/>
                    </a:lnTo>
                    <a:lnTo>
                      <a:pt x="0" y="27"/>
                    </a:lnTo>
                    <a:lnTo>
                      <a:pt x="0" y="33"/>
                    </a:lnTo>
                    <a:lnTo>
                      <a:pt x="3" y="38"/>
                    </a:lnTo>
                    <a:lnTo>
                      <a:pt x="5" y="42"/>
                    </a:lnTo>
                    <a:lnTo>
                      <a:pt x="8" y="47"/>
                    </a:lnTo>
                    <a:lnTo>
                      <a:pt x="12" y="50"/>
                    </a:lnTo>
                    <a:lnTo>
                      <a:pt x="16" y="52"/>
                    </a:lnTo>
                    <a:lnTo>
                      <a:pt x="22" y="55"/>
                    </a:lnTo>
                    <a:lnTo>
                      <a:pt x="28" y="55"/>
                    </a:lnTo>
                    <a:lnTo>
                      <a:pt x="991" y="55"/>
                    </a:lnTo>
                    <a:lnTo>
                      <a:pt x="991" y="55"/>
                    </a:lnTo>
                    <a:lnTo>
                      <a:pt x="996" y="55"/>
                    </a:lnTo>
                    <a:lnTo>
                      <a:pt x="1001" y="52"/>
                    </a:lnTo>
                    <a:lnTo>
                      <a:pt x="1006" y="50"/>
                    </a:lnTo>
                    <a:lnTo>
                      <a:pt x="1011" y="47"/>
                    </a:lnTo>
                    <a:lnTo>
                      <a:pt x="1013" y="42"/>
                    </a:lnTo>
                    <a:lnTo>
                      <a:pt x="1016" y="38"/>
                    </a:lnTo>
                    <a:lnTo>
                      <a:pt x="1017" y="33"/>
                    </a:lnTo>
                    <a:lnTo>
                      <a:pt x="1019" y="27"/>
                    </a:lnTo>
                    <a:lnTo>
                      <a:pt x="1019" y="27"/>
                    </a:lnTo>
                    <a:lnTo>
                      <a:pt x="1017" y="22"/>
                    </a:lnTo>
                    <a:lnTo>
                      <a:pt x="1016" y="17"/>
                    </a:lnTo>
                    <a:lnTo>
                      <a:pt x="1013" y="12"/>
                    </a:lnTo>
                    <a:lnTo>
                      <a:pt x="1011" y="8"/>
                    </a:lnTo>
                    <a:lnTo>
                      <a:pt x="1006" y="4"/>
                    </a:lnTo>
                    <a:lnTo>
                      <a:pt x="1001" y="2"/>
                    </a:lnTo>
                    <a:lnTo>
                      <a:pt x="996" y="0"/>
                    </a:lnTo>
                    <a:lnTo>
                      <a:pt x="991" y="0"/>
                    </a:lnTo>
                    <a:lnTo>
                      <a:pt x="991" y="0"/>
                    </a:ln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820" name="Line 49">
                <a:extLst>
                  <a:ext uri="{FF2B5EF4-FFF2-40B4-BE49-F238E27FC236}">
                    <a16:creationId xmlns:a16="http://schemas.microsoft.com/office/drawing/2014/main" id="{8E47A1FA-22D2-4AAB-B804-85AB3C2FD525}"/>
                  </a:ext>
                </a:extLst>
              </p:cNvPr>
              <p:cNvSpPr>
                <a:spLocks noChangeShapeType="1"/>
              </p:cNvSpPr>
              <p:nvPr/>
            </p:nvSpPr>
            <p:spPr bwMode="auto">
              <a:xfrm>
                <a:off x="10598314" y="4188404"/>
                <a:ext cx="0" cy="0"/>
              </a:xfrm>
              <a:prstGeom prst="lin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821" name="Freeform 50">
                <a:extLst>
                  <a:ext uri="{FF2B5EF4-FFF2-40B4-BE49-F238E27FC236}">
                    <a16:creationId xmlns:a16="http://schemas.microsoft.com/office/drawing/2014/main" id="{353E2564-C48E-47D6-A15E-35ACB4F80806}"/>
                  </a:ext>
                </a:extLst>
              </p:cNvPr>
              <p:cNvSpPr>
                <a:spLocks noEditPoints="1"/>
              </p:cNvSpPr>
              <p:nvPr/>
            </p:nvSpPr>
            <p:spPr bwMode="auto">
              <a:xfrm>
                <a:off x="10417875" y="4168032"/>
                <a:ext cx="184804" cy="10186"/>
              </a:xfrm>
              <a:custGeom>
                <a:avLst/>
                <a:gdLst>
                  <a:gd name="T0" fmla="*/ 0 w 1019"/>
                  <a:gd name="T1" fmla="*/ 27 h 54"/>
                  <a:gd name="T2" fmla="*/ 0 w 1019"/>
                  <a:gd name="T3" fmla="*/ 27 h 54"/>
                  <a:gd name="T4" fmla="*/ 0 w 1019"/>
                  <a:gd name="T5" fmla="*/ 32 h 54"/>
                  <a:gd name="T6" fmla="*/ 3 w 1019"/>
                  <a:gd name="T7" fmla="*/ 37 h 54"/>
                  <a:gd name="T8" fmla="*/ 5 w 1019"/>
                  <a:gd name="T9" fmla="*/ 42 h 54"/>
                  <a:gd name="T10" fmla="*/ 8 w 1019"/>
                  <a:gd name="T11" fmla="*/ 46 h 54"/>
                  <a:gd name="T12" fmla="*/ 12 w 1019"/>
                  <a:gd name="T13" fmla="*/ 49 h 54"/>
                  <a:gd name="T14" fmla="*/ 16 w 1019"/>
                  <a:gd name="T15" fmla="*/ 52 h 54"/>
                  <a:gd name="T16" fmla="*/ 22 w 1019"/>
                  <a:gd name="T17" fmla="*/ 53 h 54"/>
                  <a:gd name="T18" fmla="*/ 28 w 1019"/>
                  <a:gd name="T19" fmla="*/ 54 h 54"/>
                  <a:gd name="T20" fmla="*/ 991 w 1019"/>
                  <a:gd name="T21" fmla="*/ 54 h 54"/>
                  <a:gd name="T22" fmla="*/ 991 w 1019"/>
                  <a:gd name="T23" fmla="*/ 54 h 54"/>
                  <a:gd name="T24" fmla="*/ 996 w 1019"/>
                  <a:gd name="T25" fmla="*/ 53 h 54"/>
                  <a:gd name="T26" fmla="*/ 1001 w 1019"/>
                  <a:gd name="T27" fmla="*/ 52 h 54"/>
                  <a:gd name="T28" fmla="*/ 1006 w 1019"/>
                  <a:gd name="T29" fmla="*/ 49 h 54"/>
                  <a:gd name="T30" fmla="*/ 1011 w 1019"/>
                  <a:gd name="T31" fmla="*/ 46 h 54"/>
                  <a:gd name="T32" fmla="*/ 1013 w 1019"/>
                  <a:gd name="T33" fmla="*/ 42 h 54"/>
                  <a:gd name="T34" fmla="*/ 1016 w 1019"/>
                  <a:gd name="T35" fmla="*/ 37 h 54"/>
                  <a:gd name="T36" fmla="*/ 1017 w 1019"/>
                  <a:gd name="T37" fmla="*/ 32 h 54"/>
                  <a:gd name="T38" fmla="*/ 1019 w 1019"/>
                  <a:gd name="T39" fmla="*/ 27 h 54"/>
                  <a:gd name="T40" fmla="*/ 1019 w 1019"/>
                  <a:gd name="T41" fmla="*/ 27 h 54"/>
                  <a:gd name="T42" fmla="*/ 1017 w 1019"/>
                  <a:gd name="T43" fmla="*/ 21 h 54"/>
                  <a:gd name="T44" fmla="*/ 1016 w 1019"/>
                  <a:gd name="T45" fmla="*/ 16 h 54"/>
                  <a:gd name="T46" fmla="*/ 1013 w 1019"/>
                  <a:gd name="T47" fmla="*/ 11 h 54"/>
                  <a:gd name="T48" fmla="*/ 1011 w 1019"/>
                  <a:gd name="T49" fmla="*/ 8 h 54"/>
                  <a:gd name="T50" fmla="*/ 1006 w 1019"/>
                  <a:gd name="T51" fmla="*/ 4 h 54"/>
                  <a:gd name="T52" fmla="*/ 1001 w 1019"/>
                  <a:gd name="T53" fmla="*/ 1 h 54"/>
                  <a:gd name="T54" fmla="*/ 996 w 1019"/>
                  <a:gd name="T55" fmla="*/ 0 h 54"/>
                  <a:gd name="T56" fmla="*/ 991 w 1019"/>
                  <a:gd name="T57" fmla="*/ 0 h 54"/>
                  <a:gd name="T58" fmla="*/ 28 w 1019"/>
                  <a:gd name="T59" fmla="*/ 0 h 54"/>
                  <a:gd name="T60" fmla="*/ 28 w 1019"/>
                  <a:gd name="T61" fmla="*/ 0 h 54"/>
                  <a:gd name="T62" fmla="*/ 22 w 1019"/>
                  <a:gd name="T63" fmla="*/ 0 h 54"/>
                  <a:gd name="T64" fmla="*/ 16 w 1019"/>
                  <a:gd name="T65" fmla="*/ 1 h 54"/>
                  <a:gd name="T66" fmla="*/ 12 w 1019"/>
                  <a:gd name="T67" fmla="*/ 4 h 54"/>
                  <a:gd name="T68" fmla="*/ 8 w 1019"/>
                  <a:gd name="T69" fmla="*/ 8 h 54"/>
                  <a:gd name="T70" fmla="*/ 5 w 1019"/>
                  <a:gd name="T71" fmla="*/ 11 h 54"/>
                  <a:gd name="T72" fmla="*/ 3 w 1019"/>
                  <a:gd name="T73" fmla="*/ 16 h 54"/>
                  <a:gd name="T74" fmla="*/ 0 w 1019"/>
                  <a:gd name="T75" fmla="*/ 21 h 54"/>
                  <a:gd name="T76" fmla="*/ 0 w 1019"/>
                  <a:gd name="T77" fmla="*/ 27 h 54"/>
                  <a:gd name="T78" fmla="*/ 0 w 1019"/>
                  <a:gd name="T79" fmla="*/ 27 h 54"/>
                  <a:gd name="T80" fmla="*/ 0 w 1019"/>
                  <a:gd name="T81" fmla="*/ 27 h 54"/>
                  <a:gd name="T82" fmla="*/ 0 w 1019"/>
                  <a:gd name="T83"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19" h="54">
                    <a:moveTo>
                      <a:pt x="0" y="27"/>
                    </a:moveTo>
                    <a:lnTo>
                      <a:pt x="0" y="27"/>
                    </a:lnTo>
                    <a:lnTo>
                      <a:pt x="0" y="32"/>
                    </a:lnTo>
                    <a:lnTo>
                      <a:pt x="3" y="37"/>
                    </a:lnTo>
                    <a:lnTo>
                      <a:pt x="5" y="42"/>
                    </a:lnTo>
                    <a:lnTo>
                      <a:pt x="8" y="46"/>
                    </a:lnTo>
                    <a:lnTo>
                      <a:pt x="12" y="49"/>
                    </a:lnTo>
                    <a:lnTo>
                      <a:pt x="16" y="52"/>
                    </a:lnTo>
                    <a:lnTo>
                      <a:pt x="22" y="53"/>
                    </a:lnTo>
                    <a:lnTo>
                      <a:pt x="28" y="54"/>
                    </a:lnTo>
                    <a:lnTo>
                      <a:pt x="991" y="54"/>
                    </a:lnTo>
                    <a:lnTo>
                      <a:pt x="991" y="54"/>
                    </a:lnTo>
                    <a:lnTo>
                      <a:pt x="996" y="53"/>
                    </a:lnTo>
                    <a:lnTo>
                      <a:pt x="1001" y="52"/>
                    </a:lnTo>
                    <a:lnTo>
                      <a:pt x="1006" y="49"/>
                    </a:lnTo>
                    <a:lnTo>
                      <a:pt x="1011" y="46"/>
                    </a:lnTo>
                    <a:lnTo>
                      <a:pt x="1013" y="42"/>
                    </a:lnTo>
                    <a:lnTo>
                      <a:pt x="1016" y="37"/>
                    </a:lnTo>
                    <a:lnTo>
                      <a:pt x="1017" y="32"/>
                    </a:lnTo>
                    <a:lnTo>
                      <a:pt x="1019" y="27"/>
                    </a:lnTo>
                    <a:lnTo>
                      <a:pt x="1019" y="27"/>
                    </a:lnTo>
                    <a:lnTo>
                      <a:pt x="1017" y="21"/>
                    </a:lnTo>
                    <a:lnTo>
                      <a:pt x="1016" y="16"/>
                    </a:lnTo>
                    <a:lnTo>
                      <a:pt x="1013" y="11"/>
                    </a:lnTo>
                    <a:lnTo>
                      <a:pt x="1011" y="8"/>
                    </a:lnTo>
                    <a:lnTo>
                      <a:pt x="1006" y="4"/>
                    </a:lnTo>
                    <a:lnTo>
                      <a:pt x="1001" y="1"/>
                    </a:lnTo>
                    <a:lnTo>
                      <a:pt x="996" y="0"/>
                    </a:lnTo>
                    <a:lnTo>
                      <a:pt x="991" y="0"/>
                    </a:lnTo>
                    <a:lnTo>
                      <a:pt x="28" y="0"/>
                    </a:lnTo>
                    <a:lnTo>
                      <a:pt x="28" y="0"/>
                    </a:lnTo>
                    <a:lnTo>
                      <a:pt x="22" y="0"/>
                    </a:lnTo>
                    <a:lnTo>
                      <a:pt x="16" y="1"/>
                    </a:lnTo>
                    <a:lnTo>
                      <a:pt x="12" y="4"/>
                    </a:lnTo>
                    <a:lnTo>
                      <a:pt x="8" y="8"/>
                    </a:lnTo>
                    <a:lnTo>
                      <a:pt x="5" y="11"/>
                    </a:lnTo>
                    <a:lnTo>
                      <a:pt x="3" y="16"/>
                    </a:lnTo>
                    <a:lnTo>
                      <a:pt x="0" y="21"/>
                    </a:lnTo>
                    <a:lnTo>
                      <a:pt x="0" y="27"/>
                    </a:lnTo>
                    <a:lnTo>
                      <a:pt x="0" y="27"/>
                    </a:lnTo>
                    <a:close/>
                    <a:moveTo>
                      <a:pt x="0" y="27"/>
                    </a:moveTo>
                    <a:lnTo>
                      <a:pt x="0" y="27"/>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822" name="Freeform 51">
                <a:extLst>
                  <a:ext uri="{FF2B5EF4-FFF2-40B4-BE49-F238E27FC236}">
                    <a16:creationId xmlns:a16="http://schemas.microsoft.com/office/drawing/2014/main" id="{B39328B1-B7FD-4341-AE4C-5EB62CF7700E}"/>
                  </a:ext>
                </a:extLst>
              </p:cNvPr>
              <p:cNvSpPr>
                <a:spLocks/>
              </p:cNvSpPr>
              <p:nvPr/>
            </p:nvSpPr>
            <p:spPr bwMode="auto">
              <a:xfrm>
                <a:off x="10417875" y="4168032"/>
                <a:ext cx="184804" cy="10186"/>
              </a:xfrm>
              <a:custGeom>
                <a:avLst/>
                <a:gdLst>
                  <a:gd name="T0" fmla="*/ 0 w 1019"/>
                  <a:gd name="T1" fmla="*/ 27 h 54"/>
                  <a:gd name="T2" fmla="*/ 0 w 1019"/>
                  <a:gd name="T3" fmla="*/ 27 h 54"/>
                  <a:gd name="T4" fmla="*/ 0 w 1019"/>
                  <a:gd name="T5" fmla="*/ 32 h 54"/>
                  <a:gd name="T6" fmla="*/ 3 w 1019"/>
                  <a:gd name="T7" fmla="*/ 37 h 54"/>
                  <a:gd name="T8" fmla="*/ 5 w 1019"/>
                  <a:gd name="T9" fmla="*/ 42 h 54"/>
                  <a:gd name="T10" fmla="*/ 8 w 1019"/>
                  <a:gd name="T11" fmla="*/ 46 h 54"/>
                  <a:gd name="T12" fmla="*/ 12 w 1019"/>
                  <a:gd name="T13" fmla="*/ 49 h 54"/>
                  <a:gd name="T14" fmla="*/ 16 w 1019"/>
                  <a:gd name="T15" fmla="*/ 52 h 54"/>
                  <a:gd name="T16" fmla="*/ 22 w 1019"/>
                  <a:gd name="T17" fmla="*/ 53 h 54"/>
                  <a:gd name="T18" fmla="*/ 28 w 1019"/>
                  <a:gd name="T19" fmla="*/ 54 h 54"/>
                  <a:gd name="T20" fmla="*/ 991 w 1019"/>
                  <a:gd name="T21" fmla="*/ 54 h 54"/>
                  <a:gd name="T22" fmla="*/ 991 w 1019"/>
                  <a:gd name="T23" fmla="*/ 54 h 54"/>
                  <a:gd name="T24" fmla="*/ 996 w 1019"/>
                  <a:gd name="T25" fmla="*/ 53 h 54"/>
                  <a:gd name="T26" fmla="*/ 1001 w 1019"/>
                  <a:gd name="T27" fmla="*/ 52 h 54"/>
                  <a:gd name="T28" fmla="*/ 1006 w 1019"/>
                  <a:gd name="T29" fmla="*/ 49 h 54"/>
                  <a:gd name="T30" fmla="*/ 1011 w 1019"/>
                  <a:gd name="T31" fmla="*/ 46 h 54"/>
                  <a:gd name="T32" fmla="*/ 1013 w 1019"/>
                  <a:gd name="T33" fmla="*/ 42 h 54"/>
                  <a:gd name="T34" fmla="*/ 1016 w 1019"/>
                  <a:gd name="T35" fmla="*/ 37 h 54"/>
                  <a:gd name="T36" fmla="*/ 1017 w 1019"/>
                  <a:gd name="T37" fmla="*/ 32 h 54"/>
                  <a:gd name="T38" fmla="*/ 1019 w 1019"/>
                  <a:gd name="T39" fmla="*/ 27 h 54"/>
                  <a:gd name="T40" fmla="*/ 1019 w 1019"/>
                  <a:gd name="T41" fmla="*/ 27 h 54"/>
                  <a:gd name="T42" fmla="*/ 1017 w 1019"/>
                  <a:gd name="T43" fmla="*/ 21 h 54"/>
                  <a:gd name="T44" fmla="*/ 1016 w 1019"/>
                  <a:gd name="T45" fmla="*/ 16 h 54"/>
                  <a:gd name="T46" fmla="*/ 1013 w 1019"/>
                  <a:gd name="T47" fmla="*/ 11 h 54"/>
                  <a:gd name="T48" fmla="*/ 1011 w 1019"/>
                  <a:gd name="T49" fmla="*/ 8 h 54"/>
                  <a:gd name="T50" fmla="*/ 1006 w 1019"/>
                  <a:gd name="T51" fmla="*/ 4 h 54"/>
                  <a:gd name="T52" fmla="*/ 1001 w 1019"/>
                  <a:gd name="T53" fmla="*/ 1 h 54"/>
                  <a:gd name="T54" fmla="*/ 996 w 1019"/>
                  <a:gd name="T55" fmla="*/ 0 h 54"/>
                  <a:gd name="T56" fmla="*/ 991 w 1019"/>
                  <a:gd name="T57" fmla="*/ 0 h 54"/>
                  <a:gd name="T58" fmla="*/ 28 w 1019"/>
                  <a:gd name="T59" fmla="*/ 0 h 54"/>
                  <a:gd name="T60" fmla="*/ 28 w 1019"/>
                  <a:gd name="T61" fmla="*/ 0 h 54"/>
                  <a:gd name="T62" fmla="*/ 22 w 1019"/>
                  <a:gd name="T63" fmla="*/ 0 h 54"/>
                  <a:gd name="T64" fmla="*/ 16 w 1019"/>
                  <a:gd name="T65" fmla="*/ 1 h 54"/>
                  <a:gd name="T66" fmla="*/ 12 w 1019"/>
                  <a:gd name="T67" fmla="*/ 4 h 54"/>
                  <a:gd name="T68" fmla="*/ 8 w 1019"/>
                  <a:gd name="T69" fmla="*/ 8 h 54"/>
                  <a:gd name="T70" fmla="*/ 5 w 1019"/>
                  <a:gd name="T71" fmla="*/ 11 h 54"/>
                  <a:gd name="T72" fmla="*/ 3 w 1019"/>
                  <a:gd name="T73" fmla="*/ 16 h 54"/>
                  <a:gd name="T74" fmla="*/ 0 w 1019"/>
                  <a:gd name="T75" fmla="*/ 21 h 54"/>
                  <a:gd name="T76" fmla="*/ 0 w 1019"/>
                  <a:gd name="T77" fmla="*/ 27 h 54"/>
                  <a:gd name="T78" fmla="*/ 0 w 1019"/>
                  <a:gd name="T79"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19" h="54">
                    <a:moveTo>
                      <a:pt x="0" y="27"/>
                    </a:moveTo>
                    <a:lnTo>
                      <a:pt x="0" y="27"/>
                    </a:lnTo>
                    <a:lnTo>
                      <a:pt x="0" y="32"/>
                    </a:lnTo>
                    <a:lnTo>
                      <a:pt x="3" y="37"/>
                    </a:lnTo>
                    <a:lnTo>
                      <a:pt x="5" y="42"/>
                    </a:lnTo>
                    <a:lnTo>
                      <a:pt x="8" y="46"/>
                    </a:lnTo>
                    <a:lnTo>
                      <a:pt x="12" y="49"/>
                    </a:lnTo>
                    <a:lnTo>
                      <a:pt x="16" y="52"/>
                    </a:lnTo>
                    <a:lnTo>
                      <a:pt x="22" y="53"/>
                    </a:lnTo>
                    <a:lnTo>
                      <a:pt x="28" y="54"/>
                    </a:lnTo>
                    <a:lnTo>
                      <a:pt x="991" y="54"/>
                    </a:lnTo>
                    <a:lnTo>
                      <a:pt x="991" y="54"/>
                    </a:lnTo>
                    <a:lnTo>
                      <a:pt x="996" y="53"/>
                    </a:lnTo>
                    <a:lnTo>
                      <a:pt x="1001" y="52"/>
                    </a:lnTo>
                    <a:lnTo>
                      <a:pt x="1006" y="49"/>
                    </a:lnTo>
                    <a:lnTo>
                      <a:pt x="1011" y="46"/>
                    </a:lnTo>
                    <a:lnTo>
                      <a:pt x="1013" y="42"/>
                    </a:lnTo>
                    <a:lnTo>
                      <a:pt x="1016" y="37"/>
                    </a:lnTo>
                    <a:lnTo>
                      <a:pt x="1017" y="32"/>
                    </a:lnTo>
                    <a:lnTo>
                      <a:pt x="1019" y="27"/>
                    </a:lnTo>
                    <a:lnTo>
                      <a:pt x="1019" y="27"/>
                    </a:lnTo>
                    <a:lnTo>
                      <a:pt x="1017" y="21"/>
                    </a:lnTo>
                    <a:lnTo>
                      <a:pt x="1016" y="16"/>
                    </a:lnTo>
                    <a:lnTo>
                      <a:pt x="1013" y="11"/>
                    </a:lnTo>
                    <a:lnTo>
                      <a:pt x="1011" y="8"/>
                    </a:lnTo>
                    <a:lnTo>
                      <a:pt x="1006" y="4"/>
                    </a:lnTo>
                    <a:lnTo>
                      <a:pt x="1001" y="1"/>
                    </a:lnTo>
                    <a:lnTo>
                      <a:pt x="996" y="0"/>
                    </a:lnTo>
                    <a:lnTo>
                      <a:pt x="991" y="0"/>
                    </a:lnTo>
                    <a:lnTo>
                      <a:pt x="28" y="0"/>
                    </a:lnTo>
                    <a:lnTo>
                      <a:pt x="28" y="0"/>
                    </a:lnTo>
                    <a:lnTo>
                      <a:pt x="22" y="0"/>
                    </a:lnTo>
                    <a:lnTo>
                      <a:pt x="16" y="1"/>
                    </a:lnTo>
                    <a:lnTo>
                      <a:pt x="12" y="4"/>
                    </a:lnTo>
                    <a:lnTo>
                      <a:pt x="8" y="8"/>
                    </a:lnTo>
                    <a:lnTo>
                      <a:pt x="5" y="11"/>
                    </a:lnTo>
                    <a:lnTo>
                      <a:pt x="3" y="16"/>
                    </a:lnTo>
                    <a:lnTo>
                      <a:pt x="0" y="21"/>
                    </a:lnTo>
                    <a:lnTo>
                      <a:pt x="0" y="27"/>
                    </a:lnTo>
                    <a:lnTo>
                      <a:pt x="0" y="27"/>
                    </a:ln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grpSp>
            <p:nvGrpSpPr>
              <p:cNvPr id="823" name="Group 822">
                <a:extLst>
                  <a:ext uri="{FF2B5EF4-FFF2-40B4-BE49-F238E27FC236}">
                    <a16:creationId xmlns:a16="http://schemas.microsoft.com/office/drawing/2014/main" id="{F1D1CAA1-3B05-4A10-AACF-9591A5B7BD58}"/>
                  </a:ext>
                </a:extLst>
              </p:cNvPr>
              <p:cNvGrpSpPr/>
              <p:nvPr/>
            </p:nvGrpSpPr>
            <p:grpSpPr>
              <a:xfrm>
                <a:off x="10413072" y="4225161"/>
                <a:ext cx="104187" cy="133769"/>
                <a:chOff x="5909231" y="3405294"/>
                <a:chExt cx="108493" cy="139300"/>
              </a:xfrm>
              <a:grpFill/>
            </p:grpSpPr>
            <p:sp>
              <p:nvSpPr>
                <p:cNvPr id="824" name="Line 16">
                  <a:extLst>
                    <a:ext uri="{FF2B5EF4-FFF2-40B4-BE49-F238E27FC236}">
                      <a16:creationId xmlns:a16="http://schemas.microsoft.com/office/drawing/2014/main" id="{5DD472E4-9E3F-40CC-AA2B-783B097B1407}"/>
                    </a:ext>
                  </a:extLst>
                </p:cNvPr>
                <p:cNvSpPr>
                  <a:spLocks noChangeShapeType="1"/>
                </p:cNvSpPr>
                <p:nvPr/>
              </p:nvSpPr>
              <p:spPr bwMode="auto">
                <a:xfrm>
                  <a:off x="5963477" y="3405294"/>
                  <a:ext cx="0" cy="91686"/>
                </a:xfrm>
                <a:prstGeom prst="line">
                  <a:avLst/>
                </a:prstGeom>
                <a:solidFill>
                  <a:schemeClr val="accent3">
                    <a:lumMod val="40000"/>
                    <a:lumOff val="60000"/>
                  </a:schemeClr>
                </a:solidFill>
                <a:ln w="9525" cap="sq">
                  <a:solidFill>
                    <a:schemeClr val="accent6"/>
                  </a:solidFill>
                  <a:prstDash val="solid"/>
                  <a:bevel/>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44546A"/>
                    </a:solidFill>
                    <a:effectLst/>
                    <a:uLnTx/>
                    <a:uFillTx/>
                    <a:latin typeface="Open Sans"/>
                    <a:ea typeface="+mn-ea"/>
                    <a:cs typeface="+mn-cs"/>
                  </a:endParaRPr>
                </a:p>
              </p:txBody>
            </p:sp>
            <p:sp>
              <p:nvSpPr>
                <p:cNvPr id="825" name="Rectangle 19">
                  <a:extLst>
                    <a:ext uri="{FF2B5EF4-FFF2-40B4-BE49-F238E27FC236}">
                      <a16:creationId xmlns:a16="http://schemas.microsoft.com/office/drawing/2014/main" id="{BBCB70CF-495B-4630-B924-71EDA0C582A5}"/>
                    </a:ext>
                  </a:extLst>
                </p:cNvPr>
                <p:cNvSpPr>
                  <a:spLocks noChangeArrowheads="1"/>
                </p:cNvSpPr>
                <p:nvPr/>
              </p:nvSpPr>
              <p:spPr bwMode="auto">
                <a:xfrm>
                  <a:off x="5909231" y="3496985"/>
                  <a:ext cx="108493" cy="47609"/>
                </a:xfrm>
                <a:prstGeom prst="rect">
                  <a:avLst/>
                </a:prstGeom>
                <a:noFill/>
                <a:ln w="9525">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44546A"/>
                    </a:solidFill>
                    <a:effectLst/>
                    <a:uLnTx/>
                    <a:uFillTx/>
                    <a:latin typeface="Open Sans"/>
                    <a:ea typeface="+mn-ea"/>
                    <a:cs typeface="+mn-cs"/>
                  </a:endParaRPr>
                </a:p>
              </p:txBody>
            </p:sp>
          </p:grpSp>
        </p:grpSp>
        <p:grpSp>
          <p:nvGrpSpPr>
            <p:cNvPr id="826" name="Group 825">
              <a:extLst>
                <a:ext uri="{FF2B5EF4-FFF2-40B4-BE49-F238E27FC236}">
                  <a16:creationId xmlns:a16="http://schemas.microsoft.com/office/drawing/2014/main" id="{F34EFF22-FC25-4ED5-B33F-A4EB703CE620}"/>
                </a:ext>
              </a:extLst>
            </p:cNvPr>
            <p:cNvGrpSpPr/>
            <p:nvPr/>
          </p:nvGrpSpPr>
          <p:grpSpPr>
            <a:xfrm>
              <a:off x="12571287" y="4648369"/>
              <a:ext cx="562975" cy="529577"/>
              <a:chOff x="9551667" y="2364161"/>
              <a:chExt cx="562975" cy="529577"/>
            </a:xfrm>
          </p:grpSpPr>
          <p:grpSp>
            <p:nvGrpSpPr>
              <p:cNvPr id="827" name="Group 826">
                <a:extLst>
                  <a:ext uri="{FF2B5EF4-FFF2-40B4-BE49-F238E27FC236}">
                    <a16:creationId xmlns:a16="http://schemas.microsoft.com/office/drawing/2014/main" id="{707CB6ED-0D59-4BA8-AEB4-9F63E9FE41C9}"/>
                  </a:ext>
                </a:extLst>
              </p:cNvPr>
              <p:cNvGrpSpPr/>
              <p:nvPr/>
            </p:nvGrpSpPr>
            <p:grpSpPr>
              <a:xfrm>
                <a:off x="9578813" y="2364161"/>
                <a:ext cx="508683" cy="324220"/>
                <a:chOff x="4304064" y="3247782"/>
                <a:chExt cx="483667" cy="308279"/>
              </a:xfrm>
            </p:grpSpPr>
            <p:sp>
              <p:nvSpPr>
                <p:cNvPr id="829" name="Freeform 102">
                  <a:extLst>
                    <a:ext uri="{FF2B5EF4-FFF2-40B4-BE49-F238E27FC236}">
                      <a16:creationId xmlns:a16="http://schemas.microsoft.com/office/drawing/2014/main" id="{2D4911EE-80EC-492F-8403-15DD4C1C7ECB}"/>
                    </a:ext>
                  </a:extLst>
                </p:cNvPr>
                <p:cNvSpPr>
                  <a:spLocks/>
                </p:cNvSpPr>
                <p:nvPr/>
              </p:nvSpPr>
              <p:spPr bwMode="auto">
                <a:xfrm>
                  <a:off x="4639062" y="3247785"/>
                  <a:ext cx="132810" cy="267432"/>
                </a:xfrm>
                <a:custGeom>
                  <a:avLst/>
                  <a:gdLst>
                    <a:gd name="T0" fmla="*/ 134 w 134"/>
                    <a:gd name="T1" fmla="*/ 315 h 315"/>
                    <a:gd name="T2" fmla="*/ 134 w 134"/>
                    <a:gd name="T3" fmla="*/ 32 h 315"/>
                    <a:gd name="T4" fmla="*/ 134 w 134"/>
                    <a:gd name="T5" fmla="*/ 32 h 315"/>
                    <a:gd name="T6" fmla="*/ 134 w 134"/>
                    <a:gd name="T7" fmla="*/ 25 h 315"/>
                    <a:gd name="T8" fmla="*/ 132 w 134"/>
                    <a:gd name="T9" fmla="*/ 19 h 315"/>
                    <a:gd name="T10" fmla="*/ 129 w 134"/>
                    <a:gd name="T11" fmla="*/ 14 h 315"/>
                    <a:gd name="T12" fmla="*/ 126 w 134"/>
                    <a:gd name="T13" fmla="*/ 10 h 315"/>
                    <a:gd name="T14" fmla="*/ 121 w 134"/>
                    <a:gd name="T15" fmla="*/ 5 h 315"/>
                    <a:gd name="T16" fmla="*/ 116 w 134"/>
                    <a:gd name="T17" fmla="*/ 2 h 315"/>
                    <a:gd name="T18" fmla="*/ 109 w 134"/>
                    <a:gd name="T19" fmla="*/ 1 h 315"/>
                    <a:gd name="T20" fmla="*/ 103 w 134"/>
                    <a:gd name="T21" fmla="*/ 0 h 315"/>
                    <a:gd name="T22" fmla="*/ 0 w 134"/>
                    <a:gd name="T23" fmla="*/ 0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4" h="315">
                      <a:moveTo>
                        <a:pt x="134" y="315"/>
                      </a:moveTo>
                      <a:lnTo>
                        <a:pt x="134" y="32"/>
                      </a:lnTo>
                      <a:lnTo>
                        <a:pt x="134" y="32"/>
                      </a:lnTo>
                      <a:lnTo>
                        <a:pt x="134" y="25"/>
                      </a:lnTo>
                      <a:lnTo>
                        <a:pt x="132" y="19"/>
                      </a:lnTo>
                      <a:lnTo>
                        <a:pt x="129" y="14"/>
                      </a:lnTo>
                      <a:lnTo>
                        <a:pt x="126" y="10"/>
                      </a:lnTo>
                      <a:lnTo>
                        <a:pt x="121" y="5"/>
                      </a:lnTo>
                      <a:lnTo>
                        <a:pt x="116" y="2"/>
                      </a:lnTo>
                      <a:lnTo>
                        <a:pt x="109" y="1"/>
                      </a:lnTo>
                      <a:lnTo>
                        <a:pt x="103" y="0"/>
                      </a:lnTo>
                      <a:lnTo>
                        <a:pt x="0" y="0"/>
                      </a:lnTo>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830" name="Freeform 103">
                  <a:extLst>
                    <a:ext uri="{FF2B5EF4-FFF2-40B4-BE49-F238E27FC236}">
                      <a16:creationId xmlns:a16="http://schemas.microsoft.com/office/drawing/2014/main" id="{BA2E057C-3248-4465-B363-BF258F85D302}"/>
                    </a:ext>
                  </a:extLst>
                </p:cNvPr>
                <p:cNvSpPr>
                  <a:spLocks/>
                </p:cNvSpPr>
                <p:nvPr/>
              </p:nvSpPr>
              <p:spPr bwMode="auto">
                <a:xfrm>
                  <a:off x="4319922" y="3247782"/>
                  <a:ext cx="324387" cy="267432"/>
                </a:xfrm>
                <a:custGeom>
                  <a:avLst/>
                  <a:gdLst>
                    <a:gd name="T0" fmla="*/ 134 w 134"/>
                    <a:gd name="T1" fmla="*/ 0 h 315"/>
                    <a:gd name="T2" fmla="*/ 32 w 134"/>
                    <a:gd name="T3" fmla="*/ 0 h 315"/>
                    <a:gd name="T4" fmla="*/ 32 w 134"/>
                    <a:gd name="T5" fmla="*/ 0 h 315"/>
                    <a:gd name="T6" fmla="*/ 25 w 134"/>
                    <a:gd name="T7" fmla="*/ 1 h 315"/>
                    <a:gd name="T8" fmla="*/ 19 w 134"/>
                    <a:gd name="T9" fmla="*/ 2 h 315"/>
                    <a:gd name="T10" fmla="*/ 14 w 134"/>
                    <a:gd name="T11" fmla="*/ 5 h 315"/>
                    <a:gd name="T12" fmla="*/ 8 w 134"/>
                    <a:gd name="T13" fmla="*/ 10 h 315"/>
                    <a:gd name="T14" fmla="*/ 5 w 134"/>
                    <a:gd name="T15" fmla="*/ 14 h 315"/>
                    <a:gd name="T16" fmla="*/ 2 w 134"/>
                    <a:gd name="T17" fmla="*/ 19 h 315"/>
                    <a:gd name="T18" fmla="*/ 0 w 134"/>
                    <a:gd name="T19" fmla="*/ 25 h 315"/>
                    <a:gd name="T20" fmla="*/ 0 w 134"/>
                    <a:gd name="T21" fmla="*/ 32 h 315"/>
                    <a:gd name="T22" fmla="*/ 0 w 134"/>
                    <a:gd name="T23" fmla="*/ 315 h 315"/>
                    <a:gd name="connsiteX0" fmla="*/ 24425 w 24425"/>
                    <a:gd name="connsiteY0" fmla="*/ 0 h 10000"/>
                    <a:gd name="connsiteX1" fmla="*/ 2388 w 24425"/>
                    <a:gd name="connsiteY1" fmla="*/ 0 h 10000"/>
                    <a:gd name="connsiteX2" fmla="*/ 2388 w 24425"/>
                    <a:gd name="connsiteY2" fmla="*/ 0 h 10000"/>
                    <a:gd name="connsiteX3" fmla="*/ 1866 w 24425"/>
                    <a:gd name="connsiteY3" fmla="*/ 32 h 10000"/>
                    <a:gd name="connsiteX4" fmla="*/ 1418 w 24425"/>
                    <a:gd name="connsiteY4" fmla="*/ 63 h 10000"/>
                    <a:gd name="connsiteX5" fmla="*/ 1045 w 24425"/>
                    <a:gd name="connsiteY5" fmla="*/ 159 h 10000"/>
                    <a:gd name="connsiteX6" fmla="*/ 597 w 24425"/>
                    <a:gd name="connsiteY6" fmla="*/ 317 h 10000"/>
                    <a:gd name="connsiteX7" fmla="*/ 373 w 24425"/>
                    <a:gd name="connsiteY7" fmla="*/ 444 h 10000"/>
                    <a:gd name="connsiteX8" fmla="*/ 149 w 24425"/>
                    <a:gd name="connsiteY8" fmla="*/ 603 h 10000"/>
                    <a:gd name="connsiteX9" fmla="*/ 0 w 24425"/>
                    <a:gd name="connsiteY9" fmla="*/ 794 h 10000"/>
                    <a:gd name="connsiteX10" fmla="*/ 0 w 24425"/>
                    <a:gd name="connsiteY10" fmla="*/ 1016 h 10000"/>
                    <a:gd name="connsiteX11" fmla="*/ 0 w 24425"/>
                    <a:gd name="connsiteY11"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425" h="10000">
                      <a:moveTo>
                        <a:pt x="24425" y="0"/>
                      </a:moveTo>
                      <a:lnTo>
                        <a:pt x="2388" y="0"/>
                      </a:lnTo>
                      <a:lnTo>
                        <a:pt x="2388" y="0"/>
                      </a:lnTo>
                      <a:lnTo>
                        <a:pt x="1866" y="32"/>
                      </a:lnTo>
                      <a:lnTo>
                        <a:pt x="1418" y="63"/>
                      </a:lnTo>
                      <a:lnTo>
                        <a:pt x="1045" y="159"/>
                      </a:lnTo>
                      <a:lnTo>
                        <a:pt x="597" y="317"/>
                      </a:lnTo>
                      <a:lnTo>
                        <a:pt x="373" y="444"/>
                      </a:lnTo>
                      <a:lnTo>
                        <a:pt x="149" y="603"/>
                      </a:lnTo>
                      <a:lnTo>
                        <a:pt x="0" y="794"/>
                      </a:lnTo>
                      <a:lnTo>
                        <a:pt x="0" y="1016"/>
                      </a:lnTo>
                      <a:lnTo>
                        <a:pt x="0" y="10000"/>
                      </a:lnTo>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831" name="Freeform 104">
                  <a:extLst>
                    <a:ext uri="{FF2B5EF4-FFF2-40B4-BE49-F238E27FC236}">
                      <a16:creationId xmlns:a16="http://schemas.microsoft.com/office/drawing/2014/main" id="{CC73AD14-5893-450A-B8FB-D65825B5941D}"/>
                    </a:ext>
                  </a:extLst>
                </p:cNvPr>
                <p:cNvSpPr>
                  <a:spLocks/>
                </p:cNvSpPr>
                <p:nvPr/>
              </p:nvSpPr>
              <p:spPr bwMode="auto">
                <a:xfrm>
                  <a:off x="4351638" y="3275035"/>
                  <a:ext cx="388519" cy="214627"/>
                </a:xfrm>
                <a:custGeom>
                  <a:avLst/>
                  <a:gdLst>
                    <a:gd name="T0" fmla="*/ 96 w 392"/>
                    <a:gd name="T1" fmla="*/ 0 h 251"/>
                    <a:gd name="T2" fmla="*/ 0 w 392"/>
                    <a:gd name="T3" fmla="*/ 0 h 251"/>
                    <a:gd name="T4" fmla="*/ 0 w 392"/>
                    <a:gd name="T5" fmla="*/ 251 h 251"/>
                    <a:gd name="T6" fmla="*/ 392 w 392"/>
                    <a:gd name="T7" fmla="*/ 251 h 251"/>
                    <a:gd name="T8" fmla="*/ 392 w 392"/>
                    <a:gd name="T9" fmla="*/ 0 h 251"/>
                    <a:gd name="T10" fmla="*/ 295 w 392"/>
                    <a:gd name="T11" fmla="*/ 0 h 251"/>
                    <a:gd name="connsiteX0" fmla="*/ 7728 w 10000"/>
                    <a:gd name="connsiteY0" fmla="*/ 0 h 10000"/>
                    <a:gd name="connsiteX1" fmla="*/ 0 w 10000"/>
                    <a:gd name="connsiteY1" fmla="*/ 0 h 10000"/>
                    <a:gd name="connsiteX2" fmla="*/ 0 w 10000"/>
                    <a:gd name="connsiteY2" fmla="*/ 10000 h 10000"/>
                    <a:gd name="connsiteX3" fmla="*/ 10000 w 10000"/>
                    <a:gd name="connsiteY3" fmla="*/ 10000 h 10000"/>
                    <a:gd name="connsiteX4" fmla="*/ 10000 w 10000"/>
                    <a:gd name="connsiteY4" fmla="*/ 0 h 10000"/>
                    <a:gd name="connsiteX5" fmla="*/ 7526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7728" y="0"/>
                      </a:moveTo>
                      <a:lnTo>
                        <a:pt x="0" y="0"/>
                      </a:lnTo>
                      <a:lnTo>
                        <a:pt x="0" y="10000"/>
                      </a:lnTo>
                      <a:lnTo>
                        <a:pt x="10000" y="10000"/>
                      </a:lnTo>
                      <a:lnTo>
                        <a:pt x="10000" y="0"/>
                      </a:lnTo>
                      <a:lnTo>
                        <a:pt x="7526" y="0"/>
                      </a:lnTo>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832" name="Freeform 105">
                  <a:extLst>
                    <a:ext uri="{FF2B5EF4-FFF2-40B4-BE49-F238E27FC236}">
                      <a16:creationId xmlns:a16="http://schemas.microsoft.com/office/drawing/2014/main" id="{7670B788-652F-4EFC-84F6-B4D5423C22EB}"/>
                    </a:ext>
                  </a:extLst>
                </p:cNvPr>
                <p:cNvSpPr>
                  <a:spLocks/>
                </p:cNvSpPr>
                <p:nvPr/>
              </p:nvSpPr>
              <p:spPr bwMode="auto">
                <a:xfrm>
                  <a:off x="4304064" y="3515180"/>
                  <a:ext cx="483667" cy="40881"/>
                </a:xfrm>
                <a:custGeom>
                  <a:avLst/>
                  <a:gdLst>
                    <a:gd name="T0" fmla="*/ 487 w 487"/>
                    <a:gd name="T1" fmla="*/ 0 h 47"/>
                    <a:gd name="T2" fmla="*/ 487 w 487"/>
                    <a:gd name="T3" fmla="*/ 0 h 47"/>
                    <a:gd name="T4" fmla="*/ 487 w 487"/>
                    <a:gd name="T5" fmla="*/ 0 h 47"/>
                    <a:gd name="T6" fmla="*/ 486 w 487"/>
                    <a:gd name="T7" fmla="*/ 9 h 47"/>
                    <a:gd name="T8" fmla="*/ 484 w 487"/>
                    <a:gd name="T9" fmla="*/ 18 h 47"/>
                    <a:gd name="T10" fmla="*/ 480 w 487"/>
                    <a:gd name="T11" fmla="*/ 26 h 47"/>
                    <a:gd name="T12" fmla="*/ 474 w 487"/>
                    <a:gd name="T13" fmla="*/ 33 h 47"/>
                    <a:gd name="T14" fmla="*/ 467 w 487"/>
                    <a:gd name="T15" fmla="*/ 39 h 47"/>
                    <a:gd name="T16" fmla="*/ 459 w 487"/>
                    <a:gd name="T17" fmla="*/ 43 h 47"/>
                    <a:gd name="T18" fmla="*/ 449 w 487"/>
                    <a:gd name="T19" fmla="*/ 46 h 47"/>
                    <a:gd name="T20" fmla="*/ 440 w 487"/>
                    <a:gd name="T21" fmla="*/ 47 h 47"/>
                    <a:gd name="T22" fmla="*/ 48 w 487"/>
                    <a:gd name="T23" fmla="*/ 47 h 47"/>
                    <a:gd name="T24" fmla="*/ 48 w 487"/>
                    <a:gd name="T25" fmla="*/ 47 h 47"/>
                    <a:gd name="T26" fmla="*/ 38 w 487"/>
                    <a:gd name="T27" fmla="*/ 46 h 47"/>
                    <a:gd name="T28" fmla="*/ 29 w 487"/>
                    <a:gd name="T29" fmla="*/ 43 h 47"/>
                    <a:gd name="T30" fmla="*/ 20 w 487"/>
                    <a:gd name="T31" fmla="*/ 39 h 47"/>
                    <a:gd name="T32" fmla="*/ 14 w 487"/>
                    <a:gd name="T33" fmla="*/ 33 h 47"/>
                    <a:gd name="T34" fmla="*/ 8 w 487"/>
                    <a:gd name="T35" fmla="*/ 26 h 47"/>
                    <a:gd name="T36" fmla="*/ 3 w 487"/>
                    <a:gd name="T37" fmla="*/ 18 h 47"/>
                    <a:gd name="T38" fmla="*/ 1 w 487"/>
                    <a:gd name="T39" fmla="*/ 9 h 47"/>
                    <a:gd name="T40" fmla="*/ 0 w 487"/>
                    <a:gd name="T41" fmla="*/ 0 h 47"/>
                    <a:gd name="T42" fmla="*/ 0 w 487"/>
                    <a:gd name="T43" fmla="*/ 0 h 47"/>
                    <a:gd name="T44" fmla="*/ 189 w 487"/>
                    <a:gd name="T45" fmla="*/ 0 h 47"/>
                    <a:gd name="T46" fmla="*/ 205 w 487"/>
                    <a:gd name="T47" fmla="*/ 15 h 47"/>
                    <a:gd name="T48" fmla="*/ 283 w 487"/>
                    <a:gd name="T49" fmla="*/ 15 h 47"/>
                    <a:gd name="T50" fmla="*/ 298 w 487"/>
                    <a:gd name="T51" fmla="*/ 0 h 47"/>
                    <a:gd name="T52" fmla="*/ 487 w 487"/>
                    <a:gd name="T53"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7" h="47">
                      <a:moveTo>
                        <a:pt x="487" y="0"/>
                      </a:moveTo>
                      <a:lnTo>
                        <a:pt x="487" y="0"/>
                      </a:lnTo>
                      <a:lnTo>
                        <a:pt x="487" y="0"/>
                      </a:lnTo>
                      <a:lnTo>
                        <a:pt x="486" y="9"/>
                      </a:lnTo>
                      <a:lnTo>
                        <a:pt x="484" y="18"/>
                      </a:lnTo>
                      <a:lnTo>
                        <a:pt x="480" y="26"/>
                      </a:lnTo>
                      <a:lnTo>
                        <a:pt x="474" y="33"/>
                      </a:lnTo>
                      <a:lnTo>
                        <a:pt x="467" y="39"/>
                      </a:lnTo>
                      <a:lnTo>
                        <a:pt x="459" y="43"/>
                      </a:lnTo>
                      <a:lnTo>
                        <a:pt x="449" y="46"/>
                      </a:lnTo>
                      <a:lnTo>
                        <a:pt x="440" y="47"/>
                      </a:lnTo>
                      <a:lnTo>
                        <a:pt x="48" y="47"/>
                      </a:lnTo>
                      <a:lnTo>
                        <a:pt x="48" y="47"/>
                      </a:lnTo>
                      <a:lnTo>
                        <a:pt x="38" y="46"/>
                      </a:lnTo>
                      <a:lnTo>
                        <a:pt x="29" y="43"/>
                      </a:lnTo>
                      <a:lnTo>
                        <a:pt x="20" y="39"/>
                      </a:lnTo>
                      <a:lnTo>
                        <a:pt x="14" y="33"/>
                      </a:lnTo>
                      <a:lnTo>
                        <a:pt x="8" y="26"/>
                      </a:lnTo>
                      <a:lnTo>
                        <a:pt x="3" y="18"/>
                      </a:lnTo>
                      <a:lnTo>
                        <a:pt x="1" y="9"/>
                      </a:lnTo>
                      <a:lnTo>
                        <a:pt x="0" y="0"/>
                      </a:lnTo>
                      <a:lnTo>
                        <a:pt x="0" y="0"/>
                      </a:lnTo>
                      <a:lnTo>
                        <a:pt x="189" y="0"/>
                      </a:lnTo>
                      <a:lnTo>
                        <a:pt x="205" y="15"/>
                      </a:lnTo>
                      <a:lnTo>
                        <a:pt x="283" y="15"/>
                      </a:lnTo>
                      <a:lnTo>
                        <a:pt x="298" y="0"/>
                      </a:lnTo>
                      <a:lnTo>
                        <a:pt x="487" y="0"/>
                      </a:lnTo>
                      <a:close/>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grpSp>
          <p:sp>
            <p:nvSpPr>
              <p:cNvPr id="828" name="Rectangle 827">
                <a:extLst>
                  <a:ext uri="{FF2B5EF4-FFF2-40B4-BE49-F238E27FC236}">
                    <a16:creationId xmlns:a16="http://schemas.microsoft.com/office/drawing/2014/main" id="{C22608E4-85C0-4933-9D88-A90F01230C0B}"/>
                  </a:ext>
                </a:extLst>
              </p:cNvPr>
              <p:cNvSpPr/>
              <p:nvPr/>
            </p:nvSpPr>
            <p:spPr>
              <a:xfrm>
                <a:off x="9551667" y="2678294"/>
                <a:ext cx="562975" cy="21544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44546A"/>
                    </a:solidFill>
                    <a:effectLst/>
                    <a:uLnTx/>
                    <a:uFillTx/>
                    <a:latin typeface="Open Sans"/>
                    <a:ea typeface="+mn-ea"/>
                    <a:cs typeface="+mn-cs"/>
                  </a:rPr>
                  <a:t>User PC</a:t>
                </a:r>
                <a:endParaRPr kumimoji="0" lang="he-IL" sz="800" b="0" i="0" u="none" strike="noStrike" kern="1200" cap="none" spc="0" normalizeH="0" baseline="0" noProof="0">
                  <a:ln>
                    <a:noFill/>
                  </a:ln>
                  <a:solidFill>
                    <a:srgbClr val="44546A"/>
                  </a:solidFill>
                  <a:effectLst/>
                  <a:uLnTx/>
                  <a:uFillTx/>
                  <a:latin typeface="Open Sans"/>
                  <a:ea typeface="+mn-ea"/>
                  <a:cs typeface="+mn-cs"/>
                </a:endParaRPr>
              </a:p>
            </p:txBody>
          </p:sp>
        </p:grpSp>
        <p:grpSp>
          <p:nvGrpSpPr>
            <p:cNvPr id="833" name="Group 832">
              <a:extLst>
                <a:ext uri="{FF2B5EF4-FFF2-40B4-BE49-F238E27FC236}">
                  <a16:creationId xmlns:a16="http://schemas.microsoft.com/office/drawing/2014/main" id="{6319EAD2-5CE7-497C-AD97-915564368599}"/>
                </a:ext>
              </a:extLst>
            </p:cNvPr>
            <p:cNvGrpSpPr/>
            <p:nvPr/>
          </p:nvGrpSpPr>
          <p:grpSpPr>
            <a:xfrm>
              <a:off x="13982238" y="6005751"/>
              <a:ext cx="389326" cy="522547"/>
              <a:chOff x="10962618" y="3721543"/>
              <a:chExt cx="389326" cy="522547"/>
            </a:xfrm>
          </p:grpSpPr>
          <p:sp>
            <p:nvSpPr>
              <p:cNvPr id="834" name="Rectangle 833">
                <a:extLst>
                  <a:ext uri="{FF2B5EF4-FFF2-40B4-BE49-F238E27FC236}">
                    <a16:creationId xmlns:a16="http://schemas.microsoft.com/office/drawing/2014/main" id="{DA92B2E3-D50D-44B7-90C8-13292CB10F95}"/>
                  </a:ext>
                </a:extLst>
              </p:cNvPr>
              <p:cNvSpPr/>
              <p:nvPr/>
            </p:nvSpPr>
            <p:spPr>
              <a:xfrm>
                <a:off x="10962618" y="4083938"/>
                <a:ext cx="386191" cy="160152"/>
              </a:xfrm>
              <a:prstGeom prst="rect">
                <a:avLst/>
              </a:prstGeom>
              <a:noFill/>
            </p:spPr>
            <p:txBody>
              <a:bodyPr wrap="non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44546A"/>
                    </a:solidFill>
                    <a:effectLst/>
                    <a:uLnTx/>
                    <a:uFillTx/>
                    <a:latin typeface="Open Sans"/>
                    <a:ea typeface="+mn-ea"/>
                    <a:cs typeface="+mn-cs"/>
                  </a:rPr>
                  <a:t>Firewall</a:t>
                </a:r>
                <a:endParaRPr kumimoji="0" lang="he-IL" sz="800" b="0" i="0" u="none" strike="noStrike" kern="1200" cap="none" spc="0" normalizeH="0" baseline="0" noProof="0">
                  <a:ln>
                    <a:noFill/>
                  </a:ln>
                  <a:solidFill>
                    <a:srgbClr val="44546A"/>
                  </a:solidFill>
                  <a:effectLst/>
                  <a:uLnTx/>
                  <a:uFillTx/>
                  <a:latin typeface="Open Sans"/>
                  <a:ea typeface="+mn-ea"/>
                  <a:cs typeface="+mn-cs"/>
                </a:endParaRPr>
              </a:p>
            </p:txBody>
          </p:sp>
          <p:grpSp>
            <p:nvGrpSpPr>
              <p:cNvPr id="835" name="Group 834">
                <a:extLst>
                  <a:ext uri="{FF2B5EF4-FFF2-40B4-BE49-F238E27FC236}">
                    <a16:creationId xmlns:a16="http://schemas.microsoft.com/office/drawing/2014/main" id="{FB810F13-CF87-49E2-95D9-F7213AA637BB}"/>
                  </a:ext>
                </a:extLst>
              </p:cNvPr>
              <p:cNvGrpSpPr/>
              <p:nvPr/>
            </p:nvGrpSpPr>
            <p:grpSpPr>
              <a:xfrm>
                <a:off x="10962618" y="3721543"/>
                <a:ext cx="389326" cy="394362"/>
                <a:chOff x="1022298" y="3925809"/>
                <a:chExt cx="368300" cy="373062"/>
              </a:xfrm>
              <a:solidFill>
                <a:schemeClr val="accent6"/>
              </a:solidFill>
            </p:grpSpPr>
            <p:sp>
              <p:nvSpPr>
                <p:cNvPr id="836" name="Freeform 408">
                  <a:extLst>
                    <a:ext uri="{FF2B5EF4-FFF2-40B4-BE49-F238E27FC236}">
                      <a16:creationId xmlns:a16="http://schemas.microsoft.com/office/drawing/2014/main" id="{EC15D18C-DCBF-49BF-82E5-C3B9425D10F1}"/>
                    </a:ext>
                  </a:extLst>
                </p:cNvPr>
                <p:cNvSpPr>
                  <a:spLocks noEditPoints="1"/>
                </p:cNvSpPr>
                <p:nvPr/>
              </p:nvSpPr>
              <p:spPr bwMode="auto">
                <a:xfrm>
                  <a:off x="1200098" y="4189334"/>
                  <a:ext cx="130175" cy="60325"/>
                </a:xfrm>
                <a:custGeom>
                  <a:avLst/>
                  <a:gdLst>
                    <a:gd name="T0" fmla="*/ 62 w 64"/>
                    <a:gd name="T1" fmla="*/ 30 h 30"/>
                    <a:gd name="T2" fmla="*/ 3 w 64"/>
                    <a:gd name="T3" fmla="*/ 30 h 30"/>
                    <a:gd name="T4" fmla="*/ 0 w 64"/>
                    <a:gd name="T5" fmla="*/ 27 h 30"/>
                    <a:gd name="T6" fmla="*/ 0 w 64"/>
                    <a:gd name="T7" fmla="*/ 3 h 30"/>
                    <a:gd name="T8" fmla="*/ 3 w 64"/>
                    <a:gd name="T9" fmla="*/ 0 h 30"/>
                    <a:gd name="T10" fmla="*/ 62 w 64"/>
                    <a:gd name="T11" fmla="*/ 0 h 30"/>
                    <a:gd name="T12" fmla="*/ 64 w 64"/>
                    <a:gd name="T13" fmla="*/ 3 h 30"/>
                    <a:gd name="T14" fmla="*/ 64 w 64"/>
                    <a:gd name="T15" fmla="*/ 27 h 30"/>
                    <a:gd name="T16" fmla="*/ 62 w 64"/>
                    <a:gd name="T17" fmla="*/ 30 h 30"/>
                    <a:gd name="T18" fmla="*/ 5 w 64"/>
                    <a:gd name="T19" fmla="*/ 25 h 30"/>
                    <a:gd name="T20" fmla="*/ 59 w 64"/>
                    <a:gd name="T21" fmla="*/ 25 h 30"/>
                    <a:gd name="T22" fmla="*/ 59 w 64"/>
                    <a:gd name="T23" fmla="*/ 6 h 30"/>
                    <a:gd name="T24" fmla="*/ 5 w 64"/>
                    <a:gd name="T25" fmla="*/ 6 h 30"/>
                    <a:gd name="T26" fmla="*/ 5 w 64"/>
                    <a:gd name="T27" fmla="*/ 2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30">
                      <a:moveTo>
                        <a:pt x="62" y="30"/>
                      </a:moveTo>
                      <a:cubicBezTo>
                        <a:pt x="3" y="30"/>
                        <a:pt x="3" y="30"/>
                        <a:pt x="3" y="30"/>
                      </a:cubicBezTo>
                      <a:cubicBezTo>
                        <a:pt x="1" y="30"/>
                        <a:pt x="0" y="29"/>
                        <a:pt x="0" y="27"/>
                      </a:cubicBezTo>
                      <a:cubicBezTo>
                        <a:pt x="0" y="3"/>
                        <a:pt x="0" y="3"/>
                        <a:pt x="0" y="3"/>
                      </a:cubicBezTo>
                      <a:cubicBezTo>
                        <a:pt x="0" y="2"/>
                        <a:pt x="1" y="0"/>
                        <a:pt x="3" y="0"/>
                      </a:cubicBezTo>
                      <a:cubicBezTo>
                        <a:pt x="62" y="0"/>
                        <a:pt x="62" y="0"/>
                        <a:pt x="62" y="0"/>
                      </a:cubicBezTo>
                      <a:cubicBezTo>
                        <a:pt x="63" y="0"/>
                        <a:pt x="64" y="2"/>
                        <a:pt x="64" y="3"/>
                      </a:cubicBezTo>
                      <a:cubicBezTo>
                        <a:pt x="64" y="27"/>
                        <a:pt x="64" y="27"/>
                        <a:pt x="64" y="27"/>
                      </a:cubicBezTo>
                      <a:cubicBezTo>
                        <a:pt x="64" y="29"/>
                        <a:pt x="63" y="30"/>
                        <a:pt x="62" y="30"/>
                      </a:cubicBezTo>
                      <a:close/>
                      <a:moveTo>
                        <a:pt x="5" y="25"/>
                      </a:moveTo>
                      <a:cubicBezTo>
                        <a:pt x="59" y="25"/>
                        <a:pt x="59" y="25"/>
                        <a:pt x="59" y="25"/>
                      </a:cubicBezTo>
                      <a:cubicBezTo>
                        <a:pt x="59" y="6"/>
                        <a:pt x="59" y="6"/>
                        <a:pt x="59" y="6"/>
                      </a:cubicBezTo>
                      <a:cubicBezTo>
                        <a:pt x="5" y="6"/>
                        <a:pt x="5" y="6"/>
                        <a:pt x="5" y="6"/>
                      </a:cubicBezTo>
                      <a:lnTo>
                        <a:pt x="5" y="2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837" name="Freeform 409">
                  <a:extLst>
                    <a:ext uri="{FF2B5EF4-FFF2-40B4-BE49-F238E27FC236}">
                      <a16:creationId xmlns:a16="http://schemas.microsoft.com/office/drawing/2014/main" id="{5B5FC5D5-44CC-4326-948D-9351FDBDF30C}"/>
                    </a:ext>
                  </a:extLst>
                </p:cNvPr>
                <p:cNvSpPr>
                  <a:spLocks noEditPoints="1"/>
                </p:cNvSpPr>
                <p:nvPr/>
              </p:nvSpPr>
              <p:spPr bwMode="auto">
                <a:xfrm>
                  <a:off x="1081036" y="4189334"/>
                  <a:ext cx="128587" cy="60325"/>
                </a:xfrm>
                <a:custGeom>
                  <a:avLst/>
                  <a:gdLst>
                    <a:gd name="T0" fmla="*/ 62 w 64"/>
                    <a:gd name="T1" fmla="*/ 30 h 30"/>
                    <a:gd name="T2" fmla="*/ 3 w 64"/>
                    <a:gd name="T3" fmla="*/ 30 h 30"/>
                    <a:gd name="T4" fmla="*/ 0 w 64"/>
                    <a:gd name="T5" fmla="*/ 27 h 30"/>
                    <a:gd name="T6" fmla="*/ 0 w 64"/>
                    <a:gd name="T7" fmla="*/ 3 h 30"/>
                    <a:gd name="T8" fmla="*/ 3 w 64"/>
                    <a:gd name="T9" fmla="*/ 0 h 30"/>
                    <a:gd name="T10" fmla="*/ 62 w 64"/>
                    <a:gd name="T11" fmla="*/ 0 h 30"/>
                    <a:gd name="T12" fmla="*/ 64 w 64"/>
                    <a:gd name="T13" fmla="*/ 3 h 30"/>
                    <a:gd name="T14" fmla="*/ 64 w 64"/>
                    <a:gd name="T15" fmla="*/ 27 h 30"/>
                    <a:gd name="T16" fmla="*/ 62 w 64"/>
                    <a:gd name="T17" fmla="*/ 30 h 30"/>
                    <a:gd name="T18" fmla="*/ 6 w 64"/>
                    <a:gd name="T19" fmla="*/ 25 h 30"/>
                    <a:gd name="T20" fmla="*/ 59 w 64"/>
                    <a:gd name="T21" fmla="*/ 25 h 30"/>
                    <a:gd name="T22" fmla="*/ 59 w 64"/>
                    <a:gd name="T23" fmla="*/ 6 h 30"/>
                    <a:gd name="T24" fmla="*/ 6 w 64"/>
                    <a:gd name="T25" fmla="*/ 6 h 30"/>
                    <a:gd name="T26" fmla="*/ 6 w 64"/>
                    <a:gd name="T27" fmla="*/ 2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30">
                      <a:moveTo>
                        <a:pt x="62" y="30"/>
                      </a:moveTo>
                      <a:cubicBezTo>
                        <a:pt x="3" y="30"/>
                        <a:pt x="3" y="30"/>
                        <a:pt x="3" y="30"/>
                      </a:cubicBezTo>
                      <a:cubicBezTo>
                        <a:pt x="1" y="30"/>
                        <a:pt x="0" y="29"/>
                        <a:pt x="0" y="27"/>
                      </a:cubicBezTo>
                      <a:cubicBezTo>
                        <a:pt x="0" y="3"/>
                        <a:pt x="0" y="3"/>
                        <a:pt x="0" y="3"/>
                      </a:cubicBezTo>
                      <a:cubicBezTo>
                        <a:pt x="0" y="2"/>
                        <a:pt x="1" y="0"/>
                        <a:pt x="3" y="0"/>
                      </a:cubicBezTo>
                      <a:cubicBezTo>
                        <a:pt x="62" y="0"/>
                        <a:pt x="62" y="0"/>
                        <a:pt x="62" y="0"/>
                      </a:cubicBezTo>
                      <a:cubicBezTo>
                        <a:pt x="63" y="0"/>
                        <a:pt x="64" y="2"/>
                        <a:pt x="64" y="3"/>
                      </a:cubicBezTo>
                      <a:cubicBezTo>
                        <a:pt x="64" y="27"/>
                        <a:pt x="64" y="27"/>
                        <a:pt x="64" y="27"/>
                      </a:cubicBezTo>
                      <a:cubicBezTo>
                        <a:pt x="64" y="29"/>
                        <a:pt x="63" y="30"/>
                        <a:pt x="62" y="30"/>
                      </a:cubicBezTo>
                      <a:close/>
                      <a:moveTo>
                        <a:pt x="6" y="25"/>
                      </a:moveTo>
                      <a:cubicBezTo>
                        <a:pt x="59" y="25"/>
                        <a:pt x="59" y="25"/>
                        <a:pt x="59" y="25"/>
                      </a:cubicBezTo>
                      <a:cubicBezTo>
                        <a:pt x="59" y="6"/>
                        <a:pt x="59" y="6"/>
                        <a:pt x="59" y="6"/>
                      </a:cubicBezTo>
                      <a:cubicBezTo>
                        <a:pt x="6" y="6"/>
                        <a:pt x="6" y="6"/>
                        <a:pt x="6" y="6"/>
                      </a:cubicBezTo>
                      <a:lnTo>
                        <a:pt x="6" y="2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838" name="Freeform 410">
                  <a:extLst>
                    <a:ext uri="{FF2B5EF4-FFF2-40B4-BE49-F238E27FC236}">
                      <a16:creationId xmlns:a16="http://schemas.microsoft.com/office/drawing/2014/main" id="{08B9F80D-7698-45C6-A95E-6B865C0953DC}"/>
                    </a:ext>
                  </a:extLst>
                </p:cNvPr>
                <p:cNvSpPr>
                  <a:spLocks noEditPoints="1"/>
                </p:cNvSpPr>
                <p:nvPr/>
              </p:nvSpPr>
              <p:spPr bwMode="auto">
                <a:xfrm>
                  <a:off x="1141361" y="4240134"/>
                  <a:ext cx="130175" cy="58737"/>
                </a:xfrm>
                <a:custGeom>
                  <a:avLst/>
                  <a:gdLst>
                    <a:gd name="T0" fmla="*/ 61 w 64"/>
                    <a:gd name="T1" fmla="*/ 29 h 29"/>
                    <a:gd name="T2" fmla="*/ 2 w 64"/>
                    <a:gd name="T3" fmla="*/ 29 h 29"/>
                    <a:gd name="T4" fmla="*/ 0 w 64"/>
                    <a:gd name="T5" fmla="*/ 27 h 29"/>
                    <a:gd name="T6" fmla="*/ 0 w 64"/>
                    <a:gd name="T7" fmla="*/ 2 h 29"/>
                    <a:gd name="T8" fmla="*/ 2 w 64"/>
                    <a:gd name="T9" fmla="*/ 0 h 29"/>
                    <a:gd name="T10" fmla="*/ 61 w 64"/>
                    <a:gd name="T11" fmla="*/ 0 h 29"/>
                    <a:gd name="T12" fmla="*/ 64 w 64"/>
                    <a:gd name="T13" fmla="*/ 2 h 29"/>
                    <a:gd name="T14" fmla="*/ 64 w 64"/>
                    <a:gd name="T15" fmla="*/ 27 h 29"/>
                    <a:gd name="T16" fmla="*/ 61 w 64"/>
                    <a:gd name="T17" fmla="*/ 29 h 29"/>
                    <a:gd name="T18" fmla="*/ 5 w 64"/>
                    <a:gd name="T19" fmla="*/ 24 h 29"/>
                    <a:gd name="T20" fmla="*/ 59 w 64"/>
                    <a:gd name="T21" fmla="*/ 24 h 29"/>
                    <a:gd name="T22" fmla="*/ 59 w 64"/>
                    <a:gd name="T23" fmla="*/ 5 h 29"/>
                    <a:gd name="T24" fmla="*/ 5 w 64"/>
                    <a:gd name="T25" fmla="*/ 5 h 29"/>
                    <a:gd name="T26" fmla="*/ 5 w 64"/>
                    <a:gd name="T27" fmla="*/ 2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29">
                      <a:moveTo>
                        <a:pt x="61" y="29"/>
                      </a:moveTo>
                      <a:cubicBezTo>
                        <a:pt x="2" y="29"/>
                        <a:pt x="2" y="29"/>
                        <a:pt x="2" y="29"/>
                      </a:cubicBezTo>
                      <a:cubicBezTo>
                        <a:pt x="1" y="29"/>
                        <a:pt x="0" y="28"/>
                        <a:pt x="0" y="27"/>
                      </a:cubicBezTo>
                      <a:cubicBezTo>
                        <a:pt x="0" y="2"/>
                        <a:pt x="0" y="2"/>
                        <a:pt x="0" y="2"/>
                      </a:cubicBezTo>
                      <a:cubicBezTo>
                        <a:pt x="0" y="1"/>
                        <a:pt x="1" y="0"/>
                        <a:pt x="2" y="0"/>
                      </a:cubicBezTo>
                      <a:cubicBezTo>
                        <a:pt x="61" y="0"/>
                        <a:pt x="61" y="0"/>
                        <a:pt x="61" y="0"/>
                      </a:cubicBezTo>
                      <a:cubicBezTo>
                        <a:pt x="63" y="0"/>
                        <a:pt x="64" y="1"/>
                        <a:pt x="64" y="2"/>
                      </a:cubicBezTo>
                      <a:cubicBezTo>
                        <a:pt x="64" y="27"/>
                        <a:pt x="64" y="27"/>
                        <a:pt x="64" y="27"/>
                      </a:cubicBezTo>
                      <a:cubicBezTo>
                        <a:pt x="64" y="28"/>
                        <a:pt x="63" y="29"/>
                        <a:pt x="61" y="29"/>
                      </a:cubicBezTo>
                      <a:close/>
                      <a:moveTo>
                        <a:pt x="5" y="24"/>
                      </a:moveTo>
                      <a:cubicBezTo>
                        <a:pt x="59" y="24"/>
                        <a:pt x="59" y="24"/>
                        <a:pt x="59" y="24"/>
                      </a:cubicBezTo>
                      <a:cubicBezTo>
                        <a:pt x="59" y="5"/>
                        <a:pt x="59" y="5"/>
                        <a:pt x="59" y="5"/>
                      </a:cubicBezTo>
                      <a:cubicBezTo>
                        <a:pt x="5" y="5"/>
                        <a:pt x="5" y="5"/>
                        <a:pt x="5" y="5"/>
                      </a:cubicBezTo>
                      <a:lnTo>
                        <a:pt x="5" y="2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839" name="Freeform 411">
                  <a:extLst>
                    <a:ext uri="{FF2B5EF4-FFF2-40B4-BE49-F238E27FC236}">
                      <a16:creationId xmlns:a16="http://schemas.microsoft.com/office/drawing/2014/main" id="{AEBB1980-403B-4C99-BE98-4185035D25F9}"/>
                    </a:ext>
                  </a:extLst>
                </p:cNvPr>
                <p:cNvSpPr>
                  <a:spLocks noEditPoints="1"/>
                </p:cNvSpPr>
                <p:nvPr/>
              </p:nvSpPr>
              <p:spPr bwMode="auto">
                <a:xfrm>
                  <a:off x="1022298" y="4240134"/>
                  <a:ext cx="128587" cy="58737"/>
                </a:xfrm>
                <a:custGeom>
                  <a:avLst/>
                  <a:gdLst>
                    <a:gd name="T0" fmla="*/ 61 w 64"/>
                    <a:gd name="T1" fmla="*/ 29 h 29"/>
                    <a:gd name="T2" fmla="*/ 3 w 64"/>
                    <a:gd name="T3" fmla="*/ 29 h 29"/>
                    <a:gd name="T4" fmla="*/ 0 w 64"/>
                    <a:gd name="T5" fmla="*/ 27 h 29"/>
                    <a:gd name="T6" fmla="*/ 0 w 64"/>
                    <a:gd name="T7" fmla="*/ 2 h 29"/>
                    <a:gd name="T8" fmla="*/ 3 w 64"/>
                    <a:gd name="T9" fmla="*/ 0 h 29"/>
                    <a:gd name="T10" fmla="*/ 61 w 64"/>
                    <a:gd name="T11" fmla="*/ 0 h 29"/>
                    <a:gd name="T12" fmla="*/ 64 w 64"/>
                    <a:gd name="T13" fmla="*/ 2 h 29"/>
                    <a:gd name="T14" fmla="*/ 64 w 64"/>
                    <a:gd name="T15" fmla="*/ 27 h 29"/>
                    <a:gd name="T16" fmla="*/ 61 w 64"/>
                    <a:gd name="T17" fmla="*/ 29 h 29"/>
                    <a:gd name="T18" fmla="*/ 5 w 64"/>
                    <a:gd name="T19" fmla="*/ 24 h 29"/>
                    <a:gd name="T20" fmla="*/ 59 w 64"/>
                    <a:gd name="T21" fmla="*/ 24 h 29"/>
                    <a:gd name="T22" fmla="*/ 59 w 64"/>
                    <a:gd name="T23" fmla="*/ 5 h 29"/>
                    <a:gd name="T24" fmla="*/ 5 w 64"/>
                    <a:gd name="T25" fmla="*/ 5 h 29"/>
                    <a:gd name="T26" fmla="*/ 5 w 64"/>
                    <a:gd name="T27" fmla="*/ 2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29">
                      <a:moveTo>
                        <a:pt x="61" y="29"/>
                      </a:moveTo>
                      <a:cubicBezTo>
                        <a:pt x="3" y="29"/>
                        <a:pt x="3" y="29"/>
                        <a:pt x="3" y="29"/>
                      </a:cubicBezTo>
                      <a:cubicBezTo>
                        <a:pt x="1" y="29"/>
                        <a:pt x="0" y="28"/>
                        <a:pt x="0" y="27"/>
                      </a:cubicBezTo>
                      <a:cubicBezTo>
                        <a:pt x="0" y="2"/>
                        <a:pt x="0" y="2"/>
                        <a:pt x="0" y="2"/>
                      </a:cubicBezTo>
                      <a:cubicBezTo>
                        <a:pt x="0" y="1"/>
                        <a:pt x="1" y="0"/>
                        <a:pt x="3" y="0"/>
                      </a:cubicBezTo>
                      <a:cubicBezTo>
                        <a:pt x="61" y="0"/>
                        <a:pt x="61" y="0"/>
                        <a:pt x="61" y="0"/>
                      </a:cubicBezTo>
                      <a:cubicBezTo>
                        <a:pt x="63" y="0"/>
                        <a:pt x="64" y="1"/>
                        <a:pt x="64" y="2"/>
                      </a:cubicBezTo>
                      <a:cubicBezTo>
                        <a:pt x="64" y="27"/>
                        <a:pt x="64" y="27"/>
                        <a:pt x="64" y="27"/>
                      </a:cubicBezTo>
                      <a:cubicBezTo>
                        <a:pt x="64" y="28"/>
                        <a:pt x="63" y="29"/>
                        <a:pt x="61" y="29"/>
                      </a:cubicBezTo>
                      <a:close/>
                      <a:moveTo>
                        <a:pt x="5" y="24"/>
                      </a:moveTo>
                      <a:cubicBezTo>
                        <a:pt x="59" y="24"/>
                        <a:pt x="59" y="24"/>
                        <a:pt x="59" y="24"/>
                      </a:cubicBezTo>
                      <a:cubicBezTo>
                        <a:pt x="59" y="5"/>
                        <a:pt x="59" y="5"/>
                        <a:pt x="59" y="5"/>
                      </a:cubicBezTo>
                      <a:cubicBezTo>
                        <a:pt x="5" y="5"/>
                        <a:pt x="5" y="5"/>
                        <a:pt x="5" y="5"/>
                      </a:cubicBezTo>
                      <a:lnTo>
                        <a:pt x="5" y="2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840" name="Freeform 412">
                  <a:extLst>
                    <a:ext uri="{FF2B5EF4-FFF2-40B4-BE49-F238E27FC236}">
                      <a16:creationId xmlns:a16="http://schemas.microsoft.com/office/drawing/2014/main" id="{DE05EF4F-84B3-4960-AB71-25644A030883}"/>
                    </a:ext>
                  </a:extLst>
                </p:cNvPr>
                <p:cNvSpPr>
                  <a:spLocks noEditPoints="1"/>
                </p:cNvSpPr>
                <p:nvPr/>
              </p:nvSpPr>
              <p:spPr bwMode="auto">
                <a:xfrm>
                  <a:off x="1260423" y="4240134"/>
                  <a:ext cx="130175" cy="58737"/>
                </a:xfrm>
                <a:custGeom>
                  <a:avLst/>
                  <a:gdLst>
                    <a:gd name="T0" fmla="*/ 61 w 64"/>
                    <a:gd name="T1" fmla="*/ 29 h 29"/>
                    <a:gd name="T2" fmla="*/ 2 w 64"/>
                    <a:gd name="T3" fmla="*/ 29 h 29"/>
                    <a:gd name="T4" fmla="*/ 0 w 64"/>
                    <a:gd name="T5" fmla="*/ 27 h 29"/>
                    <a:gd name="T6" fmla="*/ 0 w 64"/>
                    <a:gd name="T7" fmla="*/ 2 h 29"/>
                    <a:gd name="T8" fmla="*/ 2 w 64"/>
                    <a:gd name="T9" fmla="*/ 0 h 29"/>
                    <a:gd name="T10" fmla="*/ 61 w 64"/>
                    <a:gd name="T11" fmla="*/ 0 h 29"/>
                    <a:gd name="T12" fmla="*/ 64 w 64"/>
                    <a:gd name="T13" fmla="*/ 2 h 29"/>
                    <a:gd name="T14" fmla="*/ 64 w 64"/>
                    <a:gd name="T15" fmla="*/ 27 h 29"/>
                    <a:gd name="T16" fmla="*/ 61 w 64"/>
                    <a:gd name="T17" fmla="*/ 29 h 29"/>
                    <a:gd name="T18" fmla="*/ 5 w 64"/>
                    <a:gd name="T19" fmla="*/ 24 h 29"/>
                    <a:gd name="T20" fmla="*/ 59 w 64"/>
                    <a:gd name="T21" fmla="*/ 24 h 29"/>
                    <a:gd name="T22" fmla="*/ 59 w 64"/>
                    <a:gd name="T23" fmla="*/ 5 h 29"/>
                    <a:gd name="T24" fmla="*/ 5 w 64"/>
                    <a:gd name="T25" fmla="*/ 5 h 29"/>
                    <a:gd name="T26" fmla="*/ 5 w 64"/>
                    <a:gd name="T27" fmla="*/ 2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29">
                      <a:moveTo>
                        <a:pt x="61" y="29"/>
                      </a:moveTo>
                      <a:cubicBezTo>
                        <a:pt x="2" y="29"/>
                        <a:pt x="2" y="29"/>
                        <a:pt x="2" y="29"/>
                      </a:cubicBezTo>
                      <a:cubicBezTo>
                        <a:pt x="1" y="29"/>
                        <a:pt x="0" y="28"/>
                        <a:pt x="0" y="27"/>
                      </a:cubicBezTo>
                      <a:cubicBezTo>
                        <a:pt x="0" y="2"/>
                        <a:pt x="0" y="2"/>
                        <a:pt x="0" y="2"/>
                      </a:cubicBezTo>
                      <a:cubicBezTo>
                        <a:pt x="0" y="1"/>
                        <a:pt x="1" y="0"/>
                        <a:pt x="2" y="0"/>
                      </a:cubicBezTo>
                      <a:cubicBezTo>
                        <a:pt x="61" y="0"/>
                        <a:pt x="61" y="0"/>
                        <a:pt x="61" y="0"/>
                      </a:cubicBezTo>
                      <a:cubicBezTo>
                        <a:pt x="63" y="0"/>
                        <a:pt x="64" y="1"/>
                        <a:pt x="64" y="2"/>
                      </a:cubicBezTo>
                      <a:cubicBezTo>
                        <a:pt x="64" y="27"/>
                        <a:pt x="64" y="27"/>
                        <a:pt x="64" y="27"/>
                      </a:cubicBezTo>
                      <a:cubicBezTo>
                        <a:pt x="64" y="28"/>
                        <a:pt x="63" y="29"/>
                        <a:pt x="61" y="29"/>
                      </a:cubicBezTo>
                      <a:close/>
                      <a:moveTo>
                        <a:pt x="5" y="24"/>
                      </a:moveTo>
                      <a:cubicBezTo>
                        <a:pt x="59" y="24"/>
                        <a:pt x="59" y="24"/>
                        <a:pt x="59" y="24"/>
                      </a:cubicBezTo>
                      <a:cubicBezTo>
                        <a:pt x="59" y="5"/>
                        <a:pt x="59" y="5"/>
                        <a:pt x="59" y="5"/>
                      </a:cubicBezTo>
                      <a:cubicBezTo>
                        <a:pt x="5" y="5"/>
                        <a:pt x="5" y="5"/>
                        <a:pt x="5" y="5"/>
                      </a:cubicBezTo>
                      <a:lnTo>
                        <a:pt x="5" y="2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841" name="Freeform 413">
                  <a:extLst>
                    <a:ext uri="{FF2B5EF4-FFF2-40B4-BE49-F238E27FC236}">
                      <a16:creationId xmlns:a16="http://schemas.microsoft.com/office/drawing/2014/main" id="{005FBCD7-0922-40CF-B521-1AC0FAAB955F}"/>
                    </a:ext>
                  </a:extLst>
                </p:cNvPr>
                <p:cNvSpPr>
                  <a:spLocks noEditPoints="1"/>
                </p:cNvSpPr>
                <p:nvPr/>
              </p:nvSpPr>
              <p:spPr bwMode="auto">
                <a:xfrm>
                  <a:off x="1092148" y="3925809"/>
                  <a:ext cx="219075" cy="249237"/>
                </a:xfrm>
                <a:custGeom>
                  <a:avLst/>
                  <a:gdLst>
                    <a:gd name="T0" fmla="*/ 43 w 108"/>
                    <a:gd name="T1" fmla="*/ 123 h 123"/>
                    <a:gd name="T2" fmla="*/ 42 w 108"/>
                    <a:gd name="T3" fmla="*/ 123 h 123"/>
                    <a:gd name="T4" fmla="*/ 38 w 108"/>
                    <a:gd name="T5" fmla="*/ 122 h 123"/>
                    <a:gd name="T6" fmla="*/ 8 w 108"/>
                    <a:gd name="T7" fmla="*/ 101 h 123"/>
                    <a:gd name="T8" fmla="*/ 6 w 108"/>
                    <a:gd name="T9" fmla="*/ 62 h 123"/>
                    <a:gd name="T10" fmla="*/ 17 w 108"/>
                    <a:gd name="T11" fmla="*/ 45 h 123"/>
                    <a:gd name="T12" fmla="*/ 20 w 108"/>
                    <a:gd name="T13" fmla="*/ 44 h 123"/>
                    <a:gd name="T14" fmla="*/ 22 w 108"/>
                    <a:gd name="T15" fmla="*/ 46 h 123"/>
                    <a:gd name="T16" fmla="*/ 34 w 108"/>
                    <a:gd name="T17" fmla="*/ 66 h 123"/>
                    <a:gd name="T18" fmla="*/ 45 w 108"/>
                    <a:gd name="T19" fmla="*/ 22 h 123"/>
                    <a:gd name="T20" fmla="*/ 66 w 108"/>
                    <a:gd name="T21" fmla="*/ 1 h 123"/>
                    <a:gd name="T22" fmla="*/ 69 w 108"/>
                    <a:gd name="T23" fmla="*/ 1 h 123"/>
                    <a:gd name="T24" fmla="*/ 70 w 108"/>
                    <a:gd name="T25" fmla="*/ 3 h 123"/>
                    <a:gd name="T26" fmla="*/ 78 w 108"/>
                    <a:gd name="T27" fmla="*/ 66 h 123"/>
                    <a:gd name="T28" fmla="*/ 84 w 108"/>
                    <a:gd name="T29" fmla="*/ 71 h 123"/>
                    <a:gd name="T30" fmla="*/ 85 w 108"/>
                    <a:gd name="T31" fmla="*/ 70 h 123"/>
                    <a:gd name="T32" fmla="*/ 84 w 108"/>
                    <a:gd name="T33" fmla="*/ 49 h 123"/>
                    <a:gd name="T34" fmla="*/ 85 w 108"/>
                    <a:gd name="T35" fmla="*/ 46 h 123"/>
                    <a:gd name="T36" fmla="*/ 88 w 108"/>
                    <a:gd name="T37" fmla="*/ 46 h 123"/>
                    <a:gd name="T38" fmla="*/ 98 w 108"/>
                    <a:gd name="T39" fmla="*/ 54 h 123"/>
                    <a:gd name="T40" fmla="*/ 108 w 108"/>
                    <a:gd name="T41" fmla="*/ 84 h 123"/>
                    <a:gd name="T42" fmla="*/ 103 w 108"/>
                    <a:gd name="T43" fmla="*/ 102 h 123"/>
                    <a:gd name="T44" fmla="*/ 78 w 108"/>
                    <a:gd name="T45" fmla="*/ 122 h 123"/>
                    <a:gd name="T46" fmla="*/ 75 w 108"/>
                    <a:gd name="T47" fmla="*/ 123 h 123"/>
                    <a:gd name="T48" fmla="*/ 72 w 108"/>
                    <a:gd name="T49" fmla="*/ 122 h 123"/>
                    <a:gd name="T50" fmla="*/ 72 w 108"/>
                    <a:gd name="T51" fmla="*/ 119 h 123"/>
                    <a:gd name="T52" fmla="*/ 56 w 108"/>
                    <a:gd name="T53" fmla="*/ 79 h 123"/>
                    <a:gd name="T54" fmla="*/ 47 w 108"/>
                    <a:gd name="T55" fmla="*/ 99 h 123"/>
                    <a:gd name="T56" fmla="*/ 42 w 108"/>
                    <a:gd name="T57" fmla="*/ 99 h 123"/>
                    <a:gd name="T58" fmla="*/ 31 w 108"/>
                    <a:gd name="T59" fmla="*/ 95 h 123"/>
                    <a:gd name="T60" fmla="*/ 44 w 108"/>
                    <a:gd name="T61" fmla="*/ 118 h 123"/>
                    <a:gd name="T62" fmla="*/ 45 w 108"/>
                    <a:gd name="T63" fmla="*/ 120 h 123"/>
                    <a:gd name="T64" fmla="*/ 43 w 108"/>
                    <a:gd name="T65" fmla="*/ 123 h 123"/>
                    <a:gd name="T66" fmla="*/ 43 w 108"/>
                    <a:gd name="T67" fmla="*/ 123 h 123"/>
                    <a:gd name="T68" fmla="*/ 54 w 108"/>
                    <a:gd name="T69" fmla="*/ 71 h 123"/>
                    <a:gd name="T70" fmla="*/ 56 w 108"/>
                    <a:gd name="T71" fmla="*/ 71 h 123"/>
                    <a:gd name="T72" fmla="*/ 76 w 108"/>
                    <a:gd name="T73" fmla="*/ 95 h 123"/>
                    <a:gd name="T74" fmla="*/ 79 w 108"/>
                    <a:gd name="T75" fmla="*/ 116 h 123"/>
                    <a:gd name="T76" fmla="*/ 103 w 108"/>
                    <a:gd name="T77" fmla="*/ 84 h 123"/>
                    <a:gd name="T78" fmla="*/ 91 w 108"/>
                    <a:gd name="T79" fmla="*/ 54 h 123"/>
                    <a:gd name="T80" fmla="*/ 89 w 108"/>
                    <a:gd name="T81" fmla="*/ 74 h 123"/>
                    <a:gd name="T82" fmla="*/ 84 w 108"/>
                    <a:gd name="T83" fmla="*/ 76 h 123"/>
                    <a:gd name="T84" fmla="*/ 84 w 108"/>
                    <a:gd name="T85" fmla="*/ 76 h 123"/>
                    <a:gd name="T86" fmla="*/ 74 w 108"/>
                    <a:gd name="T87" fmla="*/ 70 h 123"/>
                    <a:gd name="T88" fmla="*/ 64 w 108"/>
                    <a:gd name="T89" fmla="*/ 9 h 123"/>
                    <a:gd name="T90" fmla="*/ 49 w 108"/>
                    <a:gd name="T91" fmla="*/ 25 h 123"/>
                    <a:gd name="T92" fmla="*/ 41 w 108"/>
                    <a:gd name="T93" fmla="*/ 70 h 123"/>
                    <a:gd name="T94" fmla="*/ 40 w 108"/>
                    <a:gd name="T95" fmla="*/ 73 h 123"/>
                    <a:gd name="T96" fmla="*/ 37 w 108"/>
                    <a:gd name="T97" fmla="*/ 74 h 123"/>
                    <a:gd name="T98" fmla="*/ 27 w 108"/>
                    <a:gd name="T99" fmla="*/ 68 h 123"/>
                    <a:gd name="T100" fmla="*/ 17 w 108"/>
                    <a:gd name="T101" fmla="*/ 53 h 123"/>
                    <a:gd name="T102" fmla="*/ 11 w 108"/>
                    <a:gd name="T103" fmla="*/ 64 h 123"/>
                    <a:gd name="T104" fmla="*/ 12 w 108"/>
                    <a:gd name="T105" fmla="*/ 99 h 123"/>
                    <a:gd name="T106" fmla="*/ 12 w 108"/>
                    <a:gd name="T107" fmla="*/ 99 h 123"/>
                    <a:gd name="T108" fmla="*/ 35 w 108"/>
                    <a:gd name="T109" fmla="*/ 116 h 123"/>
                    <a:gd name="T110" fmla="*/ 26 w 108"/>
                    <a:gd name="T111" fmla="*/ 87 h 123"/>
                    <a:gd name="T112" fmla="*/ 28 w 108"/>
                    <a:gd name="T113" fmla="*/ 84 h 123"/>
                    <a:gd name="T114" fmla="*/ 31 w 108"/>
                    <a:gd name="T115" fmla="*/ 86 h 123"/>
                    <a:gd name="T116" fmla="*/ 42 w 108"/>
                    <a:gd name="T117" fmla="*/ 94 h 123"/>
                    <a:gd name="T118" fmla="*/ 45 w 108"/>
                    <a:gd name="T119" fmla="*/ 94 h 123"/>
                    <a:gd name="T120" fmla="*/ 51 w 108"/>
                    <a:gd name="T121" fmla="*/ 74 h 123"/>
                    <a:gd name="T122" fmla="*/ 53 w 108"/>
                    <a:gd name="T123" fmla="*/ 71 h 123"/>
                    <a:gd name="T124" fmla="*/ 54 w 108"/>
                    <a:gd name="T125" fmla="*/ 7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8" h="123">
                      <a:moveTo>
                        <a:pt x="43" y="123"/>
                      </a:moveTo>
                      <a:cubicBezTo>
                        <a:pt x="43" y="123"/>
                        <a:pt x="42" y="123"/>
                        <a:pt x="42" y="123"/>
                      </a:cubicBezTo>
                      <a:cubicBezTo>
                        <a:pt x="41" y="123"/>
                        <a:pt x="39" y="123"/>
                        <a:pt x="38" y="122"/>
                      </a:cubicBezTo>
                      <a:cubicBezTo>
                        <a:pt x="16" y="116"/>
                        <a:pt x="8" y="103"/>
                        <a:pt x="8" y="101"/>
                      </a:cubicBezTo>
                      <a:cubicBezTo>
                        <a:pt x="0" y="90"/>
                        <a:pt x="0" y="76"/>
                        <a:pt x="6" y="62"/>
                      </a:cubicBezTo>
                      <a:cubicBezTo>
                        <a:pt x="10" y="52"/>
                        <a:pt x="17" y="45"/>
                        <a:pt x="17" y="45"/>
                      </a:cubicBezTo>
                      <a:cubicBezTo>
                        <a:pt x="18" y="44"/>
                        <a:pt x="19" y="44"/>
                        <a:pt x="20" y="44"/>
                      </a:cubicBezTo>
                      <a:cubicBezTo>
                        <a:pt x="21" y="44"/>
                        <a:pt x="22" y="45"/>
                        <a:pt x="22" y="46"/>
                      </a:cubicBezTo>
                      <a:cubicBezTo>
                        <a:pt x="23" y="57"/>
                        <a:pt x="29" y="63"/>
                        <a:pt x="34" y="66"/>
                      </a:cubicBezTo>
                      <a:cubicBezTo>
                        <a:pt x="30" y="52"/>
                        <a:pt x="34" y="37"/>
                        <a:pt x="45" y="22"/>
                      </a:cubicBezTo>
                      <a:cubicBezTo>
                        <a:pt x="54" y="9"/>
                        <a:pt x="65" y="1"/>
                        <a:pt x="66" y="1"/>
                      </a:cubicBezTo>
                      <a:cubicBezTo>
                        <a:pt x="67" y="0"/>
                        <a:pt x="68" y="0"/>
                        <a:pt x="69" y="1"/>
                      </a:cubicBezTo>
                      <a:cubicBezTo>
                        <a:pt x="70" y="1"/>
                        <a:pt x="70" y="2"/>
                        <a:pt x="70" y="3"/>
                      </a:cubicBezTo>
                      <a:cubicBezTo>
                        <a:pt x="66" y="42"/>
                        <a:pt x="72" y="59"/>
                        <a:pt x="78" y="66"/>
                      </a:cubicBezTo>
                      <a:cubicBezTo>
                        <a:pt x="81" y="70"/>
                        <a:pt x="84" y="71"/>
                        <a:pt x="84" y="71"/>
                      </a:cubicBezTo>
                      <a:cubicBezTo>
                        <a:pt x="85" y="71"/>
                        <a:pt x="85" y="71"/>
                        <a:pt x="85" y="70"/>
                      </a:cubicBezTo>
                      <a:cubicBezTo>
                        <a:pt x="87" y="68"/>
                        <a:pt x="86" y="56"/>
                        <a:pt x="84" y="49"/>
                      </a:cubicBezTo>
                      <a:cubicBezTo>
                        <a:pt x="84" y="48"/>
                        <a:pt x="84" y="47"/>
                        <a:pt x="85" y="46"/>
                      </a:cubicBezTo>
                      <a:cubicBezTo>
                        <a:pt x="86" y="46"/>
                        <a:pt x="87" y="45"/>
                        <a:pt x="88" y="46"/>
                      </a:cubicBezTo>
                      <a:cubicBezTo>
                        <a:pt x="88" y="46"/>
                        <a:pt x="93" y="48"/>
                        <a:pt x="98" y="54"/>
                      </a:cubicBezTo>
                      <a:cubicBezTo>
                        <a:pt x="103" y="60"/>
                        <a:pt x="108" y="70"/>
                        <a:pt x="108" y="84"/>
                      </a:cubicBezTo>
                      <a:cubicBezTo>
                        <a:pt x="108" y="87"/>
                        <a:pt x="107" y="94"/>
                        <a:pt x="103" y="102"/>
                      </a:cubicBezTo>
                      <a:cubicBezTo>
                        <a:pt x="98" y="113"/>
                        <a:pt x="89" y="120"/>
                        <a:pt x="78" y="122"/>
                      </a:cubicBezTo>
                      <a:cubicBezTo>
                        <a:pt x="78" y="122"/>
                        <a:pt x="77" y="122"/>
                        <a:pt x="75" y="123"/>
                      </a:cubicBezTo>
                      <a:cubicBezTo>
                        <a:pt x="74" y="123"/>
                        <a:pt x="73" y="123"/>
                        <a:pt x="72" y="122"/>
                      </a:cubicBezTo>
                      <a:cubicBezTo>
                        <a:pt x="72" y="121"/>
                        <a:pt x="72" y="120"/>
                        <a:pt x="72" y="119"/>
                      </a:cubicBezTo>
                      <a:cubicBezTo>
                        <a:pt x="78" y="107"/>
                        <a:pt x="73" y="94"/>
                        <a:pt x="56" y="79"/>
                      </a:cubicBezTo>
                      <a:cubicBezTo>
                        <a:pt x="56" y="86"/>
                        <a:pt x="54" y="97"/>
                        <a:pt x="47" y="99"/>
                      </a:cubicBezTo>
                      <a:cubicBezTo>
                        <a:pt x="45" y="99"/>
                        <a:pt x="44" y="99"/>
                        <a:pt x="42" y="99"/>
                      </a:cubicBezTo>
                      <a:cubicBezTo>
                        <a:pt x="39" y="99"/>
                        <a:pt x="35" y="98"/>
                        <a:pt x="31" y="95"/>
                      </a:cubicBezTo>
                      <a:cubicBezTo>
                        <a:pt x="32" y="100"/>
                        <a:pt x="35" y="109"/>
                        <a:pt x="44" y="118"/>
                      </a:cubicBezTo>
                      <a:cubicBezTo>
                        <a:pt x="45" y="119"/>
                        <a:pt x="45" y="119"/>
                        <a:pt x="45" y="120"/>
                      </a:cubicBezTo>
                      <a:cubicBezTo>
                        <a:pt x="45" y="122"/>
                        <a:pt x="44" y="123"/>
                        <a:pt x="43" y="123"/>
                      </a:cubicBezTo>
                      <a:cubicBezTo>
                        <a:pt x="43" y="123"/>
                        <a:pt x="43" y="123"/>
                        <a:pt x="43" y="123"/>
                      </a:cubicBezTo>
                      <a:close/>
                      <a:moveTo>
                        <a:pt x="54" y="71"/>
                      </a:moveTo>
                      <a:cubicBezTo>
                        <a:pt x="55" y="71"/>
                        <a:pt x="55" y="71"/>
                        <a:pt x="56" y="71"/>
                      </a:cubicBezTo>
                      <a:cubicBezTo>
                        <a:pt x="66" y="80"/>
                        <a:pt x="73" y="88"/>
                        <a:pt x="76" y="95"/>
                      </a:cubicBezTo>
                      <a:cubicBezTo>
                        <a:pt x="80" y="102"/>
                        <a:pt x="81" y="109"/>
                        <a:pt x="79" y="116"/>
                      </a:cubicBezTo>
                      <a:cubicBezTo>
                        <a:pt x="101" y="110"/>
                        <a:pt x="103" y="84"/>
                        <a:pt x="103" y="84"/>
                      </a:cubicBezTo>
                      <a:cubicBezTo>
                        <a:pt x="103" y="68"/>
                        <a:pt x="96" y="59"/>
                        <a:pt x="91" y="54"/>
                      </a:cubicBezTo>
                      <a:cubicBezTo>
                        <a:pt x="92" y="61"/>
                        <a:pt x="92" y="70"/>
                        <a:pt x="89" y="74"/>
                      </a:cubicBezTo>
                      <a:cubicBezTo>
                        <a:pt x="88" y="75"/>
                        <a:pt x="86" y="76"/>
                        <a:pt x="84" y="76"/>
                      </a:cubicBezTo>
                      <a:cubicBezTo>
                        <a:pt x="84" y="76"/>
                        <a:pt x="84" y="76"/>
                        <a:pt x="84" y="76"/>
                      </a:cubicBezTo>
                      <a:cubicBezTo>
                        <a:pt x="84" y="76"/>
                        <a:pt x="79" y="76"/>
                        <a:pt x="74" y="70"/>
                      </a:cubicBezTo>
                      <a:cubicBezTo>
                        <a:pt x="68" y="62"/>
                        <a:pt x="61" y="46"/>
                        <a:pt x="64" y="9"/>
                      </a:cubicBezTo>
                      <a:cubicBezTo>
                        <a:pt x="60" y="12"/>
                        <a:pt x="54" y="18"/>
                        <a:pt x="49" y="25"/>
                      </a:cubicBezTo>
                      <a:cubicBezTo>
                        <a:pt x="37" y="41"/>
                        <a:pt x="35" y="56"/>
                        <a:pt x="41" y="70"/>
                      </a:cubicBezTo>
                      <a:cubicBezTo>
                        <a:pt x="41" y="71"/>
                        <a:pt x="41" y="72"/>
                        <a:pt x="40" y="73"/>
                      </a:cubicBezTo>
                      <a:cubicBezTo>
                        <a:pt x="39" y="74"/>
                        <a:pt x="38" y="74"/>
                        <a:pt x="37" y="74"/>
                      </a:cubicBezTo>
                      <a:cubicBezTo>
                        <a:pt x="37" y="74"/>
                        <a:pt x="32" y="72"/>
                        <a:pt x="27" y="68"/>
                      </a:cubicBezTo>
                      <a:cubicBezTo>
                        <a:pt x="24" y="65"/>
                        <a:pt x="19" y="60"/>
                        <a:pt x="17" y="53"/>
                      </a:cubicBezTo>
                      <a:cubicBezTo>
                        <a:pt x="15" y="56"/>
                        <a:pt x="13" y="60"/>
                        <a:pt x="11" y="64"/>
                      </a:cubicBezTo>
                      <a:cubicBezTo>
                        <a:pt x="5" y="77"/>
                        <a:pt x="6" y="88"/>
                        <a:pt x="12" y="99"/>
                      </a:cubicBezTo>
                      <a:cubicBezTo>
                        <a:pt x="12" y="99"/>
                        <a:pt x="12" y="99"/>
                        <a:pt x="12" y="99"/>
                      </a:cubicBezTo>
                      <a:cubicBezTo>
                        <a:pt x="12" y="99"/>
                        <a:pt x="18" y="109"/>
                        <a:pt x="35" y="116"/>
                      </a:cubicBezTo>
                      <a:cubicBezTo>
                        <a:pt x="23" y="101"/>
                        <a:pt x="26" y="87"/>
                        <a:pt x="26" y="87"/>
                      </a:cubicBezTo>
                      <a:cubicBezTo>
                        <a:pt x="26" y="85"/>
                        <a:pt x="27" y="85"/>
                        <a:pt x="28" y="84"/>
                      </a:cubicBezTo>
                      <a:cubicBezTo>
                        <a:pt x="29" y="84"/>
                        <a:pt x="30" y="85"/>
                        <a:pt x="31" y="86"/>
                      </a:cubicBezTo>
                      <a:cubicBezTo>
                        <a:pt x="34" y="91"/>
                        <a:pt x="38" y="94"/>
                        <a:pt x="42" y="94"/>
                      </a:cubicBezTo>
                      <a:cubicBezTo>
                        <a:pt x="43" y="94"/>
                        <a:pt x="44" y="94"/>
                        <a:pt x="45" y="94"/>
                      </a:cubicBezTo>
                      <a:cubicBezTo>
                        <a:pt x="50" y="92"/>
                        <a:pt x="51" y="79"/>
                        <a:pt x="51" y="74"/>
                      </a:cubicBezTo>
                      <a:cubicBezTo>
                        <a:pt x="51" y="72"/>
                        <a:pt x="52" y="72"/>
                        <a:pt x="53" y="71"/>
                      </a:cubicBezTo>
                      <a:cubicBezTo>
                        <a:pt x="53" y="71"/>
                        <a:pt x="54" y="71"/>
                        <a:pt x="54" y="7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grpSp>
        </p:grpSp>
        <p:grpSp>
          <p:nvGrpSpPr>
            <p:cNvPr id="842" name="Group 841">
              <a:extLst>
                <a:ext uri="{FF2B5EF4-FFF2-40B4-BE49-F238E27FC236}">
                  <a16:creationId xmlns:a16="http://schemas.microsoft.com/office/drawing/2014/main" id="{95325B79-BA70-415B-9A72-2990F7A3504F}"/>
                </a:ext>
              </a:extLst>
            </p:cNvPr>
            <p:cNvGrpSpPr/>
            <p:nvPr/>
          </p:nvGrpSpPr>
          <p:grpSpPr>
            <a:xfrm>
              <a:off x="13042367" y="4610929"/>
              <a:ext cx="896400" cy="606393"/>
              <a:chOff x="10022747" y="2326721"/>
              <a:chExt cx="896400" cy="606393"/>
            </a:xfrm>
          </p:grpSpPr>
          <p:grpSp>
            <p:nvGrpSpPr>
              <p:cNvPr id="843" name="Group 842">
                <a:extLst>
                  <a:ext uri="{FF2B5EF4-FFF2-40B4-BE49-F238E27FC236}">
                    <a16:creationId xmlns:a16="http://schemas.microsoft.com/office/drawing/2014/main" id="{03567AA8-EEED-4F29-8BCB-CF78649D717D}"/>
                  </a:ext>
                </a:extLst>
              </p:cNvPr>
              <p:cNvGrpSpPr/>
              <p:nvPr/>
            </p:nvGrpSpPr>
            <p:grpSpPr>
              <a:xfrm>
                <a:off x="10247565" y="2326721"/>
                <a:ext cx="448667" cy="404944"/>
                <a:chOff x="3992563" y="5210176"/>
                <a:chExt cx="749300" cy="676275"/>
              </a:xfrm>
            </p:grpSpPr>
            <p:sp>
              <p:nvSpPr>
                <p:cNvPr id="845" name="Freeform 49">
                  <a:extLst>
                    <a:ext uri="{FF2B5EF4-FFF2-40B4-BE49-F238E27FC236}">
                      <a16:creationId xmlns:a16="http://schemas.microsoft.com/office/drawing/2014/main" id="{CA345B78-5FF8-413E-AB79-6884B76293E5}"/>
                    </a:ext>
                  </a:extLst>
                </p:cNvPr>
                <p:cNvSpPr>
                  <a:spLocks/>
                </p:cNvSpPr>
                <p:nvPr/>
              </p:nvSpPr>
              <p:spPr bwMode="auto">
                <a:xfrm>
                  <a:off x="3992563" y="5210176"/>
                  <a:ext cx="749300" cy="541338"/>
                </a:xfrm>
                <a:custGeom>
                  <a:avLst/>
                  <a:gdLst>
                    <a:gd name="T0" fmla="*/ 458 w 472"/>
                    <a:gd name="T1" fmla="*/ 341 h 341"/>
                    <a:gd name="T2" fmla="*/ 14 w 472"/>
                    <a:gd name="T3" fmla="*/ 341 h 341"/>
                    <a:gd name="T4" fmla="*/ 14 w 472"/>
                    <a:gd name="T5" fmla="*/ 341 h 341"/>
                    <a:gd name="T6" fmla="*/ 9 w 472"/>
                    <a:gd name="T7" fmla="*/ 339 h 341"/>
                    <a:gd name="T8" fmla="*/ 4 w 472"/>
                    <a:gd name="T9" fmla="*/ 336 h 341"/>
                    <a:gd name="T10" fmla="*/ 0 w 472"/>
                    <a:gd name="T11" fmla="*/ 332 h 341"/>
                    <a:gd name="T12" fmla="*/ 0 w 472"/>
                    <a:gd name="T13" fmla="*/ 327 h 341"/>
                    <a:gd name="T14" fmla="*/ 0 w 472"/>
                    <a:gd name="T15" fmla="*/ 14 h 341"/>
                    <a:gd name="T16" fmla="*/ 0 w 472"/>
                    <a:gd name="T17" fmla="*/ 14 h 341"/>
                    <a:gd name="T18" fmla="*/ 0 w 472"/>
                    <a:gd name="T19" fmla="*/ 9 h 341"/>
                    <a:gd name="T20" fmla="*/ 4 w 472"/>
                    <a:gd name="T21" fmla="*/ 4 h 341"/>
                    <a:gd name="T22" fmla="*/ 9 w 472"/>
                    <a:gd name="T23" fmla="*/ 2 h 341"/>
                    <a:gd name="T24" fmla="*/ 14 w 472"/>
                    <a:gd name="T25" fmla="*/ 0 h 341"/>
                    <a:gd name="T26" fmla="*/ 458 w 472"/>
                    <a:gd name="T27" fmla="*/ 0 h 341"/>
                    <a:gd name="T28" fmla="*/ 458 w 472"/>
                    <a:gd name="T29" fmla="*/ 0 h 341"/>
                    <a:gd name="T30" fmla="*/ 463 w 472"/>
                    <a:gd name="T31" fmla="*/ 2 h 341"/>
                    <a:gd name="T32" fmla="*/ 467 w 472"/>
                    <a:gd name="T33" fmla="*/ 4 h 341"/>
                    <a:gd name="T34" fmla="*/ 470 w 472"/>
                    <a:gd name="T35" fmla="*/ 9 h 341"/>
                    <a:gd name="T36" fmla="*/ 472 w 472"/>
                    <a:gd name="T37" fmla="*/ 14 h 341"/>
                    <a:gd name="T38" fmla="*/ 472 w 472"/>
                    <a:gd name="T39" fmla="*/ 327 h 341"/>
                    <a:gd name="T40" fmla="*/ 472 w 472"/>
                    <a:gd name="T41" fmla="*/ 327 h 341"/>
                    <a:gd name="T42" fmla="*/ 470 w 472"/>
                    <a:gd name="T43" fmla="*/ 332 h 341"/>
                    <a:gd name="T44" fmla="*/ 467 w 472"/>
                    <a:gd name="T45" fmla="*/ 336 h 341"/>
                    <a:gd name="T46" fmla="*/ 463 w 472"/>
                    <a:gd name="T47" fmla="*/ 339 h 341"/>
                    <a:gd name="T48" fmla="*/ 458 w 472"/>
                    <a:gd name="T49" fmla="*/ 341 h 341"/>
                    <a:gd name="T50" fmla="*/ 458 w 472"/>
                    <a:gd name="T51" fmla="*/ 341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72" h="341">
                      <a:moveTo>
                        <a:pt x="458" y="341"/>
                      </a:moveTo>
                      <a:lnTo>
                        <a:pt x="14" y="341"/>
                      </a:lnTo>
                      <a:lnTo>
                        <a:pt x="14" y="341"/>
                      </a:lnTo>
                      <a:lnTo>
                        <a:pt x="9" y="339"/>
                      </a:lnTo>
                      <a:lnTo>
                        <a:pt x="4" y="336"/>
                      </a:lnTo>
                      <a:lnTo>
                        <a:pt x="0" y="332"/>
                      </a:lnTo>
                      <a:lnTo>
                        <a:pt x="0" y="327"/>
                      </a:lnTo>
                      <a:lnTo>
                        <a:pt x="0" y="14"/>
                      </a:lnTo>
                      <a:lnTo>
                        <a:pt x="0" y="14"/>
                      </a:lnTo>
                      <a:lnTo>
                        <a:pt x="0" y="9"/>
                      </a:lnTo>
                      <a:lnTo>
                        <a:pt x="4" y="4"/>
                      </a:lnTo>
                      <a:lnTo>
                        <a:pt x="9" y="2"/>
                      </a:lnTo>
                      <a:lnTo>
                        <a:pt x="14" y="0"/>
                      </a:lnTo>
                      <a:lnTo>
                        <a:pt x="458" y="0"/>
                      </a:lnTo>
                      <a:lnTo>
                        <a:pt x="458" y="0"/>
                      </a:lnTo>
                      <a:lnTo>
                        <a:pt x="463" y="2"/>
                      </a:lnTo>
                      <a:lnTo>
                        <a:pt x="467" y="4"/>
                      </a:lnTo>
                      <a:lnTo>
                        <a:pt x="470" y="9"/>
                      </a:lnTo>
                      <a:lnTo>
                        <a:pt x="472" y="14"/>
                      </a:lnTo>
                      <a:lnTo>
                        <a:pt x="472" y="327"/>
                      </a:lnTo>
                      <a:lnTo>
                        <a:pt x="472" y="327"/>
                      </a:lnTo>
                      <a:lnTo>
                        <a:pt x="470" y="332"/>
                      </a:lnTo>
                      <a:lnTo>
                        <a:pt x="467" y="336"/>
                      </a:lnTo>
                      <a:lnTo>
                        <a:pt x="463" y="339"/>
                      </a:lnTo>
                      <a:lnTo>
                        <a:pt x="458" y="341"/>
                      </a:lnTo>
                      <a:lnTo>
                        <a:pt x="458" y="341"/>
                      </a:lnTo>
                      <a:close/>
                    </a:path>
                  </a:pathLst>
                </a:custGeom>
                <a:noFill/>
                <a:ln w="9525">
                  <a:solidFill>
                    <a:schemeClr val="accent6"/>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44546A"/>
                    </a:solidFill>
                    <a:effectLst/>
                    <a:uLnTx/>
                    <a:uFillTx/>
                    <a:latin typeface="Open Sans"/>
                    <a:ea typeface="+mn-ea"/>
                    <a:cs typeface="+mn-cs"/>
                  </a:endParaRPr>
                </a:p>
              </p:txBody>
            </p:sp>
            <p:sp>
              <p:nvSpPr>
                <p:cNvPr id="846" name="Rectangle 50">
                  <a:extLst>
                    <a:ext uri="{FF2B5EF4-FFF2-40B4-BE49-F238E27FC236}">
                      <a16:creationId xmlns:a16="http://schemas.microsoft.com/office/drawing/2014/main" id="{B3DD6D55-235A-4CAE-9A02-E4B3DF1CBE98}"/>
                    </a:ext>
                  </a:extLst>
                </p:cNvPr>
                <p:cNvSpPr>
                  <a:spLocks noChangeArrowheads="1"/>
                </p:cNvSpPr>
                <p:nvPr/>
              </p:nvSpPr>
              <p:spPr bwMode="auto">
                <a:xfrm>
                  <a:off x="4027488" y="5245101"/>
                  <a:ext cx="679450" cy="419100"/>
                </a:xfrm>
                <a:prstGeom prst="rect">
                  <a:avLst/>
                </a:prstGeom>
                <a:noFill/>
                <a:ln w="9525">
                  <a:solidFill>
                    <a:schemeClr val="accent6"/>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44546A"/>
                    </a:solidFill>
                    <a:effectLst/>
                    <a:uLnTx/>
                    <a:uFillTx/>
                    <a:latin typeface="Open Sans"/>
                    <a:ea typeface="+mn-ea"/>
                    <a:cs typeface="+mn-cs"/>
                  </a:endParaRPr>
                </a:p>
              </p:txBody>
            </p:sp>
            <p:sp>
              <p:nvSpPr>
                <p:cNvPr id="847" name="Rectangle 51">
                  <a:extLst>
                    <a:ext uri="{FF2B5EF4-FFF2-40B4-BE49-F238E27FC236}">
                      <a16:creationId xmlns:a16="http://schemas.microsoft.com/office/drawing/2014/main" id="{A17202AA-766C-4182-A05E-817AE896CF95}"/>
                    </a:ext>
                  </a:extLst>
                </p:cNvPr>
                <p:cNvSpPr>
                  <a:spLocks noChangeArrowheads="1"/>
                </p:cNvSpPr>
                <p:nvPr/>
              </p:nvSpPr>
              <p:spPr bwMode="auto">
                <a:xfrm>
                  <a:off x="4240213" y="5751513"/>
                  <a:ext cx="250825" cy="92075"/>
                </a:xfrm>
                <a:prstGeom prst="rect">
                  <a:avLst/>
                </a:prstGeom>
                <a:noFill/>
                <a:ln w="9525">
                  <a:solidFill>
                    <a:schemeClr val="accent6"/>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44546A"/>
                    </a:solidFill>
                    <a:effectLst/>
                    <a:uLnTx/>
                    <a:uFillTx/>
                    <a:latin typeface="Open Sans"/>
                    <a:ea typeface="+mn-ea"/>
                    <a:cs typeface="+mn-cs"/>
                  </a:endParaRPr>
                </a:p>
              </p:txBody>
            </p:sp>
            <p:sp>
              <p:nvSpPr>
                <p:cNvPr id="848" name="Freeform 52">
                  <a:extLst>
                    <a:ext uri="{FF2B5EF4-FFF2-40B4-BE49-F238E27FC236}">
                      <a16:creationId xmlns:a16="http://schemas.microsoft.com/office/drawing/2014/main" id="{CE227AF4-F472-483E-86D4-9A3F1CDD08CD}"/>
                    </a:ext>
                  </a:extLst>
                </p:cNvPr>
                <p:cNvSpPr>
                  <a:spLocks/>
                </p:cNvSpPr>
                <p:nvPr/>
              </p:nvSpPr>
              <p:spPr bwMode="auto">
                <a:xfrm>
                  <a:off x="4078288" y="5843588"/>
                  <a:ext cx="574675" cy="42863"/>
                </a:xfrm>
                <a:custGeom>
                  <a:avLst/>
                  <a:gdLst>
                    <a:gd name="T0" fmla="*/ 349 w 362"/>
                    <a:gd name="T1" fmla="*/ 0 h 27"/>
                    <a:gd name="T2" fmla="*/ 13 w 362"/>
                    <a:gd name="T3" fmla="*/ 0 h 27"/>
                    <a:gd name="T4" fmla="*/ 13 w 362"/>
                    <a:gd name="T5" fmla="*/ 0 h 27"/>
                    <a:gd name="T6" fmla="*/ 8 w 362"/>
                    <a:gd name="T7" fmla="*/ 2 h 27"/>
                    <a:gd name="T8" fmla="*/ 3 w 362"/>
                    <a:gd name="T9" fmla="*/ 3 h 27"/>
                    <a:gd name="T10" fmla="*/ 2 w 362"/>
                    <a:gd name="T11" fmla="*/ 8 h 27"/>
                    <a:gd name="T12" fmla="*/ 0 w 362"/>
                    <a:gd name="T13" fmla="*/ 13 h 27"/>
                    <a:gd name="T14" fmla="*/ 0 w 362"/>
                    <a:gd name="T15" fmla="*/ 13 h 27"/>
                    <a:gd name="T16" fmla="*/ 0 w 362"/>
                    <a:gd name="T17" fmla="*/ 13 h 27"/>
                    <a:gd name="T18" fmla="*/ 2 w 362"/>
                    <a:gd name="T19" fmla="*/ 18 h 27"/>
                    <a:gd name="T20" fmla="*/ 3 w 362"/>
                    <a:gd name="T21" fmla="*/ 23 h 27"/>
                    <a:gd name="T22" fmla="*/ 8 w 362"/>
                    <a:gd name="T23" fmla="*/ 27 h 27"/>
                    <a:gd name="T24" fmla="*/ 13 w 362"/>
                    <a:gd name="T25" fmla="*/ 27 h 27"/>
                    <a:gd name="T26" fmla="*/ 349 w 362"/>
                    <a:gd name="T27" fmla="*/ 27 h 27"/>
                    <a:gd name="T28" fmla="*/ 349 w 362"/>
                    <a:gd name="T29" fmla="*/ 27 h 27"/>
                    <a:gd name="T30" fmla="*/ 354 w 362"/>
                    <a:gd name="T31" fmla="*/ 27 h 27"/>
                    <a:gd name="T32" fmla="*/ 359 w 362"/>
                    <a:gd name="T33" fmla="*/ 23 h 27"/>
                    <a:gd name="T34" fmla="*/ 362 w 362"/>
                    <a:gd name="T35" fmla="*/ 18 h 27"/>
                    <a:gd name="T36" fmla="*/ 362 w 362"/>
                    <a:gd name="T37" fmla="*/ 13 h 27"/>
                    <a:gd name="T38" fmla="*/ 362 w 362"/>
                    <a:gd name="T39" fmla="*/ 13 h 27"/>
                    <a:gd name="T40" fmla="*/ 362 w 362"/>
                    <a:gd name="T41" fmla="*/ 13 h 27"/>
                    <a:gd name="T42" fmla="*/ 362 w 362"/>
                    <a:gd name="T43" fmla="*/ 8 h 27"/>
                    <a:gd name="T44" fmla="*/ 359 w 362"/>
                    <a:gd name="T45" fmla="*/ 3 h 27"/>
                    <a:gd name="T46" fmla="*/ 354 w 362"/>
                    <a:gd name="T47" fmla="*/ 2 h 27"/>
                    <a:gd name="T48" fmla="*/ 349 w 362"/>
                    <a:gd name="T49" fmla="*/ 0 h 27"/>
                    <a:gd name="T50" fmla="*/ 349 w 362"/>
                    <a:gd name="T5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2" h="27">
                      <a:moveTo>
                        <a:pt x="349" y="0"/>
                      </a:moveTo>
                      <a:lnTo>
                        <a:pt x="13" y="0"/>
                      </a:lnTo>
                      <a:lnTo>
                        <a:pt x="13" y="0"/>
                      </a:lnTo>
                      <a:lnTo>
                        <a:pt x="8" y="2"/>
                      </a:lnTo>
                      <a:lnTo>
                        <a:pt x="3" y="3"/>
                      </a:lnTo>
                      <a:lnTo>
                        <a:pt x="2" y="8"/>
                      </a:lnTo>
                      <a:lnTo>
                        <a:pt x="0" y="13"/>
                      </a:lnTo>
                      <a:lnTo>
                        <a:pt x="0" y="13"/>
                      </a:lnTo>
                      <a:lnTo>
                        <a:pt x="0" y="13"/>
                      </a:lnTo>
                      <a:lnTo>
                        <a:pt x="2" y="18"/>
                      </a:lnTo>
                      <a:lnTo>
                        <a:pt x="3" y="23"/>
                      </a:lnTo>
                      <a:lnTo>
                        <a:pt x="8" y="27"/>
                      </a:lnTo>
                      <a:lnTo>
                        <a:pt x="13" y="27"/>
                      </a:lnTo>
                      <a:lnTo>
                        <a:pt x="349" y="27"/>
                      </a:lnTo>
                      <a:lnTo>
                        <a:pt x="349" y="27"/>
                      </a:lnTo>
                      <a:lnTo>
                        <a:pt x="354" y="27"/>
                      </a:lnTo>
                      <a:lnTo>
                        <a:pt x="359" y="23"/>
                      </a:lnTo>
                      <a:lnTo>
                        <a:pt x="362" y="18"/>
                      </a:lnTo>
                      <a:lnTo>
                        <a:pt x="362" y="13"/>
                      </a:lnTo>
                      <a:lnTo>
                        <a:pt x="362" y="13"/>
                      </a:lnTo>
                      <a:lnTo>
                        <a:pt x="362" y="13"/>
                      </a:lnTo>
                      <a:lnTo>
                        <a:pt x="362" y="8"/>
                      </a:lnTo>
                      <a:lnTo>
                        <a:pt x="359" y="3"/>
                      </a:lnTo>
                      <a:lnTo>
                        <a:pt x="354" y="2"/>
                      </a:lnTo>
                      <a:lnTo>
                        <a:pt x="349" y="0"/>
                      </a:lnTo>
                      <a:lnTo>
                        <a:pt x="349" y="0"/>
                      </a:lnTo>
                      <a:close/>
                    </a:path>
                  </a:pathLst>
                </a:custGeom>
                <a:noFill/>
                <a:ln w="9525">
                  <a:solidFill>
                    <a:schemeClr val="accent6"/>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44546A"/>
                    </a:solidFill>
                    <a:effectLst/>
                    <a:uLnTx/>
                    <a:uFillTx/>
                    <a:latin typeface="Open Sans"/>
                    <a:ea typeface="+mn-ea"/>
                    <a:cs typeface="+mn-cs"/>
                  </a:endParaRPr>
                </a:p>
              </p:txBody>
            </p:sp>
          </p:grpSp>
          <p:sp>
            <p:nvSpPr>
              <p:cNvPr id="844" name="Rectangle 843">
                <a:extLst>
                  <a:ext uri="{FF2B5EF4-FFF2-40B4-BE49-F238E27FC236}">
                    <a16:creationId xmlns:a16="http://schemas.microsoft.com/office/drawing/2014/main" id="{A0AA4208-6FF7-4A3D-A8EE-CD2D7576BA91}"/>
                  </a:ext>
                </a:extLst>
              </p:cNvPr>
              <p:cNvSpPr/>
              <p:nvPr/>
            </p:nvSpPr>
            <p:spPr>
              <a:xfrm>
                <a:off x="10022747" y="2717671"/>
                <a:ext cx="896400" cy="2154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44546A"/>
                    </a:solidFill>
                    <a:effectLst/>
                    <a:uLnTx/>
                    <a:uFillTx/>
                    <a:latin typeface="Open Sans"/>
                    <a:ea typeface="+mn-ea"/>
                    <a:cs typeface="+mn-cs"/>
                  </a:rPr>
                  <a:t> Desktop Linux</a:t>
                </a:r>
                <a:endParaRPr kumimoji="0" lang="he-IL" sz="800" b="0" i="0" u="none" strike="noStrike" kern="1200" cap="none" spc="0" normalizeH="0" baseline="0" noProof="0">
                  <a:ln>
                    <a:noFill/>
                  </a:ln>
                  <a:solidFill>
                    <a:srgbClr val="44546A"/>
                  </a:solidFill>
                  <a:effectLst/>
                  <a:uLnTx/>
                  <a:uFillTx/>
                  <a:latin typeface="Open Sans"/>
                  <a:ea typeface="+mn-ea"/>
                  <a:cs typeface="+mn-cs"/>
                </a:endParaRPr>
              </a:p>
            </p:txBody>
          </p:sp>
        </p:grpSp>
        <p:grpSp>
          <p:nvGrpSpPr>
            <p:cNvPr id="849" name="Group 848">
              <a:extLst>
                <a:ext uri="{FF2B5EF4-FFF2-40B4-BE49-F238E27FC236}">
                  <a16:creationId xmlns:a16="http://schemas.microsoft.com/office/drawing/2014/main" id="{80451E5C-B7AA-45ED-B334-0289D9DEEB53}"/>
                </a:ext>
              </a:extLst>
            </p:cNvPr>
            <p:cNvGrpSpPr/>
            <p:nvPr/>
          </p:nvGrpSpPr>
          <p:grpSpPr>
            <a:xfrm>
              <a:off x="13841432" y="4732020"/>
              <a:ext cx="670938" cy="362282"/>
              <a:chOff x="10821812" y="2447812"/>
              <a:chExt cx="670938" cy="362282"/>
            </a:xfrm>
          </p:grpSpPr>
          <p:grpSp>
            <p:nvGrpSpPr>
              <p:cNvPr id="850" name="Group 849">
                <a:extLst>
                  <a:ext uri="{FF2B5EF4-FFF2-40B4-BE49-F238E27FC236}">
                    <a16:creationId xmlns:a16="http://schemas.microsoft.com/office/drawing/2014/main" id="{8EB2E57F-E8C7-460A-BC4B-FBBFA8A3C89E}"/>
                  </a:ext>
                </a:extLst>
              </p:cNvPr>
              <p:cNvGrpSpPr/>
              <p:nvPr/>
            </p:nvGrpSpPr>
            <p:grpSpPr>
              <a:xfrm>
                <a:off x="10951043" y="2447812"/>
                <a:ext cx="361050" cy="163296"/>
                <a:chOff x="7051675" y="3232150"/>
                <a:chExt cx="1081088" cy="488950"/>
              </a:xfrm>
            </p:grpSpPr>
            <p:sp>
              <p:nvSpPr>
                <p:cNvPr id="852" name="Freeform 5">
                  <a:extLst>
                    <a:ext uri="{FF2B5EF4-FFF2-40B4-BE49-F238E27FC236}">
                      <a16:creationId xmlns:a16="http://schemas.microsoft.com/office/drawing/2014/main" id="{F4EE81CE-7D37-4BBA-A55C-5F804CD8C625}"/>
                    </a:ext>
                  </a:extLst>
                </p:cNvPr>
                <p:cNvSpPr>
                  <a:spLocks/>
                </p:cNvSpPr>
                <p:nvPr/>
              </p:nvSpPr>
              <p:spPr bwMode="auto">
                <a:xfrm>
                  <a:off x="7051675" y="3232150"/>
                  <a:ext cx="1081088" cy="488950"/>
                </a:xfrm>
                <a:custGeom>
                  <a:avLst/>
                  <a:gdLst>
                    <a:gd name="T0" fmla="*/ 1907 w 2043"/>
                    <a:gd name="T1" fmla="*/ 12 h 924"/>
                    <a:gd name="T2" fmla="*/ 1903 w 2043"/>
                    <a:gd name="T3" fmla="*/ 4 h 924"/>
                    <a:gd name="T4" fmla="*/ 148 w 2043"/>
                    <a:gd name="T5" fmla="*/ 0 h 924"/>
                    <a:gd name="T6" fmla="*/ 140 w 2043"/>
                    <a:gd name="T7" fmla="*/ 4 h 924"/>
                    <a:gd name="T8" fmla="*/ 136 w 2043"/>
                    <a:gd name="T9" fmla="*/ 122 h 924"/>
                    <a:gd name="T10" fmla="*/ 7 w 2043"/>
                    <a:gd name="T11" fmla="*/ 123 h 924"/>
                    <a:gd name="T12" fmla="*/ 0 w 2043"/>
                    <a:gd name="T13" fmla="*/ 134 h 924"/>
                    <a:gd name="T14" fmla="*/ 1 w 2043"/>
                    <a:gd name="T15" fmla="*/ 597 h 924"/>
                    <a:gd name="T16" fmla="*/ 12 w 2043"/>
                    <a:gd name="T17" fmla="*/ 604 h 924"/>
                    <a:gd name="T18" fmla="*/ 20 w 2043"/>
                    <a:gd name="T19" fmla="*/ 601 h 924"/>
                    <a:gd name="T20" fmla="*/ 24 w 2043"/>
                    <a:gd name="T21" fmla="*/ 146 h 924"/>
                    <a:gd name="T22" fmla="*/ 245 w 2043"/>
                    <a:gd name="T23" fmla="*/ 145 h 924"/>
                    <a:gd name="T24" fmla="*/ 253 w 2043"/>
                    <a:gd name="T25" fmla="*/ 134 h 924"/>
                    <a:gd name="T26" fmla="*/ 249 w 2043"/>
                    <a:gd name="T27" fmla="*/ 126 h 924"/>
                    <a:gd name="T28" fmla="*/ 160 w 2043"/>
                    <a:gd name="T29" fmla="*/ 122 h 924"/>
                    <a:gd name="T30" fmla="*/ 1883 w 2043"/>
                    <a:gd name="T31" fmla="*/ 122 h 924"/>
                    <a:gd name="T32" fmla="*/ 367 w 2043"/>
                    <a:gd name="T33" fmla="*/ 123 h 924"/>
                    <a:gd name="T34" fmla="*/ 359 w 2043"/>
                    <a:gd name="T35" fmla="*/ 134 h 924"/>
                    <a:gd name="T36" fmla="*/ 364 w 2043"/>
                    <a:gd name="T37" fmla="*/ 143 h 924"/>
                    <a:gd name="T38" fmla="*/ 2019 w 2043"/>
                    <a:gd name="T39" fmla="*/ 146 h 924"/>
                    <a:gd name="T40" fmla="*/ 1802 w 2043"/>
                    <a:gd name="T41" fmla="*/ 778 h 924"/>
                    <a:gd name="T42" fmla="*/ 1791 w 2043"/>
                    <a:gd name="T43" fmla="*/ 786 h 924"/>
                    <a:gd name="T44" fmla="*/ 1791 w 2043"/>
                    <a:gd name="T45" fmla="*/ 795 h 924"/>
                    <a:gd name="T46" fmla="*/ 1802 w 2043"/>
                    <a:gd name="T47" fmla="*/ 802 h 924"/>
                    <a:gd name="T48" fmla="*/ 160 w 2043"/>
                    <a:gd name="T49" fmla="*/ 900 h 924"/>
                    <a:gd name="T50" fmla="*/ 1670 w 2043"/>
                    <a:gd name="T51" fmla="*/ 802 h 924"/>
                    <a:gd name="T52" fmla="*/ 1682 w 2043"/>
                    <a:gd name="T53" fmla="*/ 795 h 924"/>
                    <a:gd name="T54" fmla="*/ 1682 w 2043"/>
                    <a:gd name="T55" fmla="*/ 786 h 924"/>
                    <a:gd name="T56" fmla="*/ 1670 w 2043"/>
                    <a:gd name="T57" fmla="*/ 778 h 924"/>
                    <a:gd name="T58" fmla="*/ 24 w 2043"/>
                    <a:gd name="T59" fmla="*/ 721 h 924"/>
                    <a:gd name="T60" fmla="*/ 17 w 2043"/>
                    <a:gd name="T61" fmla="*/ 710 h 924"/>
                    <a:gd name="T62" fmla="*/ 7 w 2043"/>
                    <a:gd name="T63" fmla="*/ 710 h 924"/>
                    <a:gd name="T64" fmla="*/ 0 w 2043"/>
                    <a:gd name="T65" fmla="*/ 721 h 924"/>
                    <a:gd name="T66" fmla="*/ 1 w 2043"/>
                    <a:gd name="T67" fmla="*/ 795 h 924"/>
                    <a:gd name="T68" fmla="*/ 12 w 2043"/>
                    <a:gd name="T69" fmla="*/ 802 h 924"/>
                    <a:gd name="T70" fmla="*/ 136 w 2043"/>
                    <a:gd name="T71" fmla="*/ 912 h 924"/>
                    <a:gd name="T72" fmla="*/ 143 w 2043"/>
                    <a:gd name="T73" fmla="*/ 923 h 924"/>
                    <a:gd name="T74" fmla="*/ 1895 w 2043"/>
                    <a:gd name="T75" fmla="*/ 924 h 924"/>
                    <a:gd name="T76" fmla="*/ 1906 w 2043"/>
                    <a:gd name="T77" fmla="*/ 917 h 924"/>
                    <a:gd name="T78" fmla="*/ 2031 w 2043"/>
                    <a:gd name="T79" fmla="*/ 802 h 924"/>
                    <a:gd name="T80" fmla="*/ 2039 w 2043"/>
                    <a:gd name="T81" fmla="*/ 799 h 924"/>
                    <a:gd name="T82" fmla="*/ 2043 w 2043"/>
                    <a:gd name="T83" fmla="*/ 134 h 924"/>
                    <a:gd name="T84" fmla="*/ 2039 w 2043"/>
                    <a:gd name="T85" fmla="*/ 126 h 924"/>
                    <a:gd name="T86" fmla="*/ 2031 w 2043"/>
                    <a:gd name="T87" fmla="*/ 122 h 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43" h="924">
                      <a:moveTo>
                        <a:pt x="2031" y="122"/>
                      </a:moveTo>
                      <a:lnTo>
                        <a:pt x="1907" y="122"/>
                      </a:lnTo>
                      <a:lnTo>
                        <a:pt x="1907" y="12"/>
                      </a:lnTo>
                      <a:lnTo>
                        <a:pt x="1907" y="12"/>
                      </a:lnTo>
                      <a:lnTo>
                        <a:pt x="1906" y="8"/>
                      </a:lnTo>
                      <a:lnTo>
                        <a:pt x="1903" y="4"/>
                      </a:lnTo>
                      <a:lnTo>
                        <a:pt x="1900" y="1"/>
                      </a:lnTo>
                      <a:lnTo>
                        <a:pt x="1895" y="0"/>
                      </a:lnTo>
                      <a:lnTo>
                        <a:pt x="148" y="0"/>
                      </a:lnTo>
                      <a:lnTo>
                        <a:pt x="148" y="0"/>
                      </a:lnTo>
                      <a:lnTo>
                        <a:pt x="143" y="1"/>
                      </a:lnTo>
                      <a:lnTo>
                        <a:pt x="140" y="4"/>
                      </a:lnTo>
                      <a:lnTo>
                        <a:pt x="137" y="8"/>
                      </a:lnTo>
                      <a:lnTo>
                        <a:pt x="136" y="12"/>
                      </a:lnTo>
                      <a:lnTo>
                        <a:pt x="136" y="122"/>
                      </a:lnTo>
                      <a:lnTo>
                        <a:pt x="12" y="122"/>
                      </a:lnTo>
                      <a:lnTo>
                        <a:pt x="12" y="122"/>
                      </a:lnTo>
                      <a:lnTo>
                        <a:pt x="7" y="123"/>
                      </a:lnTo>
                      <a:lnTo>
                        <a:pt x="4" y="126"/>
                      </a:lnTo>
                      <a:lnTo>
                        <a:pt x="1" y="130"/>
                      </a:lnTo>
                      <a:lnTo>
                        <a:pt x="0" y="134"/>
                      </a:lnTo>
                      <a:lnTo>
                        <a:pt x="0" y="592"/>
                      </a:lnTo>
                      <a:lnTo>
                        <a:pt x="0" y="592"/>
                      </a:lnTo>
                      <a:lnTo>
                        <a:pt x="1" y="597"/>
                      </a:lnTo>
                      <a:lnTo>
                        <a:pt x="4" y="601"/>
                      </a:lnTo>
                      <a:lnTo>
                        <a:pt x="7" y="603"/>
                      </a:lnTo>
                      <a:lnTo>
                        <a:pt x="12" y="604"/>
                      </a:lnTo>
                      <a:lnTo>
                        <a:pt x="12" y="604"/>
                      </a:lnTo>
                      <a:lnTo>
                        <a:pt x="17" y="603"/>
                      </a:lnTo>
                      <a:lnTo>
                        <a:pt x="20" y="601"/>
                      </a:lnTo>
                      <a:lnTo>
                        <a:pt x="23" y="597"/>
                      </a:lnTo>
                      <a:lnTo>
                        <a:pt x="24" y="592"/>
                      </a:lnTo>
                      <a:lnTo>
                        <a:pt x="24" y="146"/>
                      </a:lnTo>
                      <a:lnTo>
                        <a:pt x="241" y="146"/>
                      </a:lnTo>
                      <a:lnTo>
                        <a:pt x="241" y="146"/>
                      </a:lnTo>
                      <a:lnTo>
                        <a:pt x="245" y="145"/>
                      </a:lnTo>
                      <a:lnTo>
                        <a:pt x="249" y="143"/>
                      </a:lnTo>
                      <a:lnTo>
                        <a:pt x="252" y="139"/>
                      </a:lnTo>
                      <a:lnTo>
                        <a:pt x="253" y="134"/>
                      </a:lnTo>
                      <a:lnTo>
                        <a:pt x="253" y="134"/>
                      </a:lnTo>
                      <a:lnTo>
                        <a:pt x="252" y="130"/>
                      </a:lnTo>
                      <a:lnTo>
                        <a:pt x="249" y="126"/>
                      </a:lnTo>
                      <a:lnTo>
                        <a:pt x="245" y="123"/>
                      </a:lnTo>
                      <a:lnTo>
                        <a:pt x="241" y="122"/>
                      </a:lnTo>
                      <a:lnTo>
                        <a:pt x="160" y="122"/>
                      </a:lnTo>
                      <a:lnTo>
                        <a:pt x="160" y="24"/>
                      </a:lnTo>
                      <a:lnTo>
                        <a:pt x="1883" y="24"/>
                      </a:lnTo>
                      <a:lnTo>
                        <a:pt x="1883" y="122"/>
                      </a:lnTo>
                      <a:lnTo>
                        <a:pt x="372" y="122"/>
                      </a:lnTo>
                      <a:lnTo>
                        <a:pt x="372" y="122"/>
                      </a:lnTo>
                      <a:lnTo>
                        <a:pt x="367" y="123"/>
                      </a:lnTo>
                      <a:lnTo>
                        <a:pt x="364" y="126"/>
                      </a:lnTo>
                      <a:lnTo>
                        <a:pt x="360" y="130"/>
                      </a:lnTo>
                      <a:lnTo>
                        <a:pt x="359" y="134"/>
                      </a:lnTo>
                      <a:lnTo>
                        <a:pt x="359" y="134"/>
                      </a:lnTo>
                      <a:lnTo>
                        <a:pt x="360" y="139"/>
                      </a:lnTo>
                      <a:lnTo>
                        <a:pt x="364" y="143"/>
                      </a:lnTo>
                      <a:lnTo>
                        <a:pt x="367" y="145"/>
                      </a:lnTo>
                      <a:lnTo>
                        <a:pt x="372" y="146"/>
                      </a:lnTo>
                      <a:lnTo>
                        <a:pt x="2019" y="146"/>
                      </a:lnTo>
                      <a:lnTo>
                        <a:pt x="2019" y="778"/>
                      </a:lnTo>
                      <a:lnTo>
                        <a:pt x="1802" y="778"/>
                      </a:lnTo>
                      <a:lnTo>
                        <a:pt x="1802" y="778"/>
                      </a:lnTo>
                      <a:lnTo>
                        <a:pt x="1797" y="779"/>
                      </a:lnTo>
                      <a:lnTo>
                        <a:pt x="1794" y="782"/>
                      </a:lnTo>
                      <a:lnTo>
                        <a:pt x="1791" y="786"/>
                      </a:lnTo>
                      <a:lnTo>
                        <a:pt x="1790" y="790"/>
                      </a:lnTo>
                      <a:lnTo>
                        <a:pt x="1790" y="790"/>
                      </a:lnTo>
                      <a:lnTo>
                        <a:pt x="1791" y="795"/>
                      </a:lnTo>
                      <a:lnTo>
                        <a:pt x="1794" y="799"/>
                      </a:lnTo>
                      <a:lnTo>
                        <a:pt x="1797" y="801"/>
                      </a:lnTo>
                      <a:lnTo>
                        <a:pt x="1802" y="802"/>
                      </a:lnTo>
                      <a:lnTo>
                        <a:pt x="1883" y="802"/>
                      </a:lnTo>
                      <a:lnTo>
                        <a:pt x="1883" y="900"/>
                      </a:lnTo>
                      <a:lnTo>
                        <a:pt x="160" y="900"/>
                      </a:lnTo>
                      <a:lnTo>
                        <a:pt x="160" y="802"/>
                      </a:lnTo>
                      <a:lnTo>
                        <a:pt x="1670" y="802"/>
                      </a:lnTo>
                      <a:lnTo>
                        <a:pt x="1670" y="802"/>
                      </a:lnTo>
                      <a:lnTo>
                        <a:pt x="1675" y="801"/>
                      </a:lnTo>
                      <a:lnTo>
                        <a:pt x="1678" y="799"/>
                      </a:lnTo>
                      <a:lnTo>
                        <a:pt x="1682" y="795"/>
                      </a:lnTo>
                      <a:lnTo>
                        <a:pt x="1683" y="790"/>
                      </a:lnTo>
                      <a:lnTo>
                        <a:pt x="1683" y="790"/>
                      </a:lnTo>
                      <a:lnTo>
                        <a:pt x="1682" y="786"/>
                      </a:lnTo>
                      <a:lnTo>
                        <a:pt x="1678" y="782"/>
                      </a:lnTo>
                      <a:lnTo>
                        <a:pt x="1675" y="779"/>
                      </a:lnTo>
                      <a:lnTo>
                        <a:pt x="1670" y="778"/>
                      </a:lnTo>
                      <a:lnTo>
                        <a:pt x="24" y="778"/>
                      </a:lnTo>
                      <a:lnTo>
                        <a:pt x="24" y="721"/>
                      </a:lnTo>
                      <a:lnTo>
                        <a:pt x="24" y="721"/>
                      </a:lnTo>
                      <a:lnTo>
                        <a:pt x="23" y="717"/>
                      </a:lnTo>
                      <a:lnTo>
                        <a:pt x="20" y="713"/>
                      </a:lnTo>
                      <a:lnTo>
                        <a:pt x="17" y="710"/>
                      </a:lnTo>
                      <a:lnTo>
                        <a:pt x="12" y="709"/>
                      </a:lnTo>
                      <a:lnTo>
                        <a:pt x="12" y="709"/>
                      </a:lnTo>
                      <a:lnTo>
                        <a:pt x="7" y="710"/>
                      </a:lnTo>
                      <a:lnTo>
                        <a:pt x="4" y="713"/>
                      </a:lnTo>
                      <a:lnTo>
                        <a:pt x="1" y="717"/>
                      </a:lnTo>
                      <a:lnTo>
                        <a:pt x="0" y="721"/>
                      </a:lnTo>
                      <a:lnTo>
                        <a:pt x="0" y="790"/>
                      </a:lnTo>
                      <a:lnTo>
                        <a:pt x="0" y="790"/>
                      </a:lnTo>
                      <a:lnTo>
                        <a:pt x="1" y="795"/>
                      </a:lnTo>
                      <a:lnTo>
                        <a:pt x="4" y="799"/>
                      </a:lnTo>
                      <a:lnTo>
                        <a:pt x="7" y="801"/>
                      </a:lnTo>
                      <a:lnTo>
                        <a:pt x="12" y="802"/>
                      </a:lnTo>
                      <a:lnTo>
                        <a:pt x="136" y="802"/>
                      </a:lnTo>
                      <a:lnTo>
                        <a:pt x="136" y="912"/>
                      </a:lnTo>
                      <a:lnTo>
                        <a:pt x="136" y="912"/>
                      </a:lnTo>
                      <a:lnTo>
                        <a:pt x="137" y="917"/>
                      </a:lnTo>
                      <a:lnTo>
                        <a:pt x="140" y="921"/>
                      </a:lnTo>
                      <a:lnTo>
                        <a:pt x="143" y="923"/>
                      </a:lnTo>
                      <a:lnTo>
                        <a:pt x="148" y="924"/>
                      </a:lnTo>
                      <a:lnTo>
                        <a:pt x="1895" y="924"/>
                      </a:lnTo>
                      <a:lnTo>
                        <a:pt x="1895" y="924"/>
                      </a:lnTo>
                      <a:lnTo>
                        <a:pt x="1900" y="923"/>
                      </a:lnTo>
                      <a:lnTo>
                        <a:pt x="1903" y="921"/>
                      </a:lnTo>
                      <a:lnTo>
                        <a:pt x="1906" y="917"/>
                      </a:lnTo>
                      <a:lnTo>
                        <a:pt x="1907" y="912"/>
                      </a:lnTo>
                      <a:lnTo>
                        <a:pt x="1907" y="802"/>
                      </a:lnTo>
                      <a:lnTo>
                        <a:pt x="2031" y="802"/>
                      </a:lnTo>
                      <a:lnTo>
                        <a:pt x="2031" y="802"/>
                      </a:lnTo>
                      <a:lnTo>
                        <a:pt x="2036" y="801"/>
                      </a:lnTo>
                      <a:lnTo>
                        <a:pt x="2039" y="799"/>
                      </a:lnTo>
                      <a:lnTo>
                        <a:pt x="2042" y="795"/>
                      </a:lnTo>
                      <a:lnTo>
                        <a:pt x="2043" y="790"/>
                      </a:lnTo>
                      <a:lnTo>
                        <a:pt x="2043" y="134"/>
                      </a:lnTo>
                      <a:lnTo>
                        <a:pt x="2043" y="134"/>
                      </a:lnTo>
                      <a:lnTo>
                        <a:pt x="2042" y="130"/>
                      </a:lnTo>
                      <a:lnTo>
                        <a:pt x="2039" y="126"/>
                      </a:lnTo>
                      <a:lnTo>
                        <a:pt x="2036" y="123"/>
                      </a:lnTo>
                      <a:lnTo>
                        <a:pt x="2031" y="122"/>
                      </a:lnTo>
                      <a:lnTo>
                        <a:pt x="2031" y="122"/>
                      </a:lnTo>
                      <a:close/>
                    </a:path>
                  </a:pathLst>
                </a:custGeom>
                <a:solidFill>
                  <a:schemeClr val="accent6"/>
                </a:solidFill>
                <a:ln w="0">
                  <a:solidFill>
                    <a:schemeClr val="accent6"/>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853" name="Freeform 6">
                  <a:extLst>
                    <a:ext uri="{FF2B5EF4-FFF2-40B4-BE49-F238E27FC236}">
                      <a16:creationId xmlns:a16="http://schemas.microsoft.com/office/drawing/2014/main" id="{A952BCF2-C9FA-4BFB-BB36-7FDEBD0508DF}"/>
                    </a:ext>
                  </a:extLst>
                </p:cNvPr>
                <p:cNvSpPr>
                  <a:spLocks noEditPoints="1"/>
                </p:cNvSpPr>
                <p:nvPr/>
              </p:nvSpPr>
              <p:spPr bwMode="auto">
                <a:xfrm>
                  <a:off x="7510463" y="3402013"/>
                  <a:ext cx="158750" cy="149225"/>
                </a:xfrm>
                <a:custGeom>
                  <a:avLst/>
                  <a:gdLst>
                    <a:gd name="T0" fmla="*/ 54 w 301"/>
                    <a:gd name="T1" fmla="*/ 272 h 284"/>
                    <a:gd name="T2" fmla="*/ 54 w 301"/>
                    <a:gd name="T3" fmla="*/ 272 h 284"/>
                    <a:gd name="T4" fmla="*/ 55 w 301"/>
                    <a:gd name="T5" fmla="*/ 277 h 284"/>
                    <a:gd name="T6" fmla="*/ 58 w 301"/>
                    <a:gd name="T7" fmla="*/ 281 h 284"/>
                    <a:gd name="T8" fmla="*/ 62 w 301"/>
                    <a:gd name="T9" fmla="*/ 283 h 284"/>
                    <a:gd name="T10" fmla="*/ 66 w 301"/>
                    <a:gd name="T11" fmla="*/ 284 h 284"/>
                    <a:gd name="T12" fmla="*/ 235 w 301"/>
                    <a:gd name="T13" fmla="*/ 284 h 284"/>
                    <a:gd name="T14" fmla="*/ 235 w 301"/>
                    <a:gd name="T15" fmla="*/ 284 h 284"/>
                    <a:gd name="T16" fmla="*/ 240 w 301"/>
                    <a:gd name="T17" fmla="*/ 283 h 284"/>
                    <a:gd name="T18" fmla="*/ 244 w 301"/>
                    <a:gd name="T19" fmla="*/ 281 h 284"/>
                    <a:gd name="T20" fmla="*/ 246 w 301"/>
                    <a:gd name="T21" fmla="*/ 277 h 284"/>
                    <a:gd name="T22" fmla="*/ 247 w 301"/>
                    <a:gd name="T23" fmla="*/ 272 h 284"/>
                    <a:gd name="T24" fmla="*/ 247 w 301"/>
                    <a:gd name="T25" fmla="*/ 211 h 284"/>
                    <a:gd name="T26" fmla="*/ 289 w 301"/>
                    <a:gd name="T27" fmla="*/ 211 h 284"/>
                    <a:gd name="T28" fmla="*/ 289 w 301"/>
                    <a:gd name="T29" fmla="*/ 211 h 284"/>
                    <a:gd name="T30" fmla="*/ 294 w 301"/>
                    <a:gd name="T31" fmla="*/ 210 h 284"/>
                    <a:gd name="T32" fmla="*/ 298 w 301"/>
                    <a:gd name="T33" fmla="*/ 208 h 284"/>
                    <a:gd name="T34" fmla="*/ 300 w 301"/>
                    <a:gd name="T35" fmla="*/ 204 h 284"/>
                    <a:gd name="T36" fmla="*/ 301 w 301"/>
                    <a:gd name="T37" fmla="*/ 199 h 284"/>
                    <a:gd name="T38" fmla="*/ 301 w 301"/>
                    <a:gd name="T39" fmla="*/ 12 h 284"/>
                    <a:gd name="T40" fmla="*/ 301 w 301"/>
                    <a:gd name="T41" fmla="*/ 12 h 284"/>
                    <a:gd name="T42" fmla="*/ 300 w 301"/>
                    <a:gd name="T43" fmla="*/ 8 h 284"/>
                    <a:gd name="T44" fmla="*/ 298 w 301"/>
                    <a:gd name="T45" fmla="*/ 4 h 284"/>
                    <a:gd name="T46" fmla="*/ 294 w 301"/>
                    <a:gd name="T47" fmla="*/ 1 h 284"/>
                    <a:gd name="T48" fmla="*/ 289 w 301"/>
                    <a:gd name="T49" fmla="*/ 0 h 284"/>
                    <a:gd name="T50" fmla="*/ 12 w 301"/>
                    <a:gd name="T51" fmla="*/ 0 h 284"/>
                    <a:gd name="T52" fmla="*/ 12 w 301"/>
                    <a:gd name="T53" fmla="*/ 0 h 284"/>
                    <a:gd name="T54" fmla="*/ 8 w 301"/>
                    <a:gd name="T55" fmla="*/ 1 h 284"/>
                    <a:gd name="T56" fmla="*/ 4 w 301"/>
                    <a:gd name="T57" fmla="*/ 4 h 284"/>
                    <a:gd name="T58" fmla="*/ 1 w 301"/>
                    <a:gd name="T59" fmla="*/ 8 h 284"/>
                    <a:gd name="T60" fmla="*/ 0 w 301"/>
                    <a:gd name="T61" fmla="*/ 12 h 284"/>
                    <a:gd name="T62" fmla="*/ 0 w 301"/>
                    <a:gd name="T63" fmla="*/ 199 h 284"/>
                    <a:gd name="T64" fmla="*/ 0 w 301"/>
                    <a:gd name="T65" fmla="*/ 199 h 284"/>
                    <a:gd name="T66" fmla="*/ 1 w 301"/>
                    <a:gd name="T67" fmla="*/ 204 h 284"/>
                    <a:gd name="T68" fmla="*/ 4 w 301"/>
                    <a:gd name="T69" fmla="*/ 208 h 284"/>
                    <a:gd name="T70" fmla="*/ 8 w 301"/>
                    <a:gd name="T71" fmla="*/ 210 h 284"/>
                    <a:gd name="T72" fmla="*/ 12 w 301"/>
                    <a:gd name="T73" fmla="*/ 211 h 284"/>
                    <a:gd name="T74" fmla="*/ 54 w 301"/>
                    <a:gd name="T75" fmla="*/ 211 h 284"/>
                    <a:gd name="T76" fmla="*/ 54 w 301"/>
                    <a:gd name="T77" fmla="*/ 272 h 284"/>
                    <a:gd name="T78" fmla="*/ 25 w 301"/>
                    <a:gd name="T79" fmla="*/ 187 h 284"/>
                    <a:gd name="T80" fmla="*/ 25 w 301"/>
                    <a:gd name="T81" fmla="*/ 24 h 284"/>
                    <a:gd name="T82" fmla="*/ 276 w 301"/>
                    <a:gd name="T83" fmla="*/ 24 h 284"/>
                    <a:gd name="T84" fmla="*/ 276 w 301"/>
                    <a:gd name="T85" fmla="*/ 187 h 284"/>
                    <a:gd name="T86" fmla="*/ 235 w 301"/>
                    <a:gd name="T87" fmla="*/ 187 h 284"/>
                    <a:gd name="T88" fmla="*/ 235 w 301"/>
                    <a:gd name="T89" fmla="*/ 187 h 284"/>
                    <a:gd name="T90" fmla="*/ 231 w 301"/>
                    <a:gd name="T91" fmla="*/ 188 h 284"/>
                    <a:gd name="T92" fmla="*/ 227 w 301"/>
                    <a:gd name="T93" fmla="*/ 191 h 284"/>
                    <a:gd name="T94" fmla="*/ 224 w 301"/>
                    <a:gd name="T95" fmla="*/ 195 h 284"/>
                    <a:gd name="T96" fmla="*/ 223 w 301"/>
                    <a:gd name="T97" fmla="*/ 199 h 284"/>
                    <a:gd name="T98" fmla="*/ 223 w 301"/>
                    <a:gd name="T99" fmla="*/ 260 h 284"/>
                    <a:gd name="T100" fmla="*/ 78 w 301"/>
                    <a:gd name="T101" fmla="*/ 260 h 284"/>
                    <a:gd name="T102" fmla="*/ 78 w 301"/>
                    <a:gd name="T103" fmla="*/ 199 h 284"/>
                    <a:gd name="T104" fmla="*/ 78 w 301"/>
                    <a:gd name="T105" fmla="*/ 199 h 284"/>
                    <a:gd name="T106" fmla="*/ 77 w 301"/>
                    <a:gd name="T107" fmla="*/ 195 h 284"/>
                    <a:gd name="T108" fmla="*/ 75 w 301"/>
                    <a:gd name="T109" fmla="*/ 191 h 284"/>
                    <a:gd name="T110" fmla="*/ 71 w 301"/>
                    <a:gd name="T111" fmla="*/ 188 h 284"/>
                    <a:gd name="T112" fmla="*/ 66 w 301"/>
                    <a:gd name="T113" fmla="*/ 187 h 284"/>
                    <a:gd name="T114" fmla="*/ 25 w 301"/>
                    <a:gd name="T115" fmla="*/ 187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1" h="284">
                      <a:moveTo>
                        <a:pt x="54" y="272"/>
                      </a:moveTo>
                      <a:lnTo>
                        <a:pt x="54" y="272"/>
                      </a:lnTo>
                      <a:lnTo>
                        <a:pt x="55" y="277"/>
                      </a:lnTo>
                      <a:lnTo>
                        <a:pt x="58" y="281"/>
                      </a:lnTo>
                      <a:lnTo>
                        <a:pt x="62" y="283"/>
                      </a:lnTo>
                      <a:lnTo>
                        <a:pt x="66" y="284"/>
                      </a:lnTo>
                      <a:lnTo>
                        <a:pt x="235" y="284"/>
                      </a:lnTo>
                      <a:lnTo>
                        <a:pt x="235" y="284"/>
                      </a:lnTo>
                      <a:lnTo>
                        <a:pt x="240" y="283"/>
                      </a:lnTo>
                      <a:lnTo>
                        <a:pt x="244" y="281"/>
                      </a:lnTo>
                      <a:lnTo>
                        <a:pt x="246" y="277"/>
                      </a:lnTo>
                      <a:lnTo>
                        <a:pt x="247" y="272"/>
                      </a:lnTo>
                      <a:lnTo>
                        <a:pt x="247" y="211"/>
                      </a:lnTo>
                      <a:lnTo>
                        <a:pt x="289" y="211"/>
                      </a:lnTo>
                      <a:lnTo>
                        <a:pt x="289" y="211"/>
                      </a:lnTo>
                      <a:lnTo>
                        <a:pt x="294" y="210"/>
                      </a:lnTo>
                      <a:lnTo>
                        <a:pt x="298" y="208"/>
                      </a:lnTo>
                      <a:lnTo>
                        <a:pt x="300" y="204"/>
                      </a:lnTo>
                      <a:lnTo>
                        <a:pt x="301" y="199"/>
                      </a:lnTo>
                      <a:lnTo>
                        <a:pt x="301" y="12"/>
                      </a:lnTo>
                      <a:lnTo>
                        <a:pt x="301" y="12"/>
                      </a:lnTo>
                      <a:lnTo>
                        <a:pt x="300" y="8"/>
                      </a:lnTo>
                      <a:lnTo>
                        <a:pt x="298" y="4"/>
                      </a:lnTo>
                      <a:lnTo>
                        <a:pt x="294" y="1"/>
                      </a:lnTo>
                      <a:lnTo>
                        <a:pt x="289" y="0"/>
                      </a:lnTo>
                      <a:lnTo>
                        <a:pt x="12" y="0"/>
                      </a:lnTo>
                      <a:lnTo>
                        <a:pt x="12" y="0"/>
                      </a:lnTo>
                      <a:lnTo>
                        <a:pt x="8" y="1"/>
                      </a:lnTo>
                      <a:lnTo>
                        <a:pt x="4" y="4"/>
                      </a:lnTo>
                      <a:lnTo>
                        <a:pt x="1" y="8"/>
                      </a:lnTo>
                      <a:lnTo>
                        <a:pt x="0" y="12"/>
                      </a:lnTo>
                      <a:lnTo>
                        <a:pt x="0" y="199"/>
                      </a:lnTo>
                      <a:lnTo>
                        <a:pt x="0" y="199"/>
                      </a:lnTo>
                      <a:lnTo>
                        <a:pt x="1" y="204"/>
                      </a:lnTo>
                      <a:lnTo>
                        <a:pt x="4" y="208"/>
                      </a:lnTo>
                      <a:lnTo>
                        <a:pt x="8" y="210"/>
                      </a:lnTo>
                      <a:lnTo>
                        <a:pt x="12" y="211"/>
                      </a:lnTo>
                      <a:lnTo>
                        <a:pt x="54" y="211"/>
                      </a:lnTo>
                      <a:lnTo>
                        <a:pt x="54" y="272"/>
                      </a:lnTo>
                      <a:close/>
                      <a:moveTo>
                        <a:pt x="25" y="187"/>
                      </a:moveTo>
                      <a:lnTo>
                        <a:pt x="25" y="24"/>
                      </a:lnTo>
                      <a:lnTo>
                        <a:pt x="276" y="24"/>
                      </a:lnTo>
                      <a:lnTo>
                        <a:pt x="276" y="187"/>
                      </a:lnTo>
                      <a:lnTo>
                        <a:pt x="235" y="187"/>
                      </a:lnTo>
                      <a:lnTo>
                        <a:pt x="235" y="187"/>
                      </a:lnTo>
                      <a:lnTo>
                        <a:pt x="231" y="188"/>
                      </a:lnTo>
                      <a:lnTo>
                        <a:pt x="227" y="191"/>
                      </a:lnTo>
                      <a:lnTo>
                        <a:pt x="224" y="195"/>
                      </a:lnTo>
                      <a:lnTo>
                        <a:pt x="223" y="199"/>
                      </a:lnTo>
                      <a:lnTo>
                        <a:pt x="223" y="260"/>
                      </a:lnTo>
                      <a:lnTo>
                        <a:pt x="78" y="260"/>
                      </a:lnTo>
                      <a:lnTo>
                        <a:pt x="78" y="199"/>
                      </a:lnTo>
                      <a:lnTo>
                        <a:pt x="78" y="199"/>
                      </a:lnTo>
                      <a:lnTo>
                        <a:pt x="77" y="195"/>
                      </a:lnTo>
                      <a:lnTo>
                        <a:pt x="75" y="191"/>
                      </a:lnTo>
                      <a:lnTo>
                        <a:pt x="71" y="188"/>
                      </a:lnTo>
                      <a:lnTo>
                        <a:pt x="66" y="187"/>
                      </a:lnTo>
                      <a:lnTo>
                        <a:pt x="25" y="187"/>
                      </a:lnTo>
                      <a:close/>
                    </a:path>
                  </a:pathLst>
                </a:custGeom>
                <a:solidFill>
                  <a:schemeClr val="accent6"/>
                </a:solidFill>
                <a:ln w="0">
                  <a:solidFill>
                    <a:schemeClr val="accent6"/>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854" name="Freeform 7">
                  <a:extLst>
                    <a:ext uri="{FF2B5EF4-FFF2-40B4-BE49-F238E27FC236}">
                      <a16:creationId xmlns:a16="http://schemas.microsoft.com/office/drawing/2014/main" id="{30955248-05FA-4379-BA72-FB823478BA4B}"/>
                    </a:ext>
                  </a:extLst>
                </p:cNvPr>
                <p:cNvSpPr>
                  <a:spLocks noEditPoints="1"/>
                </p:cNvSpPr>
                <p:nvPr/>
              </p:nvSpPr>
              <p:spPr bwMode="auto">
                <a:xfrm>
                  <a:off x="7310438" y="3402013"/>
                  <a:ext cx="160338" cy="149225"/>
                </a:xfrm>
                <a:custGeom>
                  <a:avLst/>
                  <a:gdLst>
                    <a:gd name="T0" fmla="*/ 54 w 301"/>
                    <a:gd name="T1" fmla="*/ 272 h 284"/>
                    <a:gd name="T2" fmla="*/ 54 w 301"/>
                    <a:gd name="T3" fmla="*/ 272 h 284"/>
                    <a:gd name="T4" fmla="*/ 55 w 301"/>
                    <a:gd name="T5" fmla="*/ 277 h 284"/>
                    <a:gd name="T6" fmla="*/ 58 w 301"/>
                    <a:gd name="T7" fmla="*/ 281 h 284"/>
                    <a:gd name="T8" fmla="*/ 61 w 301"/>
                    <a:gd name="T9" fmla="*/ 283 h 284"/>
                    <a:gd name="T10" fmla="*/ 66 w 301"/>
                    <a:gd name="T11" fmla="*/ 284 h 284"/>
                    <a:gd name="T12" fmla="*/ 235 w 301"/>
                    <a:gd name="T13" fmla="*/ 284 h 284"/>
                    <a:gd name="T14" fmla="*/ 235 w 301"/>
                    <a:gd name="T15" fmla="*/ 284 h 284"/>
                    <a:gd name="T16" fmla="*/ 240 w 301"/>
                    <a:gd name="T17" fmla="*/ 283 h 284"/>
                    <a:gd name="T18" fmla="*/ 243 w 301"/>
                    <a:gd name="T19" fmla="*/ 281 h 284"/>
                    <a:gd name="T20" fmla="*/ 246 w 301"/>
                    <a:gd name="T21" fmla="*/ 277 h 284"/>
                    <a:gd name="T22" fmla="*/ 247 w 301"/>
                    <a:gd name="T23" fmla="*/ 272 h 284"/>
                    <a:gd name="T24" fmla="*/ 247 w 301"/>
                    <a:gd name="T25" fmla="*/ 211 h 284"/>
                    <a:gd name="T26" fmla="*/ 289 w 301"/>
                    <a:gd name="T27" fmla="*/ 211 h 284"/>
                    <a:gd name="T28" fmla="*/ 289 w 301"/>
                    <a:gd name="T29" fmla="*/ 211 h 284"/>
                    <a:gd name="T30" fmla="*/ 294 w 301"/>
                    <a:gd name="T31" fmla="*/ 210 h 284"/>
                    <a:gd name="T32" fmla="*/ 298 w 301"/>
                    <a:gd name="T33" fmla="*/ 208 h 284"/>
                    <a:gd name="T34" fmla="*/ 300 w 301"/>
                    <a:gd name="T35" fmla="*/ 204 h 284"/>
                    <a:gd name="T36" fmla="*/ 301 w 301"/>
                    <a:gd name="T37" fmla="*/ 199 h 284"/>
                    <a:gd name="T38" fmla="*/ 301 w 301"/>
                    <a:gd name="T39" fmla="*/ 12 h 284"/>
                    <a:gd name="T40" fmla="*/ 301 w 301"/>
                    <a:gd name="T41" fmla="*/ 12 h 284"/>
                    <a:gd name="T42" fmla="*/ 300 w 301"/>
                    <a:gd name="T43" fmla="*/ 8 h 284"/>
                    <a:gd name="T44" fmla="*/ 298 w 301"/>
                    <a:gd name="T45" fmla="*/ 4 h 284"/>
                    <a:gd name="T46" fmla="*/ 294 w 301"/>
                    <a:gd name="T47" fmla="*/ 1 h 284"/>
                    <a:gd name="T48" fmla="*/ 289 w 301"/>
                    <a:gd name="T49" fmla="*/ 0 h 284"/>
                    <a:gd name="T50" fmla="*/ 13 w 301"/>
                    <a:gd name="T51" fmla="*/ 0 h 284"/>
                    <a:gd name="T52" fmla="*/ 13 w 301"/>
                    <a:gd name="T53" fmla="*/ 0 h 284"/>
                    <a:gd name="T54" fmla="*/ 8 w 301"/>
                    <a:gd name="T55" fmla="*/ 1 h 284"/>
                    <a:gd name="T56" fmla="*/ 5 w 301"/>
                    <a:gd name="T57" fmla="*/ 4 h 284"/>
                    <a:gd name="T58" fmla="*/ 1 w 301"/>
                    <a:gd name="T59" fmla="*/ 8 h 284"/>
                    <a:gd name="T60" fmla="*/ 0 w 301"/>
                    <a:gd name="T61" fmla="*/ 12 h 284"/>
                    <a:gd name="T62" fmla="*/ 0 w 301"/>
                    <a:gd name="T63" fmla="*/ 199 h 284"/>
                    <a:gd name="T64" fmla="*/ 0 w 301"/>
                    <a:gd name="T65" fmla="*/ 199 h 284"/>
                    <a:gd name="T66" fmla="*/ 1 w 301"/>
                    <a:gd name="T67" fmla="*/ 204 h 284"/>
                    <a:gd name="T68" fmla="*/ 5 w 301"/>
                    <a:gd name="T69" fmla="*/ 208 h 284"/>
                    <a:gd name="T70" fmla="*/ 8 w 301"/>
                    <a:gd name="T71" fmla="*/ 210 h 284"/>
                    <a:gd name="T72" fmla="*/ 13 w 301"/>
                    <a:gd name="T73" fmla="*/ 211 h 284"/>
                    <a:gd name="T74" fmla="*/ 54 w 301"/>
                    <a:gd name="T75" fmla="*/ 211 h 284"/>
                    <a:gd name="T76" fmla="*/ 54 w 301"/>
                    <a:gd name="T77" fmla="*/ 272 h 284"/>
                    <a:gd name="T78" fmla="*/ 25 w 301"/>
                    <a:gd name="T79" fmla="*/ 187 h 284"/>
                    <a:gd name="T80" fmla="*/ 25 w 301"/>
                    <a:gd name="T81" fmla="*/ 24 h 284"/>
                    <a:gd name="T82" fmla="*/ 277 w 301"/>
                    <a:gd name="T83" fmla="*/ 24 h 284"/>
                    <a:gd name="T84" fmla="*/ 277 w 301"/>
                    <a:gd name="T85" fmla="*/ 187 h 284"/>
                    <a:gd name="T86" fmla="*/ 235 w 301"/>
                    <a:gd name="T87" fmla="*/ 187 h 284"/>
                    <a:gd name="T88" fmla="*/ 235 w 301"/>
                    <a:gd name="T89" fmla="*/ 187 h 284"/>
                    <a:gd name="T90" fmla="*/ 230 w 301"/>
                    <a:gd name="T91" fmla="*/ 188 h 284"/>
                    <a:gd name="T92" fmla="*/ 227 w 301"/>
                    <a:gd name="T93" fmla="*/ 191 h 284"/>
                    <a:gd name="T94" fmla="*/ 224 w 301"/>
                    <a:gd name="T95" fmla="*/ 195 h 284"/>
                    <a:gd name="T96" fmla="*/ 223 w 301"/>
                    <a:gd name="T97" fmla="*/ 199 h 284"/>
                    <a:gd name="T98" fmla="*/ 223 w 301"/>
                    <a:gd name="T99" fmla="*/ 260 h 284"/>
                    <a:gd name="T100" fmla="*/ 79 w 301"/>
                    <a:gd name="T101" fmla="*/ 260 h 284"/>
                    <a:gd name="T102" fmla="*/ 79 w 301"/>
                    <a:gd name="T103" fmla="*/ 199 h 284"/>
                    <a:gd name="T104" fmla="*/ 79 w 301"/>
                    <a:gd name="T105" fmla="*/ 199 h 284"/>
                    <a:gd name="T106" fmla="*/ 78 w 301"/>
                    <a:gd name="T107" fmla="*/ 195 h 284"/>
                    <a:gd name="T108" fmla="*/ 76 w 301"/>
                    <a:gd name="T109" fmla="*/ 191 h 284"/>
                    <a:gd name="T110" fmla="*/ 72 w 301"/>
                    <a:gd name="T111" fmla="*/ 188 h 284"/>
                    <a:gd name="T112" fmla="*/ 66 w 301"/>
                    <a:gd name="T113" fmla="*/ 187 h 284"/>
                    <a:gd name="T114" fmla="*/ 25 w 301"/>
                    <a:gd name="T115" fmla="*/ 187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1" h="284">
                      <a:moveTo>
                        <a:pt x="54" y="272"/>
                      </a:moveTo>
                      <a:lnTo>
                        <a:pt x="54" y="272"/>
                      </a:lnTo>
                      <a:lnTo>
                        <a:pt x="55" y="277"/>
                      </a:lnTo>
                      <a:lnTo>
                        <a:pt x="58" y="281"/>
                      </a:lnTo>
                      <a:lnTo>
                        <a:pt x="61" y="283"/>
                      </a:lnTo>
                      <a:lnTo>
                        <a:pt x="66" y="284"/>
                      </a:lnTo>
                      <a:lnTo>
                        <a:pt x="235" y="284"/>
                      </a:lnTo>
                      <a:lnTo>
                        <a:pt x="235" y="284"/>
                      </a:lnTo>
                      <a:lnTo>
                        <a:pt x="240" y="283"/>
                      </a:lnTo>
                      <a:lnTo>
                        <a:pt x="243" y="281"/>
                      </a:lnTo>
                      <a:lnTo>
                        <a:pt x="246" y="277"/>
                      </a:lnTo>
                      <a:lnTo>
                        <a:pt x="247" y="272"/>
                      </a:lnTo>
                      <a:lnTo>
                        <a:pt x="247" y="211"/>
                      </a:lnTo>
                      <a:lnTo>
                        <a:pt x="289" y="211"/>
                      </a:lnTo>
                      <a:lnTo>
                        <a:pt x="289" y="211"/>
                      </a:lnTo>
                      <a:lnTo>
                        <a:pt x="294" y="210"/>
                      </a:lnTo>
                      <a:lnTo>
                        <a:pt x="298" y="208"/>
                      </a:lnTo>
                      <a:lnTo>
                        <a:pt x="300" y="204"/>
                      </a:lnTo>
                      <a:lnTo>
                        <a:pt x="301" y="199"/>
                      </a:lnTo>
                      <a:lnTo>
                        <a:pt x="301" y="12"/>
                      </a:lnTo>
                      <a:lnTo>
                        <a:pt x="301" y="12"/>
                      </a:lnTo>
                      <a:lnTo>
                        <a:pt x="300" y="8"/>
                      </a:lnTo>
                      <a:lnTo>
                        <a:pt x="298" y="4"/>
                      </a:lnTo>
                      <a:lnTo>
                        <a:pt x="294" y="1"/>
                      </a:lnTo>
                      <a:lnTo>
                        <a:pt x="289" y="0"/>
                      </a:lnTo>
                      <a:lnTo>
                        <a:pt x="13" y="0"/>
                      </a:lnTo>
                      <a:lnTo>
                        <a:pt x="13" y="0"/>
                      </a:lnTo>
                      <a:lnTo>
                        <a:pt x="8" y="1"/>
                      </a:lnTo>
                      <a:lnTo>
                        <a:pt x="5" y="4"/>
                      </a:lnTo>
                      <a:lnTo>
                        <a:pt x="1" y="8"/>
                      </a:lnTo>
                      <a:lnTo>
                        <a:pt x="0" y="12"/>
                      </a:lnTo>
                      <a:lnTo>
                        <a:pt x="0" y="199"/>
                      </a:lnTo>
                      <a:lnTo>
                        <a:pt x="0" y="199"/>
                      </a:lnTo>
                      <a:lnTo>
                        <a:pt x="1" y="204"/>
                      </a:lnTo>
                      <a:lnTo>
                        <a:pt x="5" y="208"/>
                      </a:lnTo>
                      <a:lnTo>
                        <a:pt x="8" y="210"/>
                      </a:lnTo>
                      <a:lnTo>
                        <a:pt x="13" y="211"/>
                      </a:lnTo>
                      <a:lnTo>
                        <a:pt x="54" y="211"/>
                      </a:lnTo>
                      <a:lnTo>
                        <a:pt x="54" y="272"/>
                      </a:lnTo>
                      <a:close/>
                      <a:moveTo>
                        <a:pt x="25" y="187"/>
                      </a:moveTo>
                      <a:lnTo>
                        <a:pt x="25" y="24"/>
                      </a:lnTo>
                      <a:lnTo>
                        <a:pt x="277" y="24"/>
                      </a:lnTo>
                      <a:lnTo>
                        <a:pt x="277" y="187"/>
                      </a:lnTo>
                      <a:lnTo>
                        <a:pt x="235" y="187"/>
                      </a:lnTo>
                      <a:lnTo>
                        <a:pt x="235" y="187"/>
                      </a:lnTo>
                      <a:lnTo>
                        <a:pt x="230" y="188"/>
                      </a:lnTo>
                      <a:lnTo>
                        <a:pt x="227" y="191"/>
                      </a:lnTo>
                      <a:lnTo>
                        <a:pt x="224" y="195"/>
                      </a:lnTo>
                      <a:lnTo>
                        <a:pt x="223" y="199"/>
                      </a:lnTo>
                      <a:lnTo>
                        <a:pt x="223" y="260"/>
                      </a:lnTo>
                      <a:lnTo>
                        <a:pt x="79" y="260"/>
                      </a:lnTo>
                      <a:lnTo>
                        <a:pt x="79" y="199"/>
                      </a:lnTo>
                      <a:lnTo>
                        <a:pt x="79" y="199"/>
                      </a:lnTo>
                      <a:lnTo>
                        <a:pt x="78" y="195"/>
                      </a:lnTo>
                      <a:lnTo>
                        <a:pt x="76" y="191"/>
                      </a:lnTo>
                      <a:lnTo>
                        <a:pt x="72" y="188"/>
                      </a:lnTo>
                      <a:lnTo>
                        <a:pt x="66" y="187"/>
                      </a:lnTo>
                      <a:lnTo>
                        <a:pt x="25" y="187"/>
                      </a:lnTo>
                      <a:close/>
                    </a:path>
                  </a:pathLst>
                </a:custGeom>
                <a:solidFill>
                  <a:schemeClr val="accent6"/>
                </a:solidFill>
                <a:ln w="0">
                  <a:solidFill>
                    <a:schemeClr val="accent6"/>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855" name="Freeform 8">
                  <a:extLst>
                    <a:ext uri="{FF2B5EF4-FFF2-40B4-BE49-F238E27FC236}">
                      <a16:creationId xmlns:a16="http://schemas.microsoft.com/office/drawing/2014/main" id="{61AEF8BD-967C-472D-B8E4-11784F09938C}"/>
                    </a:ext>
                  </a:extLst>
                </p:cNvPr>
                <p:cNvSpPr>
                  <a:spLocks noEditPoints="1"/>
                </p:cNvSpPr>
                <p:nvPr/>
              </p:nvSpPr>
              <p:spPr bwMode="auto">
                <a:xfrm>
                  <a:off x="7710488" y="3402013"/>
                  <a:ext cx="158750" cy="149225"/>
                </a:xfrm>
                <a:custGeom>
                  <a:avLst/>
                  <a:gdLst>
                    <a:gd name="T0" fmla="*/ 54 w 300"/>
                    <a:gd name="T1" fmla="*/ 272 h 284"/>
                    <a:gd name="T2" fmla="*/ 54 w 300"/>
                    <a:gd name="T3" fmla="*/ 272 h 284"/>
                    <a:gd name="T4" fmla="*/ 55 w 300"/>
                    <a:gd name="T5" fmla="*/ 277 h 284"/>
                    <a:gd name="T6" fmla="*/ 58 w 300"/>
                    <a:gd name="T7" fmla="*/ 281 h 284"/>
                    <a:gd name="T8" fmla="*/ 62 w 300"/>
                    <a:gd name="T9" fmla="*/ 283 h 284"/>
                    <a:gd name="T10" fmla="*/ 66 w 300"/>
                    <a:gd name="T11" fmla="*/ 284 h 284"/>
                    <a:gd name="T12" fmla="*/ 234 w 300"/>
                    <a:gd name="T13" fmla="*/ 284 h 284"/>
                    <a:gd name="T14" fmla="*/ 234 w 300"/>
                    <a:gd name="T15" fmla="*/ 284 h 284"/>
                    <a:gd name="T16" fmla="*/ 240 w 300"/>
                    <a:gd name="T17" fmla="*/ 283 h 284"/>
                    <a:gd name="T18" fmla="*/ 244 w 300"/>
                    <a:gd name="T19" fmla="*/ 281 h 284"/>
                    <a:gd name="T20" fmla="*/ 246 w 300"/>
                    <a:gd name="T21" fmla="*/ 277 h 284"/>
                    <a:gd name="T22" fmla="*/ 247 w 300"/>
                    <a:gd name="T23" fmla="*/ 272 h 284"/>
                    <a:gd name="T24" fmla="*/ 247 w 300"/>
                    <a:gd name="T25" fmla="*/ 211 h 284"/>
                    <a:gd name="T26" fmla="*/ 288 w 300"/>
                    <a:gd name="T27" fmla="*/ 211 h 284"/>
                    <a:gd name="T28" fmla="*/ 288 w 300"/>
                    <a:gd name="T29" fmla="*/ 211 h 284"/>
                    <a:gd name="T30" fmla="*/ 293 w 300"/>
                    <a:gd name="T31" fmla="*/ 210 h 284"/>
                    <a:gd name="T32" fmla="*/ 297 w 300"/>
                    <a:gd name="T33" fmla="*/ 208 h 284"/>
                    <a:gd name="T34" fmla="*/ 299 w 300"/>
                    <a:gd name="T35" fmla="*/ 204 h 284"/>
                    <a:gd name="T36" fmla="*/ 300 w 300"/>
                    <a:gd name="T37" fmla="*/ 199 h 284"/>
                    <a:gd name="T38" fmla="*/ 300 w 300"/>
                    <a:gd name="T39" fmla="*/ 12 h 284"/>
                    <a:gd name="T40" fmla="*/ 300 w 300"/>
                    <a:gd name="T41" fmla="*/ 12 h 284"/>
                    <a:gd name="T42" fmla="*/ 299 w 300"/>
                    <a:gd name="T43" fmla="*/ 8 h 284"/>
                    <a:gd name="T44" fmla="*/ 297 w 300"/>
                    <a:gd name="T45" fmla="*/ 4 h 284"/>
                    <a:gd name="T46" fmla="*/ 293 w 300"/>
                    <a:gd name="T47" fmla="*/ 1 h 284"/>
                    <a:gd name="T48" fmla="*/ 288 w 300"/>
                    <a:gd name="T49" fmla="*/ 0 h 284"/>
                    <a:gd name="T50" fmla="*/ 12 w 300"/>
                    <a:gd name="T51" fmla="*/ 0 h 284"/>
                    <a:gd name="T52" fmla="*/ 12 w 300"/>
                    <a:gd name="T53" fmla="*/ 0 h 284"/>
                    <a:gd name="T54" fmla="*/ 7 w 300"/>
                    <a:gd name="T55" fmla="*/ 1 h 284"/>
                    <a:gd name="T56" fmla="*/ 4 w 300"/>
                    <a:gd name="T57" fmla="*/ 4 h 284"/>
                    <a:gd name="T58" fmla="*/ 1 w 300"/>
                    <a:gd name="T59" fmla="*/ 8 h 284"/>
                    <a:gd name="T60" fmla="*/ 0 w 300"/>
                    <a:gd name="T61" fmla="*/ 12 h 284"/>
                    <a:gd name="T62" fmla="*/ 0 w 300"/>
                    <a:gd name="T63" fmla="*/ 199 h 284"/>
                    <a:gd name="T64" fmla="*/ 0 w 300"/>
                    <a:gd name="T65" fmla="*/ 199 h 284"/>
                    <a:gd name="T66" fmla="*/ 1 w 300"/>
                    <a:gd name="T67" fmla="*/ 204 h 284"/>
                    <a:gd name="T68" fmla="*/ 4 w 300"/>
                    <a:gd name="T69" fmla="*/ 208 h 284"/>
                    <a:gd name="T70" fmla="*/ 7 w 300"/>
                    <a:gd name="T71" fmla="*/ 210 h 284"/>
                    <a:gd name="T72" fmla="*/ 12 w 300"/>
                    <a:gd name="T73" fmla="*/ 211 h 284"/>
                    <a:gd name="T74" fmla="*/ 54 w 300"/>
                    <a:gd name="T75" fmla="*/ 211 h 284"/>
                    <a:gd name="T76" fmla="*/ 54 w 300"/>
                    <a:gd name="T77" fmla="*/ 272 h 284"/>
                    <a:gd name="T78" fmla="*/ 24 w 300"/>
                    <a:gd name="T79" fmla="*/ 187 h 284"/>
                    <a:gd name="T80" fmla="*/ 24 w 300"/>
                    <a:gd name="T81" fmla="*/ 24 h 284"/>
                    <a:gd name="T82" fmla="*/ 276 w 300"/>
                    <a:gd name="T83" fmla="*/ 24 h 284"/>
                    <a:gd name="T84" fmla="*/ 276 w 300"/>
                    <a:gd name="T85" fmla="*/ 187 h 284"/>
                    <a:gd name="T86" fmla="*/ 234 w 300"/>
                    <a:gd name="T87" fmla="*/ 187 h 284"/>
                    <a:gd name="T88" fmla="*/ 234 w 300"/>
                    <a:gd name="T89" fmla="*/ 187 h 284"/>
                    <a:gd name="T90" fmla="*/ 229 w 300"/>
                    <a:gd name="T91" fmla="*/ 188 h 284"/>
                    <a:gd name="T92" fmla="*/ 226 w 300"/>
                    <a:gd name="T93" fmla="*/ 191 h 284"/>
                    <a:gd name="T94" fmla="*/ 223 w 300"/>
                    <a:gd name="T95" fmla="*/ 195 h 284"/>
                    <a:gd name="T96" fmla="*/ 222 w 300"/>
                    <a:gd name="T97" fmla="*/ 199 h 284"/>
                    <a:gd name="T98" fmla="*/ 222 w 300"/>
                    <a:gd name="T99" fmla="*/ 260 h 284"/>
                    <a:gd name="T100" fmla="*/ 78 w 300"/>
                    <a:gd name="T101" fmla="*/ 260 h 284"/>
                    <a:gd name="T102" fmla="*/ 78 w 300"/>
                    <a:gd name="T103" fmla="*/ 199 h 284"/>
                    <a:gd name="T104" fmla="*/ 78 w 300"/>
                    <a:gd name="T105" fmla="*/ 199 h 284"/>
                    <a:gd name="T106" fmla="*/ 77 w 300"/>
                    <a:gd name="T107" fmla="*/ 195 h 284"/>
                    <a:gd name="T108" fmla="*/ 75 w 300"/>
                    <a:gd name="T109" fmla="*/ 191 h 284"/>
                    <a:gd name="T110" fmla="*/ 71 w 300"/>
                    <a:gd name="T111" fmla="*/ 188 h 284"/>
                    <a:gd name="T112" fmla="*/ 66 w 300"/>
                    <a:gd name="T113" fmla="*/ 187 h 284"/>
                    <a:gd name="T114" fmla="*/ 24 w 300"/>
                    <a:gd name="T115" fmla="*/ 187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0" h="284">
                      <a:moveTo>
                        <a:pt x="54" y="272"/>
                      </a:moveTo>
                      <a:lnTo>
                        <a:pt x="54" y="272"/>
                      </a:lnTo>
                      <a:lnTo>
                        <a:pt x="55" y="277"/>
                      </a:lnTo>
                      <a:lnTo>
                        <a:pt x="58" y="281"/>
                      </a:lnTo>
                      <a:lnTo>
                        <a:pt x="62" y="283"/>
                      </a:lnTo>
                      <a:lnTo>
                        <a:pt x="66" y="284"/>
                      </a:lnTo>
                      <a:lnTo>
                        <a:pt x="234" y="284"/>
                      </a:lnTo>
                      <a:lnTo>
                        <a:pt x="234" y="284"/>
                      </a:lnTo>
                      <a:lnTo>
                        <a:pt x="240" y="283"/>
                      </a:lnTo>
                      <a:lnTo>
                        <a:pt x="244" y="281"/>
                      </a:lnTo>
                      <a:lnTo>
                        <a:pt x="246" y="277"/>
                      </a:lnTo>
                      <a:lnTo>
                        <a:pt x="247" y="272"/>
                      </a:lnTo>
                      <a:lnTo>
                        <a:pt x="247" y="211"/>
                      </a:lnTo>
                      <a:lnTo>
                        <a:pt x="288" y="211"/>
                      </a:lnTo>
                      <a:lnTo>
                        <a:pt x="288" y="211"/>
                      </a:lnTo>
                      <a:lnTo>
                        <a:pt x="293" y="210"/>
                      </a:lnTo>
                      <a:lnTo>
                        <a:pt x="297" y="208"/>
                      </a:lnTo>
                      <a:lnTo>
                        <a:pt x="299" y="204"/>
                      </a:lnTo>
                      <a:lnTo>
                        <a:pt x="300" y="199"/>
                      </a:lnTo>
                      <a:lnTo>
                        <a:pt x="300" y="12"/>
                      </a:lnTo>
                      <a:lnTo>
                        <a:pt x="300" y="12"/>
                      </a:lnTo>
                      <a:lnTo>
                        <a:pt x="299" y="8"/>
                      </a:lnTo>
                      <a:lnTo>
                        <a:pt x="297" y="4"/>
                      </a:lnTo>
                      <a:lnTo>
                        <a:pt x="293" y="1"/>
                      </a:lnTo>
                      <a:lnTo>
                        <a:pt x="288" y="0"/>
                      </a:lnTo>
                      <a:lnTo>
                        <a:pt x="12" y="0"/>
                      </a:lnTo>
                      <a:lnTo>
                        <a:pt x="12" y="0"/>
                      </a:lnTo>
                      <a:lnTo>
                        <a:pt x="7" y="1"/>
                      </a:lnTo>
                      <a:lnTo>
                        <a:pt x="4" y="4"/>
                      </a:lnTo>
                      <a:lnTo>
                        <a:pt x="1" y="8"/>
                      </a:lnTo>
                      <a:lnTo>
                        <a:pt x="0" y="12"/>
                      </a:lnTo>
                      <a:lnTo>
                        <a:pt x="0" y="199"/>
                      </a:lnTo>
                      <a:lnTo>
                        <a:pt x="0" y="199"/>
                      </a:lnTo>
                      <a:lnTo>
                        <a:pt x="1" y="204"/>
                      </a:lnTo>
                      <a:lnTo>
                        <a:pt x="4" y="208"/>
                      </a:lnTo>
                      <a:lnTo>
                        <a:pt x="7" y="210"/>
                      </a:lnTo>
                      <a:lnTo>
                        <a:pt x="12" y="211"/>
                      </a:lnTo>
                      <a:lnTo>
                        <a:pt x="54" y="211"/>
                      </a:lnTo>
                      <a:lnTo>
                        <a:pt x="54" y="272"/>
                      </a:lnTo>
                      <a:close/>
                      <a:moveTo>
                        <a:pt x="24" y="187"/>
                      </a:moveTo>
                      <a:lnTo>
                        <a:pt x="24" y="24"/>
                      </a:lnTo>
                      <a:lnTo>
                        <a:pt x="276" y="24"/>
                      </a:lnTo>
                      <a:lnTo>
                        <a:pt x="276" y="187"/>
                      </a:lnTo>
                      <a:lnTo>
                        <a:pt x="234" y="187"/>
                      </a:lnTo>
                      <a:lnTo>
                        <a:pt x="234" y="187"/>
                      </a:lnTo>
                      <a:lnTo>
                        <a:pt x="229" y="188"/>
                      </a:lnTo>
                      <a:lnTo>
                        <a:pt x="226" y="191"/>
                      </a:lnTo>
                      <a:lnTo>
                        <a:pt x="223" y="195"/>
                      </a:lnTo>
                      <a:lnTo>
                        <a:pt x="222" y="199"/>
                      </a:lnTo>
                      <a:lnTo>
                        <a:pt x="222" y="260"/>
                      </a:lnTo>
                      <a:lnTo>
                        <a:pt x="78" y="260"/>
                      </a:lnTo>
                      <a:lnTo>
                        <a:pt x="78" y="199"/>
                      </a:lnTo>
                      <a:lnTo>
                        <a:pt x="78" y="199"/>
                      </a:lnTo>
                      <a:lnTo>
                        <a:pt x="77" y="195"/>
                      </a:lnTo>
                      <a:lnTo>
                        <a:pt x="75" y="191"/>
                      </a:lnTo>
                      <a:lnTo>
                        <a:pt x="71" y="188"/>
                      </a:lnTo>
                      <a:lnTo>
                        <a:pt x="66" y="187"/>
                      </a:lnTo>
                      <a:lnTo>
                        <a:pt x="24" y="187"/>
                      </a:lnTo>
                      <a:close/>
                    </a:path>
                  </a:pathLst>
                </a:custGeom>
                <a:solidFill>
                  <a:schemeClr val="accent6"/>
                </a:solidFill>
                <a:ln w="0">
                  <a:solidFill>
                    <a:schemeClr val="accent6"/>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856" name="Freeform 9">
                  <a:extLst>
                    <a:ext uri="{FF2B5EF4-FFF2-40B4-BE49-F238E27FC236}">
                      <a16:creationId xmlns:a16="http://schemas.microsoft.com/office/drawing/2014/main" id="{CD4A10EF-3E6D-4AB4-8EE7-B00E2D3ED2B0}"/>
                    </a:ext>
                  </a:extLst>
                </p:cNvPr>
                <p:cNvSpPr>
                  <a:spLocks noEditPoints="1"/>
                </p:cNvSpPr>
                <p:nvPr/>
              </p:nvSpPr>
              <p:spPr bwMode="auto">
                <a:xfrm>
                  <a:off x="7908925" y="3402013"/>
                  <a:ext cx="158750" cy="149225"/>
                </a:xfrm>
                <a:custGeom>
                  <a:avLst/>
                  <a:gdLst>
                    <a:gd name="T0" fmla="*/ 53 w 300"/>
                    <a:gd name="T1" fmla="*/ 272 h 284"/>
                    <a:gd name="T2" fmla="*/ 53 w 300"/>
                    <a:gd name="T3" fmla="*/ 272 h 284"/>
                    <a:gd name="T4" fmla="*/ 54 w 300"/>
                    <a:gd name="T5" fmla="*/ 277 h 284"/>
                    <a:gd name="T6" fmla="*/ 57 w 300"/>
                    <a:gd name="T7" fmla="*/ 281 h 284"/>
                    <a:gd name="T8" fmla="*/ 61 w 300"/>
                    <a:gd name="T9" fmla="*/ 283 h 284"/>
                    <a:gd name="T10" fmla="*/ 66 w 300"/>
                    <a:gd name="T11" fmla="*/ 284 h 284"/>
                    <a:gd name="T12" fmla="*/ 234 w 300"/>
                    <a:gd name="T13" fmla="*/ 284 h 284"/>
                    <a:gd name="T14" fmla="*/ 234 w 300"/>
                    <a:gd name="T15" fmla="*/ 284 h 284"/>
                    <a:gd name="T16" fmla="*/ 239 w 300"/>
                    <a:gd name="T17" fmla="*/ 283 h 284"/>
                    <a:gd name="T18" fmla="*/ 242 w 300"/>
                    <a:gd name="T19" fmla="*/ 281 h 284"/>
                    <a:gd name="T20" fmla="*/ 245 w 300"/>
                    <a:gd name="T21" fmla="*/ 277 h 284"/>
                    <a:gd name="T22" fmla="*/ 246 w 300"/>
                    <a:gd name="T23" fmla="*/ 272 h 284"/>
                    <a:gd name="T24" fmla="*/ 246 w 300"/>
                    <a:gd name="T25" fmla="*/ 211 h 284"/>
                    <a:gd name="T26" fmla="*/ 288 w 300"/>
                    <a:gd name="T27" fmla="*/ 211 h 284"/>
                    <a:gd name="T28" fmla="*/ 288 w 300"/>
                    <a:gd name="T29" fmla="*/ 211 h 284"/>
                    <a:gd name="T30" fmla="*/ 293 w 300"/>
                    <a:gd name="T31" fmla="*/ 210 h 284"/>
                    <a:gd name="T32" fmla="*/ 296 w 300"/>
                    <a:gd name="T33" fmla="*/ 208 h 284"/>
                    <a:gd name="T34" fmla="*/ 299 w 300"/>
                    <a:gd name="T35" fmla="*/ 204 h 284"/>
                    <a:gd name="T36" fmla="*/ 300 w 300"/>
                    <a:gd name="T37" fmla="*/ 199 h 284"/>
                    <a:gd name="T38" fmla="*/ 300 w 300"/>
                    <a:gd name="T39" fmla="*/ 12 h 284"/>
                    <a:gd name="T40" fmla="*/ 300 w 300"/>
                    <a:gd name="T41" fmla="*/ 12 h 284"/>
                    <a:gd name="T42" fmla="*/ 299 w 300"/>
                    <a:gd name="T43" fmla="*/ 8 h 284"/>
                    <a:gd name="T44" fmla="*/ 296 w 300"/>
                    <a:gd name="T45" fmla="*/ 4 h 284"/>
                    <a:gd name="T46" fmla="*/ 293 w 300"/>
                    <a:gd name="T47" fmla="*/ 1 h 284"/>
                    <a:gd name="T48" fmla="*/ 288 w 300"/>
                    <a:gd name="T49" fmla="*/ 0 h 284"/>
                    <a:gd name="T50" fmla="*/ 12 w 300"/>
                    <a:gd name="T51" fmla="*/ 0 h 284"/>
                    <a:gd name="T52" fmla="*/ 12 w 300"/>
                    <a:gd name="T53" fmla="*/ 0 h 284"/>
                    <a:gd name="T54" fmla="*/ 7 w 300"/>
                    <a:gd name="T55" fmla="*/ 1 h 284"/>
                    <a:gd name="T56" fmla="*/ 4 w 300"/>
                    <a:gd name="T57" fmla="*/ 4 h 284"/>
                    <a:gd name="T58" fmla="*/ 1 w 300"/>
                    <a:gd name="T59" fmla="*/ 8 h 284"/>
                    <a:gd name="T60" fmla="*/ 0 w 300"/>
                    <a:gd name="T61" fmla="*/ 12 h 284"/>
                    <a:gd name="T62" fmla="*/ 0 w 300"/>
                    <a:gd name="T63" fmla="*/ 199 h 284"/>
                    <a:gd name="T64" fmla="*/ 0 w 300"/>
                    <a:gd name="T65" fmla="*/ 199 h 284"/>
                    <a:gd name="T66" fmla="*/ 1 w 300"/>
                    <a:gd name="T67" fmla="*/ 204 h 284"/>
                    <a:gd name="T68" fmla="*/ 4 w 300"/>
                    <a:gd name="T69" fmla="*/ 208 h 284"/>
                    <a:gd name="T70" fmla="*/ 7 w 300"/>
                    <a:gd name="T71" fmla="*/ 210 h 284"/>
                    <a:gd name="T72" fmla="*/ 12 w 300"/>
                    <a:gd name="T73" fmla="*/ 211 h 284"/>
                    <a:gd name="T74" fmla="*/ 53 w 300"/>
                    <a:gd name="T75" fmla="*/ 211 h 284"/>
                    <a:gd name="T76" fmla="*/ 53 w 300"/>
                    <a:gd name="T77" fmla="*/ 272 h 284"/>
                    <a:gd name="T78" fmla="*/ 24 w 300"/>
                    <a:gd name="T79" fmla="*/ 187 h 284"/>
                    <a:gd name="T80" fmla="*/ 24 w 300"/>
                    <a:gd name="T81" fmla="*/ 24 h 284"/>
                    <a:gd name="T82" fmla="*/ 276 w 300"/>
                    <a:gd name="T83" fmla="*/ 24 h 284"/>
                    <a:gd name="T84" fmla="*/ 276 w 300"/>
                    <a:gd name="T85" fmla="*/ 187 h 284"/>
                    <a:gd name="T86" fmla="*/ 234 w 300"/>
                    <a:gd name="T87" fmla="*/ 187 h 284"/>
                    <a:gd name="T88" fmla="*/ 234 w 300"/>
                    <a:gd name="T89" fmla="*/ 187 h 284"/>
                    <a:gd name="T90" fmla="*/ 229 w 300"/>
                    <a:gd name="T91" fmla="*/ 188 h 284"/>
                    <a:gd name="T92" fmla="*/ 225 w 300"/>
                    <a:gd name="T93" fmla="*/ 191 h 284"/>
                    <a:gd name="T94" fmla="*/ 223 w 300"/>
                    <a:gd name="T95" fmla="*/ 195 h 284"/>
                    <a:gd name="T96" fmla="*/ 222 w 300"/>
                    <a:gd name="T97" fmla="*/ 199 h 284"/>
                    <a:gd name="T98" fmla="*/ 222 w 300"/>
                    <a:gd name="T99" fmla="*/ 260 h 284"/>
                    <a:gd name="T100" fmla="*/ 78 w 300"/>
                    <a:gd name="T101" fmla="*/ 260 h 284"/>
                    <a:gd name="T102" fmla="*/ 78 w 300"/>
                    <a:gd name="T103" fmla="*/ 199 h 284"/>
                    <a:gd name="T104" fmla="*/ 78 w 300"/>
                    <a:gd name="T105" fmla="*/ 199 h 284"/>
                    <a:gd name="T106" fmla="*/ 77 w 300"/>
                    <a:gd name="T107" fmla="*/ 195 h 284"/>
                    <a:gd name="T108" fmla="*/ 75 w 300"/>
                    <a:gd name="T109" fmla="*/ 191 h 284"/>
                    <a:gd name="T110" fmla="*/ 71 w 300"/>
                    <a:gd name="T111" fmla="*/ 188 h 284"/>
                    <a:gd name="T112" fmla="*/ 66 w 300"/>
                    <a:gd name="T113" fmla="*/ 187 h 284"/>
                    <a:gd name="T114" fmla="*/ 24 w 300"/>
                    <a:gd name="T115" fmla="*/ 187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0" h="284">
                      <a:moveTo>
                        <a:pt x="53" y="272"/>
                      </a:moveTo>
                      <a:lnTo>
                        <a:pt x="53" y="272"/>
                      </a:lnTo>
                      <a:lnTo>
                        <a:pt x="54" y="277"/>
                      </a:lnTo>
                      <a:lnTo>
                        <a:pt x="57" y="281"/>
                      </a:lnTo>
                      <a:lnTo>
                        <a:pt x="61" y="283"/>
                      </a:lnTo>
                      <a:lnTo>
                        <a:pt x="66" y="284"/>
                      </a:lnTo>
                      <a:lnTo>
                        <a:pt x="234" y="284"/>
                      </a:lnTo>
                      <a:lnTo>
                        <a:pt x="234" y="284"/>
                      </a:lnTo>
                      <a:lnTo>
                        <a:pt x="239" y="283"/>
                      </a:lnTo>
                      <a:lnTo>
                        <a:pt x="242" y="281"/>
                      </a:lnTo>
                      <a:lnTo>
                        <a:pt x="245" y="277"/>
                      </a:lnTo>
                      <a:lnTo>
                        <a:pt x="246" y="272"/>
                      </a:lnTo>
                      <a:lnTo>
                        <a:pt x="246" y="211"/>
                      </a:lnTo>
                      <a:lnTo>
                        <a:pt x="288" y="211"/>
                      </a:lnTo>
                      <a:lnTo>
                        <a:pt x="288" y="211"/>
                      </a:lnTo>
                      <a:lnTo>
                        <a:pt x="293" y="210"/>
                      </a:lnTo>
                      <a:lnTo>
                        <a:pt x="296" y="208"/>
                      </a:lnTo>
                      <a:lnTo>
                        <a:pt x="299" y="204"/>
                      </a:lnTo>
                      <a:lnTo>
                        <a:pt x="300" y="199"/>
                      </a:lnTo>
                      <a:lnTo>
                        <a:pt x="300" y="12"/>
                      </a:lnTo>
                      <a:lnTo>
                        <a:pt x="300" y="12"/>
                      </a:lnTo>
                      <a:lnTo>
                        <a:pt x="299" y="8"/>
                      </a:lnTo>
                      <a:lnTo>
                        <a:pt x="296" y="4"/>
                      </a:lnTo>
                      <a:lnTo>
                        <a:pt x="293" y="1"/>
                      </a:lnTo>
                      <a:lnTo>
                        <a:pt x="288" y="0"/>
                      </a:lnTo>
                      <a:lnTo>
                        <a:pt x="12" y="0"/>
                      </a:lnTo>
                      <a:lnTo>
                        <a:pt x="12" y="0"/>
                      </a:lnTo>
                      <a:lnTo>
                        <a:pt x="7" y="1"/>
                      </a:lnTo>
                      <a:lnTo>
                        <a:pt x="4" y="4"/>
                      </a:lnTo>
                      <a:lnTo>
                        <a:pt x="1" y="8"/>
                      </a:lnTo>
                      <a:lnTo>
                        <a:pt x="0" y="12"/>
                      </a:lnTo>
                      <a:lnTo>
                        <a:pt x="0" y="199"/>
                      </a:lnTo>
                      <a:lnTo>
                        <a:pt x="0" y="199"/>
                      </a:lnTo>
                      <a:lnTo>
                        <a:pt x="1" y="204"/>
                      </a:lnTo>
                      <a:lnTo>
                        <a:pt x="4" y="208"/>
                      </a:lnTo>
                      <a:lnTo>
                        <a:pt x="7" y="210"/>
                      </a:lnTo>
                      <a:lnTo>
                        <a:pt x="12" y="211"/>
                      </a:lnTo>
                      <a:lnTo>
                        <a:pt x="53" y="211"/>
                      </a:lnTo>
                      <a:lnTo>
                        <a:pt x="53" y="272"/>
                      </a:lnTo>
                      <a:close/>
                      <a:moveTo>
                        <a:pt x="24" y="187"/>
                      </a:moveTo>
                      <a:lnTo>
                        <a:pt x="24" y="24"/>
                      </a:lnTo>
                      <a:lnTo>
                        <a:pt x="276" y="24"/>
                      </a:lnTo>
                      <a:lnTo>
                        <a:pt x="276" y="187"/>
                      </a:lnTo>
                      <a:lnTo>
                        <a:pt x="234" y="187"/>
                      </a:lnTo>
                      <a:lnTo>
                        <a:pt x="234" y="187"/>
                      </a:lnTo>
                      <a:lnTo>
                        <a:pt x="229" y="188"/>
                      </a:lnTo>
                      <a:lnTo>
                        <a:pt x="225" y="191"/>
                      </a:lnTo>
                      <a:lnTo>
                        <a:pt x="223" y="195"/>
                      </a:lnTo>
                      <a:lnTo>
                        <a:pt x="222" y="199"/>
                      </a:lnTo>
                      <a:lnTo>
                        <a:pt x="222" y="260"/>
                      </a:lnTo>
                      <a:lnTo>
                        <a:pt x="78" y="260"/>
                      </a:lnTo>
                      <a:lnTo>
                        <a:pt x="78" y="199"/>
                      </a:lnTo>
                      <a:lnTo>
                        <a:pt x="78" y="199"/>
                      </a:lnTo>
                      <a:lnTo>
                        <a:pt x="77" y="195"/>
                      </a:lnTo>
                      <a:lnTo>
                        <a:pt x="75" y="191"/>
                      </a:lnTo>
                      <a:lnTo>
                        <a:pt x="71" y="188"/>
                      </a:lnTo>
                      <a:lnTo>
                        <a:pt x="66" y="187"/>
                      </a:lnTo>
                      <a:lnTo>
                        <a:pt x="24" y="187"/>
                      </a:lnTo>
                      <a:close/>
                    </a:path>
                  </a:pathLst>
                </a:custGeom>
                <a:solidFill>
                  <a:schemeClr val="accent6"/>
                </a:solidFill>
                <a:ln w="0">
                  <a:solidFill>
                    <a:schemeClr val="accent6"/>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857" name="Freeform 10">
                  <a:extLst>
                    <a:ext uri="{FF2B5EF4-FFF2-40B4-BE49-F238E27FC236}">
                      <a16:creationId xmlns:a16="http://schemas.microsoft.com/office/drawing/2014/main" id="{A6A2F367-8D4D-4051-A94D-A5CC64177FB2}"/>
                    </a:ext>
                  </a:extLst>
                </p:cNvPr>
                <p:cNvSpPr>
                  <a:spLocks/>
                </p:cNvSpPr>
                <p:nvPr/>
              </p:nvSpPr>
              <p:spPr bwMode="auto">
                <a:xfrm>
                  <a:off x="7124700" y="3405188"/>
                  <a:ext cx="134938" cy="12700"/>
                </a:xfrm>
                <a:custGeom>
                  <a:avLst/>
                  <a:gdLst>
                    <a:gd name="T0" fmla="*/ 255 w 255"/>
                    <a:gd name="T1" fmla="*/ 12 h 25"/>
                    <a:gd name="T2" fmla="*/ 255 w 255"/>
                    <a:gd name="T3" fmla="*/ 12 h 25"/>
                    <a:gd name="T4" fmla="*/ 254 w 255"/>
                    <a:gd name="T5" fmla="*/ 7 h 25"/>
                    <a:gd name="T6" fmla="*/ 251 w 255"/>
                    <a:gd name="T7" fmla="*/ 4 h 25"/>
                    <a:gd name="T8" fmla="*/ 247 w 255"/>
                    <a:gd name="T9" fmla="*/ 1 h 25"/>
                    <a:gd name="T10" fmla="*/ 243 w 255"/>
                    <a:gd name="T11" fmla="*/ 0 h 25"/>
                    <a:gd name="T12" fmla="*/ 12 w 255"/>
                    <a:gd name="T13" fmla="*/ 0 h 25"/>
                    <a:gd name="T14" fmla="*/ 12 w 255"/>
                    <a:gd name="T15" fmla="*/ 0 h 25"/>
                    <a:gd name="T16" fmla="*/ 7 w 255"/>
                    <a:gd name="T17" fmla="*/ 1 h 25"/>
                    <a:gd name="T18" fmla="*/ 4 w 255"/>
                    <a:gd name="T19" fmla="*/ 4 h 25"/>
                    <a:gd name="T20" fmla="*/ 1 w 255"/>
                    <a:gd name="T21" fmla="*/ 7 h 25"/>
                    <a:gd name="T22" fmla="*/ 0 w 255"/>
                    <a:gd name="T23" fmla="*/ 12 h 25"/>
                    <a:gd name="T24" fmla="*/ 0 w 255"/>
                    <a:gd name="T25" fmla="*/ 12 h 25"/>
                    <a:gd name="T26" fmla="*/ 1 w 255"/>
                    <a:gd name="T27" fmla="*/ 17 h 25"/>
                    <a:gd name="T28" fmla="*/ 4 w 255"/>
                    <a:gd name="T29" fmla="*/ 22 h 25"/>
                    <a:gd name="T30" fmla="*/ 7 w 255"/>
                    <a:gd name="T31" fmla="*/ 24 h 25"/>
                    <a:gd name="T32" fmla="*/ 12 w 255"/>
                    <a:gd name="T33" fmla="*/ 25 h 25"/>
                    <a:gd name="T34" fmla="*/ 243 w 255"/>
                    <a:gd name="T35" fmla="*/ 25 h 25"/>
                    <a:gd name="T36" fmla="*/ 243 w 255"/>
                    <a:gd name="T37" fmla="*/ 25 h 25"/>
                    <a:gd name="T38" fmla="*/ 247 w 255"/>
                    <a:gd name="T39" fmla="*/ 24 h 25"/>
                    <a:gd name="T40" fmla="*/ 251 w 255"/>
                    <a:gd name="T41" fmla="*/ 22 h 25"/>
                    <a:gd name="T42" fmla="*/ 254 w 255"/>
                    <a:gd name="T43" fmla="*/ 17 h 25"/>
                    <a:gd name="T44" fmla="*/ 255 w 255"/>
                    <a:gd name="T45" fmla="*/ 12 h 25"/>
                    <a:gd name="T46" fmla="*/ 255 w 255"/>
                    <a:gd name="T47"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5" h="25">
                      <a:moveTo>
                        <a:pt x="255" y="12"/>
                      </a:moveTo>
                      <a:lnTo>
                        <a:pt x="255" y="12"/>
                      </a:lnTo>
                      <a:lnTo>
                        <a:pt x="254" y="7"/>
                      </a:lnTo>
                      <a:lnTo>
                        <a:pt x="251" y="4"/>
                      </a:lnTo>
                      <a:lnTo>
                        <a:pt x="247" y="1"/>
                      </a:lnTo>
                      <a:lnTo>
                        <a:pt x="243" y="0"/>
                      </a:lnTo>
                      <a:lnTo>
                        <a:pt x="12" y="0"/>
                      </a:lnTo>
                      <a:lnTo>
                        <a:pt x="12" y="0"/>
                      </a:lnTo>
                      <a:lnTo>
                        <a:pt x="7" y="1"/>
                      </a:lnTo>
                      <a:lnTo>
                        <a:pt x="4" y="4"/>
                      </a:lnTo>
                      <a:lnTo>
                        <a:pt x="1" y="7"/>
                      </a:lnTo>
                      <a:lnTo>
                        <a:pt x="0" y="12"/>
                      </a:lnTo>
                      <a:lnTo>
                        <a:pt x="0" y="12"/>
                      </a:lnTo>
                      <a:lnTo>
                        <a:pt x="1" y="17"/>
                      </a:lnTo>
                      <a:lnTo>
                        <a:pt x="4" y="22"/>
                      </a:lnTo>
                      <a:lnTo>
                        <a:pt x="7" y="24"/>
                      </a:lnTo>
                      <a:lnTo>
                        <a:pt x="12" y="25"/>
                      </a:lnTo>
                      <a:lnTo>
                        <a:pt x="243" y="25"/>
                      </a:lnTo>
                      <a:lnTo>
                        <a:pt x="243" y="25"/>
                      </a:lnTo>
                      <a:lnTo>
                        <a:pt x="247" y="24"/>
                      </a:lnTo>
                      <a:lnTo>
                        <a:pt x="251" y="22"/>
                      </a:lnTo>
                      <a:lnTo>
                        <a:pt x="254" y="17"/>
                      </a:lnTo>
                      <a:lnTo>
                        <a:pt x="255" y="12"/>
                      </a:lnTo>
                      <a:lnTo>
                        <a:pt x="255" y="12"/>
                      </a:lnTo>
                      <a:close/>
                    </a:path>
                  </a:pathLst>
                </a:custGeom>
                <a:solidFill>
                  <a:schemeClr val="accent6"/>
                </a:solidFill>
                <a:ln w="0">
                  <a:solidFill>
                    <a:schemeClr val="accent6"/>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858" name="Freeform 11">
                  <a:extLst>
                    <a:ext uri="{FF2B5EF4-FFF2-40B4-BE49-F238E27FC236}">
                      <a16:creationId xmlns:a16="http://schemas.microsoft.com/office/drawing/2014/main" id="{56FEB8A2-F6F5-406D-9293-660006C9893B}"/>
                    </a:ext>
                  </a:extLst>
                </p:cNvPr>
                <p:cNvSpPr>
                  <a:spLocks/>
                </p:cNvSpPr>
                <p:nvPr/>
              </p:nvSpPr>
              <p:spPr bwMode="auto">
                <a:xfrm>
                  <a:off x="7124700" y="3448050"/>
                  <a:ext cx="134938" cy="14288"/>
                </a:xfrm>
                <a:custGeom>
                  <a:avLst/>
                  <a:gdLst>
                    <a:gd name="T0" fmla="*/ 255 w 255"/>
                    <a:gd name="T1" fmla="*/ 12 h 25"/>
                    <a:gd name="T2" fmla="*/ 255 w 255"/>
                    <a:gd name="T3" fmla="*/ 12 h 25"/>
                    <a:gd name="T4" fmla="*/ 254 w 255"/>
                    <a:gd name="T5" fmla="*/ 7 h 25"/>
                    <a:gd name="T6" fmla="*/ 251 w 255"/>
                    <a:gd name="T7" fmla="*/ 3 h 25"/>
                    <a:gd name="T8" fmla="*/ 247 w 255"/>
                    <a:gd name="T9" fmla="*/ 0 h 25"/>
                    <a:gd name="T10" fmla="*/ 243 w 255"/>
                    <a:gd name="T11" fmla="*/ 0 h 25"/>
                    <a:gd name="T12" fmla="*/ 12 w 255"/>
                    <a:gd name="T13" fmla="*/ 0 h 25"/>
                    <a:gd name="T14" fmla="*/ 12 w 255"/>
                    <a:gd name="T15" fmla="*/ 0 h 25"/>
                    <a:gd name="T16" fmla="*/ 7 w 255"/>
                    <a:gd name="T17" fmla="*/ 0 h 25"/>
                    <a:gd name="T18" fmla="*/ 4 w 255"/>
                    <a:gd name="T19" fmla="*/ 3 h 25"/>
                    <a:gd name="T20" fmla="*/ 1 w 255"/>
                    <a:gd name="T21" fmla="*/ 7 h 25"/>
                    <a:gd name="T22" fmla="*/ 0 w 255"/>
                    <a:gd name="T23" fmla="*/ 12 h 25"/>
                    <a:gd name="T24" fmla="*/ 0 w 255"/>
                    <a:gd name="T25" fmla="*/ 12 h 25"/>
                    <a:gd name="T26" fmla="*/ 1 w 255"/>
                    <a:gd name="T27" fmla="*/ 17 h 25"/>
                    <a:gd name="T28" fmla="*/ 4 w 255"/>
                    <a:gd name="T29" fmla="*/ 21 h 25"/>
                    <a:gd name="T30" fmla="*/ 7 w 255"/>
                    <a:gd name="T31" fmla="*/ 24 h 25"/>
                    <a:gd name="T32" fmla="*/ 12 w 255"/>
                    <a:gd name="T33" fmla="*/ 25 h 25"/>
                    <a:gd name="T34" fmla="*/ 243 w 255"/>
                    <a:gd name="T35" fmla="*/ 25 h 25"/>
                    <a:gd name="T36" fmla="*/ 243 w 255"/>
                    <a:gd name="T37" fmla="*/ 25 h 25"/>
                    <a:gd name="T38" fmla="*/ 247 w 255"/>
                    <a:gd name="T39" fmla="*/ 24 h 25"/>
                    <a:gd name="T40" fmla="*/ 251 w 255"/>
                    <a:gd name="T41" fmla="*/ 21 h 25"/>
                    <a:gd name="T42" fmla="*/ 254 w 255"/>
                    <a:gd name="T43" fmla="*/ 17 h 25"/>
                    <a:gd name="T44" fmla="*/ 255 w 255"/>
                    <a:gd name="T45" fmla="*/ 12 h 25"/>
                    <a:gd name="T46" fmla="*/ 255 w 255"/>
                    <a:gd name="T47"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5" h="25">
                      <a:moveTo>
                        <a:pt x="255" y="12"/>
                      </a:moveTo>
                      <a:lnTo>
                        <a:pt x="255" y="12"/>
                      </a:lnTo>
                      <a:lnTo>
                        <a:pt x="254" y="7"/>
                      </a:lnTo>
                      <a:lnTo>
                        <a:pt x="251" y="3"/>
                      </a:lnTo>
                      <a:lnTo>
                        <a:pt x="247" y="0"/>
                      </a:lnTo>
                      <a:lnTo>
                        <a:pt x="243" y="0"/>
                      </a:lnTo>
                      <a:lnTo>
                        <a:pt x="12" y="0"/>
                      </a:lnTo>
                      <a:lnTo>
                        <a:pt x="12" y="0"/>
                      </a:lnTo>
                      <a:lnTo>
                        <a:pt x="7" y="0"/>
                      </a:lnTo>
                      <a:lnTo>
                        <a:pt x="4" y="3"/>
                      </a:lnTo>
                      <a:lnTo>
                        <a:pt x="1" y="7"/>
                      </a:lnTo>
                      <a:lnTo>
                        <a:pt x="0" y="12"/>
                      </a:lnTo>
                      <a:lnTo>
                        <a:pt x="0" y="12"/>
                      </a:lnTo>
                      <a:lnTo>
                        <a:pt x="1" y="17"/>
                      </a:lnTo>
                      <a:lnTo>
                        <a:pt x="4" y="21"/>
                      </a:lnTo>
                      <a:lnTo>
                        <a:pt x="7" y="24"/>
                      </a:lnTo>
                      <a:lnTo>
                        <a:pt x="12" y="25"/>
                      </a:lnTo>
                      <a:lnTo>
                        <a:pt x="243" y="25"/>
                      </a:lnTo>
                      <a:lnTo>
                        <a:pt x="243" y="25"/>
                      </a:lnTo>
                      <a:lnTo>
                        <a:pt x="247" y="24"/>
                      </a:lnTo>
                      <a:lnTo>
                        <a:pt x="251" y="21"/>
                      </a:lnTo>
                      <a:lnTo>
                        <a:pt x="254" y="17"/>
                      </a:lnTo>
                      <a:lnTo>
                        <a:pt x="255" y="12"/>
                      </a:lnTo>
                      <a:lnTo>
                        <a:pt x="255" y="12"/>
                      </a:lnTo>
                      <a:close/>
                    </a:path>
                  </a:pathLst>
                </a:custGeom>
                <a:solidFill>
                  <a:schemeClr val="accent6"/>
                </a:solidFill>
                <a:ln w="0">
                  <a:solidFill>
                    <a:schemeClr val="accent6"/>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859" name="Freeform 12">
                  <a:extLst>
                    <a:ext uri="{FF2B5EF4-FFF2-40B4-BE49-F238E27FC236}">
                      <a16:creationId xmlns:a16="http://schemas.microsoft.com/office/drawing/2014/main" id="{91FC5D01-EC25-46FE-9DCE-706A4BF86735}"/>
                    </a:ext>
                  </a:extLst>
                </p:cNvPr>
                <p:cNvSpPr>
                  <a:spLocks/>
                </p:cNvSpPr>
                <p:nvPr/>
              </p:nvSpPr>
              <p:spPr bwMode="auto">
                <a:xfrm>
                  <a:off x="7124700" y="3492500"/>
                  <a:ext cx="134938" cy="12700"/>
                </a:xfrm>
                <a:custGeom>
                  <a:avLst/>
                  <a:gdLst>
                    <a:gd name="T0" fmla="*/ 255 w 255"/>
                    <a:gd name="T1" fmla="*/ 13 h 25"/>
                    <a:gd name="T2" fmla="*/ 255 w 255"/>
                    <a:gd name="T3" fmla="*/ 13 h 25"/>
                    <a:gd name="T4" fmla="*/ 254 w 255"/>
                    <a:gd name="T5" fmla="*/ 7 h 25"/>
                    <a:gd name="T6" fmla="*/ 251 w 255"/>
                    <a:gd name="T7" fmla="*/ 4 h 25"/>
                    <a:gd name="T8" fmla="*/ 247 w 255"/>
                    <a:gd name="T9" fmla="*/ 1 h 25"/>
                    <a:gd name="T10" fmla="*/ 243 w 255"/>
                    <a:gd name="T11" fmla="*/ 0 h 25"/>
                    <a:gd name="T12" fmla="*/ 12 w 255"/>
                    <a:gd name="T13" fmla="*/ 0 h 25"/>
                    <a:gd name="T14" fmla="*/ 12 w 255"/>
                    <a:gd name="T15" fmla="*/ 0 h 25"/>
                    <a:gd name="T16" fmla="*/ 7 w 255"/>
                    <a:gd name="T17" fmla="*/ 1 h 25"/>
                    <a:gd name="T18" fmla="*/ 4 w 255"/>
                    <a:gd name="T19" fmla="*/ 4 h 25"/>
                    <a:gd name="T20" fmla="*/ 1 w 255"/>
                    <a:gd name="T21" fmla="*/ 7 h 25"/>
                    <a:gd name="T22" fmla="*/ 0 w 255"/>
                    <a:gd name="T23" fmla="*/ 13 h 25"/>
                    <a:gd name="T24" fmla="*/ 0 w 255"/>
                    <a:gd name="T25" fmla="*/ 13 h 25"/>
                    <a:gd name="T26" fmla="*/ 1 w 255"/>
                    <a:gd name="T27" fmla="*/ 18 h 25"/>
                    <a:gd name="T28" fmla="*/ 4 w 255"/>
                    <a:gd name="T29" fmla="*/ 21 h 25"/>
                    <a:gd name="T30" fmla="*/ 7 w 255"/>
                    <a:gd name="T31" fmla="*/ 24 h 25"/>
                    <a:gd name="T32" fmla="*/ 12 w 255"/>
                    <a:gd name="T33" fmla="*/ 25 h 25"/>
                    <a:gd name="T34" fmla="*/ 243 w 255"/>
                    <a:gd name="T35" fmla="*/ 25 h 25"/>
                    <a:gd name="T36" fmla="*/ 243 w 255"/>
                    <a:gd name="T37" fmla="*/ 25 h 25"/>
                    <a:gd name="T38" fmla="*/ 247 w 255"/>
                    <a:gd name="T39" fmla="*/ 24 h 25"/>
                    <a:gd name="T40" fmla="*/ 251 w 255"/>
                    <a:gd name="T41" fmla="*/ 21 h 25"/>
                    <a:gd name="T42" fmla="*/ 254 w 255"/>
                    <a:gd name="T43" fmla="*/ 18 h 25"/>
                    <a:gd name="T44" fmla="*/ 255 w 255"/>
                    <a:gd name="T45" fmla="*/ 13 h 25"/>
                    <a:gd name="T46" fmla="*/ 255 w 255"/>
                    <a:gd name="T47" fmla="*/ 1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5" h="25">
                      <a:moveTo>
                        <a:pt x="255" y="13"/>
                      </a:moveTo>
                      <a:lnTo>
                        <a:pt x="255" y="13"/>
                      </a:lnTo>
                      <a:lnTo>
                        <a:pt x="254" y="7"/>
                      </a:lnTo>
                      <a:lnTo>
                        <a:pt x="251" y="4"/>
                      </a:lnTo>
                      <a:lnTo>
                        <a:pt x="247" y="1"/>
                      </a:lnTo>
                      <a:lnTo>
                        <a:pt x="243" y="0"/>
                      </a:lnTo>
                      <a:lnTo>
                        <a:pt x="12" y="0"/>
                      </a:lnTo>
                      <a:lnTo>
                        <a:pt x="12" y="0"/>
                      </a:lnTo>
                      <a:lnTo>
                        <a:pt x="7" y="1"/>
                      </a:lnTo>
                      <a:lnTo>
                        <a:pt x="4" y="4"/>
                      </a:lnTo>
                      <a:lnTo>
                        <a:pt x="1" y="7"/>
                      </a:lnTo>
                      <a:lnTo>
                        <a:pt x="0" y="13"/>
                      </a:lnTo>
                      <a:lnTo>
                        <a:pt x="0" y="13"/>
                      </a:lnTo>
                      <a:lnTo>
                        <a:pt x="1" y="18"/>
                      </a:lnTo>
                      <a:lnTo>
                        <a:pt x="4" y="21"/>
                      </a:lnTo>
                      <a:lnTo>
                        <a:pt x="7" y="24"/>
                      </a:lnTo>
                      <a:lnTo>
                        <a:pt x="12" y="25"/>
                      </a:lnTo>
                      <a:lnTo>
                        <a:pt x="243" y="25"/>
                      </a:lnTo>
                      <a:lnTo>
                        <a:pt x="243" y="25"/>
                      </a:lnTo>
                      <a:lnTo>
                        <a:pt x="247" y="24"/>
                      </a:lnTo>
                      <a:lnTo>
                        <a:pt x="251" y="21"/>
                      </a:lnTo>
                      <a:lnTo>
                        <a:pt x="254" y="18"/>
                      </a:lnTo>
                      <a:lnTo>
                        <a:pt x="255" y="13"/>
                      </a:lnTo>
                      <a:lnTo>
                        <a:pt x="255" y="13"/>
                      </a:lnTo>
                      <a:close/>
                    </a:path>
                  </a:pathLst>
                </a:custGeom>
                <a:solidFill>
                  <a:schemeClr val="accent6"/>
                </a:solidFill>
                <a:ln w="0">
                  <a:solidFill>
                    <a:schemeClr val="accent6"/>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860" name="Freeform 13">
                  <a:extLst>
                    <a:ext uri="{FF2B5EF4-FFF2-40B4-BE49-F238E27FC236}">
                      <a16:creationId xmlns:a16="http://schemas.microsoft.com/office/drawing/2014/main" id="{C2CA8065-8623-488B-9661-2EFBAF4E9C9A}"/>
                    </a:ext>
                  </a:extLst>
                </p:cNvPr>
                <p:cNvSpPr>
                  <a:spLocks/>
                </p:cNvSpPr>
                <p:nvPr/>
              </p:nvSpPr>
              <p:spPr bwMode="auto">
                <a:xfrm>
                  <a:off x="7124700" y="3535363"/>
                  <a:ext cx="134938" cy="12700"/>
                </a:xfrm>
                <a:custGeom>
                  <a:avLst/>
                  <a:gdLst>
                    <a:gd name="T0" fmla="*/ 12 w 255"/>
                    <a:gd name="T1" fmla="*/ 25 h 25"/>
                    <a:gd name="T2" fmla="*/ 243 w 255"/>
                    <a:gd name="T3" fmla="*/ 25 h 25"/>
                    <a:gd name="T4" fmla="*/ 243 w 255"/>
                    <a:gd name="T5" fmla="*/ 25 h 25"/>
                    <a:gd name="T6" fmla="*/ 247 w 255"/>
                    <a:gd name="T7" fmla="*/ 25 h 25"/>
                    <a:gd name="T8" fmla="*/ 251 w 255"/>
                    <a:gd name="T9" fmla="*/ 22 h 25"/>
                    <a:gd name="T10" fmla="*/ 254 w 255"/>
                    <a:gd name="T11" fmla="*/ 18 h 25"/>
                    <a:gd name="T12" fmla="*/ 255 w 255"/>
                    <a:gd name="T13" fmla="*/ 13 h 25"/>
                    <a:gd name="T14" fmla="*/ 255 w 255"/>
                    <a:gd name="T15" fmla="*/ 13 h 25"/>
                    <a:gd name="T16" fmla="*/ 254 w 255"/>
                    <a:gd name="T17" fmla="*/ 9 h 25"/>
                    <a:gd name="T18" fmla="*/ 251 w 255"/>
                    <a:gd name="T19" fmla="*/ 5 h 25"/>
                    <a:gd name="T20" fmla="*/ 247 w 255"/>
                    <a:gd name="T21" fmla="*/ 1 h 25"/>
                    <a:gd name="T22" fmla="*/ 243 w 255"/>
                    <a:gd name="T23" fmla="*/ 0 h 25"/>
                    <a:gd name="T24" fmla="*/ 12 w 255"/>
                    <a:gd name="T25" fmla="*/ 0 h 25"/>
                    <a:gd name="T26" fmla="*/ 12 w 255"/>
                    <a:gd name="T27" fmla="*/ 0 h 25"/>
                    <a:gd name="T28" fmla="*/ 7 w 255"/>
                    <a:gd name="T29" fmla="*/ 1 h 25"/>
                    <a:gd name="T30" fmla="*/ 4 w 255"/>
                    <a:gd name="T31" fmla="*/ 5 h 25"/>
                    <a:gd name="T32" fmla="*/ 1 w 255"/>
                    <a:gd name="T33" fmla="*/ 9 h 25"/>
                    <a:gd name="T34" fmla="*/ 0 w 255"/>
                    <a:gd name="T35" fmla="*/ 13 h 25"/>
                    <a:gd name="T36" fmla="*/ 0 w 255"/>
                    <a:gd name="T37" fmla="*/ 13 h 25"/>
                    <a:gd name="T38" fmla="*/ 1 w 255"/>
                    <a:gd name="T39" fmla="*/ 18 h 25"/>
                    <a:gd name="T40" fmla="*/ 4 w 255"/>
                    <a:gd name="T41" fmla="*/ 22 h 25"/>
                    <a:gd name="T42" fmla="*/ 7 w 255"/>
                    <a:gd name="T43" fmla="*/ 25 h 25"/>
                    <a:gd name="T44" fmla="*/ 12 w 255"/>
                    <a:gd name="T45" fmla="*/ 25 h 25"/>
                    <a:gd name="T46" fmla="*/ 12 w 255"/>
                    <a:gd name="T4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5" h="25">
                      <a:moveTo>
                        <a:pt x="12" y="25"/>
                      </a:moveTo>
                      <a:lnTo>
                        <a:pt x="243" y="25"/>
                      </a:lnTo>
                      <a:lnTo>
                        <a:pt x="243" y="25"/>
                      </a:lnTo>
                      <a:lnTo>
                        <a:pt x="247" y="25"/>
                      </a:lnTo>
                      <a:lnTo>
                        <a:pt x="251" y="22"/>
                      </a:lnTo>
                      <a:lnTo>
                        <a:pt x="254" y="18"/>
                      </a:lnTo>
                      <a:lnTo>
                        <a:pt x="255" y="13"/>
                      </a:lnTo>
                      <a:lnTo>
                        <a:pt x="255" y="13"/>
                      </a:lnTo>
                      <a:lnTo>
                        <a:pt x="254" y="9"/>
                      </a:lnTo>
                      <a:lnTo>
                        <a:pt x="251" y="5"/>
                      </a:lnTo>
                      <a:lnTo>
                        <a:pt x="247" y="1"/>
                      </a:lnTo>
                      <a:lnTo>
                        <a:pt x="243" y="0"/>
                      </a:lnTo>
                      <a:lnTo>
                        <a:pt x="12" y="0"/>
                      </a:lnTo>
                      <a:lnTo>
                        <a:pt x="12" y="0"/>
                      </a:lnTo>
                      <a:lnTo>
                        <a:pt x="7" y="1"/>
                      </a:lnTo>
                      <a:lnTo>
                        <a:pt x="4" y="5"/>
                      </a:lnTo>
                      <a:lnTo>
                        <a:pt x="1" y="9"/>
                      </a:lnTo>
                      <a:lnTo>
                        <a:pt x="0" y="13"/>
                      </a:lnTo>
                      <a:lnTo>
                        <a:pt x="0" y="13"/>
                      </a:lnTo>
                      <a:lnTo>
                        <a:pt x="1" y="18"/>
                      </a:lnTo>
                      <a:lnTo>
                        <a:pt x="4" y="22"/>
                      </a:lnTo>
                      <a:lnTo>
                        <a:pt x="7" y="25"/>
                      </a:lnTo>
                      <a:lnTo>
                        <a:pt x="12" y="25"/>
                      </a:lnTo>
                      <a:lnTo>
                        <a:pt x="12" y="25"/>
                      </a:lnTo>
                      <a:close/>
                    </a:path>
                  </a:pathLst>
                </a:custGeom>
                <a:solidFill>
                  <a:schemeClr val="accent6"/>
                </a:solidFill>
                <a:ln w="0">
                  <a:solidFill>
                    <a:schemeClr val="accent6"/>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grpSp>
          <p:sp>
            <p:nvSpPr>
              <p:cNvPr id="851" name="Rectangle 850">
                <a:extLst>
                  <a:ext uri="{FF2B5EF4-FFF2-40B4-BE49-F238E27FC236}">
                    <a16:creationId xmlns:a16="http://schemas.microsoft.com/office/drawing/2014/main" id="{13E10D5B-8860-4A52-908B-56F567D610E3}"/>
                  </a:ext>
                </a:extLst>
              </p:cNvPr>
              <p:cNvSpPr/>
              <p:nvPr/>
            </p:nvSpPr>
            <p:spPr>
              <a:xfrm>
                <a:off x="10821812" y="2594650"/>
                <a:ext cx="670938"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44546A"/>
                    </a:solidFill>
                    <a:effectLst/>
                    <a:uLnTx/>
                    <a:uFillTx/>
                    <a:latin typeface="Open Sans"/>
                    <a:ea typeface="+mn-ea"/>
                    <a:cs typeface="+mn-cs"/>
                  </a:rPr>
                  <a:t>Switch</a:t>
                </a:r>
                <a:endParaRPr kumimoji="0" lang="he-IL" sz="800" b="0" i="0" u="none" strike="noStrike" kern="1200" cap="none" spc="0" normalizeH="0" baseline="0" noProof="0">
                  <a:ln>
                    <a:noFill/>
                  </a:ln>
                  <a:solidFill>
                    <a:srgbClr val="44546A"/>
                  </a:solidFill>
                  <a:effectLst/>
                  <a:uLnTx/>
                  <a:uFillTx/>
                  <a:latin typeface="Open Sans"/>
                  <a:ea typeface="+mn-ea"/>
                  <a:cs typeface="+mn-cs"/>
                </a:endParaRPr>
              </a:p>
            </p:txBody>
          </p:sp>
        </p:grpSp>
        <p:grpSp>
          <p:nvGrpSpPr>
            <p:cNvPr id="862" name="Group 861">
              <a:extLst>
                <a:ext uri="{FF2B5EF4-FFF2-40B4-BE49-F238E27FC236}">
                  <a16:creationId xmlns:a16="http://schemas.microsoft.com/office/drawing/2014/main" id="{4AAC00CF-098A-4973-9488-0721D8D938EE}"/>
                </a:ext>
              </a:extLst>
            </p:cNvPr>
            <p:cNvGrpSpPr/>
            <p:nvPr/>
          </p:nvGrpSpPr>
          <p:grpSpPr>
            <a:xfrm>
              <a:off x="12475341" y="5205034"/>
              <a:ext cx="780983" cy="725830"/>
              <a:chOff x="9455721" y="2920826"/>
              <a:chExt cx="780983" cy="725830"/>
            </a:xfrm>
          </p:grpSpPr>
          <p:grpSp>
            <p:nvGrpSpPr>
              <p:cNvPr id="863" name="Group 862">
                <a:extLst>
                  <a:ext uri="{FF2B5EF4-FFF2-40B4-BE49-F238E27FC236}">
                    <a16:creationId xmlns:a16="http://schemas.microsoft.com/office/drawing/2014/main" id="{B7A117FF-BDFD-4FFE-9B49-207694CA650F}"/>
                  </a:ext>
                </a:extLst>
              </p:cNvPr>
              <p:cNvGrpSpPr/>
              <p:nvPr/>
            </p:nvGrpSpPr>
            <p:grpSpPr>
              <a:xfrm>
                <a:off x="9684746" y="2920826"/>
                <a:ext cx="240783" cy="545984"/>
                <a:chOff x="13347464" y="961554"/>
                <a:chExt cx="1259969" cy="2856989"/>
              </a:xfrm>
              <a:noFill/>
            </p:grpSpPr>
            <p:sp>
              <p:nvSpPr>
                <p:cNvPr id="867" name="Freeform 6">
                  <a:extLst>
                    <a:ext uri="{FF2B5EF4-FFF2-40B4-BE49-F238E27FC236}">
                      <a16:creationId xmlns:a16="http://schemas.microsoft.com/office/drawing/2014/main" id="{62A34DBB-E508-4198-87EC-160DAF24075A}"/>
                    </a:ext>
                  </a:extLst>
                </p:cNvPr>
                <p:cNvSpPr>
                  <a:spLocks/>
                </p:cNvSpPr>
                <p:nvPr/>
              </p:nvSpPr>
              <p:spPr bwMode="auto">
                <a:xfrm>
                  <a:off x="13347464" y="961554"/>
                  <a:ext cx="1259969" cy="2295225"/>
                </a:xfrm>
                <a:custGeom>
                  <a:avLst/>
                  <a:gdLst>
                    <a:gd name="T0" fmla="*/ 290 w 314"/>
                    <a:gd name="T1" fmla="*/ 0 h 572"/>
                    <a:gd name="T2" fmla="*/ 24 w 314"/>
                    <a:gd name="T3" fmla="*/ 0 h 572"/>
                    <a:gd name="T4" fmla="*/ 24 w 314"/>
                    <a:gd name="T5" fmla="*/ 0 h 572"/>
                    <a:gd name="T6" fmla="*/ 14 w 314"/>
                    <a:gd name="T7" fmla="*/ 2 h 572"/>
                    <a:gd name="T8" fmla="*/ 6 w 314"/>
                    <a:gd name="T9" fmla="*/ 8 h 572"/>
                    <a:gd name="T10" fmla="*/ 2 w 314"/>
                    <a:gd name="T11" fmla="*/ 14 h 572"/>
                    <a:gd name="T12" fmla="*/ 0 w 314"/>
                    <a:gd name="T13" fmla="*/ 24 h 572"/>
                    <a:gd name="T14" fmla="*/ 0 w 314"/>
                    <a:gd name="T15" fmla="*/ 548 h 572"/>
                    <a:gd name="T16" fmla="*/ 0 w 314"/>
                    <a:gd name="T17" fmla="*/ 548 h 572"/>
                    <a:gd name="T18" fmla="*/ 2 w 314"/>
                    <a:gd name="T19" fmla="*/ 558 h 572"/>
                    <a:gd name="T20" fmla="*/ 6 w 314"/>
                    <a:gd name="T21" fmla="*/ 564 h 572"/>
                    <a:gd name="T22" fmla="*/ 14 w 314"/>
                    <a:gd name="T23" fmla="*/ 570 h 572"/>
                    <a:gd name="T24" fmla="*/ 24 w 314"/>
                    <a:gd name="T25" fmla="*/ 572 h 572"/>
                    <a:gd name="T26" fmla="*/ 46 w 314"/>
                    <a:gd name="T27" fmla="*/ 572 h 572"/>
                    <a:gd name="T28" fmla="*/ 46 w 314"/>
                    <a:gd name="T29" fmla="*/ 572 h 572"/>
                    <a:gd name="T30" fmla="*/ 50 w 314"/>
                    <a:gd name="T31" fmla="*/ 570 h 572"/>
                    <a:gd name="T32" fmla="*/ 52 w 314"/>
                    <a:gd name="T33" fmla="*/ 566 h 572"/>
                    <a:gd name="T34" fmla="*/ 52 w 314"/>
                    <a:gd name="T35" fmla="*/ 566 h 572"/>
                    <a:gd name="T36" fmla="*/ 52 w 314"/>
                    <a:gd name="T37" fmla="*/ 566 h 572"/>
                    <a:gd name="T38" fmla="*/ 54 w 314"/>
                    <a:gd name="T39" fmla="*/ 562 h 572"/>
                    <a:gd name="T40" fmla="*/ 58 w 314"/>
                    <a:gd name="T41" fmla="*/ 562 h 572"/>
                    <a:gd name="T42" fmla="*/ 254 w 314"/>
                    <a:gd name="T43" fmla="*/ 562 h 572"/>
                    <a:gd name="T44" fmla="*/ 254 w 314"/>
                    <a:gd name="T45" fmla="*/ 562 h 572"/>
                    <a:gd name="T46" fmla="*/ 258 w 314"/>
                    <a:gd name="T47" fmla="*/ 562 h 572"/>
                    <a:gd name="T48" fmla="*/ 260 w 314"/>
                    <a:gd name="T49" fmla="*/ 566 h 572"/>
                    <a:gd name="T50" fmla="*/ 260 w 314"/>
                    <a:gd name="T51" fmla="*/ 566 h 572"/>
                    <a:gd name="T52" fmla="*/ 260 w 314"/>
                    <a:gd name="T53" fmla="*/ 566 h 572"/>
                    <a:gd name="T54" fmla="*/ 260 w 314"/>
                    <a:gd name="T55" fmla="*/ 570 h 572"/>
                    <a:gd name="T56" fmla="*/ 264 w 314"/>
                    <a:gd name="T57" fmla="*/ 572 h 572"/>
                    <a:gd name="T58" fmla="*/ 290 w 314"/>
                    <a:gd name="T59" fmla="*/ 572 h 572"/>
                    <a:gd name="T60" fmla="*/ 290 w 314"/>
                    <a:gd name="T61" fmla="*/ 572 h 572"/>
                    <a:gd name="T62" fmla="*/ 300 w 314"/>
                    <a:gd name="T63" fmla="*/ 570 h 572"/>
                    <a:gd name="T64" fmla="*/ 308 w 314"/>
                    <a:gd name="T65" fmla="*/ 564 h 572"/>
                    <a:gd name="T66" fmla="*/ 314 w 314"/>
                    <a:gd name="T67" fmla="*/ 558 h 572"/>
                    <a:gd name="T68" fmla="*/ 314 w 314"/>
                    <a:gd name="T69" fmla="*/ 548 h 572"/>
                    <a:gd name="T70" fmla="*/ 314 w 314"/>
                    <a:gd name="T71" fmla="*/ 24 h 572"/>
                    <a:gd name="T72" fmla="*/ 314 w 314"/>
                    <a:gd name="T73" fmla="*/ 24 h 572"/>
                    <a:gd name="T74" fmla="*/ 314 w 314"/>
                    <a:gd name="T75" fmla="*/ 14 h 572"/>
                    <a:gd name="T76" fmla="*/ 308 w 314"/>
                    <a:gd name="T77" fmla="*/ 8 h 572"/>
                    <a:gd name="T78" fmla="*/ 300 w 314"/>
                    <a:gd name="T79" fmla="*/ 2 h 572"/>
                    <a:gd name="T80" fmla="*/ 290 w 314"/>
                    <a:gd name="T81" fmla="*/ 0 h 572"/>
                    <a:gd name="T82" fmla="*/ 290 w 314"/>
                    <a:gd name="T83" fmla="*/ 0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4" h="572">
                      <a:moveTo>
                        <a:pt x="290" y="0"/>
                      </a:moveTo>
                      <a:lnTo>
                        <a:pt x="24" y="0"/>
                      </a:lnTo>
                      <a:lnTo>
                        <a:pt x="24" y="0"/>
                      </a:lnTo>
                      <a:lnTo>
                        <a:pt x="14" y="2"/>
                      </a:lnTo>
                      <a:lnTo>
                        <a:pt x="6" y="8"/>
                      </a:lnTo>
                      <a:lnTo>
                        <a:pt x="2" y="14"/>
                      </a:lnTo>
                      <a:lnTo>
                        <a:pt x="0" y="24"/>
                      </a:lnTo>
                      <a:lnTo>
                        <a:pt x="0" y="548"/>
                      </a:lnTo>
                      <a:lnTo>
                        <a:pt x="0" y="548"/>
                      </a:lnTo>
                      <a:lnTo>
                        <a:pt x="2" y="558"/>
                      </a:lnTo>
                      <a:lnTo>
                        <a:pt x="6" y="564"/>
                      </a:lnTo>
                      <a:lnTo>
                        <a:pt x="14" y="570"/>
                      </a:lnTo>
                      <a:lnTo>
                        <a:pt x="24" y="572"/>
                      </a:lnTo>
                      <a:lnTo>
                        <a:pt x="46" y="572"/>
                      </a:lnTo>
                      <a:lnTo>
                        <a:pt x="46" y="572"/>
                      </a:lnTo>
                      <a:lnTo>
                        <a:pt x="50" y="570"/>
                      </a:lnTo>
                      <a:lnTo>
                        <a:pt x="52" y="566"/>
                      </a:lnTo>
                      <a:lnTo>
                        <a:pt x="52" y="566"/>
                      </a:lnTo>
                      <a:lnTo>
                        <a:pt x="52" y="566"/>
                      </a:lnTo>
                      <a:lnTo>
                        <a:pt x="54" y="562"/>
                      </a:lnTo>
                      <a:lnTo>
                        <a:pt x="58" y="562"/>
                      </a:lnTo>
                      <a:lnTo>
                        <a:pt x="254" y="562"/>
                      </a:lnTo>
                      <a:lnTo>
                        <a:pt x="254" y="562"/>
                      </a:lnTo>
                      <a:lnTo>
                        <a:pt x="258" y="562"/>
                      </a:lnTo>
                      <a:lnTo>
                        <a:pt x="260" y="566"/>
                      </a:lnTo>
                      <a:lnTo>
                        <a:pt x="260" y="566"/>
                      </a:lnTo>
                      <a:lnTo>
                        <a:pt x="260" y="566"/>
                      </a:lnTo>
                      <a:lnTo>
                        <a:pt x="260" y="570"/>
                      </a:lnTo>
                      <a:lnTo>
                        <a:pt x="264" y="572"/>
                      </a:lnTo>
                      <a:lnTo>
                        <a:pt x="290" y="572"/>
                      </a:lnTo>
                      <a:lnTo>
                        <a:pt x="290" y="572"/>
                      </a:lnTo>
                      <a:lnTo>
                        <a:pt x="300" y="570"/>
                      </a:lnTo>
                      <a:lnTo>
                        <a:pt x="308" y="564"/>
                      </a:lnTo>
                      <a:lnTo>
                        <a:pt x="314" y="558"/>
                      </a:lnTo>
                      <a:lnTo>
                        <a:pt x="314" y="548"/>
                      </a:lnTo>
                      <a:lnTo>
                        <a:pt x="314" y="24"/>
                      </a:lnTo>
                      <a:lnTo>
                        <a:pt x="314" y="24"/>
                      </a:lnTo>
                      <a:lnTo>
                        <a:pt x="314" y="14"/>
                      </a:lnTo>
                      <a:lnTo>
                        <a:pt x="308" y="8"/>
                      </a:lnTo>
                      <a:lnTo>
                        <a:pt x="300" y="2"/>
                      </a:lnTo>
                      <a:lnTo>
                        <a:pt x="290" y="0"/>
                      </a:lnTo>
                      <a:lnTo>
                        <a:pt x="290" y="0"/>
                      </a:lnTo>
                      <a:close/>
                    </a:path>
                  </a:pathLst>
                </a:custGeom>
                <a:grpFill/>
                <a:ln w="9525">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44546A"/>
                    </a:solidFill>
                    <a:effectLst/>
                    <a:uLnTx/>
                    <a:uFillTx/>
                    <a:latin typeface="Open Sans"/>
                    <a:ea typeface="+mn-ea"/>
                    <a:cs typeface="+mn-cs"/>
                  </a:endParaRPr>
                </a:p>
              </p:txBody>
            </p:sp>
            <p:sp>
              <p:nvSpPr>
                <p:cNvPr id="868" name="Freeform 8">
                  <a:extLst>
                    <a:ext uri="{FF2B5EF4-FFF2-40B4-BE49-F238E27FC236}">
                      <a16:creationId xmlns:a16="http://schemas.microsoft.com/office/drawing/2014/main" id="{6BA5FA39-9004-44AF-A70B-E2A040288CCD}"/>
                    </a:ext>
                  </a:extLst>
                </p:cNvPr>
                <p:cNvSpPr>
                  <a:spLocks/>
                </p:cNvSpPr>
                <p:nvPr/>
              </p:nvSpPr>
              <p:spPr bwMode="auto">
                <a:xfrm>
                  <a:off x="13499947" y="1106008"/>
                  <a:ext cx="946982" cy="264834"/>
                </a:xfrm>
                <a:custGeom>
                  <a:avLst/>
                  <a:gdLst>
                    <a:gd name="T0" fmla="*/ 228 w 236"/>
                    <a:gd name="T1" fmla="*/ 66 h 66"/>
                    <a:gd name="T2" fmla="*/ 8 w 236"/>
                    <a:gd name="T3" fmla="*/ 66 h 66"/>
                    <a:gd name="T4" fmla="*/ 8 w 236"/>
                    <a:gd name="T5" fmla="*/ 66 h 66"/>
                    <a:gd name="T6" fmla="*/ 4 w 236"/>
                    <a:gd name="T7" fmla="*/ 66 h 66"/>
                    <a:gd name="T8" fmla="*/ 2 w 236"/>
                    <a:gd name="T9" fmla="*/ 64 h 66"/>
                    <a:gd name="T10" fmla="*/ 0 w 236"/>
                    <a:gd name="T11" fmla="*/ 60 h 66"/>
                    <a:gd name="T12" fmla="*/ 0 w 236"/>
                    <a:gd name="T13" fmla="*/ 58 h 66"/>
                    <a:gd name="T14" fmla="*/ 0 w 236"/>
                    <a:gd name="T15" fmla="*/ 8 h 66"/>
                    <a:gd name="T16" fmla="*/ 0 w 236"/>
                    <a:gd name="T17" fmla="*/ 8 h 66"/>
                    <a:gd name="T18" fmla="*/ 0 w 236"/>
                    <a:gd name="T19" fmla="*/ 6 h 66"/>
                    <a:gd name="T20" fmla="*/ 2 w 236"/>
                    <a:gd name="T21" fmla="*/ 2 h 66"/>
                    <a:gd name="T22" fmla="*/ 4 w 236"/>
                    <a:gd name="T23" fmla="*/ 2 h 66"/>
                    <a:gd name="T24" fmla="*/ 8 w 236"/>
                    <a:gd name="T25" fmla="*/ 0 h 66"/>
                    <a:gd name="T26" fmla="*/ 228 w 236"/>
                    <a:gd name="T27" fmla="*/ 0 h 66"/>
                    <a:gd name="T28" fmla="*/ 228 w 236"/>
                    <a:gd name="T29" fmla="*/ 0 h 66"/>
                    <a:gd name="T30" fmla="*/ 232 w 236"/>
                    <a:gd name="T31" fmla="*/ 2 h 66"/>
                    <a:gd name="T32" fmla="*/ 234 w 236"/>
                    <a:gd name="T33" fmla="*/ 2 h 66"/>
                    <a:gd name="T34" fmla="*/ 236 w 236"/>
                    <a:gd name="T35" fmla="*/ 6 h 66"/>
                    <a:gd name="T36" fmla="*/ 236 w 236"/>
                    <a:gd name="T37" fmla="*/ 8 h 66"/>
                    <a:gd name="T38" fmla="*/ 236 w 236"/>
                    <a:gd name="T39" fmla="*/ 58 h 66"/>
                    <a:gd name="T40" fmla="*/ 236 w 236"/>
                    <a:gd name="T41" fmla="*/ 58 h 66"/>
                    <a:gd name="T42" fmla="*/ 236 w 236"/>
                    <a:gd name="T43" fmla="*/ 60 h 66"/>
                    <a:gd name="T44" fmla="*/ 234 w 236"/>
                    <a:gd name="T45" fmla="*/ 64 h 66"/>
                    <a:gd name="T46" fmla="*/ 232 w 236"/>
                    <a:gd name="T47" fmla="*/ 66 h 66"/>
                    <a:gd name="T48" fmla="*/ 228 w 236"/>
                    <a:gd name="T49" fmla="*/ 66 h 66"/>
                    <a:gd name="T50" fmla="*/ 228 w 236"/>
                    <a:gd name="T51"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6" h="66">
                      <a:moveTo>
                        <a:pt x="228" y="66"/>
                      </a:moveTo>
                      <a:lnTo>
                        <a:pt x="8" y="66"/>
                      </a:lnTo>
                      <a:lnTo>
                        <a:pt x="8" y="66"/>
                      </a:lnTo>
                      <a:lnTo>
                        <a:pt x="4" y="66"/>
                      </a:lnTo>
                      <a:lnTo>
                        <a:pt x="2" y="64"/>
                      </a:lnTo>
                      <a:lnTo>
                        <a:pt x="0" y="60"/>
                      </a:lnTo>
                      <a:lnTo>
                        <a:pt x="0" y="58"/>
                      </a:lnTo>
                      <a:lnTo>
                        <a:pt x="0" y="8"/>
                      </a:lnTo>
                      <a:lnTo>
                        <a:pt x="0" y="8"/>
                      </a:lnTo>
                      <a:lnTo>
                        <a:pt x="0" y="6"/>
                      </a:lnTo>
                      <a:lnTo>
                        <a:pt x="2" y="2"/>
                      </a:lnTo>
                      <a:lnTo>
                        <a:pt x="4" y="2"/>
                      </a:lnTo>
                      <a:lnTo>
                        <a:pt x="8" y="0"/>
                      </a:lnTo>
                      <a:lnTo>
                        <a:pt x="228" y="0"/>
                      </a:lnTo>
                      <a:lnTo>
                        <a:pt x="228" y="0"/>
                      </a:lnTo>
                      <a:lnTo>
                        <a:pt x="232" y="2"/>
                      </a:lnTo>
                      <a:lnTo>
                        <a:pt x="234" y="2"/>
                      </a:lnTo>
                      <a:lnTo>
                        <a:pt x="236" y="6"/>
                      </a:lnTo>
                      <a:lnTo>
                        <a:pt x="236" y="8"/>
                      </a:lnTo>
                      <a:lnTo>
                        <a:pt x="236" y="58"/>
                      </a:lnTo>
                      <a:lnTo>
                        <a:pt x="236" y="58"/>
                      </a:lnTo>
                      <a:lnTo>
                        <a:pt x="236" y="60"/>
                      </a:lnTo>
                      <a:lnTo>
                        <a:pt x="234" y="64"/>
                      </a:lnTo>
                      <a:lnTo>
                        <a:pt x="232" y="66"/>
                      </a:lnTo>
                      <a:lnTo>
                        <a:pt x="228" y="66"/>
                      </a:lnTo>
                      <a:lnTo>
                        <a:pt x="228" y="66"/>
                      </a:lnTo>
                      <a:close/>
                    </a:path>
                  </a:pathLst>
                </a:custGeom>
                <a:grpFill/>
                <a:ln w="9525">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44546A"/>
                    </a:solidFill>
                    <a:effectLst/>
                    <a:uLnTx/>
                    <a:uFillTx/>
                    <a:latin typeface="Open Sans"/>
                    <a:ea typeface="+mn-ea"/>
                    <a:cs typeface="+mn-cs"/>
                  </a:endParaRPr>
                </a:p>
              </p:txBody>
            </p:sp>
            <p:sp>
              <p:nvSpPr>
                <p:cNvPr id="869" name="Freeform 10">
                  <a:extLst>
                    <a:ext uri="{FF2B5EF4-FFF2-40B4-BE49-F238E27FC236}">
                      <a16:creationId xmlns:a16="http://schemas.microsoft.com/office/drawing/2014/main" id="{A88FE1DB-95AF-4963-B2EC-CCAE1E1E13CC}"/>
                    </a:ext>
                  </a:extLst>
                </p:cNvPr>
                <p:cNvSpPr>
                  <a:spLocks/>
                </p:cNvSpPr>
                <p:nvPr/>
              </p:nvSpPr>
              <p:spPr bwMode="auto">
                <a:xfrm>
                  <a:off x="13499947" y="1467146"/>
                  <a:ext cx="946982" cy="256807"/>
                </a:xfrm>
                <a:custGeom>
                  <a:avLst/>
                  <a:gdLst>
                    <a:gd name="T0" fmla="*/ 228 w 236"/>
                    <a:gd name="T1" fmla="*/ 64 h 64"/>
                    <a:gd name="T2" fmla="*/ 8 w 236"/>
                    <a:gd name="T3" fmla="*/ 64 h 64"/>
                    <a:gd name="T4" fmla="*/ 8 w 236"/>
                    <a:gd name="T5" fmla="*/ 64 h 64"/>
                    <a:gd name="T6" fmla="*/ 4 w 236"/>
                    <a:gd name="T7" fmla="*/ 64 h 64"/>
                    <a:gd name="T8" fmla="*/ 2 w 236"/>
                    <a:gd name="T9" fmla="*/ 62 h 64"/>
                    <a:gd name="T10" fmla="*/ 0 w 236"/>
                    <a:gd name="T11" fmla="*/ 60 h 64"/>
                    <a:gd name="T12" fmla="*/ 0 w 236"/>
                    <a:gd name="T13" fmla="*/ 56 h 64"/>
                    <a:gd name="T14" fmla="*/ 0 w 236"/>
                    <a:gd name="T15" fmla="*/ 6 h 64"/>
                    <a:gd name="T16" fmla="*/ 0 w 236"/>
                    <a:gd name="T17" fmla="*/ 6 h 64"/>
                    <a:gd name="T18" fmla="*/ 0 w 236"/>
                    <a:gd name="T19" fmla="*/ 4 h 64"/>
                    <a:gd name="T20" fmla="*/ 2 w 236"/>
                    <a:gd name="T21" fmla="*/ 2 h 64"/>
                    <a:gd name="T22" fmla="*/ 4 w 236"/>
                    <a:gd name="T23" fmla="*/ 0 h 64"/>
                    <a:gd name="T24" fmla="*/ 8 w 236"/>
                    <a:gd name="T25" fmla="*/ 0 h 64"/>
                    <a:gd name="T26" fmla="*/ 228 w 236"/>
                    <a:gd name="T27" fmla="*/ 0 h 64"/>
                    <a:gd name="T28" fmla="*/ 228 w 236"/>
                    <a:gd name="T29" fmla="*/ 0 h 64"/>
                    <a:gd name="T30" fmla="*/ 232 w 236"/>
                    <a:gd name="T31" fmla="*/ 0 h 64"/>
                    <a:gd name="T32" fmla="*/ 234 w 236"/>
                    <a:gd name="T33" fmla="*/ 2 h 64"/>
                    <a:gd name="T34" fmla="*/ 236 w 236"/>
                    <a:gd name="T35" fmla="*/ 4 h 64"/>
                    <a:gd name="T36" fmla="*/ 236 w 236"/>
                    <a:gd name="T37" fmla="*/ 6 h 64"/>
                    <a:gd name="T38" fmla="*/ 236 w 236"/>
                    <a:gd name="T39" fmla="*/ 56 h 64"/>
                    <a:gd name="T40" fmla="*/ 236 w 236"/>
                    <a:gd name="T41" fmla="*/ 56 h 64"/>
                    <a:gd name="T42" fmla="*/ 236 w 236"/>
                    <a:gd name="T43" fmla="*/ 60 h 64"/>
                    <a:gd name="T44" fmla="*/ 234 w 236"/>
                    <a:gd name="T45" fmla="*/ 62 h 64"/>
                    <a:gd name="T46" fmla="*/ 232 w 236"/>
                    <a:gd name="T47" fmla="*/ 64 h 64"/>
                    <a:gd name="T48" fmla="*/ 228 w 236"/>
                    <a:gd name="T49" fmla="*/ 64 h 64"/>
                    <a:gd name="T50" fmla="*/ 228 w 236"/>
                    <a:gd name="T5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6" h="64">
                      <a:moveTo>
                        <a:pt x="228" y="64"/>
                      </a:moveTo>
                      <a:lnTo>
                        <a:pt x="8" y="64"/>
                      </a:lnTo>
                      <a:lnTo>
                        <a:pt x="8" y="64"/>
                      </a:lnTo>
                      <a:lnTo>
                        <a:pt x="4" y="64"/>
                      </a:lnTo>
                      <a:lnTo>
                        <a:pt x="2" y="62"/>
                      </a:lnTo>
                      <a:lnTo>
                        <a:pt x="0" y="60"/>
                      </a:lnTo>
                      <a:lnTo>
                        <a:pt x="0" y="56"/>
                      </a:lnTo>
                      <a:lnTo>
                        <a:pt x="0" y="6"/>
                      </a:lnTo>
                      <a:lnTo>
                        <a:pt x="0" y="6"/>
                      </a:lnTo>
                      <a:lnTo>
                        <a:pt x="0" y="4"/>
                      </a:lnTo>
                      <a:lnTo>
                        <a:pt x="2" y="2"/>
                      </a:lnTo>
                      <a:lnTo>
                        <a:pt x="4" y="0"/>
                      </a:lnTo>
                      <a:lnTo>
                        <a:pt x="8" y="0"/>
                      </a:lnTo>
                      <a:lnTo>
                        <a:pt x="228" y="0"/>
                      </a:lnTo>
                      <a:lnTo>
                        <a:pt x="228" y="0"/>
                      </a:lnTo>
                      <a:lnTo>
                        <a:pt x="232" y="0"/>
                      </a:lnTo>
                      <a:lnTo>
                        <a:pt x="234" y="2"/>
                      </a:lnTo>
                      <a:lnTo>
                        <a:pt x="236" y="4"/>
                      </a:lnTo>
                      <a:lnTo>
                        <a:pt x="236" y="6"/>
                      </a:lnTo>
                      <a:lnTo>
                        <a:pt x="236" y="56"/>
                      </a:lnTo>
                      <a:lnTo>
                        <a:pt x="236" y="56"/>
                      </a:lnTo>
                      <a:lnTo>
                        <a:pt x="236" y="60"/>
                      </a:lnTo>
                      <a:lnTo>
                        <a:pt x="234" y="62"/>
                      </a:lnTo>
                      <a:lnTo>
                        <a:pt x="232" y="64"/>
                      </a:lnTo>
                      <a:lnTo>
                        <a:pt x="228" y="64"/>
                      </a:lnTo>
                      <a:lnTo>
                        <a:pt x="228" y="64"/>
                      </a:lnTo>
                      <a:close/>
                    </a:path>
                  </a:pathLst>
                </a:custGeom>
                <a:grpFill/>
                <a:ln w="9525">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44546A"/>
                    </a:solidFill>
                    <a:effectLst/>
                    <a:uLnTx/>
                    <a:uFillTx/>
                    <a:latin typeface="Open Sans"/>
                    <a:ea typeface="+mn-ea"/>
                    <a:cs typeface="+mn-cs"/>
                  </a:endParaRPr>
                </a:p>
              </p:txBody>
            </p:sp>
            <p:sp>
              <p:nvSpPr>
                <p:cNvPr id="902" name="Freeform 12">
                  <a:extLst>
                    <a:ext uri="{FF2B5EF4-FFF2-40B4-BE49-F238E27FC236}">
                      <a16:creationId xmlns:a16="http://schemas.microsoft.com/office/drawing/2014/main" id="{D55AAA10-E702-43A0-9540-37544C200272}"/>
                    </a:ext>
                  </a:extLst>
                </p:cNvPr>
                <p:cNvSpPr>
                  <a:spLocks/>
                </p:cNvSpPr>
                <p:nvPr/>
              </p:nvSpPr>
              <p:spPr bwMode="auto">
                <a:xfrm>
                  <a:off x="13499952" y="1820258"/>
                  <a:ext cx="946982" cy="256807"/>
                </a:xfrm>
                <a:custGeom>
                  <a:avLst/>
                  <a:gdLst>
                    <a:gd name="T0" fmla="*/ 228 w 236"/>
                    <a:gd name="T1" fmla="*/ 64 h 64"/>
                    <a:gd name="T2" fmla="*/ 8 w 236"/>
                    <a:gd name="T3" fmla="*/ 64 h 64"/>
                    <a:gd name="T4" fmla="*/ 8 w 236"/>
                    <a:gd name="T5" fmla="*/ 64 h 64"/>
                    <a:gd name="T6" fmla="*/ 4 w 236"/>
                    <a:gd name="T7" fmla="*/ 64 h 64"/>
                    <a:gd name="T8" fmla="*/ 2 w 236"/>
                    <a:gd name="T9" fmla="*/ 62 h 64"/>
                    <a:gd name="T10" fmla="*/ 0 w 236"/>
                    <a:gd name="T11" fmla="*/ 60 h 64"/>
                    <a:gd name="T12" fmla="*/ 0 w 236"/>
                    <a:gd name="T13" fmla="*/ 56 h 64"/>
                    <a:gd name="T14" fmla="*/ 0 w 236"/>
                    <a:gd name="T15" fmla="*/ 8 h 64"/>
                    <a:gd name="T16" fmla="*/ 0 w 236"/>
                    <a:gd name="T17" fmla="*/ 8 h 64"/>
                    <a:gd name="T18" fmla="*/ 0 w 236"/>
                    <a:gd name="T19" fmla="*/ 4 h 64"/>
                    <a:gd name="T20" fmla="*/ 2 w 236"/>
                    <a:gd name="T21" fmla="*/ 2 h 64"/>
                    <a:gd name="T22" fmla="*/ 4 w 236"/>
                    <a:gd name="T23" fmla="*/ 0 h 64"/>
                    <a:gd name="T24" fmla="*/ 8 w 236"/>
                    <a:gd name="T25" fmla="*/ 0 h 64"/>
                    <a:gd name="T26" fmla="*/ 228 w 236"/>
                    <a:gd name="T27" fmla="*/ 0 h 64"/>
                    <a:gd name="T28" fmla="*/ 228 w 236"/>
                    <a:gd name="T29" fmla="*/ 0 h 64"/>
                    <a:gd name="T30" fmla="*/ 232 w 236"/>
                    <a:gd name="T31" fmla="*/ 0 h 64"/>
                    <a:gd name="T32" fmla="*/ 234 w 236"/>
                    <a:gd name="T33" fmla="*/ 2 h 64"/>
                    <a:gd name="T34" fmla="*/ 236 w 236"/>
                    <a:gd name="T35" fmla="*/ 4 h 64"/>
                    <a:gd name="T36" fmla="*/ 236 w 236"/>
                    <a:gd name="T37" fmla="*/ 8 h 64"/>
                    <a:gd name="T38" fmla="*/ 236 w 236"/>
                    <a:gd name="T39" fmla="*/ 56 h 64"/>
                    <a:gd name="T40" fmla="*/ 236 w 236"/>
                    <a:gd name="T41" fmla="*/ 56 h 64"/>
                    <a:gd name="T42" fmla="*/ 236 w 236"/>
                    <a:gd name="T43" fmla="*/ 60 h 64"/>
                    <a:gd name="T44" fmla="*/ 234 w 236"/>
                    <a:gd name="T45" fmla="*/ 62 h 64"/>
                    <a:gd name="T46" fmla="*/ 232 w 236"/>
                    <a:gd name="T47" fmla="*/ 64 h 64"/>
                    <a:gd name="T48" fmla="*/ 228 w 236"/>
                    <a:gd name="T49" fmla="*/ 64 h 64"/>
                    <a:gd name="T50" fmla="*/ 228 w 236"/>
                    <a:gd name="T5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6" h="64">
                      <a:moveTo>
                        <a:pt x="228" y="64"/>
                      </a:moveTo>
                      <a:lnTo>
                        <a:pt x="8" y="64"/>
                      </a:lnTo>
                      <a:lnTo>
                        <a:pt x="8" y="64"/>
                      </a:lnTo>
                      <a:lnTo>
                        <a:pt x="4" y="64"/>
                      </a:lnTo>
                      <a:lnTo>
                        <a:pt x="2" y="62"/>
                      </a:lnTo>
                      <a:lnTo>
                        <a:pt x="0" y="60"/>
                      </a:lnTo>
                      <a:lnTo>
                        <a:pt x="0" y="56"/>
                      </a:lnTo>
                      <a:lnTo>
                        <a:pt x="0" y="8"/>
                      </a:lnTo>
                      <a:lnTo>
                        <a:pt x="0" y="8"/>
                      </a:lnTo>
                      <a:lnTo>
                        <a:pt x="0" y="4"/>
                      </a:lnTo>
                      <a:lnTo>
                        <a:pt x="2" y="2"/>
                      </a:lnTo>
                      <a:lnTo>
                        <a:pt x="4" y="0"/>
                      </a:lnTo>
                      <a:lnTo>
                        <a:pt x="8" y="0"/>
                      </a:lnTo>
                      <a:lnTo>
                        <a:pt x="228" y="0"/>
                      </a:lnTo>
                      <a:lnTo>
                        <a:pt x="228" y="0"/>
                      </a:lnTo>
                      <a:lnTo>
                        <a:pt x="232" y="0"/>
                      </a:lnTo>
                      <a:lnTo>
                        <a:pt x="234" y="2"/>
                      </a:lnTo>
                      <a:lnTo>
                        <a:pt x="236" y="4"/>
                      </a:lnTo>
                      <a:lnTo>
                        <a:pt x="236" y="8"/>
                      </a:lnTo>
                      <a:lnTo>
                        <a:pt x="236" y="56"/>
                      </a:lnTo>
                      <a:lnTo>
                        <a:pt x="236" y="56"/>
                      </a:lnTo>
                      <a:lnTo>
                        <a:pt x="236" y="60"/>
                      </a:lnTo>
                      <a:lnTo>
                        <a:pt x="234" y="62"/>
                      </a:lnTo>
                      <a:lnTo>
                        <a:pt x="232" y="64"/>
                      </a:lnTo>
                      <a:lnTo>
                        <a:pt x="228" y="64"/>
                      </a:lnTo>
                      <a:lnTo>
                        <a:pt x="228" y="64"/>
                      </a:lnTo>
                      <a:close/>
                    </a:path>
                  </a:pathLst>
                </a:custGeom>
                <a:grpFill/>
                <a:ln w="9525">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44546A"/>
                    </a:solidFill>
                    <a:effectLst/>
                    <a:uLnTx/>
                    <a:uFillTx/>
                    <a:latin typeface="Open Sans"/>
                    <a:ea typeface="+mn-ea"/>
                    <a:cs typeface="+mn-cs"/>
                  </a:endParaRPr>
                </a:p>
              </p:txBody>
            </p:sp>
            <p:sp>
              <p:nvSpPr>
                <p:cNvPr id="903" name="Freeform 14">
                  <a:extLst>
                    <a:ext uri="{FF2B5EF4-FFF2-40B4-BE49-F238E27FC236}">
                      <a16:creationId xmlns:a16="http://schemas.microsoft.com/office/drawing/2014/main" id="{C3F2D2EB-5FED-43B4-A52A-5FB03207E0C8}"/>
                    </a:ext>
                  </a:extLst>
                </p:cNvPr>
                <p:cNvSpPr>
                  <a:spLocks/>
                </p:cNvSpPr>
                <p:nvPr/>
              </p:nvSpPr>
              <p:spPr bwMode="auto">
                <a:xfrm>
                  <a:off x="14246291" y="2333872"/>
                  <a:ext cx="200633" cy="192604"/>
                </a:xfrm>
                <a:custGeom>
                  <a:avLst/>
                  <a:gdLst>
                    <a:gd name="T0" fmla="*/ 50 w 50"/>
                    <a:gd name="T1" fmla="*/ 24 h 48"/>
                    <a:gd name="T2" fmla="*/ 50 w 50"/>
                    <a:gd name="T3" fmla="*/ 24 h 48"/>
                    <a:gd name="T4" fmla="*/ 48 w 50"/>
                    <a:gd name="T5" fmla="*/ 34 h 48"/>
                    <a:gd name="T6" fmla="*/ 42 w 50"/>
                    <a:gd name="T7" fmla="*/ 42 h 48"/>
                    <a:gd name="T8" fmla="*/ 34 w 50"/>
                    <a:gd name="T9" fmla="*/ 48 h 48"/>
                    <a:gd name="T10" fmla="*/ 26 w 50"/>
                    <a:gd name="T11" fmla="*/ 48 h 48"/>
                    <a:gd name="T12" fmla="*/ 26 w 50"/>
                    <a:gd name="T13" fmla="*/ 48 h 48"/>
                    <a:gd name="T14" fmla="*/ 16 w 50"/>
                    <a:gd name="T15" fmla="*/ 48 h 48"/>
                    <a:gd name="T16" fmla="*/ 8 w 50"/>
                    <a:gd name="T17" fmla="*/ 42 h 48"/>
                    <a:gd name="T18" fmla="*/ 2 w 50"/>
                    <a:gd name="T19" fmla="*/ 34 h 48"/>
                    <a:gd name="T20" fmla="*/ 0 w 50"/>
                    <a:gd name="T21" fmla="*/ 24 h 48"/>
                    <a:gd name="T22" fmla="*/ 0 w 50"/>
                    <a:gd name="T23" fmla="*/ 24 h 48"/>
                    <a:gd name="T24" fmla="*/ 2 w 50"/>
                    <a:gd name="T25" fmla="*/ 14 h 48"/>
                    <a:gd name="T26" fmla="*/ 8 w 50"/>
                    <a:gd name="T27" fmla="*/ 6 h 48"/>
                    <a:gd name="T28" fmla="*/ 16 w 50"/>
                    <a:gd name="T29" fmla="*/ 2 h 48"/>
                    <a:gd name="T30" fmla="*/ 26 w 50"/>
                    <a:gd name="T31" fmla="*/ 0 h 48"/>
                    <a:gd name="T32" fmla="*/ 26 w 50"/>
                    <a:gd name="T33" fmla="*/ 0 h 48"/>
                    <a:gd name="T34" fmla="*/ 34 w 50"/>
                    <a:gd name="T35" fmla="*/ 2 h 48"/>
                    <a:gd name="T36" fmla="*/ 42 w 50"/>
                    <a:gd name="T37" fmla="*/ 6 h 48"/>
                    <a:gd name="T38" fmla="*/ 48 w 50"/>
                    <a:gd name="T39" fmla="*/ 14 h 48"/>
                    <a:gd name="T40" fmla="*/ 50 w 50"/>
                    <a:gd name="T41" fmla="*/ 24 h 48"/>
                    <a:gd name="T42" fmla="*/ 50 w 50"/>
                    <a:gd name="T43"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0" h="48">
                      <a:moveTo>
                        <a:pt x="50" y="24"/>
                      </a:moveTo>
                      <a:lnTo>
                        <a:pt x="50" y="24"/>
                      </a:lnTo>
                      <a:lnTo>
                        <a:pt x="48" y="34"/>
                      </a:lnTo>
                      <a:lnTo>
                        <a:pt x="42" y="42"/>
                      </a:lnTo>
                      <a:lnTo>
                        <a:pt x="34" y="48"/>
                      </a:lnTo>
                      <a:lnTo>
                        <a:pt x="26" y="48"/>
                      </a:lnTo>
                      <a:lnTo>
                        <a:pt x="26" y="48"/>
                      </a:lnTo>
                      <a:lnTo>
                        <a:pt x="16" y="48"/>
                      </a:lnTo>
                      <a:lnTo>
                        <a:pt x="8" y="42"/>
                      </a:lnTo>
                      <a:lnTo>
                        <a:pt x="2" y="34"/>
                      </a:lnTo>
                      <a:lnTo>
                        <a:pt x="0" y="24"/>
                      </a:lnTo>
                      <a:lnTo>
                        <a:pt x="0" y="24"/>
                      </a:lnTo>
                      <a:lnTo>
                        <a:pt x="2" y="14"/>
                      </a:lnTo>
                      <a:lnTo>
                        <a:pt x="8" y="6"/>
                      </a:lnTo>
                      <a:lnTo>
                        <a:pt x="16" y="2"/>
                      </a:lnTo>
                      <a:lnTo>
                        <a:pt x="26" y="0"/>
                      </a:lnTo>
                      <a:lnTo>
                        <a:pt x="26" y="0"/>
                      </a:lnTo>
                      <a:lnTo>
                        <a:pt x="34" y="2"/>
                      </a:lnTo>
                      <a:lnTo>
                        <a:pt x="42" y="6"/>
                      </a:lnTo>
                      <a:lnTo>
                        <a:pt x="48" y="14"/>
                      </a:lnTo>
                      <a:lnTo>
                        <a:pt x="50" y="24"/>
                      </a:lnTo>
                      <a:lnTo>
                        <a:pt x="50" y="24"/>
                      </a:lnTo>
                      <a:close/>
                    </a:path>
                  </a:pathLst>
                </a:custGeom>
                <a:grpFill/>
                <a:ln w="9525">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44546A"/>
                    </a:solidFill>
                    <a:effectLst/>
                    <a:uLnTx/>
                    <a:uFillTx/>
                    <a:latin typeface="Open Sans"/>
                    <a:ea typeface="+mn-ea"/>
                    <a:cs typeface="+mn-cs"/>
                  </a:endParaRPr>
                </a:p>
              </p:txBody>
            </p:sp>
            <p:sp>
              <p:nvSpPr>
                <p:cNvPr id="904" name="Rectangle 15">
                  <a:extLst>
                    <a:ext uri="{FF2B5EF4-FFF2-40B4-BE49-F238E27FC236}">
                      <a16:creationId xmlns:a16="http://schemas.microsoft.com/office/drawing/2014/main" id="{4BF16A49-D22C-4573-9F16-CF6FF1AF895A}"/>
                    </a:ext>
                  </a:extLst>
                </p:cNvPr>
                <p:cNvSpPr>
                  <a:spLocks noChangeArrowheads="1"/>
                </p:cNvSpPr>
                <p:nvPr/>
              </p:nvSpPr>
              <p:spPr bwMode="auto">
                <a:xfrm>
                  <a:off x="14262329" y="2165343"/>
                  <a:ext cx="112354" cy="32102"/>
                </a:xfrm>
                <a:prstGeom prst="rect">
                  <a:avLst/>
                </a:prstGeom>
                <a:grpFill/>
                <a:ln w="9525">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44546A"/>
                    </a:solidFill>
                    <a:effectLst/>
                    <a:uLnTx/>
                    <a:uFillTx/>
                    <a:latin typeface="Open Sans"/>
                    <a:ea typeface="+mn-ea"/>
                    <a:cs typeface="+mn-cs"/>
                  </a:endParaRPr>
                </a:p>
              </p:txBody>
            </p:sp>
            <p:sp>
              <p:nvSpPr>
                <p:cNvPr id="905" name="Line 16">
                  <a:extLst>
                    <a:ext uri="{FF2B5EF4-FFF2-40B4-BE49-F238E27FC236}">
                      <a16:creationId xmlns:a16="http://schemas.microsoft.com/office/drawing/2014/main" id="{2B30E4BA-EB86-4FEA-AE63-C420D94EAF4C}"/>
                    </a:ext>
                  </a:extLst>
                </p:cNvPr>
                <p:cNvSpPr>
                  <a:spLocks noChangeShapeType="1"/>
                </p:cNvSpPr>
                <p:nvPr/>
              </p:nvSpPr>
              <p:spPr bwMode="auto">
                <a:xfrm>
                  <a:off x="13973422" y="3216651"/>
                  <a:ext cx="0" cy="481517"/>
                </a:xfrm>
                <a:prstGeom prst="line">
                  <a:avLst/>
                </a:prstGeom>
                <a:grpFill/>
                <a:ln w="9525">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44546A"/>
                    </a:solidFill>
                    <a:effectLst/>
                    <a:uLnTx/>
                    <a:uFillTx/>
                    <a:latin typeface="Open Sans"/>
                    <a:ea typeface="+mn-ea"/>
                    <a:cs typeface="+mn-cs"/>
                  </a:endParaRPr>
                </a:p>
              </p:txBody>
            </p:sp>
            <p:sp>
              <p:nvSpPr>
                <p:cNvPr id="906" name="Rectangle 19">
                  <a:extLst>
                    <a:ext uri="{FF2B5EF4-FFF2-40B4-BE49-F238E27FC236}">
                      <a16:creationId xmlns:a16="http://schemas.microsoft.com/office/drawing/2014/main" id="{1E4C0E71-660F-47E1-A6A7-2DB8B4975D4F}"/>
                    </a:ext>
                  </a:extLst>
                </p:cNvPr>
                <p:cNvSpPr>
                  <a:spLocks noChangeArrowheads="1"/>
                </p:cNvSpPr>
                <p:nvPr/>
              </p:nvSpPr>
              <p:spPr bwMode="auto">
                <a:xfrm>
                  <a:off x="13684506" y="3585811"/>
                  <a:ext cx="569796" cy="232732"/>
                </a:xfrm>
                <a:prstGeom prst="rect">
                  <a:avLst/>
                </a:prstGeom>
                <a:solidFill>
                  <a:schemeClr val="accent3">
                    <a:lumMod val="40000"/>
                    <a:lumOff val="60000"/>
                  </a:schemeClr>
                </a:solidFill>
                <a:ln w="9525">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44546A"/>
                    </a:solidFill>
                    <a:effectLst/>
                    <a:uLnTx/>
                    <a:uFillTx/>
                    <a:latin typeface="Open Sans"/>
                    <a:ea typeface="+mn-ea"/>
                    <a:cs typeface="+mn-cs"/>
                  </a:endParaRPr>
                </a:p>
              </p:txBody>
            </p:sp>
          </p:grpSp>
          <p:sp>
            <p:nvSpPr>
              <p:cNvPr id="864" name="Rectangle 863">
                <a:extLst>
                  <a:ext uri="{FF2B5EF4-FFF2-40B4-BE49-F238E27FC236}">
                    <a16:creationId xmlns:a16="http://schemas.microsoft.com/office/drawing/2014/main" id="{5709DD6F-4CEE-45EB-92BA-9DE20218D63C}"/>
                  </a:ext>
                </a:extLst>
              </p:cNvPr>
              <p:cNvSpPr/>
              <p:nvPr/>
            </p:nvSpPr>
            <p:spPr>
              <a:xfrm>
                <a:off x="9551327" y="3150872"/>
                <a:ext cx="197832" cy="18288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865" name="Rectangle 864">
                <a:extLst>
                  <a:ext uri="{FF2B5EF4-FFF2-40B4-BE49-F238E27FC236}">
                    <a16:creationId xmlns:a16="http://schemas.microsoft.com/office/drawing/2014/main" id="{585AA506-B35B-4F3C-99D8-0A1B6C2FABDD}"/>
                  </a:ext>
                </a:extLst>
              </p:cNvPr>
              <p:cNvSpPr/>
              <p:nvPr/>
            </p:nvSpPr>
            <p:spPr>
              <a:xfrm>
                <a:off x="9455721" y="3431212"/>
                <a:ext cx="780983" cy="21544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44546A"/>
                    </a:solidFill>
                    <a:effectLst/>
                    <a:uLnTx/>
                    <a:uFillTx/>
                    <a:latin typeface="Open Sans"/>
                    <a:ea typeface="+mn-ea"/>
                    <a:cs typeface="+mn-cs"/>
                  </a:rPr>
                  <a:t>Email Server</a:t>
                </a:r>
              </a:p>
            </p:txBody>
          </p:sp>
          <p:sp>
            <p:nvSpPr>
              <p:cNvPr id="866" name="Freeform 141">
                <a:extLst>
                  <a:ext uri="{FF2B5EF4-FFF2-40B4-BE49-F238E27FC236}">
                    <a16:creationId xmlns:a16="http://schemas.microsoft.com/office/drawing/2014/main" id="{01B87C6F-5F8D-4103-8755-E6AF34BA2E16}"/>
                  </a:ext>
                </a:extLst>
              </p:cNvPr>
              <p:cNvSpPr/>
              <p:nvPr/>
            </p:nvSpPr>
            <p:spPr>
              <a:xfrm>
                <a:off x="9591375" y="3181332"/>
                <a:ext cx="180972" cy="124379"/>
              </a:xfrm>
              <a:custGeom>
                <a:avLst/>
                <a:gdLst/>
                <a:ahLst/>
                <a:cxnLst/>
                <a:rect l="l" t="t" r="r" b="b"/>
                <a:pathLst>
                  <a:path w="228675" h="157163">
                    <a:moveTo>
                      <a:pt x="14363" y="29915"/>
                    </a:moveTo>
                    <a:lnTo>
                      <a:pt x="14363" y="132160"/>
                    </a:lnTo>
                    <a:cubicBezTo>
                      <a:pt x="14363" y="134243"/>
                      <a:pt x="15628" y="136550"/>
                      <a:pt x="18158" y="139080"/>
                    </a:cubicBezTo>
                    <a:cubicBezTo>
                      <a:pt x="20688" y="141610"/>
                      <a:pt x="22995" y="142875"/>
                      <a:pt x="25078" y="142875"/>
                    </a:cubicBezTo>
                    <a:lnTo>
                      <a:pt x="210816" y="142875"/>
                    </a:lnTo>
                    <a:cubicBezTo>
                      <a:pt x="213197" y="142875"/>
                      <a:pt x="214388" y="139304"/>
                      <a:pt x="214388" y="132160"/>
                    </a:cubicBezTo>
                    <a:lnTo>
                      <a:pt x="214388" y="29915"/>
                    </a:lnTo>
                    <a:lnTo>
                      <a:pt x="118840" y="106264"/>
                    </a:lnTo>
                    <a:cubicBezTo>
                      <a:pt x="117649" y="107157"/>
                      <a:pt x="116161" y="107603"/>
                      <a:pt x="114375" y="107603"/>
                    </a:cubicBezTo>
                    <a:cubicBezTo>
                      <a:pt x="112589" y="107603"/>
                      <a:pt x="111101" y="107157"/>
                      <a:pt x="109910" y="106264"/>
                    </a:cubicBezTo>
                    <a:close/>
                    <a:moveTo>
                      <a:pt x="25078" y="14288"/>
                    </a:moveTo>
                    <a:cubicBezTo>
                      <a:pt x="21506" y="14288"/>
                      <a:pt x="19274" y="14437"/>
                      <a:pt x="18381" y="14734"/>
                    </a:cubicBezTo>
                    <a:lnTo>
                      <a:pt x="114375" y="91083"/>
                    </a:lnTo>
                    <a:lnTo>
                      <a:pt x="210816" y="14288"/>
                    </a:lnTo>
                    <a:close/>
                    <a:moveTo>
                      <a:pt x="25078" y="0"/>
                    </a:moveTo>
                    <a:lnTo>
                      <a:pt x="210816" y="0"/>
                    </a:lnTo>
                    <a:cubicBezTo>
                      <a:pt x="220341" y="0"/>
                      <a:pt x="225996" y="4019"/>
                      <a:pt x="227782" y="12055"/>
                    </a:cubicBezTo>
                    <a:cubicBezTo>
                      <a:pt x="228378" y="13246"/>
                      <a:pt x="228675" y="14586"/>
                      <a:pt x="228675" y="16074"/>
                    </a:cubicBezTo>
                    <a:cubicBezTo>
                      <a:pt x="228675" y="16074"/>
                      <a:pt x="228675" y="16223"/>
                      <a:pt x="228675" y="16520"/>
                    </a:cubicBezTo>
                    <a:cubicBezTo>
                      <a:pt x="228675" y="17116"/>
                      <a:pt x="228675" y="17562"/>
                      <a:pt x="228675" y="17860"/>
                    </a:cubicBezTo>
                    <a:lnTo>
                      <a:pt x="228675" y="132160"/>
                    </a:lnTo>
                    <a:cubicBezTo>
                      <a:pt x="228675" y="138708"/>
                      <a:pt x="227113" y="144512"/>
                      <a:pt x="223987" y="149573"/>
                    </a:cubicBezTo>
                    <a:cubicBezTo>
                      <a:pt x="220862" y="154633"/>
                      <a:pt x="216471" y="157163"/>
                      <a:pt x="210816" y="157163"/>
                    </a:cubicBezTo>
                    <a:lnTo>
                      <a:pt x="25078" y="157163"/>
                    </a:lnTo>
                    <a:cubicBezTo>
                      <a:pt x="19125" y="157163"/>
                      <a:pt x="13470" y="154484"/>
                      <a:pt x="8112" y="149126"/>
                    </a:cubicBezTo>
                    <a:cubicBezTo>
                      <a:pt x="2754" y="143768"/>
                      <a:pt x="75" y="138113"/>
                      <a:pt x="75" y="132160"/>
                    </a:cubicBezTo>
                    <a:lnTo>
                      <a:pt x="75" y="17860"/>
                    </a:lnTo>
                    <a:cubicBezTo>
                      <a:pt x="75" y="17264"/>
                      <a:pt x="75" y="16669"/>
                      <a:pt x="75" y="16074"/>
                    </a:cubicBezTo>
                    <a:cubicBezTo>
                      <a:pt x="-222" y="13990"/>
                      <a:pt x="373" y="12055"/>
                      <a:pt x="1861" y="10270"/>
                    </a:cubicBezTo>
                    <a:cubicBezTo>
                      <a:pt x="2159" y="9972"/>
                      <a:pt x="2456" y="9674"/>
                      <a:pt x="2754" y="9377"/>
                    </a:cubicBezTo>
                    <a:cubicBezTo>
                      <a:pt x="7517" y="3126"/>
                      <a:pt x="14958" y="0"/>
                      <a:pt x="25078" y="0"/>
                    </a:cubicBezTo>
                    <a:close/>
                  </a:path>
                </a:pathLst>
              </a:custGeom>
              <a:solidFill>
                <a:schemeClr val="accent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grpSp>
        <p:grpSp>
          <p:nvGrpSpPr>
            <p:cNvPr id="907" name="Group 906">
              <a:extLst>
                <a:ext uri="{FF2B5EF4-FFF2-40B4-BE49-F238E27FC236}">
                  <a16:creationId xmlns:a16="http://schemas.microsoft.com/office/drawing/2014/main" id="{46823436-94F4-4F85-B6F8-EC38BADF3872}"/>
                </a:ext>
              </a:extLst>
            </p:cNvPr>
            <p:cNvGrpSpPr/>
            <p:nvPr/>
          </p:nvGrpSpPr>
          <p:grpSpPr>
            <a:xfrm>
              <a:off x="13865918" y="5240138"/>
              <a:ext cx="621967" cy="683521"/>
              <a:chOff x="10846298" y="2955930"/>
              <a:chExt cx="621967" cy="683521"/>
            </a:xfrm>
          </p:grpSpPr>
          <p:grpSp>
            <p:nvGrpSpPr>
              <p:cNvPr id="908" name="Group 907">
                <a:extLst>
                  <a:ext uri="{FF2B5EF4-FFF2-40B4-BE49-F238E27FC236}">
                    <a16:creationId xmlns:a16="http://schemas.microsoft.com/office/drawing/2014/main" id="{AFAFD0B7-80EA-4AD6-8275-F5708348E896}"/>
                  </a:ext>
                </a:extLst>
              </p:cNvPr>
              <p:cNvGrpSpPr/>
              <p:nvPr/>
            </p:nvGrpSpPr>
            <p:grpSpPr>
              <a:xfrm>
                <a:off x="11038858" y="2955930"/>
                <a:ext cx="247753" cy="569680"/>
                <a:chOff x="13347445" y="961551"/>
                <a:chExt cx="1259967" cy="2856992"/>
              </a:xfrm>
              <a:noFill/>
            </p:grpSpPr>
            <p:sp>
              <p:nvSpPr>
                <p:cNvPr id="912" name="Freeform 6">
                  <a:extLst>
                    <a:ext uri="{FF2B5EF4-FFF2-40B4-BE49-F238E27FC236}">
                      <a16:creationId xmlns:a16="http://schemas.microsoft.com/office/drawing/2014/main" id="{6B7E9233-A8C1-4534-94EF-1BFA639FD9A1}"/>
                    </a:ext>
                  </a:extLst>
                </p:cNvPr>
                <p:cNvSpPr>
                  <a:spLocks/>
                </p:cNvSpPr>
                <p:nvPr/>
              </p:nvSpPr>
              <p:spPr bwMode="auto">
                <a:xfrm>
                  <a:off x="13347445" y="961551"/>
                  <a:ext cx="1259967" cy="2295224"/>
                </a:xfrm>
                <a:custGeom>
                  <a:avLst/>
                  <a:gdLst>
                    <a:gd name="T0" fmla="*/ 290 w 314"/>
                    <a:gd name="T1" fmla="*/ 0 h 572"/>
                    <a:gd name="T2" fmla="*/ 24 w 314"/>
                    <a:gd name="T3" fmla="*/ 0 h 572"/>
                    <a:gd name="T4" fmla="*/ 24 w 314"/>
                    <a:gd name="T5" fmla="*/ 0 h 572"/>
                    <a:gd name="T6" fmla="*/ 14 w 314"/>
                    <a:gd name="T7" fmla="*/ 2 h 572"/>
                    <a:gd name="T8" fmla="*/ 6 w 314"/>
                    <a:gd name="T9" fmla="*/ 8 h 572"/>
                    <a:gd name="T10" fmla="*/ 2 w 314"/>
                    <a:gd name="T11" fmla="*/ 14 h 572"/>
                    <a:gd name="T12" fmla="*/ 0 w 314"/>
                    <a:gd name="T13" fmla="*/ 24 h 572"/>
                    <a:gd name="T14" fmla="*/ 0 w 314"/>
                    <a:gd name="T15" fmla="*/ 548 h 572"/>
                    <a:gd name="T16" fmla="*/ 0 w 314"/>
                    <a:gd name="T17" fmla="*/ 548 h 572"/>
                    <a:gd name="T18" fmla="*/ 2 w 314"/>
                    <a:gd name="T19" fmla="*/ 558 h 572"/>
                    <a:gd name="T20" fmla="*/ 6 w 314"/>
                    <a:gd name="T21" fmla="*/ 564 h 572"/>
                    <a:gd name="T22" fmla="*/ 14 w 314"/>
                    <a:gd name="T23" fmla="*/ 570 h 572"/>
                    <a:gd name="T24" fmla="*/ 24 w 314"/>
                    <a:gd name="T25" fmla="*/ 572 h 572"/>
                    <a:gd name="T26" fmla="*/ 46 w 314"/>
                    <a:gd name="T27" fmla="*/ 572 h 572"/>
                    <a:gd name="T28" fmla="*/ 46 w 314"/>
                    <a:gd name="T29" fmla="*/ 572 h 572"/>
                    <a:gd name="T30" fmla="*/ 50 w 314"/>
                    <a:gd name="T31" fmla="*/ 570 h 572"/>
                    <a:gd name="T32" fmla="*/ 52 w 314"/>
                    <a:gd name="T33" fmla="*/ 566 h 572"/>
                    <a:gd name="T34" fmla="*/ 52 w 314"/>
                    <a:gd name="T35" fmla="*/ 566 h 572"/>
                    <a:gd name="T36" fmla="*/ 52 w 314"/>
                    <a:gd name="T37" fmla="*/ 566 h 572"/>
                    <a:gd name="T38" fmla="*/ 54 w 314"/>
                    <a:gd name="T39" fmla="*/ 562 h 572"/>
                    <a:gd name="T40" fmla="*/ 58 w 314"/>
                    <a:gd name="T41" fmla="*/ 562 h 572"/>
                    <a:gd name="T42" fmla="*/ 254 w 314"/>
                    <a:gd name="T43" fmla="*/ 562 h 572"/>
                    <a:gd name="T44" fmla="*/ 254 w 314"/>
                    <a:gd name="T45" fmla="*/ 562 h 572"/>
                    <a:gd name="T46" fmla="*/ 258 w 314"/>
                    <a:gd name="T47" fmla="*/ 562 h 572"/>
                    <a:gd name="T48" fmla="*/ 260 w 314"/>
                    <a:gd name="T49" fmla="*/ 566 h 572"/>
                    <a:gd name="T50" fmla="*/ 260 w 314"/>
                    <a:gd name="T51" fmla="*/ 566 h 572"/>
                    <a:gd name="T52" fmla="*/ 260 w 314"/>
                    <a:gd name="T53" fmla="*/ 566 h 572"/>
                    <a:gd name="T54" fmla="*/ 260 w 314"/>
                    <a:gd name="T55" fmla="*/ 570 h 572"/>
                    <a:gd name="T56" fmla="*/ 264 w 314"/>
                    <a:gd name="T57" fmla="*/ 572 h 572"/>
                    <a:gd name="T58" fmla="*/ 290 w 314"/>
                    <a:gd name="T59" fmla="*/ 572 h 572"/>
                    <a:gd name="T60" fmla="*/ 290 w 314"/>
                    <a:gd name="T61" fmla="*/ 572 h 572"/>
                    <a:gd name="T62" fmla="*/ 300 w 314"/>
                    <a:gd name="T63" fmla="*/ 570 h 572"/>
                    <a:gd name="T64" fmla="*/ 308 w 314"/>
                    <a:gd name="T65" fmla="*/ 564 h 572"/>
                    <a:gd name="T66" fmla="*/ 314 w 314"/>
                    <a:gd name="T67" fmla="*/ 558 h 572"/>
                    <a:gd name="T68" fmla="*/ 314 w 314"/>
                    <a:gd name="T69" fmla="*/ 548 h 572"/>
                    <a:gd name="T70" fmla="*/ 314 w 314"/>
                    <a:gd name="T71" fmla="*/ 24 h 572"/>
                    <a:gd name="T72" fmla="*/ 314 w 314"/>
                    <a:gd name="T73" fmla="*/ 24 h 572"/>
                    <a:gd name="T74" fmla="*/ 314 w 314"/>
                    <a:gd name="T75" fmla="*/ 14 h 572"/>
                    <a:gd name="T76" fmla="*/ 308 w 314"/>
                    <a:gd name="T77" fmla="*/ 8 h 572"/>
                    <a:gd name="T78" fmla="*/ 300 w 314"/>
                    <a:gd name="T79" fmla="*/ 2 h 572"/>
                    <a:gd name="T80" fmla="*/ 290 w 314"/>
                    <a:gd name="T81" fmla="*/ 0 h 572"/>
                    <a:gd name="T82" fmla="*/ 290 w 314"/>
                    <a:gd name="T83" fmla="*/ 0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4" h="572">
                      <a:moveTo>
                        <a:pt x="290" y="0"/>
                      </a:moveTo>
                      <a:lnTo>
                        <a:pt x="24" y="0"/>
                      </a:lnTo>
                      <a:lnTo>
                        <a:pt x="24" y="0"/>
                      </a:lnTo>
                      <a:lnTo>
                        <a:pt x="14" y="2"/>
                      </a:lnTo>
                      <a:lnTo>
                        <a:pt x="6" y="8"/>
                      </a:lnTo>
                      <a:lnTo>
                        <a:pt x="2" y="14"/>
                      </a:lnTo>
                      <a:lnTo>
                        <a:pt x="0" y="24"/>
                      </a:lnTo>
                      <a:lnTo>
                        <a:pt x="0" y="548"/>
                      </a:lnTo>
                      <a:lnTo>
                        <a:pt x="0" y="548"/>
                      </a:lnTo>
                      <a:lnTo>
                        <a:pt x="2" y="558"/>
                      </a:lnTo>
                      <a:lnTo>
                        <a:pt x="6" y="564"/>
                      </a:lnTo>
                      <a:lnTo>
                        <a:pt x="14" y="570"/>
                      </a:lnTo>
                      <a:lnTo>
                        <a:pt x="24" y="572"/>
                      </a:lnTo>
                      <a:lnTo>
                        <a:pt x="46" y="572"/>
                      </a:lnTo>
                      <a:lnTo>
                        <a:pt x="46" y="572"/>
                      </a:lnTo>
                      <a:lnTo>
                        <a:pt x="50" y="570"/>
                      </a:lnTo>
                      <a:lnTo>
                        <a:pt x="52" y="566"/>
                      </a:lnTo>
                      <a:lnTo>
                        <a:pt x="52" y="566"/>
                      </a:lnTo>
                      <a:lnTo>
                        <a:pt x="52" y="566"/>
                      </a:lnTo>
                      <a:lnTo>
                        <a:pt x="54" y="562"/>
                      </a:lnTo>
                      <a:lnTo>
                        <a:pt x="58" y="562"/>
                      </a:lnTo>
                      <a:lnTo>
                        <a:pt x="254" y="562"/>
                      </a:lnTo>
                      <a:lnTo>
                        <a:pt x="254" y="562"/>
                      </a:lnTo>
                      <a:lnTo>
                        <a:pt x="258" y="562"/>
                      </a:lnTo>
                      <a:lnTo>
                        <a:pt x="260" y="566"/>
                      </a:lnTo>
                      <a:lnTo>
                        <a:pt x="260" y="566"/>
                      </a:lnTo>
                      <a:lnTo>
                        <a:pt x="260" y="566"/>
                      </a:lnTo>
                      <a:lnTo>
                        <a:pt x="260" y="570"/>
                      </a:lnTo>
                      <a:lnTo>
                        <a:pt x="264" y="572"/>
                      </a:lnTo>
                      <a:lnTo>
                        <a:pt x="290" y="572"/>
                      </a:lnTo>
                      <a:lnTo>
                        <a:pt x="290" y="572"/>
                      </a:lnTo>
                      <a:lnTo>
                        <a:pt x="300" y="570"/>
                      </a:lnTo>
                      <a:lnTo>
                        <a:pt x="308" y="564"/>
                      </a:lnTo>
                      <a:lnTo>
                        <a:pt x="314" y="558"/>
                      </a:lnTo>
                      <a:lnTo>
                        <a:pt x="314" y="548"/>
                      </a:lnTo>
                      <a:lnTo>
                        <a:pt x="314" y="24"/>
                      </a:lnTo>
                      <a:lnTo>
                        <a:pt x="314" y="24"/>
                      </a:lnTo>
                      <a:lnTo>
                        <a:pt x="314" y="14"/>
                      </a:lnTo>
                      <a:lnTo>
                        <a:pt x="308" y="8"/>
                      </a:lnTo>
                      <a:lnTo>
                        <a:pt x="300" y="2"/>
                      </a:lnTo>
                      <a:lnTo>
                        <a:pt x="290" y="0"/>
                      </a:lnTo>
                      <a:lnTo>
                        <a:pt x="290" y="0"/>
                      </a:lnTo>
                      <a:close/>
                    </a:path>
                  </a:pathLst>
                </a:custGeom>
                <a:grpFill/>
                <a:ln w="9525">
                  <a:solidFill>
                    <a:schemeClr val="accent6"/>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44546A"/>
                    </a:solidFill>
                    <a:effectLst/>
                    <a:uLnTx/>
                    <a:uFillTx/>
                    <a:latin typeface="Open Sans"/>
                    <a:ea typeface="+mn-ea"/>
                    <a:cs typeface="+mn-cs"/>
                  </a:endParaRPr>
                </a:p>
              </p:txBody>
            </p:sp>
            <p:sp>
              <p:nvSpPr>
                <p:cNvPr id="913" name="Freeform 8">
                  <a:extLst>
                    <a:ext uri="{FF2B5EF4-FFF2-40B4-BE49-F238E27FC236}">
                      <a16:creationId xmlns:a16="http://schemas.microsoft.com/office/drawing/2014/main" id="{F1C411CC-10FF-450E-A065-B5D48C03164F}"/>
                    </a:ext>
                  </a:extLst>
                </p:cNvPr>
                <p:cNvSpPr>
                  <a:spLocks/>
                </p:cNvSpPr>
                <p:nvPr/>
              </p:nvSpPr>
              <p:spPr bwMode="auto">
                <a:xfrm>
                  <a:off x="13499925" y="1106006"/>
                  <a:ext cx="946982" cy="264834"/>
                </a:xfrm>
                <a:custGeom>
                  <a:avLst/>
                  <a:gdLst>
                    <a:gd name="T0" fmla="*/ 228 w 236"/>
                    <a:gd name="T1" fmla="*/ 66 h 66"/>
                    <a:gd name="T2" fmla="*/ 8 w 236"/>
                    <a:gd name="T3" fmla="*/ 66 h 66"/>
                    <a:gd name="T4" fmla="*/ 8 w 236"/>
                    <a:gd name="T5" fmla="*/ 66 h 66"/>
                    <a:gd name="T6" fmla="*/ 4 w 236"/>
                    <a:gd name="T7" fmla="*/ 66 h 66"/>
                    <a:gd name="T8" fmla="*/ 2 w 236"/>
                    <a:gd name="T9" fmla="*/ 64 h 66"/>
                    <a:gd name="T10" fmla="*/ 0 w 236"/>
                    <a:gd name="T11" fmla="*/ 60 h 66"/>
                    <a:gd name="T12" fmla="*/ 0 w 236"/>
                    <a:gd name="T13" fmla="*/ 58 h 66"/>
                    <a:gd name="T14" fmla="*/ 0 w 236"/>
                    <a:gd name="T15" fmla="*/ 8 h 66"/>
                    <a:gd name="T16" fmla="*/ 0 w 236"/>
                    <a:gd name="T17" fmla="*/ 8 h 66"/>
                    <a:gd name="T18" fmla="*/ 0 w 236"/>
                    <a:gd name="T19" fmla="*/ 6 h 66"/>
                    <a:gd name="T20" fmla="*/ 2 w 236"/>
                    <a:gd name="T21" fmla="*/ 2 h 66"/>
                    <a:gd name="T22" fmla="*/ 4 w 236"/>
                    <a:gd name="T23" fmla="*/ 2 h 66"/>
                    <a:gd name="T24" fmla="*/ 8 w 236"/>
                    <a:gd name="T25" fmla="*/ 0 h 66"/>
                    <a:gd name="T26" fmla="*/ 228 w 236"/>
                    <a:gd name="T27" fmla="*/ 0 h 66"/>
                    <a:gd name="T28" fmla="*/ 228 w 236"/>
                    <a:gd name="T29" fmla="*/ 0 h 66"/>
                    <a:gd name="T30" fmla="*/ 232 w 236"/>
                    <a:gd name="T31" fmla="*/ 2 h 66"/>
                    <a:gd name="T32" fmla="*/ 234 w 236"/>
                    <a:gd name="T33" fmla="*/ 2 h 66"/>
                    <a:gd name="T34" fmla="*/ 236 w 236"/>
                    <a:gd name="T35" fmla="*/ 6 h 66"/>
                    <a:gd name="T36" fmla="*/ 236 w 236"/>
                    <a:gd name="T37" fmla="*/ 8 h 66"/>
                    <a:gd name="T38" fmla="*/ 236 w 236"/>
                    <a:gd name="T39" fmla="*/ 58 h 66"/>
                    <a:gd name="T40" fmla="*/ 236 w 236"/>
                    <a:gd name="T41" fmla="*/ 58 h 66"/>
                    <a:gd name="T42" fmla="*/ 236 w 236"/>
                    <a:gd name="T43" fmla="*/ 60 h 66"/>
                    <a:gd name="T44" fmla="*/ 234 w 236"/>
                    <a:gd name="T45" fmla="*/ 64 h 66"/>
                    <a:gd name="T46" fmla="*/ 232 w 236"/>
                    <a:gd name="T47" fmla="*/ 66 h 66"/>
                    <a:gd name="T48" fmla="*/ 228 w 236"/>
                    <a:gd name="T49" fmla="*/ 66 h 66"/>
                    <a:gd name="T50" fmla="*/ 228 w 236"/>
                    <a:gd name="T51"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6" h="66">
                      <a:moveTo>
                        <a:pt x="228" y="66"/>
                      </a:moveTo>
                      <a:lnTo>
                        <a:pt x="8" y="66"/>
                      </a:lnTo>
                      <a:lnTo>
                        <a:pt x="8" y="66"/>
                      </a:lnTo>
                      <a:lnTo>
                        <a:pt x="4" y="66"/>
                      </a:lnTo>
                      <a:lnTo>
                        <a:pt x="2" y="64"/>
                      </a:lnTo>
                      <a:lnTo>
                        <a:pt x="0" y="60"/>
                      </a:lnTo>
                      <a:lnTo>
                        <a:pt x="0" y="58"/>
                      </a:lnTo>
                      <a:lnTo>
                        <a:pt x="0" y="8"/>
                      </a:lnTo>
                      <a:lnTo>
                        <a:pt x="0" y="8"/>
                      </a:lnTo>
                      <a:lnTo>
                        <a:pt x="0" y="6"/>
                      </a:lnTo>
                      <a:lnTo>
                        <a:pt x="2" y="2"/>
                      </a:lnTo>
                      <a:lnTo>
                        <a:pt x="4" y="2"/>
                      </a:lnTo>
                      <a:lnTo>
                        <a:pt x="8" y="0"/>
                      </a:lnTo>
                      <a:lnTo>
                        <a:pt x="228" y="0"/>
                      </a:lnTo>
                      <a:lnTo>
                        <a:pt x="228" y="0"/>
                      </a:lnTo>
                      <a:lnTo>
                        <a:pt x="232" y="2"/>
                      </a:lnTo>
                      <a:lnTo>
                        <a:pt x="234" y="2"/>
                      </a:lnTo>
                      <a:lnTo>
                        <a:pt x="236" y="6"/>
                      </a:lnTo>
                      <a:lnTo>
                        <a:pt x="236" y="8"/>
                      </a:lnTo>
                      <a:lnTo>
                        <a:pt x="236" y="58"/>
                      </a:lnTo>
                      <a:lnTo>
                        <a:pt x="236" y="58"/>
                      </a:lnTo>
                      <a:lnTo>
                        <a:pt x="236" y="60"/>
                      </a:lnTo>
                      <a:lnTo>
                        <a:pt x="234" y="64"/>
                      </a:lnTo>
                      <a:lnTo>
                        <a:pt x="232" y="66"/>
                      </a:lnTo>
                      <a:lnTo>
                        <a:pt x="228" y="66"/>
                      </a:lnTo>
                      <a:lnTo>
                        <a:pt x="228" y="66"/>
                      </a:lnTo>
                      <a:close/>
                    </a:path>
                  </a:pathLst>
                </a:custGeom>
                <a:grpFill/>
                <a:ln w="9525">
                  <a:solidFill>
                    <a:schemeClr val="accent6"/>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44546A"/>
                    </a:solidFill>
                    <a:effectLst/>
                    <a:uLnTx/>
                    <a:uFillTx/>
                    <a:latin typeface="Open Sans"/>
                    <a:ea typeface="+mn-ea"/>
                    <a:cs typeface="+mn-cs"/>
                  </a:endParaRPr>
                </a:p>
              </p:txBody>
            </p:sp>
            <p:sp>
              <p:nvSpPr>
                <p:cNvPr id="914" name="Freeform 10">
                  <a:extLst>
                    <a:ext uri="{FF2B5EF4-FFF2-40B4-BE49-F238E27FC236}">
                      <a16:creationId xmlns:a16="http://schemas.microsoft.com/office/drawing/2014/main" id="{3DE54E9A-0F63-492A-9307-4365AA6BBA1A}"/>
                    </a:ext>
                  </a:extLst>
                </p:cNvPr>
                <p:cNvSpPr>
                  <a:spLocks/>
                </p:cNvSpPr>
                <p:nvPr/>
              </p:nvSpPr>
              <p:spPr bwMode="auto">
                <a:xfrm>
                  <a:off x="13499925" y="1467142"/>
                  <a:ext cx="946982" cy="256808"/>
                </a:xfrm>
                <a:custGeom>
                  <a:avLst/>
                  <a:gdLst>
                    <a:gd name="T0" fmla="*/ 228 w 236"/>
                    <a:gd name="T1" fmla="*/ 64 h 64"/>
                    <a:gd name="T2" fmla="*/ 8 w 236"/>
                    <a:gd name="T3" fmla="*/ 64 h 64"/>
                    <a:gd name="T4" fmla="*/ 8 w 236"/>
                    <a:gd name="T5" fmla="*/ 64 h 64"/>
                    <a:gd name="T6" fmla="*/ 4 w 236"/>
                    <a:gd name="T7" fmla="*/ 64 h 64"/>
                    <a:gd name="T8" fmla="*/ 2 w 236"/>
                    <a:gd name="T9" fmla="*/ 62 h 64"/>
                    <a:gd name="T10" fmla="*/ 0 w 236"/>
                    <a:gd name="T11" fmla="*/ 60 h 64"/>
                    <a:gd name="T12" fmla="*/ 0 w 236"/>
                    <a:gd name="T13" fmla="*/ 56 h 64"/>
                    <a:gd name="T14" fmla="*/ 0 w 236"/>
                    <a:gd name="T15" fmla="*/ 6 h 64"/>
                    <a:gd name="T16" fmla="*/ 0 w 236"/>
                    <a:gd name="T17" fmla="*/ 6 h 64"/>
                    <a:gd name="T18" fmla="*/ 0 w 236"/>
                    <a:gd name="T19" fmla="*/ 4 h 64"/>
                    <a:gd name="T20" fmla="*/ 2 w 236"/>
                    <a:gd name="T21" fmla="*/ 2 h 64"/>
                    <a:gd name="T22" fmla="*/ 4 w 236"/>
                    <a:gd name="T23" fmla="*/ 0 h 64"/>
                    <a:gd name="T24" fmla="*/ 8 w 236"/>
                    <a:gd name="T25" fmla="*/ 0 h 64"/>
                    <a:gd name="T26" fmla="*/ 228 w 236"/>
                    <a:gd name="T27" fmla="*/ 0 h 64"/>
                    <a:gd name="T28" fmla="*/ 228 w 236"/>
                    <a:gd name="T29" fmla="*/ 0 h 64"/>
                    <a:gd name="T30" fmla="*/ 232 w 236"/>
                    <a:gd name="T31" fmla="*/ 0 h 64"/>
                    <a:gd name="T32" fmla="*/ 234 w 236"/>
                    <a:gd name="T33" fmla="*/ 2 h 64"/>
                    <a:gd name="T34" fmla="*/ 236 w 236"/>
                    <a:gd name="T35" fmla="*/ 4 h 64"/>
                    <a:gd name="T36" fmla="*/ 236 w 236"/>
                    <a:gd name="T37" fmla="*/ 6 h 64"/>
                    <a:gd name="T38" fmla="*/ 236 w 236"/>
                    <a:gd name="T39" fmla="*/ 56 h 64"/>
                    <a:gd name="T40" fmla="*/ 236 w 236"/>
                    <a:gd name="T41" fmla="*/ 56 h 64"/>
                    <a:gd name="T42" fmla="*/ 236 w 236"/>
                    <a:gd name="T43" fmla="*/ 60 h 64"/>
                    <a:gd name="T44" fmla="*/ 234 w 236"/>
                    <a:gd name="T45" fmla="*/ 62 h 64"/>
                    <a:gd name="T46" fmla="*/ 232 w 236"/>
                    <a:gd name="T47" fmla="*/ 64 h 64"/>
                    <a:gd name="T48" fmla="*/ 228 w 236"/>
                    <a:gd name="T49" fmla="*/ 64 h 64"/>
                    <a:gd name="T50" fmla="*/ 228 w 236"/>
                    <a:gd name="T5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6" h="64">
                      <a:moveTo>
                        <a:pt x="228" y="64"/>
                      </a:moveTo>
                      <a:lnTo>
                        <a:pt x="8" y="64"/>
                      </a:lnTo>
                      <a:lnTo>
                        <a:pt x="8" y="64"/>
                      </a:lnTo>
                      <a:lnTo>
                        <a:pt x="4" y="64"/>
                      </a:lnTo>
                      <a:lnTo>
                        <a:pt x="2" y="62"/>
                      </a:lnTo>
                      <a:lnTo>
                        <a:pt x="0" y="60"/>
                      </a:lnTo>
                      <a:lnTo>
                        <a:pt x="0" y="56"/>
                      </a:lnTo>
                      <a:lnTo>
                        <a:pt x="0" y="6"/>
                      </a:lnTo>
                      <a:lnTo>
                        <a:pt x="0" y="6"/>
                      </a:lnTo>
                      <a:lnTo>
                        <a:pt x="0" y="4"/>
                      </a:lnTo>
                      <a:lnTo>
                        <a:pt x="2" y="2"/>
                      </a:lnTo>
                      <a:lnTo>
                        <a:pt x="4" y="0"/>
                      </a:lnTo>
                      <a:lnTo>
                        <a:pt x="8" y="0"/>
                      </a:lnTo>
                      <a:lnTo>
                        <a:pt x="228" y="0"/>
                      </a:lnTo>
                      <a:lnTo>
                        <a:pt x="228" y="0"/>
                      </a:lnTo>
                      <a:lnTo>
                        <a:pt x="232" y="0"/>
                      </a:lnTo>
                      <a:lnTo>
                        <a:pt x="234" y="2"/>
                      </a:lnTo>
                      <a:lnTo>
                        <a:pt x="236" y="4"/>
                      </a:lnTo>
                      <a:lnTo>
                        <a:pt x="236" y="6"/>
                      </a:lnTo>
                      <a:lnTo>
                        <a:pt x="236" y="56"/>
                      </a:lnTo>
                      <a:lnTo>
                        <a:pt x="236" y="56"/>
                      </a:lnTo>
                      <a:lnTo>
                        <a:pt x="236" y="60"/>
                      </a:lnTo>
                      <a:lnTo>
                        <a:pt x="234" y="62"/>
                      </a:lnTo>
                      <a:lnTo>
                        <a:pt x="232" y="64"/>
                      </a:lnTo>
                      <a:lnTo>
                        <a:pt x="228" y="64"/>
                      </a:lnTo>
                      <a:lnTo>
                        <a:pt x="228" y="64"/>
                      </a:lnTo>
                      <a:close/>
                    </a:path>
                  </a:pathLst>
                </a:custGeom>
                <a:grpFill/>
                <a:ln w="9525">
                  <a:solidFill>
                    <a:schemeClr val="accent6"/>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44546A"/>
                    </a:solidFill>
                    <a:effectLst/>
                    <a:uLnTx/>
                    <a:uFillTx/>
                    <a:latin typeface="Open Sans"/>
                    <a:ea typeface="+mn-ea"/>
                    <a:cs typeface="+mn-cs"/>
                  </a:endParaRPr>
                </a:p>
              </p:txBody>
            </p:sp>
            <p:sp>
              <p:nvSpPr>
                <p:cNvPr id="915" name="Freeform 12">
                  <a:extLst>
                    <a:ext uri="{FF2B5EF4-FFF2-40B4-BE49-F238E27FC236}">
                      <a16:creationId xmlns:a16="http://schemas.microsoft.com/office/drawing/2014/main" id="{6EE7668C-0168-4546-8261-918725617410}"/>
                    </a:ext>
                  </a:extLst>
                </p:cNvPr>
                <p:cNvSpPr>
                  <a:spLocks/>
                </p:cNvSpPr>
                <p:nvPr/>
              </p:nvSpPr>
              <p:spPr bwMode="auto">
                <a:xfrm>
                  <a:off x="13499925" y="1820254"/>
                  <a:ext cx="946982" cy="256808"/>
                </a:xfrm>
                <a:custGeom>
                  <a:avLst/>
                  <a:gdLst>
                    <a:gd name="T0" fmla="*/ 228 w 236"/>
                    <a:gd name="T1" fmla="*/ 64 h 64"/>
                    <a:gd name="T2" fmla="*/ 8 w 236"/>
                    <a:gd name="T3" fmla="*/ 64 h 64"/>
                    <a:gd name="T4" fmla="*/ 8 w 236"/>
                    <a:gd name="T5" fmla="*/ 64 h 64"/>
                    <a:gd name="T6" fmla="*/ 4 w 236"/>
                    <a:gd name="T7" fmla="*/ 64 h 64"/>
                    <a:gd name="T8" fmla="*/ 2 w 236"/>
                    <a:gd name="T9" fmla="*/ 62 h 64"/>
                    <a:gd name="T10" fmla="*/ 0 w 236"/>
                    <a:gd name="T11" fmla="*/ 60 h 64"/>
                    <a:gd name="T12" fmla="*/ 0 w 236"/>
                    <a:gd name="T13" fmla="*/ 56 h 64"/>
                    <a:gd name="T14" fmla="*/ 0 w 236"/>
                    <a:gd name="T15" fmla="*/ 8 h 64"/>
                    <a:gd name="T16" fmla="*/ 0 w 236"/>
                    <a:gd name="T17" fmla="*/ 8 h 64"/>
                    <a:gd name="T18" fmla="*/ 0 w 236"/>
                    <a:gd name="T19" fmla="*/ 4 h 64"/>
                    <a:gd name="T20" fmla="*/ 2 w 236"/>
                    <a:gd name="T21" fmla="*/ 2 h 64"/>
                    <a:gd name="T22" fmla="*/ 4 w 236"/>
                    <a:gd name="T23" fmla="*/ 0 h 64"/>
                    <a:gd name="T24" fmla="*/ 8 w 236"/>
                    <a:gd name="T25" fmla="*/ 0 h 64"/>
                    <a:gd name="T26" fmla="*/ 228 w 236"/>
                    <a:gd name="T27" fmla="*/ 0 h 64"/>
                    <a:gd name="T28" fmla="*/ 228 w 236"/>
                    <a:gd name="T29" fmla="*/ 0 h 64"/>
                    <a:gd name="T30" fmla="*/ 232 w 236"/>
                    <a:gd name="T31" fmla="*/ 0 h 64"/>
                    <a:gd name="T32" fmla="*/ 234 w 236"/>
                    <a:gd name="T33" fmla="*/ 2 h 64"/>
                    <a:gd name="T34" fmla="*/ 236 w 236"/>
                    <a:gd name="T35" fmla="*/ 4 h 64"/>
                    <a:gd name="T36" fmla="*/ 236 w 236"/>
                    <a:gd name="T37" fmla="*/ 8 h 64"/>
                    <a:gd name="T38" fmla="*/ 236 w 236"/>
                    <a:gd name="T39" fmla="*/ 56 h 64"/>
                    <a:gd name="T40" fmla="*/ 236 w 236"/>
                    <a:gd name="T41" fmla="*/ 56 h 64"/>
                    <a:gd name="T42" fmla="*/ 236 w 236"/>
                    <a:gd name="T43" fmla="*/ 60 h 64"/>
                    <a:gd name="T44" fmla="*/ 234 w 236"/>
                    <a:gd name="T45" fmla="*/ 62 h 64"/>
                    <a:gd name="T46" fmla="*/ 232 w 236"/>
                    <a:gd name="T47" fmla="*/ 64 h 64"/>
                    <a:gd name="T48" fmla="*/ 228 w 236"/>
                    <a:gd name="T49" fmla="*/ 64 h 64"/>
                    <a:gd name="T50" fmla="*/ 228 w 236"/>
                    <a:gd name="T5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6" h="64">
                      <a:moveTo>
                        <a:pt x="228" y="64"/>
                      </a:moveTo>
                      <a:lnTo>
                        <a:pt x="8" y="64"/>
                      </a:lnTo>
                      <a:lnTo>
                        <a:pt x="8" y="64"/>
                      </a:lnTo>
                      <a:lnTo>
                        <a:pt x="4" y="64"/>
                      </a:lnTo>
                      <a:lnTo>
                        <a:pt x="2" y="62"/>
                      </a:lnTo>
                      <a:lnTo>
                        <a:pt x="0" y="60"/>
                      </a:lnTo>
                      <a:lnTo>
                        <a:pt x="0" y="56"/>
                      </a:lnTo>
                      <a:lnTo>
                        <a:pt x="0" y="8"/>
                      </a:lnTo>
                      <a:lnTo>
                        <a:pt x="0" y="8"/>
                      </a:lnTo>
                      <a:lnTo>
                        <a:pt x="0" y="4"/>
                      </a:lnTo>
                      <a:lnTo>
                        <a:pt x="2" y="2"/>
                      </a:lnTo>
                      <a:lnTo>
                        <a:pt x="4" y="0"/>
                      </a:lnTo>
                      <a:lnTo>
                        <a:pt x="8" y="0"/>
                      </a:lnTo>
                      <a:lnTo>
                        <a:pt x="228" y="0"/>
                      </a:lnTo>
                      <a:lnTo>
                        <a:pt x="228" y="0"/>
                      </a:lnTo>
                      <a:lnTo>
                        <a:pt x="232" y="0"/>
                      </a:lnTo>
                      <a:lnTo>
                        <a:pt x="234" y="2"/>
                      </a:lnTo>
                      <a:lnTo>
                        <a:pt x="236" y="4"/>
                      </a:lnTo>
                      <a:lnTo>
                        <a:pt x="236" y="8"/>
                      </a:lnTo>
                      <a:lnTo>
                        <a:pt x="236" y="56"/>
                      </a:lnTo>
                      <a:lnTo>
                        <a:pt x="236" y="56"/>
                      </a:lnTo>
                      <a:lnTo>
                        <a:pt x="236" y="60"/>
                      </a:lnTo>
                      <a:lnTo>
                        <a:pt x="234" y="62"/>
                      </a:lnTo>
                      <a:lnTo>
                        <a:pt x="232" y="64"/>
                      </a:lnTo>
                      <a:lnTo>
                        <a:pt x="228" y="64"/>
                      </a:lnTo>
                      <a:lnTo>
                        <a:pt x="228" y="64"/>
                      </a:lnTo>
                      <a:close/>
                    </a:path>
                  </a:pathLst>
                </a:custGeom>
                <a:grpFill/>
                <a:ln w="9525">
                  <a:solidFill>
                    <a:schemeClr val="accent6"/>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44546A"/>
                    </a:solidFill>
                    <a:effectLst/>
                    <a:uLnTx/>
                    <a:uFillTx/>
                    <a:latin typeface="Open Sans"/>
                    <a:ea typeface="+mn-ea"/>
                    <a:cs typeface="+mn-cs"/>
                  </a:endParaRPr>
                </a:p>
              </p:txBody>
            </p:sp>
            <p:sp>
              <p:nvSpPr>
                <p:cNvPr id="916" name="Freeform 14">
                  <a:extLst>
                    <a:ext uri="{FF2B5EF4-FFF2-40B4-BE49-F238E27FC236}">
                      <a16:creationId xmlns:a16="http://schemas.microsoft.com/office/drawing/2014/main" id="{6D281CBA-0F05-41CE-B972-54A152868206}"/>
                    </a:ext>
                  </a:extLst>
                </p:cNvPr>
                <p:cNvSpPr>
                  <a:spLocks/>
                </p:cNvSpPr>
                <p:nvPr/>
              </p:nvSpPr>
              <p:spPr bwMode="auto">
                <a:xfrm>
                  <a:off x="14246275" y="2333870"/>
                  <a:ext cx="200632" cy="192606"/>
                </a:xfrm>
                <a:custGeom>
                  <a:avLst/>
                  <a:gdLst>
                    <a:gd name="T0" fmla="*/ 50 w 50"/>
                    <a:gd name="T1" fmla="*/ 24 h 48"/>
                    <a:gd name="T2" fmla="*/ 50 w 50"/>
                    <a:gd name="T3" fmla="*/ 24 h 48"/>
                    <a:gd name="T4" fmla="*/ 48 w 50"/>
                    <a:gd name="T5" fmla="*/ 34 h 48"/>
                    <a:gd name="T6" fmla="*/ 42 w 50"/>
                    <a:gd name="T7" fmla="*/ 42 h 48"/>
                    <a:gd name="T8" fmla="*/ 34 w 50"/>
                    <a:gd name="T9" fmla="*/ 48 h 48"/>
                    <a:gd name="T10" fmla="*/ 26 w 50"/>
                    <a:gd name="T11" fmla="*/ 48 h 48"/>
                    <a:gd name="T12" fmla="*/ 26 w 50"/>
                    <a:gd name="T13" fmla="*/ 48 h 48"/>
                    <a:gd name="T14" fmla="*/ 16 w 50"/>
                    <a:gd name="T15" fmla="*/ 48 h 48"/>
                    <a:gd name="T16" fmla="*/ 8 w 50"/>
                    <a:gd name="T17" fmla="*/ 42 h 48"/>
                    <a:gd name="T18" fmla="*/ 2 w 50"/>
                    <a:gd name="T19" fmla="*/ 34 h 48"/>
                    <a:gd name="T20" fmla="*/ 0 w 50"/>
                    <a:gd name="T21" fmla="*/ 24 h 48"/>
                    <a:gd name="T22" fmla="*/ 0 w 50"/>
                    <a:gd name="T23" fmla="*/ 24 h 48"/>
                    <a:gd name="T24" fmla="*/ 2 w 50"/>
                    <a:gd name="T25" fmla="*/ 14 h 48"/>
                    <a:gd name="T26" fmla="*/ 8 w 50"/>
                    <a:gd name="T27" fmla="*/ 6 h 48"/>
                    <a:gd name="T28" fmla="*/ 16 w 50"/>
                    <a:gd name="T29" fmla="*/ 2 h 48"/>
                    <a:gd name="T30" fmla="*/ 26 w 50"/>
                    <a:gd name="T31" fmla="*/ 0 h 48"/>
                    <a:gd name="T32" fmla="*/ 26 w 50"/>
                    <a:gd name="T33" fmla="*/ 0 h 48"/>
                    <a:gd name="T34" fmla="*/ 34 w 50"/>
                    <a:gd name="T35" fmla="*/ 2 h 48"/>
                    <a:gd name="T36" fmla="*/ 42 w 50"/>
                    <a:gd name="T37" fmla="*/ 6 h 48"/>
                    <a:gd name="T38" fmla="*/ 48 w 50"/>
                    <a:gd name="T39" fmla="*/ 14 h 48"/>
                    <a:gd name="T40" fmla="*/ 50 w 50"/>
                    <a:gd name="T41" fmla="*/ 24 h 48"/>
                    <a:gd name="T42" fmla="*/ 50 w 50"/>
                    <a:gd name="T43"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0" h="48">
                      <a:moveTo>
                        <a:pt x="50" y="24"/>
                      </a:moveTo>
                      <a:lnTo>
                        <a:pt x="50" y="24"/>
                      </a:lnTo>
                      <a:lnTo>
                        <a:pt x="48" y="34"/>
                      </a:lnTo>
                      <a:lnTo>
                        <a:pt x="42" y="42"/>
                      </a:lnTo>
                      <a:lnTo>
                        <a:pt x="34" y="48"/>
                      </a:lnTo>
                      <a:lnTo>
                        <a:pt x="26" y="48"/>
                      </a:lnTo>
                      <a:lnTo>
                        <a:pt x="26" y="48"/>
                      </a:lnTo>
                      <a:lnTo>
                        <a:pt x="16" y="48"/>
                      </a:lnTo>
                      <a:lnTo>
                        <a:pt x="8" y="42"/>
                      </a:lnTo>
                      <a:lnTo>
                        <a:pt x="2" y="34"/>
                      </a:lnTo>
                      <a:lnTo>
                        <a:pt x="0" y="24"/>
                      </a:lnTo>
                      <a:lnTo>
                        <a:pt x="0" y="24"/>
                      </a:lnTo>
                      <a:lnTo>
                        <a:pt x="2" y="14"/>
                      </a:lnTo>
                      <a:lnTo>
                        <a:pt x="8" y="6"/>
                      </a:lnTo>
                      <a:lnTo>
                        <a:pt x="16" y="2"/>
                      </a:lnTo>
                      <a:lnTo>
                        <a:pt x="26" y="0"/>
                      </a:lnTo>
                      <a:lnTo>
                        <a:pt x="26" y="0"/>
                      </a:lnTo>
                      <a:lnTo>
                        <a:pt x="34" y="2"/>
                      </a:lnTo>
                      <a:lnTo>
                        <a:pt x="42" y="6"/>
                      </a:lnTo>
                      <a:lnTo>
                        <a:pt x="48" y="14"/>
                      </a:lnTo>
                      <a:lnTo>
                        <a:pt x="50" y="24"/>
                      </a:lnTo>
                      <a:lnTo>
                        <a:pt x="50" y="24"/>
                      </a:lnTo>
                      <a:close/>
                    </a:path>
                  </a:pathLst>
                </a:custGeom>
                <a:grpFill/>
                <a:ln w="9525">
                  <a:solidFill>
                    <a:schemeClr val="accent6"/>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44546A"/>
                    </a:solidFill>
                    <a:effectLst/>
                    <a:uLnTx/>
                    <a:uFillTx/>
                    <a:latin typeface="Open Sans"/>
                    <a:ea typeface="+mn-ea"/>
                    <a:cs typeface="+mn-cs"/>
                  </a:endParaRPr>
                </a:p>
              </p:txBody>
            </p:sp>
            <p:sp>
              <p:nvSpPr>
                <p:cNvPr id="941" name="Rectangle 15">
                  <a:extLst>
                    <a:ext uri="{FF2B5EF4-FFF2-40B4-BE49-F238E27FC236}">
                      <a16:creationId xmlns:a16="http://schemas.microsoft.com/office/drawing/2014/main" id="{DEB61ADE-2897-4671-B32D-2A1586306CD0}"/>
                    </a:ext>
                  </a:extLst>
                </p:cNvPr>
                <p:cNvSpPr>
                  <a:spLocks noChangeArrowheads="1"/>
                </p:cNvSpPr>
                <p:nvPr/>
              </p:nvSpPr>
              <p:spPr bwMode="auto">
                <a:xfrm>
                  <a:off x="14262325" y="2165340"/>
                  <a:ext cx="112354" cy="32101"/>
                </a:xfrm>
                <a:prstGeom prst="rect">
                  <a:avLst/>
                </a:prstGeom>
                <a:grpFill/>
                <a:ln w="9525">
                  <a:solidFill>
                    <a:schemeClr val="accent6"/>
                  </a:solidFill>
                  <a:prstDash val="solid"/>
                  <a:miter lim="800000"/>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44546A"/>
                    </a:solidFill>
                    <a:effectLst/>
                    <a:uLnTx/>
                    <a:uFillTx/>
                    <a:latin typeface="Open Sans"/>
                    <a:ea typeface="+mn-ea"/>
                    <a:cs typeface="+mn-cs"/>
                  </a:endParaRPr>
                </a:p>
              </p:txBody>
            </p:sp>
            <p:sp>
              <p:nvSpPr>
                <p:cNvPr id="942" name="Line 16">
                  <a:extLst>
                    <a:ext uri="{FF2B5EF4-FFF2-40B4-BE49-F238E27FC236}">
                      <a16:creationId xmlns:a16="http://schemas.microsoft.com/office/drawing/2014/main" id="{0DC9A20C-C2EB-4457-AEF0-597B9F79B1DB}"/>
                    </a:ext>
                  </a:extLst>
                </p:cNvPr>
                <p:cNvSpPr>
                  <a:spLocks noChangeShapeType="1"/>
                </p:cNvSpPr>
                <p:nvPr/>
              </p:nvSpPr>
              <p:spPr bwMode="auto">
                <a:xfrm>
                  <a:off x="13973416" y="3216649"/>
                  <a:ext cx="0" cy="481516"/>
                </a:xfrm>
                <a:prstGeom prst="line">
                  <a:avLst/>
                </a:prstGeom>
                <a:grpFill/>
                <a:ln w="9525">
                  <a:solidFill>
                    <a:schemeClr val="accent6"/>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44546A"/>
                    </a:solidFill>
                    <a:effectLst/>
                    <a:uLnTx/>
                    <a:uFillTx/>
                    <a:latin typeface="Open Sans"/>
                    <a:ea typeface="+mn-ea"/>
                    <a:cs typeface="+mn-cs"/>
                  </a:endParaRPr>
                </a:p>
              </p:txBody>
            </p:sp>
            <p:sp>
              <p:nvSpPr>
                <p:cNvPr id="943" name="Rectangle 19">
                  <a:extLst>
                    <a:ext uri="{FF2B5EF4-FFF2-40B4-BE49-F238E27FC236}">
                      <a16:creationId xmlns:a16="http://schemas.microsoft.com/office/drawing/2014/main" id="{1496EA4F-FF66-48DA-AB4A-1C6AB44EA3C7}"/>
                    </a:ext>
                  </a:extLst>
                </p:cNvPr>
                <p:cNvSpPr>
                  <a:spLocks noChangeArrowheads="1"/>
                </p:cNvSpPr>
                <p:nvPr/>
              </p:nvSpPr>
              <p:spPr bwMode="auto">
                <a:xfrm>
                  <a:off x="13684506" y="3585811"/>
                  <a:ext cx="569794" cy="232732"/>
                </a:xfrm>
                <a:prstGeom prst="rect">
                  <a:avLst/>
                </a:prstGeom>
                <a:solidFill>
                  <a:schemeClr val="accent3">
                    <a:lumMod val="40000"/>
                    <a:lumOff val="60000"/>
                  </a:schemeClr>
                </a:solidFill>
                <a:ln w="9525">
                  <a:solidFill>
                    <a:schemeClr val="accent6"/>
                  </a:solidFill>
                  <a:prstDash val="solid"/>
                  <a:miter lim="800000"/>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44546A"/>
                    </a:solidFill>
                    <a:effectLst/>
                    <a:uLnTx/>
                    <a:uFillTx/>
                    <a:latin typeface="Open Sans"/>
                    <a:ea typeface="+mn-ea"/>
                    <a:cs typeface="+mn-cs"/>
                  </a:endParaRPr>
                </a:p>
              </p:txBody>
            </p:sp>
          </p:grpSp>
          <p:sp>
            <p:nvSpPr>
              <p:cNvPr id="909" name="Oval 908">
                <a:extLst>
                  <a:ext uri="{FF2B5EF4-FFF2-40B4-BE49-F238E27FC236}">
                    <a16:creationId xmlns:a16="http://schemas.microsoft.com/office/drawing/2014/main" id="{537D98B5-773D-4219-AC5C-7CB38028AF45}"/>
                  </a:ext>
                </a:extLst>
              </p:cNvPr>
              <p:cNvSpPr/>
              <p:nvPr/>
            </p:nvSpPr>
            <p:spPr>
              <a:xfrm>
                <a:off x="10846298" y="3152329"/>
                <a:ext cx="271089" cy="274898"/>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910" name="Freeform 62">
                <a:extLst>
                  <a:ext uri="{FF2B5EF4-FFF2-40B4-BE49-F238E27FC236}">
                    <a16:creationId xmlns:a16="http://schemas.microsoft.com/office/drawing/2014/main" id="{97B0E7E0-EC0E-4E07-82A2-0D47A095D429}"/>
                  </a:ext>
                </a:extLst>
              </p:cNvPr>
              <p:cNvSpPr/>
              <p:nvPr/>
            </p:nvSpPr>
            <p:spPr>
              <a:xfrm>
                <a:off x="10904718" y="3187085"/>
                <a:ext cx="203676" cy="205736"/>
              </a:xfrm>
              <a:custGeom>
                <a:avLst/>
                <a:gdLst/>
                <a:ahLst/>
                <a:cxnLst/>
                <a:rect l="l" t="t" r="r" b="b"/>
                <a:pathLst>
                  <a:path w="229493" h="228600">
                    <a:moveTo>
                      <a:pt x="174129" y="159395"/>
                    </a:moveTo>
                    <a:cubicBezTo>
                      <a:pt x="169962" y="178445"/>
                      <a:pt x="163414" y="194072"/>
                      <a:pt x="154484" y="206275"/>
                    </a:cubicBezTo>
                    <a:cubicBezTo>
                      <a:pt x="174724" y="197346"/>
                      <a:pt x="190500" y="183356"/>
                      <a:pt x="201811" y="164306"/>
                    </a:cubicBezTo>
                    <a:cubicBezTo>
                      <a:pt x="194370" y="162222"/>
                      <a:pt x="185142" y="160585"/>
                      <a:pt x="174129" y="159395"/>
                    </a:cubicBezTo>
                    <a:close/>
                    <a:moveTo>
                      <a:pt x="55811" y="159395"/>
                    </a:moveTo>
                    <a:cubicBezTo>
                      <a:pt x="44798" y="160585"/>
                      <a:pt x="35421" y="161925"/>
                      <a:pt x="27682" y="163413"/>
                    </a:cubicBezTo>
                    <a:cubicBezTo>
                      <a:pt x="39886" y="184844"/>
                      <a:pt x="57448" y="199876"/>
                      <a:pt x="80367" y="208508"/>
                    </a:cubicBezTo>
                    <a:cubicBezTo>
                      <a:pt x="69354" y="195709"/>
                      <a:pt x="61169" y="179338"/>
                      <a:pt x="55811" y="159395"/>
                    </a:cubicBezTo>
                    <a:close/>
                    <a:moveTo>
                      <a:pt x="121444" y="156716"/>
                    </a:moveTo>
                    <a:lnTo>
                      <a:pt x="121444" y="213419"/>
                    </a:lnTo>
                    <a:cubicBezTo>
                      <a:pt x="129778" y="211038"/>
                      <a:pt x="137294" y="204862"/>
                      <a:pt x="143991" y="194890"/>
                    </a:cubicBezTo>
                    <a:cubicBezTo>
                      <a:pt x="150689" y="184919"/>
                      <a:pt x="155823" y="172640"/>
                      <a:pt x="159395" y="158055"/>
                    </a:cubicBezTo>
                    <a:cubicBezTo>
                      <a:pt x="147787" y="157162"/>
                      <a:pt x="135136" y="156716"/>
                      <a:pt x="121444" y="156716"/>
                    </a:cubicBezTo>
                    <a:close/>
                    <a:moveTo>
                      <a:pt x="107603" y="156716"/>
                    </a:moveTo>
                    <a:cubicBezTo>
                      <a:pt x="93911" y="156716"/>
                      <a:pt x="81260" y="157162"/>
                      <a:pt x="69652" y="158055"/>
                    </a:cubicBezTo>
                    <a:cubicBezTo>
                      <a:pt x="73224" y="172640"/>
                      <a:pt x="78433" y="184844"/>
                      <a:pt x="85279" y="194667"/>
                    </a:cubicBezTo>
                    <a:cubicBezTo>
                      <a:pt x="92125" y="204489"/>
                      <a:pt x="99566" y="210591"/>
                      <a:pt x="107603" y="212973"/>
                    </a:cubicBezTo>
                    <a:close/>
                    <a:moveTo>
                      <a:pt x="163414" y="91082"/>
                    </a:moveTo>
                    <a:cubicBezTo>
                      <a:pt x="150614" y="91975"/>
                      <a:pt x="136624" y="92571"/>
                      <a:pt x="121444" y="92868"/>
                    </a:cubicBezTo>
                    <a:lnTo>
                      <a:pt x="121444" y="142428"/>
                    </a:lnTo>
                    <a:cubicBezTo>
                      <a:pt x="136327" y="142428"/>
                      <a:pt x="150019" y="143023"/>
                      <a:pt x="162521" y="144214"/>
                    </a:cubicBezTo>
                    <a:cubicBezTo>
                      <a:pt x="164009" y="134391"/>
                      <a:pt x="164753" y="124420"/>
                      <a:pt x="164753" y="114300"/>
                    </a:cubicBezTo>
                    <a:cubicBezTo>
                      <a:pt x="164753" y="106561"/>
                      <a:pt x="164306" y="98822"/>
                      <a:pt x="163414" y="91082"/>
                    </a:cubicBezTo>
                    <a:close/>
                    <a:moveTo>
                      <a:pt x="65633" y="91082"/>
                    </a:moveTo>
                    <a:cubicBezTo>
                      <a:pt x="64740" y="98822"/>
                      <a:pt x="64294" y="106561"/>
                      <a:pt x="64294" y="114300"/>
                    </a:cubicBezTo>
                    <a:cubicBezTo>
                      <a:pt x="64294" y="124420"/>
                      <a:pt x="65038" y="134243"/>
                      <a:pt x="66526" y="143768"/>
                    </a:cubicBezTo>
                    <a:cubicBezTo>
                      <a:pt x="79326" y="142875"/>
                      <a:pt x="93018" y="142428"/>
                      <a:pt x="107603" y="142428"/>
                    </a:cubicBezTo>
                    <a:lnTo>
                      <a:pt x="107603" y="92868"/>
                    </a:lnTo>
                    <a:cubicBezTo>
                      <a:pt x="92720" y="92571"/>
                      <a:pt x="78730" y="91975"/>
                      <a:pt x="65633" y="91082"/>
                    </a:cubicBezTo>
                    <a:close/>
                    <a:moveTo>
                      <a:pt x="19199" y="84385"/>
                    </a:moveTo>
                    <a:cubicBezTo>
                      <a:pt x="15925" y="93910"/>
                      <a:pt x="14288" y="103882"/>
                      <a:pt x="14288" y="114300"/>
                    </a:cubicBezTo>
                    <a:cubicBezTo>
                      <a:pt x="14288" y="126801"/>
                      <a:pt x="16669" y="138856"/>
                      <a:pt x="21431" y="150465"/>
                    </a:cubicBezTo>
                    <a:cubicBezTo>
                      <a:pt x="29468" y="148381"/>
                      <a:pt x="39886" y="146595"/>
                      <a:pt x="52685" y="145107"/>
                    </a:cubicBezTo>
                    <a:cubicBezTo>
                      <a:pt x="50899" y="134987"/>
                      <a:pt x="50006" y="124718"/>
                      <a:pt x="50006" y="114300"/>
                    </a:cubicBezTo>
                    <a:cubicBezTo>
                      <a:pt x="50006" y="105965"/>
                      <a:pt x="50602" y="97780"/>
                      <a:pt x="51792" y="89743"/>
                    </a:cubicBezTo>
                    <a:cubicBezTo>
                      <a:pt x="37803" y="88255"/>
                      <a:pt x="26938" y="86469"/>
                      <a:pt x="19199" y="84385"/>
                    </a:cubicBezTo>
                    <a:close/>
                    <a:moveTo>
                      <a:pt x="209625" y="83544"/>
                    </a:moveTo>
                    <a:lnTo>
                      <a:pt x="196900" y="86506"/>
                    </a:lnTo>
                    <a:cubicBezTo>
                      <a:pt x="191542" y="87473"/>
                      <a:pt x="185142" y="88404"/>
                      <a:pt x="177701" y="89297"/>
                    </a:cubicBezTo>
                    <a:cubicBezTo>
                      <a:pt x="178594" y="97631"/>
                      <a:pt x="179040" y="105965"/>
                      <a:pt x="179040" y="114300"/>
                    </a:cubicBezTo>
                    <a:cubicBezTo>
                      <a:pt x="179040" y="125015"/>
                      <a:pt x="178296" y="135433"/>
                      <a:pt x="176808" y="145554"/>
                    </a:cubicBezTo>
                    <a:cubicBezTo>
                      <a:pt x="189905" y="147042"/>
                      <a:pt x="200323" y="148828"/>
                      <a:pt x="208062" y="150911"/>
                    </a:cubicBezTo>
                    <a:cubicBezTo>
                      <a:pt x="212824" y="139303"/>
                      <a:pt x="215206" y="127099"/>
                      <a:pt x="215206" y="114300"/>
                    </a:cubicBezTo>
                    <a:cubicBezTo>
                      <a:pt x="215206" y="107602"/>
                      <a:pt x="214536" y="101054"/>
                      <a:pt x="213197" y="94654"/>
                    </a:cubicBezTo>
                    <a:close/>
                    <a:moveTo>
                      <a:pt x="154484" y="22324"/>
                    </a:moveTo>
                    <a:cubicBezTo>
                      <a:pt x="164306" y="36016"/>
                      <a:pt x="171301" y="53727"/>
                      <a:pt x="175469" y="75455"/>
                    </a:cubicBezTo>
                    <a:cubicBezTo>
                      <a:pt x="188268" y="73967"/>
                      <a:pt x="197942" y="72181"/>
                      <a:pt x="204490" y="70098"/>
                    </a:cubicBezTo>
                    <a:cubicBezTo>
                      <a:pt x="193774" y="48071"/>
                      <a:pt x="177106" y="32147"/>
                      <a:pt x="154484" y="22324"/>
                    </a:cubicBezTo>
                    <a:close/>
                    <a:moveTo>
                      <a:pt x="80367" y="20091"/>
                    </a:moveTo>
                    <a:cubicBezTo>
                      <a:pt x="55067" y="29319"/>
                      <a:pt x="36463" y="46285"/>
                      <a:pt x="24557" y="70991"/>
                    </a:cubicBezTo>
                    <a:cubicBezTo>
                      <a:pt x="31998" y="72777"/>
                      <a:pt x="41821" y="74265"/>
                      <a:pt x="54025" y="75455"/>
                    </a:cubicBezTo>
                    <a:cubicBezTo>
                      <a:pt x="59383" y="52834"/>
                      <a:pt x="68164" y="34379"/>
                      <a:pt x="80367" y="20091"/>
                    </a:cubicBezTo>
                    <a:close/>
                    <a:moveTo>
                      <a:pt x="107603" y="15627"/>
                    </a:moveTo>
                    <a:cubicBezTo>
                      <a:pt x="98971" y="18305"/>
                      <a:pt x="91083" y="25152"/>
                      <a:pt x="83939" y="36165"/>
                    </a:cubicBezTo>
                    <a:cubicBezTo>
                      <a:pt x="76796" y="47178"/>
                      <a:pt x="71438" y="60722"/>
                      <a:pt x="67866" y="76795"/>
                    </a:cubicBezTo>
                    <a:cubicBezTo>
                      <a:pt x="80367" y="77688"/>
                      <a:pt x="93613" y="78283"/>
                      <a:pt x="107603" y="78581"/>
                    </a:cubicBezTo>
                    <a:close/>
                    <a:moveTo>
                      <a:pt x="121444" y="15180"/>
                    </a:moveTo>
                    <a:lnTo>
                      <a:pt x="121444" y="78581"/>
                    </a:lnTo>
                    <a:cubicBezTo>
                      <a:pt x="135731" y="78283"/>
                      <a:pt x="148828" y="77688"/>
                      <a:pt x="160735" y="76795"/>
                    </a:cubicBezTo>
                    <a:cubicBezTo>
                      <a:pt x="157460" y="60722"/>
                      <a:pt x="152326" y="47104"/>
                      <a:pt x="145331" y="35942"/>
                    </a:cubicBezTo>
                    <a:cubicBezTo>
                      <a:pt x="138336" y="24780"/>
                      <a:pt x="130374" y="17859"/>
                      <a:pt x="121444" y="15180"/>
                    </a:cubicBezTo>
                    <a:close/>
                    <a:moveTo>
                      <a:pt x="114747" y="0"/>
                    </a:moveTo>
                    <a:cubicBezTo>
                      <a:pt x="115044" y="0"/>
                      <a:pt x="115416" y="0"/>
                      <a:pt x="115863" y="0"/>
                    </a:cubicBezTo>
                    <a:cubicBezTo>
                      <a:pt x="116309" y="0"/>
                      <a:pt x="116533" y="0"/>
                      <a:pt x="116533" y="0"/>
                    </a:cubicBezTo>
                    <a:cubicBezTo>
                      <a:pt x="116830" y="0"/>
                      <a:pt x="117128" y="0"/>
                      <a:pt x="117426" y="0"/>
                    </a:cubicBezTo>
                    <a:cubicBezTo>
                      <a:pt x="117723" y="0"/>
                      <a:pt x="117872" y="0"/>
                      <a:pt x="117872" y="0"/>
                    </a:cubicBezTo>
                    <a:cubicBezTo>
                      <a:pt x="119063" y="0"/>
                      <a:pt x="120253" y="0"/>
                      <a:pt x="121444" y="0"/>
                    </a:cubicBezTo>
                    <a:cubicBezTo>
                      <a:pt x="151507" y="1786"/>
                      <a:pt x="177031" y="13692"/>
                      <a:pt x="198016" y="35718"/>
                    </a:cubicBezTo>
                    <a:cubicBezTo>
                      <a:pt x="219001" y="57745"/>
                      <a:pt x="229493" y="83939"/>
                      <a:pt x="229493" y="114300"/>
                    </a:cubicBezTo>
                    <a:cubicBezTo>
                      <a:pt x="229493" y="144661"/>
                      <a:pt x="219001" y="170854"/>
                      <a:pt x="198016" y="192881"/>
                    </a:cubicBezTo>
                    <a:cubicBezTo>
                      <a:pt x="177031" y="214907"/>
                      <a:pt x="151507" y="226814"/>
                      <a:pt x="121444" y="228600"/>
                    </a:cubicBezTo>
                    <a:cubicBezTo>
                      <a:pt x="120253" y="228600"/>
                      <a:pt x="119063" y="228600"/>
                      <a:pt x="117872" y="228600"/>
                    </a:cubicBezTo>
                    <a:cubicBezTo>
                      <a:pt x="117872" y="228600"/>
                      <a:pt x="117723" y="228600"/>
                      <a:pt x="117426" y="228600"/>
                    </a:cubicBezTo>
                    <a:cubicBezTo>
                      <a:pt x="117128" y="228600"/>
                      <a:pt x="116979" y="228600"/>
                      <a:pt x="116979" y="228600"/>
                    </a:cubicBezTo>
                    <a:cubicBezTo>
                      <a:pt x="116681" y="228600"/>
                      <a:pt x="116309" y="228600"/>
                      <a:pt x="115863" y="228600"/>
                    </a:cubicBezTo>
                    <a:cubicBezTo>
                      <a:pt x="115416" y="228600"/>
                      <a:pt x="115044" y="228600"/>
                      <a:pt x="114747" y="228600"/>
                    </a:cubicBezTo>
                    <a:cubicBezTo>
                      <a:pt x="83195" y="228600"/>
                      <a:pt x="56183" y="217438"/>
                      <a:pt x="33710" y="195113"/>
                    </a:cubicBezTo>
                    <a:cubicBezTo>
                      <a:pt x="11237" y="172789"/>
                      <a:pt x="0" y="145851"/>
                      <a:pt x="0" y="114300"/>
                    </a:cubicBezTo>
                    <a:cubicBezTo>
                      <a:pt x="0" y="82748"/>
                      <a:pt x="11237" y="55810"/>
                      <a:pt x="33710" y="33486"/>
                    </a:cubicBezTo>
                    <a:cubicBezTo>
                      <a:pt x="56183" y="11162"/>
                      <a:pt x="83195" y="0"/>
                      <a:pt x="114747" y="0"/>
                    </a:cubicBezTo>
                    <a:close/>
                  </a:path>
                </a:pathLst>
              </a:custGeom>
              <a:solidFill>
                <a:schemeClr val="accent6"/>
              </a:solidFill>
              <a:ln w="0">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a:ln>
                      <a:noFill/>
                    </a:ln>
                    <a:solidFill>
                      <a:srgbClr val="44546A"/>
                    </a:solidFill>
                    <a:effectLst/>
                    <a:uLnTx/>
                    <a:uFillTx/>
                    <a:latin typeface="Open Sans"/>
                    <a:ea typeface="+mn-ea"/>
                    <a:cs typeface="+mn-cs"/>
                  </a:rPr>
                  <a:t> </a:t>
                </a: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911" name="Rectangle 910">
                <a:extLst>
                  <a:ext uri="{FF2B5EF4-FFF2-40B4-BE49-F238E27FC236}">
                    <a16:creationId xmlns:a16="http://schemas.microsoft.com/office/drawing/2014/main" id="{97E8EC3A-42BD-46DE-8128-7F31249688A6}"/>
                  </a:ext>
                </a:extLst>
              </p:cNvPr>
              <p:cNvSpPr/>
              <p:nvPr/>
            </p:nvSpPr>
            <p:spPr>
              <a:xfrm>
                <a:off x="10859074" y="3488042"/>
                <a:ext cx="609191" cy="151409"/>
              </a:xfrm>
              <a:prstGeom prst="rect">
                <a:avLst/>
              </a:prstGeom>
              <a:noFill/>
            </p:spPr>
            <p:txBody>
              <a:bodyPr wrap="non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44546A"/>
                    </a:solidFill>
                    <a:effectLst/>
                    <a:uLnTx/>
                    <a:uFillTx/>
                    <a:latin typeface="Open Sans"/>
                    <a:ea typeface="+mn-ea"/>
                    <a:cs typeface="+mn-cs"/>
                  </a:rPr>
                  <a:t>Web Server</a:t>
                </a:r>
              </a:p>
            </p:txBody>
          </p:sp>
        </p:grpSp>
        <p:grpSp>
          <p:nvGrpSpPr>
            <p:cNvPr id="944" name="Group 943">
              <a:extLst>
                <a:ext uri="{FF2B5EF4-FFF2-40B4-BE49-F238E27FC236}">
                  <a16:creationId xmlns:a16="http://schemas.microsoft.com/office/drawing/2014/main" id="{7D4B4C08-3A71-4E1C-931D-332BDF615DFB}"/>
                </a:ext>
              </a:extLst>
            </p:cNvPr>
            <p:cNvGrpSpPr/>
            <p:nvPr/>
          </p:nvGrpSpPr>
          <p:grpSpPr>
            <a:xfrm>
              <a:off x="13217774" y="5267382"/>
              <a:ext cx="659179" cy="663482"/>
              <a:chOff x="10198154" y="2983174"/>
              <a:chExt cx="659179" cy="663482"/>
            </a:xfrm>
          </p:grpSpPr>
          <p:sp>
            <p:nvSpPr>
              <p:cNvPr id="945" name="Rectangle 944">
                <a:extLst>
                  <a:ext uri="{FF2B5EF4-FFF2-40B4-BE49-F238E27FC236}">
                    <a16:creationId xmlns:a16="http://schemas.microsoft.com/office/drawing/2014/main" id="{E8C57411-1D74-4ACA-B218-C342EECB9B82}"/>
                  </a:ext>
                </a:extLst>
              </p:cNvPr>
              <p:cNvSpPr/>
              <p:nvPr/>
            </p:nvSpPr>
            <p:spPr>
              <a:xfrm>
                <a:off x="10198154" y="3431212"/>
                <a:ext cx="659179"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44546A"/>
                    </a:solidFill>
                    <a:effectLst/>
                    <a:uLnTx/>
                    <a:uFillTx/>
                    <a:latin typeface="Open Sans"/>
                    <a:ea typeface="+mn-ea"/>
                    <a:cs typeface="+mn-cs"/>
                  </a:rPr>
                  <a:t>Database</a:t>
                </a:r>
                <a:endParaRPr kumimoji="0" lang="he-IL" sz="800" b="0" i="0" u="none" strike="noStrike" kern="1200" cap="none" spc="0" normalizeH="0" baseline="0" noProof="0">
                  <a:ln>
                    <a:noFill/>
                  </a:ln>
                  <a:solidFill>
                    <a:srgbClr val="44546A"/>
                  </a:solidFill>
                  <a:effectLst/>
                  <a:uLnTx/>
                  <a:uFillTx/>
                  <a:latin typeface="Open Sans"/>
                  <a:ea typeface="+mn-ea"/>
                  <a:cs typeface="+mn-cs"/>
                </a:endParaRPr>
              </a:p>
            </p:txBody>
          </p:sp>
          <p:grpSp>
            <p:nvGrpSpPr>
              <p:cNvPr id="946" name="Group 945">
                <a:extLst>
                  <a:ext uri="{FF2B5EF4-FFF2-40B4-BE49-F238E27FC236}">
                    <a16:creationId xmlns:a16="http://schemas.microsoft.com/office/drawing/2014/main" id="{10AFFCCB-0631-446E-9B9B-334ACBA45C7B}"/>
                  </a:ext>
                </a:extLst>
              </p:cNvPr>
              <p:cNvGrpSpPr/>
              <p:nvPr/>
            </p:nvGrpSpPr>
            <p:grpSpPr>
              <a:xfrm>
                <a:off x="10328285" y="2983174"/>
                <a:ext cx="359717" cy="450410"/>
                <a:chOff x="3899914" y="4089868"/>
                <a:chExt cx="2040407" cy="1591467"/>
              </a:xfrm>
              <a:solidFill>
                <a:schemeClr val="accent3">
                  <a:lumMod val="40000"/>
                  <a:lumOff val="60000"/>
                </a:schemeClr>
              </a:solidFill>
            </p:grpSpPr>
            <p:sp>
              <p:nvSpPr>
                <p:cNvPr id="947" name="Can 1864">
                  <a:extLst>
                    <a:ext uri="{FF2B5EF4-FFF2-40B4-BE49-F238E27FC236}">
                      <a16:creationId xmlns:a16="http://schemas.microsoft.com/office/drawing/2014/main" id="{EA70EEA2-371C-4513-B37B-FD444B418E66}"/>
                    </a:ext>
                  </a:extLst>
                </p:cNvPr>
                <p:cNvSpPr/>
                <p:nvPr/>
              </p:nvSpPr>
              <p:spPr>
                <a:xfrm>
                  <a:off x="3899914" y="4974476"/>
                  <a:ext cx="2040407" cy="706859"/>
                </a:xfrm>
                <a:prstGeom prst="can">
                  <a:avLst>
                    <a:gd name="adj" fmla="val 50000"/>
                  </a:avLst>
                </a:prstGeom>
                <a:solidFill>
                  <a:srgbClr val="BBC4D5"/>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948" name="Can 1862">
                  <a:extLst>
                    <a:ext uri="{FF2B5EF4-FFF2-40B4-BE49-F238E27FC236}">
                      <a16:creationId xmlns:a16="http://schemas.microsoft.com/office/drawing/2014/main" id="{0D8A270A-864A-4FFC-9E60-3CCB3691E1A0}"/>
                    </a:ext>
                  </a:extLst>
                </p:cNvPr>
                <p:cNvSpPr/>
                <p:nvPr/>
              </p:nvSpPr>
              <p:spPr>
                <a:xfrm>
                  <a:off x="3899914" y="4529451"/>
                  <a:ext cx="2040407" cy="706859"/>
                </a:xfrm>
                <a:prstGeom prst="can">
                  <a:avLst>
                    <a:gd name="adj" fmla="val 50000"/>
                  </a:avLst>
                </a:prstGeom>
                <a:grp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949" name="Can 1863">
                  <a:extLst>
                    <a:ext uri="{FF2B5EF4-FFF2-40B4-BE49-F238E27FC236}">
                      <a16:creationId xmlns:a16="http://schemas.microsoft.com/office/drawing/2014/main" id="{8C6B2855-E0A0-44B2-867A-C91171D73BA2}"/>
                    </a:ext>
                  </a:extLst>
                </p:cNvPr>
                <p:cNvSpPr/>
                <p:nvPr/>
              </p:nvSpPr>
              <p:spPr>
                <a:xfrm>
                  <a:off x="3899914" y="4089868"/>
                  <a:ext cx="2040407" cy="706859"/>
                </a:xfrm>
                <a:prstGeom prst="can">
                  <a:avLst>
                    <a:gd name="adj" fmla="val 50000"/>
                  </a:avLst>
                </a:prstGeom>
                <a:solidFill>
                  <a:schemeClr val="accent3">
                    <a:lumMod val="40000"/>
                    <a:lumOff val="60000"/>
                  </a:schemeClr>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grpSp>
        </p:grpSp>
        <p:grpSp>
          <p:nvGrpSpPr>
            <p:cNvPr id="950" name="Group 949">
              <a:extLst>
                <a:ext uri="{FF2B5EF4-FFF2-40B4-BE49-F238E27FC236}">
                  <a16:creationId xmlns:a16="http://schemas.microsoft.com/office/drawing/2014/main" id="{158DC67A-4382-49E3-86CD-DBC869CDF110}"/>
                </a:ext>
              </a:extLst>
            </p:cNvPr>
            <p:cNvGrpSpPr/>
            <p:nvPr/>
          </p:nvGrpSpPr>
          <p:grpSpPr>
            <a:xfrm>
              <a:off x="12597737" y="6018679"/>
              <a:ext cx="510076" cy="503895"/>
              <a:chOff x="9578117" y="3734471"/>
              <a:chExt cx="510076" cy="503895"/>
            </a:xfrm>
          </p:grpSpPr>
          <p:grpSp>
            <p:nvGrpSpPr>
              <p:cNvPr id="951" name="Group 950">
                <a:extLst>
                  <a:ext uri="{FF2B5EF4-FFF2-40B4-BE49-F238E27FC236}">
                    <a16:creationId xmlns:a16="http://schemas.microsoft.com/office/drawing/2014/main" id="{85B6A6A4-6E9C-439E-AE25-99A19D881DA3}"/>
                  </a:ext>
                </a:extLst>
              </p:cNvPr>
              <p:cNvGrpSpPr/>
              <p:nvPr/>
            </p:nvGrpSpPr>
            <p:grpSpPr>
              <a:xfrm>
                <a:off x="9661682" y="3734471"/>
                <a:ext cx="327675" cy="328390"/>
                <a:chOff x="9729788" y="3600450"/>
                <a:chExt cx="1457325" cy="1460500"/>
              </a:xfrm>
            </p:grpSpPr>
            <p:sp>
              <p:nvSpPr>
                <p:cNvPr id="953" name="Freeform 56">
                  <a:extLst>
                    <a:ext uri="{FF2B5EF4-FFF2-40B4-BE49-F238E27FC236}">
                      <a16:creationId xmlns:a16="http://schemas.microsoft.com/office/drawing/2014/main" id="{974E68F0-C3C6-42FF-982B-AAB31CF699D9}"/>
                    </a:ext>
                  </a:extLst>
                </p:cNvPr>
                <p:cNvSpPr>
                  <a:spLocks/>
                </p:cNvSpPr>
                <p:nvPr/>
              </p:nvSpPr>
              <p:spPr bwMode="auto">
                <a:xfrm>
                  <a:off x="10112376" y="4972050"/>
                  <a:ext cx="692150" cy="88900"/>
                </a:xfrm>
                <a:custGeom>
                  <a:avLst/>
                  <a:gdLst>
                    <a:gd name="T0" fmla="*/ 0 w 436"/>
                    <a:gd name="T1" fmla="*/ 56 h 56"/>
                    <a:gd name="T2" fmla="*/ 0 w 436"/>
                    <a:gd name="T3" fmla="*/ 39 h 56"/>
                    <a:gd name="T4" fmla="*/ 0 w 436"/>
                    <a:gd name="T5" fmla="*/ 39 h 56"/>
                    <a:gd name="T6" fmla="*/ 1 w 436"/>
                    <a:gd name="T7" fmla="*/ 32 h 56"/>
                    <a:gd name="T8" fmla="*/ 3 w 436"/>
                    <a:gd name="T9" fmla="*/ 24 h 56"/>
                    <a:gd name="T10" fmla="*/ 6 w 436"/>
                    <a:gd name="T11" fmla="*/ 17 h 56"/>
                    <a:gd name="T12" fmla="*/ 11 w 436"/>
                    <a:gd name="T13" fmla="*/ 12 h 56"/>
                    <a:gd name="T14" fmla="*/ 16 w 436"/>
                    <a:gd name="T15" fmla="*/ 7 h 56"/>
                    <a:gd name="T16" fmla="*/ 23 w 436"/>
                    <a:gd name="T17" fmla="*/ 3 h 56"/>
                    <a:gd name="T18" fmla="*/ 31 w 436"/>
                    <a:gd name="T19" fmla="*/ 0 h 56"/>
                    <a:gd name="T20" fmla="*/ 38 w 436"/>
                    <a:gd name="T21" fmla="*/ 0 h 56"/>
                    <a:gd name="T22" fmla="*/ 398 w 436"/>
                    <a:gd name="T23" fmla="*/ 0 h 56"/>
                    <a:gd name="T24" fmla="*/ 398 w 436"/>
                    <a:gd name="T25" fmla="*/ 0 h 56"/>
                    <a:gd name="T26" fmla="*/ 405 w 436"/>
                    <a:gd name="T27" fmla="*/ 0 h 56"/>
                    <a:gd name="T28" fmla="*/ 413 w 436"/>
                    <a:gd name="T29" fmla="*/ 3 h 56"/>
                    <a:gd name="T30" fmla="*/ 420 w 436"/>
                    <a:gd name="T31" fmla="*/ 7 h 56"/>
                    <a:gd name="T32" fmla="*/ 425 w 436"/>
                    <a:gd name="T33" fmla="*/ 12 h 56"/>
                    <a:gd name="T34" fmla="*/ 430 w 436"/>
                    <a:gd name="T35" fmla="*/ 17 h 56"/>
                    <a:gd name="T36" fmla="*/ 433 w 436"/>
                    <a:gd name="T37" fmla="*/ 24 h 56"/>
                    <a:gd name="T38" fmla="*/ 435 w 436"/>
                    <a:gd name="T39" fmla="*/ 32 h 56"/>
                    <a:gd name="T40" fmla="*/ 436 w 436"/>
                    <a:gd name="T41" fmla="*/ 39 h 56"/>
                    <a:gd name="T42" fmla="*/ 436 w 436"/>
                    <a:gd name="T43" fmla="*/ 5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6" h="56">
                      <a:moveTo>
                        <a:pt x="0" y="56"/>
                      </a:moveTo>
                      <a:lnTo>
                        <a:pt x="0" y="39"/>
                      </a:lnTo>
                      <a:lnTo>
                        <a:pt x="0" y="39"/>
                      </a:lnTo>
                      <a:lnTo>
                        <a:pt x="1" y="32"/>
                      </a:lnTo>
                      <a:lnTo>
                        <a:pt x="3" y="24"/>
                      </a:lnTo>
                      <a:lnTo>
                        <a:pt x="6" y="17"/>
                      </a:lnTo>
                      <a:lnTo>
                        <a:pt x="11" y="12"/>
                      </a:lnTo>
                      <a:lnTo>
                        <a:pt x="16" y="7"/>
                      </a:lnTo>
                      <a:lnTo>
                        <a:pt x="23" y="3"/>
                      </a:lnTo>
                      <a:lnTo>
                        <a:pt x="31" y="0"/>
                      </a:lnTo>
                      <a:lnTo>
                        <a:pt x="38" y="0"/>
                      </a:lnTo>
                      <a:lnTo>
                        <a:pt x="398" y="0"/>
                      </a:lnTo>
                      <a:lnTo>
                        <a:pt x="398" y="0"/>
                      </a:lnTo>
                      <a:lnTo>
                        <a:pt x="405" y="0"/>
                      </a:lnTo>
                      <a:lnTo>
                        <a:pt x="413" y="3"/>
                      </a:lnTo>
                      <a:lnTo>
                        <a:pt x="420" y="7"/>
                      </a:lnTo>
                      <a:lnTo>
                        <a:pt x="425" y="12"/>
                      </a:lnTo>
                      <a:lnTo>
                        <a:pt x="430" y="17"/>
                      </a:lnTo>
                      <a:lnTo>
                        <a:pt x="433" y="24"/>
                      </a:lnTo>
                      <a:lnTo>
                        <a:pt x="435" y="32"/>
                      </a:lnTo>
                      <a:lnTo>
                        <a:pt x="436" y="39"/>
                      </a:lnTo>
                      <a:lnTo>
                        <a:pt x="436" y="50"/>
                      </a:lnTo>
                    </a:path>
                  </a:pathLst>
                </a:custGeom>
                <a:noFill/>
                <a:ln w="9525">
                  <a:solidFill>
                    <a:schemeClr val="accent6"/>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954" name="Freeform 57">
                  <a:extLst>
                    <a:ext uri="{FF2B5EF4-FFF2-40B4-BE49-F238E27FC236}">
                      <a16:creationId xmlns:a16="http://schemas.microsoft.com/office/drawing/2014/main" id="{2946E895-149A-4774-8FA3-4E6980F3BD35}"/>
                    </a:ext>
                  </a:extLst>
                </p:cNvPr>
                <p:cNvSpPr>
                  <a:spLocks/>
                </p:cNvSpPr>
                <p:nvPr/>
              </p:nvSpPr>
              <p:spPr bwMode="auto">
                <a:xfrm>
                  <a:off x="9729788" y="4408488"/>
                  <a:ext cx="1457325" cy="563563"/>
                </a:xfrm>
                <a:custGeom>
                  <a:avLst/>
                  <a:gdLst>
                    <a:gd name="T0" fmla="*/ 900 w 918"/>
                    <a:gd name="T1" fmla="*/ 355 h 355"/>
                    <a:gd name="T2" fmla="*/ 18 w 918"/>
                    <a:gd name="T3" fmla="*/ 355 h 355"/>
                    <a:gd name="T4" fmla="*/ 18 w 918"/>
                    <a:gd name="T5" fmla="*/ 355 h 355"/>
                    <a:gd name="T6" fmla="*/ 15 w 918"/>
                    <a:gd name="T7" fmla="*/ 354 h 355"/>
                    <a:gd name="T8" fmla="*/ 12 w 918"/>
                    <a:gd name="T9" fmla="*/ 353 h 355"/>
                    <a:gd name="T10" fmla="*/ 6 w 918"/>
                    <a:gd name="T11" fmla="*/ 350 h 355"/>
                    <a:gd name="T12" fmla="*/ 2 w 918"/>
                    <a:gd name="T13" fmla="*/ 344 h 355"/>
                    <a:gd name="T14" fmla="*/ 0 w 918"/>
                    <a:gd name="T15" fmla="*/ 341 h 355"/>
                    <a:gd name="T16" fmla="*/ 0 w 918"/>
                    <a:gd name="T17" fmla="*/ 338 h 355"/>
                    <a:gd name="T18" fmla="*/ 0 w 918"/>
                    <a:gd name="T19" fmla="*/ 18 h 355"/>
                    <a:gd name="T20" fmla="*/ 0 w 918"/>
                    <a:gd name="T21" fmla="*/ 18 h 355"/>
                    <a:gd name="T22" fmla="*/ 0 w 918"/>
                    <a:gd name="T23" fmla="*/ 15 h 355"/>
                    <a:gd name="T24" fmla="*/ 2 w 918"/>
                    <a:gd name="T25" fmla="*/ 11 h 355"/>
                    <a:gd name="T26" fmla="*/ 6 w 918"/>
                    <a:gd name="T27" fmla="*/ 6 h 355"/>
                    <a:gd name="T28" fmla="*/ 12 w 918"/>
                    <a:gd name="T29" fmla="*/ 1 h 355"/>
                    <a:gd name="T30" fmla="*/ 15 w 918"/>
                    <a:gd name="T31" fmla="*/ 1 h 355"/>
                    <a:gd name="T32" fmla="*/ 18 w 918"/>
                    <a:gd name="T33" fmla="*/ 0 h 355"/>
                    <a:gd name="T34" fmla="*/ 900 w 918"/>
                    <a:gd name="T35" fmla="*/ 0 h 355"/>
                    <a:gd name="T36" fmla="*/ 900 w 918"/>
                    <a:gd name="T37" fmla="*/ 0 h 355"/>
                    <a:gd name="T38" fmla="*/ 904 w 918"/>
                    <a:gd name="T39" fmla="*/ 1 h 355"/>
                    <a:gd name="T40" fmla="*/ 908 w 918"/>
                    <a:gd name="T41" fmla="*/ 1 h 355"/>
                    <a:gd name="T42" fmla="*/ 913 w 918"/>
                    <a:gd name="T43" fmla="*/ 6 h 355"/>
                    <a:gd name="T44" fmla="*/ 916 w 918"/>
                    <a:gd name="T45" fmla="*/ 11 h 355"/>
                    <a:gd name="T46" fmla="*/ 918 w 918"/>
                    <a:gd name="T47" fmla="*/ 15 h 355"/>
                    <a:gd name="T48" fmla="*/ 918 w 918"/>
                    <a:gd name="T49" fmla="*/ 18 h 355"/>
                    <a:gd name="T50" fmla="*/ 918 w 918"/>
                    <a:gd name="T51" fmla="*/ 338 h 355"/>
                    <a:gd name="T52" fmla="*/ 918 w 918"/>
                    <a:gd name="T53" fmla="*/ 338 h 355"/>
                    <a:gd name="T54" fmla="*/ 918 w 918"/>
                    <a:gd name="T55" fmla="*/ 341 h 355"/>
                    <a:gd name="T56" fmla="*/ 916 w 918"/>
                    <a:gd name="T57" fmla="*/ 344 h 355"/>
                    <a:gd name="T58" fmla="*/ 913 w 918"/>
                    <a:gd name="T59" fmla="*/ 350 h 355"/>
                    <a:gd name="T60" fmla="*/ 908 w 918"/>
                    <a:gd name="T61" fmla="*/ 353 h 355"/>
                    <a:gd name="T62" fmla="*/ 904 w 918"/>
                    <a:gd name="T63" fmla="*/ 354 h 355"/>
                    <a:gd name="T64" fmla="*/ 900 w 918"/>
                    <a:gd name="T65" fmla="*/ 355 h 355"/>
                    <a:gd name="T66" fmla="*/ 900 w 918"/>
                    <a:gd name="T67" fmla="*/ 355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18" h="355">
                      <a:moveTo>
                        <a:pt x="900" y="355"/>
                      </a:moveTo>
                      <a:lnTo>
                        <a:pt x="18" y="355"/>
                      </a:lnTo>
                      <a:lnTo>
                        <a:pt x="18" y="355"/>
                      </a:lnTo>
                      <a:lnTo>
                        <a:pt x="15" y="354"/>
                      </a:lnTo>
                      <a:lnTo>
                        <a:pt x="12" y="353"/>
                      </a:lnTo>
                      <a:lnTo>
                        <a:pt x="6" y="350"/>
                      </a:lnTo>
                      <a:lnTo>
                        <a:pt x="2" y="344"/>
                      </a:lnTo>
                      <a:lnTo>
                        <a:pt x="0" y="341"/>
                      </a:lnTo>
                      <a:lnTo>
                        <a:pt x="0" y="338"/>
                      </a:lnTo>
                      <a:lnTo>
                        <a:pt x="0" y="18"/>
                      </a:lnTo>
                      <a:lnTo>
                        <a:pt x="0" y="18"/>
                      </a:lnTo>
                      <a:lnTo>
                        <a:pt x="0" y="15"/>
                      </a:lnTo>
                      <a:lnTo>
                        <a:pt x="2" y="11"/>
                      </a:lnTo>
                      <a:lnTo>
                        <a:pt x="6" y="6"/>
                      </a:lnTo>
                      <a:lnTo>
                        <a:pt x="12" y="1"/>
                      </a:lnTo>
                      <a:lnTo>
                        <a:pt x="15" y="1"/>
                      </a:lnTo>
                      <a:lnTo>
                        <a:pt x="18" y="0"/>
                      </a:lnTo>
                      <a:lnTo>
                        <a:pt x="900" y="0"/>
                      </a:lnTo>
                      <a:lnTo>
                        <a:pt x="900" y="0"/>
                      </a:lnTo>
                      <a:lnTo>
                        <a:pt x="904" y="1"/>
                      </a:lnTo>
                      <a:lnTo>
                        <a:pt x="908" y="1"/>
                      </a:lnTo>
                      <a:lnTo>
                        <a:pt x="913" y="6"/>
                      </a:lnTo>
                      <a:lnTo>
                        <a:pt x="916" y="11"/>
                      </a:lnTo>
                      <a:lnTo>
                        <a:pt x="918" y="15"/>
                      </a:lnTo>
                      <a:lnTo>
                        <a:pt x="918" y="18"/>
                      </a:lnTo>
                      <a:lnTo>
                        <a:pt x="918" y="338"/>
                      </a:lnTo>
                      <a:lnTo>
                        <a:pt x="918" y="338"/>
                      </a:lnTo>
                      <a:lnTo>
                        <a:pt x="918" y="341"/>
                      </a:lnTo>
                      <a:lnTo>
                        <a:pt x="916" y="344"/>
                      </a:lnTo>
                      <a:lnTo>
                        <a:pt x="913" y="350"/>
                      </a:lnTo>
                      <a:lnTo>
                        <a:pt x="908" y="353"/>
                      </a:lnTo>
                      <a:lnTo>
                        <a:pt x="904" y="354"/>
                      </a:lnTo>
                      <a:lnTo>
                        <a:pt x="900" y="355"/>
                      </a:lnTo>
                      <a:lnTo>
                        <a:pt x="900" y="355"/>
                      </a:lnTo>
                      <a:close/>
                    </a:path>
                  </a:pathLst>
                </a:custGeom>
                <a:noFill/>
                <a:ln w="9525">
                  <a:solidFill>
                    <a:schemeClr val="accent6"/>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955" name="Freeform 58">
                  <a:extLst>
                    <a:ext uri="{FF2B5EF4-FFF2-40B4-BE49-F238E27FC236}">
                      <a16:creationId xmlns:a16="http://schemas.microsoft.com/office/drawing/2014/main" id="{F28E9A65-DFD4-4364-8664-FBCF23ED69B2}"/>
                    </a:ext>
                  </a:extLst>
                </p:cNvPr>
                <p:cNvSpPr>
                  <a:spLocks/>
                </p:cNvSpPr>
                <p:nvPr/>
              </p:nvSpPr>
              <p:spPr bwMode="auto">
                <a:xfrm>
                  <a:off x="10402888" y="3600450"/>
                  <a:ext cx="111125" cy="808038"/>
                </a:xfrm>
                <a:custGeom>
                  <a:avLst/>
                  <a:gdLst>
                    <a:gd name="T0" fmla="*/ 70 w 70"/>
                    <a:gd name="T1" fmla="*/ 509 h 509"/>
                    <a:gd name="T2" fmla="*/ 0 w 70"/>
                    <a:gd name="T3" fmla="*/ 509 h 509"/>
                    <a:gd name="T4" fmla="*/ 0 w 70"/>
                    <a:gd name="T5" fmla="*/ 35 h 509"/>
                    <a:gd name="T6" fmla="*/ 0 w 70"/>
                    <a:gd name="T7" fmla="*/ 35 h 509"/>
                    <a:gd name="T8" fmla="*/ 1 w 70"/>
                    <a:gd name="T9" fmla="*/ 28 h 509"/>
                    <a:gd name="T10" fmla="*/ 3 w 70"/>
                    <a:gd name="T11" fmla="*/ 22 h 509"/>
                    <a:gd name="T12" fmla="*/ 7 w 70"/>
                    <a:gd name="T13" fmla="*/ 15 h 509"/>
                    <a:gd name="T14" fmla="*/ 10 w 70"/>
                    <a:gd name="T15" fmla="*/ 10 h 509"/>
                    <a:gd name="T16" fmla="*/ 16 w 70"/>
                    <a:gd name="T17" fmla="*/ 6 h 509"/>
                    <a:gd name="T18" fmla="*/ 21 w 70"/>
                    <a:gd name="T19" fmla="*/ 3 h 509"/>
                    <a:gd name="T20" fmla="*/ 28 w 70"/>
                    <a:gd name="T21" fmla="*/ 0 h 509"/>
                    <a:gd name="T22" fmla="*/ 36 w 70"/>
                    <a:gd name="T23" fmla="*/ 0 h 509"/>
                    <a:gd name="T24" fmla="*/ 36 w 70"/>
                    <a:gd name="T25" fmla="*/ 0 h 509"/>
                    <a:gd name="T26" fmla="*/ 36 w 70"/>
                    <a:gd name="T27" fmla="*/ 0 h 509"/>
                    <a:gd name="T28" fmla="*/ 42 w 70"/>
                    <a:gd name="T29" fmla="*/ 0 h 509"/>
                    <a:gd name="T30" fmla="*/ 49 w 70"/>
                    <a:gd name="T31" fmla="*/ 3 h 509"/>
                    <a:gd name="T32" fmla="*/ 54 w 70"/>
                    <a:gd name="T33" fmla="*/ 6 h 509"/>
                    <a:gd name="T34" fmla="*/ 60 w 70"/>
                    <a:gd name="T35" fmla="*/ 10 h 509"/>
                    <a:gd name="T36" fmla="*/ 64 w 70"/>
                    <a:gd name="T37" fmla="*/ 15 h 509"/>
                    <a:gd name="T38" fmla="*/ 67 w 70"/>
                    <a:gd name="T39" fmla="*/ 22 h 509"/>
                    <a:gd name="T40" fmla="*/ 69 w 70"/>
                    <a:gd name="T41" fmla="*/ 28 h 509"/>
                    <a:gd name="T42" fmla="*/ 70 w 70"/>
                    <a:gd name="T43" fmla="*/ 35 h 509"/>
                    <a:gd name="T44" fmla="*/ 70 w 70"/>
                    <a:gd name="T45" fmla="*/ 509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0" h="509">
                      <a:moveTo>
                        <a:pt x="70" y="509"/>
                      </a:moveTo>
                      <a:lnTo>
                        <a:pt x="0" y="509"/>
                      </a:lnTo>
                      <a:lnTo>
                        <a:pt x="0" y="35"/>
                      </a:lnTo>
                      <a:lnTo>
                        <a:pt x="0" y="35"/>
                      </a:lnTo>
                      <a:lnTo>
                        <a:pt x="1" y="28"/>
                      </a:lnTo>
                      <a:lnTo>
                        <a:pt x="3" y="22"/>
                      </a:lnTo>
                      <a:lnTo>
                        <a:pt x="7" y="15"/>
                      </a:lnTo>
                      <a:lnTo>
                        <a:pt x="10" y="10"/>
                      </a:lnTo>
                      <a:lnTo>
                        <a:pt x="16" y="6"/>
                      </a:lnTo>
                      <a:lnTo>
                        <a:pt x="21" y="3"/>
                      </a:lnTo>
                      <a:lnTo>
                        <a:pt x="28" y="0"/>
                      </a:lnTo>
                      <a:lnTo>
                        <a:pt x="36" y="0"/>
                      </a:lnTo>
                      <a:lnTo>
                        <a:pt x="36" y="0"/>
                      </a:lnTo>
                      <a:lnTo>
                        <a:pt x="36" y="0"/>
                      </a:lnTo>
                      <a:lnTo>
                        <a:pt x="42" y="0"/>
                      </a:lnTo>
                      <a:lnTo>
                        <a:pt x="49" y="3"/>
                      </a:lnTo>
                      <a:lnTo>
                        <a:pt x="54" y="6"/>
                      </a:lnTo>
                      <a:lnTo>
                        <a:pt x="60" y="10"/>
                      </a:lnTo>
                      <a:lnTo>
                        <a:pt x="64" y="15"/>
                      </a:lnTo>
                      <a:lnTo>
                        <a:pt x="67" y="22"/>
                      </a:lnTo>
                      <a:lnTo>
                        <a:pt x="69" y="28"/>
                      </a:lnTo>
                      <a:lnTo>
                        <a:pt x="70" y="35"/>
                      </a:lnTo>
                      <a:lnTo>
                        <a:pt x="70" y="509"/>
                      </a:lnTo>
                      <a:close/>
                    </a:path>
                  </a:pathLst>
                </a:custGeom>
                <a:noFill/>
                <a:ln w="9525">
                  <a:solidFill>
                    <a:schemeClr val="accent6"/>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956" name="Freeform 59">
                  <a:extLst>
                    <a:ext uri="{FF2B5EF4-FFF2-40B4-BE49-F238E27FC236}">
                      <a16:creationId xmlns:a16="http://schemas.microsoft.com/office/drawing/2014/main" id="{D3413616-1D05-40A8-8AFF-D6C8A7265930}"/>
                    </a:ext>
                  </a:extLst>
                </p:cNvPr>
                <p:cNvSpPr>
                  <a:spLocks/>
                </p:cNvSpPr>
                <p:nvPr/>
              </p:nvSpPr>
              <p:spPr bwMode="auto">
                <a:xfrm>
                  <a:off x="9845676" y="3859213"/>
                  <a:ext cx="460375" cy="461963"/>
                </a:xfrm>
                <a:custGeom>
                  <a:avLst/>
                  <a:gdLst>
                    <a:gd name="T0" fmla="*/ 0 w 290"/>
                    <a:gd name="T1" fmla="*/ 291 h 291"/>
                    <a:gd name="T2" fmla="*/ 0 w 290"/>
                    <a:gd name="T3" fmla="*/ 291 h 291"/>
                    <a:gd name="T4" fmla="*/ 5 w 290"/>
                    <a:gd name="T5" fmla="*/ 263 h 291"/>
                    <a:gd name="T6" fmla="*/ 12 w 290"/>
                    <a:gd name="T7" fmla="*/ 236 h 291"/>
                    <a:gd name="T8" fmla="*/ 22 w 290"/>
                    <a:gd name="T9" fmla="*/ 211 h 291"/>
                    <a:gd name="T10" fmla="*/ 34 w 290"/>
                    <a:gd name="T11" fmla="*/ 186 h 291"/>
                    <a:gd name="T12" fmla="*/ 48 w 290"/>
                    <a:gd name="T13" fmla="*/ 162 h 291"/>
                    <a:gd name="T14" fmla="*/ 62 w 290"/>
                    <a:gd name="T15" fmla="*/ 140 h 291"/>
                    <a:gd name="T16" fmla="*/ 80 w 290"/>
                    <a:gd name="T17" fmla="*/ 118 h 291"/>
                    <a:gd name="T18" fmla="*/ 98 w 290"/>
                    <a:gd name="T19" fmla="*/ 98 h 291"/>
                    <a:gd name="T20" fmla="*/ 118 w 290"/>
                    <a:gd name="T21" fmla="*/ 80 h 291"/>
                    <a:gd name="T22" fmla="*/ 139 w 290"/>
                    <a:gd name="T23" fmla="*/ 63 h 291"/>
                    <a:gd name="T24" fmla="*/ 161 w 290"/>
                    <a:gd name="T25" fmla="*/ 47 h 291"/>
                    <a:gd name="T26" fmla="*/ 185 w 290"/>
                    <a:gd name="T27" fmla="*/ 34 h 291"/>
                    <a:gd name="T28" fmla="*/ 210 w 290"/>
                    <a:gd name="T29" fmla="*/ 23 h 291"/>
                    <a:gd name="T30" fmla="*/ 235 w 290"/>
                    <a:gd name="T31" fmla="*/ 13 h 291"/>
                    <a:gd name="T32" fmla="*/ 263 w 290"/>
                    <a:gd name="T33" fmla="*/ 5 h 291"/>
                    <a:gd name="T34" fmla="*/ 290 w 290"/>
                    <a:gd name="T35" fmla="*/ 0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0" h="291">
                      <a:moveTo>
                        <a:pt x="0" y="291"/>
                      </a:moveTo>
                      <a:lnTo>
                        <a:pt x="0" y="291"/>
                      </a:lnTo>
                      <a:lnTo>
                        <a:pt x="5" y="263"/>
                      </a:lnTo>
                      <a:lnTo>
                        <a:pt x="12" y="236"/>
                      </a:lnTo>
                      <a:lnTo>
                        <a:pt x="22" y="211"/>
                      </a:lnTo>
                      <a:lnTo>
                        <a:pt x="34" y="186"/>
                      </a:lnTo>
                      <a:lnTo>
                        <a:pt x="48" y="162"/>
                      </a:lnTo>
                      <a:lnTo>
                        <a:pt x="62" y="140"/>
                      </a:lnTo>
                      <a:lnTo>
                        <a:pt x="80" y="118"/>
                      </a:lnTo>
                      <a:lnTo>
                        <a:pt x="98" y="98"/>
                      </a:lnTo>
                      <a:lnTo>
                        <a:pt x="118" y="80"/>
                      </a:lnTo>
                      <a:lnTo>
                        <a:pt x="139" y="63"/>
                      </a:lnTo>
                      <a:lnTo>
                        <a:pt x="161" y="47"/>
                      </a:lnTo>
                      <a:lnTo>
                        <a:pt x="185" y="34"/>
                      </a:lnTo>
                      <a:lnTo>
                        <a:pt x="210" y="23"/>
                      </a:lnTo>
                      <a:lnTo>
                        <a:pt x="235" y="13"/>
                      </a:lnTo>
                      <a:lnTo>
                        <a:pt x="263" y="5"/>
                      </a:lnTo>
                      <a:lnTo>
                        <a:pt x="290" y="0"/>
                      </a:lnTo>
                    </a:path>
                  </a:pathLst>
                </a:custGeom>
                <a:noFill/>
                <a:ln w="9525">
                  <a:solidFill>
                    <a:schemeClr val="accent6"/>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957" name="Freeform 60">
                  <a:extLst>
                    <a:ext uri="{FF2B5EF4-FFF2-40B4-BE49-F238E27FC236}">
                      <a16:creationId xmlns:a16="http://schemas.microsoft.com/office/drawing/2014/main" id="{031E031D-52F4-41CF-BBD2-8E251859764A}"/>
                    </a:ext>
                  </a:extLst>
                </p:cNvPr>
                <p:cNvSpPr>
                  <a:spLocks/>
                </p:cNvSpPr>
                <p:nvPr/>
              </p:nvSpPr>
              <p:spPr bwMode="auto">
                <a:xfrm>
                  <a:off x="9956801" y="3973513"/>
                  <a:ext cx="341313" cy="347663"/>
                </a:xfrm>
                <a:custGeom>
                  <a:avLst/>
                  <a:gdLst>
                    <a:gd name="T0" fmla="*/ 0 w 215"/>
                    <a:gd name="T1" fmla="*/ 219 h 219"/>
                    <a:gd name="T2" fmla="*/ 0 w 215"/>
                    <a:gd name="T3" fmla="*/ 219 h 219"/>
                    <a:gd name="T4" fmla="*/ 4 w 215"/>
                    <a:gd name="T5" fmla="*/ 199 h 219"/>
                    <a:gd name="T6" fmla="*/ 11 w 215"/>
                    <a:gd name="T7" fmla="*/ 179 h 219"/>
                    <a:gd name="T8" fmla="*/ 19 w 215"/>
                    <a:gd name="T9" fmla="*/ 160 h 219"/>
                    <a:gd name="T10" fmla="*/ 28 w 215"/>
                    <a:gd name="T11" fmla="*/ 142 h 219"/>
                    <a:gd name="T12" fmla="*/ 38 w 215"/>
                    <a:gd name="T13" fmla="*/ 124 h 219"/>
                    <a:gd name="T14" fmla="*/ 49 w 215"/>
                    <a:gd name="T15" fmla="*/ 108 h 219"/>
                    <a:gd name="T16" fmla="*/ 62 w 215"/>
                    <a:gd name="T17" fmla="*/ 92 h 219"/>
                    <a:gd name="T18" fmla="*/ 75 w 215"/>
                    <a:gd name="T19" fmla="*/ 78 h 219"/>
                    <a:gd name="T20" fmla="*/ 90 w 215"/>
                    <a:gd name="T21" fmla="*/ 63 h 219"/>
                    <a:gd name="T22" fmla="*/ 105 w 215"/>
                    <a:gd name="T23" fmla="*/ 51 h 219"/>
                    <a:gd name="T24" fmla="*/ 122 w 215"/>
                    <a:gd name="T25" fmla="*/ 39 h 219"/>
                    <a:gd name="T26" fmla="*/ 139 w 215"/>
                    <a:gd name="T27" fmla="*/ 29 h 219"/>
                    <a:gd name="T28" fmla="*/ 156 w 215"/>
                    <a:gd name="T29" fmla="*/ 20 h 219"/>
                    <a:gd name="T30" fmla="*/ 175 w 215"/>
                    <a:gd name="T31" fmla="*/ 11 h 219"/>
                    <a:gd name="T32" fmla="*/ 195 w 215"/>
                    <a:gd name="T33" fmla="*/ 4 h 219"/>
                    <a:gd name="T34" fmla="*/ 215 w 215"/>
                    <a:gd name="T3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5" h="219">
                      <a:moveTo>
                        <a:pt x="0" y="219"/>
                      </a:moveTo>
                      <a:lnTo>
                        <a:pt x="0" y="219"/>
                      </a:lnTo>
                      <a:lnTo>
                        <a:pt x="4" y="199"/>
                      </a:lnTo>
                      <a:lnTo>
                        <a:pt x="11" y="179"/>
                      </a:lnTo>
                      <a:lnTo>
                        <a:pt x="19" y="160"/>
                      </a:lnTo>
                      <a:lnTo>
                        <a:pt x="28" y="142"/>
                      </a:lnTo>
                      <a:lnTo>
                        <a:pt x="38" y="124"/>
                      </a:lnTo>
                      <a:lnTo>
                        <a:pt x="49" y="108"/>
                      </a:lnTo>
                      <a:lnTo>
                        <a:pt x="62" y="92"/>
                      </a:lnTo>
                      <a:lnTo>
                        <a:pt x="75" y="78"/>
                      </a:lnTo>
                      <a:lnTo>
                        <a:pt x="90" y="63"/>
                      </a:lnTo>
                      <a:lnTo>
                        <a:pt x="105" y="51"/>
                      </a:lnTo>
                      <a:lnTo>
                        <a:pt x="122" y="39"/>
                      </a:lnTo>
                      <a:lnTo>
                        <a:pt x="139" y="29"/>
                      </a:lnTo>
                      <a:lnTo>
                        <a:pt x="156" y="20"/>
                      </a:lnTo>
                      <a:lnTo>
                        <a:pt x="175" y="11"/>
                      </a:lnTo>
                      <a:lnTo>
                        <a:pt x="195" y="4"/>
                      </a:lnTo>
                      <a:lnTo>
                        <a:pt x="215" y="0"/>
                      </a:lnTo>
                    </a:path>
                  </a:pathLst>
                </a:custGeom>
                <a:noFill/>
                <a:ln w="9525">
                  <a:solidFill>
                    <a:schemeClr val="accent6"/>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958" name="Freeform 61">
                  <a:extLst>
                    <a:ext uri="{FF2B5EF4-FFF2-40B4-BE49-F238E27FC236}">
                      <a16:creationId xmlns:a16="http://schemas.microsoft.com/office/drawing/2014/main" id="{753F58D9-0C62-453A-9158-1E3A3AD8B394}"/>
                    </a:ext>
                  </a:extLst>
                </p:cNvPr>
                <p:cNvSpPr>
                  <a:spLocks/>
                </p:cNvSpPr>
                <p:nvPr/>
              </p:nvSpPr>
              <p:spPr bwMode="auto">
                <a:xfrm>
                  <a:off x="10075863" y="4090988"/>
                  <a:ext cx="230188" cy="230188"/>
                </a:xfrm>
                <a:custGeom>
                  <a:avLst/>
                  <a:gdLst>
                    <a:gd name="T0" fmla="*/ 0 w 145"/>
                    <a:gd name="T1" fmla="*/ 145 h 145"/>
                    <a:gd name="T2" fmla="*/ 0 w 145"/>
                    <a:gd name="T3" fmla="*/ 145 h 145"/>
                    <a:gd name="T4" fmla="*/ 4 w 145"/>
                    <a:gd name="T5" fmla="*/ 131 h 145"/>
                    <a:gd name="T6" fmla="*/ 9 w 145"/>
                    <a:gd name="T7" fmla="*/ 119 h 145"/>
                    <a:gd name="T8" fmla="*/ 15 w 145"/>
                    <a:gd name="T9" fmla="*/ 107 h 145"/>
                    <a:gd name="T10" fmla="*/ 21 w 145"/>
                    <a:gd name="T11" fmla="*/ 96 h 145"/>
                    <a:gd name="T12" fmla="*/ 28 w 145"/>
                    <a:gd name="T13" fmla="*/ 83 h 145"/>
                    <a:gd name="T14" fmla="*/ 36 w 145"/>
                    <a:gd name="T15" fmla="*/ 73 h 145"/>
                    <a:gd name="T16" fmla="*/ 45 w 145"/>
                    <a:gd name="T17" fmla="*/ 62 h 145"/>
                    <a:gd name="T18" fmla="*/ 54 w 145"/>
                    <a:gd name="T19" fmla="*/ 53 h 145"/>
                    <a:gd name="T20" fmla="*/ 64 w 145"/>
                    <a:gd name="T21" fmla="*/ 45 h 145"/>
                    <a:gd name="T22" fmla="*/ 74 w 145"/>
                    <a:gd name="T23" fmla="*/ 36 h 145"/>
                    <a:gd name="T24" fmla="*/ 85 w 145"/>
                    <a:gd name="T25" fmla="*/ 28 h 145"/>
                    <a:gd name="T26" fmla="*/ 96 w 145"/>
                    <a:gd name="T27" fmla="*/ 20 h 145"/>
                    <a:gd name="T28" fmla="*/ 107 w 145"/>
                    <a:gd name="T29" fmla="*/ 15 h 145"/>
                    <a:gd name="T30" fmla="*/ 119 w 145"/>
                    <a:gd name="T31" fmla="*/ 9 h 145"/>
                    <a:gd name="T32" fmla="*/ 133 w 145"/>
                    <a:gd name="T33" fmla="*/ 4 h 145"/>
                    <a:gd name="T34" fmla="*/ 145 w 145"/>
                    <a:gd name="T35"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5" h="145">
                      <a:moveTo>
                        <a:pt x="0" y="145"/>
                      </a:moveTo>
                      <a:lnTo>
                        <a:pt x="0" y="145"/>
                      </a:lnTo>
                      <a:lnTo>
                        <a:pt x="4" y="131"/>
                      </a:lnTo>
                      <a:lnTo>
                        <a:pt x="9" y="119"/>
                      </a:lnTo>
                      <a:lnTo>
                        <a:pt x="15" y="107"/>
                      </a:lnTo>
                      <a:lnTo>
                        <a:pt x="21" y="96"/>
                      </a:lnTo>
                      <a:lnTo>
                        <a:pt x="28" y="83"/>
                      </a:lnTo>
                      <a:lnTo>
                        <a:pt x="36" y="73"/>
                      </a:lnTo>
                      <a:lnTo>
                        <a:pt x="45" y="62"/>
                      </a:lnTo>
                      <a:lnTo>
                        <a:pt x="54" y="53"/>
                      </a:lnTo>
                      <a:lnTo>
                        <a:pt x="64" y="45"/>
                      </a:lnTo>
                      <a:lnTo>
                        <a:pt x="74" y="36"/>
                      </a:lnTo>
                      <a:lnTo>
                        <a:pt x="85" y="28"/>
                      </a:lnTo>
                      <a:lnTo>
                        <a:pt x="96" y="20"/>
                      </a:lnTo>
                      <a:lnTo>
                        <a:pt x="107" y="15"/>
                      </a:lnTo>
                      <a:lnTo>
                        <a:pt x="119" y="9"/>
                      </a:lnTo>
                      <a:lnTo>
                        <a:pt x="133" y="4"/>
                      </a:lnTo>
                      <a:lnTo>
                        <a:pt x="145" y="0"/>
                      </a:lnTo>
                    </a:path>
                  </a:pathLst>
                </a:custGeom>
                <a:noFill/>
                <a:ln w="9525">
                  <a:solidFill>
                    <a:schemeClr val="accent6"/>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959" name="Freeform 62">
                  <a:extLst>
                    <a:ext uri="{FF2B5EF4-FFF2-40B4-BE49-F238E27FC236}">
                      <a16:creationId xmlns:a16="http://schemas.microsoft.com/office/drawing/2014/main" id="{1614734F-CF67-47C4-8382-903269F638DB}"/>
                    </a:ext>
                  </a:extLst>
                </p:cNvPr>
                <p:cNvSpPr>
                  <a:spLocks/>
                </p:cNvSpPr>
                <p:nvPr/>
              </p:nvSpPr>
              <p:spPr bwMode="auto">
                <a:xfrm>
                  <a:off x="10191751" y="4205288"/>
                  <a:ext cx="114300" cy="117475"/>
                </a:xfrm>
                <a:custGeom>
                  <a:avLst/>
                  <a:gdLst>
                    <a:gd name="T0" fmla="*/ 0 w 72"/>
                    <a:gd name="T1" fmla="*/ 74 h 74"/>
                    <a:gd name="T2" fmla="*/ 0 w 72"/>
                    <a:gd name="T3" fmla="*/ 74 h 74"/>
                    <a:gd name="T4" fmla="*/ 5 w 72"/>
                    <a:gd name="T5" fmla="*/ 63 h 74"/>
                    <a:gd name="T6" fmla="*/ 12 w 72"/>
                    <a:gd name="T7" fmla="*/ 50 h 74"/>
                    <a:gd name="T8" fmla="*/ 20 w 72"/>
                    <a:gd name="T9" fmla="*/ 40 h 74"/>
                    <a:gd name="T10" fmla="*/ 28 w 72"/>
                    <a:gd name="T11" fmla="*/ 30 h 74"/>
                    <a:gd name="T12" fmla="*/ 38 w 72"/>
                    <a:gd name="T13" fmla="*/ 21 h 74"/>
                    <a:gd name="T14" fmla="*/ 50 w 72"/>
                    <a:gd name="T15" fmla="*/ 14 h 74"/>
                    <a:gd name="T16" fmla="*/ 61 w 72"/>
                    <a:gd name="T17" fmla="*/ 6 h 74"/>
                    <a:gd name="T18" fmla="*/ 72 w 72"/>
                    <a:gd name="T19"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74">
                      <a:moveTo>
                        <a:pt x="0" y="74"/>
                      </a:moveTo>
                      <a:lnTo>
                        <a:pt x="0" y="74"/>
                      </a:lnTo>
                      <a:lnTo>
                        <a:pt x="5" y="63"/>
                      </a:lnTo>
                      <a:lnTo>
                        <a:pt x="12" y="50"/>
                      </a:lnTo>
                      <a:lnTo>
                        <a:pt x="20" y="40"/>
                      </a:lnTo>
                      <a:lnTo>
                        <a:pt x="28" y="30"/>
                      </a:lnTo>
                      <a:lnTo>
                        <a:pt x="38" y="21"/>
                      </a:lnTo>
                      <a:lnTo>
                        <a:pt x="50" y="14"/>
                      </a:lnTo>
                      <a:lnTo>
                        <a:pt x="61" y="6"/>
                      </a:lnTo>
                      <a:lnTo>
                        <a:pt x="72" y="0"/>
                      </a:lnTo>
                    </a:path>
                  </a:pathLst>
                </a:custGeom>
                <a:noFill/>
                <a:ln w="9525">
                  <a:solidFill>
                    <a:schemeClr val="accent6"/>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960" name="Freeform 63">
                  <a:extLst>
                    <a:ext uri="{FF2B5EF4-FFF2-40B4-BE49-F238E27FC236}">
                      <a16:creationId xmlns:a16="http://schemas.microsoft.com/office/drawing/2014/main" id="{4564B2EC-326F-408C-9FCC-592F74E3FB32}"/>
                    </a:ext>
                  </a:extLst>
                </p:cNvPr>
                <p:cNvSpPr>
                  <a:spLocks/>
                </p:cNvSpPr>
                <p:nvPr/>
              </p:nvSpPr>
              <p:spPr bwMode="auto">
                <a:xfrm>
                  <a:off x="10610851" y="3859213"/>
                  <a:ext cx="461963" cy="461963"/>
                </a:xfrm>
                <a:custGeom>
                  <a:avLst/>
                  <a:gdLst>
                    <a:gd name="T0" fmla="*/ 291 w 291"/>
                    <a:gd name="T1" fmla="*/ 291 h 291"/>
                    <a:gd name="T2" fmla="*/ 291 w 291"/>
                    <a:gd name="T3" fmla="*/ 291 h 291"/>
                    <a:gd name="T4" fmla="*/ 286 w 291"/>
                    <a:gd name="T5" fmla="*/ 263 h 291"/>
                    <a:gd name="T6" fmla="*/ 278 w 291"/>
                    <a:gd name="T7" fmla="*/ 236 h 291"/>
                    <a:gd name="T8" fmla="*/ 268 w 291"/>
                    <a:gd name="T9" fmla="*/ 211 h 291"/>
                    <a:gd name="T10" fmla="*/ 257 w 291"/>
                    <a:gd name="T11" fmla="*/ 186 h 291"/>
                    <a:gd name="T12" fmla="*/ 244 w 291"/>
                    <a:gd name="T13" fmla="*/ 162 h 291"/>
                    <a:gd name="T14" fmla="*/ 228 w 291"/>
                    <a:gd name="T15" fmla="*/ 140 h 291"/>
                    <a:gd name="T16" fmla="*/ 211 w 291"/>
                    <a:gd name="T17" fmla="*/ 118 h 291"/>
                    <a:gd name="T18" fmla="*/ 192 w 291"/>
                    <a:gd name="T19" fmla="*/ 98 h 291"/>
                    <a:gd name="T20" fmla="*/ 172 w 291"/>
                    <a:gd name="T21" fmla="*/ 80 h 291"/>
                    <a:gd name="T22" fmla="*/ 151 w 291"/>
                    <a:gd name="T23" fmla="*/ 63 h 291"/>
                    <a:gd name="T24" fmla="*/ 129 w 291"/>
                    <a:gd name="T25" fmla="*/ 47 h 291"/>
                    <a:gd name="T26" fmla="*/ 105 w 291"/>
                    <a:gd name="T27" fmla="*/ 34 h 291"/>
                    <a:gd name="T28" fmla="*/ 80 w 291"/>
                    <a:gd name="T29" fmla="*/ 23 h 291"/>
                    <a:gd name="T30" fmla="*/ 55 w 291"/>
                    <a:gd name="T31" fmla="*/ 13 h 291"/>
                    <a:gd name="T32" fmla="*/ 28 w 291"/>
                    <a:gd name="T33" fmla="*/ 5 h 291"/>
                    <a:gd name="T34" fmla="*/ 0 w 291"/>
                    <a:gd name="T35" fmla="*/ 0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1" h="291">
                      <a:moveTo>
                        <a:pt x="291" y="291"/>
                      </a:moveTo>
                      <a:lnTo>
                        <a:pt x="291" y="291"/>
                      </a:lnTo>
                      <a:lnTo>
                        <a:pt x="286" y="263"/>
                      </a:lnTo>
                      <a:lnTo>
                        <a:pt x="278" y="236"/>
                      </a:lnTo>
                      <a:lnTo>
                        <a:pt x="268" y="211"/>
                      </a:lnTo>
                      <a:lnTo>
                        <a:pt x="257" y="186"/>
                      </a:lnTo>
                      <a:lnTo>
                        <a:pt x="244" y="162"/>
                      </a:lnTo>
                      <a:lnTo>
                        <a:pt x="228" y="140"/>
                      </a:lnTo>
                      <a:lnTo>
                        <a:pt x="211" y="118"/>
                      </a:lnTo>
                      <a:lnTo>
                        <a:pt x="192" y="98"/>
                      </a:lnTo>
                      <a:lnTo>
                        <a:pt x="172" y="80"/>
                      </a:lnTo>
                      <a:lnTo>
                        <a:pt x="151" y="63"/>
                      </a:lnTo>
                      <a:lnTo>
                        <a:pt x="129" y="47"/>
                      </a:lnTo>
                      <a:lnTo>
                        <a:pt x="105" y="34"/>
                      </a:lnTo>
                      <a:lnTo>
                        <a:pt x="80" y="23"/>
                      </a:lnTo>
                      <a:lnTo>
                        <a:pt x="55" y="13"/>
                      </a:lnTo>
                      <a:lnTo>
                        <a:pt x="28" y="5"/>
                      </a:lnTo>
                      <a:lnTo>
                        <a:pt x="0" y="0"/>
                      </a:lnTo>
                    </a:path>
                  </a:pathLst>
                </a:custGeom>
                <a:noFill/>
                <a:ln w="9525">
                  <a:solidFill>
                    <a:schemeClr val="accent6"/>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961" name="Freeform 64">
                  <a:extLst>
                    <a:ext uri="{FF2B5EF4-FFF2-40B4-BE49-F238E27FC236}">
                      <a16:creationId xmlns:a16="http://schemas.microsoft.com/office/drawing/2014/main" id="{B5777534-11AA-425E-95EF-B890EBF7A97C}"/>
                    </a:ext>
                  </a:extLst>
                </p:cNvPr>
                <p:cNvSpPr>
                  <a:spLocks/>
                </p:cNvSpPr>
                <p:nvPr/>
              </p:nvSpPr>
              <p:spPr bwMode="auto">
                <a:xfrm>
                  <a:off x="10618788" y="3973513"/>
                  <a:ext cx="341313" cy="347663"/>
                </a:xfrm>
                <a:custGeom>
                  <a:avLst/>
                  <a:gdLst>
                    <a:gd name="T0" fmla="*/ 215 w 215"/>
                    <a:gd name="T1" fmla="*/ 219 h 219"/>
                    <a:gd name="T2" fmla="*/ 215 w 215"/>
                    <a:gd name="T3" fmla="*/ 219 h 219"/>
                    <a:gd name="T4" fmla="*/ 211 w 215"/>
                    <a:gd name="T5" fmla="*/ 199 h 219"/>
                    <a:gd name="T6" fmla="*/ 204 w 215"/>
                    <a:gd name="T7" fmla="*/ 179 h 219"/>
                    <a:gd name="T8" fmla="*/ 196 w 215"/>
                    <a:gd name="T9" fmla="*/ 160 h 219"/>
                    <a:gd name="T10" fmla="*/ 187 w 215"/>
                    <a:gd name="T11" fmla="*/ 142 h 219"/>
                    <a:gd name="T12" fmla="*/ 177 w 215"/>
                    <a:gd name="T13" fmla="*/ 124 h 219"/>
                    <a:gd name="T14" fmla="*/ 166 w 215"/>
                    <a:gd name="T15" fmla="*/ 108 h 219"/>
                    <a:gd name="T16" fmla="*/ 154 w 215"/>
                    <a:gd name="T17" fmla="*/ 92 h 219"/>
                    <a:gd name="T18" fmla="*/ 140 w 215"/>
                    <a:gd name="T19" fmla="*/ 78 h 219"/>
                    <a:gd name="T20" fmla="*/ 125 w 215"/>
                    <a:gd name="T21" fmla="*/ 63 h 219"/>
                    <a:gd name="T22" fmla="*/ 110 w 215"/>
                    <a:gd name="T23" fmla="*/ 51 h 219"/>
                    <a:gd name="T24" fmla="*/ 94 w 215"/>
                    <a:gd name="T25" fmla="*/ 39 h 219"/>
                    <a:gd name="T26" fmla="*/ 76 w 215"/>
                    <a:gd name="T27" fmla="*/ 29 h 219"/>
                    <a:gd name="T28" fmla="*/ 59 w 215"/>
                    <a:gd name="T29" fmla="*/ 20 h 219"/>
                    <a:gd name="T30" fmla="*/ 40 w 215"/>
                    <a:gd name="T31" fmla="*/ 11 h 219"/>
                    <a:gd name="T32" fmla="*/ 20 w 215"/>
                    <a:gd name="T33" fmla="*/ 4 h 219"/>
                    <a:gd name="T34" fmla="*/ 0 w 215"/>
                    <a:gd name="T3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5" h="219">
                      <a:moveTo>
                        <a:pt x="215" y="219"/>
                      </a:moveTo>
                      <a:lnTo>
                        <a:pt x="215" y="219"/>
                      </a:lnTo>
                      <a:lnTo>
                        <a:pt x="211" y="199"/>
                      </a:lnTo>
                      <a:lnTo>
                        <a:pt x="204" y="179"/>
                      </a:lnTo>
                      <a:lnTo>
                        <a:pt x="196" y="160"/>
                      </a:lnTo>
                      <a:lnTo>
                        <a:pt x="187" y="142"/>
                      </a:lnTo>
                      <a:lnTo>
                        <a:pt x="177" y="124"/>
                      </a:lnTo>
                      <a:lnTo>
                        <a:pt x="166" y="108"/>
                      </a:lnTo>
                      <a:lnTo>
                        <a:pt x="154" y="92"/>
                      </a:lnTo>
                      <a:lnTo>
                        <a:pt x="140" y="78"/>
                      </a:lnTo>
                      <a:lnTo>
                        <a:pt x="125" y="63"/>
                      </a:lnTo>
                      <a:lnTo>
                        <a:pt x="110" y="51"/>
                      </a:lnTo>
                      <a:lnTo>
                        <a:pt x="94" y="39"/>
                      </a:lnTo>
                      <a:lnTo>
                        <a:pt x="76" y="29"/>
                      </a:lnTo>
                      <a:lnTo>
                        <a:pt x="59" y="20"/>
                      </a:lnTo>
                      <a:lnTo>
                        <a:pt x="40" y="11"/>
                      </a:lnTo>
                      <a:lnTo>
                        <a:pt x="20" y="4"/>
                      </a:lnTo>
                      <a:lnTo>
                        <a:pt x="0" y="0"/>
                      </a:lnTo>
                    </a:path>
                  </a:pathLst>
                </a:custGeom>
                <a:noFill/>
                <a:ln w="9525">
                  <a:solidFill>
                    <a:schemeClr val="accent6"/>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962" name="Freeform 65">
                  <a:extLst>
                    <a:ext uri="{FF2B5EF4-FFF2-40B4-BE49-F238E27FC236}">
                      <a16:creationId xmlns:a16="http://schemas.microsoft.com/office/drawing/2014/main" id="{2592DB60-D45C-48D6-A25D-6B153B0F5609}"/>
                    </a:ext>
                  </a:extLst>
                </p:cNvPr>
                <p:cNvSpPr>
                  <a:spLocks/>
                </p:cNvSpPr>
                <p:nvPr/>
              </p:nvSpPr>
              <p:spPr bwMode="auto">
                <a:xfrm>
                  <a:off x="10610851" y="4090988"/>
                  <a:ext cx="230188" cy="230188"/>
                </a:xfrm>
                <a:custGeom>
                  <a:avLst/>
                  <a:gdLst>
                    <a:gd name="T0" fmla="*/ 145 w 145"/>
                    <a:gd name="T1" fmla="*/ 145 h 145"/>
                    <a:gd name="T2" fmla="*/ 145 w 145"/>
                    <a:gd name="T3" fmla="*/ 145 h 145"/>
                    <a:gd name="T4" fmla="*/ 141 w 145"/>
                    <a:gd name="T5" fmla="*/ 131 h 145"/>
                    <a:gd name="T6" fmla="*/ 136 w 145"/>
                    <a:gd name="T7" fmla="*/ 119 h 145"/>
                    <a:gd name="T8" fmla="*/ 130 w 145"/>
                    <a:gd name="T9" fmla="*/ 107 h 145"/>
                    <a:gd name="T10" fmla="*/ 125 w 145"/>
                    <a:gd name="T11" fmla="*/ 96 h 145"/>
                    <a:gd name="T12" fmla="*/ 117 w 145"/>
                    <a:gd name="T13" fmla="*/ 83 h 145"/>
                    <a:gd name="T14" fmla="*/ 109 w 145"/>
                    <a:gd name="T15" fmla="*/ 73 h 145"/>
                    <a:gd name="T16" fmla="*/ 100 w 145"/>
                    <a:gd name="T17" fmla="*/ 62 h 145"/>
                    <a:gd name="T18" fmla="*/ 91 w 145"/>
                    <a:gd name="T19" fmla="*/ 53 h 145"/>
                    <a:gd name="T20" fmla="*/ 82 w 145"/>
                    <a:gd name="T21" fmla="*/ 45 h 145"/>
                    <a:gd name="T22" fmla="*/ 71 w 145"/>
                    <a:gd name="T23" fmla="*/ 36 h 145"/>
                    <a:gd name="T24" fmla="*/ 61 w 145"/>
                    <a:gd name="T25" fmla="*/ 28 h 145"/>
                    <a:gd name="T26" fmla="*/ 49 w 145"/>
                    <a:gd name="T27" fmla="*/ 20 h 145"/>
                    <a:gd name="T28" fmla="*/ 38 w 145"/>
                    <a:gd name="T29" fmla="*/ 15 h 145"/>
                    <a:gd name="T30" fmla="*/ 26 w 145"/>
                    <a:gd name="T31" fmla="*/ 9 h 145"/>
                    <a:gd name="T32" fmla="*/ 13 w 145"/>
                    <a:gd name="T33" fmla="*/ 4 h 145"/>
                    <a:gd name="T34" fmla="*/ 0 w 145"/>
                    <a:gd name="T35"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5" h="145">
                      <a:moveTo>
                        <a:pt x="145" y="145"/>
                      </a:moveTo>
                      <a:lnTo>
                        <a:pt x="145" y="145"/>
                      </a:lnTo>
                      <a:lnTo>
                        <a:pt x="141" y="131"/>
                      </a:lnTo>
                      <a:lnTo>
                        <a:pt x="136" y="119"/>
                      </a:lnTo>
                      <a:lnTo>
                        <a:pt x="130" y="107"/>
                      </a:lnTo>
                      <a:lnTo>
                        <a:pt x="125" y="96"/>
                      </a:lnTo>
                      <a:lnTo>
                        <a:pt x="117" y="83"/>
                      </a:lnTo>
                      <a:lnTo>
                        <a:pt x="109" y="73"/>
                      </a:lnTo>
                      <a:lnTo>
                        <a:pt x="100" y="62"/>
                      </a:lnTo>
                      <a:lnTo>
                        <a:pt x="91" y="53"/>
                      </a:lnTo>
                      <a:lnTo>
                        <a:pt x="82" y="45"/>
                      </a:lnTo>
                      <a:lnTo>
                        <a:pt x="71" y="36"/>
                      </a:lnTo>
                      <a:lnTo>
                        <a:pt x="61" y="28"/>
                      </a:lnTo>
                      <a:lnTo>
                        <a:pt x="49" y="20"/>
                      </a:lnTo>
                      <a:lnTo>
                        <a:pt x="38" y="15"/>
                      </a:lnTo>
                      <a:lnTo>
                        <a:pt x="26" y="9"/>
                      </a:lnTo>
                      <a:lnTo>
                        <a:pt x="13" y="4"/>
                      </a:lnTo>
                      <a:lnTo>
                        <a:pt x="0" y="0"/>
                      </a:lnTo>
                    </a:path>
                  </a:pathLst>
                </a:custGeom>
                <a:noFill/>
                <a:ln w="9525">
                  <a:solidFill>
                    <a:schemeClr val="accent6"/>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963" name="Freeform 66">
                  <a:extLst>
                    <a:ext uri="{FF2B5EF4-FFF2-40B4-BE49-F238E27FC236}">
                      <a16:creationId xmlns:a16="http://schemas.microsoft.com/office/drawing/2014/main" id="{8FF70B70-7EC9-43E6-91A1-327D2CAAEA03}"/>
                    </a:ext>
                  </a:extLst>
                </p:cNvPr>
                <p:cNvSpPr>
                  <a:spLocks/>
                </p:cNvSpPr>
                <p:nvPr/>
              </p:nvSpPr>
              <p:spPr bwMode="auto">
                <a:xfrm>
                  <a:off x="10610851" y="4205288"/>
                  <a:ext cx="114300" cy="117475"/>
                </a:xfrm>
                <a:custGeom>
                  <a:avLst/>
                  <a:gdLst>
                    <a:gd name="T0" fmla="*/ 72 w 72"/>
                    <a:gd name="T1" fmla="*/ 74 h 74"/>
                    <a:gd name="T2" fmla="*/ 72 w 72"/>
                    <a:gd name="T3" fmla="*/ 74 h 74"/>
                    <a:gd name="T4" fmla="*/ 67 w 72"/>
                    <a:gd name="T5" fmla="*/ 63 h 74"/>
                    <a:gd name="T6" fmla="*/ 60 w 72"/>
                    <a:gd name="T7" fmla="*/ 50 h 74"/>
                    <a:gd name="T8" fmla="*/ 52 w 72"/>
                    <a:gd name="T9" fmla="*/ 40 h 74"/>
                    <a:gd name="T10" fmla="*/ 44 w 72"/>
                    <a:gd name="T11" fmla="*/ 30 h 74"/>
                    <a:gd name="T12" fmla="*/ 34 w 72"/>
                    <a:gd name="T13" fmla="*/ 21 h 74"/>
                    <a:gd name="T14" fmla="*/ 24 w 72"/>
                    <a:gd name="T15" fmla="*/ 14 h 74"/>
                    <a:gd name="T16" fmla="*/ 12 w 72"/>
                    <a:gd name="T17" fmla="*/ 6 h 74"/>
                    <a:gd name="T18" fmla="*/ 0 w 72"/>
                    <a:gd name="T19"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74">
                      <a:moveTo>
                        <a:pt x="72" y="74"/>
                      </a:moveTo>
                      <a:lnTo>
                        <a:pt x="72" y="74"/>
                      </a:lnTo>
                      <a:lnTo>
                        <a:pt x="67" y="63"/>
                      </a:lnTo>
                      <a:lnTo>
                        <a:pt x="60" y="50"/>
                      </a:lnTo>
                      <a:lnTo>
                        <a:pt x="52" y="40"/>
                      </a:lnTo>
                      <a:lnTo>
                        <a:pt x="44" y="30"/>
                      </a:lnTo>
                      <a:lnTo>
                        <a:pt x="34" y="21"/>
                      </a:lnTo>
                      <a:lnTo>
                        <a:pt x="24" y="14"/>
                      </a:lnTo>
                      <a:lnTo>
                        <a:pt x="12" y="6"/>
                      </a:lnTo>
                      <a:lnTo>
                        <a:pt x="0" y="0"/>
                      </a:lnTo>
                    </a:path>
                  </a:pathLst>
                </a:custGeom>
                <a:noFill/>
                <a:ln w="9525">
                  <a:solidFill>
                    <a:schemeClr val="accent6"/>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964" name="Freeform 67">
                  <a:extLst>
                    <a:ext uri="{FF2B5EF4-FFF2-40B4-BE49-F238E27FC236}">
                      <a16:creationId xmlns:a16="http://schemas.microsoft.com/office/drawing/2014/main" id="{95646A35-CC06-451C-B999-7A076E7DB072}"/>
                    </a:ext>
                  </a:extLst>
                </p:cNvPr>
                <p:cNvSpPr>
                  <a:spLocks/>
                </p:cNvSpPr>
                <p:nvPr/>
              </p:nvSpPr>
              <p:spPr bwMode="auto">
                <a:xfrm>
                  <a:off x="10226676" y="4576763"/>
                  <a:ext cx="222250" cy="219075"/>
                </a:xfrm>
                <a:custGeom>
                  <a:avLst/>
                  <a:gdLst>
                    <a:gd name="T0" fmla="*/ 113 w 140"/>
                    <a:gd name="T1" fmla="*/ 15 h 138"/>
                    <a:gd name="T2" fmla="*/ 113 w 140"/>
                    <a:gd name="T3" fmla="*/ 15 h 138"/>
                    <a:gd name="T4" fmla="*/ 119 w 140"/>
                    <a:gd name="T5" fmla="*/ 20 h 138"/>
                    <a:gd name="T6" fmla="*/ 124 w 140"/>
                    <a:gd name="T7" fmla="*/ 25 h 138"/>
                    <a:gd name="T8" fmla="*/ 129 w 140"/>
                    <a:gd name="T9" fmla="*/ 32 h 138"/>
                    <a:gd name="T10" fmla="*/ 132 w 140"/>
                    <a:gd name="T11" fmla="*/ 38 h 138"/>
                    <a:gd name="T12" fmla="*/ 135 w 140"/>
                    <a:gd name="T13" fmla="*/ 45 h 138"/>
                    <a:gd name="T14" fmla="*/ 138 w 140"/>
                    <a:gd name="T15" fmla="*/ 53 h 138"/>
                    <a:gd name="T16" fmla="*/ 139 w 140"/>
                    <a:gd name="T17" fmla="*/ 61 h 138"/>
                    <a:gd name="T18" fmla="*/ 140 w 140"/>
                    <a:gd name="T19" fmla="*/ 70 h 138"/>
                    <a:gd name="T20" fmla="*/ 140 w 140"/>
                    <a:gd name="T21" fmla="*/ 70 h 138"/>
                    <a:gd name="T22" fmla="*/ 139 w 140"/>
                    <a:gd name="T23" fmla="*/ 76 h 138"/>
                    <a:gd name="T24" fmla="*/ 138 w 140"/>
                    <a:gd name="T25" fmla="*/ 83 h 138"/>
                    <a:gd name="T26" fmla="*/ 137 w 140"/>
                    <a:gd name="T27" fmla="*/ 90 h 138"/>
                    <a:gd name="T28" fmla="*/ 134 w 140"/>
                    <a:gd name="T29" fmla="*/ 96 h 138"/>
                    <a:gd name="T30" fmla="*/ 128 w 140"/>
                    <a:gd name="T31" fmla="*/ 108 h 138"/>
                    <a:gd name="T32" fmla="*/ 119 w 140"/>
                    <a:gd name="T33" fmla="*/ 118 h 138"/>
                    <a:gd name="T34" fmla="*/ 109 w 140"/>
                    <a:gd name="T35" fmla="*/ 127 h 138"/>
                    <a:gd name="T36" fmla="*/ 97 w 140"/>
                    <a:gd name="T37" fmla="*/ 133 h 138"/>
                    <a:gd name="T38" fmla="*/ 91 w 140"/>
                    <a:gd name="T39" fmla="*/ 135 h 138"/>
                    <a:gd name="T40" fmla="*/ 84 w 140"/>
                    <a:gd name="T41" fmla="*/ 137 h 138"/>
                    <a:gd name="T42" fmla="*/ 77 w 140"/>
                    <a:gd name="T43" fmla="*/ 138 h 138"/>
                    <a:gd name="T44" fmla="*/ 70 w 140"/>
                    <a:gd name="T45" fmla="*/ 138 h 138"/>
                    <a:gd name="T46" fmla="*/ 70 w 140"/>
                    <a:gd name="T47" fmla="*/ 138 h 138"/>
                    <a:gd name="T48" fmla="*/ 63 w 140"/>
                    <a:gd name="T49" fmla="*/ 138 h 138"/>
                    <a:gd name="T50" fmla="*/ 55 w 140"/>
                    <a:gd name="T51" fmla="*/ 137 h 138"/>
                    <a:gd name="T52" fmla="*/ 49 w 140"/>
                    <a:gd name="T53" fmla="*/ 135 h 138"/>
                    <a:gd name="T54" fmla="*/ 43 w 140"/>
                    <a:gd name="T55" fmla="*/ 133 h 138"/>
                    <a:gd name="T56" fmla="*/ 31 w 140"/>
                    <a:gd name="T57" fmla="*/ 127 h 138"/>
                    <a:gd name="T58" fmla="*/ 21 w 140"/>
                    <a:gd name="T59" fmla="*/ 118 h 138"/>
                    <a:gd name="T60" fmla="*/ 12 w 140"/>
                    <a:gd name="T61" fmla="*/ 108 h 138"/>
                    <a:gd name="T62" fmla="*/ 5 w 140"/>
                    <a:gd name="T63" fmla="*/ 96 h 138"/>
                    <a:gd name="T64" fmla="*/ 3 w 140"/>
                    <a:gd name="T65" fmla="*/ 90 h 138"/>
                    <a:gd name="T66" fmla="*/ 2 w 140"/>
                    <a:gd name="T67" fmla="*/ 83 h 138"/>
                    <a:gd name="T68" fmla="*/ 1 w 140"/>
                    <a:gd name="T69" fmla="*/ 76 h 138"/>
                    <a:gd name="T70" fmla="*/ 0 w 140"/>
                    <a:gd name="T71" fmla="*/ 70 h 138"/>
                    <a:gd name="T72" fmla="*/ 0 w 140"/>
                    <a:gd name="T73" fmla="*/ 70 h 138"/>
                    <a:gd name="T74" fmla="*/ 1 w 140"/>
                    <a:gd name="T75" fmla="*/ 62 h 138"/>
                    <a:gd name="T76" fmla="*/ 2 w 140"/>
                    <a:gd name="T77" fmla="*/ 55 h 138"/>
                    <a:gd name="T78" fmla="*/ 3 w 140"/>
                    <a:gd name="T79" fmla="*/ 48 h 138"/>
                    <a:gd name="T80" fmla="*/ 5 w 140"/>
                    <a:gd name="T81" fmla="*/ 42 h 138"/>
                    <a:gd name="T82" fmla="*/ 12 w 140"/>
                    <a:gd name="T83" fmla="*/ 31 h 138"/>
                    <a:gd name="T84" fmla="*/ 21 w 140"/>
                    <a:gd name="T85" fmla="*/ 20 h 138"/>
                    <a:gd name="T86" fmla="*/ 31 w 140"/>
                    <a:gd name="T87" fmla="*/ 12 h 138"/>
                    <a:gd name="T88" fmla="*/ 43 w 140"/>
                    <a:gd name="T89" fmla="*/ 5 h 138"/>
                    <a:gd name="T90" fmla="*/ 49 w 140"/>
                    <a:gd name="T91" fmla="*/ 3 h 138"/>
                    <a:gd name="T92" fmla="*/ 55 w 140"/>
                    <a:gd name="T93" fmla="*/ 1 h 138"/>
                    <a:gd name="T94" fmla="*/ 63 w 140"/>
                    <a:gd name="T95" fmla="*/ 0 h 138"/>
                    <a:gd name="T96" fmla="*/ 70 w 140"/>
                    <a:gd name="T97"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0" h="138">
                      <a:moveTo>
                        <a:pt x="113" y="15"/>
                      </a:moveTo>
                      <a:lnTo>
                        <a:pt x="113" y="15"/>
                      </a:lnTo>
                      <a:lnTo>
                        <a:pt x="119" y="20"/>
                      </a:lnTo>
                      <a:lnTo>
                        <a:pt x="124" y="25"/>
                      </a:lnTo>
                      <a:lnTo>
                        <a:pt x="129" y="32"/>
                      </a:lnTo>
                      <a:lnTo>
                        <a:pt x="132" y="38"/>
                      </a:lnTo>
                      <a:lnTo>
                        <a:pt x="135" y="45"/>
                      </a:lnTo>
                      <a:lnTo>
                        <a:pt x="138" y="53"/>
                      </a:lnTo>
                      <a:lnTo>
                        <a:pt x="139" y="61"/>
                      </a:lnTo>
                      <a:lnTo>
                        <a:pt x="140" y="70"/>
                      </a:lnTo>
                      <a:lnTo>
                        <a:pt x="140" y="70"/>
                      </a:lnTo>
                      <a:lnTo>
                        <a:pt x="139" y="76"/>
                      </a:lnTo>
                      <a:lnTo>
                        <a:pt x="138" y="83"/>
                      </a:lnTo>
                      <a:lnTo>
                        <a:pt x="137" y="90"/>
                      </a:lnTo>
                      <a:lnTo>
                        <a:pt x="134" y="96"/>
                      </a:lnTo>
                      <a:lnTo>
                        <a:pt x="128" y="108"/>
                      </a:lnTo>
                      <a:lnTo>
                        <a:pt x="119" y="118"/>
                      </a:lnTo>
                      <a:lnTo>
                        <a:pt x="109" y="127"/>
                      </a:lnTo>
                      <a:lnTo>
                        <a:pt x="97" y="133"/>
                      </a:lnTo>
                      <a:lnTo>
                        <a:pt x="91" y="135"/>
                      </a:lnTo>
                      <a:lnTo>
                        <a:pt x="84" y="137"/>
                      </a:lnTo>
                      <a:lnTo>
                        <a:pt x="77" y="138"/>
                      </a:lnTo>
                      <a:lnTo>
                        <a:pt x="70" y="138"/>
                      </a:lnTo>
                      <a:lnTo>
                        <a:pt x="70" y="138"/>
                      </a:lnTo>
                      <a:lnTo>
                        <a:pt x="63" y="138"/>
                      </a:lnTo>
                      <a:lnTo>
                        <a:pt x="55" y="137"/>
                      </a:lnTo>
                      <a:lnTo>
                        <a:pt x="49" y="135"/>
                      </a:lnTo>
                      <a:lnTo>
                        <a:pt x="43" y="133"/>
                      </a:lnTo>
                      <a:lnTo>
                        <a:pt x="31" y="127"/>
                      </a:lnTo>
                      <a:lnTo>
                        <a:pt x="21" y="118"/>
                      </a:lnTo>
                      <a:lnTo>
                        <a:pt x="12" y="108"/>
                      </a:lnTo>
                      <a:lnTo>
                        <a:pt x="5" y="96"/>
                      </a:lnTo>
                      <a:lnTo>
                        <a:pt x="3" y="90"/>
                      </a:lnTo>
                      <a:lnTo>
                        <a:pt x="2" y="83"/>
                      </a:lnTo>
                      <a:lnTo>
                        <a:pt x="1" y="76"/>
                      </a:lnTo>
                      <a:lnTo>
                        <a:pt x="0" y="70"/>
                      </a:lnTo>
                      <a:lnTo>
                        <a:pt x="0" y="70"/>
                      </a:lnTo>
                      <a:lnTo>
                        <a:pt x="1" y="62"/>
                      </a:lnTo>
                      <a:lnTo>
                        <a:pt x="2" y="55"/>
                      </a:lnTo>
                      <a:lnTo>
                        <a:pt x="3" y="48"/>
                      </a:lnTo>
                      <a:lnTo>
                        <a:pt x="5" y="42"/>
                      </a:lnTo>
                      <a:lnTo>
                        <a:pt x="12" y="31"/>
                      </a:lnTo>
                      <a:lnTo>
                        <a:pt x="21" y="20"/>
                      </a:lnTo>
                      <a:lnTo>
                        <a:pt x="31" y="12"/>
                      </a:lnTo>
                      <a:lnTo>
                        <a:pt x="43" y="5"/>
                      </a:lnTo>
                      <a:lnTo>
                        <a:pt x="49" y="3"/>
                      </a:lnTo>
                      <a:lnTo>
                        <a:pt x="55" y="1"/>
                      </a:lnTo>
                      <a:lnTo>
                        <a:pt x="63" y="0"/>
                      </a:lnTo>
                      <a:lnTo>
                        <a:pt x="70" y="0"/>
                      </a:lnTo>
                    </a:path>
                  </a:pathLst>
                </a:custGeom>
                <a:noFill/>
                <a:ln w="9525">
                  <a:solidFill>
                    <a:schemeClr val="accent6"/>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965" name="Freeform 68">
                  <a:extLst>
                    <a:ext uri="{FF2B5EF4-FFF2-40B4-BE49-F238E27FC236}">
                      <a16:creationId xmlns:a16="http://schemas.microsoft.com/office/drawing/2014/main" id="{A4EFFB5B-6056-4501-BDA9-6A72F8A86CAC}"/>
                    </a:ext>
                  </a:extLst>
                </p:cNvPr>
                <p:cNvSpPr>
                  <a:spLocks/>
                </p:cNvSpPr>
                <p:nvPr/>
              </p:nvSpPr>
              <p:spPr bwMode="auto">
                <a:xfrm>
                  <a:off x="10539413" y="4576763"/>
                  <a:ext cx="222250" cy="219075"/>
                </a:xfrm>
                <a:custGeom>
                  <a:avLst/>
                  <a:gdLst>
                    <a:gd name="T0" fmla="*/ 113 w 140"/>
                    <a:gd name="T1" fmla="*/ 15 h 138"/>
                    <a:gd name="T2" fmla="*/ 113 w 140"/>
                    <a:gd name="T3" fmla="*/ 15 h 138"/>
                    <a:gd name="T4" fmla="*/ 119 w 140"/>
                    <a:gd name="T5" fmla="*/ 20 h 138"/>
                    <a:gd name="T6" fmla="*/ 124 w 140"/>
                    <a:gd name="T7" fmla="*/ 25 h 138"/>
                    <a:gd name="T8" fmla="*/ 129 w 140"/>
                    <a:gd name="T9" fmla="*/ 32 h 138"/>
                    <a:gd name="T10" fmla="*/ 132 w 140"/>
                    <a:gd name="T11" fmla="*/ 38 h 138"/>
                    <a:gd name="T12" fmla="*/ 135 w 140"/>
                    <a:gd name="T13" fmla="*/ 45 h 138"/>
                    <a:gd name="T14" fmla="*/ 137 w 140"/>
                    <a:gd name="T15" fmla="*/ 53 h 138"/>
                    <a:gd name="T16" fmla="*/ 139 w 140"/>
                    <a:gd name="T17" fmla="*/ 61 h 138"/>
                    <a:gd name="T18" fmla="*/ 140 w 140"/>
                    <a:gd name="T19" fmla="*/ 70 h 138"/>
                    <a:gd name="T20" fmla="*/ 140 w 140"/>
                    <a:gd name="T21" fmla="*/ 70 h 138"/>
                    <a:gd name="T22" fmla="*/ 139 w 140"/>
                    <a:gd name="T23" fmla="*/ 76 h 138"/>
                    <a:gd name="T24" fmla="*/ 137 w 140"/>
                    <a:gd name="T25" fmla="*/ 83 h 138"/>
                    <a:gd name="T26" fmla="*/ 136 w 140"/>
                    <a:gd name="T27" fmla="*/ 90 h 138"/>
                    <a:gd name="T28" fmla="*/ 134 w 140"/>
                    <a:gd name="T29" fmla="*/ 96 h 138"/>
                    <a:gd name="T30" fmla="*/ 127 w 140"/>
                    <a:gd name="T31" fmla="*/ 108 h 138"/>
                    <a:gd name="T32" fmla="*/ 119 w 140"/>
                    <a:gd name="T33" fmla="*/ 118 h 138"/>
                    <a:gd name="T34" fmla="*/ 109 w 140"/>
                    <a:gd name="T35" fmla="*/ 127 h 138"/>
                    <a:gd name="T36" fmla="*/ 96 w 140"/>
                    <a:gd name="T37" fmla="*/ 133 h 138"/>
                    <a:gd name="T38" fmla="*/ 91 w 140"/>
                    <a:gd name="T39" fmla="*/ 135 h 138"/>
                    <a:gd name="T40" fmla="*/ 84 w 140"/>
                    <a:gd name="T41" fmla="*/ 137 h 138"/>
                    <a:gd name="T42" fmla="*/ 76 w 140"/>
                    <a:gd name="T43" fmla="*/ 138 h 138"/>
                    <a:gd name="T44" fmla="*/ 70 w 140"/>
                    <a:gd name="T45" fmla="*/ 138 h 138"/>
                    <a:gd name="T46" fmla="*/ 70 w 140"/>
                    <a:gd name="T47" fmla="*/ 138 h 138"/>
                    <a:gd name="T48" fmla="*/ 63 w 140"/>
                    <a:gd name="T49" fmla="*/ 138 h 138"/>
                    <a:gd name="T50" fmla="*/ 55 w 140"/>
                    <a:gd name="T51" fmla="*/ 137 h 138"/>
                    <a:gd name="T52" fmla="*/ 48 w 140"/>
                    <a:gd name="T53" fmla="*/ 135 h 138"/>
                    <a:gd name="T54" fmla="*/ 43 w 140"/>
                    <a:gd name="T55" fmla="*/ 133 h 138"/>
                    <a:gd name="T56" fmla="*/ 31 w 140"/>
                    <a:gd name="T57" fmla="*/ 127 h 138"/>
                    <a:gd name="T58" fmla="*/ 21 w 140"/>
                    <a:gd name="T59" fmla="*/ 118 h 138"/>
                    <a:gd name="T60" fmla="*/ 12 w 140"/>
                    <a:gd name="T61" fmla="*/ 108 h 138"/>
                    <a:gd name="T62" fmla="*/ 5 w 140"/>
                    <a:gd name="T63" fmla="*/ 96 h 138"/>
                    <a:gd name="T64" fmla="*/ 3 w 140"/>
                    <a:gd name="T65" fmla="*/ 90 h 138"/>
                    <a:gd name="T66" fmla="*/ 2 w 140"/>
                    <a:gd name="T67" fmla="*/ 83 h 138"/>
                    <a:gd name="T68" fmla="*/ 1 w 140"/>
                    <a:gd name="T69" fmla="*/ 76 h 138"/>
                    <a:gd name="T70" fmla="*/ 0 w 140"/>
                    <a:gd name="T71" fmla="*/ 70 h 138"/>
                    <a:gd name="T72" fmla="*/ 0 w 140"/>
                    <a:gd name="T73" fmla="*/ 70 h 138"/>
                    <a:gd name="T74" fmla="*/ 1 w 140"/>
                    <a:gd name="T75" fmla="*/ 62 h 138"/>
                    <a:gd name="T76" fmla="*/ 2 w 140"/>
                    <a:gd name="T77" fmla="*/ 55 h 138"/>
                    <a:gd name="T78" fmla="*/ 3 w 140"/>
                    <a:gd name="T79" fmla="*/ 48 h 138"/>
                    <a:gd name="T80" fmla="*/ 5 w 140"/>
                    <a:gd name="T81" fmla="*/ 42 h 138"/>
                    <a:gd name="T82" fmla="*/ 12 w 140"/>
                    <a:gd name="T83" fmla="*/ 31 h 138"/>
                    <a:gd name="T84" fmla="*/ 21 w 140"/>
                    <a:gd name="T85" fmla="*/ 20 h 138"/>
                    <a:gd name="T86" fmla="*/ 31 w 140"/>
                    <a:gd name="T87" fmla="*/ 12 h 138"/>
                    <a:gd name="T88" fmla="*/ 43 w 140"/>
                    <a:gd name="T89" fmla="*/ 5 h 138"/>
                    <a:gd name="T90" fmla="*/ 48 w 140"/>
                    <a:gd name="T91" fmla="*/ 3 h 138"/>
                    <a:gd name="T92" fmla="*/ 55 w 140"/>
                    <a:gd name="T93" fmla="*/ 1 h 138"/>
                    <a:gd name="T94" fmla="*/ 63 w 140"/>
                    <a:gd name="T95" fmla="*/ 0 h 138"/>
                    <a:gd name="T96" fmla="*/ 70 w 140"/>
                    <a:gd name="T97"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0" h="138">
                      <a:moveTo>
                        <a:pt x="113" y="15"/>
                      </a:moveTo>
                      <a:lnTo>
                        <a:pt x="113" y="15"/>
                      </a:lnTo>
                      <a:lnTo>
                        <a:pt x="119" y="20"/>
                      </a:lnTo>
                      <a:lnTo>
                        <a:pt x="124" y="25"/>
                      </a:lnTo>
                      <a:lnTo>
                        <a:pt x="129" y="32"/>
                      </a:lnTo>
                      <a:lnTo>
                        <a:pt x="132" y="38"/>
                      </a:lnTo>
                      <a:lnTo>
                        <a:pt x="135" y="45"/>
                      </a:lnTo>
                      <a:lnTo>
                        <a:pt x="137" y="53"/>
                      </a:lnTo>
                      <a:lnTo>
                        <a:pt x="139" y="61"/>
                      </a:lnTo>
                      <a:lnTo>
                        <a:pt x="140" y="70"/>
                      </a:lnTo>
                      <a:lnTo>
                        <a:pt x="140" y="70"/>
                      </a:lnTo>
                      <a:lnTo>
                        <a:pt x="139" y="76"/>
                      </a:lnTo>
                      <a:lnTo>
                        <a:pt x="137" y="83"/>
                      </a:lnTo>
                      <a:lnTo>
                        <a:pt x="136" y="90"/>
                      </a:lnTo>
                      <a:lnTo>
                        <a:pt x="134" y="96"/>
                      </a:lnTo>
                      <a:lnTo>
                        <a:pt x="127" y="108"/>
                      </a:lnTo>
                      <a:lnTo>
                        <a:pt x="119" y="118"/>
                      </a:lnTo>
                      <a:lnTo>
                        <a:pt x="109" y="127"/>
                      </a:lnTo>
                      <a:lnTo>
                        <a:pt x="96" y="133"/>
                      </a:lnTo>
                      <a:lnTo>
                        <a:pt x="91" y="135"/>
                      </a:lnTo>
                      <a:lnTo>
                        <a:pt x="84" y="137"/>
                      </a:lnTo>
                      <a:lnTo>
                        <a:pt x="76" y="138"/>
                      </a:lnTo>
                      <a:lnTo>
                        <a:pt x="70" y="138"/>
                      </a:lnTo>
                      <a:lnTo>
                        <a:pt x="70" y="138"/>
                      </a:lnTo>
                      <a:lnTo>
                        <a:pt x="63" y="138"/>
                      </a:lnTo>
                      <a:lnTo>
                        <a:pt x="55" y="137"/>
                      </a:lnTo>
                      <a:lnTo>
                        <a:pt x="48" y="135"/>
                      </a:lnTo>
                      <a:lnTo>
                        <a:pt x="43" y="133"/>
                      </a:lnTo>
                      <a:lnTo>
                        <a:pt x="31" y="127"/>
                      </a:lnTo>
                      <a:lnTo>
                        <a:pt x="21" y="118"/>
                      </a:lnTo>
                      <a:lnTo>
                        <a:pt x="12" y="108"/>
                      </a:lnTo>
                      <a:lnTo>
                        <a:pt x="5" y="96"/>
                      </a:lnTo>
                      <a:lnTo>
                        <a:pt x="3" y="90"/>
                      </a:lnTo>
                      <a:lnTo>
                        <a:pt x="2" y="83"/>
                      </a:lnTo>
                      <a:lnTo>
                        <a:pt x="1" y="76"/>
                      </a:lnTo>
                      <a:lnTo>
                        <a:pt x="0" y="70"/>
                      </a:lnTo>
                      <a:lnTo>
                        <a:pt x="0" y="70"/>
                      </a:lnTo>
                      <a:lnTo>
                        <a:pt x="1" y="62"/>
                      </a:lnTo>
                      <a:lnTo>
                        <a:pt x="2" y="55"/>
                      </a:lnTo>
                      <a:lnTo>
                        <a:pt x="3" y="48"/>
                      </a:lnTo>
                      <a:lnTo>
                        <a:pt x="5" y="42"/>
                      </a:lnTo>
                      <a:lnTo>
                        <a:pt x="12" y="31"/>
                      </a:lnTo>
                      <a:lnTo>
                        <a:pt x="21" y="20"/>
                      </a:lnTo>
                      <a:lnTo>
                        <a:pt x="31" y="12"/>
                      </a:lnTo>
                      <a:lnTo>
                        <a:pt x="43" y="5"/>
                      </a:lnTo>
                      <a:lnTo>
                        <a:pt x="48" y="3"/>
                      </a:lnTo>
                      <a:lnTo>
                        <a:pt x="55" y="1"/>
                      </a:lnTo>
                      <a:lnTo>
                        <a:pt x="63" y="0"/>
                      </a:lnTo>
                      <a:lnTo>
                        <a:pt x="70" y="0"/>
                      </a:lnTo>
                    </a:path>
                  </a:pathLst>
                </a:custGeom>
                <a:noFill/>
                <a:ln w="9525">
                  <a:solidFill>
                    <a:schemeClr val="accent6"/>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966" name="Freeform 69">
                  <a:extLst>
                    <a:ext uri="{FF2B5EF4-FFF2-40B4-BE49-F238E27FC236}">
                      <a16:creationId xmlns:a16="http://schemas.microsoft.com/office/drawing/2014/main" id="{C02C3387-81B5-4879-B9AF-267F45BEE6E3}"/>
                    </a:ext>
                  </a:extLst>
                </p:cNvPr>
                <p:cNvSpPr>
                  <a:spLocks/>
                </p:cNvSpPr>
                <p:nvPr/>
              </p:nvSpPr>
              <p:spPr bwMode="auto">
                <a:xfrm>
                  <a:off x="10850563" y="4576763"/>
                  <a:ext cx="222250" cy="219075"/>
                </a:xfrm>
                <a:custGeom>
                  <a:avLst/>
                  <a:gdLst>
                    <a:gd name="T0" fmla="*/ 114 w 140"/>
                    <a:gd name="T1" fmla="*/ 15 h 138"/>
                    <a:gd name="T2" fmla="*/ 114 w 140"/>
                    <a:gd name="T3" fmla="*/ 15 h 138"/>
                    <a:gd name="T4" fmla="*/ 119 w 140"/>
                    <a:gd name="T5" fmla="*/ 20 h 138"/>
                    <a:gd name="T6" fmla="*/ 125 w 140"/>
                    <a:gd name="T7" fmla="*/ 25 h 138"/>
                    <a:gd name="T8" fmla="*/ 129 w 140"/>
                    <a:gd name="T9" fmla="*/ 32 h 138"/>
                    <a:gd name="T10" fmla="*/ 133 w 140"/>
                    <a:gd name="T11" fmla="*/ 38 h 138"/>
                    <a:gd name="T12" fmla="*/ 136 w 140"/>
                    <a:gd name="T13" fmla="*/ 45 h 138"/>
                    <a:gd name="T14" fmla="*/ 138 w 140"/>
                    <a:gd name="T15" fmla="*/ 53 h 138"/>
                    <a:gd name="T16" fmla="*/ 139 w 140"/>
                    <a:gd name="T17" fmla="*/ 61 h 138"/>
                    <a:gd name="T18" fmla="*/ 140 w 140"/>
                    <a:gd name="T19" fmla="*/ 70 h 138"/>
                    <a:gd name="T20" fmla="*/ 140 w 140"/>
                    <a:gd name="T21" fmla="*/ 70 h 138"/>
                    <a:gd name="T22" fmla="*/ 139 w 140"/>
                    <a:gd name="T23" fmla="*/ 76 h 138"/>
                    <a:gd name="T24" fmla="*/ 138 w 140"/>
                    <a:gd name="T25" fmla="*/ 83 h 138"/>
                    <a:gd name="T26" fmla="*/ 137 w 140"/>
                    <a:gd name="T27" fmla="*/ 90 h 138"/>
                    <a:gd name="T28" fmla="*/ 135 w 140"/>
                    <a:gd name="T29" fmla="*/ 96 h 138"/>
                    <a:gd name="T30" fmla="*/ 128 w 140"/>
                    <a:gd name="T31" fmla="*/ 108 h 138"/>
                    <a:gd name="T32" fmla="*/ 119 w 140"/>
                    <a:gd name="T33" fmla="*/ 118 h 138"/>
                    <a:gd name="T34" fmla="*/ 109 w 140"/>
                    <a:gd name="T35" fmla="*/ 127 h 138"/>
                    <a:gd name="T36" fmla="*/ 97 w 140"/>
                    <a:gd name="T37" fmla="*/ 133 h 138"/>
                    <a:gd name="T38" fmla="*/ 91 w 140"/>
                    <a:gd name="T39" fmla="*/ 135 h 138"/>
                    <a:gd name="T40" fmla="*/ 85 w 140"/>
                    <a:gd name="T41" fmla="*/ 137 h 138"/>
                    <a:gd name="T42" fmla="*/ 77 w 140"/>
                    <a:gd name="T43" fmla="*/ 138 h 138"/>
                    <a:gd name="T44" fmla="*/ 70 w 140"/>
                    <a:gd name="T45" fmla="*/ 138 h 138"/>
                    <a:gd name="T46" fmla="*/ 70 w 140"/>
                    <a:gd name="T47" fmla="*/ 138 h 138"/>
                    <a:gd name="T48" fmla="*/ 64 w 140"/>
                    <a:gd name="T49" fmla="*/ 138 h 138"/>
                    <a:gd name="T50" fmla="*/ 56 w 140"/>
                    <a:gd name="T51" fmla="*/ 137 h 138"/>
                    <a:gd name="T52" fmla="*/ 49 w 140"/>
                    <a:gd name="T53" fmla="*/ 135 h 138"/>
                    <a:gd name="T54" fmla="*/ 44 w 140"/>
                    <a:gd name="T55" fmla="*/ 133 h 138"/>
                    <a:gd name="T56" fmla="*/ 31 w 140"/>
                    <a:gd name="T57" fmla="*/ 127 h 138"/>
                    <a:gd name="T58" fmla="*/ 21 w 140"/>
                    <a:gd name="T59" fmla="*/ 118 h 138"/>
                    <a:gd name="T60" fmla="*/ 13 w 140"/>
                    <a:gd name="T61" fmla="*/ 108 h 138"/>
                    <a:gd name="T62" fmla="*/ 6 w 140"/>
                    <a:gd name="T63" fmla="*/ 96 h 138"/>
                    <a:gd name="T64" fmla="*/ 4 w 140"/>
                    <a:gd name="T65" fmla="*/ 90 h 138"/>
                    <a:gd name="T66" fmla="*/ 3 w 140"/>
                    <a:gd name="T67" fmla="*/ 83 h 138"/>
                    <a:gd name="T68" fmla="*/ 1 w 140"/>
                    <a:gd name="T69" fmla="*/ 76 h 138"/>
                    <a:gd name="T70" fmla="*/ 0 w 140"/>
                    <a:gd name="T71" fmla="*/ 70 h 138"/>
                    <a:gd name="T72" fmla="*/ 0 w 140"/>
                    <a:gd name="T73" fmla="*/ 70 h 138"/>
                    <a:gd name="T74" fmla="*/ 1 w 140"/>
                    <a:gd name="T75" fmla="*/ 62 h 138"/>
                    <a:gd name="T76" fmla="*/ 3 w 140"/>
                    <a:gd name="T77" fmla="*/ 55 h 138"/>
                    <a:gd name="T78" fmla="*/ 4 w 140"/>
                    <a:gd name="T79" fmla="*/ 48 h 138"/>
                    <a:gd name="T80" fmla="*/ 6 w 140"/>
                    <a:gd name="T81" fmla="*/ 42 h 138"/>
                    <a:gd name="T82" fmla="*/ 13 w 140"/>
                    <a:gd name="T83" fmla="*/ 31 h 138"/>
                    <a:gd name="T84" fmla="*/ 21 w 140"/>
                    <a:gd name="T85" fmla="*/ 20 h 138"/>
                    <a:gd name="T86" fmla="*/ 31 w 140"/>
                    <a:gd name="T87" fmla="*/ 12 h 138"/>
                    <a:gd name="T88" fmla="*/ 44 w 140"/>
                    <a:gd name="T89" fmla="*/ 5 h 138"/>
                    <a:gd name="T90" fmla="*/ 49 w 140"/>
                    <a:gd name="T91" fmla="*/ 3 h 138"/>
                    <a:gd name="T92" fmla="*/ 56 w 140"/>
                    <a:gd name="T93" fmla="*/ 1 h 138"/>
                    <a:gd name="T94" fmla="*/ 64 w 140"/>
                    <a:gd name="T95" fmla="*/ 0 h 138"/>
                    <a:gd name="T96" fmla="*/ 70 w 140"/>
                    <a:gd name="T97"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0" h="138">
                      <a:moveTo>
                        <a:pt x="114" y="15"/>
                      </a:moveTo>
                      <a:lnTo>
                        <a:pt x="114" y="15"/>
                      </a:lnTo>
                      <a:lnTo>
                        <a:pt x="119" y="20"/>
                      </a:lnTo>
                      <a:lnTo>
                        <a:pt x="125" y="25"/>
                      </a:lnTo>
                      <a:lnTo>
                        <a:pt x="129" y="32"/>
                      </a:lnTo>
                      <a:lnTo>
                        <a:pt x="133" y="38"/>
                      </a:lnTo>
                      <a:lnTo>
                        <a:pt x="136" y="45"/>
                      </a:lnTo>
                      <a:lnTo>
                        <a:pt x="138" y="53"/>
                      </a:lnTo>
                      <a:lnTo>
                        <a:pt x="139" y="61"/>
                      </a:lnTo>
                      <a:lnTo>
                        <a:pt x="140" y="70"/>
                      </a:lnTo>
                      <a:lnTo>
                        <a:pt x="140" y="70"/>
                      </a:lnTo>
                      <a:lnTo>
                        <a:pt x="139" y="76"/>
                      </a:lnTo>
                      <a:lnTo>
                        <a:pt x="138" y="83"/>
                      </a:lnTo>
                      <a:lnTo>
                        <a:pt x="137" y="90"/>
                      </a:lnTo>
                      <a:lnTo>
                        <a:pt x="135" y="96"/>
                      </a:lnTo>
                      <a:lnTo>
                        <a:pt x="128" y="108"/>
                      </a:lnTo>
                      <a:lnTo>
                        <a:pt x="119" y="118"/>
                      </a:lnTo>
                      <a:lnTo>
                        <a:pt x="109" y="127"/>
                      </a:lnTo>
                      <a:lnTo>
                        <a:pt x="97" y="133"/>
                      </a:lnTo>
                      <a:lnTo>
                        <a:pt x="91" y="135"/>
                      </a:lnTo>
                      <a:lnTo>
                        <a:pt x="85" y="137"/>
                      </a:lnTo>
                      <a:lnTo>
                        <a:pt x="77" y="138"/>
                      </a:lnTo>
                      <a:lnTo>
                        <a:pt x="70" y="138"/>
                      </a:lnTo>
                      <a:lnTo>
                        <a:pt x="70" y="138"/>
                      </a:lnTo>
                      <a:lnTo>
                        <a:pt x="64" y="138"/>
                      </a:lnTo>
                      <a:lnTo>
                        <a:pt x="56" y="137"/>
                      </a:lnTo>
                      <a:lnTo>
                        <a:pt x="49" y="135"/>
                      </a:lnTo>
                      <a:lnTo>
                        <a:pt x="44" y="133"/>
                      </a:lnTo>
                      <a:lnTo>
                        <a:pt x="31" y="127"/>
                      </a:lnTo>
                      <a:lnTo>
                        <a:pt x="21" y="118"/>
                      </a:lnTo>
                      <a:lnTo>
                        <a:pt x="13" y="108"/>
                      </a:lnTo>
                      <a:lnTo>
                        <a:pt x="6" y="96"/>
                      </a:lnTo>
                      <a:lnTo>
                        <a:pt x="4" y="90"/>
                      </a:lnTo>
                      <a:lnTo>
                        <a:pt x="3" y="83"/>
                      </a:lnTo>
                      <a:lnTo>
                        <a:pt x="1" y="76"/>
                      </a:lnTo>
                      <a:lnTo>
                        <a:pt x="0" y="70"/>
                      </a:lnTo>
                      <a:lnTo>
                        <a:pt x="0" y="70"/>
                      </a:lnTo>
                      <a:lnTo>
                        <a:pt x="1" y="62"/>
                      </a:lnTo>
                      <a:lnTo>
                        <a:pt x="3" y="55"/>
                      </a:lnTo>
                      <a:lnTo>
                        <a:pt x="4" y="48"/>
                      </a:lnTo>
                      <a:lnTo>
                        <a:pt x="6" y="42"/>
                      </a:lnTo>
                      <a:lnTo>
                        <a:pt x="13" y="31"/>
                      </a:lnTo>
                      <a:lnTo>
                        <a:pt x="21" y="20"/>
                      </a:lnTo>
                      <a:lnTo>
                        <a:pt x="31" y="12"/>
                      </a:lnTo>
                      <a:lnTo>
                        <a:pt x="44" y="5"/>
                      </a:lnTo>
                      <a:lnTo>
                        <a:pt x="49" y="3"/>
                      </a:lnTo>
                      <a:lnTo>
                        <a:pt x="56" y="1"/>
                      </a:lnTo>
                      <a:lnTo>
                        <a:pt x="64" y="0"/>
                      </a:lnTo>
                      <a:lnTo>
                        <a:pt x="70" y="0"/>
                      </a:lnTo>
                    </a:path>
                  </a:pathLst>
                </a:custGeom>
                <a:noFill/>
                <a:ln w="9525">
                  <a:solidFill>
                    <a:schemeClr val="accent6"/>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967" name="Line 70">
                  <a:extLst>
                    <a:ext uri="{FF2B5EF4-FFF2-40B4-BE49-F238E27FC236}">
                      <a16:creationId xmlns:a16="http://schemas.microsoft.com/office/drawing/2014/main" id="{76E113DA-708B-4B14-8F52-6899A1BDB780}"/>
                    </a:ext>
                  </a:extLst>
                </p:cNvPr>
                <p:cNvSpPr>
                  <a:spLocks noChangeShapeType="1"/>
                </p:cNvSpPr>
                <p:nvPr/>
              </p:nvSpPr>
              <p:spPr bwMode="auto">
                <a:xfrm>
                  <a:off x="9845676" y="4665663"/>
                  <a:ext cx="0" cy="61913"/>
                </a:xfrm>
                <a:prstGeom prst="line">
                  <a:avLst/>
                </a:prstGeom>
                <a:noFill/>
                <a:ln w="9525">
                  <a:solidFill>
                    <a:schemeClr val="accent6"/>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971" name="Line 71">
                  <a:extLst>
                    <a:ext uri="{FF2B5EF4-FFF2-40B4-BE49-F238E27FC236}">
                      <a16:creationId xmlns:a16="http://schemas.microsoft.com/office/drawing/2014/main" id="{C30E65A9-32E3-4BC5-913B-51EA95087FB0}"/>
                    </a:ext>
                  </a:extLst>
                </p:cNvPr>
                <p:cNvSpPr>
                  <a:spLocks noChangeShapeType="1"/>
                </p:cNvSpPr>
                <p:nvPr/>
              </p:nvSpPr>
              <p:spPr bwMode="auto">
                <a:xfrm>
                  <a:off x="9956801" y="4665663"/>
                  <a:ext cx="0" cy="61913"/>
                </a:xfrm>
                <a:prstGeom prst="line">
                  <a:avLst/>
                </a:prstGeom>
                <a:noFill/>
                <a:ln w="9525">
                  <a:solidFill>
                    <a:schemeClr val="accent6"/>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972" name="Line 72">
                  <a:extLst>
                    <a:ext uri="{FF2B5EF4-FFF2-40B4-BE49-F238E27FC236}">
                      <a16:creationId xmlns:a16="http://schemas.microsoft.com/office/drawing/2014/main" id="{97A1A0DF-ED99-4317-A9B2-C60826251A36}"/>
                    </a:ext>
                  </a:extLst>
                </p:cNvPr>
                <p:cNvSpPr>
                  <a:spLocks noChangeShapeType="1"/>
                </p:cNvSpPr>
                <p:nvPr/>
              </p:nvSpPr>
              <p:spPr bwMode="auto">
                <a:xfrm>
                  <a:off x="10069513" y="4665663"/>
                  <a:ext cx="0" cy="61913"/>
                </a:xfrm>
                <a:prstGeom prst="line">
                  <a:avLst/>
                </a:prstGeom>
                <a:noFill/>
                <a:ln w="9525">
                  <a:solidFill>
                    <a:schemeClr val="accent6"/>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grpSp>
          <p:sp>
            <p:nvSpPr>
              <p:cNvPr id="952" name="Rectangle 951">
                <a:extLst>
                  <a:ext uri="{FF2B5EF4-FFF2-40B4-BE49-F238E27FC236}">
                    <a16:creationId xmlns:a16="http://schemas.microsoft.com/office/drawing/2014/main" id="{2DAA79BB-922B-4C0C-BDDF-1E1DAF2A8401}"/>
                  </a:ext>
                </a:extLst>
              </p:cNvPr>
              <p:cNvSpPr/>
              <p:nvPr/>
            </p:nvSpPr>
            <p:spPr>
              <a:xfrm>
                <a:off x="9578117" y="4022922"/>
                <a:ext cx="510076" cy="21544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44546A"/>
                    </a:solidFill>
                    <a:effectLst/>
                    <a:uLnTx/>
                    <a:uFillTx/>
                    <a:latin typeface="Open Sans"/>
                    <a:ea typeface="+mn-ea"/>
                    <a:cs typeface="+mn-cs"/>
                  </a:rPr>
                  <a:t>Router</a:t>
                </a:r>
              </a:p>
            </p:txBody>
          </p:sp>
        </p:grpSp>
      </p:grpSp>
      <p:grpSp>
        <p:nvGrpSpPr>
          <p:cNvPr id="1882" name="Group 1881">
            <a:extLst>
              <a:ext uri="{FF2B5EF4-FFF2-40B4-BE49-F238E27FC236}">
                <a16:creationId xmlns:a16="http://schemas.microsoft.com/office/drawing/2014/main" id="{F34EFF22-FC25-4ED5-B33F-A4EB703CE620}"/>
              </a:ext>
            </a:extLst>
          </p:cNvPr>
          <p:cNvGrpSpPr/>
          <p:nvPr/>
        </p:nvGrpSpPr>
        <p:grpSpPr>
          <a:xfrm>
            <a:off x="8766373" y="4648369"/>
            <a:ext cx="562975" cy="529577"/>
            <a:chOff x="9551667" y="2364161"/>
            <a:chExt cx="562975" cy="529577"/>
          </a:xfrm>
        </p:grpSpPr>
        <p:grpSp>
          <p:nvGrpSpPr>
            <p:cNvPr id="1883" name="Group 1882">
              <a:extLst>
                <a:ext uri="{FF2B5EF4-FFF2-40B4-BE49-F238E27FC236}">
                  <a16:creationId xmlns:a16="http://schemas.microsoft.com/office/drawing/2014/main" id="{707CB6ED-0D59-4BA8-AEB4-9F63E9FE41C9}"/>
                </a:ext>
              </a:extLst>
            </p:cNvPr>
            <p:cNvGrpSpPr/>
            <p:nvPr/>
          </p:nvGrpSpPr>
          <p:grpSpPr>
            <a:xfrm>
              <a:off x="9578813" y="2364161"/>
              <a:ext cx="508683" cy="324220"/>
              <a:chOff x="4304064" y="3247782"/>
              <a:chExt cx="483667" cy="308279"/>
            </a:xfrm>
          </p:grpSpPr>
          <p:sp>
            <p:nvSpPr>
              <p:cNvPr id="1885" name="Freeform 102">
                <a:extLst>
                  <a:ext uri="{FF2B5EF4-FFF2-40B4-BE49-F238E27FC236}">
                    <a16:creationId xmlns:a16="http://schemas.microsoft.com/office/drawing/2014/main" id="{2D4911EE-80EC-492F-8403-15DD4C1C7ECB}"/>
                  </a:ext>
                </a:extLst>
              </p:cNvPr>
              <p:cNvSpPr>
                <a:spLocks/>
              </p:cNvSpPr>
              <p:nvPr/>
            </p:nvSpPr>
            <p:spPr bwMode="auto">
              <a:xfrm>
                <a:off x="4639062" y="3247785"/>
                <a:ext cx="132810" cy="267432"/>
              </a:xfrm>
              <a:custGeom>
                <a:avLst/>
                <a:gdLst>
                  <a:gd name="T0" fmla="*/ 134 w 134"/>
                  <a:gd name="T1" fmla="*/ 315 h 315"/>
                  <a:gd name="T2" fmla="*/ 134 w 134"/>
                  <a:gd name="T3" fmla="*/ 32 h 315"/>
                  <a:gd name="T4" fmla="*/ 134 w 134"/>
                  <a:gd name="T5" fmla="*/ 32 h 315"/>
                  <a:gd name="T6" fmla="*/ 134 w 134"/>
                  <a:gd name="T7" fmla="*/ 25 h 315"/>
                  <a:gd name="T8" fmla="*/ 132 w 134"/>
                  <a:gd name="T9" fmla="*/ 19 h 315"/>
                  <a:gd name="T10" fmla="*/ 129 w 134"/>
                  <a:gd name="T11" fmla="*/ 14 h 315"/>
                  <a:gd name="T12" fmla="*/ 126 w 134"/>
                  <a:gd name="T13" fmla="*/ 10 h 315"/>
                  <a:gd name="T14" fmla="*/ 121 w 134"/>
                  <a:gd name="T15" fmla="*/ 5 h 315"/>
                  <a:gd name="T16" fmla="*/ 116 w 134"/>
                  <a:gd name="T17" fmla="*/ 2 h 315"/>
                  <a:gd name="T18" fmla="*/ 109 w 134"/>
                  <a:gd name="T19" fmla="*/ 1 h 315"/>
                  <a:gd name="T20" fmla="*/ 103 w 134"/>
                  <a:gd name="T21" fmla="*/ 0 h 315"/>
                  <a:gd name="T22" fmla="*/ 0 w 134"/>
                  <a:gd name="T23" fmla="*/ 0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4" h="315">
                    <a:moveTo>
                      <a:pt x="134" y="315"/>
                    </a:moveTo>
                    <a:lnTo>
                      <a:pt x="134" y="32"/>
                    </a:lnTo>
                    <a:lnTo>
                      <a:pt x="134" y="32"/>
                    </a:lnTo>
                    <a:lnTo>
                      <a:pt x="134" y="25"/>
                    </a:lnTo>
                    <a:lnTo>
                      <a:pt x="132" y="19"/>
                    </a:lnTo>
                    <a:lnTo>
                      <a:pt x="129" y="14"/>
                    </a:lnTo>
                    <a:lnTo>
                      <a:pt x="126" y="10"/>
                    </a:lnTo>
                    <a:lnTo>
                      <a:pt x="121" y="5"/>
                    </a:lnTo>
                    <a:lnTo>
                      <a:pt x="116" y="2"/>
                    </a:lnTo>
                    <a:lnTo>
                      <a:pt x="109" y="1"/>
                    </a:lnTo>
                    <a:lnTo>
                      <a:pt x="103" y="0"/>
                    </a:lnTo>
                    <a:lnTo>
                      <a:pt x="0" y="0"/>
                    </a:lnTo>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1886" name="Freeform 103">
                <a:extLst>
                  <a:ext uri="{FF2B5EF4-FFF2-40B4-BE49-F238E27FC236}">
                    <a16:creationId xmlns:a16="http://schemas.microsoft.com/office/drawing/2014/main" id="{BA2E057C-3248-4465-B363-BF258F85D302}"/>
                  </a:ext>
                </a:extLst>
              </p:cNvPr>
              <p:cNvSpPr>
                <a:spLocks/>
              </p:cNvSpPr>
              <p:nvPr/>
            </p:nvSpPr>
            <p:spPr bwMode="auto">
              <a:xfrm>
                <a:off x="4319922" y="3247782"/>
                <a:ext cx="324387" cy="267432"/>
              </a:xfrm>
              <a:custGeom>
                <a:avLst/>
                <a:gdLst>
                  <a:gd name="T0" fmla="*/ 134 w 134"/>
                  <a:gd name="T1" fmla="*/ 0 h 315"/>
                  <a:gd name="T2" fmla="*/ 32 w 134"/>
                  <a:gd name="T3" fmla="*/ 0 h 315"/>
                  <a:gd name="T4" fmla="*/ 32 w 134"/>
                  <a:gd name="T5" fmla="*/ 0 h 315"/>
                  <a:gd name="T6" fmla="*/ 25 w 134"/>
                  <a:gd name="T7" fmla="*/ 1 h 315"/>
                  <a:gd name="T8" fmla="*/ 19 w 134"/>
                  <a:gd name="T9" fmla="*/ 2 h 315"/>
                  <a:gd name="T10" fmla="*/ 14 w 134"/>
                  <a:gd name="T11" fmla="*/ 5 h 315"/>
                  <a:gd name="T12" fmla="*/ 8 w 134"/>
                  <a:gd name="T13" fmla="*/ 10 h 315"/>
                  <a:gd name="T14" fmla="*/ 5 w 134"/>
                  <a:gd name="T15" fmla="*/ 14 h 315"/>
                  <a:gd name="T16" fmla="*/ 2 w 134"/>
                  <a:gd name="T17" fmla="*/ 19 h 315"/>
                  <a:gd name="T18" fmla="*/ 0 w 134"/>
                  <a:gd name="T19" fmla="*/ 25 h 315"/>
                  <a:gd name="T20" fmla="*/ 0 w 134"/>
                  <a:gd name="T21" fmla="*/ 32 h 315"/>
                  <a:gd name="T22" fmla="*/ 0 w 134"/>
                  <a:gd name="T23" fmla="*/ 315 h 315"/>
                  <a:gd name="connsiteX0" fmla="*/ 24425 w 24425"/>
                  <a:gd name="connsiteY0" fmla="*/ 0 h 10000"/>
                  <a:gd name="connsiteX1" fmla="*/ 2388 w 24425"/>
                  <a:gd name="connsiteY1" fmla="*/ 0 h 10000"/>
                  <a:gd name="connsiteX2" fmla="*/ 2388 w 24425"/>
                  <a:gd name="connsiteY2" fmla="*/ 0 h 10000"/>
                  <a:gd name="connsiteX3" fmla="*/ 1866 w 24425"/>
                  <a:gd name="connsiteY3" fmla="*/ 32 h 10000"/>
                  <a:gd name="connsiteX4" fmla="*/ 1418 w 24425"/>
                  <a:gd name="connsiteY4" fmla="*/ 63 h 10000"/>
                  <a:gd name="connsiteX5" fmla="*/ 1045 w 24425"/>
                  <a:gd name="connsiteY5" fmla="*/ 159 h 10000"/>
                  <a:gd name="connsiteX6" fmla="*/ 597 w 24425"/>
                  <a:gd name="connsiteY6" fmla="*/ 317 h 10000"/>
                  <a:gd name="connsiteX7" fmla="*/ 373 w 24425"/>
                  <a:gd name="connsiteY7" fmla="*/ 444 h 10000"/>
                  <a:gd name="connsiteX8" fmla="*/ 149 w 24425"/>
                  <a:gd name="connsiteY8" fmla="*/ 603 h 10000"/>
                  <a:gd name="connsiteX9" fmla="*/ 0 w 24425"/>
                  <a:gd name="connsiteY9" fmla="*/ 794 h 10000"/>
                  <a:gd name="connsiteX10" fmla="*/ 0 w 24425"/>
                  <a:gd name="connsiteY10" fmla="*/ 1016 h 10000"/>
                  <a:gd name="connsiteX11" fmla="*/ 0 w 24425"/>
                  <a:gd name="connsiteY11"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425" h="10000">
                    <a:moveTo>
                      <a:pt x="24425" y="0"/>
                    </a:moveTo>
                    <a:lnTo>
                      <a:pt x="2388" y="0"/>
                    </a:lnTo>
                    <a:lnTo>
                      <a:pt x="2388" y="0"/>
                    </a:lnTo>
                    <a:lnTo>
                      <a:pt x="1866" y="32"/>
                    </a:lnTo>
                    <a:lnTo>
                      <a:pt x="1418" y="63"/>
                    </a:lnTo>
                    <a:lnTo>
                      <a:pt x="1045" y="159"/>
                    </a:lnTo>
                    <a:lnTo>
                      <a:pt x="597" y="317"/>
                    </a:lnTo>
                    <a:lnTo>
                      <a:pt x="373" y="444"/>
                    </a:lnTo>
                    <a:lnTo>
                      <a:pt x="149" y="603"/>
                    </a:lnTo>
                    <a:lnTo>
                      <a:pt x="0" y="794"/>
                    </a:lnTo>
                    <a:lnTo>
                      <a:pt x="0" y="1016"/>
                    </a:lnTo>
                    <a:lnTo>
                      <a:pt x="0" y="10000"/>
                    </a:lnTo>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1887" name="Freeform 104">
                <a:extLst>
                  <a:ext uri="{FF2B5EF4-FFF2-40B4-BE49-F238E27FC236}">
                    <a16:creationId xmlns:a16="http://schemas.microsoft.com/office/drawing/2014/main" id="{CC73AD14-5893-450A-B8FB-D65825B5941D}"/>
                  </a:ext>
                </a:extLst>
              </p:cNvPr>
              <p:cNvSpPr>
                <a:spLocks/>
              </p:cNvSpPr>
              <p:nvPr/>
            </p:nvSpPr>
            <p:spPr bwMode="auto">
              <a:xfrm>
                <a:off x="4351638" y="3275035"/>
                <a:ext cx="388519" cy="214627"/>
              </a:xfrm>
              <a:custGeom>
                <a:avLst/>
                <a:gdLst>
                  <a:gd name="T0" fmla="*/ 96 w 392"/>
                  <a:gd name="T1" fmla="*/ 0 h 251"/>
                  <a:gd name="T2" fmla="*/ 0 w 392"/>
                  <a:gd name="T3" fmla="*/ 0 h 251"/>
                  <a:gd name="T4" fmla="*/ 0 w 392"/>
                  <a:gd name="T5" fmla="*/ 251 h 251"/>
                  <a:gd name="T6" fmla="*/ 392 w 392"/>
                  <a:gd name="T7" fmla="*/ 251 h 251"/>
                  <a:gd name="T8" fmla="*/ 392 w 392"/>
                  <a:gd name="T9" fmla="*/ 0 h 251"/>
                  <a:gd name="T10" fmla="*/ 295 w 392"/>
                  <a:gd name="T11" fmla="*/ 0 h 251"/>
                  <a:gd name="connsiteX0" fmla="*/ 7728 w 10000"/>
                  <a:gd name="connsiteY0" fmla="*/ 0 h 10000"/>
                  <a:gd name="connsiteX1" fmla="*/ 0 w 10000"/>
                  <a:gd name="connsiteY1" fmla="*/ 0 h 10000"/>
                  <a:gd name="connsiteX2" fmla="*/ 0 w 10000"/>
                  <a:gd name="connsiteY2" fmla="*/ 10000 h 10000"/>
                  <a:gd name="connsiteX3" fmla="*/ 10000 w 10000"/>
                  <a:gd name="connsiteY3" fmla="*/ 10000 h 10000"/>
                  <a:gd name="connsiteX4" fmla="*/ 10000 w 10000"/>
                  <a:gd name="connsiteY4" fmla="*/ 0 h 10000"/>
                  <a:gd name="connsiteX5" fmla="*/ 7526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7728" y="0"/>
                    </a:moveTo>
                    <a:lnTo>
                      <a:pt x="0" y="0"/>
                    </a:lnTo>
                    <a:lnTo>
                      <a:pt x="0" y="10000"/>
                    </a:lnTo>
                    <a:lnTo>
                      <a:pt x="10000" y="10000"/>
                    </a:lnTo>
                    <a:lnTo>
                      <a:pt x="10000" y="0"/>
                    </a:lnTo>
                    <a:lnTo>
                      <a:pt x="7526" y="0"/>
                    </a:lnTo>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1888" name="Freeform 105">
                <a:extLst>
                  <a:ext uri="{FF2B5EF4-FFF2-40B4-BE49-F238E27FC236}">
                    <a16:creationId xmlns:a16="http://schemas.microsoft.com/office/drawing/2014/main" id="{7670B788-652F-4EFC-84F6-B4D5423C22EB}"/>
                  </a:ext>
                </a:extLst>
              </p:cNvPr>
              <p:cNvSpPr>
                <a:spLocks/>
              </p:cNvSpPr>
              <p:nvPr/>
            </p:nvSpPr>
            <p:spPr bwMode="auto">
              <a:xfrm>
                <a:off x="4304064" y="3515180"/>
                <a:ext cx="483667" cy="40881"/>
              </a:xfrm>
              <a:custGeom>
                <a:avLst/>
                <a:gdLst>
                  <a:gd name="T0" fmla="*/ 487 w 487"/>
                  <a:gd name="T1" fmla="*/ 0 h 47"/>
                  <a:gd name="T2" fmla="*/ 487 w 487"/>
                  <a:gd name="T3" fmla="*/ 0 h 47"/>
                  <a:gd name="T4" fmla="*/ 487 w 487"/>
                  <a:gd name="T5" fmla="*/ 0 h 47"/>
                  <a:gd name="T6" fmla="*/ 486 w 487"/>
                  <a:gd name="T7" fmla="*/ 9 h 47"/>
                  <a:gd name="T8" fmla="*/ 484 w 487"/>
                  <a:gd name="T9" fmla="*/ 18 h 47"/>
                  <a:gd name="T10" fmla="*/ 480 w 487"/>
                  <a:gd name="T11" fmla="*/ 26 h 47"/>
                  <a:gd name="T12" fmla="*/ 474 w 487"/>
                  <a:gd name="T13" fmla="*/ 33 h 47"/>
                  <a:gd name="T14" fmla="*/ 467 w 487"/>
                  <a:gd name="T15" fmla="*/ 39 h 47"/>
                  <a:gd name="T16" fmla="*/ 459 w 487"/>
                  <a:gd name="T17" fmla="*/ 43 h 47"/>
                  <a:gd name="T18" fmla="*/ 449 w 487"/>
                  <a:gd name="T19" fmla="*/ 46 h 47"/>
                  <a:gd name="T20" fmla="*/ 440 w 487"/>
                  <a:gd name="T21" fmla="*/ 47 h 47"/>
                  <a:gd name="T22" fmla="*/ 48 w 487"/>
                  <a:gd name="T23" fmla="*/ 47 h 47"/>
                  <a:gd name="T24" fmla="*/ 48 w 487"/>
                  <a:gd name="T25" fmla="*/ 47 h 47"/>
                  <a:gd name="T26" fmla="*/ 38 w 487"/>
                  <a:gd name="T27" fmla="*/ 46 h 47"/>
                  <a:gd name="T28" fmla="*/ 29 w 487"/>
                  <a:gd name="T29" fmla="*/ 43 h 47"/>
                  <a:gd name="T30" fmla="*/ 20 w 487"/>
                  <a:gd name="T31" fmla="*/ 39 h 47"/>
                  <a:gd name="T32" fmla="*/ 14 w 487"/>
                  <a:gd name="T33" fmla="*/ 33 h 47"/>
                  <a:gd name="T34" fmla="*/ 8 w 487"/>
                  <a:gd name="T35" fmla="*/ 26 h 47"/>
                  <a:gd name="T36" fmla="*/ 3 w 487"/>
                  <a:gd name="T37" fmla="*/ 18 h 47"/>
                  <a:gd name="T38" fmla="*/ 1 w 487"/>
                  <a:gd name="T39" fmla="*/ 9 h 47"/>
                  <a:gd name="T40" fmla="*/ 0 w 487"/>
                  <a:gd name="T41" fmla="*/ 0 h 47"/>
                  <a:gd name="T42" fmla="*/ 0 w 487"/>
                  <a:gd name="T43" fmla="*/ 0 h 47"/>
                  <a:gd name="T44" fmla="*/ 189 w 487"/>
                  <a:gd name="T45" fmla="*/ 0 h 47"/>
                  <a:gd name="T46" fmla="*/ 205 w 487"/>
                  <a:gd name="T47" fmla="*/ 15 h 47"/>
                  <a:gd name="T48" fmla="*/ 283 w 487"/>
                  <a:gd name="T49" fmla="*/ 15 h 47"/>
                  <a:gd name="T50" fmla="*/ 298 w 487"/>
                  <a:gd name="T51" fmla="*/ 0 h 47"/>
                  <a:gd name="T52" fmla="*/ 487 w 487"/>
                  <a:gd name="T53"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7" h="47">
                    <a:moveTo>
                      <a:pt x="487" y="0"/>
                    </a:moveTo>
                    <a:lnTo>
                      <a:pt x="487" y="0"/>
                    </a:lnTo>
                    <a:lnTo>
                      <a:pt x="487" y="0"/>
                    </a:lnTo>
                    <a:lnTo>
                      <a:pt x="486" y="9"/>
                    </a:lnTo>
                    <a:lnTo>
                      <a:pt x="484" y="18"/>
                    </a:lnTo>
                    <a:lnTo>
                      <a:pt x="480" y="26"/>
                    </a:lnTo>
                    <a:lnTo>
                      <a:pt x="474" y="33"/>
                    </a:lnTo>
                    <a:lnTo>
                      <a:pt x="467" y="39"/>
                    </a:lnTo>
                    <a:lnTo>
                      <a:pt x="459" y="43"/>
                    </a:lnTo>
                    <a:lnTo>
                      <a:pt x="449" y="46"/>
                    </a:lnTo>
                    <a:lnTo>
                      <a:pt x="440" y="47"/>
                    </a:lnTo>
                    <a:lnTo>
                      <a:pt x="48" y="47"/>
                    </a:lnTo>
                    <a:lnTo>
                      <a:pt x="48" y="47"/>
                    </a:lnTo>
                    <a:lnTo>
                      <a:pt x="38" y="46"/>
                    </a:lnTo>
                    <a:lnTo>
                      <a:pt x="29" y="43"/>
                    </a:lnTo>
                    <a:lnTo>
                      <a:pt x="20" y="39"/>
                    </a:lnTo>
                    <a:lnTo>
                      <a:pt x="14" y="33"/>
                    </a:lnTo>
                    <a:lnTo>
                      <a:pt x="8" y="26"/>
                    </a:lnTo>
                    <a:lnTo>
                      <a:pt x="3" y="18"/>
                    </a:lnTo>
                    <a:lnTo>
                      <a:pt x="1" y="9"/>
                    </a:lnTo>
                    <a:lnTo>
                      <a:pt x="0" y="0"/>
                    </a:lnTo>
                    <a:lnTo>
                      <a:pt x="0" y="0"/>
                    </a:lnTo>
                    <a:lnTo>
                      <a:pt x="189" y="0"/>
                    </a:lnTo>
                    <a:lnTo>
                      <a:pt x="205" y="15"/>
                    </a:lnTo>
                    <a:lnTo>
                      <a:pt x="283" y="15"/>
                    </a:lnTo>
                    <a:lnTo>
                      <a:pt x="298" y="0"/>
                    </a:lnTo>
                    <a:lnTo>
                      <a:pt x="487" y="0"/>
                    </a:lnTo>
                    <a:close/>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grpSp>
        <p:sp>
          <p:nvSpPr>
            <p:cNvPr id="1884" name="Rectangle 1883">
              <a:extLst>
                <a:ext uri="{FF2B5EF4-FFF2-40B4-BE49-F238E27FC236}">
                  <a16:creationId xmlns:a16="http://schemas.microsoft.com/office/drawing/2014/main" id="{C22608E4-85C0-4933-9D88-A90F01230C0B}"/>
                </a:ext>
              </a:extLst>
            </p:cNvPr>
            <p:cNvSpPr/>
            <p:nvPr/>
          </p:nvSpPr>
          <p:spPr>
            <a:xfrm>
              <a:off x="9551667" y="2678294"/>
              <a:ext cx="562975" cy="21544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44546A"/>
                  </a:solidFill>
                  <a:effectLst/>
                  <a:uLnTx/>
                  <a:uFillTx/>
                  <a:latin typeface="Open Sans"/>
                  <a:ea typeface="+mn-ea"/>
                  <a:cs typeface="+mn-cs"/>
                </a:rPr>
                <a:t>User PC</a:t>
              </a:r>
              <a:endParaRPr kumimoji="0" lang="he-IL" sz="800" b="0" i="0" u="none" strike="noStrike" kern="1200" cap="none" spc="0" normalizeH="0" baseline="0" noProof="0">
                <a:ln>
                  <a:noFill/>
                </a:ln>
                <a:solidFill>
                  <a:srgbClr val="44546A"/>
                </a:solidFill>
                <a:effectLst/>
                <a:uLnTx/>
                <a:uFillTx/>
                <a:latin typeface="Open Sans"/>
                <a:ea typeface="+mn-ea"/>
                <a:cs typeface="+mn-cs"/>
              </a:endParaRPr>
            </a:p>
          </p:txBody>
        </p:sp>
      </p:grpSp>
      <p:grpSp>
        <p:nvGrpSpPr>
          <p:cNvPr id="1930" name="Group 1929">
            <a:extLst>
              <a:ext uri="{FF2B5EF4-FFF2-40B4-BE49-F238E27FC236}">
                <a16:creationId xmlns:a16="http://schemas.microsoft.com/office/drawing/2014/main" id="{46823436-94F4-4F85-B6F8-EC38BADF3872}"/>
              </a:ext>
            </a:extLst>
          </p:cNvPr>
          <p:cNvGrpSpPr/>
          <p:nvPr/>
        </p:nvGrpSpPr>
        <p:grpSpPr>
          <a:xfrm>
            <a:off x="10073780" y="5240138"/>
            <a:ext cx="609191" cy="683521"/>
            <a:chOff x="10859074" y="2955930"/>
            <a:chExt cx="609191" cy="683521"/>
          </a:xfrm>
        </p:grpSpPr>
        <p:grpSp>
          <p:nvGrpSpPr>
            <p:cNvPr id="1931" name="Group 1930">
              <a:extLst>
                <a:ext uri="{FF2B5EF4-FFF2-40B4-BE49-F238E27FC236}">
                  <a16:creationId xmlns:a16="http://schemas.microsoft.com/office/drawing/2014/main" id="{AFAFD0B7-80EA-4AD6-8275-F5708348E896}"/>
                </a:ext>
              </a:extLst>
            </p:cNvPr>
            <p:cNvGrpSpPr/>
            <p:nvPr/>
          </p:nvGrpSpPr>
          <p:grpSpPr>
            <a:xfrm>
              <a:off x="11038858" y="2955930"/>
              <a:ext cx="247753" cy="569680"/>
              <a:chOff x="13347445" y="961551"/>
              <a:chExt cx="1259967" cy="2856992"/>
            </a:xfrm>
            <a:noFill/>
          </p:grpSpPr>
          <p:sp>
            <p:nvSpPr>
              <p:cNvPr id="1935" name="Freeform 6">
                <a:extLst>
                  <a:ext uri="{FF2B5EF4-FFF2-40B4-BE49-F238E27FC236}">
                    <a16:creationId xmlns:a16="http://schemas.microsoft.com/office/drawing/2014/main" id="{6B7E9233-A8C1-4534-94EF-1BFA639FD9A1}"/>
                  </a:ext>
                </a:extLst>
              </p:cNvPr>
              <p:cNvSpPr>
                <a:spLocks/>
              </p:cNvSpPr>
              <p:nvPr/>
            </p:nvSpPr>
            <p:spPr bwMode="auto">
              <a:xfrm>
                <a:off x="13347445" y="961551"/>
                <a:ext cx="1259967" cy="2295224"/>
              </a:xfrm>
              <a:custGeom>
                <a:avLst/>
                <a:gdLst>
                  <a:gd name="T0" fmla="*/ 290 w 314"/>
                  <a:gd name="T1" fmla="*/ 0 h 572"/>
                  <a:gd name="T2" fmla="*/ 24 w 314"/>
                  <a:gd name="T3" fmla="*/ 0 h 572"/>
                  <a:gd name="T4" fmla="*/ 24 w 314"/>
                  <a:gd name="T5" fmla="*/ 0 h 572"/>
                  <a:gd name="T6" fmla="*/ 14 w 314"/>
                  <a:gd name="T7" fmla="*/ 2 h 572"/>
                  <a:gd name="T8" fmla="*/ 6 w 314"/>
                  <a:gd name="T9" fmla="*/ 8 h 572"/>
                  <a:gd name="T10" fmla="*/ 2 w 314"/>
                  <a:gd name="T11" fmla="*/ 14 h 572"/>
                  <a:gd name="T12" fmla="*/ 0 w 314"/>
                  <a:gd name="T13" fmla="*/ 24 h 572"/>
                  <a:gd name="T14" fmla="*/ 0 w 314"/>
                  <a:gd name="T15" fmla="*/ 548 h 572"/>
                  <a:gd name="T16" fmla="*/ 0 w 314"/>
                  <a:gd name="T17" fmla="*/ 548 h 572"/>
                  <a:gd name="T18" fmla="*/ 2 w 314"/>
                  <a:gd name="T19" fmla="*/ 558 h 572"/>
                  <a:gd name="T20" fmla="*/ 6 w 314"/>
                  <a:gd name="T21" fmla="*/ 564 h 572"/>
                  <a:gd name="T22" fmla="*/ 14 w 314"/>
                  <a:gd name="T23" fmla="*/ 570 h 572"/>
                  <a:gd name="T24" fmla="*/ 24 w 314"/>
                  <a:gd name="T25" fmla="*/ 572 h 572"/>
                  <a:gd name="T26" fmla="*/ 46 w 314"/>
                  <a:gd name="T27" fmla="*/ 572 h 572"/>
                  <a:gd name="T28" fmla="*/ 46 w 314"/>
                  <a:gd name="T29" fmla="*/ 572 h 572"/>
                  <a:gd name="T30" fmla="*/ 50 w 314"/>
                  <a:gd name="T31" fmla="*/ 570 h 572"/>
                  <a:gd name="T32" fmla="*/ 52 w 314"/>
                  <a:gd name="T33" fmla="*/ 566 h 572"/>
                  <a:gd name="T34" fmla="*/ 52 w 314"/>
                  <a:gd name="T35" fmla="*/ 566 h 572"/>
                  <a:gd name="T36" fmla="*/ 52 w 314"/>
                  <a:gd name="T37" fmla="*/ 566 h 572"/>
                  <a:gd name="T38" fmla="*/ 54 w 314"/>
                  <a:gd name="T39" fmla="*/ 562 h 572"/>
                  <a:gd name="T40" fmla="*/ 58 w 314"/>
                  <a:gd name="T41" fmla="*/ 562 h 572"/>
                  <a:gd name="T42" fmla="*/ 254 w 314"/>
                  <a:gd name="T43" fmla="*/ 562 h 572"/>
                  <a:gd name="T44" fmla="*/ 254 w 314"/>
                  <a:gd name="T45" fmla="*/ 562 h 572"/>
                  <a:gd name="T46" fmla="*/ 258 w 314"/>
                  <a:gd name="T47" fmla="*/ 562 h 572"/>
                  <a:gd name="T48" fmla="*/ 260 w 314"/>
                  <a:gd name="T49" fmla="*/ 566 h 572"/>
                  <a:gd name="T50" fmla="*/ 260 w 314"/>
                  <a:gd name="T51" fmla="*/ 566 h 572"/>
                  <a:gd name="T52" fmla="*/ 260 w 314"/>
                  <a:gd name="T53" fmla="*/ 566 h 572"/>
                  <a:gd name="T54" fmla="*/ 260 w 314"/>
                  <a:gd name="T55" fmla="*/ 570 h 572"/>
                  <a:gd name="T56" fmla="*/ 264 w 314"/>
                  <a:gd name="T57" fmla="*/ 572 h 572"/>
                  <a:gd name="T58" fmla="*/ 290 w 314"/>
                  <a:gd name="T59" fmla="*/ 572 h 572"/>
                  <a:gd name="T60" fmla="*/ 290 w 314"/>
                  <a:gd name="T61" fmla="*/ 572 h 572"/>
                  <a:gd name="T62" fmla="*/ 300 w 314"/>
                  <a:gd name="T63" fmla="*/ 570 h 572"/>
                  <a:gd name="T64" fmla="*/ 308 w 314"/>
                  <a:gd name="T65" fmla="*/ 564 h 572"/>
                  <a:gd name="T66" fmla="*/ 314 w 314"/>
                  <a:gd name="T67" fmla="*/ 558 h 572"/>
                  <a:gd name="T68" fmla="*/ 314 w 314"/>
                  <a:gd name="T69" fmla="*/ 548 h 572"/>
                  <a:gd name="T70" fmla="*/ 314 w 314"/>
                  <a:gd name="T71" fmla="*/ 24 h 572"/>
                  <a:gd name="T72" fmla="*/ 314 w 314"/>
                  <a:gd name="T73" fmla="*/ 24 h 572"/>
                  <a:gd name="T74" fmla="*/ 314 w 314"/>
                  <a:gd name="T75" fmla="*/ 14 h 572"/>
                  <a:gd name="T76" fmla="*/ 308 w 314"/>
                  <a:gd name="T77" fmla="*/ 8 h 572"/>
                  <a:gd name="T78" fmla="*/ 300 w 314"/>
                  <a:gd name="T79" fmla="*/ 2 h 572"/>
                  <a:gd name="T80" fmla="*/ 290 w 314"/>
                  <a:gd name="T81" fmla="*/ 0 h 572"/>
                  <a:gd name="T82" fmla="*/ 290 w 314"/>
                  <a:gd name="T83" fmla="*/ 0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4" h="572">
                    <a:moveTo>
                      <a:pt x="290" y="0"/>
                    </a:moveTo>
                    <a:lnTo>
                      <a:pt x="24" y="0"/>
                    </a:lnTo>
                    <a:lnTo>
                      <a:pt x="24" y="0"/>
                    </a:lnTo>
                    <a:lnTo>
                      <a:pt x="14" y="2"/>
                    </a:lnTo>
                    <a:lnTo>
                      <a:pt x="6" y="8"/>
                    </a:lnTo>
                    <a:lnTo>
                      <a:pt x="2" y="14"/>
                    </a:lnTo>
                    <a:lnTo>
                      <a:pt x="0" y="24"/>
                    </a:lnTo>
                    <a:lnTo>
                      <a:pt x="0" y="548"/>
                    </a:lnTo>
                    <a:lnTo>
                      <a:pt x="0" y="548"/>
                    </a:lnTo>
                    <a:lnTo>
                      <a:pt x="2" y="558"/>
                    </a:lnTo>
                    <a:lnTo>
                      <a:pt x="6" y="564"/>
                    </a:lnTo>
                    <a:lnTo>
                      <a:pt x="14" y="570"/>
                    </a:lnTo>
                    <a:lnTo>
                      <a:pt x="24" y="572"/>
                    </a:lnTo>
                    <a:lnTo>
                      <a:pt x="46" y="572"/>
                    </a:lnTo>
                    <a:lnTo>
                      <a:pt x="46" y="572"/>
                    </a:lnTo>
                    <a:lnTo>
                      <a:pt x="50" y="570"/>
                    </a:lnTo>
                    <a:lnTo>
                      <a:pt x="52" y="566"/>
                    </a:lnTo>
                    <a:lnTo>
                      <a:pt x="52" y="566"/>
                    </a:lnTo>
                    <a:lnTo>
                      <a:pt x="52" y="566"/>
                    </a:lnTo>
                    <a:lnTo>
                      <a:pt x="54" y="562"/>
                    </a:lnTo>
                    <a:lnTo>
                      <a:pt x="58" y="562"/>
                    </a:lnTo>
                    <a:lnTo>
                      <a:pt x="254" y="562"/>
                    </a:lnTo>
                    <a:lnTo>
                      <a:pt x="254" y="562"/>
                    </a:lnTo>
                    <a:lnTo>
                      <a:pt x="258" y="562"/>
                    </a:lnTo>
                    <a:lnTo>
                      <a:pt x="260" y="566"/>
                    </a:lnTo>
                    <a:lnTo>
                      <a:pt x="260" y="566"/>
                    </a:lnTo>
                    <a:lnTo>
                      <a:pt x="260" y="566"/>
                    </a:lnTo>
                    <a:lnTo>
                      <a:pt x="260" y="570"/>
                    </a:lnTo>
                    <a:lnTo>
                      <a:pt x="264" y="572"/>
                    </a:lnTo>
                    <a:lnTo>
                      <a:pt x="290" y="572"/>
                    </a:lnTo>
                    <a:lnTo>
                      <a:pt x="290" y="572"/>
                    </a:lnTo>
                    <a:lnTo>
                      <a:pt x="300" y="570"/>
                    </a:lnTo>
                    <a:lnTo>
                      <a:pt x="308" y="564"/>
                    </a:lnTo>
                    <a:lnTo>
                      <a:pt x="314" y="558"/>
                    </a:lnTo>
                    <a:lnTo>
                      <a:pt x="314" y="548"/>
                    </a:lnTo>
                    <a:lnTo>
                      <a:pt x="314" y="24"/>
                    </a:lnTo>
                    <a:lnTo>
                      <a:pt x="314" y="24"/>
                    </a:lnTo>
                    <a:lnTo>
                      <a:pt x="314" y="14"/>
                    </a:lnTo>
                    <a:lnTo>
                      <a:pt x="308" y="8"/>
                    </a:lnTo>
                    <a:lnTo>
                      <a:pt x="300" y="2"/>
                    </a:lnTo>
                    <a:lnTo>
                      <a:pt x="290" y="0"/>
                    </a:lnTo>
                    <a:lnTo>
                      <a:pt x="290" y="0"/>
                    </a:lnTo>
                    <a:close/>
                  </a:path>
                </a:pathLst>
              </a:custGeom>
              <a:grpFill/>
              <a:ln w="9525">
                <a:solidFill>
                  <a:schemeClr val="accent6"/>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44546A"/>
                  </a:solidFill>
                  <a:effectLst/>
                  <a:uLnTx/>
                  <a:uFillTx/>
                  <a:latin typeface="Open Sans"/>
                  <a:ea typeface="+mn-ea"/>
                  <a:cs typeface="+mn-cs"/>
                </a:endParaRPr>
              </a:p>
            </p:txBody>
          </p:sp>
          <p:sp>
            <p:nvSpPr>
              <p:cNvPr id="1936" name="Freeform 8">
                <a:extLst>
                  <a:ext uri="{FF2B5EF4-FFF2-40B4-BE49-F238E27FC236}">
                    <a16:creationId xmlns:a16="http://schemas.microsoft.com/office/drawing/2014/main" id="{F1C411CC-10FF-450E-A065-B5D48C03164F}"/>
                  </a:ext>
                </a:extLst>
              </p:cNvPr>
              <p:cNvSpPr>
                <a:spLocks/>
              </p:cNvSpPr>
              <p:nvPr/>
            </p:nvSpPr>
            <p:spPr bwMode="auto">
              <a:xfrm>
                <a:off x="13499925" y="1106006"/>
                <a:ext cx="946982" cy="264834"/>
              </a:xfrm>
              <a:custGeom>
                <a:avLst/>
                <a:gdLst>
                  <a:gd name="T0" fmla="*/ 228 w 236"/>
                  <a:gd name="T1" fmla="*/ 66 h 66"/>
                  <a:gd name="T2" fmla="*/ 8 w 236"/>
                  <a:gd name="T3" fmla="*/ 66 h 66"/>
                  <a:gd name="T4" fmla="*/ 8 w 236"/>
                  <a:gd name="T5" fmla="*/ 66 h 66"/>
                  <a:gd name="T6" fmla="*/ 4 w 236"/>
                  <a:gd name="T7" fmla="*/ 66 h 66"/>
                  <a:gd name="T8" fmla="*/ 2 w 236"/>
                  <a:gd name="T9" fmla="*/ 64 h 66"/>
                  <a:gd name="T10" fmla="*/ 0 w 236"/>
                  <a:gd name="T11" fmla="*/ 60 h 66"/>
                  <a:gd name="T12" fmla="*/ 0 w 236"/>
                  <a:gd name="T13" fmla="*/ 58 h 66"/>
                  <a:gd name="T14" fmla="*/ 0 w 236"/>
                  <a:gd name="T15" fmla="*/ 8 h 66"/>
                  <a:gd name="T16" fmla="*/ 0 w 236"/>
                  <a:gd name="T17" fmla="*/ 8 h 66"/>
                  <a:gd name="T18" fmla="*/ 0 w 236"/>
                  <a:gd name="T19" fmla="*/ 6 h 66"/>
                  <a:gd name="T20" fmla="*/ 2 w 236"/>
                  <a:gd name="T21" fmla="*/ 2 h 66"/>
                  <a:gd name="T22" fmla="*/ 4 w 236"/>
                  <a:gd name="T23" fmla="*/ 2 h 66"/>
                  <a:gd name="T24" fmla="*/ 8 w 236"/>
                  <a:gd name="T25" fmla="*/ 0 h 66"/>
                  <a:gd name="T26" fmla="*/ 228 w 236"/>
                  <a:gd name="T27" fmla="*/ 0 h 66"/>
                  <a:gd name="T28" fmla="*/ 228 w 236"/>
                  <a:gd name="T29" fmla="*/ 0 h 66"/>
                  <a:gd name="T30" fmla="*/ 232 w 236"/>
                  <a:gd name="T31" fmla="*/ 2 h 66"/>
                  <a:gd name="T32" fmla="*/ 234 w 236"/>
                  <a:gd name="T33" fmla="*/ 2 h 66"/>
                  <a:gd name="T34" fmla="*/ 236 w 236"/>
                  <a:gd name="T35" fmla="*/ 6 h 66"/>
                  <a:gd name="T36" fmla="*/ 236 w 236"/>
                  <a:gd name="T37" fmla="*/ 8 h 66"/>
                  <a:gd name="T38" fmla="*/ 236 w 236"/>
                  <a:gd name="T39" fmla="*/ 58 h 66"/>
                  <a:gd name="T40" fmla="*/ 236 w 236"/>
                  <a:gd name="T41" fmla="*/ 58 h 66"/>
                  <a:gd name="T42" fmla="*/ 236 w 236"/>
                  <a:gd name="T43" fmla="*/ 60 h 66"/>
                  <a:gd name="T44" fmla="*/ 234 w 236"/>
                  <a:gd name="T45" fmla="*/ 64 h 66"/>
                  <a:gd name="T46" fmla="*/ 232 w 236"/>
                  <a:gd name="T47" fmla="*/ 66 h 66"/>
                  <a:gd name="T48" fmla="*/ 228 w 236"/>
                  <a:gd name="T49" fmla="*/ 66 h 66"/>
                  <a:gd name="T50" fmla="*/ 228 w 236"/>
                  <a:gd name="T51"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6" h="66">
                    <a:moveTo>
                      <a:pt x="228" y="66"/>
                    </a:moveTo>
                    <a:lnTo>
                      <a:pt x="8" y="66"/>
                    </a:lnTo>
                    <a:lnTo>
                      <a:pt x="8" y="66"/>
                    </a:lnTo>
                    <a:lnTo>
                      <a:pt x="4" y="66"/>
                    </a:lnTo>
                    <a:lnTo>
                      <a:pt x="2" y="64"/>
                    </a:lnTo>
                    <a:lnTo>
                      <a:pt x="0" y="60"/>
                    </a:lnTo>
                    <a:lnTo>
                      <a:pt x="0" y="58"/>
                    </a:lnTo>
                    <a:lnTo>
                      <a:pt x="0" y="8"/>
                    </a:lnTo>
                    <a:lnTo>
                      <a:pt x="0" y="8"/>
                    </a:lnTo>
                    <a:lnTo>
                      <a:pt x="0" y="6"/>
                    </a:lnTo>
                    <a:lnTo>
                      <a:pt x="2" y="2"/>
                    </a:lnTo>
                    <a:lnTo>
                      <a:pt x="4" y="2"/>
                    </a:lnTo>
                    <a:lnTo>
                      <a:pt x="8" y="0"/>
                    </a:lnTo>
                    <a:lnTo>
                      <a:pt x="228" y="0"/>
                    </a:lnTo>
                    <a:lnTo>
                      <a:pt x="228" y="0"/>
                    </a:lnTo>
                    <a:lnTo>
                      <a:pt x="232" y="2"/>
                    </a:lnTo>
                    <a:lnTo>
                      <a:pt x="234" y="2"/>
                    </a:lnTo>
                    <a:lnTo>
                      <a:pt x="236" y="6"/>
                    </a:lnTo>
                    <a:lnTo>
                      <a:pt x="236" y="8"/>
                    </a:lnTo>
                    <a:lnTo>
                      <a:pt x="236" y="58"/>
                    </a:lnTo>
                    <a:lnTo>
                      <a:pt x="236" y="58"/>
                    </a:lnTo>
                    <a:lnTo>
                      <a:pt x="236" y="60"/>
                    </a:lnTo>
                    <a:lnTo>
                      <a:pt x="234" y="64"/>
                    </a:lnTo>
                    <a:lnTo>
                      <a:pt x="232" y="66"/>
                    </a:lnTo>
                    <a:lnTo>
                      <a:pt x="228" y="66"/>
                    </a:lnTo>
                    <a:lnTo>
                      <a:pt x="228" y="66"/>
                    </a:lnTo>
                    <a:close/>
                  </a:path>
                </a:pathLst>
              </a:custGeom>
              <a:grpFill/>
              <a:ln w="9525">
                <a:solidFill>
                  <a:schemeClr val="accent6"/>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44546A"/>
                  </a:solidFill>
                  <a:effectLst/>
                  <a:uLnTx/>
                  <a:uFillTx/>
                  <a:latin typeface="Open Sans"/>
                  <a:ea typeface="+mn-ea"/>
                  <a:cs typeface="+mn-cs"/>
                </a:endParaRPr>
              </a:p>
            </p:txBody>
          </p:sp>
          <p:sp>
            <p:nvSpPr>
              <p:cNvPr id="1937" name="Freeform 10">
                <a:extLst>
                  <a:ext uri="{FF2B5EF4-FFF2-40B4-BE49-F238E27FC236}">
                    <a16:creationId xmlns:a16="http://schemas.microsoft.com/office/drawing/2014/main" id="{3DE54E9A-0F63-492A-9307-4365AA6BBA1A}"/>
                  </a:ext>
                </a:extLst>
              </p:cNvPr>
              <p:cNvSpPr>
                <a:spLocks/>
              </p:cNvSpPr>
              <p:nvPr/>
            </p:nvSpPr>
            <p:spPr bwMode="auto">
              <a:xfrm>
                <a:off x="13499925" y="1467142"/>
                <a:ext cx="946982" cy="256808"/>
              </a:xfrm>
              <a:custGeom>
                <a:avLst/>
                <a:gdLst>
                  <a:gd name="T0" fmla="*/ 228 w 236"/>
                  <a:gd name="T1" fmla="*/ 64 h 64"/>
                  <a:gd name="T2" fmla="*/ 8 w 236"/>
                  <a:gd name="T3" fmla="*/ 64 h 64"/>
                  <a:gd name="T4" fmla="*/ 8 w 236"/>
                  <a:gd name="T5" fmla="*/ 64 h 64"/>
                  <a:gd name="T6" fmla="*/ 4 w 236"/>
                  <a:gd name="T7" fmla="*/ 64 h 64"/>
                  <a:gd name="T8" fmla="*/ 2 w 236"/>
                  <a:gd name="T9" fmla="*/ 62 h 64"/>
                  <a:gd name="T10" fmla="*/ 0 w 236"/>
                  <a:gd name="T11" fmla="*/ 60 h 64"/>
                  <a:gd name="T12" fmla="*/ 0 w 236"/>
                  <a:gd name="T13" fmla="*/ 56 h 64"/>
                  <a:gd name="T14" fmla="*/ 0 w 236"/>
                  <a:gd name="T15" fmla="*/ 6 h 64"/>
                  <a:gd name="T16" fmla="*/ 0 w 236"/>
                  <a:gd name="T17" fmla="*/ 6 h 64"/>
                  <a:gd name="T18" fmla="*/ 0 w 236"/>
                  <a:gd name="T19" fmla="*/ 4 h 64"/>
                  <a:gd name="T20" fmla="*/ 2 w 236"/>
                  <a:gd name="T21" fmla="*/ 2 h 64"/>
                  <a:gd name="T22" fmla="*/ 4 w 236"/>
                  <a:gd name="T23" fmla="*/ 0 h 64"/>
                  <a:gd name="T24" fmla="*/ 8 w 236"/>
                  <a:gd name="T25" fmla="*/ 0 h 64"/>
                  <a:gd name="T26" fmla="*/ 228 w 236"/>
                  <a:gd name="T27" fmla="*/ 0 h 64"/>
                  <a:gd name="T28" fmla="*/ 228 w 236"/>
                  <a:gd name="T29" fmla="*/ 0 h 64"/>
                  <a:gd name="T30" fmla="*/ 232 w 236"/>
                  <a:gd name="T31" fmla="*/ 0 h 64"/>
                  <a:gd name="T32" fmla="*/ 234 w 236"/>
                  <a:gd name="T33" fmla="*/ 2 h 64"/>
                  <a:gd name="T34" fmla="*/ 236 w 236"/>
                  <a:gd name="T35" fmla="*/ 4 h 64"/>
                  <a:gd name="T36" fmla="*/ 236 w 236"/>
                  <a:gd name="T37" fmla="*/ 6 h 64"/>
                  <a:gd name="T38" fmla="*/ 236 w 236"/>
                  <a:gd name="T39" fmla="*/ 56 h 64"/>
                  <a:gd name="T40" fmla="*/ 236 w 236"/>
                  <a:gd name="T41" fmla="*/ 56 h 64"/>
                  <a:gd name="T42" fmla="*/ 236 w 236"/>
                  <a:gd name="T43" fmla="*/ 60 h 64"/>
                  <a:gd name="T44" fmla="*/ 234 w 236"/>
                  <a:gd name="T45" fmla="*/ 62 h 64"/>
                  <a:gd name="T46" fmla="*/ 232 w 236"/>
                  <a:gd name="T47" fmla="*/ 64 h 64"/>
                  <a:gd name="T48" fmla="*/ 228 w 236"/>
                  <a:gd name="T49" fmla="*/ 64 h 64"/>
                  <a:gd name="T50" fmla="*/ 228 w 236"/>
                  <a:gd name="T5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6" h="64">
                    <a:moveTo>
                      <a:pt x="228" y="64"/>
                    </a:moveTo>
                    <a:lnTo>
                      <a:pt x="8" y="64"/>
                    </a:lnTo>
                    <a:lnTo>
                      <a:pt x="8" y="64"/>
                    </a:lnTo>
                    <a:lnTo>
                      <a:pt x="4" y="64"/>
                    </a:lnTo>
                    <a:lnTo>
                      <a:pt x="2" y="62"/>
                    </a:lnTo>
                    <a:lnTo>
                      <a:pt x="0" y="60"/>
                    </a:lnTo>
                    <a:lnTo>
                      <a:pt x="0" y="56"/>
                    </a:lnTo>
                    <a:lnTo>
                      <a:pt x="0" y="6"/>
                    </a:lnTo>
                    <a:lnTo>
                      <a:pt x="0" y="6"/>
                    </a:lnTo>
                    <a:lnTo>
                      <a:pt x="0" y="4"/>
                    </a:lnTo>
                    <a:lnTo>
                      <a:pt x="2" y="2"/>
                    </a:lnTo>
                    <a:lnTo>
                      <a:pt x="4" y="0"/>
                    </a:lnTo>
                    <a:lnTo>
                      <a:pt x="8" y="0"/>
                    </a:lnTo>
                    <a:lnTo>
                      <a:pt x="228" y="0"/>
                    </a:lnTo>
                    <a:lnTo>
                      <a:pt x="228" y="0"/>
                    </a:lnTo>
                    <a:lnTo>
                      <a:pt x="232" y="0"/>
                    </a:lnTo>
                    <a:lnTo>
                      <a:pt x="234" y="2"/>
                    </a:lnTo>
                    <a:lnTo>
                      <a:pt x="236" y="4"/>
                    </a:lnTo>
                    <a:lnTo>
                      <a:pt x="236" y="6"/>
                    </a:lnTo>
                    <a:lnTo>
                      <a:pt x="236" y="56"/>
                    </a:lnTo>
                    <a:lnTo>
                      <a:pt x="236" y="56"/>
                    </a:lnTo>
                    <a:lnTo>
                      <a:pt x="236" y="60"/>
                    </a:lnTo>
                    <a:lnTo>
                      <a:pt x="234" y="62"/>
                    </a:lnTo>
                    <a:lnTo>
                      <a:pt x="232" y="64"/>
                    </a:lnTo>
                    <a:lnTo>
                      <a:pt x="228" y="64"/>
                    </a:lnTo>
                    <a:lnTo>
                      <a:pt x="228" y="64"/>
                    </a:lnTo>
                    <a:close/>
                  </a:path>
                </a:pathLst>
              </a:custGeom>
              <a:grpFill/>
              <a:ln w="9525">
                <a:solidFill>
                  <a:schemeClr val="accent6"/>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44546A"/>
                  </a:solidFill>
                  <a:effectLst/>
                  <a:uLnTx/>
                  <a:uFillTx/>
                  <a:latin typeface="Open Sans"/>
                  <a:ea typeface="+mn-ea"/>
                  <a:cs typeface="+mn-cs"/>
                </a:endParaRPr>
              </a:p>
            </p:txBody>
          </p:sp>
          <p:sp>
            <p:nvSpPr>
              <p:cNvPr id="1938" name="Freeform 12">
                <a:extLst>
                  <a:ext uri="{FF2B5EF4-FFF2-40B4-BE49-F238E27FC236}">
                    <a16:creationId xmlns:a16="http://schemas.microsoft.com/office/drawing/2014/main" id="{6EE7668C-0168-4546-8261-918725617410}"/>
                  </a:ext>
                </a:extLst>
              </p:cNvPr>
              <p:cNvSpPr>
                <a:spLocks/>
              </p:cNvSpPr>
              <p:nvPr/>
            </p:nvSpPr>
            <p:spPr bwMode="auto">
              <a:xfrm>
                <a:off x="13499925" y="1820254"/>
                <a:ext cx="946982" cy="256808"/>
              </a:xfrm>
              <a:custGeom>
                <a:avLst/>
                <a:gdLst>
                  <a:gd name="T0" fmla="*/ 228 w 236"/>
                  <a:gd name="T1" fmla="*/ 64 h 64"/>
                  <a:gd name="T2" fmla="*/ 8 w 236"/>
                  <a:gd name="T3" fmla="*/ 64 h 64"/>
                  <a:gd name="T4" fmla="*/ 8 w 236"/>
                  <a:gd name="T5" fmla="*/ 64 h 64"/>
                  <a:gd name="T6" fmla="*/ 4 w 236"/>
                  <a:gd name="T7" fmla="*/ 64 h 64"/>
                  <a:gd name="T8" fmla="*/ 2 w 236"/>
                  <a:gd name="T9" fmla="*/ 62 h 64"/>
                  <a:gd name="T10" fmla="*/ 0 w 236"/>
                  <a:gd name="T11" fmla="*/ 60 h 64"/>
                  <a:gd name="T12" fmla="*/ 0 w 236"/>
                  <a:gd name="T13" fmla="*/ 56 h 64"/>
                  <a:gd name="T14" fmla="*/ 0 w 236"/>
                  <a:gd name="T15" fmla="*/ 8 h 64"/>
                  <a:gd name="T16" fmla="*/ 0 w 236"/>
                  <a:gd name="T17" fmla="*/ 8 h 64"/>
                  <a:gd name="T18" fmla="*/ 0 w 236"/>
                  <a:gd name="T19" fmla="*/ 4 h 64"/>
                  <a:gd name="T20" fmla="*/ 2 w 236"/>
                  <a:gd name="T21" fmla="*/ 2 h 64"/>
                  <a:gd name="T22" fmla="*/ 4 w 236"/>
                  <a:gd name="T23" fmla="*/ 0 h 64"/>
                  <a:gd name="T24" fmla="*/ 8 w 236"/>
                  <a:gd name="T25" fmla="*/ 0 h 64"/>
                  <a:gd name="T26" fmla="*/ 228 w 236"/>
                  <a:gd name="T27" fmla="*/ 0 h 64"/>
                  <a:gd name="T28" fmla="*/ 228 w 236"/>
                  <a:gd name="T29" fmla="*/ 0 h 64"/>
                  <a:gd name="T30" fmla="*/ 232 w 236"/>
                  <a:gd name="T31" fmla="*/ 0 h 64"/>
                  <a:gd name="T32" fmla="*/ 234 w 236"/>
                  <a:gd name="T33" fmla="*/ 2 h 64"/>
                  <a:gd name="T34" fmla="*/ 236 w 236"/>
                  <a:gd name="T35" fmla="*/ 4 h 64"/>
                  <a:gd name="T36" fmla="*/ 236 w 236"/>
                  <a:gd name="T37" fmla="*/ 8 h 64"/>
                  <a:gd name="T38" fmla="*/ 236 w 236"/>
                  <a:gd name="T39" fmla="*/ 56 h 64"/>
                  <a:gd name="T40" fmla="*/ 236 w 236"/>
                  <a:gd name="T41" fmla="*/ 56 h 64"/>
                  <a:gd name="T42" fmla="*/ 236 w 236"/>
                  <a:gd name="T43" fmla="*/ 60 h 64"/>
                  <a:gd name="T44" fmla="*/ 234 w 236"/>
                  <a:gd name="T45" fmla="*/ 62 h 64"/>
                  <a:gd name="T46" fmla="*/ 232 w 236"/>
                  <a:gd name="T47" fmla="*/ 64 h 64"/>
                  <a:gd name="T48" fmla="*/ 228 w 236"/>
                  <a:gd name="T49" fmla="*/ 64 h 64"/>
                  <a:gd name="T50" fmla="*/ 228 w 236"/>
                  <a:gd name="T5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6" h="64">
                    <a:moveTo>
                      <a:pt x="228" y="64"/>
                    </a:moveTo>
                    <a:lnTo>
                      <a:pt x="8" y="64"/>
                    </a:lnTo>
                    <a:lnTo>
                      <a:pt x="8" y="64"/>
                    </a:lnTo>
                    <a:lnTo>
                      <a:pt x="4" y="64"/>
                    </a:lnTo>
                    <a:lnTo>
                      <a:pt x="2" y="62"/>
                    </a:lnTo>
                    <a:lnTo>
                      <a:pt x="0" y="60"/>
                    </a:lnTo>
                    <a:lnTo>
                      <a:pt x="0" y="56"/>
                    </a:lnTo>
                    <a:lnTo>
                      <a:pt x="0" y="8"/>
                    </a:lnTo>
                    <a:lnTo>
                      <a:pt x="0" y="8"/>
                    </a:lnTo>
                    <a:lnTo>
                      <a:pt x="0" y="4"/>
                    </a:lnTo>
                    <a:lnTo>
                      <a:pt x="2" y="2"/>
                    </a:lnTo>
                    <a:lnTo>
                      <a:pt x="4" y="0"/>
                    </a:lnTo>
                    <a:lnTo>
                      <a:pt x="8" y="0"/>
                    </a:lnTo>
                    <a:lnTo>
                      <a:pt x="228" y="0"/>
                    </a:lnTo>
                    <a:lnTo>
                      <a:pt x="228" y="0"/>
                    </a:lnTo>
                    <a:lnTo>
                      <a:pt x="232" y="0"/>
                    </a:lnTo>
                    <a:lnTo>
                      <a:pt x="234" y="2"/>
                    </a:lnTo>
                    <a:lnTo>
                      <a:pt x="236" y="4"/>
                    </a:lnTo>
                    <a:lnTo>
                      <a:pt x="236" y="8"/>
                    </a:lnTo>
                    <a:lnTo>
                      <a:pt x="236" y="56"/>
                    </a:lnTo>
                    <a:lnTo>
                      <a:pt x="236" y="56"/>
                    </a:lnTo>
                    <a:lnTo>
                      <a:pt x="236" y="60"/>
                    </a:lnTo>
                    <a:lnTo>
                      <a:pt x="234" y="62"/>
                    </a:lnTo>
                    <a:lnTo>
                      <a:pt x="232" y="64"/>
                    </a:lnTo>
                    <a:lnTo>
                      <a:pt x="228" y="64"/>
                    </a:lnTo>
                    <a:lnTo>
                      <a:pt x="228" y="64"/>
                    </a:lnTo>
                    <a:close/>
                  </a:path>
                </a:pathLst>
              </a:custGeom>
              <a:grpFill/>
              <a:ln w="9525">
                <a:solidFill>
                  <a:schemeClr val="accent6"/>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44546A"/>
                  </a:solidFill>
                  <a:effectLst/>
                  <a:uLnTx/>
                  <a:uFillTx/>
                  <a:latin typeface="Open Sans"/>
                  <a:ea typeface="+mn-ea"/>
                  <a:cs typeface="+mn-cs"/>
                </a:endParaRPr>
              </a:p>
            </p:txBody>
          </p:sp>
          <p:sp>
            <p:nvSpPr>
              <p:cNvPr id="1939" name="Freeform 14">
                <a:extLst>
                  <a:ext uri="{FF2B5EF4-FFF2-40B4-BE49-F238E27FC236}">
                    <a16:creationId xmlns:a16="http://schemas.microsoft.com/office/drawing/2014/main" id="{6D281CBA-0F05-41CE-B972-54A152868206}"/>
                  </a:ext>
                </a:extLst>
              </p:cNvPr>
              <p:cNvSpPr>
                <a:spLocks/>
              </p:cNvSpPr>
              <p:nvPr/>
            </p:nvSpPr>
            <p:spPr bwMode="auto">
              <a:xfrm>
                <a:off x="14246275" y="2333870"/>
                <a:ext cx="200632" cy="192606"/>
              </a:xfrm>
              <a:custGeom>
                <a:avLst/>
                <a:gdLst>
                  <a:gd name="T0" fmla="*/ 50 w 50"/>
                  <a:gd name="T1" fmla="*/ 24 h 48"/>
                  <a:gd name="T2" fmla="*/ 50 w 50"/>
                  <a:gd name="T3" fmla="*/ 24 h 48"/>
                  <a:gd name="T4" fmla="*/ 48 w 50"/>
                  <a:gd name="T5" fmla="*/ 34 h 48"/>
                  <a:gd name="T6" fmla="*/ 42 w 50"/>
                  <a:gd name="T7" fmla="*/ 42 h 48"/>
                  <a:gd name="T8" fmla="*/ 34 w 50"/>
                  <a:gd name="T9" fmla="*/ 48 h 48"/>
                  <a:gd name="T10" fmla="*/ 26 w 50"/>
                  <a:gd name="T11" fmla="*/ 48 h 48"/>
                  <a:gd name="T12" fmla="*/ 26 w 50"/>
                  <a:gd name="T13" fmla="*/ 48 h 48"/>
                  <a:gd name="T14" fmla="*/ 16 w 50"/>
                  <a:gd name="T15" fmla="*/ 48 h 48"/>
                  <a:gd name="T16" fmla="*/ 8 w 50"/>
                  <a:gd name="T17" fmla="*/ 42 h 48"/>
                  <a:gd name="T18" fmla="*/ 2 w 50"/>
                  <a:gd name="T19" fmla="*/ 34 h 48"/>
                  <a:gd name="T20" fmla="*/ 0 w 50"/>
                  <a:gd name="T21" fmla="*/ 24 h 48"/>
                  <a:gd name="T22" fmla="*/ 0 w 50"/>
                  <a:gd name="T23" fmla="*/ 24 h 48"/>
                  <a:gd name="T24" fmla="*/ 2 w 50"/>
                  <a:gd name="T25" fmla="*/ 14 h 48"/>
                  <a:gd name="T26" fmla="*/ 8 w 50"/>
                  <a:gd name="T27" fmla="*/ 6 h 48"/>
                  <a:gd name="T28" fmla="*/ 16 w 50"/>
                  <a:gd name="T29" fmla="*/ 2 h 48"/>
                  <a:gd name="T30" fmla="*/ 26 w 50"/>
                  <a:gd name="T31" fmla="*/ 0 h 48"/>
                  <a:gd name="T32" fmla="*/ 26 w 50"/>
                  <a:gd name="T33" fmla="*/ 0 h 48"/>
                  <a:gd name="T34" fmla="*/ 34 w 50"/>
                  <a:gd name="T35" fmla="*/ 2 h 48"/>
                  <a:gd name="T36" fmla="*/ 42 w 50"/>
                  <a:gd name="T37" fmla="*/ 6 h 48"/>
                  <a:gd name="T38" fmla="*/ 48 w 50"/>
                  <a:gd name="T39" fmla="*/ 14 h 48"/>
                  <a:gd name="T40" fmla="*/ 50 w 50"/>
                  <a:gd name="T41" fmla="*/ 24 h 48"/>
                  <a:gd name="T42" fmla="*/ 50 w 50"/>
                  <a:gd name="T43"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0" h="48">
                    <a:moveTo>
                      <a:pt x="50" y="24"/>
                    </a:moveTo>
                    <a:lnTo>
                      <a:pt x="50" y="24"/>
                    </a:lnTo>
                    <a:lnTo>
                      <a:pt x="48" y="34"/>
                    </a:lnTo>
                    <a:lnTo>
                      <a:pt x="42" y="42"/>
                    </a:lnTo>
                    <a:lnTo>
                      <a:pt x="34" y="48"/>
                    </a:lnTo>
                    <a:lnTo>
                      <a:pt x="26" y="48"/>
                    </a:lnTo>
                    <a:lnTo>
                      <a:pt x="26" y="48"/>
                    </a:lnTo>
                    <a:lnTo>
                      <a:pt x="16" y="48"/>
                    </a:lnTo>
                    <a:lnTo>
                      <a:pt x="8" y="42"/>
                    </a:lnTo>
                    <a:lnTo>
                      <a:pt x="2" y="34"/>
                    </a:lnTo>
                    <a:lnTo>
                      <a:pt x="0" y="24"/>
                    </a:lnTo>
                    <a:lnTo>
                      <a:pt x="0" y="24"/>
                    </a:lnTo>
                    <a:lnTo>
                      <a:pt x="2" y="14"/>
                    </a:lnTo>
                    <a:lnTo>
                      <a:pt x="8" y="6"/>
                    </a:lnTo>
                    <a:lnTo>
                      <a:pt x="16" y="2"/>
                    </a:lnTo>
                    <a:lnTo>
                      <a:pt x="26" y="0"/>
                    </a:lnTo>
                    <a:lnTo>
                      <a:pt x="26" y="0"/>
                    </a:lnTo>
                    <a:lnTo>
                      <a:pt x="34" y="2"/>
                    </a:lnTo>
                    <a:lnTo>
                      <a:pt x="42" y="6"/>
                    </a:lnTo>
                    <a:lnTo>
                      <a:pt x="48" y="14"/>
                    </a:lnTo>
                    <a:lnTo>
                      <a:pt x="50" y="24"/>
                    </a:lnTo>
                    <a:lnTo>
                      <a:pt x="50" y="24"/>
                    </a:lnTo>
                    <a:close/>
                  </a:path>
                </a:pathLst>
              </a:custGeom>
              <a:grpFill/>
              <a:ln w="9525">
                <a:solidFill>
                  <a:schemeClr val="accent6"/>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44546A"/>
                  </a:solidFill>
                  <a:effectLst/>
                  <a:uLnTx/>
                  <a:uFillTx/>
                  <a:latin typeface="Open Sans"/>
                  <a:ea typeface="+mn-ea"/>
                  <a:cs typeface="+mn-cs"/>
                </a:endParaRPr>
              </a:p>
            </p:txBody>
          </p:sp>
          <p:sp>
            <p:nvSpPr>
              <p:cNvPr id="1940" name="Rectangle 15">
                <a:extLst>
                  <a:ext uri="{FF2B5EF4-FFF2-40B4-BE49-F238E27FC236}">
                    <a16:creationId xmlns:a16="http://schemas.microsoft.com/office/drawing/2014/main" id="{DEB61ADE-2897-4671-B32D-2A1586306CD0}"/>
                  </a:ext>
                </a:extLst>
              </p:cNvPr>
              <p:cNvSpPr>
                <a:spLocks noChangeArrowheads="1"/>
              </p:cNvSpPr>
              <p:nvPr/>
            </p:nvSpPr>
            <p:spPr bwMode="auto">
              <a:xfrm>
                <a:off x="14262325" y="2165340"/>
                <a:ext cx="112354" cy="32101"/>
              </a:xfrm>
              <a:prstGeom prst="rect">
                <a:avLst/>
              </a:prstGeom>
              <a:grpFill/>
              <a:ln w="9525">
                <a:solidFill>
                  <a:schemeClr val="accent6"/>
                </a:solidFill>
                <a:prstDash val="solid"/>
                <a:miter lim="800000"/>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44546A"/>
                  </a:solidFill>
                  <a:effectLst/>
                  <a:uLnTx/>
                  <a:uFillTx/>
                  <a:latin typeface="Open Sans"/>
                  <a:ea typeface="+mn-ea"/>
                  <a:cs typeface="+mn-cs"/>
                </a:endParaRPr>
              </a:p>
            </p:txBody>
          </p:sp>
          <p:sp>
            <p:nvSpPr>
              <p:cNvPr id="1941" name="Line 16">
                <a:extLst>
                  <a:ext uri="{FF2B5EF4-FFF2-40B4-BE49-F238E27FC236}">
                    <a16:creationId xmlns:a16="http://schemas.microsoft.com/office/drawing/2014/main" id="{0DC9A20C-C2EB-4457-AEF0-597B9F79B1DB}"/>
                  </a:ext>
                </a:extLst>
              </p:cNvPr>
              <p:cNvSpPr>
                <a:spLocks noChangeShapeType="1"/>
              </p:cNvSpPr>
              <p:nvPr/>
            </p:nvSpPr>
            <p:spPr bwMode="auto">
              <a:xfrm>
                <a:off x="13973416" y="3216649"/>
                <a:ext cx="0" cy="481516"/>
              </a:xfrm>
              <a:prstGeom prst="line">
                <a:avLst/>
              </a:prstGeom>
              <a:grpFill/>
              <a:ln w="9525">
                <a:solidFill>
                  <a:schemeClr val="accent6"/>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44546A"/>
                  </a:solidFill>
                  <a:effectLst/>
                  <a:uLnTx/>
                  <a:uFillTx/>
                  <a:latin typeface="Open Sans"/>
                  <a:ea typeface="+mn-ea"/>
                  <a:cs typeface="+mn-cs"/>
                </a:endParaRPr>
              </a:p>
            </p:txBody>
          </p:sp>
          <p:sp>
            <p:nvSpPr>
              <p:cNvPr id="1942" name="Rectangle 19">
                <a:extLst>
                  <a:ext uri="{FF2B5EF4-FFF2-40B4-BE49-F238E27FC236}">
                    <a16:creationId xmlns:a16="http://schemas.microsoft.com/office/drawing/2014/main" id="{1496EA4F-FF66-48DA-AB4A-1C6AB44EA3C7}"/>
                  </a:ext>
                </a:extLst>
              </p:cNvPr>
              <p:cNvSpPr>
                <a:spLocks noChangeArrowheads="1"/>
              </p:cNvSpPr>
              <p:nvPr/>
            </p:nvSpPr>
            <p:spPr bwMode="auto">
              <a:xfrm>
                <a:off x="13684506" y="3585811"/>
                <a:ext cx="569794" cy="232732"/>
              </a:xfrm>
              <a:prstGeom prst="rect">
                <a:avLst/>
              </a:prstGeom>
              <a:solidFill>
                <a:schemeClr val="accent3">
                  <a:lumMod val="40000"/>
                  <a:lumOff val="60000"/>
                </a:schemeClr>
              </a:solidFill>
              <a:ln w="9525">
                <a:solidFill>
                  <a:schemeClr val="accent6"/>
                </a:solidFill>
                <a:prstDash val="solid"/>
                <a:miter lim="800000"/>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44546A"/>
                  </a:solidFill>
                  <a:effectLst/>
                  <a:uLnTx/>
                  <a:uFillTx/>
                  <a:latin typeface="Open Sans"/>
                  <a:ea typeface="+mn-ea"/>
                  <a:cs typeface="+mn-cs"/>
                </a:endParaRPr>
              </a:p>
            </p:txBody>
          </p:sp>
        </p:grpSp>
        <p:sp>
          <p:nvSpPr>
            <p:cNvPr id="1933" name="Freeform 62">
              <a:extLst>
                <a:ext uri="{FF2B5EF4-FFF2-40B4-BE49-F238E27FC236}">
                  <a16:creationId xmlns:a16="http://schemas.microsoft.com/office/drawing/2014/main" id="{97B0E7E0-EC0E-4E07-82A2-0D47A095D429}"/>
                </a:ext>
              </a:extLst>
            </p:cNvPr>
            <p:cNvSpPr/>
            <p:nvPr/>
          </p:nvSpPr>
          <p:spPr>
            <a:xfrm>
              <a:off x="10904718" y="3187085"/>
              <a:ext cx="203676" cy="205736"/>
            </a:xfrm>
            <a:custGeom>
              <a:avLst/>
              <a:gdLst/>
              <a:ahLst/>
              <a:cxnLst/>
              <a:rect l="l" t="t" r="r" b="b"/>
              <a:pathLst>
                <a:path w="229493" h="228600">
                  <a:moveTo>
                    <a:pt x="174129" y="159395"/>
                  </a:moveTo>
                  <a:cubicBezTo>
                    <a:pt x="169962" y="178445"/>
                    <a:pt x="163414" y="194072"/>
                    <a:pt x="154484" y="206275"/>
                  </a:cubicBezTo>
                  <a:cubicBezTo>
                    <a:pt x="174724" y="197346"/>
                    <a:pt x="190500" y="183356"/>
                    <a:pt x="201811" y="164306"/>
                  </a:cubicBezTo>
                  <a:cubicBezTo>
                    <a:pt x="194370" y="162222"/>
                    <a:pt x="185142" y="160585"/>
                    <a:pt x="174129" y="159395"/>
                  </a:cubicBezTo>
                  <a:close/>
                  <a:moveTo>
                    <a:pt x="55811" y="159395"/>
                  </a:moveTo>
                  <a:cubicBezTo>
                    <a:pt x="44798" y="160585"/>
                    <a:pt x="35421" y="161925"/>
                    <a:pt x="27682" y="163413"/>
                  </a:cubicBezTo>
                  <a:cubicBezTo>
                    <a:pt x="39886" y="184844"/>
                    <a:pt x="57448" y="199876"/>
                    <a:pt x="80367" y="208508"/>
                  </a:cubicBezTo>
                  <a:cubicBezTo>
                    <a:pt x="69354" y="195709"/>
                    <a:pt x="61169" y="179338"/>
                    <a:pt x="55811" y="159395"/>
                  </a:cubicBezTo>
                  <a:close/>
                  <a:moveTo>
                    <a:pt x="121444" y="156716"/>
                  </a:moveTo>
                  <a:lnTo>
                    <a:pt x="121444" y="213419"/>
                  </a:lnTo>
                  <a:cubicBezTo>
                    <a:pt x="129778" y="211038"/>
                    <a:pt x="137294" y="204862"/>
                    <a:pt x="143991" y="194890"/>
                  </a:cubicBezTo>
                  <a:cubicBezTo>
                    <a:pt x="150689" y="184919"/>
                    <a:pt x="155823" y="172640"/>
                    <a:pt x="159395" y="158055"/>
                  </a:cubicBezTo>
                  <a:cubicBezTo>
                    <a:pt x="147787" y="157162"/>
                    <a:pt x="135136" y="156716"/>
                    <a:pt x="121444" y="156716"/>
                  </a:cubicBezTo>
                  <a:close/>
                  <a:moveTo>
                    <a:pt x="107603" y="156716"/>
                  </a:moveTo>
                  <a:cubicBezTo>
                    <a:pt x="93911" y="156716"/>
                    <a:pt x="81260" y="157162"/>
                    <a:pt x="69652" y="158055"/>
                  </a:cubicBezTo>
                  <a:cubicBezTo>
                    <a:pt x="73224" y="172640"/>
                    <a:pt x="78433" y="184844"/>
                    <a:pt x="85279" y="194667"/>
                  </a:cubicBezTo>
                  <a:cubicBezTo>
                    <a:pt x="92125" y="204489"/>
                    <a:pt x="99566" y="210591"/>
                    <a:pt x="107603" y="212973"/>
                  </a:cubicBezTo>
                  <a:close/>
                  <a:moveTo>
                    <a:pt x="163414" y="91082"/>
                  </a:moveTo>
                  <a:cubicBezTo>
                    <a:pt x="150614" y="91975"/>
                    <a:pt x="136624" y="92571"/>
                    <a:pt x="121444" y="92868"/>
                  </a:cubicBezTo>
                  <a:lnTo>
                    <a:pt x="121444" y="142428"/>
                  </a:lnTo>
                  <a:cubicBezTo>
                    <a:pt x="136327" y="142428"/>
                    <a:pt x="150019" y="143023"/>
                    <a:pt x="162521" y="144214"/>
                  </a:cubicBezTo>
                  <a:cubicBezTo>
                    <a:pt x="164009" y="134391"/>
                    <a:pt x="164753" y="124420"/>
                    <a:pt x="164753" y="114300"/>
                  </a:cubicBezTo>
                  <a:cubicBezTo>
                    <a:pt x="164753" y="106561"/>
                    <a:pt x="164306" y="98822"/>
                    <a:pt x="163414" y="91082"/>
                  </a:cubicBezTo>
                  <a:close/>
                  <a:moveTo>
                    <a:pt x="65633" y="91082"/>
                  </a:moveTo>
                  <a:cubicBezTo>
                    <a:pt x="64740" y="98822"/>
                    <a:pt x="64294" y="106561"/>
                    <a:pt x="64294" y="114300"/>
                  </a:cubicBezTo>
                  <a:cubicBezTo>
                    <a:pt x="64294" y="124420"/>
                    <a:pt x="65038" y="134243"/>
                    <a:pt x="66526" y="143768"/>
                  </a:cubicBezTo>
                  <a:cubicBezTo>
                    <a:pt x="79326" y="142875"/>
                    <a:pt x="93018" y="142428"/>
                    <a:pt x="107603" y="142428"/>
                  </a:cubicBezTo>
                  <a:lnTo>
                    <a:pt x="107603" y="92868"/>
                  </a:lnTo>
                  <a:cubicBezTo>
                    <a:pt x="92720" y="92571"/>
                    <a:pt x="78730" y="91975"/>
                    <a:pt x="65633" y="91082"/>
                  </a:cubicBezTo>
                  <a:close/>
                  <a:moveTo>
                    <a:pt x="19199" y="84385"/>
                  </a:moveTo>
                  <a:cubicBezTo>
                    <a:pt x="15925" y="93910"/>
                    <a:pt x="14288" y="103882"/>
                    <a:pt x="14288" y="114300"/>
                  </a:cubicBezTo>
                  <a:cubicBezTo>
                    <a:pt x="14288" y="126801"/>
                    <a:pt x="16669" y="138856"/>
                    <a:pt x="21431" y="150465"/>
                  </a:cubicBezTo>
                  <a:cubicBezTo>
                    <a:pt x="29468" y="148381"/>
                    <a:pt x="39886" y="146595"/>
                    <a:pt x="52685" y="145107"/>
                  </a:cubicBezTo>
                  <a:cubicBezTo>
                    <a:pt x="50899" y="134987"/>
                    <a:pt x="50006" y="124718"/>
                    <a:pt x="50006" y="114300"/>
                  </a:cubicBezTo>
                  <a:cubicBezTo>
                    <a:pt x="50006" y="105965"/>
                    <a:pt x="50602" y="97780"/>
                    <a:pt x="51792" y="89743"/>
                  </a:cubicBezTo>
                  <a:cubicBezTo>
                    <a:pt x="37803" y="88255"/>
                    <a:pt x="26938" y="86469"/>
                    <a:pt x="19199" y="84385"/>
                  </a:cubicBezTo>
                  <a:close/>
                  <a:moveTo>
                    <a:pt x="209625" y="83544"/>
                  </a:moveTo>
                  <a:lnTo>
                    <a:pt x="196900" y="86506"/>
                  </a:lnTo>
                  <a:cubicBezTo>
                    <a:pt x="191542" y="87473"/>
                    <a:pt x="185142" y="88404"/>
                    <a:pt x="177701" y="89297"/>
                  </a:cubicBezTo>
                  <a:cubicBezTo>
                    <a:pt x="178594" y="97631"/>
                    <a:pt x="179040" y="105965"/>
                    <a:pt x="179040" y="114300"/>
                  </a:cubicBezTo>
                  <a:cubicBezTo>
                    <a:pt x="179040" y="125015"/>
                    <a:pt x="178296" y="135433"/>
                    <a:pt x="176808" y="145554"/>
                  </a:cubicBezTo>
                  <a:cubicBezTo>
                    <a:pt x="189905" y="147042"/>
                    <a:pt x="200323" y="148828"/>
                    <a:pt x="208062" y="150911"/>
                  </a:cubicBezTo>
                  <a:cubicBezTo>
                    <a:pt x="212824" y="139303"/>
                    <a:pt x="215206" y="127099"/>
                    <a:pt x="215206" y="114300"/>
                  </a:cubicBezTo>
                  <a:cubicBezTo>
                    <a:pt x="215206" y="107602"/>
                    <a:pt x="214536" y="101054"/>
                    <a:pt x="213197" y="94654"/>
                  </a:cubicBezTo>
                  <a:close/>
                  <a:moveTo>
                    <a:pt x="154484" y="22324"/>
                  </a:moveTo>
                  <a:cubicBezTo>
                    <a:pt x="164306" y="36016"/>
                    <a:pt x="171301" y="53727"/>
                    <a:pt x="175469" y="75455"/>
                  </a:cubicBezTo>
                  <a:cubicBezTo>
                    <a:pt x="188268" y="73967"/>
                    <a:pt x="197942" y="72181"/>
                    <a:pt x="204490" y="70098"/>
                  </a:cubicBezTo>
                  <a:cubicBezTo>
                    <a:pt x="193774" y="48071"/>
                    <a:pt x="177106" y="32147"/>
                    <a:pt x="154484" y="22324"/>
                  </a:cubicBezTo>
                  <a:close/>
                  <a:moveTo>
                    <a:pt x="80367" y="20091"/>
                  </a:moveTo>
                  <a:cubicBezTo>
                    <a:pt x="55067" y="29319"/>
                    <a:pt x="36463" y="46285"/>
                    <a:pt x="24557" y="70991"/>
                  </a:cubicBezTo>
                  <a:cubicBezTo>
                    <a:pt x="31998" y="72777"/>
                    <a:pt x="41821" y="74265"/>
                    <a:pt x="54025" y="75455"/>
                  </a:cubicBezTo>
                  <a:cubicBezTo>
                    <a:pt x="59383" y="52834"/>
                    <a:pt x="68164" y="34379"/>
                    <a:pt x="80367" y="20091"/>
                  </a:cubicBezTo>
                  <a:close/>
                  <a:moveTo>
                    <a:pt x="107603" y="15627"/>
                  </a:moveTo>
                  <a:cubicBezTo>
                    <a:pt x="98971" y="18305"/>
                    <a:pt x="91083" y="25152"/>
                    <a:pt x="83939" y="36165"/>
                  </a:cubicBezTo>
                  <a:cubicBezTo>
                    <a:pt x="76796" y="47178"/>
                    <a:pt x="71438" y="60722"/>
                    <a:pt x="67866" y="76795"/>
                  </a:cubicBezTo>
                  <a:cubicBezTo>
                    <a:pt x="80367" y="77688"/>
                    <a:pt x="93613" y="78283"/>
                    <a:pt x="107603" y="78581"/>
                  </a:cubicBezTo>
                  <a:close/>
                  <a:moveTo>
                    <a:pt x="121444" y="15180"/>
                  </a:moveTo>
                  <a:lnTo>
                    <a:pt x="121444" y="78581"/>
                  </a:lnTo>
                  <a:cubicBezTo>
                    <a:pt x="135731" y="78283"/>
                    <a:pt x="148828" y="77688"/>
                    <a:pt x="160735" y="76795"/>
                  </a:cubicBezTo>
                  <a:cubicBezTo>
                    <a:pt x="157460" y="60722"/>
                    <a:pt x="152326" y="47104"/>
                    <a:pt x="145331" y="35942"/>
                  </a:cubicBezTo>
                  <a:cubicBezTo>
                    <a:pt x="138336" y="24780"/>
                    <a:pt x="130374" y="17859"/>
                    <a:pt x="121444" y="15180"/>
                  </a:cubicBezTo>
                  <a:close/>
                  <a:moveTo>
                    <a:pt x="114747" y="0"/>
                  </a:moveTo>
                  <a:cubicBezTo>
                    <a:pt x="115044" y="0"/>
                    <a:pt x="115416" y="0"/>
                    <a:pt x="115863" y="0"/>
                  </a:cubicBezTo>
                  <a:cubicBezTo>
                    <a:pt x="116309" y="0"/>
                    <a:pt x="116533" y="0"/>
                    <a:pt x="116533" y="0"/>
                  </a:cubicBezTo>
                  <a:cubicBezTo>
                    <a:pt x="116830" y="0"/>
                    <a:pt x="117128" y="0"/>
                    <a:pt x="117426" y="0"/>
                  </a:cubicBezTo>
                  <a:cubicBezTo>
                    <a:pt x="117723" y="0"/>
                    <a:pt x="117872" y="0"/>
                    <a:pt x="117872" y="0"/>
                  </a:cubicBezTo>
                  <a:cubicBezTo>
                    <a:pt x="119063" y="0"/>
                    <a:pt x="120253" y="0"/>
                    <a:pt x="121444" y="0"/>
                  </a:cubicBezTo>
                  <a:cubicBezTo>
                    <a:pt x="151507" y="1786"/>
                    <a:pt x="177031" y="13692"/>
                    <a:pt x="198016" y="35718"/>
                  </a:cubicBezTo>
                  <a:cubicBezTo>
                    <a:pt x="219001" y="57745"/>
                    <a:pt x="229493" y="83939"/>
                    <a:pt x="229493" y="114300"/>
                  </a:cubicBezTo>
                  <a:cubicBezTo>
                    <a:pt x="229493" y="144661"/>
                    <a:pt x="219001" y="170854"/>
                    <a:pt x="198016" y="192881"/>
                  </a:cubicBezTo>
                  <a:cubicBezTo>
                    <a:pt x="177031" y="214907"/>
                    <a:pt x="151507" y="226814"/>
                    <a:pt x="121444" y="228600"/>
                  </a:cubicBezTo>
                  <a:cubicBezTo>
                    <a:pt x="120253" y="228600"/>
                    <a:pt x="119063" y="228600"/>
                    <a:pt x="117872" y="228600"/>
                  </a:cubicBezTo>
                  <a:cubicBezTo>
                    <a:pt x="117872" y="228600"/>
                    <a:pt x="117723" y="228600"/>
                    <a:pt x="117426" y="228600"/>
                  </a:cubicBezTo>
                  <a:cubicBezTo>
                    <a:pt x="117128" y="228600"/>
                    <a:pt x="116979" y="228600"/>
                    <a:pt x="116979" y="228600"/>
                  </a:cubicBezTo>
                  <a:cubicBezTo>
                    <a:pt x="116681" y="228600"/>
                    <a:pt x="116309" y="228600"/>
                    <a:pt x="115863" y="228600"/>
                  </a:cubicBezTo>
                  <a:cubicBezTo>
                    <a:pt x="115416" y="228600"/>
                    <a:pt x="115044" y="228600"/>
                    <a:pt x="114747" y="228600"/>
                  </a:cubicBezTo>
                  <a:cubicBezTo>
                    <a:pt x="83195" y="228600"/>
                    <a:pt x="56183" y="217438"/>
                    <a:pt x="33710" y="195113"/>
                  </a:cubicBezTo>
                  <a:cubicBezTo>
                    <a:pt x="11237" y="172789"/>
                    <a:pt x="0" y="145851"/>
                    <a:pt x="0" y="114300"/>
                  </a:cubicBezTo>
                  <a:cubicBezTo>
                    <a:pt x="0" y="82748"/>
                    <a:pt x="11237" y="55810"/>
                    <a:pt x="33710" y="33486"/>
                  </a:cubicBezTo>
                  <a:cubicBezTo>
                    <a:pt x="56183" y="11162"/>
                    <a:pt x="83195" y="0"/>
                    <a:pt x="114747" y="0"/>
                  </a:cubicBezTo>
                  <a:close/>
                </a:path>
              </a:pathLst>
            </a:custGeom>
            <a:solidFill>
              <a:schemeClr val="accent6"/>
            </a:solidFill>
            <a:ln w="0">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a:ln>
                    <a:noFill/>
                  </a:ln>
                  <a:solidFill>
                    <a:srgbClr val="44546A"/>
                  </a:solidFill>
                  <a:effectLst/>
                  <a:uLnTx/>
                  <a:uFillTx/>
                  <a:latin typeface="Open Sans"/>
                  <a:ea typeface="+mn-ea"/>
                  <a:cs typeface="+mn-cs"/>
                </a:rPr>
                <a:t> </a:t>
              </a: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1934" name="Rectangle 1933">
              <a:extLst>
                <a:ext uri="{FF2B5EF4-FFF2-40B4-BE49-F238E27FC236}">
                  <a16:creationId xmlns:a16="http://schemas.microsoft.com/office/drawing/2014/main" id="{97E8EC3A-42BD-46DE-8128-7F31249688A6}"/>
                </a:ext>
              </a:extLst>
            </p:cNvPr>
            <p:cNvSpPr/>
            <p:nvPr/>
          </p:nvSpPr>
          <p:spPr>
            <a:xfrm>
              <a:off x="10859074" y="3488042"/>
              <a:ext cx="609191" cy="151409"/>
            </a:xfrm>
            <a:prstGeom prst="rect">
              <a:avLst/>
            </a:prstGeom>
            <a:noFill/>
          </p:spPr>
          <p:txBody>
            <a:bodyPr wrap="non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44546A"/>
                  </a:solidFill>
                  <a:effectLst/>
                  <a:uLnTx/>
                  <a:uFillTx/>
                  <a:latin typeface="Open Sans"/>
                  <a:ea typeface="+mn-ea"/>
                  <a:cs typeface="+mn-cs"/>
                </a:rPr>
                <a:t>Web Server</a:t>
              </a:r>
            </a:p>
          </p:txBody>
        </p:sp>
      </p:grpSp>
      <p:grpSp>
        <p:nvGrpSpPr>
          <p:cNvPr id="1943" name="Group 1942">
            <a:extLst>
              <a:ext uri="{FF2B5EF4-FFF2-40B4-BE49-F238E27FC236}">
                <a16:creationId xmlns:a16="http://schemas.microsoft.com/office/drawing/2014/main" id="{7D4B4C08-3A71-4E1C-931D-332BDF615DFB}"/>
              </a:ext>
            </a:extLst>
          </p:cNvPr>
          <p:cNvGrpSpPr/>
          <p:nvPr/>
        </p:nvGrpSpPr>
        <p:grpSpPr>
          <a:xfrm>
            <a:off x="9412860" y="5267382"/>
            <a:ext cx="659179" cy="663482"/>
            <a:chOff x="10198154" y="2983174"/>
            <a:chExt cx="659179" cy="663482"/>
          </a:xfrm>
        </p:grpSpPr>
        <p:sp>
          <p:nvSpPr>
            <p:cNvPr id="1944" name="Rectangle 1943">
              <a:extLst>
                <a:ext uri="{FF2B5EF4-FFF2-40B4-BE49-F238E27FC236}">
                  <a16:creationId xmlns:a16="http://schemas.microsoft.com/office/drawing/2014/main" id="{E8C57411-1D74-4ACA-B218-C342EECB9B82}"/>
                </a:ext>
              </a:extLst>
            </p:cNvPr>
            <p:cNvSpPr/>
            <p:nvPr/>
          </p:nvSpPr>
          <p:spPr>
            <a:xfrm>
              <a:off x="10198154" y="3431212"/>
              <a:ext cx="659179"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44546A"/>
                  </a:solidFill>
                  <a:effectLst/>
                  <a:uLnTx/>
                  <a:uFillTx/>
                  <a:latin typeface="Open Sans"/>
                  <a:ea typeface="+mn-ea"/>
                  <a:cs typeface="+mn-cs"/>
                </a:rPr>
                <a:t>Database</a:t>
              </a:r>
              <a:endParaRPr kumimoji="0" lang="he-IL" sz="800" b="0" i="0" u="none" strike="noStrike" kern="1200" cap="none" spc="0" normalizeH="0" baseline="0" noProof="0">
                <a:ln>
                  <a:noFill/>
                </a:ln>
                <a:solidFill>
                  <a:srgbClr val="44546A"/>
                </a:solidFill>
                <a:effectLst/>
                <a:uLnTx/>
                <a:uFillTx/>
                <a:latin typeface="Open Sans"/>
                <a:ea typeface="+mn-ea"/>
                <a:cs typeface="+mn-cs"/>
              </a:endParaRPr>
            </a:p>
          </p:txBody>
        </p:sp>
        <p:grpSp>
          <p:nvGrpSpPr>
            <p:cNvPr id="1945" name="Group 1944">
              <a:extLst>
                <a:ext uri="{FF2B5EF4-FFF2-40B4-BE49-F238E27FC236}">
                  <a16:creationId xmlns:a16="http://schemas.microsoft.com/office/drawing/2014/main" id="{10AFFCCB-0631-446E-9B9B-334ACBA45C7B}"/>
                </a:ext>
              </a:extLst>
            </p:cNvPr>
            <p:cNvGrpSpPr/>
            <p:nvPr/>
          </p:nvGrpSpPr>
          <p:grpSpPr>
            <a:xfrm>
              <a:off x="10328285" y="2983174"/>
              <a:ext cx="359717" cy="450410"/>
              <a:chOff x="3899914" y="4089868"/>
              <a:chExt cx="2040407" cy="1591467"/>
            </a:xfrm>
            <a:solidFill>
              <a:schemeClr val="accent3">
                <a:lumMod val="40000"/>
                <a:lumOff val="60000"/>
              </a:schemeClr>
            </a:solidFill>
          </p:grpSpPr>
          <p:sp>
            <p:nvSpPr>
              <p:cNvPr id="1946" name="Can 1864">
                <a:extLst>
                  <a:ext uri="{FF2B5EF4-FFF2-40B4-BE49-F238E27FC236}">
                    <a16:creationId xmlns:a16="http://schemas.microsoft.com/office/drawing/2014/main" id="{EA70EEA2-371C-4513-B37B-FD444B418E66}"/>
                  </a:ext>
                </a:extLst>
              </p:cNvPr>
              <p:cNvSpPr/>
              <p:nvPr/>
            </p:nvSpPr>
            <p:spPr>
              <a:xfrm>
                <a:off x="3899914" y="4974476"/>
                <a:ext cx="2040407" cy="706859"/>
              </a:xfrm>
              <a:prstGeom prst="can">
                <a:avLst>
                  <a:gd name="adj" fmla="val 50000"/>
                </a:avLst>
              </a:prstGeom>
              <a:no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1947" name="Can 1862">
                <a:extLst>
                  <a:ext uri="{FF2B5EF4-FFF2-40B4-BE49-F238E27FC236}">
                    <a16:creationId xmlns:a16="http://schemas.microsoft.com/office/drawing/2014/main" id="{0D8A270A-864A-4FFC-9E60-3CCB3691E1A0}"/>
                  </a:ext>
                </a:extLst>
              </p:cNvPr>
              <p:cNvSpPr/>
              <p:nvPr/>
            </p:nvSpPr>
            <p:spPr>
              <a:xfrm>
                <a:off x="3899914" y="4529451"/>
                <a:ext cx="2040407" cy="706859"/>
              </a:xfrm>
              <a:prstGeom prst="can">
                <a:avLst>
                  <a:gd name="adj" fmla="val 50000"/>
                </a:avLst>
              </a:prstGeom>
              <a:no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1948" name="Can 1863">
                <a:extLst>
                  <a:ext uri="{FF2B5EF4-FFF2-40B4-BE49-F238E27FC236}">
                    <a16:creationId xmlns:a16="http://schemas.microsoft.com/office/drawing/2014/main" id="{8C6B2855-E0A0-44B2-867A-C91171D73BA2}"/>
                  </a:ext>
                </a:extLst>
              </p:cNvPr>
              <p:cNvSpPr/>
              <p:nvPr/>
            </p:nvSpPr>
            <p:spPr>
              <a:xfrm>
                <a:off x="3899914" y="4089868"/>
                <a:ext cx="2040407" cy="706859"/>
              </a:xfrm>
              <a:prstGeom prst="can">
                <a:avLst>
                  <a:gd name="adj" fmla="val 50000"/>
                </a:avLst>
              </a:prstGeom>
              <a:no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grpSp>
      </p:grpSp>
      <p:grpSp>
        <p:nvGrpSpPr>
          <p:cNvPr id="973" name="Group 972">
            <a:extLst>
              <a:ext uri="{FF2B5EF4-FFF2-40B4-BE49-F238E27FC236}">
                <a16:creationId xmlns:a16="http://schemas.microsoft.com/office/drawing/2014/main" id="{30EE8E4C-E62D-4A6D-9D9D-E38E3F41FADD}"/>
              </a:ext>
            </a:extLst>
          </p:cNvPr>
          <p:cNvGrpSpPr/>
          <p:nvPr/>
        </p:nvGrpSpPr>
        <p:grpSpPr>
          <a:xfrm>
            <a:off x="7915126" y="3432471"/>
            <a:ext cx="402796" cy="540627"/>
            <a:chOff x="3739078" y="2269726"/>
            <a:chExt cx="377249" cy="506337"/>
          </a:xfrm>
        </p:grpSpPr>
        <p:sp>
          <p:nvSpPr>
            <p:cNvPr id="974" name="Rectangle 973">
              <a:extLst>
                <a:ext uri="{FF2B5EF4-FFF2-40B4-BE49-F238E27FC236}">
                  <a16:creationId xmlns:a16="http://schemas.microsoft.com/office/drawing/2014/main" id="{7BC2C1CB-E578-4518-AAE9-3D8EE5701965}"/>
                </a:ext>
              </a:extLst>
            </p:cNvPr>
            <p:cNvSpPr/>
            <p:nvPr/>
          </p:nvSpPr>
          <p:spPr>
            <a:xfrm>
              <a:off x="3739078" y="2620879"/>
              <a:ext cx="374212" cy="155184"/>
            </a:xfrm>
            <a:prstGeom prst="rect">
              <a:avLst/>
            </a:prstGeom>
            <a:noFill/>
          </p:spPr>
          <p:txBody>
            <a:bodyPr wrap="non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44546A"/>
                  </a:solidFill>
                  <a:effectLst/>
                  <a:uLnTx/>
                  <a:uFillTx/>
                  <a:latin typeface="Open Sans"/>
                  <a:ea typeface="+mn-ea"/>
                  <a:cs typeface="+mn-cs"/>
                </a:rPr>
                <a:t>Firewall</a:t>
              </a:r>
              <a:endParaRPr kumimoji="0" lang="he-IL" sz="800" b="0" i="0" u="none" strike="noStrike" kern="1200" cap="none" spc="0" normalizeH="0" baseline="0" noProof="0">
                <a:ln>
                  <a:noFill/>
                </a:ln>
                <a:solidFill>
                  <a:srgbClr val="44546A"/>
                </a:solidFill>
                <a:effectLst/>
                <a:uLnTx/>
                <a:uFillTx/>
                <a:latin typeface="Open Sans"/>
                <a:ea typeface="+mn-ea"/>
                <a:cs typeface="+mn-cs"/>
              </a:endParaRPr>
            </a:p>
          </p:txBody>
        </p:sp>
        <p:grpSp>
          <p:nvGrpSpPr>
            <p:cNvPr id="975" name="Group 974">
              <a:extLst>
                <a:ext uri="{FF2B5EF4-FFF2-40B4-BE49-F238E27FC236}">
                  <a16:creationId xmlns:a16="http://schemas.microsoft.com/office/drawing/2014/main" id="{2B7BEE53-4A24-49CE-8ACD-7FD44ACC2EE0}"/>
                </a:ext>
              </a:extLst>
            </p:cNvPr>
            <p:cNvGrpSpPr/>
            <p:nvPr/>
          </p:nvGrpSpPr>
          <p:grpSpPr>
            <a:xfrm>
              <a:off x="3739078" y="2269726"/>
              <a:ext cx="377249" cy="382128"/>
              <a:chOff x="1022298" y="3925809"/>
              <a:chExt cx="368300" cy="373062"/>
            </a:xfrm>
            <a:solidFill>
              <a:schemeClr val="accent6"/>
            </a:solidFill>
          </p:grpSpPr>
          <p:sp>
            <p:nvSpPr>
              <p:cNvPr id="976" name="Freeform 408">
                <a:extLst>
                  <a:ext uri="{FF2B5EF4-FFF2-40B4-BE49-F238E27FC236}">
                    <a16:creationId xmlns:a16="http://schemas.microsoft.com/office/drawing/2014/main" id="{22593123-4C09-4A52-870F-404A55238EAB}"/>
                  </a:ext>
                </a:extLst>
              </p:cNvPr>
              <p:cNvSpPr>
                <a:spLocks noEditPoints="1"/>
              </p:cNvSpPr>
              <p:nvPr/>
            </p:nvSpPr>
            <p:spPr bwMode="auto">
              <a:xfrm>
                <a:off x="1200098" y="4189334"/>
                <a:ext cx="130175" cy="60325"/>
              </a:xfrm>
              <a:custGeom>
                <a:avLst/>
                <a:gdLst>
                  <a:gd name="T0" fmla="*/ 62 w 64"/>
                  <a:gd name="T1" fmla="*/ 30 h 30"/>
                  <a:gd name="T2" fmla="*/ 3 w 64"/>
                  <a:gd name="T3" fmla="*/ 30 h 30"/>
                  <a:gd name="T4" fmla="*/ 0 w 64"/>
                  <a:gd name="T5" fmla="*/ 27 h 30"/>
                  <a:gd name="T6" fmla="*/ 0 w 64"/>
                  <a:gd name="T7" fmla="*/ 3 h 30"/>
                  <a:gd name="T8" fmla="*/ 3 w 64"/>
                  <a:gd name="T9" fmla="*/ 0 h 30"/>
                  <a:gd name="T10" fmla="*/ 62 w 64"/>
                  <a:gd name="T11" fmla="*/ 0 h 30"/>
                  <a:gd name="T12" fmla="*/ 64 w 64"/>
                  <a:gd name="T13" fmla="*/ 3 h 30"/>
                  <a:gd name="T14" fmla="*/ 64 w 64"/>
                  <a:gd name="T15" fmla="*/ 27 h 30"/>
                  <a:gd name="T16" fmla="*/ 62 w 64"/>
                  <a:gd name="T17" fmla="*/ 30 h 30"/>
                  <a:gd name="T18" fmla="*/ 5 w 64"/>
                  <a:gd name="T19" fmla="*/ 25 h 30"/>
                  <a:gd name="T20" fmla="*/ 59 w 64"/>
                  <a:gd name="T21" fmla="*/ 25 h 30"/>
                  <a:gd name="T22" fmla="*/ 59 w 64"/>
                  <a:gd name="T23" fmla="*/ 6 h 30"/>
                  <a:gd name="T24" fmla="*/ 5 w 64"/>
                  <a:gd name="T25" fmla="*/ 6 h 30"/>
                  <a:gd name="T26" fmla="*/ 5 w 64"/>
                  <a:gd name="T27" fmla="*/ 2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30">
                    <a:moveTo>
                      <a:pt x="62" y="30"/>
                    </a:moveTo>
                    <a:cubicBezTo>
                      <a:pt x="3" y="30"/>
                      <a:pt x="3" y="30"/>
                      <a:pt x="3" y="30"/>
                    </a:cubicBezTo>
                    <a:cubicBezTo>
                      <a:pt x="1" y="30"/>
                      <a:pt x="0" y="29"/>
                      <a:pt x="0" y="27"/>
                    </a:cubicBezTo>
                    <a:cubicBezTo>
                      <a:pt x="0" y="3"/>
                      <a:pt x="0" y="3"/>
                      <a:pt x="0" y="3"/>
                    </a:cubicBezTo>
                    <a:cubicBezTo>
                      <a:pt x="0" y="2"/>
                      <a:pt x="1" y="0"/>
                      <a:pt x="3" y="0"/>
                    </a:cubicBezTo>
                    <a:cubicBezTo>
                      <a:pt x="62" y="0"/>
                      <a:pt x="62" y="0"/>
                      <a:pt x="62" y="0"/>
                    </a:cubicBezTo>
                    <a:cubicBezTo>
                      <a:pt x="63" y="0"/>
                      <a:pt x="64" y="2"/>
                      <a:pt x="64" y="3"/>
                    </a:cubicBezTo>
                    <a:cubicBezTo>
                      <a:pt x="64" y="27"/>
                      <a:pt x="64" y="27"/>
                      <a:pt x="64" y="27"/>
                    </a:cubicBezTo>
                    <a:cubicBezTo>
                      <a:pt x="64" y="29"/>
                      <a:pt x="63" y="30"/>
                      <a:pt x="62" y="30"/>
                    </a:cubicBezTo>
                    <a:close/>
                    <a:moveTo>
                      <a:pt x="5" y="25"/>
                    </a:moveTo>
                    <a:cubicBezTo>
                      <a:pt x="59" y="25"/>
                      <a:pt x="59" y="25"/>
                      <a:pt x="59" y="25"/>
                    </a:cubicBezTo>
                    <a:cubicBezTo>
                      <a:pt x="59" y="6"/>
                      <a:pt x="59" y="6"/>
                      <a:pt x="59" y="6"/>
                    </a:cubicBezTo>
                    <a:cubicBezTo>
                      <a:pt x="5" y="6"/>
                      <a:pt x="5" y="6"/>
                      <a:pt x="5" y="6"/>
                    </a:cubicBezTo>
                    <a:lnTo>
                      <a:pt x="5" y="2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977" name="Freeform 409">
                <a:extLst>
                  <a:ext uri="{FF2B5EF4-FFF2-40B4-BE49-F238E27FC236}">
                    <a16:creationId xmlns:a16="http://schemas.microsoft.com/office/drawing/2014/main" id="{EB587CF3-307D-43E8-89A2-2B3E8CC7AC5A}"/>
                  </a:ext>
                </a:extLst>
              </p:cNvPr>
              <p:cNvSpPr>
                <a:spLocks noEditPoints="1"/>
              </p:cNvSpPr>
              <p:nvPr/>
            </p:nvSpPr>
            <p:spPr bwMode="auto">
              <a:xfrm>
                <a:off x="1081036" y="4189334"/>
                <a:ext cx="128587" cy="60325"/>
              </a:xfrm>
              <a:custGeom>
                <a:avLst/>
                <a:gdLst>
                  <a:gd name="T0" fmla="*/ 62 w 64"/>
                  <a:gd name="T1" fmla="*/ 30 h 30"/>
                  <a:gd name="T2" fmla="*/ 3 w 64"/>
                  <a:gd name="T3" fmla="*/ 30 h 30"/>
                  <a:gd name="T4" fmla="*/ 0 w 64"/>
                  <a:gd name="T5" fmla="*/ 27 h 30"/>
                  <a:gd name="T6" fmla="*/ 0 w 64"/>
                  <a:gd name="T7" fmla="*/ 3 h 30"/>
                  <a:gd name="T8" fmla="*/ 3 w 64"/>
                  <a:gd name="T9" fmla="*/ 0 h 30"/>
                  <a:gd name="T10" fmla="*/ 62 w 64"/>
                  <a:gd name="T11" fmla="*/ 0 h 30"/>
                  <a:gd name="T12" fmla="*/ 64 w 64"/>
                  <a:gd name="T13" fmla="*/ 3 h 30"/>
                  <a:gd name="T14" fmla="*/ 64 w 64"/>
                  <a:gd name="T15" fmla="*/ 27 h 30"/>
                  <a:gd name="T16" fmla="*/ 62 w 64"/>
                  <a:gd name="T17" fmla="*/ 30 h 30"/>
                  <a:gd name="T18" fmla="*/ 6 w 64"/>
                  <a:gd name="T19" fmla="*/ 25 h 30"/>
                  <a:gd name="T20" fmla="*/ 59 w 64"/>
                  <a:gd name="T21" fmla="*/ 25 h 30"/>
                  <a:gd name="T22" fmla="*/ 59 w 64"/>
                  <a:gd name="T23" fmla="*/ 6 h 30"/>
                  <a:gd name="T24" fmla="*/ 6 w 64"/>
                  <a:gd name="T25" fmla="*/ 6 h 30"/>
                  <a:gd name="T26" fmla="*/ 6 w 64"/>
                  <a:gd name="T27" fmla="*/ 2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30">
                    <a:moveTo>
                      <a:pt x="62" y="30"/>
                    </a:moveTo>
                    <a:cubicBezTo>
                      <a:pt x="3" y="30"/>
                      <a:pt x="3" y="30"/>
                      <a:pt x="3" y="30"/>
                    </a:cubicBezTo>
                    <a:cubicBezTo>
                      <a:pt x="1" y="30"/>
                      <a:pt x="0" y="29"/>
                      <a:pt x="0" y="27"/>
                    </a:cubicBezTo>
                    <a:cubicBezTo>
                      <a:pt x="0" y="3"/>
                      <a:pt x="0" y="3"/>
                      <a:pt x="0" y="3"/>
                    </a:cubicBezTo>
                    <a:cubicBezTo>
                      <a:pt x="0" y="2"/>
                      <a:pt x="1" y="0"/>
                      <a:pt x="3" y="0"/>
                    </a:cubicBezTo>
                    <a:cubicBezTo>
                      <a:pt x="62" y="0"/>
                      <a:pt x="62" y="0"/>
                      <a:pt x="62" y="0"/>
                    </a:cubicBezTo>
                    <a:cubicBezTo>
                      <a:pt x="63" y="0"/>
                      <a:pt x="64" y="2"/>
                      <a:pt x="64" y="3"/>
                    </a:cubicBezTo>
                    <a:cubicBezTo>
                      <a:pt x="64" y="27"/>
                      <a:pt x="64" y="27"/>
                      <a:pt x="64" y="27"/>
                    </a:cubicBezTo>
                    <a:cubicBezTo>
                      <a:pt x="64" y="29"/>
                      <a:pt x="63" y="30"/>
                      <a:pt x="62" y="30"/>
                    </a:cubicBezTo>
                    <a:close/>
                    <a:moveTo>
                      <a:pt x="6" y="25"/>
                    </a:moveTo>
                    <a:cubicBezTo>
                      <a:pt x="59" y="25"/>
                      <a:pt x="59" y="25"/>
                      <a:pt x="59" y="25"/>
                    </a:cubicBezTo>
                    <a:cubicBezTo>
                      <a:pt x="59" y="6"/>
                      <a:pt x="59" y="6"/>
                      <a:pt x="59" y="6"/>
                    </a:cubicBezTo>
                    <a:cubicBezTo>
                      <a:pt x="6" y="6"/>
                      <a:pt x="6" y="6"/>
                      <a:pt x="6" y="6"/>
                    </a:cubicBezTo>
                    <a:lnTo>
                      <a:pt x="6" y="2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978" name="Freeform 410">
                <a:extLst>
                  <a:ext uri="{FF2B5EF4-FFF2-40B4-BE49-F238E27FC236}">
                    <a16:creationId xmlns:a16="http://schemas.microsoft.com/office/drawing/2014/main" id="{02A47297-7CD2-4B11-B5E3-441E5B8AB431}"/>
                  </a:ext>
                </a:extLst>
              </p:cNvPr>
              <p:cNvSpPr>
                <a:spLocks noEditPoints="1"/>
              </p:cNvSpPr>
              <p:nvPr/>
            </p:nvSpPr>
            <p:spPr bwMode="auto">
              <a:xfrm>
                <a:off x="1141361" y="4240134"/>
                <a:ext cx="130175" cy="58737"/>
              </a:xfrm>
              <a:custGeom>
                <a:avLst/>
                <a:gdLst>
                  <a:gd name="T0" fmla="*/ 61 w 64"/>
                  <a:gd name="T1" fmla="*/ 29 h 29"/>
                  <a:gd name="T2" fmla="*/ 2 w 64"/>
                  <a:gd name="T3" fmla="*/ 29 h 29"/>
                  <a:gd name="T4" fmla="*/ 0 w 64"/>
                  <a:gd name="T5" fmla="*/ 27 h 29"/>
                  <a:gd name="T6" fmla="*/ 0 w 64"/>
                  <a:gd name="T7" fmla="*/ 2 h 29"/>
                  <a:gd name="T8" fmla="*/ 2 w 64"/>
                  <a:gd name="T9" fmla="*/ 0 h 29"/>
                  <a:gd name="T10" fmla="*/ 61 w 64"/>
                  <a:gd name="T11" fmla="*/ 0 h 29"/>
                  <a:gd name="T12" fmla="*/ 64 w 64"/>
                  <a:gd name="T13" fmla="*/ 2 h 29"/>
                  <a:gd name="T14" fmla="*/ 64 w 64"/>
                  <a:gd name="T15" fmla="*/ 27 h 29"/>
                  <a:gd name="T16" fmla="*/ 61 w 64"/>
                  <a:gd name="T17" fmla="*/ 29 h 29"/>
                  <a:gd name="T18" fmla="*/ 5 w 64"/>
                  <a:gd name="T19" fmla="*/ 24 h 29"/>
                  <a:gd name="T20" fmla="*/ 59 w 64"/>
                  <a:gd name="T21" fmla="*/ 24 h 29"/>
                  <a:gd name="T22" fmla="*/ 59 w 64"/>
                  <a:gd name="T23" fmla="*/ 5 h 29"/>
                  <a:gd name="T24" fmla="*/ 5 w 64"/>
                  <a:gd name="T25" fmla="*/ 5 h 29"/>
                  <a:gd name="T26" fmla="*/ 5 w 64"/>
                  <a:gd name="T27" fmla="*/ 2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29">
                    <a:moveTo>
                      <a:pt x="61" y="29"/>
                    </a:moveTo>
                    <a:cubicBezTo>
                      <a:pt x="2" y="29"/>
                      <a:pt x="2" y="29"/>
                      <a:pt x="2" y="29"/>
                    </a:cubicBezTo>
                    <a:cubicBezTo>
                      <a:pt x="1" y="29"/>
                      <a:pt x="0" y="28"/>
                      <a:pt x="0" y="27"/>
                    </a:cubicBezTo>
                    <a:cubicBezTo>
                      <a:pt x="0" y="2"/>
                      <a:pt x="0" y="2"/>
                      <a:pt x="0" y="2"/>
                    </a:cubicBezTo>
                    <a:cubicBezTo>
                      <a:pt x="0" y="1"/>
                      <a:pt x="1" y="0"/>
                      <a:pt x="2" y="0"/>
                    </a:cubicBezTo>
                    <a:cubicBezTo>
                      <a:pt x="61" y="0"/>
                      <a:pt x="61" y="0"/>
                      <a:pt x="61" y="0"/>
                    </a:cubicBezTo>
                    <a:cubicBezTo>
                      <a:pt x="63" y="0"/>
                      <a:pt x="64" y="1"/>
                      <a:pt x="64" y="2"/>
                    </a:cubicBezTo>
                    <a:cubicBezTo>
                      <a:pt x="64" y="27"/>
                      <a:pt x="64" y="27"/>
                      <a:pt x="64" y="27"/>
                    </a:cubicBezTo>
                    <a:cubicBezTo>
                      <a:pt x="64" y="28"/>
                      <a:pt x="63" y="29"/>
                      <a:pt x="61" y="29"/>
                    </a:cubicBezTo>
                    <a:close/>
                    <a:moveTo>
                      <a:pt x="5" y="24"/>
                    </a:moveTo>
                    <a:cubicBezTo>
                      <a:pt x="59" y="24"/>
                      <a:pt x="59" y="24"/>
                      <a:pt x="59" y="24"/>
                    </a:cubicBezTo>
                    <a:cubicBezTo>
                      <a:pt x="59" y="5"/>
                      <a:pt x="59" y="5"/>
                      <a:pt x="59" y="5"/>
                    </a:cubicBezTo>
                    <a:cubicBezTo>
                      <a:pt x="5" y="5"/>
                      <a:pt x="5" y="5"/>
                      <a:pt x="5" y="5"/>
                    </a:cubicBezTo>
                    <a:lnTo>
                      <a:pt x="5" y="2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979" name="Freeform 411">
                <a:extLst>
                  <a:ext uri="{FF2B5EF4-FFF2-40B4-BE49-F238E27FC236}">
                    <a16:creationId xmlns:a16="http://schemas.microsoft.com/office/drawing/2014/main" id="{BE14D716-9747-4D8D-97B8-10FA0B4A50DD}"/>
                  </a:ext>
                </a:extLst>
              </p:cNvPr>
              <p:cNvSpPr>
                <a:spLocks noEditPoints="1"/>
              </p:cNvSpPr>
              <p:nvPr/>
            </p:nvSpPr>
            <p:spPr bwMode="auto">
              <a:xfrm>
                <a:off x="1022298" y="4240134"/>
                <a:ext cx="128587" cy="58737"/>
              </a:xfrm>
              <a:custGeom>
                <a:avLst/>
                <a:gdLst>
                  <a:gd name="T0" fmla="*/ 61 w 64"/>
                  <a:gd name="T1" fmla="*/ 29 h 29"/>
                  <a:gd name="T2" fmla="*/ 3 w 64"/>
                  <a:gd name="T3" fmla="*/ 29 h 29"/>
                  <a:gd name="T4" fmla="*/ 0 w 64"/>
                  <a:gd name="T5" fmla="*/ 27 h 29"/>
                  <a:gd name="T6" fmla="*/ 0 w 64"/>
                  <a:gd name="T7" fmla="*/ 2 h 29"/>
                  <a:gd name="T8" fmla="*/ 3 w 64"/>
                  <a:gd name="T9" fmla="*/ 0 h 29"/>
                  <a:gd name="T10" fmla="*/ 61 w 64"/>
                  <a:gd name="T11" fmla="*/ 0 h 29"/>
                  <a:gd name="T12" fmla="*/ 64 w 64"/>
                  <a:gd name="T13" fmla="*/ 2 h 29"/>
                  <a:gd name="T14" fmla="*/ 64 w 64"/>
                  <a:gd name="T15" fmla="*/ 27 h 29"/>
                  <a:gd name="T16" fmla="*/ 61 w 64"/>
                  <a:gd name="T17" fmla="*/ 29 h 29"/>
                  <a:gd name="T18" fmla="*/ 5 w 64"/>
                  <a:gd name="T19" fmla="*/ 24 h 29"/>
                  <a:gd name="T20" fmla="*/ 59 w 64"/>
                  <a:gd name="T21" fmla="*/ 24 h 29"/>
                  <a:gd name="T22" fmla="*/ 59 w 64"/>
                  <a:gd name="T23" fmla="*/ 5 h 29"/>
                  <a:gd name="T24" fmla="*/ 5 w 64"/>
                  <a:gd name="T25" fmla="*/ 5 h 29"/>
                  <a:gd name="T26" fmla="*/ 5 w 64"/>
                  <a:gd name="T27" fmla="*/ 2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29">
                    <a:moveTo>
                      <a:pt x="61" y="29"/>
                    </a:moveTo>
                    <a:cubicBezTo>
                      <a:pt x="3" y="29"/>
                      <a:pt x="3" y="29"/>
                      <a:pt x="3" y="29"/>
                    </a:cubicBezTo>
                    <a:cubicBezTo>
                      <a:pt x="1" y="29"/>
                      <a:pt x="0" y="28"/>
                      <a:pt x="0" y="27"/>
                    </a:cubicBezTo>
                    <a:cubicBezTo>
                      <a:pt x="0" y="2"/>
                      <a:pt x="0" y="2"/>
                      <a:pt x="0" y="2"/>
                    </a:cubicBezTo>
                    <a:cubicBezTo>
                      <a:pt x="0" y="1"/>
                      <a:pt x="1" y="0"/>
                      <a:pt x="3" y="0"/>
                    </a:cubicBezTo>
                    <a:cubicBezTo>
                      <a:pt x="61" y="0"/>
                      <a:pt x="61" y="0"/>
                      <a:pt x="61" y="0"/>
                    </a:cubicBezTo>
                    <a:cubicBezTo>
                      <a:pt x="63" y="0"/>
                      <a:pt x="64" y="1"/>
                      <a:pt x="64" y="2"/>
                    </a:cubicBezTo>
                    <a:cubicBezTo>
                      <a:pt x="64" y="27"/>
                      <a:pt x="64" y="27"/>
                      <a:pt x="64" y="27"/>
                    </a:cubicBezTo>
                    <a:cubicBezTo>
                      <a:pt x="64" y="28"/>
                      <a:pt x="63" y="29"/>
                      <a:pt x="61" y="29"/>
                    </a:cubicBezTo>
                    <a:close/>
                    <a:moveTo>
                      <a:pt x="5" y="24"/>
                    </a:moveTo>
                    <a:cubicBezTo>
                      <a:pt x="59" y="24"/>
                      <a:pt x="59" y="24"/>
                      <a:pt x="59" y="24"/>
                    </a:cubicBezTo>
                    <a:cubicBezTo>
                      <a:pt x="59" y="5"/>
                      <a:pt x="59" y="5"/>
                      <a:pt x="59" y="5"/>
                    </a:cubicBezTo>
                    <a:cubicBezTo>
                      <a:pt x="5" y="5"/>
                      <a:pt x="5" y="5"/>
                      <a:pt x="5" y="5"/>
                    </a:cubicBezTo>
                    <a:lnTo>
                      <a:pt x="5" y="2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980" name="Freeform 412">
                <a:extLst>
                  <a:ext uri="{FF2B5EF4-FFF2-40B4-BE49-F238E27FC236}">
                    <a16:creationId xmlns:a16="http://schemas.microsoft.com/office/drawing/2014/main" id="{26DB7903-E71E-468B-942F-99674BDBCF9A}"/>
                  </a:ext>
                </a:extLst>
              </p:cNvPr>
              <p:cNvSpPr>
                <a:spLocks noEditPoints="1"/>
              </p:cNvSpPr>
              <p:nvPr/>
            </p:nvSpPr>
            <p:spPr bwMode="auto">
              <a:xfrm>
                <a:off x="1260423" y="4240134"/>
                <a:ext cx="130175" cy="58737"/>
              </a:xfrm>
              <a:custGeom>
                <a:avLst/>
                <a:gdLst>
                  <a:gd name="T0" fmla="*/ 61 w 64"/>
                  <a:gd name="T1" fmla="*/ 29 h 29"/>
                  <a:gd name="T2" fmla="*/ 2 w 64"/>
                  <a:gd name="T3" fmla="*/ 29 h 29"/>
                  <a:gd name="T4" fmla="*/ 0 w 64"/>
                  <a:gd name="T5" fmla="*/ 27 h 29"/>
                  <a:gd name="T6" fmla="*/ 0 w 64"/>
                  <a:gd name="T7" fmla="*/ 2 h 29"/>
                  <a:gd name="T8" fmla="*/ 2 w 64"/>
                  <a:gd name="T9" fmla="*/ 0 h 29"/>
                  <a:gd name="T10" fmla="*/ 61 w 64"/>
                  <a:gd name="T11" fmla="*/ 0 h 29"/>
                  <a:gd name="T12" fmla="*/ 64 w 64"/>
                  <a:gd name="T13" fmla="*/ 2 h 29"/>
                  <a:gd name="T14" fmla="*/ 64 w 64"/>
                  <a:gd name="T15" fmla="*/ 27 h 29"/>
                  <a:gd name="T16" fmla="*/ 61 w 64"/>
                  <a:gd name="T17" fmla="*/ 29 h 29"/>
                  <a:gd name="T18" fmla="*/ 5 w 64"/>
                  <a:gd name="T19" fmla="*/ 24 h 29"/>
                  <a:gd name="T20" fmla="*/ 59 w 64"/>
                  <a:gd name="T21" fmla="*/ 24 h 29"/>
                  <a:gd name="T22" fmla="*/ 59 w 64"/>
                  <a:gd name="T23" fmla="*/ 5 h 29"/>
                  <a:gd name="T24" fmla="*/ 5 w 64"/>
                  <a:gd name="T25" fmla="*/ 5 h 29"/>
                  <a:gd name="T26" fmla="*/ 5 w 64"/>
                  <a:gd name="T27" fmla="*/ 2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29">
                    <a:moveTo>
                      <a:pt x="61" y="29"/>
                    </a:moveTo>
                    <a:cubicBezTo>
                      <a:pt x="2" y="29"/>
                      <a:pt x="2" y="29"/>
                      <a:pt x="2" y="29"/>
                    </a:cubicBezTo>
                    <a:cubicBezTo>
                      <a:pt x="1" y="29"/>
                      <a:pt x="0" y="28"/>
                      <a:pt x="0" y="27"/>
                    </a:cubicBezTo>
                    <a:cubicBezTo>
                      <a:pt x="0" y="2"/>
                      <a:pt x="0" y="2"/>
                      <a:pt x="0" y="2"/>
                    </a:cubicBezTo>
                    <a:cubicBezTo>
                      <a:pt x="0" y="1"/>
                      <a:pt x="1" y="0"/>
                      <a:pt x="2" y="0"/>
                    </a:cubicBezTo>
                    <a:cubicBezTo>
                      <a:pt x="61" y="0"/>
                      <a:pt x="61" y="0"/>
                      <a:pt x="61" y="0"/>
                    </a:cubicBezTo>
                    <a:cubicBezTo>
                      <a:pt x="63" y="0"/>
                      <a:pt x="64" y="1"/>
                      <a:pt x="64" y="2"/>
                    </a:cubicBezTo>
                    <a:cubicBezTo>
                      <a:pt x="64" y="27"/>
                      <a:pt x="64" y="27"/>
                      <a:pt x="64" y="27"/>
                    </a:cubicBezTo>
                    <a:cubicBezTo>
                      <a:pt x="64" y="28"/>
                      <a:pt x="63" y="29"/>
                      <a:pt x="61" y="29"/>
                    </a:cubicBezTo>
                    <a:close/>
                    <a:moveTo>
                      <a:pt x="5" y="24"/>
                    </a:moveTo>
                    <a:cubicBezTo>
                      <a:pt x="59" y="24"/>
                      <a:pt x="59" y="24"/>
                      <a:pt x="59" y="24"/>
                    </a:cubicBezTo>
                    <a:cubicBezTo>
                      <a:pt x="59" y="5"/>
                      <a:pt x="59" y="5"/>
                      <a:pt x="59" y="5"/>
                    </a:cubicBezTo>
                    <a:cubicBezTo>
                      <a:pt x="5" y="5"/>
                      <a:pt x="5" y="5"/>
                      <a:pt x="5" y="5"/>
                    </a:cubicBezTo>
                    <a:lnTo>
                      <a:pt x="5" y="2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981" name="Freeform 413">
                <a:extLst>
                  <a:ext uri="{FF2B5EF4-FFF2-40B4-BE49-F238E27FC236}">
                    <a16:creationId xmlns:a16="http://schemas.microsoft.com/office/drawing/2014/main" id="{22B8CE1D-887B-4582-B6E0-E3187072FBB0}"/>
                  </a:ext>
                </a:extLst>
              </p:cNvPr>
              <p:cNvSpPr>
                <a:spLocks noEditPoints="1"/>
              </p:cNvSpPr>
              <p:nvPr/>
            </p:nvSpPr>
            <p:spPr bwMode="auto">
              <a:xfrm>
                <a:off x="1092148" y="3925809"/>
                <a:ext cx="219075" cy="249237"/>
              </a:xfrm>
              <a:custGeom>
                <a:avLst/>
                <a:gdLst>
                  <a:gd name="T0" fmla="*/ 43 w 108"/>
                  <a:gd name="T1" fmla="*/ 123 h 123"/>
                  <a:gd name="T2" fmla="*/ 42 w 108"/>
                  <a:gd name="T3" fmla="*/ 123 h 123"/>
                  <a:gd name="T4" fmla="*/ 38 w 108"/>
                  <a:gd name="T5" fmla="*/ 122 h 123"/>
                  <a:gd name="T6" fmla="*/ 8 w 108"/>
                  <a:gd name="T7" fmla="*/ 101 h 123"/>
                  <a:gd name="T8" fmla="*/ 6 w 108"/>
                  <a:gd name="T9" fmla="*/ 62 h 123"/>
                  <a:gd name="T10" fmla="*/ 17 w 108"/>
                  <a:gd name="T11" fmla="*/ 45 h 123"/>
                  <a:gd name="T12" fmla="*/ 20 w 108"/>
                  <a:gd name="T13" fmla="*/ 44 h 123"/>
                  <a:gd name="T14" fmla="*/ 22 w 108"/>
                  <a:gd name="T15" fmla="*/ 46 h 123"/>
                  <a:gd name="T16" fmla="*/ 34 w 108"/>
                  <a:gd name="T17" fmla="*/ 66 h 123"/>
                  <a:gd name="T18" fmla="*/ 45 w 108"/>
                  <a:gd name="T19" fmla="*/ 22 h 123"/>
                  <a:gd name="T20" fmla="*/ 66 w 108"/>
                  <a:gd name="T21" fmla="*/ 1 h 123"/>
                  <a:gd name="T22" fmla="*/ 69 w 108"/>
                  <a:gd name="T23" fmla="*/ 1 h 123"/>
                  <a:gd name="T24" fmla="*/ 70 w 108"/>
                  <a:gd name="T25" fmla="*/ 3 h 123"/>
                  <a:gd name="T26" fmla="*/ 78 w 108"/>
                  <a:gd name="T27" fmla="*/ 66 h 123"/>
                  <a:gd name="T28" fmla="*/ 84 w 108"/>
                  <a:gd name="T29" fmla="*/ 71 h 123"/>
                  <a:gd name="T30" fmla="*/ 85 w 108"/>
                  <a:gd name="T31" fmla="*/ 70 h 123"/>
                  <a:gd name="T32" fmla="*/ 84 w 108"/>
                  <a:gd name="T33" fmla="*/ 49 h 123"/>
                  <a:gd name="T34" fmla="*/ 85 w 108"/>
                  <a:gd name="T35" fmla="*/ 46 h 123"/>
                  <a:gd name="T36" fmla="*/ 88 w 108"/>
                  <a:gd name="T37" fmla="*/ 46 h 123"/>
                  <a:gd name="T38" fmla="*/ 98 w 108"/>
                  <a:gd name="T39" fmla="*/ 54 h 123"/>
                  <a:gd name="T40" fmla="*/ 108 w 108"/>
                  <a:gd name="T41" fmla="*/ 84 h 123"/>
                  <a:gd name="T42" fmla="*/ 103 w 108"/>
                  <a:gd name="T43" fmla="*/ 102 h 123"/>
                  <a:gd name="T44" fmla="*/ 78 w 108"/>
                  <a:gd name="T45" fmla="*/ 122 h 123"/>
                  <a:gd name="T46" fmla="*/ 75 w 108"/>
                  <a:gd name="T47" fmla="*/ 123 h 123"/>
                  <a:gd name="T48" fmla="*/ 72 w 108"/>
                  <a:gd name="T49" fmla="*/ 122 h 123"/>
                  <a:gd name="T50" fmla="*/ 72 w 108"/>
                  <a:gd name="T51" fmla="*/ 119 h 123"/>
                  <a:gd name="T52" fmla="*/ 56 w 108"/>
                  <a:gd name="T53" fmla="*/ 79 h 123"/>
                  <a:gd name="T54" fmla="*/ 47 w 108"/>
                  <a:gd name="T55" fmla="*/ 99 h 123"/>
                  <a:gd name="T56" fmla="*/ 42 w 108"/>
                  <a:gd name="T57" fmla="*/ 99 h 123"/>
                  <a:gd name="T58" fmla="*/ 31 w 108"/>
                  <a:gd name="T59" fmla="*/ 95 h 123"/>
                  <a:gd name="T60" fmla="*/ 44 w 108"/>
                  <a:gd name="T61" fmla="*/ 118 h 123"/>
                  <a:gd name="T62" fmla="*/ 45 w 108"/>
                  <a:gd name="T63" fmla="*/ 120 h 123"/>
                  <a:gd name="T64" fmla="*/ 43 w 108"/>
                  <a:gd name="T65" fmla="*/ 123 h 123"/>
                  <a:gd name="T66" fmla="*/ 43 w 108"/>
                  <a:gd name="T67" fmla="*/ 123 h 123"/>
                  <a:gd name="T68" fmla="*/ 54 w 108"/>
                  <a:gd name="T69" fmla="*/ 71 h 123"/>
                  <a:gd name="T70" fmla="*/ 56 w 108"/>
                  <a:gd name="T71" fmla="*/ 71 h 123"/>
                  <a:gd name="T72" fmla="*/ 76 w 108"/>
                  <a:gd name="T73" fmla="*/ 95 h 123"/>
                  <a:gd name="T74" fmla="*/ 79 w 108"/>
                  <a:gd name="T75" fmla="*/ 116 h 123"/>
                  <a:gd name="T76" fmla="*/ 103 w 108"/>
                  <a:gd name="T77" fmla="*/ 84 h 123"/>
                  <a:gd name="T78" fmla="*/ 91 w 108"/>
                  <a:gd name="T79" fmla="*/ 54 h 123"/>
                  <a:gd name="T80" fmla="*/ 89 w 108"/>
                  <a:gd name="T81" fmla="*/ 74 h 123"/>
                  <a:gd name="T82" fmla="*/ 84 w 108"/>
                  <a:gd name="T83" fmla="*/ 76 h 123"/>
                  <a:gd name="T84" fmla="*/ 84 w 108"/>
                  <a:gd name="T85" fmla="*/ 76 h 123"/>
                  <a:gd name="T86" fmla="*/ 74 w 108"/>
                  <a:gd name="T87" fmla="*/ 70 h 123"/>
                  <a:gd name="T88" fmla="*/ 64 w 108"/>
                  <a:gd name="T89" fmla="*/ 9 h 123"/>
                  <a:gd name="T90" fmla="*/ 49 w 108"/>
                  <a:gd name="T91" fmla="*/ 25 h 123"/>
                  <a:gd name="T92" fmla="*/ 41 w 108"/>
                  <a:gd name="T93" fmla="*/ 70 h 123"/>
                  <a:gd name="T94" fmla="*/ 40 w 108"/>
                  <a:gd name="T95" fmla="*/ 73 h 123"/>
                  <a:gd name="T96" fmla="*/ 37 w 108"/>
                  <a:gd name="T97" fmla="*/ 74 h 123"/>
                  <a:gd name="T98" fmla="*/ 27 w 108"/>
                  <a:gd name="T99" fmla="*/ 68 h 123"/>
                  <a:gd name="T100" fmla="*/ 17 w 108"/>
                  <a:gd name="T101" fmla="*/ 53 h 123"/>
                  <a:gd name="T102" fmla="*/ 11 w 108"/>
                  <a:gd name="T103" fmla="*/ 64 h 123"/>
                  <a:gd name="T104" fmla="*/ 12 w 108"/>
                  <a:gd name="T105" fmla="*/ 99 h 123"/>
                  <a:gd name="T106" fmla="*/ 12 w 108"/>
                  <a:gd name="T107" fmla="*/ 99 h 123"/>
                  <a:gd name="T108" fmla="*/ 35 w 108"/>
                  <a:gd name="T109" fmla="*/ 116 h 123"/>
                  <a:gd name="T110" fmla="*/ 26 w 108"/>
                  <a:gd name="T111" fmla="*/ 87 h 123"/>
                  <a:gd name="T112" fmla="*/ 28 w 108"/>
                  <a:gd name="T113" fmla="*/ 84 h 123"/>
                  <a:gd name="T114" fmla="*/ 31 w 108"/>
                  <a:gd name="T115" fmla="*/ 86 h 123"/>
                  <a:gd name="T116" fmla="*/ 42 w 108"/>
                  <a:gd name="T117" fmla="*/ 94 h 123"/>
                  <a:gd name="T118" fmla="*/ 45 w 108"/>
                  <a:gd name="T119" fmla="*/ 94 h 123"/>
                  <a:gd name="T120" fmla="*/ 51 w 108"/>
                  <a:gd name="T121" fmla="*/ 74 h 123"/>
                  <a:gd name="T122" fmla="*/ 53 w 108"/>
                  <a:gd name="T123" fmla="*/ 71 h 123"/>
                  <a:gd name="T124" fmla="*/ 54 w 108"/>
                  <a:gd name="T125" fmla="*/ 7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8" h="123">
                    <a:moveTo>
                      <a:pt x="43" y="123"/>
                    </a:moveTo>
                    <a:cubicBezTo>
                      <a:pt x="43" y="123"/>
                      <a:pt x="42" y="123"/>
                      <a:pt x="42" y="123"/>
                    </a:cubicBezTo>
                    <a:cubicBezTo>
                      <a:pt x="41" y="123"/>
                      <a:pt x="39" y="123"/>
                      <a:pt x="38" y="122"/>
                    </a:cubicBezTo>
                    <a:cubicBezTo>
                      <a:pt x="16" y="116"/>
                      <a:pt x="8" y="103"/>
                      <a:pt x="8" y="101"/>
                    </a:cubicBezTo>
                    <a:cubicBezTo>
                      <a:pt x="0" y="90"/>
                      <a:pt x="0" y="76"/>
                      <a:pt x="6" y="62"/>
                    </a:cubicBezTo>
                    <a:cubicBezTo>
                      <a:pt x="10" y="52"/>
                      <a:pt x="17" y="45"/>
                      <a:pt x="17" y="45"/>
                    </a:cubicBezTo>
                    <a:cubicBezTo>
                      <a:pt x="18" y="44"/>
                      <a:pt x="19" y="44"/>
                      <a:pt x="20" y="44"/>
                    </a:cubicBezTo>
                    <a:cubicBezTo>
                      <a:pt x="21" y="44"/>
                      <a:pt x="22" y="45"/>
                      <a:pt x="22" y="46"/>
                    </a:cubicBezTo>
                    <a:cubicBezTo>
                      <a:pt x="23" y="57"/>
                      <a:pt x="29" y="63"/>
                      <a:pt x="34" y="66"/>
                    </a:cubicBezTo>
                    <a:cubicBezTo>
                      <a:pt x="30" y="52"/>
                      <a:pt x="34" y="37"/>
                      <a:pt x="45" y="22"/>
                    </a:cubicBezTo>
                    <a:cubicBezTo>
                      <a:pt x="54" y="9"/>
                      <a:pt x="65" y="1"/>
                      <a:pt x="66" y="1"/>
                    </a:cubicBezTo>
                    <a:cubicBezTo>
                      <a:pt x="67" y="0"/>
                      <a:pt x="68" y="0"/>
                      <a:pt x="69" y="1"/>
                    </a:cubicBezTo>
                    <a:cubicBezTo>
                      <a:pt x="70" y="1"/>
                      <a:pt x="70" y="2"/>
                      <a:pt x="70" y="3"/>
                    </a:cubicBezTo>
                    <a:cubicBezTo>
                      <a:pt x="66" y="42"/>
                      <a:pt x="72" y="59"/>
                      <a:pt x="78" y="66"/>
                    </a:cubicBezTo>
                    <a:cubicBezTo>
                      <a:pt x="81" y="70"/>
                      <a:pt x="84" y="71"/>
                      <a:pt x="84" y="71"/>
                    </a:cubicBezTo>
                    <a:cubicBezTo>
                      <a:pt x="85" y="71"/>
                      <a:pt x="85" y="71"/>
                      <a:pt x="85" y="70"/>
                    </a:cubicBezTo>
                    <a:cubicBezTo>
                      <a:pt x="87" y="68"/>
                      <a:pt x="86" y="56"/>
                      <a:pt x="84" y="49"/>
                    </a:cubicBezTo>
                    <a:cubicBezTo>
                      <a:pt x="84" y="48"/>
                      <a:pt x="84" y="47"/>
                      <a:pt x="85" y="46"/>
                    </a:cubicBezTo>
                    <a:cubicBezTo>
                      <a:pt x="86" y="46"/>
                      <a:pt x="87" y="45"/>
                      <a:pt x="88" y="46"/>
                    </a:cubicBezTo>
                    <a:cubicBezTo>
                      <a:pt x="88" y="46"/>
                      <a:pt x="93" y="48"/>
                      <a:pt x="98" y="54"/>
                    </a:cubicBezTo>
                    <a:cubicBezTo>
                      <a:pt x="103" y="60"/>
                      <a:pt x="108" y="70"/>
                      <a:pt x="108" y="84"/>
                    </a:cubicBezTo>
                    <a:cubicBezTo>
                      <a:pt x="108" y="87"/>
                      <a:pt x="107" y="94"/>
                      <a:pt x="103" y="102"/>
                    </a:cubicBezTo>
                    <a:cubicBezTo>
                      <a:pt x="98" y="113"/>
                      <a:pt x="89" y="120"/>
                      <a:pt x="78" y="122"/>
                    </a:cubicBezTo>
                    <a:cubicBezTo>
                      <a:pt x="78" y="122"/>
                      <a:pt x="77" y="122"/>
                      <a:pt x="75" y="123"/>
                    </a:cubicBezTo>
                    <a:cubicBezTo>
                      <a:pt x="74" y="123"/>
                      <a:pt x="73" y="123"/>
                      <a:pt x="72" y="122"/>
                    </a:cubicBezTo>
                    <a:cubicBezTo>
                      <a:pt x="72" y="121"/>
                      <a:pt x="72" y="120"/>
                      <a:pt x="72" y="119"/>
                    </a:cubicBezTo>
                    <a:cubicBezTo>
                      <a:pt x="78" y="107"/>
                      <a:pt x="73" y="94"/>
                      <a:pt x="56" y="79"/>
                    </a:cubicBezTo>
                    <a:cubicBezTo>
                      <a:pt x="56" y="86"/>
                      <a:pt x="54" y="97"/>
                      <a:pt x="47" y="99"/>
                    </a:cubicBezTo>
                    <a:cubicBezTo>
                      <a:pt x="45" y="99"/>
                      <a:pt x="44" y="99"/>
                      <a:pt x="42" y="99"/>
                    </a:cubicBezTo>
                    <a:cubicBezTo>
                      <a:pt x="39" y="99"/>
                      <a:pt x="35" y="98"/>
                      <a:pt x="31" y="95"/>
                    </a:cubicBezTo>
                    <a:cubicBezTo>
                      <a:pt x="32" y="100"/>
                      <a:pt x="35" y="109"/>
                      <a:pt x="44" y="118"/>
                    </a:cubicBezTo>
                    <a:cubicBezTo>
                      <a:pt x="45" y="119"/>
                      <a:pt x="45" y="119"/>
                      <a:pt x="45" y="120"/>
                    </a:cubicBezTo>
                    <a:cubicBezTo>
                      <a:pt x="45" y="122"/>
                      <a:pt x="44" y="123"/>
                      <a:pt x="43" y="123"/>
                    </a:cubicBezTo>
                    <a:cubicBezTo>
                      <a:pt x="43" y="123"/>
                      <a:pt x="43" y="123"/>
                      <a:pt x="43" y="123"/>
                    </a:cubicBezTo>
                    <a:close/>
                    <a:moveTo>
                      <a:pt x="54" y="71"/>
                    </a:moveTo>
                    <a:cubicBezTo>
                      <a:pt x="55" y="71"/>
                      <a:pt x="55" y="71"/>
                      <a:pt x="56" y="71"/>
                    </a:cubicBezTo>
                    <a:cubicBezTo>
                      <a:pt x="66" y="80"/>
                      <a:pt x="73" y="88"/>
                      <a:pt x="76" y="95"/>
                    </a:cubicBezTo>
                    <a:cubicBezTo>
                      <a:pt x="80" y="102"/>
                      <a:pt x="81" y="109"/>
                      <a:pt x="79" y="116"/>
                    </a:cubicBezTo>
                    <a:cubicBezTo>
                      <a:pt x="101" y="110"/>
                      <a:pt x="103" y="84"/>
                      <a:pt x="103" y="84"/>
                    </a:cubicBezTo>
                    <a:cubicBezTo>
                      <a:pt x="103" y="68"/>
                      <a:pt x="96" y="59"/>
                      <a:pt x="91" y="54"/>
                    </a:cubicBezTo>
                    <a:cubicBezTo>
                      <a:pt x="92" y="61"/>
                      <a:pt x="92" y="70"/>
                      <a:pt x="89" y="74"/>
                    </a:cubicBezTo>
                    <a:cubicBezTo>
                      <a:pt x="88" y="75"/>
                      <a:pt x="86" y="76"/>
                      <a:pt x="84" y="76"/>
                    </a:cubicBezTo>
                    <a:cubicBezTo>
                      <a:pt x="84" y="76"/>
                      <a:pt x="84" y="76"/>
                      <a:pt x="84" y="76"/>
                    </a:cubicBezTo>
                    <a:cubicBezTo>
                      <a:pt x="84" y="76"/>
                      <a:pt x="79" y="76"/>
                      <a:pt x="74" y="70"/>
                    </a:cubicBezTo>
                    <a:cubicBezTo>
                      <a:pt x="68" y="62"/>
                      <a:pt x="61" y="46"/>
                      <a:pt x="64" y="9"/>
                    </a:cubicBezTo>
                    <a:cubicBezTo>
                      <a:pt x="60" y="12"/>
                      <a:pt x="54" y="18"/>
                      <a:pt x="49" y="25"/>
                    </a:cubicBezTo>
                    <a:cubicBezTo>
                      <a:pt x="37" y="41"/>
                      <a:pt x="35" y="56"/>
                      <a:pt x="41" y="70"/>
                    </a:cubicBezTo>
                    <a:cubicBezTo>
                      <a:pt x="41" y="71"/>
                      <a:pt x="41" y="72"/>
                      <a:pt x="40" y="73"/>
                    </a:cubicBezTo>
                    <a:cubicBezTo>
                      <a:pt x="39" y="74"/>
                      <a:pt x="38" y="74"/>
                      <a:pt x="37" y="74"/>
                    </a:cubicBezTo>
                    <a:cubicBezTo>
                      <a:pt x="37" y="74"/>
                      <a:pt x="32" y="72"/>
                      <a:pt x="27" y="68"/>
                    </a:cubicBezTo>
                    <a:cubicBezTo>
                      <a:pt x="24" y="65"/>
                      <a:pt x="19" y="60"/>
                      <a:pt x="17" y="53"/>
                    </a:cubicBezTo>
                    <a:cubicBezTo>
                      <a:pt x="15" y="56"/>
                      <a:pt x="13" y="60"/>
                      <a:pt x="11" y="64"/>
                    </a:cubicBezTo>
                    <a:cubicBezTo>
                      <a:pt x="5" y="77"/>
                      <a:pt x="6" y="88"/>
                      <a:pt x="12" y="99"/>
                    </a:cubicBezTo>
                    <a:cubicBezTo>
                      <a:pt x="12" y="99"/>
                      <a:pt x="12" y="99"/>
                      <a:pt x="12" y="99"/>
                    </a:cubicBezTo>
                    <a:cubicBezTo>
                      <a:pt x="12" y="99"/>
                      <a:pt x="18" y="109"/>
                      <a:pt x="35" y="116"/>
                    </a:cubicBezTo>
                    <a:cubicBezTo>
                      <a:pt x="23" y="101"/>
                      <a:pt x="26" y="87"/>
                      <a:pt x="26" y="87"/>
                    </a:cubicBezTo>
                    <a:cubicBezTo>
                      <a:pt x="26" y="85"/>
                      <a:pt x="27" y="85"/>
                      <a:pt x="28" y="84"/>
                    </a:cubicBezTo>
                    <a:cubicBezTo>
                      <a:pt x="29" y="84"/>
                      <a:pt x="30" y="85"/>
                      <a:pt x="31" y="86"/>
                    </a:cubicBezTo>
                    <a:cubicBezTo>
                      <a:pt x="34" y="91"/>
                      <a:pt x="38" y="94"/>
                      <a:pt x="42" y="94"/>
                    </a:cubicBezTo>
                    <a:cubicBezTo>
                      <a:pt x="43" y="94"/>
                      <a:pt x="44" y="94"/>
                      <a:pt x="45" y="94"/>
                    </a:cubicBezTo>
                    <a:cubicBezTo>
                      <a:pt x="50" y="92"/>
                      <a:pt x="51" y="79"/>
                      <a:pt x="51" y="74"/>
                    </a:cubicBezTo>
                    <a:cubicBezTo>
                      <a:pt x="51" y="72"/>
                      <a:pt x="52" y="72"/>
                      <a:pt x="53" y="71"/>
                    </a:cubicBezTo>
                    <a:cubicBezTo>
                      <a:pt x="53" y="71"/>
                      <a:pt x="54" y="71"/>
                      <a:pt x="54" y="7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grpSp>
      </p:grpSp>
      <p:sp>
        <p:nvSpPr>
          <p:cNvPr id="982" name="Rectangle 981">
            <a:extLst>
              <a:ext uri="{FF2B5EF4-FFF2-40B4-BE49-F238E27FC236}">
                <a16:creationId xmlns:a16="http://schemas.microsoft.com/office/drawing/2014/main" id="{7B1ECC97-6AD8-497D-BFA3-FA319C1C6509}"/>
              </a:ext>
            </a:extLst>
          </p:cNvPr>
          <p:cNvSpPr/>
          <p:nvPr/>
        </p:nvSpPr>
        <p:spPr>
          <a:xfrm>
            <a:off x="6846030" y="4004330"/>
            <a:ext cx="630268" cy="156647"/>
          </a:xfrm>
          <a:prstGeom prst="rect">
            <a:avLst/>
          </a:prstGeom>
          <a:solidFill>
            <a:srgbClr val="C7C8CD"/>
          </a:solidFill>
        </p:spPr>
        <p:txBody>
          <a:bodyPr wrap="non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44546A"/>
                </a:solidFill>
                <a:effectLst/>
                <a:uLnTx/>
                <a:uFillTx/>
                <a:latin typeface="Open Sans"/>
                <a:ea typeface="+mn-ea"/>
                <a:cs typeface="+mn-cs"/>
              </a:rPr>
              <a:t>Web Server</a:t>
            </a:r>
          </a:p>
        </p:txBody>
      </p:sp>
      <p:grpSp>
        <p:nvGrpSpPr>
          <p:cNvPr id="983" name="Group 982">
            <a:extLst>
              <a:ext uri="{FF2B5EF4-FFF2-40B4-BE49-F238E27FC236}">
                <a16:creationId xmlns:a16="http://schemas.microsoft.com/office/drawing/2014/main" id="{DAA24F62-3E1D-4260-A53A-501BA82F62BC}"/>
              </a:ext>
            </a:extLst>
          </p:cNvPr>
          <p:cNvGrpSpPr/>
          <p:nvPr/>
        </p:nvGrpSpPr>
        <p:grpSpPr>
          <a:xfrm>
            <a:off x="6847452" y="3467148"/>
            <a:ext cx="446888" cy="570170"/>
            <a:chOff x="6692327" y="2260453"/>
            <a:chExt cx="424062" cy="541046"/>
          </a:xfrm>
        </p:grpSpPr>
        <p:grpSp>
          <p:nvGrpSpPr>
            <p:cNvPr id="984" name="Group 983">
              <a:extLst>
                <a:ext uri="{FF2B5EF4-FFF2-40B4-BE49-F238E27FC236}">
                  <a16:creationId xmlns:a16="http://schemas.microsoft.com/office/drawing/2014/main" id="{ECF2EBE0-4399-4BBD-B5E3-AA87BD25854B}"/>
                </a:ext>
              </a:extLst>
            </p:cNvPr>
            <p:cNvGrpSpPr/>
            <p:nvPr/>
          </p:nvGrpSpPr>
          <p:grpSpPr>
            <a:xfrm>
              <a:off x="6877781" y="2260453"/>
              <a:ext cx="238608" cy="541046"/>
              <a:chOff x="13347445" y="961551"/>
              <a:chExt cx="1259967" cy="2856992"/>
            </a:xfrm>
            <a:solidFill>
              <a:schemeClr val="bg1"/>
            </a:solidFill>
          </p:grpSpPr>
          <p:sp>
            <p:nvSpPr>
              <p:cNvPr id="987" name="Freeform 6">
                <a:extLst>
                  <a:ext uri="{FF2B5EF4-FFF2-40B4-BE49-F238E27FC236}">
                    <a16:creationId xmlns:a16="http://schemas.microsoft.com/office/drawing/2014/main" id="{20438C31-F0E6-49A5-9738-55D8B0D4A026}"/>
                  </a:ext>
                </a:extLst>
              </p:cNvPr>
              <p:cNvSpPr>
                <a:spLocks/>
              </p:cNvSpPr>
              <p:nvPr/>
            </p:nvSpPr>
            <p:spPr bwMode="auto">
              <a:xfrm>
                <a:off x="13347445" y="961551"/>
                <a:ext cx="1259967" cy="2295224"/>
              </a:xfrm>
              <a:custGeom>
                <a:avLst/>
                <a:gdLst>
                  <a:gd name="T0" fmla="*/ 290 w 314"/>
                  <a:gd name="T1" fmla="*/ 0 h 572"/>
                  <a:gd name="T2" fmla="*/ 24 w 314"/>
                  <a:gd name="T3" fmla="*/ 0 h 572"/>
                  <a:gd name="T4" fmla="*/ 24 w 314"/>
                  <a:gd name="T5" fmla="*/ 0 h 572"/>
                  <a:gd name="T6" fmla="*/ 14 w 314"/>
                  <a:gd name="T7" fmla="*/ 2 h 572"/>
                  <a:gd name="T8" fmla="*/ 6 w 314"/>
                  <a:gd name="T9" fmla="*/ 8 h 572"/>
                  <a:gd name="T10" fmla="*/ 2 w 314"/>
                  <a:gd name="T11" fmla="*/ 14 h 572"/>
                  <a:gd name="T12" fmla="*/ 0 w 314"/>
                  <a:gd name="T13" fmla="*/ 24 h 572"/>
                  <a:gd name="T14" fmla="*/ 0 w 314"/>
                  <a:gd name="T15" fmla="*/ 548 h 572"/>
                  <a:gd name="T16" fmla="*/ 0 w 314"/>
                  <a:gd name="T17" fmla="*/ 548 h 572"/>
                  <a:gd name="T18" fmla="*/ 2 w 314"/>
                  <a:gd name="T19" fmla="*/ 558 h 572"/>
                  <a:gd name="T20" fmla="*/ 6 w 314"/>
                  <a:gd name="T21" fmla="*/ 564 h 572"/>
                  <a:gd name="T22" fmla="*/ 14 w 314"/>
                  <a:gd name="T23" fmla="*/ 570 h 572"/>
                  <a:gd name="T24" fmla="*/ 24 w 314"/>
                  <a:gd name="T25" fmla="*/ 572 h 572"/>
                  <a:gd name="T26" fmla="*/ 46 w 314"/>
                  <a:gd name="T27" fmla="*/ 572 h 572"/>
                  <a:gd name="T28" fmla="*/ 46 w 314"/>
                  <a:gd name="T29" fmla="*/ 572 h 572"/>
                  <a:gd name="T30" fmla="*/ 50 w 314"/>
                  <a:gd name="T31" fmla="*/ 570 h 572"/>
                  <a:gd name="T32" fmla="*/ 52 w 314"/>
                  <a:gd name="T33" fmla="*/ 566 h 572"/>
                  <a:gd name="T34" fmla="*/ 52 w 314"/>
                  <a:gd name="T35" fmla="*/ 566 h 572"/>
                  <a:gd name="T36" fmla="*/ 52 w 314"/>
                  <a:gd name="T37" fmla="*/ 566 h 572"/>
                  <a:gd name="T38" fmla="*/ 54 w 314"/>
                  <a:gd name="T39" fmla="*/ 562 h 572"/>
                  <a:gd name="T40" fmla="*/ 58 w 314"/>
                  <a:gd name="T41" fmla="*/ 562 h 572"/>
                  <a:gd name="T42" fmla="*/ 254 w 314"/>
                  <a:gd name="T43" fmla="*/ 562 h 572"/>
                  <a:gd name="T44" fmla="*/ 254 w 314"/>
                  <a:gd name="T45" fmla="*/ 562 h 572"/>
                  <a:gd name="T46" fmla="*/ 258 w 314"/>
                  <a:gd name="T47" fmla="*/ 562 h 572"/>
                  <a:gd name="T48" fmla="*/ 260 w 314"/>
                  <a:gd name="T49" fmla="*/ 566 h 572"/>
                  <a:gd name="T50" fmla="*/ 260 w 314"/>
                  <a:gd name="T51" fmla="*/ 566 h 572"/>
                  <a:gd name="T52" fmla="*/ 260 w 314"/>
                  <a:gd name="T53" fmla="*/ 566 h 572"/>
                  <a:gd name="T54" fmla="*/ 260 w 314"/>
                  <a:gd name="T55" fmla="*/ 570 h 572"/>
                  <a:gd name="T56" fmla="*/ 264 w 314"/>
                  <a:gd name="T57" fmla="*/ 572 h 572"/>
                  <a:gd name="T58" fmla="*/ 290 w 314"/>
                  <a:gd name="T59" fmla="*/ 572 h 572"/>
                  <a:gd name="T60" fmla="*/ 290 w 314"/>
                  <a:gd name="T61" fmla="*/ 572 h 572"/>
                  <a:gd name="T62" fmla="*/ 300 w 314"/>
                  <a:gd name="T63" fmla="*/ 570 h 572"/>
                  <a:gd name="T64" fmla="*/ 308 w 314"/>
                  <a:gd name="T65" fmla="*/ 564 h 572"/>
                  <a:gd name="T66" fmla="*/ 314 w 314"/>
                  <a:gd name="T67" fmla="*/ 558 h 572"/>
                  <a:gd name="T68" fmla="*/ 314 w 314"/>
                  <a:gd name="T69" fmla="*/ 548 h 572"/>
                  <a:gd name="T70" fmla="*/ 314 w 314"/>
                  <a:gd name="T71" fmla="*/ 24 h 572"/>
                  <a:gd name="T72" fmla="*/ 314 w 314"/>
                  <a:gd name="T73" fmla="*/ 24 h 572"/>
                  <a:gd name="T74" fmla="*/ 314 w 314"/>
                  <a:gd name="T75" fmla="*/ 14 h 572"/>
                  <a:gd name="T76" fmla="*/ 308 w 314"/>
                  <a:gd name="T77" fmla="*/ 8 h 572"/>
                  <a:gd name="T78" fmla="*/ 300 w 314"/>
                  <a:gd name="T79" fmla="*/ 2 h 572"/>
                  <a:gd name="T80" fmla="*/ 290 w 314"/>
                  <a:gd name="T81" fmla="*/ 0 h 572"/>
                  <a:gd name="T82" fmla="*/ 290 w 314"/>
                  <a:gd name="T83" fmla="*/ 0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4" h="572">
                    <a:moveTo>
                      <a:pt x="290" y="0"/>
                    </a:moveTo>
                    <a:lnTo>
                      <a:pt x="24" y="0"/>
                    </a:lnTo>
                    <a:lnTo>
                      <a:pt x="24" y="0"/>
                    </a:lnTo>
                    <a:lnTo>
                      <a:pt x="14" y="2"/>
                    </a:lnTo>
                    <a:lnTo>
                      <a:pt x="6" y="8"/>
                    </a:lnTo>
                    <a:lnTo>
                      <a:pt x="2" y="14"/>
                    </a:lnTo>
                    <a:lnTo>
                      <a:pt x="0" y="24"/>
                    </a:lnTo>
                    <a:lnTo>
                      <a:pt x="0" y="548"/>
                    </a:lnTo>
                    <a:lnTo>
                      <a:pt x="0" y="548"/>
                    </a:lnTo>
                    <a:lnTo>
                      <a:pt x="2" y="558"/>
                    </a:lnTo>
                    <a:lnTo>
                      <a:pt x="6" y="564"/>
                    </a:lnTo>
                    <a:lnTo>
                      <a:pt x="14" y="570"/>
                    </a:lnTo>
                    <a:lnTo>
                      <a:pt x="24" y="572"/>
                    </a:lnTo>
                    <a:lnTo>
                      <a:pt x="46" y="572"/>
                    </a:lnTo>
                    <a:lnTo>
                      <a:pt x="46" y="572"/>
                    </a:lnTo>
                    <a:lnTo>
                      <a:pt x="50" y="570"/>
                    </a:lnTo>
                    <a:lnTo>
                      <a:pt x="52" y="566"/>
                    </a:lnTo>
                    <a:lnTo>
                      <a:pt x="52" y="566"/>
                    </a:lnTo>
                    <a:lnTo>
                      <a:pt x="52" y="566"/>
                    </a:lnTo>
                    <a:lnTo>
                      <a:pt x="54" y="562"/>
                    </a:lnTo>
                    <a:lnTo>
                      <a:pt x="58" y="562"/>
                    </a:lnTo>
                    <a:lnTo>
                      <a:pt x="254" y="562"/>
                    </a:lnTo>
                    <a:lnTo>
                      <a:pt x="254" y="562"/>
                    </a:lnTo>
                    <a:lnTo>
                      <a:pt x="258" y="562"/>
                    </a:lnTo>
                    <a:lnTo>
                      <a:pt x="260" y="566"/>
                    </a:lnTo>
                    <a:lnTo>
                      <a:pt x="260" y="566"/>
                    </a:lnTo>
                    <a:lnTo>
                      <a:pt x="260" y="566"/>
                    </a:lnTo>
                    <a:lnTo>
                      <a:pt x="260" y="570"/>
                    </a:lnTo>
                    <a:lnTo>
                      <a:pt x="264" y="572"/>
                    </a:lnTo>
                    <a:lnTo>
                      <a:pt x="290" y="572"/>
                    </a:lnTo>
                    <a:lnTo>
                      <a:pt x="290" y="572"/>
                    </a:lnTo>
                    <a:lnTo>
                      <a:pt x="300" y="570"/>
                    </a:lnTo>
                    <a:lnTo>
                      <a:pt x="308" y="564"/>
                    </a:lnTo>
                    <a:lnTo>
                      <a:pt x="314" y="558"/>
                    </a:lnTo>
                    <a:lnTo>
                      <a:pt x="314" y="548"/>
                    </a:lnTo>
                    <a:lnTo>
                      <a:pt x="314" y="24"/>
                    </a:lnTo>
                    <a:lnTo>
                      <a:pt x="314" y="24"/>
                    </a:lnTo>
                    <a:lnTo>
                      <a:pt x="314" y="14"/>
                    </a:lnTo>
                    <a:lnTo>
                      <a:pt x="308" y="8"/>
                    </a:lnTo>
                    <a:lnTo>
                      <a:pt x="300" y="2"/>
                    </a:lnTo>
                    <a:lnTo>
                      <a:pt x="290" y="0"/>
                    </a:lnTo>
                    <a:lnTo>
                      <a:pt x="290" y="0"/>
                    </a:lnTo>
                    <a:close/>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88" name="Freeform 8">
                <a:extLst>
                  <a:ext uri="{FF2B5EF4-FFF2-40B4-BE49-F238E27FC236}">
                    <a16:creationId xmlns:a16="http://schemas.microsoft.com/office/drawing/2014/main" id="{64640E20-EFA4-4A35-88F0-1EEAB405201A}"/>
                  </a:ext>
                </a:extLst>
              </p:cNvPr>
              <p:cNvSpPr>
                <a:spLocks/>
              </p:cNvSpPr>
              <p:nvPr/>
            </p:nvSpPr>
            <p:spPr bwMode="auto">
              <a:xfrm>
                <a:off x="13499925" y="1106006"/>
                <a:ext cx="946982" cy="264834"/>
              </a:xfrm>
              <a:custGeom>
                <a:avLst/>
                <a:gdLst>
                  <a:gd name="T0" fmla="*/ 228 w 236"/>
                  <a:gd name="T1" fmla="*/ 66 h 66"/>
                  <a:gd name="T2" fmla="*/ 8 w 236"/>
                  <a:gd name="T3" fmla="*/ 66 h 66"/>
                  <a:gd name="T4" fmla="*/ 8 w 236"/>
                  <a:gd name="T5" fmla="*/ 66 h 66"/>
                  <a:gd name="T6" fmla="*/ 4 w 236"/>
                  <a:gd name="T7" fmla="*/ 66 h 66"/>
                  <a:gd name="T8" fmla="*/ 2 w 236"/>
                  <a:gd name="T9" fmla="*/ 64 h 66"/>
                  <a:gd name="T10" fmla="*/ 0 w 236"/>
                  <a:gd name="T11" fmla="*/ 60 h 66"/>
                  <a:gd name="T12" fmla="*/ 0 w 236"/>
                  <a:gd name="T13" fmla="*/ 58 h 66"/>
                  <a:gd name="T14" fmla="*/ 0 w 236"/>
                  <a:gd name="T15" fmla="*/ 8 h 66"/>
                  <a:gd name="T16" fmla="*/ 0 w 236"/>
                  <a:gd name="T17" fmla="*/ 8 h 66"/>
                  <a:gd name="T18" fmla="*/ 0 w 236"/>
                  <a:gd name="T19" fmla="*/ 6 h 66"/>
                  <a:gd name="T20" fmla="*/ 2 w 236"/>
                  <a:gd name="T21" fmla="*/ 2 h 66"/>
                  <a:gd name="T22" fmla="*/ 4 w 236"/>
                  <a:gd name="T23" fmla="*/ 2 h 66"/>
                  <a:gd name="T24" fmla="*/ 8 w 236"/>
                  <a:gd name="T25" fmla="*/ 0 h 66"/>
                  <a:gd name="T26" fmla="*/ 228 w 236"/>
                  <a:gd name="T27" fmla="*/ 0 h 66"/>
                  <a:gd name="T28" fmla="*/ 228 w 236"/>
                  <a:gd name="T29" fmla="*/ 0 h 66"/>
                  <a:gd name="T30" fmla="*/ 232 w 236"/>
                  <a:gd name="T31" fmla="*/ 2 h 66"/>
                  <a:gd name="T32" fmla="*/ 234 w 236"/>
                  <a:gd name="T33" fmla="*/ 2 h 66"/>
                  <a:gd name="T34" fmla="*/ 236 w 236"/>
                  <a:gd name="T35" fmla="*/ 6 h 66"/>
                  <a:gd name="T36" fmla="*/ 236 w 236"/>
                  <a:gd name="T37" fmla="*/ 8 h 66"/>
                  <a:gd name="T38" fmla="*/ 236 w 236"/>
                  <a:gd name="T39" fmla="*/ 58 h 66"/>
                  <a:gd name="T40" fmla="*/ 236 w 236"/>
                  <a:gd name="T41" fmla="*/ 58 h 66"/>
                  <a:gd name="T42" fmla="*/ 236 w 236"/>
                  <a:gd name="T43" fmla="*/ 60 h 66"/>
                  <a:gd name="T44" fmla="*/ 234 w 236"/>
                  <a:gd name="T45" fmla="*/ 64 h 66"/>
                  <a:gd name="T46" fmla="*/ 232 w 236"/>
                  <a:gd name="T47" fmla="*/ 66 h 66"/>
                  <a:gd name="T48" fmla="*/ 228 w 236"/>
                  <a:gd name="T49" fmla="*/ 66 h 66"/>
                  <a:gd name="T50" fmla="*/ 228 w 236"/>
                  <a:gd name="T51"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6" h="66">
                    <a:moveTo>
                      <a:pt x="228" y="66"/>
                    </a:moveTo>
                    <a:lnTo>
                      <a:pt x="8" y="66"/>
                    </a:lnTo>
                    <a:lnTo>
                      <a:pt x="8" y="66"/>
                    </a:lnTo>
                    <a:lnTo>
                      <a:pt x="4" y="66"/>
                    </a:lnTo>
                    <a:lnTo>
                      <a:pt x="2" y="64"/>
                    </a:lnTo>
                    <a:lnTo>
                      <a:pt x="0" y="60"/>
                    </a:lnTo>
                    <a:lnTo>
                      <a:pt x="0" y="58"/>
                    </a:lnTo>
                    <a:lnTo>
                      <a:pt x="0" y="8"/>
                    </a:lnTo>
                    <a:lnTo>
                      <a:pt x="0" y="8"/>
                    </a:lnTo>
                    <a:lnTo>
                      <a:pt x="0" y="6"/>
                    </a:lnTo>
                    <a:lnTo>
                      <a:pt x="2" y="2"/>
                    </a:lnTo>
                    <a:lnTo>
                      <a:pt x="4" y="2"/>
                    </a:lnTo>
                    <a:lnTo>
                      <a:pt x="8" y="0"/>
                    </a:lnTo>
                    <a:lnTo>
                      <a:pt x="228" y="0"/>
                    </a:lnTo>
                    <a:lnTo>
                      <a:pt x="228" y="0"/>
                    </a:lnTo>
                    <a:lnTo>
                      <a:pt x="232" y="2"/>
                    </a:lnTo>
                    <a:lnTo>
                      <a:pt x="234" y="2"/>
                    </a:lnTo>
                    <a:lnTo>
                      <a:pt x="236" y="6"/>
                    </a:lnTo>
                    <a:lnTo>
                      <a:pt x="236" y="8"/>
                    </a:lnTo>
                    <a:lnTo>
                      <a:pt x="236" y="58"/>
                    </a:lnTo>
                    <a:lnTo>
                      <a:pt x="236" y="58"/>
                    </a:lnTo>
                    <a:lnTo>
                      <a:pt x="236" y="60"/>
                    </a:lnTo>
                    <a:lnTo>
                      <a:pt x="234" y="64"/>
                    </a:lnTo>
                    <a:lnTo>
                      <a:pt x="232" y="66"/>
                    </a:lnTo>
                    <a:lnTo>
                      <a:pt x="228" y="66"/>
                    </a:lnTo>
                    <a:lnTo>
                      <a:pt x="228" y="66"/>
                    </a:lnTo>
                    <a:close/>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89" name="Freeform 10">
                <a:extLst>
                  <a:ext uri="{FF2B5EF4-FFF2-40B4-BE49-F238E27FC236}">
                    <a16:creationId xmlns:a16="http://schemas.microsoft.com/office/drawing/2014/main" id="{620FB41A-F5D8-48B7-912B-7A6783DB5E0D}"/>
                  </a:ext>
                </a:extLst>
              </p:cNvPr>
              <p:cNvSpPr>
                <a:spLocks/>
              </p:cNvSpPr>
              <p:nvPr/>
            </p:nvSpPr>
            <p:spPr bwMode="auto">
              <a:xfrm>
                <a:off x="13499925" y="1467142"/>
                <a:ext cx="946982" cy="256808"/>
              </a:xfrm>
              <a:custGeom>
                <a:avLst/>
                <a:gdLst>
                  <a:gd name="T0" fmla="*/ 228 w 236"/>
                  <a:gd name="T1" fmla="*/ 64 h 64"/>
                  <a:gd name="T2" fmla="*/ 8 w 236"/>
                  <a:gd name="T3" fmla="*/ 64 h 64"/>
                  <a:gd name="T4" fmla="*/ 8 w 236"/>
                  <a:gd name="T5" fmla="*/ 64 h 64"/>
                  <a:gd name="T6" fmla="*/ 4 w 236"/>
                  <a:gd name="T7" fmla="*/ 64 h 64"/>
                  <a:gd name="T8" fmla="*/ 2 w 236"/>
                  <a:gd name="T9" fmla="*/ 62 h 64"/>
                  <a:gd name="T10" fmla="*/ 0 w 236"/>
                  <a:gd name="T11" fmla="*/ 60 h 64"/>
                  <a:gd name="T12" fmla="*/ 0 w 236"/>
                  <a:gd name="T13" fmla="*/ 56 h 64"/>
                  <a:gd name="T14" fmla="*/ 0 w 236"/>
                  <a:gd name="T15" fmla="*/ 6 h 64"/>
                  <a:gd name="T16" fmla="*/ 0 w 236"/>
                  <a:gd name="T17" fmla="*/ 6 h 64"/>
                  <a:gd name="T18" fmla="*/ 0 w 236"/>
                  <a:gd name="T19" fmla="*/ 4 h 64"/>
                  <a:gd name="T20" fmla="*/ 2 w 236"/>
                  <a:gd name="T21" fmla="*/ 2 h 64"/>
                  <a:gd name="T22" fmla="*/ 4 w 236"/>
                  <a:gd name="T23" fmla="*/ 0 h 64"/>
                  <a:gd name="T24" fmla="*/ 8 w 236"/>
                  <a:gd name="T25" fmla="*/ 0 h 64"/>
                  <a:gd name="T26" fmla="*/ 228 w 236"/>
                  <a:gd name="T27" fmla="*/ 0 h 64"/>
                  <a:gd name="T28" fmla="*/ 228 w 236"/>
                  <a:gd name="T29" fmla="*/ 0 h 64"/>
                  <a:gd name="T30" fmla="*/ 232 w 236"/>
                  <a:gd name="T31" fmla="*/ 0 h 64"/>
                  <a:gd name="T32" fmla="*/ 234 w 236"/>
                  <a:gd name="T33" fmla="*/ 2 h 64"/>
                  <a:gd name="T34" fmla="*/ 236 w 236"/>
                  <a:gd name="T35" fmla="*/ 4 h 64"/>
                  <a:gd name="T36" fmla="*/ 236 w 236"/>
                  <a:gd name="T37" fmla="*/ 6 h 64"/>
                  <a:gd name="T38" fmla="*/ 236 w 236"/>
                  <a:gd name="T39" fmla="*/ 56 h 64"/>
                  <a:gd name="T40" fmla="*/ 236 w 236"/>
                  <a:gd name="T41" fmla="*/ 56 h 64"/>
                  <a:gd name="T42" fmla="*/ 236 w 236"/>
                  <a:gd name="T43" fmla="*/ 60 h 64"/>
                  <a:gd name="T44" fmla="*/ 234 w 236"/>
                  <a:gd name="T45" fmla="*/ 62 h 64"/>
                  <a:gd name="T46" fmla="*/ 232 w 236"/>
                  <a:gd name="T47" fmla="*/ 64 h 64"/>
                  <a:gd name="T48" fmla="*/ 228 w 236"/>
                  <a:gd name="T49" fmla="*/ 64 h 64"/>
                  <a:gd name="T50" fmla="*/ 228 w 236"/>
                  <a:gd name="T5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6" h="64">
                    <a:moveTo>
                      <a:pt x="228" y="64"/>
                    </a:moveTo>
                    <a:lnTo>
                      <a:pt x="8" y="64"/>
                    </a:lnTo>
                    <a:lnTo>
                      <a:pt x="8" y="64"/>
                    </a:lnTo>
                    <a:lnTo>
                      <a:pt x="4" y="64"/>
                    </a:lnTo>
                    <a:lnTo>
                      <a:pt x="2" y="62"/>
                    </a:lnTo>
                    <a:lnTo>
                      <a:pt x="0" y="60"/>
                    </a:lnTo>
                    <a:lnTo>
                      <a:pt x="0" y="56"/>
                    </a:lnTo>
                    <a:lnTo>
                      <a:pt x="0" y="6"/>
                    </a:lnTo>
                    <a:lnTo>
                      <a:pt x="0" y="6"/>
                    </a:lnTo>
                    <a:lnTo>
                      <a:pt x="0" y="4"/>
                    </a:lnTo>
                    <a:lnTo>
                      <a:pt x="2" y="2"/>
                    </a:lnTo>
                    <a:lnTo>
                      <a:pt x="4" y="0"/>
                    </a:lnTo>
                    <a:lnTo>
                      <a:pt x="8" y="0"/>
                    </a:lnTo>
                    <a:lnTo>
                      <a:pt x="228" y="0"/>
                    </a:lnTo>
                    <a:lnTo>
                      <a:pt x="228" y="0"/>
                    </a:lnTo>
                    <a:lnTo>
                      <a:pt x="232" y="0"/>
                    </a:lnTo>
                    <a:lnTo>
                      <a:pt x="234" y="2"/>
                    </a:lnTo>
                    <a:lnTo>
                      <a:pt x="236" y="4"/>
                    </a:lnTo>
                    <a:lnTo>
                      <a:pt x="236" y="6"/>
                    </a:lnTo>
                    <a:lnTo>
                      <a:pt x="236" y="56"/>
                    </a:lnTo>
                    <a:lnTo>
                      <a:pt x="236" y="56"/>
                    </a:lnTo>
                    <a:lnTo>
                      <a:pt x="236" y="60"/>
                    </a:lnTo>
                    <a:lnTo>
                      <a:pt x="234" y="62"/>
                    </a:lnTo>
                    <a:lnTo>
                      <a:pt x="232" y="64"/>
                    </a:lnTo>
                    <a:lnTo>
                      <a:pt x="228" y="64"/>
                    </a:lnTo>
                    <a:lnTo>
                      <a:pt x="228" y="64"/>
                    </a:lnTo>
                    <a:close/>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90" name="Freeform 12">
                <a:extLst>
                  <a:ext uri="{FF2B5EF4-FFF2-40B4-BE49-F238E27FC236}">
                    <a16:creationId xmlns:a16="http://schemas.microsoft.com/office/drawing/2014/main" id="{311E2F23-12DC-4E57-B9C5-FEE1B8BCE8F0}"/>
                  </a:ext>
                </a:extLst>
              </p:cNvPr>
              <p:cNvSpPr>
                <a:spLocks/>
              </p:cNvSpPr>
              <p:nvPr/>
            </p:nvSpPr>
            <p:spPr bwMode="auto">
              <a:xfrm>
                <a:off x="13499925" y="1820254"/>
                <a:ext cx="946982" cy="256808"/>
              </a:xfrm>
              <a:custGeom>
                <a:avLst/>
                <a:gdLst>
                  <a:gd name="T0" fmla="*/ 228 w 236"/>
                  <a:gd name="T1" fmla="*/ 64 h 64"/>
                  <a:gd name="T2" fmla="*/ 8 w 236"/>
                  <a:gd name="T3" fmla="*/ 64 h 64"/>
                  <a:gd name="T4" fmla="*/ 8 w 236"/>
                  <a:gd name="T5" fmla="*/ 64 h 64"/>
                  <a:gd name="T6" fmla="*/ 4 w 236"/>
                  <a:gd name="T7" fmla="*/ 64 h 64"/>
                  <a:gd name="T8" fmla="*/ 2 w 236"/>
                  <a:gd name="T9" fmla="*/ 62 h 64"/>
                  <a:gd name="T10" fmla="*/ 0 w 236"/>
                  <a:gd name="T11" fmla="*/ 60 h 64"/>
                  <a:gd name="T12" fmla="*/ 0 w 236"/>
                  <a:gd name="T13" fmla="*/ 56 h 64"/>
                  <a:gd name="T14" fmla="*/ 0 w 236"/>
                  <a:gd name="T15" fmla="*/ 8 h 64"/>
                  <a:gd name="T16" fmla="*/ 0 w 236"/>
                  <a:gd name="T17" fmla="*/ 8 h 64"/>
                  <a:gd name="T18" fmla="*/ 0 w 236"/>
                  <a:gd name="T19" fmla="*/ 4 h 64"/>
                  <a:gd name="T20" fmla="*/ 2 w 236"/>
                  <a:gd name="T21" fmla="*/ 2 h 64"/>
                  <a:gd name="T22" fmla="*/ 4 w 236"/>
                  <a:gd name="T23" fmla="*/ 0 h 64"/>
                  <a:gd name="T24" fmla="*/ 8 w 236"/>
                  <a:gd name="T25" fmla="*/ 0 h 64"/>
                  <a:gd name="T26" fmla="*/ 228 w 236"/>
                  <a:gd name="T27" fmla="*/ 0 h 64"/>
                  <a:gd name="T28" fmla="*/ 228 w 236"/>
                  <a:gd name="T29" fmla="*/ 0 h 64"/>
                  <a:gd name="T30" fmla="*/ 232 w 236"/>
                  <a:gd name="T31" fmla="*/ 0 h 64"/>
                  <a:gd name="T32" fmla="*/ 234 w 236"/>
                  <a:gd name="T33" fmla="*/ 2 h 64"/>
                  <a:gd name="T34" fmla="*/ 236 w 236"/>
                  <a:gd name="T35" fmla="*/ 4 h 64"/>
                  <a:gd name="T36" fmla="*/ 236 w 236"/>
                  <a:gd name="T37" fmla="*/ 8 h 64"/>
                  <a:gd name="T38" fmla="*/ 236 w 236"/>
                  <a:gd name="T39" fmla="*/ 56 h 64"/>
                  <a:gd name="T40" fmla="*/ 236 w 236"/>
                  <a:gd name="T41" fmla="*/ 56 h 64"/>
                  <a:gd name="T42" fmla="*/ 236 w 236"/>
                  <a:gd name="T43" fmla="*/ 60 h 64"/>
                  <a:gd name="T44" fmla="*/ 234 w 236"/>
                  <a:gd name="T45" fmla="*/ 62 h 64"/>
                  <a:gd name="T46" fmla="*/ 232 w 236"/>
                  <a:gd name="T47" fmla="*/ 64 h 64"/>
                  <a:gd name="T48" fmla="*/ 228 w 236"/>
                  <a:gd name="T49" fmla="*/ 64 h 64"/>
                  <a:gd name="T50" fmla="*/ 228 w 236"/>
                  <a:gd name="T5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6" h="64">
                    <a:moveTo>
                      <a:pt x="228" y="64"/>
                    </a:moveTo>
                    <a:lnTo>
                      <a:pt x="8" y="64"/>
                    </a:lnTo>
                    <a:lnTo>
                      <a:pt x="8" y="64"/>
                    </a:lnTo>
                    <a:lnTo>
                      <a:pt x="4" y="64"/>
                    </a:lnTo>
                    <a:lnTo>
                      <a:pt x="2" y="62"/>
                    </a:lnTo>
                    <a:lnTo>
                      <a:pt x="0" y="60"/>
                    </a:lnTo>
                    <a:lnTo>
                      <a:pt x="0" y="56"/>
                    </a:lnTo>
                    <a:lnTo>
                      <a:pt x="0" y="8"/>
                    </a:lnTo>
                    <a:lnTo>
                      <a:pt x="0" y="8"/>
                    </a:lnTo>
                    <a:lnTo>
                      <a:pt x="0" y="4"/>
                    </a:lnTo>
                    <a:lnTo>
                      <a:pt x="2" y="2"/>
                    </a:lnTo>
                    <a:lnTo>
                      <a:pt x="4" y="0"/>
                    </a:lnTo>
                    <a:lnTo>
                      <a:pt x="8" y="0"/>
                    </a:lnTo>
                    <a:lnTo>
                      <a:pt x="228" y="0"/>
                    </a:lnTo>
                    <a:lnTo>
                      <a:pt x="228" y="0"/>
                    </a:lnTo>
                    <a:lnTo>
                      <a:pt x="232" y="0"/>
                    </a:lnTo>
                    <a:lnTo>
                      <a:pt x="234" y="2"/>
                    </a:lnTo>
                    <a:lnTo>
                      <a:pt x="236" y="4"/>
                    </a:lnTo>
                    <a:lnTo>
                      <a:pt x="236" y="8"/>
                    </a:lnTo>
                    <a:lnTo>
                      <a:pt x="236" y="56"/>
                    </a:lnTo>
                    <a:lnTo>
                      <a:pt x="236" y="56"/>
                    </a:lnTo>
                    <a:lnTo>
                      <a:pt x="236" y="60"/>
                    </a:lnTo>
                    <a:lnTo>
                      <a:pt x="234" y="62"/>
                    </a:lnTo>
                    <a:lnTo>
                      <a:pt x="232" y="64"/>
                    </a:lnTo>
                    <a:lnTo>
                      <a:pt x="228" y="64"/>
                    </a:lnTo>
                    <a:lnTo>
                      <a:pt x="228" y="64"/>
                    </a:lnTo>
                    <a:close/>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91" name="Freeform 14">
                <a:extLst>
                  <a:ext uri="{FF2B5EF4-FFF2-40B4-BE49-F238E27FC236}">
                    <a16:creationId xmlns:a16="http://schemas.microsoft.com/office/drawing/2014/main" id="{71CDE8A1-F06C-4C15-A425-3ED6F4AE7AE4}"/>
                  </a:ext>
                </a:extLst>
              </p:cNvPr>
              <p:cNvSpPr>
                <a:spLocks/>
              </p:cNvSpPr>
              <p:nvPr/>
            </p:nvSpPr>
            <p:spPr bwMode="auto">
              <a:xfrm>
                <a:off x="14246275" y="2333870"/>
                <a:ext cx="200632" cy="192606"/>
              </a:xfrm>
              <a:custGeom>
                <a:avLst/>
                <a:gdLst>
                  <a:gd name="T0" fmla="*/ 50 w 50"/>
                  <a:gd name="T1" fmla="*/ 24 h 48"/>
                  <a:gd name="T2" fmla="*/ 50 w 50"/>
                  <a:gd name="T3" fmla="*/ 24 h 48"/>
                  <a:gd name="T4" fmla="*/ 48 w 50"/>
                  <a:gd name="T5" fmla="*/ 34 h 48"/>
                  <a:gd name="T6" fmla="*/ 42 w 50"/>
                  <a:gd name="T7" fmla="*/ 42 h 48"/>
                  <a:gd name="T8" fmla="*/ 34 w 50"/>
                  <a:gd name="T9" fmla="*/ 48 h 48"/>
                  <a:gd name="T10" fmla="*/ 26 w 50"/>
                  <a:gd name="T11" fmla="*/ 48 h 48"/>
                  <a:gd name="T12" fmla="*/ 26 w 50"/>
                  <a:gd name="T13" fmla="*/ 48 h 48"/>
                  <a:gd name="T14" fmla="*/ 16 w 50"/>
                  <a:gd name="T15" fmla="*/ 48 h 48"/>
                  <a:gd name="T16" fmla="*/ 8 w 50"/>
                  <a:gd name="T17" fmla="*/ 42 h 48"/>
                  <a:gd name="T18" fmla="*/ 2 w 50"/>
                  <a:gd name="T19" fmla="*/ 34 h 48"/>
                  <a:gd name="T20" fmla="*/ 0 w 50"/>
                  <a:gd name="T21" fmla="*/ 24 h 48"/>
                  <a:gd name="T22" fmla="*/ 0 w 50"/>
                  <a:gd name="T23" fmla="*/ 24 h 48"/>
                  <a:gd name="T24" fmla="*/ 2 w 50"/>
                  <a:gd name="T25" fmla="*/ 14 h 48"/>
                  <a:gd name="T26" fmla="*/ 8 w 50"/>
                  <a:gd name="T27" fmla="*/ 6 h 48"/>
                  <a:gd name="T28" fmla="*/ 16 w 50"/>
                  <a:gd name="T29" fmla="*/ 2 h 48"/>
                  <a:gd name="T30" fmla="*/ 26 w 50"/>
                  <a:gd name="T31" fmla="*/ 0 h 48"/>
                  <a:gd name="T32" fmla="*/ 26 w 50"/>
                  <a:gd name="T33" fmla="*/ 0 h 48"/>
                  <a:gd name="T34" fmla="*/ 34 w 50"/>
                  <a:gd name="T35" fmla="*/ 2 h 48"/>
                  <a:gd name="T36" fmla="*/ 42 w 50"/>
                  <a:gd name="T37" fmla="*/ 6 h 48"/>
                  <a:gd name="T38" fmla="*/ 48 w 50"/>
                  <a:gd name="T39" fmla="*/ 14 h 48"/>
                  <a:gd name="T40" fmla="*/ 50 w 50"/>
                  <a:gd name="T41" fmla="*/ 24 h 48"/>
                  <a:gd name="T42" fmla="*/ 50 w 50"/>
                  <a:gd name="T43"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0" h="48">
                    <a:moveTo>
                      <a:pt x="50" y="24"/>
                    </a:moveTo>
                    <a:lnTo>
                      <a:pt x="50" y="24"/>
                    </a:lnTo>
                    <a:lnTo>
                      <a:pt x="48" y="34"/>
                    </a:lnTo>
                    <a:lnTo>
                      <a:pt x="42" y="42"/>
                    </a:lnTo>
                    <a:lnTo>
                      <a:pt x="34" y="48"/>
                    </a:lnTo>
                    <a:lnTo>
                      <a:pt x="26" y="48"/>
                    </a:lnTo>
                    <a:lnTo>
                      <a:pt x="26" y="48"/>
                    </a:lnTo>
                    <a:lnTo>
                      <a:pt x="16" y="48"/>
                    </a:lnTo>
                    <a:lnTo>
                      <a:pt x="8" y="42"/>
                    </a:lnTo>
                    <a:lnTo>
                      <a:pt x="2" y="34"/>
                    </a:lnTo>
                    <a:lnTo>
                      <a:pt x="0" y="24"/>
                    </a:lnTo>
                    <a:lnTo>
                      <a:pt x="0" y="24"/>
                    </a:lnTo>
                    <a:lnTo>
                      <a:pt x="2" y="14"/>
                    </a:lnTo>
                    <a:lnTo>
                      <a:pt x="8" y="6"/>
                    </a:lnTo>
                    <a:lnTo>
                      <a:pt x="16" y="2"/>
                    </a:lnTo>
                    <a:lnTo>
                      <a:pt x="26" y="0"/>
                    </a:lnTo>
                    <a:lnTo>
                      <a:pt x="26" y="0"/>
                    </a:lnTo>
                    <a:lnTo>
                      <a:pt x="34" y="2"/>
                    </a:lnTo>
                    <a:lnTo>
                      <a:pt x="42" y="6"/>
                    </a:lnTo>
                    <a:lnTo>
                      <a:pt x="48" y="14"/>
                    </a:lnTo>
                    <a:lnTo>
                      <a:pt x="50" y="24"/>
                    </a:lnTo>
                    <a:lnTo>
                      <a:pt x="50" y="24"/>
                    </a:lnTo>
                    <a:close/>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92" name="Rectangle 15">
                <a:extLst>
                  <a:ext uri="{FF2B5EF4-FFF2-40B4-BE49-F238E27FC236}">
                    <a16:creationId xmlns:a16="http://schemas.microsoft.com/office/drawing/2014/main" id="{31E57FC5-6B8D-4C5F-9755-109936897A76}"/>
                  </a:ext>
                </a:extLst>
              </p:cNvPr>
              <p:cNvSpPr>
                <a:spLocks noChangeArrowheads="1"/>
              </p:cNvSpPr>
              <p:nvPr/>
            </p:nvSpPr>
            <p:spPr bwMode="auto">
              <a:xfrm>
                <a:off x="14262325" y="2165340"/>
                <a:ext cx="112354" cy="32101"/>
              </a:xfrm>
              <a:prstGeom prst="rect">
                <a:avLst/>
              </a:prstGeom>
              <a:grpFill/>
              <a:ln w="9525">
                <a:solidFill>
                  <a:schemeClr val="accent6"/>
                </a:solidFill>
                <a:prstDash val="solid"/>
                <a:miter lim="800000"/>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93" name="Line 16">
                <a:extLst>
                  <a:ext uri="{FF2B5EF4-FFF2-40B4-BE49-F238E27FC236}">
                    <a16:creationId xmlns:a16="http://schemas.microsoft.com/office/drawing/2014/main" id="{9CB20B52-6462-4A59-AB9C-5F378498DA4C}"/>
                  </a:ext>
                </a:extLst>
              </p:cNvPr>
              <p:cNvSpPr>
                <a:spLocks noChangeShapeType="1"/>
              </p:cNvSpPr>
              <p:nvPr/>
            </p:nvSpPr>
            <p:spPr bwMode="auto">
              <a:xfrm>
                <a:off x="13973416" y="3216649"/>
                <a:ext cx="0" cy="481516"/>
              </a:xfrm>
              <a:prstGeom prst="line">
                <a:avLst/>
              </a:prstGeom>
              <a:grpFill/>
              <a:ln w="9525">
                <a:solidFill>
                  <a:schemeClr val="accent6"/>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94" name="Rectangle 19">
                <a:extLst>
                  <a:ext uri="{FF2B5EF4-FFF2-40B4-BE49-F238E27FC236}">
                    <a16:creationId xmlns:a16="http://schemas.microsoft.com/office/drawing/2014/main" id="{2EC158E8-BF45-4BD7-9537-DB107483DFA8}"/>
                  </a:ext>
                </a:extLst>
              </p:cNvPr>
              <p:cNvSpPr>
                <a:spLocks noChangeArrowheads="1"/>
              </p:cNvSpPr>
              <p:nvPr/>
            </p:nvSpPr>
            <p:spPr bwMode="auto">
              <a:xfrm>
                <a:off x="13684506" y="3585811"/>
                <a:ext cx="569794" cy="232732"/>
              </a:xfrm>
              <a:prstGeom prst="rect">
                <a:avLst/>
              </a:prstGeom>
              <a:solidFill>
                <a:srgbClr val="C7C8CD"/>
              </a:solidFill>
              <a:ln w="9525">
                <a:solidFill>
                  <a:schemeClr val="accent6"/>
                </a:solidFill>
                <a:prstDash val="solid"/>
                <a:miter lim="800000"/>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grpSp>
        <p:sp>
          <p:nvSpPr>
            <p:cNvPr id="985" name="Oval 984">
              <a:extLst>
                <a:ext uri="{FF2B5EF4-FFF2-40B4-BE49-F238E27FC236}">
                  <a16:creationId xmlns:a16="http://schemas.microsoft.com/office/drawing/2014/main" id="{A91992FB-8E43-45A6-8990-3E475871BE12}"/>
                </a:ext>
              </a:extLst>
            </p:cNvPr>
            <p:cNvSpPr/>
            <p:nvPr/>
          </p:nvSpPr>
          <p:spPr>
            <a:xfrm>
              <a:off x="6692327" y="2446986"/>
              <a:ext cx="261082" cy="261081"/>
            </a:xfrm>
            <a:prstGeom prst="ellipse">
              <a:avLst/>
            </a:prstGeom>
            <a:solidFill>
              <a:srgbClr val="C7C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986" name="Freeform 62">
              <a:extLst>
                <a:ext uri="{FF2B5EF4-FFF2-40B4-BE49-F238E27FC236}">
                  <a16:creationId xmlns:a16="http://schemas.microsoft.com/office/drawing/2014/main" id="{5A9F71EB-53C8-4D1B-9C7F-4510B3D37667}"/>
                </a:ext>
              </a:extLst>
            </p:cNvPr>
            <p:cNvSpPr/>
            <p:nvPr/>
          </p:nvSpPr>
          <p:spPr>
            <a:xfrm>
              <a:off x="6748590" y="2479996"/>
              <a:ext cx="196158" cy="195395"/>
            </a:xfrm>
            <a:custGeom>
              <a:avLst/>
              <a:gdLst/>
              <a:ahLst/>
              <a:cxnLst/>
              <a:rect l="l" t="t" r="r" b="b"/>
              <a:pathLst>
                <a:path w="229493" h="228600">
                  <a:moveTo>
                    <a:pt x="174129" y="159395"/>
                  </a:moveTo>
                  <a:cubicBezTo>
                    <a:pt x="169962" y="178445"/>
                    <a:pt x="163414" y="194072"/>
                    <a:pt x="154484" y="206275"/>
                  </a:cubicBezTo>
                  <a:cubicBezTo>
                    <a:pt x="174724" y="197346"/>
                    <a:pt x="190500" y="183356"/>
                    <a:pt x="201811" y="164306"/>
                  </a:cubicBezTo>
                  <a:cubicBezTo>
                    <a:pt x="194370" y="162222"/>
                    <a:pt x="185142" y="160585"/>
                    <a:pt x="174129" y="159395"/>
                  </a:cubicBezTo>
                  <a:close/>
                  <a:moveTo>
                    <a:pt x="55811" y="159395"/>
                  </a:moveTo>
                  <a:cubicBezTo>
                    <a:pt x="44798" y="160585"/>
                    <a:pt x="35421" y="161925"/>
                    <a:pt x="27682" y="163413"/>
                  </a:cubicBezTo>
                  <a:cubicBezTo>
                    <a:pt x="39886" y="184844"/>
                    <a:pt x="57448" y="199876"/>
                    <a:pt x="80367" y="208508"/>
                  </a:cubicBezTo>
                  <a:cubicBezTo>
                    <a:pt x="69354" y="195709"/>
                    <a:pt x="61169" y="179338"/>
                    <a:pt x="55811" y="159395"/>
                  </a:cubicBezTo>
                  <a:close/>
                  <a:moveTo>
                    <a:pt x="121444" y="156716"/>
                  </a:moveTo>
                  <a:lnTo>
                    <a:pt x="121444" y="213419"/>
                  </a:lnTo>
                  <a:cubicBezTo>
                    <a:pt x="129778" y="211038"/>
                    <a:pt x="137294" y="204862"/>
                    <a:pt x="143991" y="194890"/>
                  </a:cubicBezTo>
                  <a:cubicBezTo>
                    <a:pt x="150689" y="184919"/>
                    <a:pt x="155823" y="172640"/>
                    <a:pt x="159395" y="158055"/>
                  </a:cubicBezTo>
                  <a:cubicBezTo>
                    <a:pt x="147787" y="157162"/>
                    <a:pt x="135136" y="156716"/>
                    <a:pt x="121444" y="156716"/>
                  </a:cubicBezTo>
                  <a:close/>
                  <a:moveTo>
                    <a:pt x="107603" y="156716"/>
                  </a:moveTo>
                  <a:cubicBezTo>
                    <a:pt x="93911" y="156716"/>
                    <a:pt x="81260" y="157162"/>
                    <a:pt x="69652" y="158055"/>
                  </a:cubicBezTo>
                  <a:cubicBezTo>
                    <a:pt x="73224" y="172640"/>
                    <a:pt x="78433" y="184844"/>
                    <a:pt x="85279" y="194667"/>
                  </a:cubicBezTo>
                  <a:cubicBezTo>
                    <a:pt x="92125" y="204489"/>
                    <a:pt x="99566" y="210591"/>
                    <a:pt x="107603" y="212973"/>
                  </a:cubicBezTo>
                  <a:close/>
                  <a:moveTo>
                    <a:pt x="163414" y="91082"/>
                  </a:moveTo>
                  <a:cubicBezTo>
                    <a:pt x="150614" y="91975"/>
                    <a:pt x="136624" y="92571"/>
                    <a:pt x="121444" y="92868"/>
                  </a:cubicBezTo>
                  <a:lnTo>
                    <a:pt x="121444" y="142428"/>
                  </a:lnTo>
                  <a:cubicBezTo>
                    <a:pt x="136327" y="142428"/>
                    <a:pt x="150019" y="143023"/>
                    <a:pt x="162521" y="144214"/>
                  </a:cubicBezTo>
                  <a:cubicBezTo>
                    <a:pt x="164009" y="134391"/>
                    <a:pt x="164753" y="124420"/>
                    <a:pt x="164753" y="114300"/>
                  </a:cubicBezTo>
                  <a:cubicBezTo>
                    <a:pt x="164753" y="106561"/>
                    <a:pt x="164306" y="98822"/>
                    <a:pt x="163414" y="91082"/>
                  </a:cubicBezTo>
                  <a:close/>
                  <a:moveTo>
                    <a:pt x="65633" y="91082"/>
                  </a:moveTo>
                  <a:cubicBezTo>
                    <a:pt x="64740" y="98822"/>
                    <a:pt x="64294" y="106561"/>
                    <a:pt x="64294" y="114300"/>
                  </a:cubicBezTo>
                  <a:cubicBezTo>
                    <a:pt x="64294" y="124420"/>
                    <a:pt x="65038" y="134243"/>
                    <a:pt x="66526" y="143768"/>
                  </a:cubicBezTo>
                  <a:cubicBezTo>
                    <a:pt x="79326" y="142875"/>
                    <a:pt x="93018" y="142428"/>
                    <a:pt x="107603" y="142428"/>
                  </a:cubicBezTo>
                  <a:lnTo>
                    <a:pt x="107603" y="92868"/>
                  </a:lnTo>
                  <a:cubicBezTo>
                    <a:pt x="92720" y="92571"/>
                    <a:pt x="78730" y="91975"/>
                    <a:pt x="65633" y="91082"/>
                  </a:cubicBezTo>
                  <a:close/>
                  <a:moveTo>
                    <a:pt x="19199" y="84385"/>
                  </a:moveTo>
                  <a:cubicBezTo>
                    <a:pt x="15925" y="93910"/>
                    <a:pt x="14288" y="103882"/>
                    <a:pt x="14288" y="114300"/>
                  </a:cubicBezTo>
                  <a:cubicBezTo>
                    <a:pt x="14288" y="126801"/>
                    <a:pt x="16669" y="138856"/>
                    <a:pt x="21431" y="150465"/>
                  </a:cubicBezTo>
                  <a:cubicBezTo>
                    <a:pt x="29468" y="148381"/>
                    <a:pt x="39886" y="146595"/>
                    <a:pt x="52685" y="145107"/>
                  </a:cubicBezTo>
                  <a:cubicBezTo>
                    <a:pt x="50899" y="134987"/>
                    <a:pt x="50006" y="124718"/>
                    <a:pt x="50006" y="114300"/>
                  </a:cubicBezTo>
                  <a:cubicBezTo>
                    <a:pt x="50006" y="105965"/>
                    <a:pt x="50602" y="97780"/>
                    <a:pt x="51792" y="89743"/>
                  </a:cubicBezTo>
                  <a:cubicBezTo>
                    <a:pt x="37803" y="88255"/>
                    <a:pt x="26938" y="86469"/>
                    <a:pt x="19199" y="84385"/>
                  </a:cubicBezTo>
                  <a:close/>
                  <a:moveTo>
                    <a:pt x="209625" y="83544"/>
                  </a:moveTo>
                  <a:lnTo>
                    <a:pt x="196900" y="86506"/>
                  </a:lnTo>
                  <a:cubicBezTo>
                    <a:pt x="191542" y="87473"/>
                    <a:pt x="185142" y="88404"/>
                    <a:pt x="177701" y="89297"/>
                  </a:cubicBezTo>
                  <a:cubicBezTo>
                    <a:pt x="178594" y="97631"/>
                    <a:pt x="179040" y="105965"/>
                    <a:pt x="179040" y="114300"/>
                  </a:cubicBezTo>
                  <a:cubicBezTo>
                    <a:pt x="179040" y="125015"/>
                    <a:pt x="178296" y="135433"/>
                    <a:pt x="176808" y="145554"/>
                  </a:cubicBezTo>
                  <a:cubicBezTo>
                    <a:pt x="189905" y="147042"/>
                    <a:pt x="200323" y="148828"/>
                    <a:pt x="208062" y="150911"/>
                  </a:cubicBezTo>
                  <a:cubicBezTo>
                    <a:pt x="212824" y="139303"/>
                    <a:pt x="215206" y="127099"/>
                    <a:pt x="215206" y="114300"/>
                  </a:cubicBezTo>
                  <a:cubicBezTo>
                    <a:pt x="215206" y="107602"/>
                    <a:pt x="214536" y="101054"/>
                    <a:pt x="213197" y="94654"/>
                  </a:cubicBezTo>
                  <a:close/>
                  <a:moveTo>
                    <a:pt x="154484" y="22324"/>
                  </a:moveTo>
                  <a:cubicBezTo>
                    <a:pt x="164306" y="36016"/>
                    <a:pt x="171301" y="53727"/>
                    <a:pt x="175469" y="75455"/>
                  </a:cubicBezTo>
                  <a:cubicBezTo>
                    <a:pt x="188268" y="73967"/>
                    <a:pt x="197942" y="72181"/>
                    <a:pt x="204490" y="70098"/>
                  </a:cubicBezTo>
                  <a:cubicBezTo>
                    <a:pt x="193774" y="48071"/>
                    <a:pt x="177106" y="32147"/>
                    <a:pt x="154484" y="22324"/>
                  </a:cubicBezTo>
                  <a:close/>
                  <a:moveTo>
                    <a:pt x="80367" y="20091"/>
                  </a:moveTo>
                  <a:cubicBezTo>
                    <a:pt x="55067" y="29319"/>
                    <a:pt x="36463" y="46285"/>
                    <a:pt x="24557" y="70991"/>
                  </a:cubicBezTo>
                  <a:cubicBezTo>
                    <a:pt x="31998" y="72777"/>
                    <a:pt x="41821" y="74265"/>
                    <a:pt x="54025" y="75455"/>
                  </a:cubicBezTo>
                  <a:cubicBezTo>
                    <a:pt x="59383" y="52834"/>
                    <a:pt x="68164" y="34379"/>
                    <a:pt x="80367" y="20091"/>
                  </a:cubicBezTo>
                  <a:close/>
                  <a:moveTo>
                    <a:pt x="107603" y="15627"/>
                  </a:moveTo>
                  <a:cubicBezTo>
                    <a:pt x="98971" y="18305"/>
                    <a:pt x="91083" y="25152"/>
                    <a:pt x="83939" y="36165"/>
                  </a:cubicBezTo>
                  <a:cubicBezTo>
                    <a:pt x="76796" y="47178"/>
                    <a:pt x="71438" y="60722"/>
                    <a:pt x="67866" y="76795"/>
                  </a:cubicBezTo>
                  <a:cubicBezTo>
                    <a:pt x="80367" y="77688"/>
                    <a:pt x="93613" y="78283"/>
                    <a:pt x="107603" y="78581"/>
                  </a:cubicBezTo>
                  <a:close/>
                  <a:moveTo>
                    <a:pt x="121444" y="15180"/>
                  </a:moveTo>
                  <a:lnTo>
                    <a:pt x="121444" y="78581"/>
                  </a:lnTo>
                  <a:cubicBezTo>
                    <a:pt x="135731" y="78283"/>
                    <a:pt x="148828" y="77688"/>
                    <a:pt x="160735" y="76795"/>
                  </a:cubicBezTo>
                  <a:cubicBezTo>
                    <a:pt x="157460" y="60722"/>
                    <a:pt x="152326" y="47104"/>
                    <a:pt x="145331" y="35942"/>
                  </a:cubicBezTo>
                  <a:cubicBezTo>
                    <a:pt x="138336" y="24780"/>
                    <a:pt x="130374" y="17859"/>
                    <a:pt x="121444" y="15180"/>
                  </a:cubicBezTo>
                  <a:close/>
                  <a:moveTo>
                    <a:pt x="114747" y="0"/>
                  </a:moveTo>
                  <a:cubicBezTo>
                    <a:pt x="115044" y="0"/>
                    <a:pt x="115416" y="0"/>
                    <a:pt x="115863" y="0"/>
                  </a:cubicBezTo>
                  <a:cubicBezTo>
                    <a:pt x="116309" y="0"/>
                    <a:pt x="116533" y="0"/>
                    <a:pt x="116533" y="0"/>
                  </a:cubicBezTo>
                  <a:cubicBezTo>
                    <a:pt x="116830" y="0"/>
                    <a:pt x="117128" y="0"/>
                    <a:pt x="117426" y="0"/>
                  </a:cubicBezTo>
                  <a:cubicBezTo>
                    <a:pt x="117723" y="0"/>
                    <a:pt x="117872" y="0"/>
                    <a:pt x="117872" y="0"/>
                  </a:cubicBezTo>
                  <a:cubicBezTo>
                    <a:pt x="119063" y="0"/>
                    <a:pt x="120253" y="0"/>
                    <a:pt x="121444" y="0"/>
                  </a:cubicBezTo>
                  <a:cubicBezTo>
                    <a:pt x="151507" y="1786"/>
                    <a:pt x="177031" y="13692"/>
                    <a:pt x="198016" y="35718"/>
                  </a:cubicBezTo>
                  <a:cubicBezTo>
                    <a:pt x="219001" y="57745"/>
                    <a:pt x="229493" y="83939"/>
                    <a:pt x="229493" y="114300"/>
                  </a:cubicBezTo>
                  <a:cubicBezTo>
                    <a:pt x="229493" y="144661"/>
                    <a:pt x="219001" y="170854"/>
                    <a:pt x="198016" y="192881"/>
                  </a:cubicBezTo>
                  <a:cubicBezTo>
                    <a:pt x="177031" y="214907"/>
                    <a:pt x="151507" y="226814"/>
                    <a:pt x="121444" y="228600"/>
                  </a:cubicBezTo>
                  <a:cubicBezTo>
                    <a:pt x="120253" y="228600"/>
                    <a:pt x="119063" y="228600"/>
                    <a:pt x="117872" y="228600"/>
                  </a:cubicBezTo>
                  <a:cubicBezTo>
                    <a:pt x="117872" y="228600"/>
                    <a:pt x="117723" y="228600"/>
                    <a:pt x="117426" y="228600"/>
                  </a:cubicBezTo>
                  <a:cubicBezTo>
                    <a:pt x="117128" y="228600"/>
                    <a:pt x="116979" y="228600"/>
                    <a:pt x="116979" y="228600"/>
                  </a:cubicBezTo>
                  <a:cubicBezTo>
                    <a:pt x="116681" y="228600"/>
                    <a:pt x="116309" y="228600"/>
                    <a:pt x="115863" y="228600"/>
                  </a:cubicBezTo>
                  <a:cubicBezTo>
                    <a:pt x="115416" y="228600"/>
                    <a:pt x="115044" y="228600"/>
                    <a:pt x="114747" y="228600"/>
                  </a:cubicBezTo>
                  <a:cubicBezTo>
                    <a:pt x="83195" y="228600"/>
                    <a:pt x="56183" y="217438"/>
                    <a:pt x="33710" y="195113"/>
                  </a:cubicBezTo>
                  <a:cubicBezTo>
                    <a:pt x="11237" y="172789"/>
                    <a:pt x="0" y="145851"/>
                    <a:pt x="0" y="114300"/>
                  </a:cubicBezTo>
                  <a:cubicBezTo>
                    <a:pt x="0" y="82748"/>
                    <a:pt x="11237" y="55810"/>
                    <a:pt x="33710" y="33486"/>
                  </a:cubicBezTo>
                  <a:cubicBezTo>
                    <a:pt x="56183" y="11162"/>
                    <a:pt x="83195" y="0"/>
                    <a:pt x="114747" y="0"/>
                  </a:cubicBezTo>
                  <a:close/>
                </a:path>
              </a:pathLst>
            </a:custGeom>
            <a:solidFill>
              <a:schemeClr val="accent6"/>
            </a:solidFill>
            <a:ln w="0">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a:ln>
                    <a:noFill/>
                  </a:ln>
                  <a:solidFill>
                    <a:srgbClr val="292A2E"/>
                  </a:solidFill>
                  <a:effectLst/>
                  <a:uLnTx/>
                  <a:uFillTx/>
                  <a:latin typeface="Open Sans"/>
                  <a:ea typeface="+mn-ea"/>
                  <a:cs typeface="+mn-cs"/>
                </a:rPr>
                <a:t> </a:t>
              </a: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995" name="Group 994">
            <a:extLst>
              <a:ext uri="{FF2B5EF4-FFF2-40B4-BE49-F238E27FC236}">
                <a16:creationId xmlns:a16="http://schemas.microsoft.com/office/drawing/2014/main" id="{6031F7D4-0294-4BDC-A70B-A64DD9FCE886}"/>
              </a:ext>
            </a:extLst>
          </p:cNvPr>
          <p:cNvGrpSpPr/>
          <p:nvPr/>
        </p:nvGrpSpPr>
        <p:grpSpPr>
          <a:xfrm rot="5400000">
            <a:off x="3360418" y="2652623"/>
            <a:ext cx="384444" cy="184860"/>
            <a:chOff x="10411629" y="2713142"/>
            <a:chExt cx="476018" cy="228899"/>
          </a:xfrm>
          <a:solidFill>
            <a:srgbClr val="C00000"/>
          </a:solidFill>
        </p:grpSpPr>
        <p:sp>
          <p:nvSpPr>
            <p:cNvPr id="996" name="Freeform 1115">
              <a:extLst>
                <a:ext uri="{FF2B5EF4-FFF2-40B4-BE49-F238E27FC236}">
                  <a16:creationId xmlns:a16="http://schemas.microsoft.com/office/drawing/2014/main" id="{18DF492B-FC72-468F-A933-0041898DF663}"/>
                </a:ext>
              </a:extLst>
            </p:cNvPr>
            <p:cNvSpPr>
              <a:spLocks/>
            </p:cNvSpPr>
            <p:nvPr/>
          </p:nvSpPr>
          <p:spPr bwMode="auto">
            <a:xfrm>
              <a:off x="10503571" y="2728157"/>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97" name="Line 1116">
              <a:extLst>
                <a:ext uri="{FF2B5EF4-FFF2-40B4-BE49-F238E27FC236}">
                  <a16:creationId xmlns:a16="http://schemas.microsoft.com/office/drawing/2014/main" id="{3D28EE17-F438-4AC8-B82A-6F75B7BB292C}"/>
                </a:ext>
              </a:extLst>
            </p:cNvPr>
            <p:cNvSpPr>
              <a:spLocks noChangeShapeType="1"/>
            </p:cNvSpPr>
            <p:nvPr/>
          </p:nvSpPr>
          <p:spPr bwMode="auto">
            <a:xfrm>
              <a:off x="10887647" y="2713142"/>
              <a:ext cx="0" cy="0"/>
            </a:xfrm>
            <a:prstGeom prst="lin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98" name="Freeform 1117">
              <a:extLst>
                <a:ext uri="{FF2B5EF4-FFF2-40B4-BE49-F238E27FC236}">
                  <a16:creationId xmlns:a16="http://schemas.microsoft.com/office/drawing/2014/main" id="{90F244B3-5088-4420-9CB4-4DC4931449CA}"/>
                </a:ext>
              </a:extLst>
            </p:cNvPr>
            <p:cNvSpPr>
              <a:spLocks noEditPoints="1"/>
            </p:cNvSpPr>
            <p:nvPr/>
          </p:nvSpPr>
          <p:spPr bwMode="auto">
            <a:xfrm>
              <a:off x="10411629" y="2775143"/>
              <a:ext cx="283460" cy="166898"/>
            </a:xfrm>
            <a:custGeom>
              <a:avLst/>
              <a:gdLst>
                <a:gd name="T0" fmla="*/ 346 w 428"/>
                <a:gd name="T1" fmla="*/ 84 h 252"/>
                <a:gd name="T2" fmla="*/ 366 w 428"/>
                <a:gd name="T3" fmla="*/ 78 h 252"/>
                <a:gd name="T4" fmla="*/ 380 w 428"/>
                <a:gd name="T5" fmla="*/ 56 h 252"/>
                <a:gd name="T6" fmla="*/ 380 w 428"/>
                <a:gd name="T7" fmla="*/ 6 h 252"/>
                <a:gd name="T8" fmla="*/ 374 w 428"/>
                <a:gd name="T9" fmla="*/ 0 h 252"/>
                <a:gd name="T10" fmla="*/ 366 w 428"/>
                <a:gd name="T11" fmla="*/ 8 h 252"/>
                <a:gd name="T12" fmla="*/ 360 w 428"/>
                <a:gd name="T13" fmla="*/ 62 h 252"/>
                <a:gd name="T14" fmla="*/ 320 w 428"/>
                <a:gd name="T15" fmla="*/ 48 h 252"/>
                <a:gd name="T16" fmla="*/ 308 w 428"/>
                <a:gd name="T17" fmla="*/ 30 h 252"/>
                <a:gd name="T18" fmla="*/ 120 w 428"/>
                <a:gd name="T19" fmla="*/ 30 h 252"/>
                <a:gd name="T20" fmla="*/ 108 w 428"/>
                <a:gd name="T21" fmla="*/ 68 h 252"/>
                <a:gd name="T22" fmla="*/ 70 w 428"/>
                <a:gd name="T23" fmla="*/ 62 h 252"/>
                <a:gd name="T24" fmla="*/ 64 w 428"/>
                <a:gd name="T25" fmla="*/ 8 h 252"/>
                <a:gd name="T26" fmla="*/ 56 w 428"/>
                <a:gd name="T27" fmla="*/ 0 h 252"/>
                <a:gd name="T28" fmla="*/ 48 w 428"/>
                <a:gd name="T29" fmla="*/ 6 h 252"/>
                <a:gd name="T30" fmla="*/ 48 w 428"/>
                <a:gd name="T31" fmla="*/ 56 h 252"/>
                <a:gd name="T32" fmla="*/ 64 w 428"/>
                <a:gd name="T33" fmla="*/ 78 h 252"/>
                <a:gd name="T34" fmla="*/ 108 w 428"/>
                <a:gd name="T35" fmla="*/ 84 h 252"/>
                <a:gd name="T36" fmla="*/ 6 w 428"/>
                <a:gd name="T37" fmla="*/ 116 h 252"/>
                <a:gd name="T38" fmla="*/ 0 w 428"/>
                <a:gd name="T39" fmla="*/ 124 h 252"/>
                <a:gd name="T40" fmla="*/ 8 w 428"/>
                <a:gd name="T41" fmla="*/ 132 h 252"/>
                <a:gd name="T42" fmla="*/ 84 w 428"/>
                <a:gd name="T43" fmla="*/ 164 h 252"/>
                <a:gd name="T44" fmla="*/ 58 w 428"/>
                <a:gd name="T45" fmla="*/ 174 h 252"/>
                <a:gd name="T46" fmla="*/ 48 w 428"/>
                <a:gd name="T47" fmla="*/ 200 h 252"/>
                <a:gd name="T48" fmla="*/ 50 w 428"/>
                <a:gd name="T49" fmla="*/ 244 h 252"/>
                <a:gd name="T50" fmla="*/ 58 w 428"/>
                <a:gd name="T51" fmla="*/ 246 h 252"/>
                <a:gd name="T52" fmla="*/ 64 w 428"/>
                <a:gd name="T53" fmla="*/ 200 h 252"/>
                <a:gd name="T54" fmla="*/ 76 w 428"/>
                <a:gd name="T55" fmla="*/ 182 h 252"/>
                <a:gd name="T56" fmla="*/ 114 w 428"/>
                <a:gd name="T57" fmla="*/ 194 h 252"/>
                <a:gd name="T58" fmla="*/ 150 w 428"/>
                <a:gd name="T59" fmla="*/ 240 h 252"/>
                <a:gd name="T60" fmla="*/ 236 w 428"/>
                <a:gd name="T61" fmla="*/ 252 h 252"/>
                <a:gd name="T62" fmla="*/ 278 w 428"/>
                <a:gd name="T63" fmla="*/ 240 h 252"/>
                <a:gd name="T64" fmla="*/ 316 w 428"/>
                <a:gd name="T65" fmla="*/ 194 h 252"/>
                <a:gd name="T66" fmla="*/ 354 w 428"/>
                <a:gd name="T67" fmla="*/ 182 h 252"/>
                <a:gd name="T68" fmla="*/ 366 w 428"/>
                <a:gd name="T69" fmla="*/ 238 h 252"/>
                <a:gd name="T70" fmla="*/ 370 w 428"/>
                <a:gd name="T71" fmla="*/ 246 h 252"/>
                <a:gd name="T72" fmla="*/ 380 w 428"/>
                <a:gd name="T73" fmla="*/ 244 h 252"/>
                <a:gd name="T74" fmla="*/ 382 w 428"/>
                <a:gd name="T75" fmla="*/ 200 h 252"/>
                <a:gd name="T76" fmla="*/ 370 w 428"/>
                <a:gd name="T77" fmla="*/ 174 h 252"/>
                <a:gd name="T78" fmla="*/ 346 w 428"/>
                <a:gd name="T79" fmla="*/ 164 h 252"/>
                <a:gd name="T80" fmla="*/ 420 w 428"/>
                <a:gd name="T81" fmla="*/ 132 h 252"/>
                <a:gd name="T82" fmla="*/ 428 w 428"/>
                <a:gd name="T83" fmla="*/ 124 h 252"/>
                <a:gd name="T84" fmla="*/ 424 w 428"/>
                <a:gd name="T85" fmla="*/ 116 h 252"/>
                <a:gd name="T86" fmla="*/ 194 w 428"/>
                <a:gd name="T87" fmla="*/ 236 h 252"/>
                <a:gd name="T88" fmla="*/ 154 w 428"/>
                <a:gd name="T89" fmla="*/ 224 h 252"/>
                <a:gd name="T90" fmla="*/ 126 w 428"/>
                <a:gd name="T91" fmla="*/ 180 h 252"/>
                <a:gd name="T92" fmla="*/ 126 w 428"/>
                <a:gd name="T93" fmla="*/ 46 h 252"/>
                <a:gd name="T94" fmla="*/ 304 w 428"/>
                <a:gd name="T95" fmla="*/ 166 h 252"/>
                <a:gd name="T96" fmla="*/ 292 w 428"/>
                <a:gd name="T97" fmla="*/ 206 h 252"/>
                <a:gd name="T98" fmla="*/ 250 w 428"/>
                <a:gd name="T99" fmla="*/ 234 h 252"/>
                <a:gd name="T100" fmla="*/ 300 w 428"/>
                <a:gd name="T101" fmla="*/ 44 h 252"/>
                <a:gd name="T102" fmla="*/ 304 w 428"/>
                <a:gd name="T103" fmla="*/ 166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28" h="252">
                  <a:moveTo>
                    <a:pt x="420" y="116"/>
                  </a:moveTo>
                  <a:lnTo>
                    <a:pt x="320" y="116"/>
                  </a:lnTo>
                  <a:lnTo>
                    <a:pt x="320" y="84"/>
                  </a:lnTo>
                  <a:lnTo>
                    <a:pt x="346" y="84"/>
                  </a:lnTo>
                  <a:lnTo>
                    <a:pt x="346" y="84"/>
                  </a:lnTo>
                  <a:lnTo>
                    <a:pt x="354" y="82"/>
                  </a:lnTo>
                  <a:lnTo>
                    <a:pt x="360" y="80"/>
                  </a:lnTo>
                  <a:lnTo>
                    <a:pt x="366" y="78"/>
                  </a:lnTo>
                  <a:lnTo>
                    <a:pt x="370" y="74"/>
                  </a:lnTo>
                  <a:lnTo>
                    <a:pt x="376" y="68"/>
                  </a:lnTo>
                  <a:lnTo>
                    <a:pt x="378" y="62"/>
                  </a:lnTo>
                  <a:lnTo>
                    <a:pt x="380" y="56"/>
                  </a:lnTo>
                  <a:lnTo>
                    <a:pt x="382" y="48"/>
                  </a:lnTo>
                  <a:lnTo>
                    <a:pt x="382" y="8"/>
                  </a:lnTo>
                  <a:lnTo>
                    <a:pt x="382" y="8"/>
                  </a:lnTo>
                  <a:lnTo>
                    <a:pt x="380" y="6"/>
                  </a:lnTo>
                  <a:lnTo>
                    <a:pt x="380" y="2"/>
                  </a:lnTo>
                  <a:lnTo>
                    <a:pt x="376" y="2"/>
                  </a:lnTo>
                  <a:lnTo>
                    <a:pt x="374" y="0"/>
                  </a:lnTo>
                  <a:lnTo>
                    <a:pt x="374" y="0"/>
                  </a:lnTo>
                  <a:lnTo>
                    <a:pt x="370" y="2"/>
                  </a:lnTo>
                  <a:lnTo>
                    <a:pt x="368" y="2"/>
                  </a:lnTo>
                  <a:lnTo>
                    <a:pt x="366" y="6"/>
                  </a:lnTo>
                  <a:lnTo>
                    <a:pt x="366" y="8"/>
                  </a:lnTo>
                  <a:lnTo>
                    <a:pt x="366" y="48"/>
                  </a:lnTo>
                  <a:lnTo>
                    <a:pt x="366" y="48"/>
                  </a:lnTo>
                  <a:lnTo>
                    <a:pt x="364" y="56"/>
                  </a:lnTo>
                  <a:lnTo>
                    <a:pt x="360" y="62"/>
                  </a:lnTo>
                  <a:lnTo>
                    <a:pt x="354" y="66"/>
                  </a:lnTo>
                  <a:lnTo>
                    <a:pt x="346" y="68"/>
                  </a:lnTo>
                  <a:lnTo>
                    <a:pt x="320" y="68"/>
                  </a:lnTo>
                  <a:lnTo>
                    <a:pt x="320" y="48"/>
                  </a:lnTo>
                  <a:lnTo>
                    <a:pt x="320" y="48"/>
                  </a:lnTo>
                  <a:lnTo>
                    <a:pt x="320" y="40"/>
                  </a:lnTo>
                  <a:lnTo>
                    <a:pt x="314" y="34"/>
                  </a:lnTo>
                  <a:lnTo>
                    <a:pt x="308" y="30"/>
                  </a:lnTo>
                  <a:lnTo>
                    <a:pt x="300" y="28"/>
                  </a:lnTo>
                  <a:lnTo>
                    <a:pt x="128" y="28"/>
                  </a:lnTo>
                  <a:lnTo>
                    <a:pt x="128" y="28"/>
                  </a:lnTo>
                  <a:lnTo>
                    <a:pt x="120" y="30"/>
                  </a:lnTo>
                  <a:lnTo>
                    <a:pt x="114" y="34"/>
                  </a:lnTo>
                  <a:lnTo>
                    <a:pt x="110" y="40"/>
                  </a:lnTo>
                  <a:lnTo>
                    <a:pt x="108" y="48"/>
                  </a:lnTo>
                  <a:lnTo>
                    <a:pt x="108" y="68"/>
                  </a:lnTo>
                  <a:lnTo>
                    <a:pt x="84" y="68"/>
                  </a:lnTo>
                  <a:lnTo>
                    <a:pt x="84" y="68"/>
                  </a:lnTo>
                  <a:lnTo>
                    <a:pt x="76" y="66"/>
                  </a:lnTo>
                  <a:lnTo>
                    <a:pt x="70" y="62"/>
                  </a:lnTo>
                  <a:lnTo>
                    <a:pt x="66" y="56"/>
                  </a:lnTo>
                  <a:lnTo>
                    <a:pt x="64" y="48"/>
                  </a:lnTo>
                  <a:lnTo>
                    <a:pt x="64" y="8"/>
                  </a:lnTo>
                  <a:lnTo>
                    <a:pt x="64" y="8"/>
                  </a:lnTo>
                  <a:lnTo>
                    <a:pt x="64" y="6"/>
                  </a:lnTo>
                  <a:lnTo>
                    <a:pt x="62" y="4"/>
                  </a:lnTo>
                  <a:lnTo>
                    <a:pt x="58" y="2"/>
                  </a:lnTo>
                  <a:lnTo>
                    <a:pt x="56" y="0"/>
                  </a:lnTo>
                  <a:lnTo>
                    <a:pt x="56" y="0"/>
                  </a:lnTo>
                  <a:lnTo>
                    <a:pt x="52" y="2"/>
                  </a:lnTo>
                  <a:lnTo>
                    <a:pt x="50" y="4"/>
                  </a:lnTo>
                  <a:lnTo>
                    <a:pt x="48" y="6"/>
                  </a:lnTo>
                  <a:lnTo>
                    <a:pt x="48" y="8"/>
                  </a:lnTo>
                  <a:lnTo>
                    <a:pt x="48" y="48"/>
                  </a:lnTo>
                  <a:lnTo>
                    <a:pt x="48" y="48"/>
                  </a:lnTo>
                  <a:lnTo>
                    <a:pt x="48" y="56"/>
                  </a:lnTo>
                  <a:lnTo>
                    <a:pt x="50" y="62"/>
                  </a:lnTo>
                  <a:lnTo>
                    <a:pt x="54" y="68"/>
                  </a:lnTo>
                  <a:lnTo>
                    <a:pt x="58" y="74"/>
                  </a:lnTo>
                  <a:lnTo>
                    <a:pt x="64" y="78"/>
                  </a:lnTo>
                  <a:lnTo>
                    <a:pt x="70" y="80"/>
                  </a:lnTo>
                  <a:lnTo>
                    <a:pt x="76" y="82"/>
                  </a:lnTo>
                  <a:lnTo>
                    <a:pt x="84" y="84"/>
                  </a:lnTo>
                  <a:lnTo>
                    <a:pt x="108" y="84"/>
                  </a:lnTo>
                  <a:lnTo>
                    <a:pt x="108" y="116"/>
                  </a:lnTo>
                  <a:lnTo>
                    <a:pt x="8" y="116"/>
                  </a:lnTo>
                  <a:lnTo>
                    <a:pt x="8" y="116"/>
                  </a:lnTo>
                  <a:lnTo>
                    <a:pt x="6" y="116"/>
                  </a:lnTo>
                  <a:lnTo>
                    <a:pt x="2" y="118"/>
                  </a:lnTo>
                  <a:lnTo>
                    <a:pt x="0" y="120"/>
                  </a:lnTo>
                  <a:lnTo>
                    <a:pt x="0" y="124"/>
                  </a:lnTo>
                  <a:lnTo>
                    <a:pt x="0" y="124"/>
                  </a:lnTo>
                  <a:lnTo>
                    <a:pt x="0" y="126"/>
                  </a:lnTo>
                  <a:lnTo>
                    <a:pt x="2" y="130"/>
                  </a:lnTo>
                  <a:lnTo>
                    <a:pt x="6" y="132"/>
                  </a:lnTo>
                  <a:lnTo>
                    <a:pt x="8" y="132"/>
                  </a:lnTo>
                  <a:lnTo>
                    <a:pt x="108" y="132"/>
                  </a:lnTo>
                  <a:lnTo>
                    <a:pt x="108" y="164"/>
                  </a:lnTo>
                  <a:lnTo>
                    <a:pt x="84" y="164"/>
                  </a:lnTo>
                  <a:lnTo>
                    <a:pt x="84" y="164"/>
                  </a:lnTo>
                  <a:lnTo>
                    <a:pt x="76" y="164"/>
                  </a:lnTo>
                  <a:lnTo>
                    <a:pt x="70" y="166"/>
                  </a:lnTo>
                  <a:lnTo>
                    <a:pt x="64" y="170"/>
                  </a:lnTo>
                  <a:lnTo>
                    <a:pt x="58" y="174"/>
                  </a:lnTo>
                  <a:lnTo>
                    <a:pt x="54" y="180"/>
                  </a:lnTo>
                  <a:lnTo>
                    <a:pt x="50" y="186"/>
                  </a:lnTo>
                  <a:lnTo>
                    <a:pt x="48" y="192"/>
                  </a:lnTo>
                  <a:lnTo>
                    <a:pt x="48" y="200"/>
                  </a:lnTo>
                  <a:lnTo>
                    <a:pt x="48" y="238"/>
                  </a:lnTo>
                  <a:lnTo>
                    <a:pt x="48" y="238"/>
                  </a:lnTo>
                  <a:lnTo>
                    <a:pt x="48" y="242"/>
                  </a:lnTo>
                  <a:lnTo>
                    <a:pt x="50" y="244"/>
                  </a:lnTo>
                  <a:lnTo>
                    <a:pt x="52" y="246"/>
                  </a:lnTo>
                  <a:lnTo>
                    <a:pt x="56" y="246"/>
                  </a:lnTo>
                  <a:lnTo>
                    <a:pt x="56" y="246"/>
                  </a:lnTo>
                  <a:lnTo>
                    <a:pt x="58" y="246"/>
                  </a:lnTo>
                  <a:lnTo>
                    <a:pt x="62" y="244"/>
                  </a:lnTo>
                  <a:lnTo>
                    <a:pt x="64" y="242"/>
                  </a:lnTo>
                  <a:lnTo>
                    <a:pt x="64" y="238"/>
                  </a:lnTo>
                  <a:lnTo>
                    <a:pt x="64" y="200"/>
                  </a:lnTo>
                  <a:lnTo>
                    <a:pt x="64" y="200"/>
                  </a:lnTo>
                  <a:lnTo>
                    <a:pt x="66" y="192"/>
                  </a:lnTo>
                  <a:lnTo>
                    <a:pt x="70" y="186"/>
                  </a:lnTo>
                  <a:lnTo>
                    <a:pt x="76" y="182"/>
                  </a:lnTo>
                  <a:lnTo>
                    <a:pt x="84" y="180"/>
                  </a:lnTo>
                  <a:lnTo>
                    <a:pt x="110" y="180"/>
                  </a:lnTo>
                  <a:lnTo>
                    <a:pt x="110" y="180"/>
                  </a:lnTo>
                  <a:lnTo>
                    <a:pt x="114" y="194"/>
                  </a:lnTo>
                  <a:lnTo>
                    <a:pt x="120" y="208"/>
                  </a:lnTo>
                  <a:lnTo>
                    <a:pt x="128" y="220"/>
                  </a:lnTo>
                  <a:lnTo>
                    <a:pt x="138" y="230"/>
                  </a:lnTo>
                  <a:lnTo>
                    <a:pt x="150" y="240"/>
                  </a:lnTo>
                  <a:lnTo>
                    <a:pt x="164" y="246"/>
                  </a:lnTo>
                  <a:lnTo>
                    <a:pt x="178" y="250"/>
                  </a:lnTo>
                  <a:lnTo>
                    <a:pt x="194" y="252"/>
                  </a:lnTo>
                  <a:lnTo>
                    <a:pt x="236" y="252"/>
                  </a:lnTo>
                  <a:lnTo>
                    <a:pt x="236" y="252"/>
                  </a:lnTo>
                  <a:lnTo>
                    <a:pt x="250" y="250"/>
                  </a:lnTo>
                  <a:lnTo>
                    <a:pt x="266" y="246"/>
                  </a:lnTo>
                  <a:lnTo>
                    <a:pt x="278" y="240"/>
                  </a:lnTo>
                  <a:lnTo>
                    <a:pt x="290" y="230"/>
                  </a:lnTo>
                  <a:lnTo>
                    <a:pt x="302" y="220"/>
                  </a:lnTo>
                  <a:lnTo>
                    <a:pt x="310" y="208"/>
                  </a:lnTo>
                  <a:lnTo>
                    <a:pt x="316" y="194"/>
                  </a:lnTo>
                  <a:lnTo>
                    <a:pt x="320" y="180"/>
                  </a:lnTo>
                  <a:lnTo>
                    <a:pt x="346" y="180"/>
                  </a:lnTo>
                  <a:lnTo>
                    <a:pt x="346" y="180"/>
                  </a:lnTo>
                  <a:lnTo>
                    <a:pt x="354" y="182"/>
                  </a:lnTo>
                  <a:lnTo>
                    <a:pt x="360" y="186"/>
                  </a:lnTo>
                  <a:lnTo>
                    <a:pt x="364" y="192"/>
                  </a:lnTo>
                  <a:lnTo>
                    <a:pt x="366" y="200"/>
                  </a:lnTo>
                  <a:lnTo>
                    <a:pt x="366" y="238"/>
                  </a:lnTo>
                  <a:lnTo>
                    <a:pt x="366" y="238"/>
                  </a:lnTo>
                  <a:lnTo>
                    <a:pt x="366" y="242"/>
                  </a:lnTo>
                  <a:lnTo>
                    <a:pt x="368" y="244"/>
                  </a:lnTo>
                  <a:lnTo>
                    <a:pt x="370" y="246"/>
                  </a:lnTo>
                  <a:lnTo>
                    <a:pt x="374" y="246"/>
                  </a:lnTo>
                  <a:lnTo>
                    <a:pt x="374" y="246"/>
                  </a:lnTo>
                  <a:lnTo>
                    <a:pt x="376" y="246"/>
                  </a:lnTo>
                  <a:lnTo>
                    <a:pt x="380" y="244"/>
                  </a:lnTo>
                  <a:lnTo>
                    <a:pt x="380" y="242"/>
                  </a:lnTo>
                  <a:lnTo>
                    <a:pt x="382" y="238"/>
                  </a:lnTo>
                  <a:lnTo>
                    <a:pt x="382" y="200"/>
                  </a:lnTo>
                  <a:lnTo>
                    <a:pt x="382" y="200"/>
                  </a:lnTo>
                  <a:lnTo>
                    <a:pt x="380" y="192"/>
                  </a:lnTo>
                  <a:lnTo>
                    <a:pt x="378" y="186"/>
                  </a:lnTo>
                  <a:lnTo>
                    <a:pt x="376" y="180"/>
                  </a:lnTo>
                  <a:lnTo>
                    <a:pt x="370" y="174"/>
                  </a:lnTo>
                  <a:lnTo>
                    <a:pt x="366" y="170"/>
                  </a:lnTo>
                  <a:lnTo>
                    <a:pt x="360" y="166"/>
                  </a:lnTo>
                  <a:lnTo>
                    <a:pt x="354" y="164"/>
                  </a:lnTo>
                  <a:lnTo>
                    <a:pt x="346" y="164"/>
                  </a:lnTo>
                  <a:lnTo>
                    <a:pt x="320" y="164"/>
                  </a:lnTo>
                  <a:lnTo>
                    <a:pt x="320" y="132"/>
                  </a:lnTo>
                  <a:lnTo>
                    <a:pt x="420" y="132"/>
                  </a:lnTo>
                  <a:lnTo>
                    <a:pt x="420" y="132"/>
                  </a:lnTo>
                  <a:lnTo>
                    <a:pt x="424" y="132"/>
                  </a:lnTo>
                  <a:lnTo>
                    <a:pt x="426" y="130"/>
                  </a:lnTo>
                  <a:lnTo>
                    <a:pt x="428" y="126"/>
                  </a:lnTo>
                  <a:lnTo>
                    <a:pt x="428" y="124"/>
                  </a:lnTo>
                  <a:lnTo>
                    <a:pt x="428" y="124"/>
                  </a:lnTo>
                  <a:lnTo>
                    <a:pt x="428" y="120"/>
                  </a:lnTo>
                  <a:lnTo>
                    <a:pt x="426" y="118"/>
                  </a:lnTo>
                  <a:lnTo>
                    <a:pt x="424" y="116"/>
                  </a:lnTo>
                  <a:lnTo>
                    <a:pt x="420" y="116"/>
                  </a:lnTo>
                  <a:lnTo>
                    <a:pt x="420" y="116"/>
                  </a:lnTo>
                  <a:close/>
                  <a:moveTo>
                    <a:pt x="206" y="236"/>
                  </a:moveTo>
                  <a:lnTo>
                    <a:pt x="194" y="236"/>
                  </a:lnTo>
                  <a:lnTo>
                    <a:pt x="194" y="236"/>
                  </a:lnTo>
                  <a:lnTo>
                    <a:pt x="180" y="234"/>
                  </a:lnTo>
                  <a:lnTo>
                    <a:pt x="166" y="230"/>
                  </a:lnTo>
                  <a:lnTo>
                    <a:pt x="154" y="224"/>
                  </a:lnTo>
                  <a:lnTo>
                    <a:pt x="144" y="216"/>
                  </a:lnTo>
                  <a:lnTo>
                    <a:pt x="136" y="206"/>
                  </a:lnTo>
                  <a:lnTo>
                    <a:pt x="130" y="194"/>
                  </a:lnTo>
                  <a:lnTo>
                    <a:pt x="126" y="180"/>
                  </a:lnTo>
                  <a:lnTo>
                    <a:pt x="124" y="166"/>
                  </a:lnTo>
                  <a:lnTo>
                    <a:pt x="124" y="48"/>
                  </a:lnTo>
                  <a:lnTo>
                    <a:pt x="124" y="48"/>
                  </a:lnTo>
                  <a:lnTo>
                    <a:pt x="126" y="46"/>
                  </a:lnTo>
                  <a:lnTo>
                    <a:pt x="130" y="44"/>
                  </a:lnTo>
                  <a:lnTo>
                    <a:pt x="206" y="44"/>
                  </a:lnTo>
                  <a:lnTo>
                    <a:pt x="206" y="236"/>
                  </a:lnTo>
                  <a:close/>
                  <a:moveTo>
                    <a:pt x="304" y="166"/>
                  </a:moveTo>
                  <a:lnTo>
                    <a:pt x="304" y="166"/>
                  </a:lnTo>
                  <a:lnTo>
                    <a:pt x="304" y="180"/>
                  </a:lnTo>
                  <a:lnTo>
                    <a:pt x="300" y="194"/>
                  </a:lnTo>
                  <a:lnTo>
                    <a:pt x="292" y="206"/>
                  </a:lnTo>
                  <a:lnTo>
                    <a:pt x="284" y="216"/>
                  </a:lnTo>
                  <a:lnTo>
                    <a:pt x="274" y="224"/>
                  </a:lnTo>
                  <a:lnTo>
                    <a:pt x="262" y="230"/>
                  </a:lnTo>
                  <a:lnTo>
                    <a:pt x="250" y="234"/>
                  </a:lnTo>
                  <a:lnTo>
                    <a:pt x="236" y="236"/>
                  </a:lnTo>
                  <a:lnTo>
                    <a:pt x="222" y="236"/>
                  </a:lnTo>
                  <a:lnTo>
                    <a:pt x="222" y="44"/>
                  </a:lnTo>
                  <a:lnTo>
                    <a:pt x="300" y="44"/>
                  </a:lnTo>
                  <a:lnTo>
                    <a:pt x="300" y="44"/>
                  </a:lnTo>
                  <a:lnTo>
                    <a:pt x="304" y="46"/>
                  </a:lnTo>
                  <a:lnTo>
                    <a:pt x="304" y="48"/>
                  </a:lnTo>
                  <a:lnTo>
                    <a:pt x="304" y="1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grpSp>
      <p:pic>
        <p:nvPicPr>
          <p:cNvPr id="1000" name="Picture 2" descr="Image result for splunk logo">
            <a:extLst>
              <a:ext uri="{FF2B5EF4-FFF2-40B4-BE49-F238E27FC236}">
                <a16:creationId xmlns:a16="http://schemas.microsoft.com/office/drawing/2014/main" id="{68275BCE-2B6C-44CA-ACDD-80941B32281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27988" y="4982276"/>
            <a:ext cx="745928" cy="225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4938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93"/>
                                        </p:tgtEl>
                                        <p:attrNameLst>
                                          <p:attrName>style.visibility</p:attrName>
                                        </p:attrNameLst>
                                      </p:cBhvr>
                                      <p:to>
                                        <p:strVal val="visible"/>
                                      </p:to>
                                    </p:set>
                                    <p:animEffect transition="in" filter="fade">
                                      <p:cBhvr>
                                        <p:cTn id="7" dur="500"/>
                                        <p:tgtEl>
                                          <p:spTgt spid="693"/>
                                        </p:tgtEl>
                                      </p:cBhvr>
                                    </p:animEffect>
                                    <p:anim calcmode="lin" valueType="num">
                                      <p:cBhvr>
                                        <p:cTn id="8" dur="500" fill="hold"/>
                                        <p:tgtEl>
                                          <p:spTgt spid="693"/>
                                        </p:tgtEl>
                                        <p:attrNameLst>
                                          <p:attrName>ppt_x</p:attrName>
                                        </p:attrNameLst>
                                      </p:cBhvr>
                                      <p:tavLst>
                                        <p:tav tm="0">
                                          <p:val>
                                            <p:strVal val="#ppt_x"/>
                                          </p:val>
                                        </p:tav>
                                        <p:tav tm="100000">
                                          <p:val>
                                            <p:strVal val="#ppt_x"/>
                                          </p:val>
                                        </p:tav>
                                      </p:tavLst>
                                    </p:anim>
                                    <p:anim calcmode="lin" valueType="num">
                                      <p:cBhvr>
                                        <p:cTn id="9" dur="500" fill="hold"/>
                                        <p:tgtEl>
                                          <p:spTgt spid="69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0"/>
                                          </p:stCondLst>
                                        </p:cTn>
                                        <p:tgtEl>
                                          <p:spTgt spid="188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3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43"/>
                                        </p:tgtEl>
                                        <p:attrNameLst>
                                          <p:attrName>style.visibility</p:attrName>
                                        </p:attrNameLst>
                                      </p:cBhvr>
                                      <p:to>
                                        <p:strVal val="visible"/>
                                      </p:to>
                                    </p:set>
                                  </p:childTnLst>
                                </p:cTn>
                              </p:par>
                            </p:childTnLst>
                          </p:cTn>
                        </p:par>
                        <p:par>
                          <p:cTn id="23" fill="hold">
                            <p:stCondLst>
                              <p:cond delay="500"/>
                            </p:stCondLst>
                            <p:childTnLst>
                              <p:par>
                                <p:cTn id="24" presetID="42" presetClass="path" presetSubtype="0" accel="50000" decel="50000" fill="hold" nodeType="afterEffect">
                                  <p:stCondLst>
                                    <p:cond delay="0"/>
                                  </p:stCondLst>
                                  <p:childTnLst>
                                    <p:animMotion origin="layout" path="M 2.70833E-6 4.81481E-6 L -0.2336 -0.30764 " pathEditMode="relative" rAng="0" ptsTypes="AA">
                                      <p:cBhvr>
                                        <p:cTn id="25" dur="1000" fill="hold"/>
                                        <p:tgtEl>
                                          <p:spTgt spid="1882"/>
                                        </p:tgtEl>
                                        <p:attrNameLst>
                                          <p:attrName>ppt_x</p:attrName>
                                          <p:attrName>ppt_y</p:attrName>
                                        </p:attrNameLst>
                                      </p:cBhvr>
                                      <p:rCtr x="-11680" y="-15394"/>
                                    </p:animMotion>
                                  </p:childTnLst>
                                </p:cTn>
                              </p:par>
                            </p:childTnLst>
                          </p:cTn>
                        </p:par>
                        <p:par>
                          <p:cTn id="26" fill="hold">
                            <p:stCondLst>
                              <p:cond delay="1500"/>
                            </p:stCondLst>
                            <p:childTnLst>
                              <p:par>
                                <p:cTn id="27" presetID="42" presetClass="path" presetSubtype="0" accel="50000" decel="50000" fill="hold" nodeType="afterEffect">
                                  <p:stCondLst>
                                    <p:cond delay="0"/>
                                  </p:stCondLst>
                                  <p:childTnLst>
                                    <p:animMotion origin="layout" path="M -1.875E-6 1.11111E-6 L -0.34323 -0.27732 " pathEditMode="relative" rAng="0" ptsTypes="AA">
                                      <p:cBhvr>
                                        <p:cTn id="28" dur="1000" fill="hold"/>
                                        <p:tgtEl>
                                          <p:spTgt spid="1930"/>
                                        </p:tgtEl>
                                        <p:attrNameLst>
                                          <p:attrName>ppt_x</p:attrName>
                                          <p:attrName>ppt_y</p:attrName>
                                        </p:attrNameLst>
                                      </p:cBhvr>
                                      <p:rCtr x="-17161" y="-13866"/>
                                    </p:animMotion>
                                  </p:childTnLst>
                                </p:cTn>
                              </p:par>
                            </p:childTnLst>
                          </p:cTn>
                        </p:par>
                        <p:par>
                          <p:cTn id="29" fill="hold">
                            <p:stCondLst>
                              <p:cond delay="2500"/>
                            </p:stCondLst>
                            <p:childTnLst>
                              <p:par>
                                <p:cTn id="30" presetID="42" presetClass="path" presetSubtype="0" accel="50000" decel="50000" fill="hold" nodeType="afterEffect">
                                  <p:stCondLst>
                                    <p:cond delay="0"/>
                                  </p:stCondLst>
                                  <p:childTnLst>
                                    <p:animMotion origin="layout" path="M 1.45833E-6 4.81481E-6 L -0.3836 -0.36829 " pathEditMode="relative" rAng="0" ptsTypes="AA">
                                      <p:cBhvr>
                                        <p:cTn id="31" dur="1000" fill="hold"/>
                                        <p:tgtEl>
                                          <p:spTgt spid="1943"/>
                                        </p:tgtEl>
                                        <p:attrNameLst>
                                          <p:attrName>ppt_x</p:attrName>
                                          <p:attrName>ppt_y</p:attrName>
                                        </p:attrNameLst>
                                      </p:cBhvr>
                                      <p:rCtr x="-19180" y="-18426"/>
                                    </p:animMotion>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1477"/>
                                        </p:tgtEl>
                                        <p:attrNameLst>
                                          <p:attrName>style.visibility</p:attrName>
                                        </p:attrNameLst>
                                      </p:cBhvr>
                                      <p:to>
                                        <p:strVal val="visible"/>
                                      </p:to>
                                    </p:set>
                                    <p:animEffect transition="in" filter="wipe(left)">
                                      <p:cBhvr>
                                        <p:cTn id="35" dur="500"/>
                                        <p:tgtEl>
                                          <p:spTgt spid="1477"/>
                                        </p:tgtEl>
                                      </p:cBhvr>
                                    </p:animEffect>
                                  </p:childTnLst>
                                </p:cTn>
                              </p:par>
                              <p:par>
                                <p:cTn id="36" presetID="22" presetClass="entr" presetSubtype="8" fill="hold" nodeType="withEffect">
                                  <p:stCondLst>
                                    <p:cond delay="0"/>
                                  </p:stCondLst>
                                  <p:childTnLst>
                                    <p:set>
                                      <p:cBhvr>
                                        <p:cTn id="37" dur="1" fill="hold">
                                          <p:stCondLst>
                                            <p:cond delay="0"/>
                                          </p:stCondLst>
                                        </p:cTn>
                                        <p:tgtEl>
                                          <p:spTgt spid="1478"/>
                                        </p:tgtEl>
                                        <p:attrNameLst>
                                          <p:attrName>style.visibility</p:attrName>
                                        </p:attrNameLst>
                                      </p:cBhvr>
                                      <p:to>
                                        <p:strVal val="visible"/>
                                      </p:to>
                                    </p:set>
                                    <p:animEffect transition="in" filter="wipe(left)">
                                      <p:cBhvr>
                                        <p:cTn id="38" dur="500"/>
                                        <p:tgtEl>
                                          <p:spTgt spid="1478"/>
                                        </p:tgtEl>
                                      </p:cBhvr>
                                    </p:animEffect>
                                  </p:childTnLst>
                                </p:cTn>
                              </p:par>
                              <p:par>
                                <p:cTn id="39" presetID="22" presetClass="entr" presetSubtype="8" fill="hold" nodeType="withEffect">
                                  <p:stCondLst>
                                    <p:cond delay="0"/>
                                  </p:stCondLst>
                                  <p:childTnLst>
                                    <p:set>
                                      <p:cBhvr>
                                        <p:cTn id="40" dur="1" fill="hold">
                                          <p:stCondLst>
                                            <p:cond delay="0"/>
                                          </p:stCondLst>
                                        </p:cTn>
                                        <p:tgtEl>
                                          <p:spTgt spid="1488"/>
                                        </p:tgtEl>
                                        <p:attrNameLst>
                                          <p:attrName>style.visibility</p:attrName>
                                        </p:attrNameLst>
                                      </p:cBhvr>
                                      <p:to>
                                        <p:strVal val="visible"/>
                                      </p:to>
                                    </p:set>
                                    <p:animEffect transition="in" filter="wipe(left)">
                                      <p:cBhvr>
                                        <p:cTn id="41" dur="500"/>
                                        <p:tgtEl>
                                          <p:spTgt spid="1488"/>
                                        </p:tgtEl>
                                      </p:cBhvr>
                                    </p:animEffect>
                                  </p:childTnLst>
                                </p:cTn>
                              </p:par>
                              <p:par>
                                <p:cTn id="42" presetID="22" presetClass="entr" presetSubtype="8" fill="hold" nodeType="withEffect">
                                  <p:stCondLst>
                                    <p:cond delay="0"/>
                                  </p:stCondLst>
                                  <p:childTnLst>
                                    <p:set>
                                      <p:cBhvr>
                                        <p:cTn id="43" dur="1" fill="hold">
                                          <p:stCondLst>
                                            <p:cond delay="0"/>
                                          </p:stCondLst>
                                        </p:cTn>
                                        <p:tgtEl>
                                          <p:spTgt spid="1484"/>
                                        </p:tgtEl>
                                        <p:attrNameLst>
                                          <p:attrName>style.visibility</p:attrName>
                                        </p:attrNameLst>
                                      </p:cBhvr>
                                      <p:to>
                                        <p:strVal val="visible"/>
                                      </p:to>
                                    </p:set>
                                    <p:animEffect transition="in" filter="wipe(left)">
                                      <p:cBhvr>
                                        <p:cTn id="44" dur="500"/>
                                        <p:tgtEl>
                                          <p:spTgt spid="1484"/>
                                        </p:tgtEl>
                                      </p:cBhvr>
                                    </p:animEffect>
                                  </p:childTnLst>
                                </p:cTn>
                              </p:par>
                              <p:par>
                                <p:cTn id="45" presetID="22" presetClass="entr" presetSubtype="8" fill="hold" nodeType="withEffect">
                                  <p:stCondLst>
                                    <p:cond delay="0"/>
                                  </p:stCondLst>
                                  <p:childTnLst>
                                    <p:set>
                                      <p:cBhvr>
                                        <p:cTn id="46" dur="1" fill="hold">
                                          <p:stCondLst>
                                            <p:cond delay="0"/>
                                          </p:stCondLst>
                                        </p:cTn>
                                        <p:tgtEl>
                                          <p:spTgt spid="1483"/>
                                        </p:tgtEl>
                                        <p:attrNameLst>
                                          <p:attrName>style.visibility</p:attrName>
                                        </p:attrNameLst>
                                      </p:cBhvr>
                                      <p:to>
                                        <p:strVal val="visible"/>
                                      </p:to>
                                    </p:set>
                                    <p:animEffect transition="in" filter="wipe(left)">
                                      <p:cBhvr>
                                        <p:cTn id="47" dur="500"/>
                                        <p:tgtEl>
                                          <p:spTgt spid="1483"/>
                                        </p:tgtEl>
                                      </p:cBhvr>
                                    </p:animEffect>
                                  </p:childTnLst>
                                </p:cTn>
                              </p:par>
                              <p:par>
                                <p:cTn id="48" presetID="22" presetClass="entr" presetSubtype="8" fill="hold" nodeType="withEffect">
                                  <p:stCondLst>
                                    <p:cond delay="0"/>
                                  </p:stCondLst>
                                  <p:childTnLst>
                                    <p:set>
                                      <p:cBhvr>
                                        <p:cTn id="49" dur="1" fill="hold">
                                          <p:stCondLst>
                                            <p:cond delay="0"/>
                                          </p:stCondLst>
                                        </p:cTn>
                                        <p:tgtEl>
                                          <p:spTgt spid="1472"/>
                                        </p:tgtEl>
                                        <p:attrNameLst>
                                          <p:attrName>style.visibility</p:attrName>
                                        </p:attrNameLst>
                                      </p:cBhvr>
                                      <p:to>
                                        <p:strVal val="visible"/>
                                      </p:to>
                                    </p:set>
                                    <p:animEffect transition="in" filter="wipe(left)">
                                      <p:cBhvr>
                                        <p:cTn id="50" dur="500"/>
                                        <p:tgtEl>
                                          <p:spTgt spid="1472"/>
                                        </p:tgtEl>
                                      </p:cBhvr>
                                    </p:animEffect>
                                  </p:childTnLst>
                                </p:cTn>
                              </p:par>
                              <p:par>
                                <p:cTn id="51" presetID="22" presetClass="entr" presetSubtype="8" fill="hold" nodeType="withEffect">
                                  <p:stCondLst>
                                    <p:cond delay="0"/>
                                  </p:stCondLst>
                                  <p:childTnLst>
                                    <p:set>
                                      <p:cBhvr>
                                        <p:cTn id="52" dur="1" fill="hold">
                                          <p:stCondLst>
                                            <p:cond delay="0"/>
                                          </p:stCondLst>
                                        </p:cTn>
                                        <p:tgtEl>
                                          <p:spTgt spid="1479"/>
                                        </p:tgtEl>
                                        <p:attrNameLst>
                                          <p:attrName>style.visibility</p:attrName>
                                        </p:attrNameLst>
                                      </p:cBhvr>
                                      <p:to>
                                        <p:strVal val="visible"/>
                                      </p:to>
                                    </p:set>
                                    <p:animEffect transition="in" filter="wipe(left)">
                                      <p:cBhvr>
                                        <p:cTn id="53" dur="500"/>
                                        <p:tgtEl>
                                          <p:spTgt spid="1479"/>
                                        </p:tgtEl>
                                      </p:cBhvr>
                                    </p:animEffect>
                                  </p:childTnLst>
                                </p:cTn>
                              </p:par>
                              <p:par>
                                <p:cTn id="54" presetID="22" presetClass="entr" presetSubtype="8" fill="hold" nodeType="withEffect">
                                  <p:stCondLst>
                                    <p:cond delay="0"/>
                                  </p:stCondLst>
                                  <p:childTnLst>
                                    <p:set>
                                      <p:cBhvr>
                                        <p:cTn id="55" dur="1" fill="hold">
                                          <p:stCondLst>
                                            <p:cond delay="0"/>
                                          </p:stCondLst>
                                        </p:cTn>
                                        <p:tgtEl>
                                          <p:spTgt spid="1486"/>
                                        </p:tgtEl>
                                        <p:attrNameLst>
                                          <p:attrName>style.visibility</p:attrName>
                                        </p:attrNameLst>
                                      </p:cBhvr>
                                      <p:to>
                                        <p:strVal val="visible"/>
                                      </p:to>
                                    </p:set>
                                    <p:animEffect transition="in" filter="wipe(left)">
                                      <p:cBhvr>
                                        <p:cTn id="56" dur="500"/>
                                        <p:tgtEl>
                                          <p:spTgt spid="1486"/>
                                        </p:tgtEl>
                                      </p:cBhvr>
                                    </p:animEffect>
                                  </p:childTnLst>
                                </p:cTn>
                              </p:par>
                              <p:par>
                                <p:cTn id="57" presetID="22" presetClass="entr" presetSubtype="1" fill="hold" nodeType="withEffect">
                                  <p:stCondLst>
                                    <p:cond delay="0"/>
                                  </p:stCondLst>
                                  <p:childTnLst>
                                    <p:set>
                                      <p:cBhvr>
                                        <p:cTn id="58" dur="1" fill="hold">
                                          <p:stCondLst>
                                            <p:cond delay="0"/>
                                          </p:stCondLst>
                                        </p:cTn>
                                        <p:tgtEl>
                                          <p:spTgt spid="1485"/>
                                        </p:tgtEl>
                                        <p:attrNameLst>
                                          <p:attrName>style.visibility</p:attrName>
                                        </p:attrNameLst>
                                      </p:cBhvr>
                                      <p:to>
                                        <p:strVal val="visible"/>
                                      </p:to>
                                    </p:set>
                                    <p:animEffect transition="in" filter="wipe(up)">
                                      <p:cBhvr>
                                        <p:cTn id="59" dur="500"/>
                                        <p:tgtEl>
                                          <p:spTgt spid="1485"/>
                                        </p:tgtEl>
                                      </p:cBhvr>
                                    </p:animEffect>
                                  </p:childTnLst>
                                </p:cTn>
                              </p:par>
                              <p:par>
                                <p:cTn id="60" presetID="22" presetClass="entr" presetSubtype="1" fill="hold" nodeType="withEffect">
                                  <p:stCondLst>
                                    <p:cond delay="0"/>
                                  </p:stCondLst>
                                  <p:childTnLst>
                                    <p:set>
                                      <p:cBhvr>
                                        <p:cTn id="61" dur="1" fill="hold">
                                          <p:stCondLst>
                                            <p:cond delay="0"/>
                                          </p:stCondLst>
                                        </p:cTn>
                                        <p:tgtEl>
                                          <p:spTgt spid="1487"/>
                                        </p:tgtEl>
                                        <p:attrNameLst>
                                          <p:attrName>style.visibility</p:attrName>
                                        </p:attrNameLst>
                                      </p:cBhvr>
                                      <p:to>
                                        <p:strVal val="visible"/>
                                      </p:to>
                                    </p:set>
                                    <p:animEffect transition="in" filter="wipe(up)">
                                      <p:cBhvr>
                                        <p:cTn id="62" dur="500"/>
                                        <p:tgtEl>
                                          <p:spTgt spid="1487"/>
                                        </p:tgtEl>
                                      </p:cBhvr>
                                    </p:animEffect>
                                  </p:childTnLst>
                                </p:cTn>
                              </p:par>
                              <p:par>
                                <p:cTn id="63" presetID="22" presetClass="entr" presetSubtype="1" fill="hold" nodeType="withEffect">
                                  <p:stCondLst>
                                    <p:cond delay="0"/>
                                  </p:stCondLst>
                                  <p:childTnLst>
                                    <p:set>
                                      <p:cBhvr>
                                        <p:cTn id="64" dur="1" fill="hold">
                                          <p:stCondLst>
                                            <p:cond delay="0"/>
                                          </p:stCondLst>
                                        </p:cTn>
                                        <p:tgtEl>
                                          <p:spTgt spid="1474"/>
                                        </p:tgtEl>
                                        <p:attrNameLst>
                                          <p:attrName>style.visibility</p:attrName>
                                        </p:attrNameLst>
                                      </p:cBhvr>
                                      <p:to>
                                        <p:strVal val="visible"/>
                                      </p:to>
                                    </p:set>
                                    <p:animEffect transition="in" filter="wipe(up)">
                                      <p:cBhvr>
                                        <p:cTn id="65" dur="500"/>
                                        <p:tgtEl>
                                          <p:spTgt spid="1474"/>
                                        </p:tgtEl>
                                      </p:cBhvr>
                                    </p:animEffect>
                                  </p:childTnLst>
                                </p:cTn>
                              </p:par>
                              <p:par>
                                <p:cTn id="66" presetID="22" presetClass="entr" presetSubtype="1" fill="hold" nodeType="withEffect">
                                  <p:stCondLst>
                                    <p:cond delay="0"/>
                                  </p:stCondLst>
                                  <p:childTnLst>
                                    <p:set>
                                      <p:cBhvr>
                                        <p:cTn id="67" dur="1" fill="hold">
                                          <p:stCondLst>
                                            <p:cond delay="0"/>
                                          </p:stCondLst>
                                        </p:cTn>
                                        <p:tgtEl>
                                          <p:spTgt spid="1471"/>
                                        </p:tgtEl>
                                        <p:attrNameLst>
                                          <p:attrName>style.visibility</p:attrName>
                                        </p:attrNameLst>
                                      </p:cBhvr>
                                      <p:to>
                                        <p:strVal val="visible"/>
                                      </p:to>
                                    </p:set>
                                    <p:animEffect transition="in" filter="wipe(up)">
                                      <p:cBhvr>
                                        <p:cTn id="68" dur="500"/>
                                        <p:tgtEl>
                                          <p:spTgt spid="1471"/>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999"/>
                                        </p:tgtEl>
                                        <p:attrNameLst>
                                          <p:attrName>style.visibility</p:attrName>
                                        </p:attrNameLst>
                                      </p:cBhvr>
                                      <p:to>
                                        <p:strVal val="visible"/>
                                      </p:to>
                                    </p:set>
                                    <p:animEffect transition="in" filter="fade">
                                      <p:cBhvr>
                                        <p:cTn id="73" dur="500"/>
                                        <p:tgtEl>
                                          <p:spTgt spid="9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693FE5-5BFB-4604-AB0E-1409A2C02941}"/>
              </a:ext>
            </a:extLst>
          </p:cNvPr>
          <p:cNvPicPr>
            <a:picLocks noChangeAspect="1"/>
          </p:cNvPicPr>
          <p:nvPr/>
        </p:nvPicPr>
        <p:blipFill>
          <a:blip r:embed="rId3"/>
          <a:stretch>
            <a:fillRect/>
          </a:stretch>
        </p:blipFill>
        <p:spPr>
          <a:xfrm>
            <a:off x="-10797" y="0"/>
            <a:ext cx="12192000" cy="6858000"/>
          </a:xfrm>
          <a:prstGeom prst="rect">
            <a:avLst/>
          </a:prstGeom>
        </p:spPr>
      </p:pic>
      <p:sp>
        <p:nvSpPr>
          <p:cNvPr id="8" name="Slide Number Placeholder 4">
            <a:extLst>
              <a:ext uri="{FF2B5EF4-FFF2-40B4-BE49-F238E27FC236}">
                <a16:creationId xmlns:a16="http://schemas.microsoft.com/office/drawing/2014/main" id="{E0712E12-03F2-4BDD-B2B9-81E0DF7C005B}"/>
              </a:ext>
            </a:extLst>
          </p:cNvPr>
          <p:cNvSpPr txBox="1">
            <a:spLocks/>
          </p:cNvSpPr>
          <p:nvPr/>
        </p:nvSpPr>
        <p:spPr>
          <a:xfrm>
            <a:off x="-10161" y="6442075"/>
            <a:ext cx="656700" cy="365125"/>
          </a:xfrm>
          <a:prstGeom prst="rect">
            <a:avLst/>
          </a:prstGeom>
        </p:spPr>
        <p:txBody>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1E91139B-E493-45EA-8394-F809D9532239}" type="slidenum">
              <a:rPr lang="en-US" sz="1000" smtClean="0">
                <a:solidFill>
                  <a:srgbClr val="292A2E">
                    <a:tint val="75000"/>
                  </a:srgbClr>
                </a:solidFill>
                <a:latin typeface="Open Sans"/>
              </a:rPr>
              <a:pPr algn="r">
                <a:defRPr/>
              </a:pPr>
              <a:t>13</a:t>
            </a:fld>
            <a:endParaRPr lang="en-US" sz="1000" dirty="0">
              <a:solidFill>
                <a:srgbClr val="292A2E">
                  <a:tint val="75000"/>
                </a:srgbClr>
              </a:solidFill>
              <a:latin typeface="Open Sans"/>
            </a:endParaRPr>
          </a:p>
        </p:txBody>
      </p:sp>
      <p:sp>
        <p:nvSpPr>
          <p:cNvPr id="5" name="Rectangle 4">
            <a:extLst>
              <a:ext uri="{FF2B5EF4-FFF2-40B4-BE49-F238E27FC236}">
                <a16:creationId xmlns:a16="http://schemas.microsoft.com/office/drawing/2014/main" id="{D044CBF0-3AF0-444A-AD95-89267EDC8703}"/>
              </a:ext>
            </a:extLst>
          </p:cNvPr>
          <p:cNvSpPr/>
          <p:nvPr/>
        </p:nvSpPr>
        <p:spPr>
          <a:xfrm>
            <a:off x="-10161" y="0"/>
            <a:ext cx="12191364" cy="6858000"/>
          </a:xfrm>
          <a:prstGeom prst="rect">
            <a:avLst/>
          </a:prstGeom>
          <a:solidFill>
            <a:schemeClr val="tx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25" name="Rectangle 24">
            <a:extLst>
              <a:ext uri="{FF2B5EF4-FFF2-40B4-BE49-F238E27FC236}">
                <a16:creationId xmlns:a16="http://schemas.microsoft.com/office/drawing/2014/main" id="{24F0BF26-C314-4872-872A-F915F1DE1235}"/>
              </a:ext>
            </a:extLst>
          </p:cNvPr>
          <p:cNvSpPr/>
          <p:nvPr/>
        </p:nvSpPr>
        <p:spPr>
          <a:xfrm>
            <a:off x="4800867" y="2879962"/>
            <a:ext cx="2347699" cy="5038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Open Sans"/>
              <a:ea typeface="+mn-ea"/>
              <a:cs typeface="+mn-cs"/>
            </a:endParaRPr>
          </a:p>
        </p:txBody>
      </p:sp>
      <p:sp>
        <p:nvSpPr>
          <p:cNvPr id="26" name="Text Placeholder 3">
            <a:extLst>
              <a:ext uri="{FF2B5EF4-FFF2-40B4-BE49-F238E27FC236}">
                <a16:creationId xmlns:a16="http://schemas.microsoft.com/office/drawing/2014/main" id="{9795928B-7DF4-4D64-94AA-C74449597807}"/>
              </a:ext>
            </a:extLst>
          </p:cNvPr>
          <p:cNvSpPr txBox="1">
            <a:spLocks/>
          </p:cNvSpPr>
          <p:nvPr/>
        </p:nvSpPr>
        <p:spPr>
          <a:xfrm>
            <a:off x="10797" y="1395315"/>
            <a:ext cx="12192000" cy="777627"/>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Open Sans"/>
                <a:ea typeface="+mn-ea"/>
                <a:cs typeface="+mn-cs"/>
              </a:rPr>
              <a:t>Hear it from Purdue University</a:t>
            </a:r>
            <a:endParaRPr kumimoji="0" lang="en-US" sz="5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Open Sans"/>
              <a:ea typeface="+mn-ea"/>
              <a:cs typeface="+mn-cs"/>
            </a:endParaRPr>
          </a:p>
        </p:txBody>
      </p:sp>
      <p:sp>
        <p:nvSpPr>
          <p:cNvPr id="9" name="Text Placeholder 3">
            <a:extLst>
              <a:ext uri="{FF2B5EF4-FFF2-40B4-BE49-F238E27FC236}">
                <a16:creationId xmlns:a16="http://schemas.microsoft.com/office/drawing/2014/main" id="{BAA26DF2-12A3-4790-A8CE-37F885822170}"/>
              </a:ext>
            </a:extLst>
          </p:cNvPr>
          <p:cNvSpPr txBox="1">
            <a:spLocks/>
          </p:cNvSpPr>
          <p:nvPr/>
        </p:nvSpPr>
        <p:spPr>
          <a:xfrm>
            <a:off x="3517901" y="4791148"/>
            <a:ext cx="4616388" cy="777627"/>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endParaRPr kumimoji="0" lang="en-US" sz="44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Open Sans"/>
              <a:ea typeface="+mn-ea"/>
              <a:cs typeface="+mn-cs"/>
            </a:endParaRPr>
          </a:p>
        </p:txBody>
      </p:sp>
      <p:sp>
        <p:nvSpPr>
          <p:cNvPr id="6" name="Rectangle: Rounded Corners 5">
            <a:hlinkClick r:id="rId4"/>
            <a:extLst>
              <a:ext uri="{FF2B5EF4-FFF2-40B4-BE49-F238E27FC236}">
                <a16:creationId xmlns:a16="http://schemas.microsoft.com/office/drawing/2014/main" id="{F81C2B13-5024-44FA-BA21-36AA4DB3B604}"/>
              </a:ext>
            </a:extLst>
          </p:cNvPr>
          <p:cNvSpPr/>
          <p:nvPr/>
        </p:nvSpPr>
        <p:spPr>
          <a:xfrm>
            <a:off x="4664767" y="3637362"/>
            <a:ext cx="2658628" cy="777627"/>
          </a:xfrm>
          <a:prstGeom prst="roundRect">
            <a:avLst/>
          </a:prstGeom>
          <a:solidFill>
            <a:srgbClr val="FFC000"/>
          </a:solidFill>
          <a:ln>
            <a:noFill/>
          </a:ln>
          <a:effectLst>
            <a:outerShdw blurRad="50800" dist="38100" dir="2700000" algn="tl"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spcBef>
                <a:spcPts val="750"/>
              </a:spcBef>
              <a:defRPr/>
            </a:pPr>
            <a:r>
              <a:rPr lang="en-US" sz="2000" b="1" dirty="0">
                <a:solidFill>
                  <a:schemeClr val="bg1"/>
                </a:solidFill>
                <a:effectLst>
                  <a:outerShdw blurRad="38100" dist="38100" dir="2700000" algn="tl">
                    <a:srgbClr val="000000">
                      <a:alpha val="43137"/>
                    </a:srgbClr>
                  </a:outerShdw>
                </a:effectLst>
              </a:rPr>
              <a:t>Play Testimonial</a:t>
            </a:r>
            <a:endParaRPr lang="en-US" sz="32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22342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113463"/>
          </a:xfrm>
          <a:prstGeom prst="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179DBFD5-0050-4A0E-ADD7-216F9249F6F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91139B-E493-45EA-8394-F809D9532239}" type="slidenum">
              <a:rPr kumimoji="0" lang="en-US" sz="1000" b="0" i="0" u="none" strike="noStrike" kern="1200" cap="none" spc="0" normalizeH="0" baseline="0" noProof="0" smtClean="0">
                <a:ln>
                  <a:noFill/>
                </a:ln>
                <a:solidFill>
                  <a:srgbClr val="292A2E">
                    <a:tint val="75000"/>
                  </a:srgbClr>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000" b="0" i="0" u="none" strike="noStrike" kern="1200" cap="none" spc="0" normalizeH="0" baseline="0" noProof="0" dirty="0">
              <a:ln>
                <a:noFill/>
              </a:ln>
              <a:solidFill>
                <a:srgbClr val="292A2E">
                  <a:tint val="75000"/>
                </a:srgbClr>
              </a:solidFill>
              <a:effectLst/>
              <a:uLnTx/>
              <a:uFillTx/>
              <a:latin typeface="Open Sans"/>
              <a:ea typeface="+mn-ea"/>
              <a:cs typeface="+mn-cs"/>
            </a:endParaRPr>
          </a:p>
        </p:txBody>
      </p:sp>
      <p:sp>
        <p:nvSpPr>
          <p:cNvPr id="7" name="Rounded Rectangle 4">
            <a:extLst>
              <a:ext uri="{FF2B5EF4-FFF2-40B4-BE49-F238E27FC236}">
                <a16:creationId xmlns:a16="http://schemas.microsoft.com/office/drawing/2014/main" id="{4AF34C44-13C7-4CF2-9D0D-E79C887F513B}"/>
              </a:ext>
            </a:extLst>
          </p:cNvPr>
          <p:cNvSpPr/>
          <p:nvPr/>
        </p:nvSpPr>
        <p:spPr>
          <a:xfrm>
            <a:off x="0" y="-1"/>
            <a:ext cx="12192000" cy="6113463"/>
          </a:xfrm>
          <a:prstGeom prst="roundRect">
            <a:avLst>
              <a:gd name="adj" fmla="val 0"/>
            </a:avLst>
          </a:prstGeom>
          <a:solidFill>
            <a:srgbClr val="292A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pic>
        <p:nvPicPr>
          <p:cNvPr id="3" name="Picture 2"/>
          <p:cNvPicPr>
            <a:picLocks noChangeAspect="1"/>
          </p:cNvPicPr>
          <p:nvPr/>
        </p:nvPicPr>
        <p:blipFill rotWithShape="1">
          <a:blip r:embed="rId3" cstate="email">
            <a:alphaModFix amt="18000"/>
            <a:extLst>
              <a:ext uri="{28A0092B-C50C-407E-A947-70E740481C1C}">
                <a14:useLocalDpi xmlns:a14="http://schemas.microsoft.com/office/drawing/2010/main"/>
              </a:ext>
            </a:extLst>
          </a:blip>
          <a:srcRect/>
          <a:stretch/>
        </p:blipFill>
        <p:spPr>
          <a:xfrm>
            <a:off x="0" y="0"/>
            <a:ext cx="12192000" cy="6096000"/>
          </a:xfrm>
          <a:prstGeom prst="rect">
            <a:avLst/>
          </a:prstGeom>
        </p:spPr>
      </p:pic>
      <p:cxnSp>
        <p:nvCxnSpPr>
          <p:cNvPr id="8" name="Straight Connector 7">
            <a:extLst>
              <a:ext uri="{FF2B5EF4-FFF2-40B4-BE49-F238E27FC236}">
                <a16:creationId xmlns:a16="http://schemas.microsoft.com/office/drawing/2014/main" id="{E6C4D615-ABE0-44A9-9437-E91C65012026}"/>
              </a:ext>
            </a:extLst>
          </p:cNvPr>
          <p:cNvCxnSpPr/>
          <p:nvPr/>
        </p:nvCxnSpPr>
        <p:spPr>
          <a:xfrm>
            <a:off x="1059506" y="3554826"/>
            <a:ext cx="1185408" cy="0"/>
          </a:xfrm>
          <a:prstGeom prst="line">
            <a:avLst/>
          </a:prstGeom>
          <a:ln w="44450">
            <a:solidFill>
              <a:srgbClr val="FFC000"/>
            </a:solidFill>
          </a:ln>
        </p:spPr>
        <p:style>
          <a:lnRef idx="1">
            <a:schemeClr val="accent1"/>
          </a:lnRef>
          <a:fillRef idx="0">
            <a:schemeClr val="accent1"/>
          </a:fillRef>
          <a:effectRef idx="0">
            <a:schemeClr val="accent1"/>
          </a:effectRef>
          <a:fontRef idx="minor">
            <a:schemeClr val="tx1"/>
          </a:fontRef>
        </p:style>
      </p:cxnSp>
      <p:sp>
        <p:nvSpPr>
          <p:cNvPr id="11" name="מלבן 5"/>
          <p:cNvSpPr/>
          <p:nvPr/>
        </p:nvSpPr>
        <p:spPr>
          <a:xfrm>
            <a:off x="945024" y="2296275"/>
            <a:ext cx="4294709" cy="825170"/>
          </a:xfrm>
          <a:prstGeom prst="rect">
            <a:avLst/>
          </a:prstGeom>
        </p:spPr>
        <p:txBody>
          <a:bodyPr wrap="square" lIns="48841" tIns="24420" rIns="48841" bIns="24420">
            <a:spAutoFit/>
          </a:bodyPr>
          <a:lstStyle/>
          <a:p>
            <a:pPr lvl="0">
              <a:lnSpc>
                <a:spcPct val="90000"/>
              </a:lnSpc>
              <a:spcBef>
                <a:spcPct val="0"/>
              </a:spcBef>
              <a:defRPr/>
            </a:pPr>
            <a:r>
              <a:rPr lang="en-US" sz="5500" b="1" dirty="0">
                <a:solidFill>
                  <a:schemeClr val="bg1"/>
                </a:solidFill>
              </a:rPr>
              <a:t>Good Luck!</a:t>
            </a:r>
            <a:endParaRPr kumimoji="0" lang="he-IL" sz="5500" i="0" u="none" strike="noStrike" kern="1200" cap="none" spc="0" normalizeH="0" baseline="0" noProof="0" dirty="0">
              <a:ln>
                <a:noFill/>
              </a:ln>
              <a:solidFill>
                <a:schemeClr val="bg1"/>
              </a:solidFill>
              <a:effectLst/>
              <a:uLnTx/>
              <a:uFillTx/>
              <a:latin typeface="Open Sans"/>
              <a:cs typeface="Arial" panose="020B0604020202020204" pitchFamily="34" charset="0"/>
            </a:endParaRPr>
          </a:p>
        </p:txBody>
      </p:sp>
      <p:pic>
        <p:nvPicPr>
          <p:cNvPr id="6" name="Picture 5">
            <a:extLst>
              <a:ext uri="{FF2B5EF4-FFF2-40B4-BE49-F238E27FC236}">
                <a16:creationId xmlns:a16="http://schemas.microsoft.com/office/drawing/2014/main" id="{9B4E8634-9843-4DA2-AD1C-24B5684ABF16}"/>
              </a:ext>
            </a:extLst>
          </p:cNvPr>
          <p:cNvPicPr>
            <a:picLocks noChangeAspect="1"/>
          </p:cNvPicPr>
          <p:nvPr/>
        </p:nvPicPr>
        <p:blipFill>
          <a:blip r:embed="rId4"/>
          <a:stretch>
            <a:fillRect/>
          </a:stretch>
        </p:blipFill>
        <p:spPr>
          <a:xfrm>
            <a:off x="4785361" y="6387043"/>
            <a:ext cx="2140371" cy="334433"/>
          </a:xfrm>
          <a:prstGeom prst="rect">
            <a:avLst/>
          </a:prstGeom>
        </p:spPr>
      </p:pic>
    </p:spTree>
    <p:extLst>
      <p:ext uri="{BB962C8B-B14F-4D97-AF65-F5344CB8AC3E}">
        <p14:creationId xmlns:p14="http://schemas.microsoft.com/office/powerpoint/2010/main" val="3344679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469FC1-CC1D-4FF2-A4E2-4384379439F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DCFB14-7DA6-44D4-A265-5EB7147727CA}" type="slidenum">
              <a:rPr kumimoji="0" lang="en-US" sz="1000" b="0" i="0" u="none" strike="noStrike" kern="1200" cap="none" spc="0" normalizeH="0" baseline="0" noProof="0" smtClean="0">
                <a:ln>
                  <a:noFill/>
                </a:ln>
                <a:solidFill>
                  <a:srgbClr val="292A2E">
                    <a:tint val="75000"/>
                  </a:srgbClr>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000" b="0" i="0" u="none" strike="noStrike" kern="1200" cap="none" spc="0" normalizeH="0" baseline="0" noProof="0">
              <a:ln>
                <a:noFill/>
              </a:ln>
              <a:solidFill>
                <a:srgbClr val="292A2E">
                  <a:tint val="75000"/>
                </a:srgbClr>
              </a:solidFill>
              <a:effectLst/>
              <a:uLnTx/>
              <a:uFillTx/>
              <a:latin typeface="Open Sans"/>
              <a:ea typeface="+mn-ea"/>
              <a:cs typeface="+mn-cs"/>
            </a:endParaRPr>
          </a:p>
        </p:txBody>
      </p:sp>
      <p:sp>
        <p:nvSpPr>
          <p:cNvPr id="9" name="Content Placeholder 8">
            <a:extLst>
              <a:ext uri="{FF2B5EF4-FFF2-40B4-BE49-F238E27FC236}">
                <a16:creationId xmlns:a16="http://schemas.microsoft.com/office/drawing/2014/main" id="{26AB64A8-C96F-4E31-AE34-F583B6EBB0C7}"/>
              </a:ext>
            </a:extLst>
          </p:cNvPr>
          <p:cNvSpPr>
            <a:spLocks noGrp="1"/>
          </p:cNvSpPr>
          <p:nvPr>
            <p:ph idx="1"/>
          </p:nvPr>
        </p:nvSpPr>
        <p:spPr>
          <a:xfrm>
            <a:off x="5760720" y="1341121"/>
            <a:ext cx="6339840" cy="2875280"/>
          </a:xfrm>
        </p:spPr>
        <p:txBody>
          <a:bodyPr>
            <a:normAutofit/>
          </a:bodyPr>
          <a:lstStyle/>
          <a:p>
            <a:r>
              <a:rPr lang="en-US" dirty="0"/>
              <a:t>Founded 2015</a:t>
            </a:r>
          </a:p>
          <a:p>
            <a:r>
              <a:rPr lang="en-US" dirty="0"/>
              <a:t>Employs 150</a:t>
            </a:r>
          </a:p>
          <a:p>
            <a:r>
              <a:rPr lang="en-US" dirty="0"/>
              <a:t>Offices in the US, Europe and Asia</a:t>
            </a:r>
          </a:p>
          <a:p>
            <a:r>
              <a:rPr lang="en-US" dirty="0"/>
              <a:t>Raised $70M from Charlesbank in 5/2020</a:t>
            </a:r>
          </a:p>
          <a:p>
            <a:r>
              <a:rPr lang="en-US" dirty="0"/>
              <a:t>Top-Tier Investors</a:t>
            </a:r>
          </a:p>
        </p:txBody>
      </p:sp>
      <p:sp>
        <p:nvSpPr>
          <p:cNvPr id="4" name="Title 4">
            <a:extLst>
              <a:ext uri="{FF2B5EF4-FFF2-40B4-BE49-F238E27FC236}">
                <a16:creationId xmlns:a16="http://schemas.microsoft.com/office/drawing/2014/main" id="{C823A0EB-A10D-42AD-829E-0FE3F48BF2C6}"/>
              </a:ext>
            </a:extLst>
          </p:cNvPr>
          <p:cNvSpPr txBox="1">
            <a:spLocks/>
          </p:cNvSpPr>
          <p:nvPr/>
        </p:nvSpPr>
        <p:spPr>
          <a:xfrm>
            <a:off x="837606" y="366604"/>
            <a:ext cx="3362325" cy="1325563"/>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200" b="1" dirty="0">
                <a:solidFill>
                  <a:schemeClr val="bg1"/>
                </a:solidFill>
              </a:rPr>
              <a:t>About Cyberbit</a:t>
            </a:r>
          </a:p>
        </p:txBody>
      </p:sp>
      <p:pic>
        <p:nvPicPr>
          <p:cNvPr id="1026" name="Picture 2" descr="49th Parallel Coffee Roasters® and Claridge Announce Strategic ...">
            <a:extLst>
              <a:ext uri="{FF2B5EF4-FFF2-40B4-BE49-F238E27FC236}">
                <a16:creationId xmlns:a16="http://schemas.microsoft.com/office/drawing/2014/main" id="{F1A5B3FC-32BB-45D5-B408-36A4FF5AB8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0527" y="4205493"/>
            <a:ext cx="1001446" cy="4960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0F131C5-6940-4F6A-94C6-942C65B1FE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237" y="4359607"/>
            <a:ext cx="2198776" cy="27656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lbit Systems - International Defense Electronics Company">
            <a:extLst>
              <a:ext uri="{FF2B5EF4-FFF2-40B4-BE49-F238E27FC236}">
                <a16:creationId xmlns:a16="http://schemas.microsoft.com/office/drawing/2014/main" id="{1DE70969-7B25-4F2A-A6D1-50F5CD4D99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01312" y="4039732"/>
            <a:ext cx="1351957" cy="897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94206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79DBFD5-0050-4A0E-ADD7-216F9249F6F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91139B-E493-45EA-8394-F809D9532239}" type="slidenum">
              <a:rPr kumimoji="0" lang="en-US" sz="1000" b="0" i="0" u="none" strike="noStrike" kern="1200" cap="none" spc="0" normalizeH="0" baseline="0" noProof="0" smtClean="0">
                <a:ln>
                  <a:noFill/>
                </a:ln>
                <a:solidFill>
                  <a:srgbClr val="292A2E">
                    <a:tint val="75000"/>
                  </a:srgbClr>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000" b="0" i="0" u="none" strike="noStrike" kern="1200" cap="none" spc="0" normalizeH="0" baseline="0" noProof="0">
              <a:ln>
                <a:noFill/>
              </a:ln>
              <a:solidFill>
                <a:srgbClr val="292A2E">
                  <a:tint val="75000"/>
                </a:srgbClr>
              </a:solidFill>
              <a:effectLst/>
              <a:uLnTx/>
              <a:uFillTx/>
              <a:latin typeface="Open Sans"/>
              <a:ea typeface="+mn-ea"/>
              <a:cs typeface="+mn-cs"/>
            </a:endParaRPr>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24717" y="1"/>
            <a:ext cx="12216715" cy="6858000"/>
          </a:xfrm>
          <a:prstGeom prst="rect">
            <a:avLst/>
          </a:prstGeom>
        </p:spPr>
      </p:pic>
      <p:sp>
        <p:nvSpPr>
          <p:cNvPr id="9" name="Rounded Rectangle 4">
            <a:extLst>
              <a:ext uri="{FF2B5EF4-FFF2-40B4-BE49-F238E27FC236}">
                <a16:creationId xmlns:a16="http://schemas.microsoft.com/office/drawing/2014/main" id="{4AF34C44-13C7-4CF2-9D0D-E79C887F513B}"/>
              </a:ext>
            </a:extLst>
          </p:cNvPr>
          <p:cNvSpPr/>
          <p:nvPr/>
        </p:nvSpPr>
        <p:spPr>
          <a:xfrm>
            <a:off x="-24716" y="11113"/>
            <a:ext cx="12216716" cy="6846888"/>
          </a:xfrm>
          <a:prstGeom prst="roundRect">
            <a:avLst>
              <a:gd name="adj" fmla="val 0"/>
            </a:avLst>
          </a:prstGeom>
          <a:solidFill>
            <a:srgbClr val="0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1" name="Title 1">
            <a:extLst>
              <a:ext uri="{FF2B5EF4-FFF2-40B4-BE49-F238E27FC236}">
                <a16:creationId xmlns:a16="http://schemas.microsoft.com/office/drawing/2014/main" id="{3D842900-EDE7-41EE-BCF0-295D002D2E6A}"/>
              </a:ext>
            </a:extLst>
          </p:cNvPr>
          <p:cNvSpPr txBox="1">
            <a:spLocks/>
          </p:cNvSpPr>
          <p:nvPr/>
        </p:nvSpPr>
        <p:spPr>
          <a:xfrm>
            <a:off x="6412747" y="1724659"/>
            <a:ext cx="4853016" cy="2545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bg1"/>
                </a:solidFill>
                <a:uLnTx/>
                <a:uFillTx/>
                <a:latin typeface="Open Sans"/>
                <a:ea typeface="+mj-ea"/>
                <a:cs typeface="+mj-cs"/>
              </a:rPr>
              <a:t>Prepare the </a:t>
            </a:r>
            <a:r>
              <a:rPr kumimoji="0" lang="en-US" sz="4400" b="1" i="0" u="none" strike="noStrike" kern="1200" cap="none" spc="0" normalizeH="0" baseline="0" noProof="0" dirty="0">
                <a:ln>
                  <a:noFill/>
                </a:ln>
                <a:solidFill>
                  <a:srgbClr val="FFC000"/>
                </a:solidFill>
                <a:uLnTx/>
                <a:uFillTx/>
                <a:latin typeface="Open Sans"/>
                <a:ea typeface="+mj-ea"/>
                <a:cs typeface="+mj-cs"/>
              </a:rPr>
              <a:t>Cyber Defenders of the World</a:t>
            </a:r>
            <a:endParaRPr kumimoji="0" lang="x-none" sz="4400" b="1" i="0" u="none" strike="noStrike" kern="1200" cap="none" spc="0" normalizeH="0" baseline="0" noProof="0" dirty="0">
              <a:ln>
                <a:noFill/>
              </a:ln>
              <a:solidFill>
                <a:srgbClr val="FFC000"/>
              </a:solidFill>
              <a:uLnTx/>
              <a:uFillTx/>
              <a:latin typeface="Open Sans"/>
              <a:ea typeface="+mj-ea"/>
              <a:cs typeface="+mj-cs"/>
            </a:endParaRPr>
          </a:p>
        </p:txBody>
      </p:sp>
      <p:cxnSp>
        <p:nvCxnSpPr>
          <p:cNvPr id="12" name="Straight Connector 11">
            <a:extLst>
              <a:ext uri="{FF2B5EF4-FFF2-40B4-BE49-F238E27FC236}">
                <a16:creationId xmlns:a16="http://schemas.microsoft.com/office/drawing/2014/main" id="{E6C4D615-ABE0-44A9-9437-E91C65012026}"/>
              </a:ext>
            </a:extLst>
          </p:cNvPr>
          <p:cNvCxnSpPr/>
          <p:nvPr/>
        </p:nvCxnSpPr>
        <p:spPr>
          <a:xfrm>
            <a:off x="6557726" y="4662526"/>
            <a:ext cx="1185408" cy="0"/>
          </a:xfrm>
          <a:prstGeom prst="line">
            <a:avLst/>
          </a:prstGeom>
          <a:ln w="444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D03F5278-45FD-4D54-9C47-5DC9E347EE30}"/>
              </a:ext>
            </a:extLst>
          </p:cNvPr>
          <p:cNvSpPr txBox="1">
            <a:spLocks/>
          </p:cNvSpPr>
          <p:nvPr/>
        </p:nvSpPr>
        <p:spPr>
          <a:xfrm>
            <a:off x="722160" y="1831191"/>
            <a:ext cx="4674353" cy="2545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FFFFFF"/>
                </a:solidFill>
                <a:uLnTx/>
                <a:uFillTx/>
                <a:latin typeface="Open Sans"/>
                <a:ea typeface="+mj-ea"/>
                <a:cs typeface="+mj-cs"/>
              </a:rPr>
              <a:t>OUR MISSION:</a:t>
            </a:r>
            <a:endParaRPr kumimoji="0" lang="x-none" sz="4400" b="1" i="0" u="none" strike="noStrike" kern="1200" cap="none" spc="0" normalizeH="0" baseline="0" noProof="0" dirty="0">
              <a:ln>
                <a:noFill/>
              </a:ln>
              <a:solidFill>
                <a:srgbClr val="FFC000"/>
              </a:solidFill>
              <a:uLnTx/>
              <a:uFillTx/>
              <a:latin typeface="Open Sans"/>
              <a:ea typeface="+mj-ea"/>
              <a:cs typeface="+mj-cs"/>
            </a:endParaRPr>
          </a:p>
        </p:txBody>
      </p:sp>
    </p:spTree>
    <p:extLst>
      <p:ext uri="{BB962C8B-B14F-4D97-AF65-F5344CB8AC3E}">
        <p14:creationId xmlns:p14="http://schemas.microsoft.com/office/powerpoint/2010/main" val="1816717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61CCBC8-4232-44AE-AC62-A9216375D345}"/>
              </a:ext>
            </a:extLst>
          </p:cNvPr>
          <p:cNvSpPr>
            <a:spLocks noGrp="1"/>
          </p:cNvSpPr>
          <p:nvPr>
            <p:ph type="sldNum" sz="quarter" idx="12"/>
          </p:nvPr>
        </p:nvSpPr>
        <p:spPr/>
        <p:txBody>
          <a:bodyPr/>
          <a:lstStyle/>
          <a:p>
            <a:fld id="{56DCFB14-7DA6-44D4-A265-5EB7147727CA}" type="slidenum">
              <a:rPr lang="en-US" smtClean="0"/>
              <a:t>4</a:t>
            </a:fld>
            <a:endParaRPr lang="en-US" dirty="0"/>
          </a:p>
        </p:txBody>
      </p:sp>
      <p:sp>
        <p:nvSpPr>
          <p:cNvPr id="5" name="Title 4">
            <a:extLst>
              <a:ext uri="{FF2B5EF4-FFF2-40B4-BE49-F238E27FC236}">
                <a16:creationId xmlns:a16="http://schemas.microsoft.com/office/drawing/2014/main" id="{F3F97C75-170D-47A3-AB24-F11CA6FDE98C}"/>
              </a:ext>
            </a:extLst>
          </p:cNvPr>
          <p:cNvSpPr>
            <a:spLocks noGrp="1"/>
          </p:cNvSpPr>
          <p:nvPr>
            <p:ph type="title" idx="4294967295"/>
          </p:nvPr>
        </p:nvSpPr>
        <p:spPr>
          <a:xfrm>
            <a:off x="0" y="241300"/>
            <a:ext cx="12192000" cy="1325563"/>
          </a:xfrm>
        </p:spPr>
        <p:txBody>
          <a:bodyPr>
            <a:normAutofit/>
          </a:bodyPr>
          <a:lstStyle/>
          <a:p>
            <a:pPr algn="ctr">
              <a:lnSpc>
                <a:spcPct val="100000"/>
              </a:lnSpc>
            </a:pPr>
            <a:r>
              <a:rPr lang="en-US" sz="2800" b="1" dirty="0"/>
              <a:t>We Are Solving a Critical Industry Problem</a:t>
            </a:r>
            <a:br>
              <a:rPr lang="en-US" sz="2800" b="1" dirty="0"/>
            </a:br>
            <a:r>
              <a:rPr lang="en-US" sz="2800" b="1" dirty="0">
                <a:solidFill>
                  <a:srgbClr val="FFC000"/>
                </a:solidFill>
              </a:rPr>
              <a:t>Cyber Defense Teams are Not Prepared for an Attack</a:t>
            </a:r>
            <a:endParaRPr lang="en-US" sz="2800" b="1" dirty="0"/>
          </a:p>
        </p:txBody>
      </p:sp>
      <p:sp>
        <p:nvSpPr>
          <p:cNvPr id="6" name="Rectangle 5">
            <a:extLst>
              <a:ext uri="{FF2B5EF4-FFF2-40B4-BE49-F238E27FC236}">
                <a16:creationId xmlns:a16="http://schemas.microsoft.com/office/drawing/2014/main" id="{3E3027A4-4592-49DD-9001-91C6FF29AE45}"/>
              </a:ext>
            </a:extLst>
          </p:cNvPr>
          <p:cNvSpPr/>
          <p:nvPr/>
        </p:nvSpPr>
        <p:spPr>
          <a:xfrm>
            <a:off x="202200" y="4509968"/>
            <a:ext cx="2628950" cy="369332"/>
          </a:xfrm>
          <a:prstGeom prst="rect">
            <a:avLst/>
          </a:prstGeom>
        </p:spPr>
        <p:txBody>
          <a:bodyPr wrap="square">
            <a:spAutoFit/>
          </a:bodyPr>
          <a:lstStyle/>
          <a:p>
            <a:pPr algn="ctr"/>
            <a:r>
              <a:rPr lang="en-US" b="1" dirty="0"/>
              <a:t>SANS Courses</a:t>
            </a:r>
          </a:p>
        </p:txBody>
      </p:sp>
      <p:sp>
        <p:nvSpPr>
          <p:cNvPr id="7" name="Rectangle 6">
            <a:extLst>
              <a:ext uri="{FF2B5EF4-FFF2-40B4-BE49-F238E27FC236}">
                <a16:creationId xmlns:a16="http://schemas.microsoft.com/office/drawing/2014/main" id="{79DAABC8-F149-4D0A-9EB6-78F94828CF6F}"/>
              </a:ext>
            </a:extLst>
          </p:cNvPr>
          <p:cNvSpPr/>
          <p:nvPr/>
        </p:nvSpPr>
        <p:spPr>
          <a:xfrm>
            <a:off x="3382680" y="4510273"/>
            <a:ext cx="2377440" cy="369332"/>
          </a:xfrm>
          <a:prstGeom prst="rect">
            <a:avLst/>
          </a:prstGeom>
        </p:spPr>
        <p:txBody>
          <a:bodyPr wrap="square">
            <a:spAutoFit/>
          </a:bodyPr>
          <a:lstStyle/>
          <a:p>
            <a:pPr algn="ctr"/>
            <a:r>
              <a:rPr lang="en-US" b="1" dirty="0"/>
              <a:t>Tabletop Exercises</a:t>
            </a:r>
          </a:p>
        </p:txBody>
      </p:sp>
      <p:sp>
        <p:nvSpPr>
          <p:cNvPr id="8" name="Rectangle 7">
            <a:extLst>
              <a:ext uri="{FF2B5EF4-FFF2-40B4-BE49-F238E27FC236}">
                <a16:creationId xmlns:a16="http://schemas.microsoft.com/office/drawing/2014/main" id="{2F728FB3-16C9-45E8-8CBF-1F3940300200}"/>
              </a:ext>
            </a:extLst>
          </p:cNvPr>
          <p:cNvSpPr/>
          <p:nvPr/>
        </p:nvSpPr>
        <p:spPr>
          <a:xfrm>
            <a:off x="6792965" y="4509968"/>
            <a:ext cx="1800000" cy="369332"/>
          </a:xfrm>
          <a:prstGeom prst="rect">
            <a:avLst/>
          </a:prstGeom>
        </p:spPr>
        <p:txBody>
          <a:bodyPr wrap="square">
            <a:spAutoFit/>
          </a:bodyPr>
          <a:lstStyle/>
          <a:p>
            <a:pPr algn="ctr"/>
            <a:r>
              <a:rPr lang="en-US" b="1" dirty="0"/>
              <a:t>Labs</a:t>
            </a:r>
          </a:p>
        </p:txBody>
      </p:sp>
      <p:sp>
        <p:nvSpPr>
          <p:cNvPr id="9" name="Rectangle 8">
            <a:extLst>
              <a:ext uri="{FF2B5EF4-FFF2-40B4-BE49-F238E27FC236}">
                <a16:creationId xmlns:a16="http://schemas.microsoft.com/office/drawing/2014/main" id="{65F120B2-50A6-4C20-B457-0266214B095F}"/>
              </a:ext>
            </a:extLst>
          </p:cNvPr>
          <p:cNvSpPr/>
          <p:nvPr/>
        </p:nvSpPr>
        <p:spPr>
          <a:xfrm>
            <a:off x="9840966" y="4509968"/>
            <a:ext cx="1800000" cy="369332"/>
          </a:xfrm>
          <a:prstGeom prst="rect">
            <a:avLst/>
          </a:prstGeom>
        </p:spPr>
        <p:txBody>
          <a:bodyPr wrap="square">
            <a:spAutoFit/>
          </a:bodyPr>
          <a:lstStyle/>
          <a:p>
            <a:pPr algn="ctr"/>
            <a:r>
              <a:rPr lang="en-US" b="1" dirty="0"/>
              <a:t>On the Job</a:t>
            </a:r>
          </a:p>
        </p:txBody>
      </p:sp>
      <p:grpSp>
        <p:nvGrpSpPr>
          <p:cNvPr id="10" name="Group 9">
            <a:extLst>
              <a:ext uri="{FF2B5EF4-FFF2-40B4-BE49-F238E27FC236}">
                <a16:creationId xmlns:a16="http://schemas.microsoft.com/office/drawing/2014/main" id="{17868418-34C5-1A43-B8A5-0E4661CC91B7}"/>
              </a:ext>
            </a:extLst>
          </p:cNvPr>
          <p:cNvGrpSpPr/>
          <p:nvPr/>
        </p:nvGrpSpPr>
        <p:grpSpPr>
          <a:xfrm>
            <a:off x="0" y="2188286"/>
            <a:ext cx="12192001" cy="2034370"/>
            <a:chOff x="0" y="2188286"/>
            <a:chExt cx="12192001" cy="2034370"/>
          </a:xfrm>
        </p:grpSpPr>
        <p:pic>
          <p:nvPicPr>
            <p:cNvPr id="1028" name="Picture 4" descr="Image result for training course cyber security classroom">
              <a:extLst>
                <a:ext uri="{FF2B5EF4-FFF2-40B4-BE49-F238E27FC236}">
                  <a16:creationId xmlns:a16="http://schemas.microsoft.com/office/drawing/2014/main" id="{5479EA8A-DF9A-48C6-ABC2-0CB49C1DCA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88286"/>
              <a:ext cx="3054725" cy="203436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30" name="Picture 6" descr="Image result for cyber security tabletop exercise">
              <a:extLst>
                <a:ext uri="{FF2B5EF4-FFF2-40B4-BE49-F238E27FC236}">
                  <a16:creationId xmlns:a16="http://schemas.microsoft.com/office/drawing/2014/main" id="{F94C319F-D7E9-491F-A562-D968C76C02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6800" y="2188286"/>
              <a:ext cx="3049200" cy="203436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cyber security webinar">
              <a:extLst>
                <a:ext uri="{FF2B5EF4-FFF2-40B4-BE49-F238E27FC236}">
                  <a16:creationId xmlns:a16="http://schemas.microsoft.com/office/drawing/2014/main" id="{BFBCA055-595F-4A7A-AAD6-F1C0C9BE6CB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507" t="6074" r="13863" b="5448"/>
            <a:stretch/>
          </p:blipFill>
          <p:spPr bwMode="auto">
            <a:xfrm>
              <a:off x="6096000" y="2188286"/>
              <a:ext cx="3193931" cy="203437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AA0690CD-44A5-4471-AD41-54EE6C7C1A9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8018"/>
            <a:stretch/>
          </p:blipFill>
          <p:spPr bwMode="auto">
            <a:xfrm>
              <a:off x="9289931" y="2188286"/>
              <a:ext cx="2902070" cy="2034369"/>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5" name="Straight Connector 14">
            <a:extLst>
              <a:ext uri="{FF2B5EF4-FFF2-40B4-BE49-F238E27FC236}">
                <a16:creationId xmlns:a16="http://schemas.microsoft.com/office/drawing/2014/main" id="{68161F11-30E6-4BEB-807B-C13483D63617}"/>
              </a:ext>
            </a:extLst>
          </p:cNvPr>
          <p:cNvCxnSpPr/>
          <p:nvPr/>
        </p:nvCxnSpPr>
        <p:spPr>
          <a:xfrm>
            <a:off x="5448787" y="1558263"/>
            <a:ext cx="1303951" cy="0"/>
          </a:xfrm>
          <a:prstGeom prst="line">
            <a:avLst/>
          </a:prstGeom>
          <a:ln w="4445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6E3641CA-0963-944A-A07D-F64286454BAA}"/>
              </a:ext>
            </a:extLst>
          </p:cNvPr>
          <p:cNvGrpSpPr/>
          <p:nvPr/>
        </p:nvGrpSpPr>
        <p:grpSpPr>
          <a:xfrm>
            <a:off x="0" y="2170039"/>
            <a:ext cx="12192001" cy="2110983"/>
            <a:chOff x="0" y="-2615884"/>
            <a:chExt cx="12192001" cy="2110983"/>
          </a:xfrm>
        </p:grpSpPr>
        <p:grpSp>
          <p:nvGrpSpPr>
            <p:cNvPr id="24" name="Group 23">
              <a:extLst>
                <a:ext uri="{FF2B5EF4-FFF2-40B4-BE49-F238E27FC236}">
                  <a16:creationId xmlns:a16="http://schemas.microsoft.com/office/drawing/2014/main" id="{FAE9C8A5-1A22-D644-99D4-458671A8C021}"/>
                </a:ext>
              </a:extLst>
            </p:cNvPr>
            <p:cNvGrpSpPr/>
            <p:nvPr/>
          </p:nvGrpSpPr>
          <p:grpSpPr>
            <a:xfrm>
              <a:off x="0" y="-2606760"/>
              <a:ext cx="12192001" cy="2034370"/>
              <a:chOff x="0" y="2188286"/>
              <a:chExt cx="12192001" cy="2034370"/>
            </a:xfrm>
          </p:grpSpPr>
          <p:pic>
            <p:nvPicPr>
              <p:cNvPr id="25" name="Picture 4" descr="Image result for training course cyber security classroom">
                <a:extLst>
                  <a:ext uri="{FF2B5EF4-FFF2-40B4-BE49-F238E27FC236}">
                    <a16:creationId xmlns:a16="http://schemas.microsoft.com/office/drawing/2014/main" id="{EA23D1ED-BBD1-BD45-B9D6-3F8D42FBC903}"/>
                  </a:ext>
                </a:extLst>
              </p:cNvPr>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0" y="2188286"/>
                <a:ext cx="3054725" cy="203436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6" name="Picture 6" descr="Image result for cyber security tabletop exercise">
                <a:extLst>
                  <a:ext uri="{FF2B5EF4-FFF2-40B4-BE49-F238E27FC236}">
                    <a16:creationId xmlns:a16="http://schemas.microsoft.com/office/drawing/2014/main" id="{1FF2699B-5354-9049-B7EE-E46EB64B1D77}"/>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3046800" y="2188286"/>
                <a:ext cx="3049200" cy="203436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Image result for cyber security webinar">
                <a:extLst>
                  <a:ext uri="{FF2B5EF4-FFF2-40B4-BE49-F238E27FC236}">
                    <a16:creationId xmlns:a16="http://schemas.microsoft.com/office/drawing/2014/main" id="{1DB2A45E-2C11-6E4B-805E-6F9FCEED789D}"/>
                  </a:ext>
                </a:extLst>
              </p:cNvPr>
              <p:cNvPicPr>
                <a:picLocks noChangeAspect="1" noChangeArrowheads="1"/>
              </p:cNvPicPr>
              <p:nvPr/>
            </p:nvPicPr>
            <p:blipFill rotWithShape="1">
              <a:blip r:embed="rId4">
                <a:grayscl/>
                <a:extLst>
                  <a:ext uri="{28A0092B-C50C-407E-A947-70E740481C1C}">
                    <a14:useLocalDpi xmlns:a14="http://schemas.microsoft.com/office/drawing/2010/main" val="0"/>
                  </a:ext>
                </a:extLst>
              </a:blip>
              <a:srcRect l="6507" t="6074" r="13863" b="5448"/>
              <a:stretch/>
            </p:blipFill>
            <p:spPr bwMode="auto">
              <a:xfrm>
                <a:off x="6096000" y="2188286"/>
                <a:ext cx="3193931" cy="203437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extLst>
                  <a:ext uri="{FF2B5EF4-FFF2-40B4-BE49-F238E27FC236}">
                    <a16:creationId xmlns:a16="http://schemas.microsoft.com/office/drawing/2014/main" id="{AA040899-A7F7-5D4C-AF16-752A2CC8B4BA}"/>
                  </a:ext>
                </a:extLst>
              </p:cNvPr>
              <p:cNvPicPr>
                <a:picLocks noChangeAspect="1" noChangeArrowheads="1"/>
              </p:cNvPicPr>
              <p:nvPr/>
            </p:nvPicPr>
            <p:blipFill rotWithShape="1">
              <a:blip r:embed="rId5">
                <a:grayscl/>
                <a:extLst>
                  <a:ext uri="{28A0092B-C50C-407E-A947-70E740481C1C}">
                    <a14:useLocalDpi xmlns:a14="http://schemas.microsoft.com/office/drawing/2010/main" val="0"/>
                  </a:ext>
                </a:extLst>
              </a:blip>
              <a:srcRect r="18018"/>
              <a:stretch/>
            </p:blipFill>
            <p:spPr bwMode="auto">
              <a:xfrm>
                <a:off x="9289931" y="2188286"/>
                <a:ext cx="2902070" cy="2034369"/>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ectangle 10">
              <a:extLst>
                <a:ext uri="{FF2B5EF4-FFF2-40B4-BE49-F238E27FC236}">
                  <a16:creationId xmlns:a16="http://schemas.microsoft.com/office/drawing/2014/main" id="{96003FFA-E099-6B42-B9A7-085DFD0B29D7}"/>
                </a:ext>
              </a:extLst>
            </p:cNvPr>
            <p:cNvSpPr/>
            <p:nvPr/>
          </p:nvSpPr>
          <p:spPr>
            <a:xfrm>
              <a:off x="0" y="-2615884"/>
              <a:ext cx="12192000" cy="2110983"/>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 name="Group 3">
            <a:extLst>
              <a:ext uri="{FF2B5EF4-FFF2-40B4-BE49-F238E27FC236}">
                <a16:creationId xmlns:a16="http://schemas.microsoft.com/office/drawing/2014/main" id="{82A2ABA7-96D6-9544-BC52-784A2139AB42}"/>
              </a:ext>
            </a:extLst>
          </p:cNvPr>
          <p:cNvGrpSpPr/>
          <p:nvPr/>
        </p:nvGrpSpPr>
        <p:grpSpPr>
          <a:xfrm>
            <a:off x="394203" y="2376023"/>
            <a:ext cx="11451196" cy="3475088"/>
            <a:chOff x="413658" y="2401585"/>
            <a:chExt cx="11451196" cy="3475088"/>
          </a:xfrm>
        </p:grpSpPr>
        <p:sp>
          <p:nvSpPr>
            <p:cNvPr id="14" name="Rectangle 13">
              <a:extLst>
                <a:ext uri="{FF2B5EF4-FFF2-40B4-BE49-F238E27FC236}">
                  <a16:creationId xmlns:a16="http://schemas.microsoft.com/office/drawing/2014/main" id="{6AA60FA1-FD00-314D-AB30-E3FE7D47BF90}"/>
                </a:ext>
              </a:extLst>
            </p:cNvPr>
            <p:cNvSpPr/>
            <p:nvPr/>
          </p:nvSpPr>
          <p:spPr>
            <a:xfrm>
              <a:off x="413658" y="5045676"/>
              <a:ext cx="2206034" cy="584775"/>
            </a:xfrm>
            <a:prstGeom prst="rect">
              <a:avLst/>
            </a:prstGeom>
          </p:spPr>
          <p:txBody>
            <a:bodyPr wrap="square">
              <a:spAutoFit/>
            </a:bodyPr>
            <a:lstStyle/>
            <a:p>
              <a:pPr algn="ctr"/>
              <a:r>
                <a:rPr lang="en-US" sz="1600" b="1" dirty="0">
                  <a:solidFill>
                    <a:srgbClr val="FF0000"/>
                  </a:solidFill>
                </a:rPr>
                <a:t>Do Not Reflect the Real World</a:t>
              </a:r>
            </a:p>
          </p:txBody>
        </p:sp>
        <p:sp>
          <p:nvSpPr>
            <p:cNvPr id="16" name="Rectangle 15">
              <a:extLst>
                <a:ext uri="{FF2B5EF4-FFF2-40B4-BE49-F238E27FC236}">
                  <a16:creationId xmlns:a16="http://schemas.microsoft.com/office/drawing/2014/main" id="{1BA38F6E-01B2-8748-B0E1-90C4CA406520}"/>
                </a:ext>
              </a:extLst>
            </p:cNvPr>
            <p:cNvSpPr/>
            <p:nvPr/>
          </p:nvSpPr>
          <p:spPr>
            <a:xfrm>
              <a:off x="6456688" y="5045676"/>
              <a:ext cx="2472554" cy="830997"/>
            </a:xfrm>
            <a:prstGeom prst="rect">
              <a:avLst/>
            </a:prstGeom>
          </p:spPr>
          <p:txBody>
            <a:bodyPr wrap="square">
              <a:spAutoFit/>
            </a:bodyPr>
            <a:lstStyle/>
            <a:p>
              <a:pPr algn="ctr"/>
              <a:r>
                <a:rPr lang="en-US" sz="1600" b="1" dirty="0">
                  <a:solidFill>
                    <a:srgbClr val="FF0000"/>
                  </a:solidFill>
                </a:rPr>
                <a:t>Only Fractions of the Attack; No Teamwork and Soft Skills</a:t>
              </a:r>
            </a:p>
          </p:txBody>
        </p:sp>
        <p:sp>
          <p:nvSpPr>
            <p:cNvPr id="17" name="Rectangle 16">
              <a:extLst>
                <a:ext uri="{FF2B5EF4-FFF2-40B4-BE49-F238E27FC236}">
                  <a16:creationId xmlns:a16="http://schemas.microsoft.com/office/drawing/2014/main" id="{D1EA5F8A-FAD3-314F-8412-684CD40ACACB}"/>
                </a:ext>
              </a:extLst>
            </p:cNvPr>
            <p:cNvSpPr/>
            <p:nvPr/>
          </p:nvSpPr>
          <p:spPr>
            <a:xfrm>
              <a:off x="3382046" y="5045676"/>
              <a:ext cx="2378709" cy="338554"/>
            </a:xfrm>
            <a:prstGeom prst="rect">
              <a:avLst/>
            </a:prstGeom>
          </p:spPr>
          <p:txBody>
            <a:bodyPr wrap="square">
              <a:spAutoFit/>
            </a:bodyPr>
            <a:lstStyle/>
            <a:p>
              <a:pPr algn="ctr"/>
              <a:r>
                <a:rPr lang="en-US" sz="1600" b="1" dirty="0">
                  <a:solidFill>
                    <a:srgbClr val="FF0000"/>
                  </a:solidFill>
                </a:rPr>
                <a:t>No hands-On Practice</a:t>
              </a:r>
            </a:p>
          </p:txBody>
        </p:sp>
        <p:sp>
          <p:nvSpPr>
            <p:cNvPr id="18" name="Rectangle 17">
              <a:extLst>
                <a:ext uri="{FF2B5EF4-FFF2-40B4-BE49-F238E27FC236}">
                  <a16:creationId xmlns:a16="http://schemas.microsoft.com/office/drawing/2014/main" id="{54C2982B-A454-6E43-A4EE-26AD83CDE143}"/>
                </a:ext>
              </a:extLst>
            </p:cNvPr>
            <p:cNvSpPr/>
            <p:nvPr/>
          </p:nvSpPr>
          <p:spPr>
            <a:xfrm>
              <a:off x="9617078" y="5045676"/>
              <a:ext cx="2247776" cy="338554"/>
            </a:xfrm>
            <a:prstGeom prst="rect">
              <a:avLst/>
            </a:prstGeom>
          </p:spPr>
          <p:txBody>
            <a:bodyPr wrap="square">
              <a:spAutoFit/>
            </a:bodyPr>
            <a:lstStyle/>
            <a:p>
              <a:pPr algn="ctr"/>
              <a:r>
                <a:rPr lang="en-US" sz="1600" b="1" dirty="0">
                  <a:solidFill>
                    <a:srgbClr val="FF0000"/>
                  </a:solidFill>
                </a:rPr>
                <a:t>Too Little, Too Late</a:t>
              </a:r>
            </a:p>
          </p:txBody>
        </p:sp>
        <p:sp>
          <p:nvSpPr>
            <p:cNvPr id="19" name="Freeform 137">
              <a:extLst>
                <a:ext uri="{FF2B5EF4-FFF2-40B4-BE49-F238E27FC236}">
                  <a16:creationId xmlns:a16="http://schemas.microsoft.com/office/drawing/2014/main" id="{BA196499-72D0-C34D-8CFE-533BD4C47001}"/>
                </a:ext>
              </a:extLst>
            </p:cNvPr>
            <p:cNvSpPr/>
            <p:nvPr/>
          </p:nvSpPr>
          <p:spPr>
            <a:xfrm>
              <a:off x="9950098" y="2401585"/>
              <a:ext cx="1581737" cy="1581737"/>
            </a:xfrm>
            <a:custGeom>
              <a:avLst/>
              <a:gdLst/>
              <a:ahLst/>
              <a:cxnLst/>
              <a:rect l="l" t="t" r="r" b="b"/>
              <a:pathLst>
                <a:path w="228600" h="228600">
                  <a:moveTo>
                    <a:pt x="78972" y="71270"/>
                  </a:moveTo>
                  <a:cubicBezTo>
                    <a:pt x="80646" y="71232"/>
                    <a:pt x="82302" y="72032"/>
                    <a:pt x="83939" y="73670"/>
                  </a:cubicBezTo>
                  <a:lnTo>
                    <a:pt x="114300" y="104030"/>
                  </a:lnTo>
                  <a:lnTo>
                    <a:pt x="144661" y="73670"/>
                  </a:lnTo>
                  <a:cubicBezTo>
                    <a:pt x="147935" y="70395"/>
                    <a:pt x="151284" y="70470"/>
                    <a:pt x="154707" y="73893"/>
                  </a:cubicBezTo>
                  <a:cubicBezTo>
                    <a:pt x="158130" y="77316"/>
                    <a:pt x="158205" y="80664"/>
                    <a:pt x="154930" y="83939"/>
                  </a:cubicBezTo>
                  <a:lnTo>
                    <a:pt x="124569" y="114300"/>
                  </a:lnTo>
                  <a:lnTo>
                    <a:pt x="154930" y="144661"/>
                  </a:lnTo>
                  <a:cubicBezTo>
                    <a:pt x="158205" y="147935"/>
                    <a:pt x="158130" y="151283"/>
                    <a:pt x="154707" y="154706"/>
                  </a:cubicBezTo>
                  <a:cubicBezTo>
                    <a:pt x="151284" y="158130"/>
                    <a:pt x="147935" y="158204"/>
                    <a:pt x="144661" y="154930"/>
                  </a:cubicBezTo>
                  <a:lnTo>
                    <a:pt x="114300" y="124569"/>
                  </a:lnTo>
                  <a:lnTo>
                    <a:pt x="83939" y="154930"/>
                  </a:lnTo>
                  <a:cubicBezTo>
                    <a:pt x="80665" y="158204"/>
                    <a:pt x="77316" y="158130"/>
                    <a:pt x="73893" y="154706"/>
                  </a:cubicBezTo>
                  <a:cubicBezTo>
                    <a:pt x="70470" y="151283"/>
                    <a:pt x="70396" y="147935"/>
                    <a:pt x="73670" y="144661"/>
                  </a:cubicBezTo>
                  <a:lnTo>
                    <a:pt x="104031" y="114300"/>
                  </a:lnTo>
                  <a:lnTo>
                    <a:pt x="73670" y="83939"/>
                  </a:lnTo>
                  <a:cubicBezTo>
                    <a:pt x="70396" y="80664"/>
                    <a:pt x="70470" y="77316"/>
                    <a:pt x="73893" y="73893"/>
                  </a:cubicBezTo>
                  <a:cubicBezTo>
                    <a:pt x="75605" y="72181"/>
                    <a:pt x="77298" y="71307"/>
                    <a:pt x="78972" y="71270"/>
                  </a:cubicBezTo>
                  <a:close/>
                  <a:moveTo>
                    <a:pt x="114300" y="14287"/>
                  </a:moveTo>
                  <a:cubicBezTo>
                    <a:pt x="86618" y="14287"/>
                    <a:pt x="63029" y="24035"/>
                    <a:pt x="43532" y="43532"/>
                  </a:cubicBezTo>
                  <a:cubicBezTo>
                    <a:pt x="24036" y="63028"/>
                    <a:pt x="14288" y="86618"/>
                    <a:pt x="14288" y="114300"/>
                  </a:cubicBezTo>
                  <a:cubicBezTo>
                    <a:pt x="14288" y="141982"/>
                    <a:pt x="24036" y="165645"/>
                    <a:pt x="43532" y="185291"/>
                  </a:cubicBezTo>
                  <a:cubicBezTo>
                    <a:pt x="63029" y="204936"/>
                    <a:pt x="86618" y="214759"/>
                    <a:pt x="114300" y="214759"/>
                  </a:cubicBezTo>
                  <a:cubicBezTo>
                    <a:pt x="141982" y="214759"/>
                    <a:pt x="165572" y="204936"/>
                    <a:pt x="185068" y="185291"/>
                  </a:cubicBezTo>
                  <a:cubicBezTo>
                    <a:pt x="204564" y="165645"/>
                    <a:pt x="214313" y="141982"/>
                    <a:pt x="214313" y="114300"/>
                  </a:cubicBezTo>
                  <a:cubicBezTo>
                    <a:pt x="214313" y="86618"/>
                    <a:pt x="204564" y="63028"/>
                    <a:pt x="185068" y="43532"/>
                  </a:cubicBezTo>
                  <a:cubicBezTo>
                    <a:pt x="165572" y="24035"/>
                    <a:pt x="141982" y="14287"/>
                    <a:pt x="114300" y="14287"/>
                  </a:cubicBezTo>
                  <a:close/>
                  <a:moveTo>
                    <a:pt x="114300" y="0"/>
                  </a:moveTo>
                  <a:cubicBezTo>
                    <a:pt x="145852" y="0"/>
                    <a:pt x="172790" y="11162"/>
                    <a:pt x="195114" y="33486"/>
                  </a:cubicBezTo>
                  <a:cubicBezTo>
                    <a:pt x="217438" y="55810"/>
                    <a:pt x="228600" y="82748"/>
                    <a:pt x="228600" y="114300"/>
                  </a:cubicBezTo>
                  <a:cubicBezTo>
                    <a:pt x="228600" y="145851"/>
                    <a:pt x="217438" y="172789"/>
                    <a:pt x="195114" y="195113"/>
                  </a:cubicBezTo>
                  <a:cubicBezTo>
                    <a:pt x="172790" y="217438"/>
                    <a:pt x="145852" y="228600"/>
                    <a:pt x="114300" y="228600"/>
                  </a:cubicBezTo>
                  <a:cubicBezTo>
                    <a:pt x="82749" y="228600"/>
                    <a:pt x="55811" y="217438"/>
                    <a:pt x="33487" y="195113"/>
                  </a:cubicBezTo>
                  <a:cubicBezTo>
                    <a:pt x="11162" y="172789"/>
                    <a:pt x="0" y="145851"/>
                    <a:pt x="0" y="114300"/>
                  </a:cubicBezTo>
                  <a:cubicBezTo>
                    <a:pt x="0" y="82748"/>
                    <a:pt x="11162" y="55810"/>
                    <a:pt x="33487" y="33486"/>
                  </a:cubicBezTo>
                  <a:cubicBezTo>
                    <a:pt x="55811" y="11162"/>
                    <a:pt x="82749" y="0"/>
                    <a:pt x="114300" y="0"/>
                  </a:cubicBezTo>
                  <a:close/>
                </a:path>
              </a:pathLst>
            </a:custGeom>
            <a:solidFill>
              <a:srgbClr val="FF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a:p>
          </p:txBody>
        </p:sp>
        <p:sp>
          <p:nvSpPr>
            <p:cNvPr id="20" name="Freeform 137">
              <a:extLst>
                <a:ext uri="{FF2B5EF4-FFF2-40B4-BE49-F238E27FC236}">
                  <a16:creationId xmlns:a16="http://schemas.microsoft.com/office/drawing/2014/main" id="{C307D260-0786-2143-A9C6-53AE10427CAB}"/>
                </a:ext>
              </a:extLst>
            </p:cNvPr>
            <p:cNvSpPr/>
            <p:nvPr/>
          </p:nvSpPr>
          <p:spPr>
            <a:xfrm>
              <a:off x="6902097" y="2401586"/>
              <a:ext cx="1581737" cy="1581737"/>
            </a:xfrm>
            <a:custGeom>
              <a:avLst/>
              <a:gdLst/>
              <a:ahLst/>
              <a:cxnLst/>
              <a:rect l="l" t="t" r="r" b="b"/>
              <a:pathLst>
                <a:path w="228600" h="228600">
                  <a:moveTo>
                    <a:pt x="78972" y="71270"/>
                  </a:moveTo>
                  <a:cubicBezTo>
                    <a:pt x="80646" y="71232"/>
                    <a:pt x="82302" y="72032"/>
                    <a:pt x="83939" y="73670"/>
                  </a:cubicBezTo>
                  <a:lnTo>
                    <a:pt x="114300" y="104030"/>
                  </a:lnTo>
                  <a:lnTo>
                    <a:pt x="144661" y="73670"/>
                  </a:lnTo>
                  <a:cubicBezTo>
                    <a:pt x="147935" y="70395"/>
                    <a:pt x="151284" y="70470"/>
                    <a:pt x="154707" y="73893"/>
                  </a:cubicBezTo>
                  <a:cubicBezTo>
                    <a:pt x="158130" y="77316"/>
                    <a:pt x="158205" y="80664"/>
                    <a:pt x="154930" y="83939"/>
                  </a:cubicBezTo>
                  <a:lnTo>
                    <a:pt x="124569" y="114300"/>
                  </a:lnTo>
                  <a:lnTo>
                    <a:pt x="154930" y="144661"/>
                  </a:lnTo>
                  <a:cubicBezTo>
                    <a:pt x="158205" y="147935"/>
                    <a:pt x="158130" y="151283"/>
                    <a:pt x="154707" y="154706"/>
                  </a:cubicBezTo>
                  <a:cubicBezTo>
                    <a:pt x="151284" y="158130"/>
                    <a:pt x="147935" y="158204"/>
                    <a:pt x="144661" y="154930"/>
                  </a:cubicBezTo>
                  <a:lnTo>
                    <a:pt x="114300" y="124569"/>
                  </a:lnTo>
                  <a:lnTo>
                    <a:pt x="83939" y="154930"/>
                  </a:lnTo>
                  <a:cubicBezTo>
                    <a:pt x="80665" y="158204"/>
                    <a:pt x="77316" y="158130"/>
                    <a:pt x="73893" y="154706"/>
                  </a:cubicBezTo>
                  <a:cubicBezTo>
                    <a:pt x="70470" y="151283"/>
                    <a:pt x="70396" y="147935"/>
                    <a:pt x="73670" y="144661"/>
                  </a:cubicBezTo>
                  <a:lnTo>
                    <a:pt x="104031" y="114300"/>
                  </a:lnTo>
                  <a:lnTo>
                    <a:pt x="73670" y="83939"/>
                  </a:lnTo>
                  <a:cubicBezTo>
                    <a:pt x="70396" y="80664"/>
                    <a:pt x="70470" y="77316"/>
                    <a:pt x="73893" y="73893"/>
                  </a:cubicBezTo>
                  <a:cubicBezTo>
                    <a:pt x="75605" y="72181"/>
                    <a:pt x="77298" y="71307"/>
                    <a:pt x="78972" y="71270"/>
                  </a:cubicBezTo>
                  <a:close/>
                  <a:moveTo>
                    <a:pt x="114300" y="14287"/>
                  </a:moveTo>
                  <a:cubicBezTo>
                    <a:pt x="86618" y="14287"/>
                    <a:pt x="63029" y="24035"/>
                    <a:pt x="43532" y="43532"/>
                  </a:cubicBezTo>
                  <a:cubicBezTo>
                    <a:pt x="24036" y="63028"/>
                    <a:pt x="14288" y="86618"/>
                    <a:pt x="14288" y="114300"/>
                  </a:cubicBezTo>
                  <a:cubicBezTo>
                    <a:pt x="14288" y="141982"/>
                    <a:pt x="24036" y="165645"/>
                    <a:pt x="43532" y="185291"/>
                  </a:cubicBezTo>
                  <a:cubicBezTo>
                    <a:pt x="63029" y="204936"/>
                    <a:pt x="86618" y="214759"/>
                    <a:pt x="114300" y="214759"/>
                  </a:cubicBezTo>
                  <a:cubicBezTo>
                    <a:pt x="141982" y="214759"/>
                    <a:pt x="165572" y="204936"/>
                    <a:pt x="185068" y="185291"/>
                  </a:cubicBezTo>
                  <a:cubicBezTo>
                    <a:pt x="204564" y="165645"/>
                    <a:pt x="214313" y="141982"/>
                    <a:pt x="214313" y="114300"/>
                  </a:cubicBezTo>
                  <a:cubicBezTo>
                    <a:pt x="214313" y="86618"/>
                    <a:pt x="204564" y="63028"/>
                    <a:pt x="185068" y="43532"/>
                  </a:cubicBezTo>
                  <a:cubicBezTo>
                    <a:pt x="165572" y="24035"/>
                    <a:pt x="141982" y="14287"/>
                    <a:pt x="114300" y="14287"/>
                  </a:cubicBezTo>
                  <a:close/>
                  <a:moveTo>
                    <a:pt x="114300" y="0"/>
                  </a:moveTo>
                  <a:cubicBezTo>
                    <a:pt x="145852" y="0"/>
                    <a:pt x="172790" y="11162"/>
                    <a:pt x="195114" y="33486"/>
                  </a:cubicBezTo>
                  <a:cubicBezTo>
                    <a:pt x="217438" y="55810"/>
                    <a:pt x="228600" y="82748"/>
                    <a:pt x="228600" y="114300"/>
                  </a:cubicBezTo>
                  <a:cubicBezTo>
                    <a:pt x="228600" y="145851"/>
                    <a:pt x="217438" y="172789"/>
                    <a:pt x="195114" y="195113"/>
                  </a:cubicBezTo>
                  <a:cubicBezTo>
                    <a:pt x="172790" y="217438"/>
                    <a:pt x="145852" y="228600"/>
                    <a:pt x="114300" y="228600"/>
                  </a:cubicBezTo>
                  <a:cubicBezTo>
                    <a:pt x="82749" y="228600"/>
                    <a:pt x="55811" y="217438"/>
                    <a:pt x="33487" y="195113"/>
                  </a:cubicBezTo>
                  <a:cubicBezTo>
                    <a:pt x="11162" y="172789"/>
                    <a:pt x="0" y="145851"/>
                    <a:pt x="0" y="114300"/>
                  </a:cubicBezTo>
                  <a:cubicBezTo>
                    <a:pt x="0" y="82748"/>
                    <a:pt x="11162" y="55810"/>
                    <a:pt x="33487" y="33486"/>
                  </a:cubicBezTo>
                  <a:cubicBezTo>
                    <a:pt x="55811" y="11162"/>
                    <a:pt x="82749" y="0"/>
                    <a:pt x="114300" y="0"/>
                  </a:cubicBezTo>
                  <a:close/>
                </a:path>
              </a:pathLst>
            </a:custGeom>
            <a:solidFill>
              <a:srgbClr val="FF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a:p>
          </p:txBody>
        </p:sp>
        <p:sp>
          <p:nvSpPr>
            <p:cNvPr id="21" name="Freeform 137">
              <a:extLst>
                <a:ext uri="{FF2B5EF4-FFF2-40B4-BE49-F238E27FC236}">
                  <a16:creationId xmlns:a16="http://schemas.microsoft.com/office/drawing/2014/main" id="{8647ECC3-79C6-7049-997D-F69A40A35FDE}"/>
                </a:ext>
              </a:extLst>
            </p:cNvPr>
            <p:cNvSpPr/>
            <p:nvPr/>
          </p:nvSpPr>
          <p:spPr>
            <a:xfrm>
              <a:off x="3780532" y="2414602"/>
              <a:ext cx="1581737" cy="1581737"/>
            </a:xfrm>
            <a:custGeom>
              <a:avLst/>
              <a:gdLst/>
              <a:ahLst/>
              <a:cxnLst/>
              <a:rect l="l" t="t" r="r" b="b"/>
              <a:pathLst>
                <a:path w="228600" h="228600">
                  <a:moveTo>
                    <a:pt x="78972" y="71270"/>
                  </a:moveTo>
                  <a:cubicBezTo>
                    <a:pt x="80646" y="71232"/>
                    <a:pt x="82302" y="72032"/>
                    <a:pt x="83939" y="73670"/>
                  </a:cubicBezTo>
                  <a:lnTo>
                    <a:pt x="114300" y="104030"/>
                  </a:lnTo>
                  <a:lnTo>
                    <a:pt x="144661" y="73670"/>
                  </a:lnTo>
                  <a:cubicBezTo>
                    <a:pt x="147935" y="70395"/>
                    <a:pt x="151284" y="70470"/>
                    <a:pt x="154707" y="73893"/>
                  </a:cubicBezTo>
                  <a:cubicBezTo>
                    <a:pt x="158130" y="77316"/>
                    <a:pt x="158205" y="80664"/>
                    <a:pt x="154930" y="83939"/>
                  </a:cubicBezTo>
                  <a:lnTo>
                    <a:pt x="124569" y="114300"/>
                  </a:lnTo>
                  <a:lnTo>
                    <a:pt x="154930" y="144661"/>
                  </a:lnTo>
                  <a:cubicBezTo>
                    <a:pt x="158205" y="147935"/>
                    <a:pt x="158130" y="151283"/>
                    <a:pt x="154707" y="154706"/>
                  </a:cubicBezTo>
                  <a:cubicBezTo>
                    <a:pt x="151284" y="158130"/>
                    <a:pt x="147935" y="158204"/>
                    <a:pt x="144661" y="154930"/>
                  </a:cubicBezTo>
                  <a:lnTo>
                    <a:pt x="114300" y="124569"/>
                  </a:lnTo>
                  <a:lnTo>
                    <a:pt x="83939" y="154930"/>
                  </a:lnTo>
                  <a:cubicBezTo>
                    <a:pt x="80665" y="158204"/>
                    <a:pt x="77316" y="158130"/>
                    <a:pt x="73893" y="154706"/>
                  </a:cubicBezTo>
                  <a:cubicBezTo>
                    <a:pt x="70470" y="151283"/>
                    <a:pt x="70396" y="147935"/>
                    <a:pt x="73670" y="144661"/>
                  </a:cubicBezTo>
                  <a:lnTo>
                    <a:pt x="104031" y="114300"/>
                  </a:lnTo>
                  <a:lnTo>
                    <a:pt x="73670" y="83939"/>
                  </a:lnTo>
                  <a:cubicBezTo>
                    <a:pt x="70396" y="80664"/>
                    <a:pt x="70470" y="77316"/>
                    <a:pt x="73893" y="73893"/>
                  </a:cubicBezTo>
                  <a:cubicBezTo>
                    <a:pt x="75605" y="72181"/>
                    <a:pt x="77298" y="71307"/>
                    <a:pt x="78972" y="71270"/>
                  </a:cubicBezTo>
                  <a:close/>
                  <a:moveTo>
                    <a:pt x="114300" y="14287"/>
                  </a:moveTo>
                  <a:cubicBezTo>
                    <a:pt x="86618" y="14287"/>
                    <a:pt x="63029" y="24035"/>
                    <a:pt x="43532" y="43532"/>
                  </a:cubicBezTo>
                  <a:cubicBezTo>
                    <a:pt x="24036" y="63028"/>
                    <a:pt x="14288" y="86618"/>
                    <a:pt x="14288" y="114300"/>
                  </a:cubicBezTo>
                  <a:cubicBezTo>
                    <a:pt x="14288" y="141982"/>
                    <a:pt x="24036" y="165645"/>
                    <a:pt x="43532" y="185291"/>
                  </a:cubicBezTo>
                  <a:cubicBezTo>
                    <a:pt x="63029" y="204936"/>
                    <a:pt x="86618" y="214759"/>
                    <a:pt x="114300" y="214759"/>
                  </a:cubicBezTo>
                  <a:cubicBezTo>
                    <a:pt x="141982" y="214759"/>
                    <a:pt x="165572" y="204936"/>
                    <a:pt x="185068" y="185291"/>
                  </a:cubicBezTo>
                  <a:cubicBezTo>
                    <a:pt x="204564" y="165645"/>
                    <a:pt x="214313" y="141982"/>
                    <a:pt x="214313" y="114300"/>
                  </a:cubicBezTo>
                  <a:cubicBezTo>
                    <a:pt x="214313" y="86618"/>
                    <a:pt x="204564" y="63028"/>
                    <a:pt x="185068" y="43532"/>
                  </a:cubicBezTo>
                  <a:cubicBezTo>
                    <a:pt x="165572" y="24035"/>
                    <a:pt x="141982" y="14287"/>
                    <a:pt x="114300" y="14287"/>
                  </a:cubicBezTo>
                  <a:close/>
                  <a:moveTo>
                    <a:pt x="114300" y="0"/>
                  </a:moveTo>
                  <a:cubicBezTo>
                    <a:pt x="145852" y="0"/>
                    <a:pt x="172790" y="11162"/>
                    <a:pt x="195114" y="33486"/>
                  </a:cubicBezTo>
                  <a:cubicBezTo>
                    <a:pt x="217438" y="55810"/>
                    <a:pt x="228600" y="82748"/>
                    <a:pt x="228600" y="114300"/>
                  </a:cubicBezTo>
                  <a:cubicBezTo>
                    <a:pt x="228600" y="145851"/>
                    <a:pt x="217438" y="172789"/>
                    <a:pt x="195114" y="195113"/>
                  </a:cubicBezTo>
                  <a:cubicBezTo>
                    <a:pt x="172790" y="217438"/>
                    <a:pt x="145852" y="228600"/>
                    <a:pt x="114300" y="228600"/>
                  </a:cubicBezTo>
                  <a:cubicBezTo>
                    <a:pt x="82749" y="228600"/>
                    <a:pt x="55811" y="217438"/>
                    <a:pt x="33487" y="195113"/>
                  </a:cubicBezTo>
                  <a:cubicBezTo>
                    <a:pt x="11162" y="172789"/>
                    <a:pt x="0" y="145851"/>
                    <a:pt x="0" y="114300"/>
                  </a:cubicBezTo>
                  <a:cubicBezTo>
                    <a:pt x="0" y="82748"/>
                    <a:pt x="11162" y="55810"/>
                    <a:pt x="33487" y="33486"/>
                  </a:cubicBezTo>
                  <a:cubicBezTo>
                    <a:pt x="55811" y="11162"/>
                    <a:pt x="82749" y="0"/>
                    <a:pt x="114300" y="0"/>
                  </a:cubicBezTo>
                  <a:close/>
                </a:path>
              </a:pathLst>
            </a:custGeom>
            <a:solidFill>
              <a:srgbClr val="FF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a:p>
          </p:txBody>
        </p:sp>
        <p:sp>
          <p:nvSpPr>
            <p:cNvPr id="22" name="Freeform 137">
              <a:extLst>
                <a:ext uri="{FF2B5EF4-FFF2-40B4-BE49-F238E27FC236}">
                  <a16:creationId xmlns:a16="http://schemas.microsoft.com/office/drawing/2014/main" id="{26679E72-A08D-5841-B5F0-EE3FB2A76A02}"/>
                </a:ext>
              </a:extLst>
            </p:cNvPr>
            <p:cNvSpPr/>
            <p:nvPr/>
          </p:nvSpPr>
          <p:spPr>
            <a:xfrm>
              <a:off x="725807" y="2414601"/>
              <a:ext cx="1581737" cy="1581737"/>
            </a:xfrm>
            <a:custGeom>
              <a:avLst/>
              <a:gdLst/>
              <a:ahLst/>
              <a:cxnLst/>
              <a:rect l="l" t="t" r="r" b="b"/>
              <a:pathLst>
                <a:path w="228600" h="228600">
                  <a:moveTo>
                    <a:pt x="78972" y="71270"/>
                  </a:moveTo>
                  <a:cubicBezTo>
                    <a:pt x="80646" y="71232"/>
                    <a:pt x="82302" y="72032"/>
                    <a:pt x="83939" y="73670"/>
                  </a:cubicBezTo>
                  <a:lnTo>
                    <a:pt x="114300" y="104030"/>
                  </a:lnTo>
                  <a:lnTo>
                    <a:pt x="144661" y="73670"/>
                  </a:lnTo>
                  <a:cubicBezTo>
                    <a:pt x="147935" y="70395"/>
                    <a:pt x="151284" y="70470"/>
                    <a:pt x="154707" y="73893"/>
                  </a:cubicBezTo>
                  <a:cubicBezTo>
                    <a:pt x="158130" y="77316"/>
                    <a:pt x="158205" y="80664"/>
                    <a:pt x="154930" y="83939"/>
                  </a:cubicBezTo>
                  <a:lnTo>
                    <a:pt x="124569" y="114300"/>
                  </a:lnTo>
                  <a:lnTo>
                    <a:pt x="154930" y="144661"/>
                  </a:lnTo>
                  <a:cubicBezTo>
                    <a:pt x="158205" y="147935"/>
                    <a:pt x="158130" y="151283"/>
                    <a:pt x="154707" y="154706"/>
                  </a:cubicBezTo>
                  <a:cubicBezTo>
                    <a:pt x="151284" y="158130"/>
                    <a:pt x="147935" y="158204"/>
                    <a:pt x="144661" y="154930"/>
                  </a:cubicBezTo>
                  <a:lnTo>
                    <a:pt x="114300" y="124569"/>
                  </a:lnTo>
                  <a:lnTo>
                    <a:pt x="83939" y="154930"/>
                  </a:lnTo>
                  <a:cubicBezTo>
                    <a:pt x="80665" y="158204"/>
                    <a:pt x="77316" y="158130"/>
                    <a:pt x="73893" y="154706"/>
                  </a:cubicBezTo>
                  <a:cubicBezTo>
                    <a:pt x="70470" y="151283"/>
                    <a:pt x="70396" y="147935"/>
                    <a:pt x="73670" y="144661"/>
                  </a:cubicBezTo>
                  <a:lnTo>
                    <a:pt x="104031" y="114300"/>
                  </a:lnTo>
                  <a:lnTo>
                    <a:pt x="73670" y="83939"/>
                  </a:lnTo>
                  <a:cubicBezTo>
                    <a:pt x="70396" y="80664"/>
                    <a:pt x="70470" y="77316"/>
                    <a:pt x="73893" y="73893"/>
                  </a:cubicBezTo>
                  <a:cubicBezTo>
                    <a:pt x="75605" y="72181"/>
                    <a:pt x="77298" y="71307"/>
                    <a:pt x="78972" y="71270"/>
                  </a:cubicBezTo>
                  <a:close/>
                  <a:moveTo>
                    <a:pt x="114300" y="14287"/>
                  </a:moveTo>
                  <a:cubicBezTo>
                    <a:pt x="86618" y="14287"/>
                    <a:pt x="63029" y="24035"/>
                    <a:pt x="43532" y="43532"/>
                  </a:cubicBezTo>
                  <a:cubicBezTo>
                    <a:pt x="24036" y="63028"/>
                    <a:pt x="14288" y="86618"/>
                    <a:pt x="14288" y="114300"/>
                  </a:cubicBezTo>
                  <a:cubicBezTo>
                    <a:pt x="14288" y="141982"/>
                    <a:pt x="24036" y="165645"/>
                    <a:pt x="43532" y="185291"/>
                  </a:cubicBezTo>
                  <a:cubicBezTo>
                    <a:pt x="63029" y="204936"/>
                    <a:pt x="86618" y="214759"/>
                    <a:pt x="114300" y="214759"/>
                  </a:cubicBezTo>
                  <a:cubicBezTo>
                    <a:pt x="141982" y="214759"/>
                    <a:pt x="165572" y="204936"/>
                    <a:pt x="185068" y="185291"/>
                  </a:cubicBezTo>
                  <a:cubicBezTo>
                    <a:pt x="204564" y="165645"/>
                    <a:pt x="214313" y="141982"/>
                    <a:pt x="214313" y="114300"/>
                  </a:cubicBezTo>
                  <a:cubicBezTo>
                    <a:pt x="214313" y="86618"/>
                    <a:pt x="204564" y="63028"/>
                    <a:pt x="185068" y="43532"/>
                  </a:cubicBezTo>
                  <a:cubicBezTo>
                    <a:pt x="165572" y="24035"/>
                    <a:pt x="141982" y="14287"/>
                    <a:pt x="114300" y="14287"/>
                  </a:cubicBezTo>
                  <a:close/>
                  <a:moveTo>
                    <a:pt x="114300" y="0"/>
                  </a:moveTo>
                  <a:cubicBezTo>
                    <a:pt x="145852" y="0"/>
                    <a:pt x="172790" y="11162"/>
                    <a:pt x="195114" y="33486"/>
                  </a:cubicBezTo>
                  <a:cubicBezTo>
                    <a:pt x="217438" y="55810"/>
                    <a:pt x="228600" y="82748"/>
                    <a:pt x="228600" y="114300"/>
                  </a:cubicBezTo>
                  <a:cubicBezTo>
                    <a:pt x="228600" y="145851"/>
                    <a:pt x="217438" y="172789"/>
                    <a:pt x="195114" y="195113"/>
                  </a:cubicBezTo>
                  <a:cubicBezTo>
                    <a:pt x="172790" y="217438"/>
                    <a:pt x="145852" y="228600"/>
                    <a:pt x="114300" y="228600"/>
                  </a:cubicBezTo>
                  <a:cubicBezTo>
                    <a:pt x="82749" y="228600"/>
                    <a:pt x="55811" y="217438"/>
                    <a:pt x="33487" y="195113"/>
                  </a:cubicBezTo>
                  <a:cubicBezTo>
                    <a:pt x="11162" y="172789"/>
                    <a:pt x="0" y="145851"/>
                    <a:pt x="0" y="114300"/>
                  </a:cubicBezTo>
                  <a:cubicBezTo>
                    <a:pt x="0" y="82748"/>
                    <a:pt x="11162" y="55810"/>
                    <a:pt x="33487" y="33486"/>
                  </a:cubicBezTo>
                  <a:cubicBezTo>
                    <a:pt x="55811" y="11162"/>
                    <a:pt x="82749" y="0"/>
                    <a:pt x="114300" y="0"/>
                  </a:cubicBezTo>
                  <a:close/>
                </a:path>
              </a:pathLst>
            </a:custGeom>
            <a:solidFill>
              <a:srgbClr val="FF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a:p>
          </p:txBody>
        </p:sp>
      </p:grpSp>
    </p:spTree>
    <p:extLst>
      <p:ext uri="{BB962C8B-B14F-4D97-AF65-F5344CB8AC3E}">
        <p14:creationId xmlns:p14="http://schemas.microsoft.com/office/powerpoint/2010/main" val="1770405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tanding in front of a computer&#10;&#10;Description automatically generated">
            <a:extLst>
              <a:ext uri="{FF2B5EF4-FFF2-40B4-BE49-F238E27FC236}">
                <a16:creationId xmlns:a16="http://schemas.microsoft.com/office/drawing/2014/main" id="{CD41064B-AD79-4537-8A51-B50F768813FC}"/>
              </a:ext>
            </a:extLst>
          </p:cNvPr>
          <p:cNvPicPr>
            <a:picLocks noChangeAspect="1"/>
          </p:cNvPicPr>
          <p:nvPr/>
        </p:nvPicPr>
        <p:blipFill rotWithShape="1">
          <a:blip r:embed="rId3"/>
          <a:srcRect t="7385" b="19718"/>
          <a:stretch/>
        </p:blipFill>
        <p:spPr>
          <a:xfrm>
            <a:off x="636" y="0"/>
            <a:ext cx="12191364" cy="5912950"/>
          </a:xfrm>
          <a:prstGeom prst="rect">
            <a:avLst/>
          </a:prstGeom>
        </p:spPr>
      </p:pic>
      <p:sp>
        <p:nvSpPr>
          <p:cNvPr id="8" name="Slide Number Placeholder 4">
            <a:extLst>
              <a:ext uri="{FF2B5EF4-FFF2-40B4-BE49-F238E27FC236}">
                <a16:creationId xmlns:a16="http://schemas.microsoft.com/office/drawing/2014/main" id="{E0712E12-03F2-4BDD-B2B9-81E0DF7C005B}"/>
              </a:ext>
            </a:extLst>
          </p:cNvPr>
          <p:cNvSpPr txBox="1">
            <a:spLocks/>
          </p:cNvSpPr>
          <p:nvPr/>
        </p:nvSpPr>
        <p:spPr>
          <a:xfrm>
            <a:off x="-10161" y="6442075"/>
            <a:ext cx="656700" cy="365125"/>
          </a:xfrm>
          <a:prstGeom prst="rect">
            <a:avLst/>
          </a:prstGeom>
        </p:spPr>
        <p:txBody>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1E91139B-E493-45EA-8394-F809D9532239}" type="slidenum">
              <a:rPr lang="en-US" sz="1000" smtClean="0">
                <a:solidFill>
                  <a:srgbClr val="292A2E">
                    <a:tint val="75000"/>
                  </a:srgbClr>
                </a:solidFill>
                <a:latin typeface="Open Sans"/>
              </a:rPr>
              <a:pPr algn="r">
                <a:defRPr/>
              </a:pPr>
              <a:t>5</a:t>
            </a:fld>
            <a:endParaRPr lang="en-US" sz="1000" dirty="0">
              <a:solidFill>
                <a:srgbClr val="292A2E">
                  <a:tint val="75000"/>
                </a:srgbClr>
              </a:solidFill>
              <a:latin typeface="Open Sans"/>
            </a:endParaRPr>
          </a:p>
        </p:txBody>
      </p:sp>
      <p:sp>
        <p:nvSpPr>
          <p:cNvPr id="5" name="Rectangle 4">
            <a:extLst>
              <a:ext uri="{FF2B5EF4-FFF2-40B4-BE49-F238E27FC236}">
                <a16:creationId xmlns:a16="http://schemas.microsoft.com/office/drawing/2014/main" id="{D044CBF0-3AF0-444A-AD95-89267EDC8703}"/>
              </a:ext>
            </a:extLst>
          </p:cNvPr>
          <p:cNvSpPr/>
          <p:nvPr/>
        </p:nvSpPr>
        <p:spPr>
          <a:xfrm>
            <a:off x="-10161" y="0"/>
            <a:ext cx="12191364" cy="5912950"/>
          </a:xfrm>
          <a:prstGeom prst="rect">
            <a:avLst/>
          </a:prstGeom>
          <a:solidFill>
            <a:schemeClr val="tx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24" name="Text Placeholder 3">
            <a:extLst>
              <a:ext uri="{FF2B5EF4-FFF2-40B4-BE49-F238E27FC236}">
                <a16:creationId xmlns:a16="http://schemas.microsoft.com/office/drawing/2014/main" id="{4A2F5C7B-0CB6-4536-83B9-17D66D8EEA53}"/>
              </a:ext>
            </a:extLst>
          </p:cNvPr>
          <p:cNvSpPr txBox="1">
            <a:spLocks/>
          </p:cNvSpPr>
          <p:nvPr/>
        </p:nvSpPr>
        <p:spPr>
          <a:xfrm>
            <a:off x="0" y="1229804"/>
            <a:ext cx="12192000" cy="1160581"/>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kumimoji="0" lang="en-US" sz="66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Open Sans"/>
                <a:ea typeface="+mn-ea"/>
                <a:cs typeface="+mn-cs"/>
              </a:rPr>
              <a:t>Cyberbit Range</a:t>
            </a:r>
          </a:p>
        </p:txBody>
      </p:sp>
      <p:sp>
        <p:nvSpPr>
          <p:cNvPr id="25" name="Rectangle 24">
            <a:extLst>
              <a:ext uri="{FF2B5EF4-FFF2-40B4-BE49-F238E27FC236}">
                <a16:creationId xmlns:a16="http://schemas.microsoft.com/office/drawing/2014/main" id="{24F0BF26-C314-4872-872A-F915F1DE1235}"/>
              </a:ext>
            </a:extLst>
          </p:cNvPr>
          <p:cNvSpPr/>
          <p:nvPr/>
        </p:nvSpPr>
        <p:spPr>
          <a:xfrm>
            <a:off x="4925073" y="3028884"/>
            <a:ext cx="2347699" cy="5038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Open Sans"/>
              <a:ea typeface="+mn-ea"/>
              <a:cs typeface="+mn-cs"/>
            </a:endParaRPr>
          </a:p>
        </p:txBody>
      </p:sp>
      <p:sp>
        <p:nvSpPr>
          <p:cNvPr id="26" name="Text Placeholder 3">
            <a:extLst>
              <a:ext uri="{FF2B5EF4-FFF2-40B4-BE49-F238E27FC236}">
                <a16:creationId xmlns:a16="http://schemas.microsoft.com/office/drawing/2014/main" id="{9795928B-7DF4-4D64-94AA-C74449597807}"/>
              </a:ext>
            </a:extLst>
          </p:cNvPr>
          <p:cNvSpPr txBox="1">
            <a:spLocks/>
          </p:cNvSpPr>
          <p:nvPr/>
        </p:nvSpPr>
        <p:spPr>
          <a:xfrm>
            <a:off x="0" y="3396360"/>
            <a:ext cx="12192000" cy="777627"/>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Open Sans"/>
                <a:ea typeface="+mn-ea"/>
                <a:cs typeface="+mn-cs"/>
              </a:rPr>
              <a:t>The First Hyper-Realistic </a:t>
            </a:r>
            <a:b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Open Sans"/>
                <a:ea typeface="+mn-ea"/>
                <a:cs typeface="+mn-cs"/>
              </a:rPr>
            </a:br>
            <a:r>
              <a:rPr lang="en-US" sz="3200" b="1" dirty="0">
                <a:solidFill>
                  <a:srgbClr val="FFFFFF"/>
                </a:solidFill>
                <a:effectLst>
                  <a:outerShdw blurRad="38100" dist="38100" dir="2700000" algn="tl">
                    <a:srgbClr val="000000">
                      <a:alpha val="43137"/>
                    </a:srgbClr>
                  </a:outerShdw>
                </a:effectLst>
                <a:latin typeface="Open Sans"/>
              </a:rPr>
              <a:t>Training Platform</a:t>
            </a:r>
            <a:endPar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Open Sans"/>
              <a:ea typeface="+mn-ea"/>
              <a:cs typeface="+mn-cs"/>
            </a:endParaRPr>
          </a:p>
        </p:txBody>
      </p:sp>
      <p:sp>
        <p:nvSpPr>
          <p:cNvPr id="9" name="Text Placeholder 3">
            <a:extLst>
              <a:ext uri="{FF2B5EF4-FFF2-40B4-BE49-F238E27FC236}">
                <a16:creationId xmlns:a16="http://schemas.microsoft.com/office/drawing/2014/main" id="{BAA26DF2-12A3-4790-A8CE-37F885822170}"/>
              </a:ext>
            </a:extLst>
          </p:cNvPr>
          <p:cNvSpPr txBox="1">
            <a:spLocks/>
          </p:cNvSpPr>
          <p:nvPr/>
        </p:nvSpPr>
        <p:spPr>
          <a:xfrm>
            <a:off x="3517901" y="4791148"/>
            <a:ext cx="4616388" cy="777627"/>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endParaRPr kumimoji="0" lang="en-US" sz="44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Open Sans"/>
              <a:ea typeface="+mn-ea"/>
              <a:cs typeface="+mn-cs"/>
            </a:endParaRPr>
          </a:p>
        </p:txBody>
      </p:sp>
      <p:sp>
        <p:nvSpPr>
          <p:cNvPr id="6" name="Rectangle: Rounded Corners 5">
            <a:hlinkClick r:id="rId4"/>
            <a:extLst>
              <a:ext uri="{FF2B5EF4-FFF2-40B4-BE49-F238E27FC236}">
                <a16:creationId xmlns:a16="http://schemas.microsoft.com/office/drawing/2014/main" id="{F81C2B13-5024-44FA-BA21-36AA4DB3B604}"/>
              </a:ext>
            </a:extLst>
          </p:cNvPr>
          <p:cNvSpPr/>
          <p:nvPr/>
        </p:nvSpPr>
        <p:spPr>
          <a:xfrm>
            <a:off x="4756207" y="4791148"/>
            <a:ext cx="2658628" cy="777627"/>
          </a:xfrm>
          <a:prstGeom prst="roundRect">
            <a:avLst/>
          </a:prstGeom>
          <a:solidFill>
            <a:srgbClr val="FFC000"/>
          </a:solidFill>
          <a:ln>
            <a:noFill/>
          </a:ln>
          <a:effectLst>
            <a:outerShdw blurRad="50800" dist="38100" dir="2700000" algn="tl"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spcBef>
                <a:spcPts val="750"/>
              </a:spcBef>
              <a:defRPr/>
            </a:pPr>
            <a:r>
              <a:rPr lang="en-US" sz="2000" b="1" dirty="0">
                <a:solidFill>
                  <a:schemeClr val="bg1"/>
                </a:solidFill>
                <a:effectLst>
                  <a:outerShdw blurRad="38100" dist="38100" dir="2700000" algn="tl">
                    <a:srgbClr val="000000">
                      <a:alpha val="43137"/>
                    </a:srgbClr>
                  </a:outerShdw>
                </a:effectLst>
              </a:rPr>
              <a:t>Play Testimonials</a:t>
            </a:r>
            <a:endParaRPr lang="en-US" sz="32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2516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Rectangle 194">
            <a:extLst>
              <a:ext uri="{FF2B5EF4-FFF2-40B4-BE49-F238E27FC236}">
                <a16:creationId xmlns:a16="http://schemas.microsoft.com/office/drawing/2014/main" id="{7590B9E1-D431-3342-A2E3-8C420F3EF75E}"/>
              </a:ext>
            </a:extLst>
          </p:cNvPr>
          <p:cNvSpPr/>
          <p:nvPr/>
        </p:nvSpPr>
        <p:spPr>
          <a:xfrm>
            <a:off x="0" y="3840480"/>
            <a:ext cx="12192000" cy="3017520"/>
          </a:xfrm>
          <a:prstGeom prst="rect">
            <a:avLst/>
          </a:prstGeom>
          <a:gradFill flip="none" rotWithShape="1">
            <a:gsLst>
              <a:gs pos="83000">
                <a:schemeClr val="bg1"/>
              </a:gs>
              <a:gs pos="0">
                <a:schemeClr val="bg1">
                  <a:lumMod val="85000"/>
                  <a:shade val="100000"/>
                  <a:satMod val="11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dirty="0"/>
          </a:p>
        </p:txBody>
      </p:sp>
      <p:pic>
        <p:nvPicPr>
          <p:cNvPr id="14" name="Picture 13">
            <a:extLst>
              <a:ext uri="{FF2B5EF4-FFF2-40B4-BE49-F238E27FC236}">
                <a16:creationId xmlns:a16="http://schemas.microsoft.com/office/drawing/2014/main" id="{10E26FF6-CAFF-A14B-9D47-D8C43E3A548B}"/>
              </a:ext>
            </a:extLst>
          </p:cNvPr>
          <p:cNvPicPr>
            <a:picLocks noChangeAspect="1"/>
          </p:cNvPicPr>
          <p:nvPr/>
        </p:nvPicPr>
        <p:blipFill rotWithShape="1">
          <a:blip r:embed="rId3" cstate="screen">
            <a:duotone>
              <a:prstClr val="black"/>
              <a:schemeClr val="tx2">
                <a:tint val="45000"/>
                <a:satMod val="400000"/>
              </a:schemeClr>
            </a:duotone>
            <a:alphaModFix amt="70000"/>
            <a:extLst>
              <a:ext uri="{28A0092B-C50C-407E-A947-70E740481C1C}">
                <a14:useLocalDpi xmlns:a14="http://schemas.microsoft.com/office/drawing/2010/main"/>
              </a:ext>
            </a:extLst>
          </a:blip>
          <a:srcRect l="4800" t="21449" r="8377" b="22195"/>
          <a:stretch/>
        </p:blipFill>
        <p:spPr>
          <a:xfrm>
            <a:off x="1559007" y="1991360"/>
            <a:ext cx="9327920" cy="4592319"/>
          </a:xfrm>
          <a:prstGeom prst="rect">
            <a:avLst/>
          </a:prstGeom>
        </p:spPr>
      </p:pic>
      <p:pic>
        <p:nvPicPr>
          <p:cNvPr id="180" name="Picture 179"/>
          <p:cNvPicPr>
            <a:picLocks noChangeAspect="1"/>
          </p:cNvPicPr>
          <p:nvPr/>
        </p:nvPicPr>
        <p:blipFill rotWithShape="1">
          <a:blip r:embed="rId4" cstate="screen">
            <a:grayscl/>
            <a:alphaModFix amt="43000"/>
            <a:extLst>
              <a:ext uri="{28A0092B-C50C-407E-A947-70E740481C1C}">
                <a14:useLocalDpi xmlns:a14="http://schemas.microsoft.com/office/drawing/2010/main"/>
              </a:ext>
            </a:extLst>
          </a:blip>
          <a:srcRect l="-1296" r="-1296"/>
          <a:stretch/>
        </p:blipFill>
        <p:spPr>
          <a:xfrm>
            <a:off x="1726680" y="640051"/>
            <a:ext cx="8677913" cy="5667769"/>
          </a:xfrm>
          <a:prstGeom prst="rect">
            <a:avLst/>
          </a:prstGeom>
          <a:ln>
            <a:noFill/>
          </a:ln>
        </p:spPr>
      </p:pic>
      <p:pic>
        <p:nvPicPr>
          <p:cNvPr id="71" name="Picture 70">
            <a:extLst>
              <a:ext uri="{FF2B5EF4-FFF2-40B4-BE49-F238E27FC236}">
                <a16:creationId xmlns:a16="http://schemas.microsoft.com/office/drawing/2014/main" id="{910847F0-A991-0C4A-8D0A-F54749055960}"/>
              </a:ext>
            </a:extLst>
          </p:cNvPr>
          <p:cNvPicPr>
            <a:picLocks noChangeAspect="1"/>
          </p:cNvPicPr>
          <p:nvPr/>
        </p:nvPicPr>
        <p:blipFill>
          <a:blip r:embed="rId5" cstate="screen">
            <a:alphaModFix/>
            <a:extLst>
              <a:ext uri="{28A0092B-C50C-407E-A947-70E740481C1C}">
                <a14:useLocalDpi xmlns:a14="http://schemas.microsoft.com/office/drawing/2010/main"/>
              </a:ext>
            </a:extLst>
          </a:blip>
          <a:stretch>
            <a:fillRect/>
          </a:stretch>
        </p:blipFill>
        <p:spPr>
          <a:xfrm>
            <a:off x="3444488" y="1676927"/>
            <a:ext cx="658688" cy="172723"/>
          </a:xfrm>
          <a:prstGeom prst="rect">
            <a:avLst/>
          </a:prstGeom>
        </p:spPr>
      </p:pic>
      <p:grpSp>
        <p:nvGrpSpPr>
          <p:cNvPr id="19" name="Group 18">
            <a:extLst>
              <a:ext uri="{FF2B5EF4-FFF2-40B4-BE49-F238E27FC236}">
                <a16:creationId xmlns:a16="http://schemas.microsoft.com/office/drawing/2014/main" id="{93C948E7-AE01-4247-ACF1-714912C4724D}"/>
              </a:ext>
            </a:extLst>
          </p:cNvPr>
          <p:cNvGrpSpPr/>
          <p:nvPr/>
        </p:nvGrpSpPr>
        <p:grpSpPr>
          <a:xfrm>
            <a:off x="3768435" y="1900903"/>
            <a:ext cx="38526" cy="1655607"/>
            <a:chOff x="1037395" y="434038"/>
            <a:chExt cx="46616" cy="2003285"/>
          </a:xfrm>
        </p:grpSpPr>
        <p:cxnSp>
          <p:nvCxnSpPr>
            <p:cNvPr id="17" name="Straight Connector 16">
              <a:extLst>
                <a:ext uri="{FF2B5EF4-FFF2-40B4-BE49-F238E27FC236}">
                  <a16:creationId xmlns:a16="http://schemas.microsoft.com/office/drawing/2014/main" id="{399183C2-18A6-DF40-BCA7-665D12A64564}"/>
                </a:ext>
              </a:extLst>
            </p:cNvPr>
            <p:cNvCxnSpPr>
              <a:cxnSpLocks/>
            </p:cNvCxnSpPr>
            <p:nvPr/>
          </p:nvCxnSpPr>
          <p:spPr>
            <a:xfrm flipV="1">
              <a:off x="1060704" y="434038"/>
              <a:ext cx="0" cy="197997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0C2CFF9B-3E03-B045-98EC-98842BBEB962}"/>
                </a:ext>
              </a:extLst>
            </p:cNvPr>
            <p:cNvSpPr/>
            <p:nvPr/>
          </p:nvSpPr>
          <p:spPr>
            <a:xfrm>
              <a:off x="1037395" y="2390707"/>
              <a:ext cx="46616" cy="4661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8CAFCD08-E243-F340-A137-05C02EFD6229}"/>
              </a:ext>
            </a:extLst>
          </p:cNvPr>
          <p:cNvSpPr/>
          <p:nvPr/>
        </p:nvSpPr>
        <p:spPr>
          <a:xfrm>
            <a:off x="3838508" y="1930044"/>
            <a:ext cx="1010692"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solidFill>
                  <a:srgbClr val="292A2E"/>
                </a:solidFill>
                <a:effectLst/>
                <a:uLnTx/>
                <a:uFillTx/>
                <a:latin typeface="Open Sans"/>
                <a:ea typeface="+mn-ea"/>
                <a:cs typeface="+mn-cs"/>
              </a:rPr>
              <a:t>Major Police Dept.</a:t>
            </a:r>
            <a:endParaRPr kumimoji="0" lang="x-none" sz="1000" i="0" u="none" strike="noStrike" kern="1200" cap="none" spc="0" normalizeH="0" baseline="0" noProof="0" dirty="0">
              <a:ln>
                <a:noFill/>
              </a:ln>
              <a:solidFill>
                <a:srgbClr val="292A2E"/>
              </a:solidFill>
              <a:effectLst/>
              <a:uLnTx/>
              <a:uFillTx/>
              <a:latin typeface="Open Sans"/>
              <a:ea typeface="+mn-ea"/>
              <a:cs typeface="+mn-cs"/>
            </a:endParaRPr>
          </a:p>
        </p:txBody>
      </p:sp>
      <p:grpSp>
        <p:nvGrpSpPr>
          <p:cNvPr id="90" name="Group 89">
            <a:extLst>
              <a:ext uri="{FF2B5EF4-FFF2-40B4-BE49-F238E27FC236}">
                <a16:creationId xmlns:a16="http://schemas.microsoft.com/office/drawing/2014/main" id="{34936A1C-A37F-B84A-801D-2B1E73F061E5}"/>
              </a:ext>
            </a:extLst>
          </p:cNvPr>
          <p:cNvGrpSpPr/>
          <p:nvPr/>
        </p:nvGrpSpPr>
        <p:grpSpPr>
          <a:xfrm>
            <a:off x="3479491" y="2281256"/>
            <a:ext cx="38526" cy="1162381"/>
            <a:chOff x="1037395" y="1030842"/>
            <a:chExt cx="46616" cy="1406481"/>
          </a:xfrm>
        </p:grpSpPr>
        <p:cxnSp>
          <p:nvCxnSpPr>
            <p:cNvPr id="91" name="Straight Connector 90">
              <a:extLst>
                <a:ext uri="{FF2B5EF4-FFF2-40B4-BE49-F238E27FC236}">
                  <a16:creationId xmlns:a16="http://schemas.microsoft.com/office/drawing/2014/main" id="{9B66F2BB-A9BD-7D47-B588-8176B020BE41}"/>
                </a:ext>
              </a:extLst>
            </p:cNvPr>
            <p:cNvCxnSpPr>
              <a:cxnSpLocks/>
            </p:cNvCxnSpPr>
            <p:nvPr/>
          </p:nvCxnSpPr>
          <p:spPr>
            <a:xfrm flipV="1">
              <a:off x="1060705" y="1030842"/>
              <a:ext cx="0" cy="138317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92" name="Oval 91">
              <a:extLst>
                <a:ext uri="{FF2B5EF4-FFF2-40B4-BE49-F238E27FC236}">
                  <a16:creationId xmlns:a16="http://schemas.microsoft.com/office/drawing/2014/main" id="{A55CCEB6-03B3-0445-B68C-010C49D202F4}"/>
                </a:ext>
              </a:extLst>
            </p:cNvPr>
            <p:cNvSpPr/>
            <p:nvPr/>
          </p:nvSpPr>
          <p:spPr>
            <a:xfrm>
              <a:off x="1037395" y="2390707"/>
              <a:ext cx="46616" cy="4661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3A5353B7-A2E2-9C49-8B2E-3FDDB5EB13A2}"/>
              </a:ext>
            </a:extLst>
          </p:cNvPr>
          <p:cNvGrpSpPr/>
          <p:nvPr/>
        </p:nvGrpSpPr>
        <p:grpSpPr>
          <a:xfrm>
            <a:off x="3850971" y="2314813"/>
            <a:ext cx="489014" cy="1165082"/>
            <a:chOff x="1122402" y="922070"/>
            <a:chExt cx="591704" cy="1409750"/>
          </a:xfrm>
        </p:grpSpPr>
        <p:cxnSp>
          <p:nvCxnSpPr>
            <p:cNvPr id="84" name="Straight Connector 83">
              <a:extLst>
                <a:ext uri="{FF2B5EF4-FFF2-40B4-BE49-F238E27FC236}">
                  <a16:creationId xmlns:a16="http://schemas.microsoft.com/office/drawing/2014/main" id="{D607E3FC-BE5C-AB4F-B607-1A7F409B2913}"/>
                </a:ext>
              </a:extLst>
            </p:cNvPr>
            <p:cNvCxnSpPr>
              <a:cxnSpLocks/>
            </p:cNvCxnSpPr>
            <p:nvPr/>
          </p:nvCxnSpPr>
          <p:spPr>
            <a:xfrm flipV="1">
              <a:off x="1714106" y="922070"/>
              <a:ext cx="0" cy="138873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85" name="Oval 84">
              <a:extLst>
                <a:ext uri="{FF2B5EF4-FFF2-40B4-BE49-F238E27FC236}">
                  <a16:creationId xmlns:a16="http://schemas.microsoft.com/office/drawing/2014/main" id="{0A1658BD-B82A-B743-8A6A-248F6BD2E8B5}"/>
                </a:ext>
              </a:extLst>
            </p:cNvPr>
            <p:cNvSpPr/>
            <p:nvPr/>
          </p:nvSpPr>
          <p:spPr>
            <a:xfrm>
              <a:off x="1122402" y="2285204"/>
              <a:ext cx="46616" cy="4661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3" name="Straight Connector 32">
            <a:extLst>
              <a:ext uri="{FF2B5EF4-FFF2-40B4-BE49-F238E27FC236}">
                <a16:creationId xmlns:a16="http://schemas.microsoft.com/office/drawing/2014/main" id="{B16BB3C1-7150-F149-8B81-525604E21F2A}"/>
              </a:ext>
            </a:extLst>
          </p:cNvPr>
          <p:cNvCxnSpPr>
            <a:cxnSpLocks/>
          </p:cNvCxnSpPr>
          <p:nvPr/>
        </p:nvCxnSpPr>
        <p:spPr>
          <a:xfrm>
            <a:off x="3860232" y="3461724"/>
            <a:ext cx="48173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03" name="Group 102">
            <a:extLst>
              <a:ext uri="{FF2B5EF4-FFF2-40B4-BE49-F238E27FC236}">
                <a16:creationId xmlns:a16="http://schemas.microsoft.com/office/drawing/2014/main" id="{72C0086E-A11D-3140-9ACC-4375A6B5F719}"/>
              </a:ext>
            </a:extLst>
          </p:cNvPr>
          <p:cNvGrpSpPr/>
          <p:nvPr/>
        </p:nvGrpSpPr>
        <p:grpSpPr>
          <a:xfrm>
            <a:off x="3474668" y="3874088"/>
            <a:ext cx="839251" cy="38526"/>
            <a:chOff x="3061501" y="3489388"/>
            <a:chExt cx="1015493" cy="46616"/>
          </a:xfrm>
        </p:grpSpPr>
        <p:sp>
          <p:nvSpPr>
            <p:cNvPr id="107" name="Oval 106">
              <a:extLst>
                <a:ext uri="{FF2B5EF4-FFF2-40B4-BE49-F238E27FC236}">
                  <a16:creationId xmlns:a16="http://schemas.microsoft.com/office/drawing/2014/main" id="{D961E817-D56C-FE4E-923C-D2AFB4FA75CE}"/>
                </a:ext>
              </a:extLst>
            </p:cNvPr>
            <p:cNvSpPr/>
            <p:nvPr/>
          </p:nvSpPr>
          <p:spPr>
            <a:xfrm>
              <a:off x="3061501" y="3489388"/>
              <a:ext cx="46616" cy="4661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5" name="Straight Connector 104">
              <a:extLst>
                <a:ext uri="{FF2B5EF4-FFF2-40B4-BE49-F238E27FC236}">
                  <a16:creationId xmlns:a16="http://schemas.microsoft.com/office/drawing/2014/main" id="{6DECC373-7FA1-3545-8CB6-127B6136FE6B}"/>
                </a:ext>
              </a:extLst>
            </p:cNvPr>
            <p:cNvCxnSpPr>
              <a:cxnSpLocks/>
            </p:cNvCxnSpPr>
            <p:nvPr/>
          </p:nvCxnSpPr>
          <p:spPr>
            <a:xfrm>
              <a:off x="3099729" y="3512696"/>
              <a:ext cx="977265" cy="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111" name="Picture 110">
            <a:extLst>
              <a:ext uri="{FF2B5EF4-FFF2-40B4-BE49-F238E27FC236}">
                <a16:creationId xmlns:a16="http://schemas.microsoft.com/office/drawing/2014/main" id="{385987E6-42AD-5448-A01A-A188F96EB3D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237393" y="3788095"/>
            <a:ext cx="454507" cy="181956"/>
          </a:xfrm>
          <a:prstGeom prst="rect">
            <a:avLst/>
          </a:prstGeom>
        </p:spPr>
      </p:pic>
      <p:pic>
        <p:nvPicPr>
          <p:cNvPr id="113" name="Picture 112">
            <a:extLst>
              <a:ext uri="{FF2B5EF4-FFF2-40B4-BE49-F238E27FC236}">
                <a16:creationId xmlns:a16="http://schemas.microsoft.com/office/drawing/2014/main" id="{A9202245-D11C-F94A-8C43-1CC0A8198B67}"/>
              </a:ext>
            </a:extLst>
          </p:cNvPr>
          <p:cNvPicPr>
            <a:picLocks noChangeAspect="1"/>
          </p:cNvPicPr>
          <p:nvPr/>
        </p:nvPicPr>
        <p:blipFill>
          <a:blip r:embed="rId7" cstate="screen">
            <a:alphaModFix/>
            <a:extLst>
              <a:ext uri="{28A0092B-C50C-407E-A947-70E740481C1C}">
                <a14:useLocalDpi xmlns:a14="http://schemas.microsoft.com/office/drawing/2010/main"/>
              </a:ext>
            </a:extLst>
          </a:blip>
          <a:stretch>
            <a:fillRect/>
          </a:stretch>
        </p:blipFill>
        <p:spPr>
          <a:xfrm>
            <a:off x="2106417" y="2109070"/>
            <a:ext cx="590970" cy="189296"/>
          </a:xfrm>
          <a:prstGeom prst="rect">
            <a:avLst/>
          </a:prstGeom>
        </p:spPr>
      </p:pic>
      <p:pic>
        <p:nvPicPr>
          <p:cNvPr id="115" name="Picture 114">
            <a:extLst>
              <a:ext uri="{FF2B5EF4-FFF2-40B4-BE49-F238E27FC236}">
                <a16:creationId xmlns:a16="http://schemas.microsoft.com/office/drawing/2014/main" id="{D9949ADB-9D4E-E84D-834F-DB60DC71A73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145075" y="1630932"/>
            <a:ext cx="951060" cy="228421"/>
          </a:xfrm>
          <a:prstGeom prst="rect">
            <a:avLst/>
          </a:prstGeom>
        </p:spPr>
      </p:pic>
      <p:pic>
        <p:nvPicPr>
          <p:cNvPr id="116" name="Picture 115">
            <a:extLst>
              <a:ext uri="{FF2B5EF4-FFF2-40B4-BE49-F238E27FC236}">
                <a16:creationId xmlns:a16="http://schemas.microsoft.com/office/drawing/2014/main" id="{7F615BCC-560A-D549-910D-9FD76D52666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952781" y="2454115"/>
            <a:ext cx="486876" cy="180369"/>
          </a:xfrm>
          <a:prstGeom prst="rect">
            <a:avLst/>
          </a:prstGeom>
        </p:spPr>
      </p:pic>
      <p:grpSp>
        <p:nvGrpSpPr>
          <p:cNvPr id="117" name="Group 116">
            <a:extLst>
              <a:ext uri="{FF2B5EF4-FFF2-40B4-BE49-F238E27FC236}">
                <a16:creationId xmlns:a16="http://schemas.microsoft.com/office/drawing/2014/main" id="{2630F9B0-62A1-C14A-8CE0-4BC9A2E51B12}"/>
              </a:ext>
            </a:extLst>
          </p:cNvPr>
          <p:cNvGrpSpPr/>
          <p:nvPr/>
        </p:nvGrpSpPr>
        <p:grpSpPr>
          <a:xfrm>
            <a:off x="2753949" y="1915322"/>
            <a:ext cx="677384" cy="1534858"/>
            <a:chOff x="3241937" y="1678826"/>
            <a:chExt cx="819635" cy="1857178"/>
          </a:xfrm>
        </p:grpSpPr>
        <p:grpSp>
          <p:nvGrpSpPr>
            <p:cNvPr id="118" name="Group 117">
              <a:extLst>
                <a:ext uri="{FF2B5EF4-FFF2-40B4-BE49-F238E27FC236}">
                  <a16:creationId xmlns:a16="http://schemas.microsoft.com/office/drawing/2014/main" id="{07A5CB3B-A114-4547-8472-2E7489449D01}"/>
                </a:ext>
              </a:extLst>
            </p:cNvPr>
            <p:cNvGrpSpPr/>
            <p:nvPr/>
          </p:nvGrpSpPr>
          <p:grpSpPr>
            <a:xfrm>
              <a:off x="3241937" y="1678826"/>
              <a:ext cx="819635" cy="1857178"/>
              <a:chOff x="1217831" y="580145"/>
              <a:chExt cx="819635" cy="1857178"/>
            </a:xfrm>
          </p:grpSpPr>
          <p:cxnSp>
            <p:nvCxnSpPr>
              <p:cNvPr id="120" name="Straight Connector 119">
                <a:extLst>
                  <a:ext uri="{FF2B5EF4-FFF2-40B4-BE49-F238E27FC236}">
                    <a16:creationId xmlns:a16="http://schemas.microsoft.com/office/drawing/2014/main" id="{5216181C-68EC-9844-B3F9-89F2E174E572}"/>
                  </a:ext>
                </a:extLst>
              </p:cNvPr>
              <p:cNvCxnSpPr>
                <a:cxnSpLocks/>
              </p:cNvCxnSpPr>
              <p:nvPr/>
            </p:nvCxnSpPr>
            <p:spPr>
              <a:xfrm flipV="1">
                <a:off x="1217831" y="580145"/>
                <a:ext cx="0" cy="183602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21" name="Oval 120">
                <a:extLst>
                  <a:ext uri="{FF2B5EF4-FFF2-40B4-BE49-F238E27FC236}">
                    <a16:creationId xmlns:a16="http://schemas.microsoft.com/office/drawing/2014/main" id="{0AFCB831-A80C-0943-8B7A-F264B91A542E}"/>
                  </a:ext>
                </a:extLst>
              </p:cNvPr>
              <p:cNvSpPr/>
              <p:nvPr/>
            </p:nvSpPr>
            <p:spPr>
              <a:xfrm>
                <a:off x="1990850" y="2390707"/>
                <a:ext cx="46616" cy="4661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9" name="Straight Connector 118">
              <a:extLst>
                <a:ext uri="{FF2B5EF4-FFF2-40B4-BE49-F238E27FC236}">
                  <a16:creationId xmlns:a16="http://schemas.microsoft.com/office/drawing/2014/main" id="{137582BE-2FD0-D94C-B2A3-58CAB19BA03C}"/>
                </a:ext>
              </a:extLst>
            </p:cNvPr>
            <p:cNvCxnSpPr>
              <a:cxnSpLocks/>
            </p:cNvCxnSpPr>
            <p:nvPr/>
          </p:nvCxnSpPr>
          <p:spPr>
            <a:xfrm>
              <a:off x="3241937" y="3512696"/>
              <a:ext cx="79461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23" name="Group 122">
            <a:extLst>
              <a:ext uri="{FF2B5EF4-FFF2-40B4-BE49-F238E27FC236}">
                <a16:creationId xmlns:a16="http://schemas.microsoft.com/office/drawing/2014/main" id="{C0A9522B-9B84-5748-BFBD-371484FC232A}"/>
              </a:ext>
            </a:extLst>
          </p:cNvPr>
          <p:cNvGrpSpPr/>
          <p:nvPr/>
        </p:nvGrpSpPr>
        <p:grpSpPr>
          <a:xfrm>
            <a:off x="3166401" y="2641275"/>
            <a:ext cx="457702" cy="871187"/>
            <a:chOff x="3507752" y="2481868"/>
            <a:chExt cx="553820" cy="1054136"/>
          </a:xfrm>
        </p:grpSpPr>
        <p:grpSp>
          <p:nvGrpSpPr>
            <p:cNvPr id="124" name="Group 123">
              <a:extLst>
                <a:ext uri="{FF2B5EF4-FFF2-40B4-BE49-F238E27FC236}">
                  <a16:creationId xmlns:a16="http://schemas.microsoft.com/office/drawing/2014/main" id="{D036BFAC-5341-5B43-9568-F31AF88B48F7}"/>
                </a:ext>
              </a:extLst>
            </p:cNvPr>
            <p:cNvGrpSpPr/>
            <p:nvPr/>
          </p:nvGrpSpPr>
          <p:grpSpPr>
            <a:xfrm>
              <a:off x="3507752" y="2481868"/>
              <a:ext cx="553820" cy="1054136"/>
              <a:chOff x="1483646" y="1383187"/>
              <a:chExt cx="553820" cy="1054136"/>
            </a:xfrm>
          </p:grpSpPr>
          <p:cxnSp>
            <p:nvCxnSpPr>
              <p:cNvPr id="126" name="Straight Connector 125">
                <a:extLst>
                  <a:ext uri="{FF2B5EF4-FFF2-40B4-BE49-F238E27FC236}">
                    <a16:creationId xmlns:a16="http://schemas.microsoft.com/office/drawing/2014/main" id="{73713E13-F9F1-804F-AE02-DC4D644B5A2F}"/>
                  </a:ext>
                </a:extLst>
              </p:cNvPr>
              <p:cNvCxnSpPr>
                <a:cxnSpLocks/>
              </p:cNvCxnSpPr>
              <p:nvPr/>
            </p:nvCxnSpPr>
            <p:spPr>
              <a:xfrm flipV="1">
                <a:off x="1483646" y="1383187"/>
                <a:ext cx="0" cy="103298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27" name="Oval 126">
                <a:extLst>
                  <a:ext uri="{FF2B5EF4-FFF2-40B4-BE49-F238E27FC236}">
                    <a16:creationId xmlns:a16="http://schemas.microsoft.com/office/drawing/2014/main" id="{1233485E-A8EC-9E49-AC82-91F733D5E6AC}"/>
                  </a:ext>
                </a:extLst>
              </p:cNvPr>
              <p:cNvSpPr/>
              <p:nvPr/>
            </p:nvSpPr>
            <p:spPr>
              <a:xfrm>
                <a:off x="1990850" y="2390707"/>
                <a:ext cx="46616" cy="4661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25" name="Straight Connector 124">
              <a:extLst>
                <a:ext uri="{FF2B5EF4-FFF2-40B4-BE49-F238E27FC236}">
                  <a16:creationId xmlns:a16="http://schemas.microsoft.com/office/drawing/2014/main" id="{63C398B3-BC6E-4A4A-B99C-EC49BB86E392}"/>
                </a:ext>
              </a:extLst>
            </p:cNvPr>
            <p:cNvCxnSpPr>
              <a:cxnSpLocks/>
            </p:cNvCxnSpPr>
            <p:nvPr/>
          </p:nvCxnSpPr>
          <p:spPr>
            <a:xfrm>
              <a:off x="3507752" y="3512696"/>
              <a:ext cx="528795" cy="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38" name="Straight Connector 137">
            <a:extLst>
              <a:ext uri="{FF2B5EF4-FFF2-40B4-BE49-F238E27FC236}">
                <a16:creationId xmlns:a16="http://schemas.microsoft.com/office/drawing/2014/main" id="{C0EA53AB-5817-9042-88B7-B07788FD42D0}"/>
              </a:ext>
            </a:extLst>
          </p:cNvPr>
          <p:cNvCxnSpPr>
            <a:cxnSpLocks/>
          </p:cNvCxnSpPr>
          <p:nvPr/>
        </p:nvCxnSpPr>
        <p:spPr>
          <a:xfrm flipV="1">
            <a:off x="993991" y="2550111"/>
            <a:ext cx="0" cy="80593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9" name="Oval 138">
            <a:extLst>
              <a:ext uri="{FF2B5EF4-FFF2-40B4-BE49-F238E27FC236}">
                <a16:creationId xmlns:a16="http://schemas.microsoft.com/office/drawing/2014/main" id="{E01E1AF1-D5CE-C04C-AAC8-1C143A95AE5C}"/>
              </a:ext>
            </a:extLst>
          </p:cNvPr>
          <p:cNvSpPr/>
          <p:nvPr/>
        </p:nvSpPr>
        <p:spPr>
          <a:xfrm>
            <a:off x="3420324" y="3334222"/>
            <a:ext cx="38526" cy="3852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7" name="Straight Connector 136">
            <a:extLst>
              <a:ext uri="{FF2B5EF4-FFF2-40B4-BE49-F238E27FC236}">
                <a16:creationId xmlns:a16="http://schemas.microsoft.com/office/drawing/2014/main" id="{5D0E8D46-7EA0-394F-A797-AFCED28B5AC7}"/>
              </a:ext>
            </a:extLst>
          </p:cNvPr>
          <p:cNvCxnSpPr>
            <a:cxnSpLocks/>
          </p:cNvCxnSpPr>
          <p:nvPr/>
        </p:nvCxnSpPr>
        <p:spPr>
          <a:xfrm>
            <a:off x="991255" y="3355488"/>
            <a:ext cx="2434547" cy="0"/>
          </a:xfrm>
          <a:prstGeom prst="line">
            <a:avLst/>
          </a:prstGeom>
        </p:spPr>
        <p:style>
          <a:lnRef idx="1">
            <a:schemeClr val="accent1"/>
          </a:lnRef>
          <a:fillRef idx="0">
            <a:schemeClr val="accent1"/>
          </a:fillRef>
          <a:effectRef idx="0">
            <a:schemeClr val="accent1"/>
          </a:effectRef>
          <a:fontRef idx="minor">
            <a:schemeClr val="tx1"/>
          </a:fontRef>
        </p:style>
      </p:cxnSp>
      <p:sp>
        <p:nvSpPr>
          <p:cNvPr id="143" name="Rectangle 142">
            <a:extLst>
              <a:ext uri="{FF2B5EF4-FFF2-40B4-BE49-F238E27FC236}">
                <a16:creationId xmlns:a16="http://schemas.microsoft.com/office/drawing/2014/main" id="{56312FBC-0DC8-1A4E-977C-8E055A61768E}"/>
              </a:ext>
            </a:extLst>
          </p:cNvPr>
          <p:cNvSpPr/>
          <p:nvPr/>
        </p:nvSpPr>
        <p:spPr>
          <a:xfrm>
            <a:off x="2292684" y="4118212"/>
            <a:ext cx="662262"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292A2E"/>
                </a:solidFill>
                <a:effectLst/>
                <a:uLnTx/>
                <a:uFillTx/>
                <a:latin typeface="Open Sans"/>
                <a:ea typeface="+mn-ea"/>
                <a:cs typeface="+mn-cs"/>
              </a:rPr>
              <a:t>Top-5 </a:t>
            </a:r>
            <a:endParaRPr kumimoji="0" lang="he-IL" sz="800" b="1" i="0" u="none" strike="noStrike" kern="1200" cap="none" spc="0" normalizeH="0" baseline="0" noProof="0" dirty="0">
              <a:ln>
                <a:noFill/>
              </a:ln>
              <a:solidFill>
                <a:srgbClr val="292A2E"/>
              </a:solidFill>
              <a:effectLst/>
              <a:uLnTx/>
              <a:uFillTx/>
              <a:latin typeface="Open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292A2E"/>
                </a:solidFill>
                <a:effectLst/>
                <a:uLnTx/>
                <a:uFillTx/>
                <a:latin typeface="Open Sans"/>
                <a:ea typeface="+mn-ea"/>
                <a:cs typeface="+mn-cs"/>
              </a:rPr>
              <a:t>US Bank</a:t>
            </a:r>
            <a:endParaRPr kumimoji="0" lang="x-none" sz="800" b="1" i="0" u="none" strike="noStrike" kern="1200" cap="none" spc="0" normalizeH="0" baseline="0" noProof="0" dirty="0">
              <a:ln>
                <a:noFill/>
              </a:ln>
              <a:solidFill>
                <a:srgbClr val="292A2E"/>
              </a:solidFill>
              <a:effectLst/>
              <a:uLnTx/>
              <a:uFillTx/>
              <a:latin typeface="Open Sans"/>
              <a:ea typeface="+mn-ea"/>
              <a:cs typeface="+mn-cs"/>
            </a:endParaRPr>
          </a:p>
        </p:txBody>
      </p:sp>
      <p:pic>
        <p:nvPicPr>
          <p:cNvPr id="144" name="Picture 143">
            <a:extLst>
              <a:ext uri="{FF2B5EF4-FFF2-40B4-BE49-F238E27FC236}">
                <a16:creationId xmlns:a16="http://schemas.microsoft.com/office/drawing/2014/main" id="{A0A467B3-D4B6-EC45-83FC-4561CBC3E16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253179" y="2537250"/>
            <a:ext cx="1022977" cy="225777"/>
          </a:xfrm>
          <a:prstGeom prst="rect">
            <a:avLst/>
          </a:prstGeom>
        </p:spPr>
      </p:pic>
      <p:pic>
        <p:nvPicPr>
          <p:cNvPr id="145" name="Picture 144">
            <a:extLst>
              <a:ext uri="{FF2B5EF4-FFF2-40B4-BE49-F238E27FC236}">
                <a16:creationId xmlns:a16="http://schemas.microsoft.com/office/drawing/2014/main" id="{2D471FC5-5B1F-A340-A7DE-03F114354253}"/>
              </a:ext>
            </a:extLst>
          </p:cNvPr>
          <p:cNvPicPr>
            <a:picLocks noChangeAspect="1"/>
          </p:cNvPicPr>
          <p:nvPr/>
        </p:nvPicPr>
        <p:blipFill>
          <a:blip r:embed="rId11" cstate="screen">
            <a:extLst>
              <a:ext uri="{BEBA8EAE-BF5A-486C-A8C5-ECC9F3942E4B}">
                <a14:imgProps xmlns:a14="http://schemas.microsoft.com/office/drawing/2010/main">
                  <a14:imgLayer r:embed="rId12">
                    <a14:imgEffect>
                      <a14:brightnessContrast bright="59000"/>
                    </a14:imgEffect>
                  </a14:imgLayer>
                </a14:imgProps>
              </a:ext>
              <a:ext uri="{28A0092B-C50C-407E-A947-70E740481C1C}">
                <a14:useLocalDpi xmlns:a14="http://schemas.microsoft.com/office/drawing/2010/main"/>
              </a:ext>
            </a:extLst>
          </a:blip>
          <a:stretch>
            <a:fillRect/>
          </a:stretch>
        </p:blipFill>
        <p:spPr>
          <a:xfrm>
            <a:off x="1245647" y="3362365"/>
            <a:ext cx="454737" cy="153384"/>
          </a:xfrm>
          <a:prstGeom prst="rect">
            <a:avLst/>
          </a:prstGeom>
        </p:spPr>
      </p:pic>
      <p:pic>
        <p:nvPicPr>
          <p:cNvPr id="146" name="Picture 145">
            <a:extLst>
              <a:ext uri="{FF2B5EF4-FFF2-40B4-BE49-F238E27FC236}">
                <a16:creationId xmlns:a16="http://schemas.microsoft.com/office/drawing/2014/main" id="{2E198E39-1840-DA4B-8F47-C08D7404D353}"/>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264523" y="4058687"/>
            <a:ext cx="1066800" cy="226161"/>
          </a:xfrm>
          <a:prstGeom prst="rect">
            <a:avLst/>
          </a:prstGeom>
        </p:spPr>
      </p:pic>
      <p:grpSp>
        <p:nvGrpSpPr>
          <p:cNvPr id="148" name="Group 147">
            <a:extLst>
              <a:ext uri="{FF2B5EF4-FFF2-40B4-BE49-F238E27FC236}">
                <a16:creationId xmlns:a16="http://schemas.microsoft.com/office/drawing/2014/main" id="{9D4F6546-7042-DC45-96D9-3F0FB05D8C62}"/>
              </a:ext>
            </a:extLst>
          </p:cNvPr>
          <p:cNvGrpSpPr/>
          <p:nvPr/>
        </p:nvGrpSpPr>
        <p:grpSpPr>
          <a:xfrm>
            <a:off x="2007781" y="2789823"/>
            <a:ext cx="1493849" cy="992660"/>
            <a:chOff x="2254015" y="2334885"/>
            <a:chExt cx="1807557" cy="1201119"/>
          </a:xfrm>
        </p:grpSpPr>
        <p:grpSp>
          <p:nvGrpSpPr>
            <p:cNvPr id="149" name="Group 148">
              <a:extLst>
                <a:ext uri="{FF2B5EF4-FFF2-40B4-BE49-F238E27FC236}">
                  <a16:creationId xmlns:a16="http://schemas.microsoft.com/office/drawing/2014/main" id="{367068CF-5D43-D447-B90D-17145969EDF4}"/>
                </a:ext>
              </a:extLst>
            </p:cNvPr>
            <p:cNvGrpSpPr/>
            <p:nvPr/>
          </p:nvGrpSpPr>
          <p:grpSpPr>
            <a:xfrm>
              <a:off x="2254015" y="2334885"/>
              <a:ext cx="1807557" cy="1201119"/>
              <a:chOff x="229909" y="1236204"/>
              <a:chExt cx="1807557" cy="1201119"/>
            </a:xfrm>
          </p:grpSpPr>
          <p:cxnSp>
            <p:nvCxnSpPr>
              <p:cNvPr id="151" name="Straight Connector 150">
                <a:extLst>
                  <a:ext uri="{FF2B5EF4-FFF2-40B4-BE49-F238E27FC236}">
                    <a16:creationId xmlns:a16="http://schemas.microsoft.com/office/drawing/2014/main" id="{E1E1A9A7-9EC0-214A-A01F-A912B376FA01}"/>
                  </a:ext>
                </a:extLst>
              </p:cNvPr>
              <p:cNvCxnSpPr>
                <a:cxnSpLocks/>
              </p:cNvCxnSpPr>
              <p:nvPr/>
            </p:nvCxnSpPr>
            <p:spPr>
              <a:xfrm flipV="1">
                <a:off x="229909" y="1236204"/>
                <a:ext cx="0" cy="117996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52" name="Oval 151">
                <a:extLst>
                  <a:ext uri="{FF2B5EF4-FFF2-40B4-BE49-F238E27FC236}">
                    <a16:creationId xmlns:a16="http://schemas.microsoft.com/office/drawing/2014/main" id="{767583F1-C947-DB4F-833B-3DD37740EB0A}"/>
                  </a:ext>
                </a:extLst>
              </p:cNvPr>
              <p:cNvSpPr/>
              <p:nvPr/>
            </p:nvSpPr>
            <p:spPr>
              <a:xfrm>
                <a:off x="1990850" y="2390707"/>
                <a:ext cx="46616" cy="4661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50" name="Straight Connector 149">
              <a:extLst>
                <a:ext uri="{FF2B5EF4-FFF2-40B4-BE49-F238E27FC236}">
                  <a16:creationId xmlns:a16="http://schemas.microsoft.com/office/drawing/2014/main" id="{1DB6C74B-20E4-9247-A150-E89C2D2F01B9}"/>
                </a:ext>
              </a:extLst>
            </p:cNvPr>
            <p:cNvCxnSpPr>
              <a:cxnSpLocks/>
            </p:cNvCxnSpPr>
            <p:nvPr/>
          </p:nvCxnSpPr>
          <p:spPr>
            <a:xfrm>
              <a:off x="2254015" y="3512696"/>
              <a:ext cx="1782532"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54" name="Group 153">
            <a:extLst>
              <a:ext uri="{FF2B5EF4-FFF2-40B4-BE49-F238E27FC236}">
                <a16:creationId xmlns:a16="http://schemas.microsoft.com/office/drawing/2014/main" id="{1F15DC4C-0031-4C43-9BFA-F491D30685FA}"/>
              </a:ext>
            </a:extLst>
          </p:cNvPr>
          <p:cNvGrpSpPr/>
          <p:nvPr/>
        </p:nvGrpSpPr>
        <p:grpSpPr>
          <a:xfrm>
            <a:off x="1456306" y="3573544"/>
            <a:ext cx="1625657" cy="253453"/>
            <a:chOff x="2094527" y="3229326"/>
            <a:chExt cx="1967045" cy="306678"/>
          </a:xfrm>
        </p:grpSpPr>
        <p:grpSp>
          <p:nvGrpSpPr>
            <p:cNvPr id="155" name="Group 154">
              <a:extLst>
                <a:ext uri="{FF2B5EF4-FFF2-40B4-BE49-F238E27FC236}">
                  <a16:creationId xmlns:a16="http://schemas.microsoft.com/office/drawing/2014/main" id="{4FB797A4-07B2-D449-B13F-20423579B13C}"/>
                </a:ext>
              </a:extLst>
            </p:cNvPr>
            <p:cNvGrpSpPr/>
            <p:nvPr/>
          </p:nvGrpSpPr>
          <p:grpSpPr>
            <a:xfrm>
              <a:off x="2094527" y="3229326"/>
              <a:ext cx="1967045" cy="306678"/>
              <a:chOff x="70421" y="2130645"/>
              <a:chExt cx="1967045" cy="306678"/>
            </a:xfrm>
          </p:grpSpPr>
          <p:cxnSp>
            <p:nvCxnSpPr>
              <p:cNvPr id="157" name="Straight Connector 156">
                <a:extLst>
                  <a:ext uri="{FF2B5EF4-FFF2-40B4-BE49-F238E27FC236}">
                    <a16:creationId xmlns:a16="http://schemas.microsoft.com/office/drawing/2014/main" id="{550424BA-6636-5546-9C7A-7858E644AC94}"/>
                  </a:ext>
                </a:extLst>
              </p:cNvPr>
              <p:cNvCxnSpPr>
                <a:cxnSpLocks/>
              </p:cNvCxnSpPr>
              <p:nvPr/>
            </p:nvCxnSpPr>
            <p:spPr>
              <a:xfrm flipV="1">
                <a:off x="70421" y="2130645"/>
                <a:ext cx="0" cy="28552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58" name="Oval 157">
                <a:extLst>
                  <a:ext uri="{FF2B5EF4-FFF2-40B4-BE49-F238E27FC236}">
                    <a16:creationId xmlns:a16="http://schemas.microsoft.com/office/drawing/2014/main" id="{EA8DF203-0471-B94A-85AB-FB6791029B30}"/>
                  </a:ext>
                </a:extLst>
              </p:cNvPr>
              <p:cNvSpPr/>
              <p:nvPr/>
            </p:nvSpPr>
            <p:spPr>
              <a:xfrm>
                <a:off x="1990850" y="2390707"/>
                <a:ext cx="46616" cy="4661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56" name="Straight Connector 155">
              <a:extLst>
                <a:ext uri="{FF2B5EF4-FFF2-40B4-BE49-F238E27FC236}">
                  <a16:creationId xmlns:a16="http://schemas.microsoft.com/office/drawing/2014/main" id="{7935C2B5-A6EE-9C4F-A6D4-91D5B6347AD1}"/>
                </a:ext>
              </a:extLst>
            </p:cNvPr>
            <p:cNvCxnSpPr>
              <a:cxnSpLocks/>
            </p:cNvCxnSpPr>
            <p:nvPr/>
          </p:nvCxnSpPr>
          <p:spPr>
            <a:xfrm>
              <a:off x="2094527" y="3512696"/>
              <a:ext cx="194202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62" name="Group 161">
            <a:extLst>
              <a:ext uri="{FF2B5EF4-FFF2-40B4-BE49-F238E27FC236}">
                <a16:creationId xmlns:a16="http://schemas.microsoft.com/office/drawing/2014/main" id="{4780EB86-9B75-F641-B28D-E6F053C5E3C3}"/>
              </a:ext>
            </a:extLst>
          </p:cNvPr>
          <p:cNvGrpSpPr/>
          <p:nvPr/>
        </p:nvGrpSpPr>
        <p:grpSpPr>
          <a:xfrm>
            <a:off x="1799206" y="3841317"/>
            <a:ext cx="1387575" cy="260377"/>
            <a:chOff x="2382606" y="3489388"/>
            <a:chExt cx="1678966" cy="315056"/>
          </a:xfrm>
        </p:grpSpPr>
        <p:grpSp>
          <p:nvGrpSpPr>
            <p:cNvPr id="163" name="Group 162">
              <a:extLst>
                <a:ext uri="{FF2B5EF4-FFF2-40B4-BE49-F238E27FC236}">
                  <a16:creationId xmlns:a16="http://schemas.microsoft.com/office/drawing/2014/main" id="{52B057BC-1328-584A-9AD8-163C39790AB7}"/>
                </a:ext>
              </a:extLst>
            </p:cNvPr>
            <p:cNvGrpSpPr/>
            <p:nvPr/>
          </p:nvGrpSpPr>
          <p:grpSpPr>
            <a:xfrm>
              <a:off x="2382606" y="3489388"/>
              <a:ext cx="1678966" cy="315056"/>
              <a:chOff x="358500" y="2390707"/>
              <a:chExt cx="1678966" cy="315056"/>
            </a:xfrm>
          </p:grpSpPr>
          <p:cxnSp>
            <p:nvCxnSpPr>
              <p:cNvPr id="169" name="Straight Connector 168">
                <a:extLst>
                  <a:ext uri="{FF2B5EF4-FFF2-40B4-BE49-F238E27FC236}">
                    <a16:creationId xmlns:a16="http://schemas.microsoft.com/office/drawing/2014/main" id="{5D7CB6E1-5BAC-A342-8ADA-1CC78A55817F}"/>
                  </a:ext>
                </a:extLst>
              </p:cNvPr>
              <p:cNvCxnSpPr>
                <a:cxnSpLocks/>
              </p:cNvCxnSpPr>
              <p:nvPr/>
            </p:nvCxnSpPr>
            <p:spPr>
              <a:xfrm flipV="1">
                <a:off x="358500" y="2420236"/>
                <a:ext cx="0" cy="28552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70" name="Oval 169">
                <a:extLst>
                  <a:ext uri="{FF2B5EF4-FFF2-40B4-BE49-F238E27FC236}">
                    <a16:creationId xmlns:a16="http://schemas.microsoft.com/office/drawing/2014/main" id="{DEDA9A00-BD4A-664B-B649-3F578F028D5A}"/>
                  </a:ext>
                </a:extLst>
              </p:cNvPr>
              <p:cNvSpPr/>
              <p:nvPr/>
            </p:nvSpPr>
            <p:spPr>
              <a:xfrm>
                <a:off x="1990850" y="2390707"/>
                <a:ext cx="46616" cy="4661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64" name="Straight Connector 163">
              <a:extLst>
                <a:ext uri="{FF2B5EF4-FFF2-40B4-BE49-F238E27FC236}">
                  <a16:creationId xmlns:a16="http://schemas.microsoft.com/office/drawing/2014/main" id="{0C77D938-048F-1C4E-8B1D-9AE453E7E5A2}"/>
                </a:ext>
              </a:extLst>
            </p:cNvPr>
            <p:cNvCxnSpPr>
              <a:cxnSpLocks/>
            </p:cNvCxnSpPr>
            <p:nvPr/>
          </p:nvCxnSpPr>
          <p:spPr>
            <a:xfrm>
              <a:off x="2382606" y="3512696"/>
              <a:ext cx="1653941"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72" name="Group 171">
            <a:extLst>
              <a:ext uri="{FF2B5EF4-FFF2-40B4-BE49-F238E27FC236}">
                <a16:creationId xmlns:a16="http://schemas.microsoft.com/office/drawing/2014/main" id="{01EAAB54-0084-484B-A316-674532659AD7}"/>
              </a:ext>
            </a:extLst>
          </p:cNvPr>
          <p:cNvGrpSpPr/>
          <p:nvPr/>
        </p:nvGrpSpPr>
        <p:grpSpPr>
          <a:xfrm>
            <a:off x="2622900" y="3870114"/>
            <a:ext cx="396783" cy="260377"/>
            <a:chOff x="3581464" y="3489388"/>
            <a:chExt cx="480108" cy="315056"/>
          </a:xfrm>
        </p:grpSpPr>
        <p:grpSp>
          <p:nvGrpSpPr>
            <p:cNvPr id="175" name="Group 174">
              <a:extLst>
                <a:ext uri="{FF2B5EF4-FFF2-40B4-BE49-F238E27FC236}">
                  <a16:creationId xmlns:a16="http://schemas.microsoft.com/office/drawing/2014/main" id="{6FE0D6E5-30EB-D34D-B711-242F7181E769}"/>
                </a:ext>
              </a:extLst>
            </p:cNvPr>
            <p:cNvGrpSpPr/>
            <p:nvPr/>
          </p:nvGrpSpPr>
          <p:grpSpPr>
            <a:xfrm>
              <a:off x="3581464" y="3489388"/>
              <a:ext cx="480108" cy="315056"/>
              <a:chOff x="1557358" y="2390707"/>
              <a:chExt cx="480108" cy="315056"/>
            </a:xfrm>
          </p:grpSpPr>
          <p:cxnSp>
            <p:nvCxnSpPr>
              <p:cNvPr id="177" name="Straight Connector 176">
                <a:extLst>
                  <a:ext uri="{FF2B5EF4-FFF2-40B4-BE49-F238E27FC236}">
                    <a16:creationId xmlns:a16="http://schemas.microsoft.com/office/drawing/2014/main" id="{11C26433-853E-8D4D-9103-F1FBA2BD8C4A}"/>
                  </a:ext>
                </a:extLst>
              </p:cNvPr>
              <p:cNvCxnSpPr>
                <a:cxnSpLocks/>
              </p:cNvCxnSpPr>
              <p:nvPr/>
            </p:nvCxnSpPr>
            <p:spPr>
              <a:xfrm flipV="1">
                <a:off x="1557358" y="2420236"/>
                <a:ext cx="0" cy="28552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78" name="Oval 177">
                <a:extLst>
                  <a:ext uri="{FF2B5EF4-FFF2-40B4-BE49-F238E27FC236}">
                    <a16:creationId xmlns:a16="http://schemas.microsoft.com/office/drawing/2014/main" id="{73837F63-A374-5E4B-B54E-EB6E58BC6144}"/>
                  </a:ext>
                </a:extLst>
              </p:cNvPr>
              <p:cNvSpPr/>
              <p:nvPr/>
            </p:nvSpPr>
            <p:spPr>
              <a:xfrm>
                <a:off x="1990850" y="2390707"/>
                <a:ext cx="46616" cy="4661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76" name="Straight Connector 175">
              <a:extLst>
                <a:ext uri="{FF2B5EF4-FFF2-40B4-BE49-F238E27FC236}">
                  <a16:creationId xmlns:a16="http://schemas.microsoft.com/office/drawing/2014/main" id="{576596E5-9FD2-384C-80D5-76A208B3F993}"/>
                </a:ext>
              </a:extLst>
            </p:cNvPr>
            <p:cNvCxnSpPr>
              <a:cxnSpLocks/>
            </p:cNvCxnSpPr>
            <p:nvPr/>
          </p:nvCxnSpPr>
          <p:spPr>
            <a:xfrm>
              <a:off x="3581464" y="3512696"/>
              <a:ext cx="455083" cy="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81" name="Straight Connector 180">
            <a:extLst>
              <a:ext uri="{FF2B5EF4-FFF2-40B4-BE49-F238E27FC236}">
                <a16:creationId xmlns:a16="http://schemas.microsoft.com/office/drawing/2014/main" id="{DCE93446-C349-744F-840D-49A941E7FC1C}"/>
              </a:ext>
            </a:extLst>
          </p:cNvPr>
          <p:cNvCxnSpPr>
            <a:cxnSpLocks/>
          </p:cNvCxnSpPr>
          <p:nvPr/>
        </p:nvCxnSpPr>
        <p:spPr>
          <a:xfrm flipH="1" flipV="1">
            <a:off x="3062065" y="3921776"/>
            <a:ext cx="789618" cy="204"/>
          </a:xfrm>
          <a:prstGeom prst="line">
            <a:avLst/>
          </a:prstGeom>
          <a:ln>
            <a:headEnd w="med" len="med"/>
            <a:tailEnd type="oval" w="sm" len="sm"/>
          </a:ln>
        </p:spPr>
        <p:style>
          <a:lnRef idx="1">
            <a:schemeClr val="accent1"/>
          </a:lnRef>
          <a:fillRef idx="0">
            <a:schemeClr val="accent1"/>
          </a:fillRef>
          <a:effectRef idx="0">
            <a:schemeClr val="accent1"/>
          </a:effectRef>
          <a:fontRef idx="minor">
            <a:schemeClr val="tx1"/>
          </a:fontRef>
        </p:style>
      </p:cxnSp>
      <p:pic>
        <p:nvPicPr>
          <p:cNvPr id="184" name="Picture 2" descr="https://cecyber.com/en/public/images/logo.png">
            <a:extLst>
              <a:ext uri="{FF2B5EF4-FFF2-40B4-BE49-F238E27FC236}">
                <a16:creationId xmlns:a16="http://schemas.microsoft.com/office/drawing/2014/main" id="{4891B2A3-70D5-AF49-AAAC-AB7E4D8FD731}"/>
              </a:ext>
            </a:extLst>
          </p:cNvPr>
          <p:cNvPicPr>
            <a:picLocks noChangeAspect="1" noChangeArrowheads="1"/>
          </p:cNvPicPr>
          <p:nvPr/>
        </p:nvPicPr>
        <p:blipFill rotWithShape="1">
          <a:blip r:embed="rId14" cstate="email">
            <a:extLst>
              <a:ext uri="{28A0092B-C50C-407E-A947-70E740481C1C}">
                <a14:useLocalDpi xmlns:a14="http://schemas.microsoft.com/office/drawing/2010/main"/>
              </a:ext>
            </a:extLst>
          </a:blip>
          <a:srcRect/>
          <a:stretch/>
        </p:blipFill>
        <p:spPr bwMode="auto">
          <a:xfrm>
            <a:off x="2248724" y="5168168"/>
            <a:ext cx="609851" cy="213533"/>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85" name="Group 184">
            <a:extLst>
              <a:ext uri="{FF2B5EF4-FFF2-40B4-BE49-F238E27FC236}">
                <a16:creationId xmlns:a16="http://schemas.microsoft.com/office/drawing/2014/main" id="{660FA20C-836B-8A4B-863D-3542F552DD1A}"/>
              </a:ext>
            </a:extLst>
          </p:cNvPr>
          <p:cNvGrpSpPr/>
          <p:nvPr/>
        </p:nvGrpSpPr>
        <p:grpSpPr>
          <a:xfrm>
            <a:off x="2576846" y="4980479"/>
            <a:ext cx="1738642" cy="187688"/>
            <a:chOff x="1957815" y="3902501"/>
            <a:chExt cx="2103757" cy="227102"/>
          </a:xfrm>
        </p:grpSpPr>
        <p:grpSp>
          <p:nvGrpSpPr>
            <p:cNvPr id="186" name="Group 185">
              <a:extLst>
                <a:ext uri="{FF2B5EF4-FFF2-40B4-BE49-F238E27FC236}">
                  <a16:creationId xmlns:a16="http://schemas.microsoft.com/office/drawing/2014/main" id="{76E620FF-AD45-8E4C-B17B-C8566F765B50}"/>
                </a:ext>
              </a:extLst>
            </p:cNvPr>
            <p:cNvGrpSpPr/>
            <p:nvPr/>
          </p:nvGrpSpPr>
          <p:grpSpPr>
            <a:xfrm>
              <a:off x="1957815" y="3902501"/>
              <a:ext cx="2103757" cy="227102"/>
              <a:chOff x="-66291" y="2803820"/>
              <a:chExt cx="2103757" cy="227102"/>
            </a:xfrm>
          </p:grpSpPr>
          <p:cxnSp>
            <p:nvCxnSpPr>
              <p:cNvPr id="188" name="Straight Connector 187">
                <a:extLst>
                  <a:ext uri="{FF2B5EF4-FFF2-40B4-BE49-F238E27FC236}">
                    <a16:creationId xmlns:a16="http://schemas.microsoft.com/office/drawing/2014/main" id="{23DA8A7C-1EB9-CD44-93B5-21B954F1C24C}"/>
                  </a:ext>
                </a:extLst>
              </p:cNvPr>
              <p:cNvCxnSpPr>
                <a:cxnSpLocks/>
              </p:cNvCxnSpPr>
              <p:nvPr/>
            </p:nvCxnSpPr>
            <p:spPr>
              <a:xfrm flipV="1">
                <a:off x="-66291" y="2825924"/>
                <a:ext cx="0" cy="20499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89" name="Oval 188">
                <a:extLst>
                  <a:ext uri="{FF2B5EF4-FFF2-40B4-BE49-F238E27FC236}">
                    <a16:creationId xmlns:a16="http://schemas.microsoft.com/office/drawing/2014/main" id="{585286DF-94FE-484D-B8DD-AC8861608679}"/>
                  </a:ext>
                </a:extLst>
              </p:cNvPr>
              <p:cNvSpPr/>
              <p:nvPr/>
            </p:nvSpPr>
            <p:spPr>
              <a:xfrm>
                <a:off x="1990850" y="2803820"/>
                <a:ext cx="46616" cy="46617"/>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87" name="Straight Connector 186">
              <a:extLst>
                <a:ext uri="{FF2B5EF4-FFF2-40B4-BE49-F238E27FC236}">
                  <a16:creationId xmlns:a16="http://schemas.microsoft.com/office/drawing/2014/main" id="{67C03D02-CD98-1B4D-B610-052600A019FE}"/>
                </a:ext>
              </a:extLst>
            </p:cNvPr>
            <p:cNvCxnSpPr>
              <a:cxnSpLocks/>
            </p:cNvCxnSpPr>
            <p:nvPr/>
          </p:nvCxnSpPr>
          <p:spPr>
            <a:xfrm>
              <a:off x="1957815" y="3918383"/>
              <a:ext cx="2078732"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91" name="Group 190">
            <a:extLst>
              <a:ext uri="{FF2B5EF4-FFF2-40B4-BE49-F238E27FC236}">
                <a16:creationId xmlns:a16="http://schemas.microsoft.com/office/drawing/2014/main" id="{AE5DD171-7AEE-B446-82CF-1C04968C07B4}"/>
              </a:ext>
            </a:extLst>
          </p:cNvPr>
          <p:cNvGrpSpPr/>
          <p:nvPr/>
        </p:nvGrpSpPr>
        <p:grpSpPr>
          <a:xfrm>
            <a:off x="4503658" y="3407162"/>
            <a:ext cx="673955" cy="177800"/>
            <a:chOff x="9161127" y="4521490"/>
            <a:chExt cx="5274183" cy="1264920"/>
          </a:xfrm>
        </p:grpSpPr>
        <p:pic>
          <p:nvPicPr>
            <p:cNvPr id="192" name="Picture 191">
              <a:extLst>
                <a:ext uri="{FF2B5EF4-FFF2-40B4-BE49-F238E27FC236}">
                  <a16:creationId xmlns:a16="http://schemas.microsoft.com/office/drawing/2014/main" id="{B79C3E57-0D0F-9240-9C2A-6D6E321B7007}"/>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10470625" y="4697590"/>
              <a:ext cx="3964685" cy="780643"/>
            </a:xfrm>
            <a:prstGeom prst="rect">
              <a:avLst/>
            </a:prstGeom>
          </p:spPr>
        </p:pic>
        <p:pic>
          <p:nvPicPr>
            <p:cNvPr id="199" name="Picture 198">
              <a:extLst>
                <a:ext uri="{FF2B5EF4-FFF2-40B4-BE49-F238E27FC236}">
                  <a16:creationId xmlns:a16="http://schemas.microsoft.com/office/drawing/2014/main" id="{6081FD63-3D85-3B46-BA49-0C48490E1A3F}"/>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t="-2891"/>
            <a:stretch/>
          </p:blipFill>
          <p:spPr>
            <a:xfrm>
              <a:off x="9161127" y="4521490"/>
              <a:ext cx="1239522" cy="1264920"/>
            </a:xfrm>
            <a:prstGeom prst="rect">
              <a:avLst/>
            </a:prstGeom>
          </p:spPr>
        </p:pic>
      </p:grpSp>
      <p:grpSp>
        <p:nvGrpSpPr>
          <p:cNvPr id="207" name="Group 206">
            <a:extLst>
              <a:ext uri="{FF2B5EF4-FFF2-40B4-BE49-F238E27FC236}">
                <a16:creationId xmlns:a16="http://schemas.microsoft.com/office/drawing/2014/main" id="{99A57490-8D28-1547-A9FE-E87C2796B6CC}"/>
              </a:ext>
            </a:extLst>
          </p:cNvPr>
          <p:cNvGrpSpPr/>
          <p:nvPr/>
        </p:nvGrpSpPr>
        <p:grpSpPr>
          <a:xfrm>
            <a:off x="5182974" y="3479116"/>
            <a:ext cx="435404" cy="38526"/>
            <a:chOff x="557178" y="2390707"/>
            <a:chExt cx="526833" cy="46616"/>
          </a:xfrm>
        </p:grpSpPr>
        <p:cxnSp>
          <p:nvCxnSpPr>
            <p:cNvPr id="208" name="Straight Connector 207">
              <a:extLst>
                <a:ext uri="{FF2B5EF4-FFF2-40B4-BE49-F238E27FC236}">
                  <a16:creationId xmlns:a16="http://schemas.microsoft.com/office/drawing/2014/main" id="{CAD185CB-50E8-AD4F-9FCD-2B97257C10CE}"/>
                </a:ext>
              </a:extLst>
            </p:cNvPr>
            <p:cNvCxnSpPr>
              <a:cxnSpLocks/>
            </p:cNvCxnSpPr>
            <p:nvPr/>
          </p:nvCxnSpPr>
          <p:spPr>
            <a:xfrm flipH="1">
              <a:off x="557178" y="2414017"/>
              <a:ext cx="503528"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09" name="Oval 208">
              <a:extLst>
                <a:ext uri="{FF2B5EF4-FFF2-40B4-BE49-F238E27FC236}">
                  <a16:creationId xmlns:a16="http://schemas.microsoft.com/office/drawing/2014/main" id="{58D063DC-5D7E-9B4B-A80C-1BCD19E0D261}"/>
                </a:ext>
              </a:extLst>
            </p:cNvPr>
            <p:cNvSpPr/>
            <p:nvPr/>
          </p:nvSpPr>
          <p:spPr>
            <a:xfrm>
              <a:off x="1037395" y="2390707"/>
              <a:ext cx="46616" cy="4661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0" name="Group 209">
            <a:extLst>
              <a:ext uri="{FF2B5EF4-FFF2-40B4-BE49-F238E27FC236}">
                <a16:creationId xmlns:a16="http://schemas.microsoft.com/office/drawing/2014/main" id="{43B2449E-1C62-C64A-88EC-AE0F48BF808F}"/>
              </a:ext>
            </a:extLst>
          </p:cNvPr>
          <p:cNvGrpSpPr/>
          <p:nvPr/>
        </p:nvGrpSpPr>
        <p:grpSpPr>
          <a:xfrm>
            <a:off x="5729956" y="2085492"/>
            <a:ext cx="158506" cy="1343179"/>
            <a:chOff x="3061501" y="1910758"/>
            <a:chExt cx="191792" cy="1625246"/>
          </a:xfrm>
        </p:grpSpPr>
        <p:grpSp>
          <p:nvGrpSpPr>
            <p:cNvPr id="211" name="Group 210">
              <a:extLst>
                <a:ext uri="{FF2B5EF4-FFF2-40B4-BE49-F238E27FC236}">
                  <a16:creationId xmlns:a16="http://schemas.microsoft.com/office/drawing/2014/main" id="{888094E3-0353-484C-88D6-4CF166A793D4}"/>
                </a:ext>
              </a:extLst>
            </p:cNvPr>
            <p:cNvGrpSpPr/>
            <p:nvPr/>
          </p:nvGrpSpPr>
          <p:grpSpPr>
            <a:xfrm>
              <a:off x="3061501" y="1910758"/>
              <a:ext cx="191792" cy="1625246"/>
              <a:chOff x="1037395" y="812077"/>
              <a:chExt cx="191792" cy="1625246"/>
            </a:xfrm>
          </p:grpSpPr>
          <p:cxnSp>
            <p:nvCxnSpPr>
              <p:cNvPr id="214" name="Straight Connector 213">
                <a:extLst>
                  <a:ext uri="{FF2B5EF4-FFF2-40B4-BE49-F238E27FC236}">
                    <a16:creationId xmlns:a16="http://schemas.microsoft.com/office/drawing/2014/main" id="{040E51DA-4864-6C4E-898C-986D91AFB1DD}"/>
                  </a:ext>
                </a:extLst>
              </p:cNvPr>
              <p:cNvCxnSpPr>
                <a:cxnSpLocks/>
              </p:cNvCxnSpPr>
              <p:nvPr/>
            </p:nvCxnSpPr>
            <p:spPr>
              <a:xfrm flipV="1">
                <a:off x="1229187" y="812077"/>
                <a:ext cx="0" cy="160016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16" name="Oval 215">
                <a:extLst>
                  <a:ext uri="{FF2B5EF4-FFF2-40B4-BE49-F238E27FC236}">
                    <a16:creationId xmlns:a16="http://schemas.microsoft.com/office/drawing/2014/main" id="{F004EE9A-A62B-FF48-8E22-8215ED82A594}"/>
                  </a:ext>
                </a:extLst>
              </p:cNvPr>
              <p:cNvSpPr/>
              <p:nvPr/>
            </p:nvSpPr>
            <p:spPr>
              <a:xfrm>
                <a:off x="1037395" y="2390707"/>
                <a:ext cx="46616" cy="4661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12" name="Straight Connector 211">
              <a:extLst>
                <a:ext uri="{FF2B5EF4-FFF2-40B4-BE49-F238E27FC236}">
                  <a16:creationId xmlns:a16="http://schemas.microsoft.com/office/drawing/2014/main" id="{56E334C7-9E57-A947-9AFC-1EF5F04E99E7}"/>
                </a:ext>
              </a:extLst>
            </p:cNvPr>
            <p:cNvCxnSpPr>
              <a:cxnSpLocks/>
            </p:cNvCxnSpPr>
            <p:nvPr/>
          </p:nvCxnSpPr>
          <p:spPr>
            <a:xfrm>
              <a:off x="3099728" y="3512696"/>
              <a:ext cx="153565" cy="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217" name="Picture 18" descr="Image result for hungary ministry of defense logo">
            <a:extLst>
              <a:ext uri="{FF2B5EF4-FFF2-40B4-BE49-F238E27FC236}">
                <a16:creationId xmlns:a16="http://schemas.microsoft.com/office/drawing/2014/main" id="{95185F3C-D676-B84A-9AD6-8B770A19FE67}"/>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6129266" y="2261474"/>
            <a:ext cx="311673" cy="304140"/>
          </a:xfrm>
          <a:prstGeom prst="rect">
            <a:avLst/>
          </a:prstGeom>
          <a:noFill/>
          <a:extLst>
            <a:ext uri="{909E8E84-426E-40dd-AFC4-6F175D3DCCD1}">
              <a14:hiddenFill xmlns:a14="http://schemas.microsoft.com/office/drawing/2010/main" xmlns="">
                <a:solidFill>
                  <a:srgbClr val="FFFFFF"/>
                </a:solidFill>
              </a14:hiddenFill>
            </a:ext>
          </a:extLst>
        </p:spPr>
      </p:pic>
      <p:pic>
        <p:nvPicPr>
          <p:cNvPr id="218" name="Picture 217">
            <a:extLst>
              <a:ext uri="{FF2B5EF4-FFF2-40B4-BE49-F238E27FC236}">
                <a16:creationId xmlns:a16="http://schemas.microsoft.com/office/drawing/2014/main" id="{FB67F5FA-3C27-F649-A9AB-874D07312ABD}"/>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5395030" y="2169506"/>
            <a:ext cx="475556" cy="475556"/>
          </a:xfrm>
          <a:prstGeom prst="rect">
            <a:avLst/>
          </a:prstGeom>
        </p:spPr>
      </p:pic>
      <p:pic>
        <p:nvPicPr>
          <p:cNvPr id="220" name="Picture 219">
            <a:extLst>
              <a:ext uri="{FF2B5EF4-FFF2-40B4-BE49-F238E27FC236}">
                <a16:creationId xmlns:a16="http://schemas.microsoft.com/office/drawing/2014/main" id="{BC4F27CA-BF77-A941-B4F1-6A9E07D74E1D}"/>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5617626" y="1856534"/>
            <a:ext cx="524948" cy="184608"/>
          </a:xfrm>
          <a:prstGeom prst="rect">
            <a:avLst/>
          </a:prstGeom>
        </p:spPr>
      </p:pic>
      <p:pic>
        <p:nvPicPr>
          <p:cNvPr id="221" name="Picture 220">
            <a:extLst>
              <a:ext uri="{FF2B5EF4-FFF2-40B4-BE49-F238E27FC236}">
                <a16:creationId xmlns:a16="http://schemas.microsoft.com/office/drawing/2014/main" id="{17651A02-215B-A74D-9E7D-8220271C9CA4}"/>
              </a:ext>
            </a:extLst>
          </p:cNvPr>
          <p:cNvPicPr>
            <a:picLocks noChangeAspect="1"/>
          </p:cNvPicPr>
          <p:nvPr/>
        </p:nvPicPr>
        <p:blipFill rotWithShape="1">
          <a:blip r:embed="rId2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804496" y="1946385"/>
            <a:ext cx="762738" cy="448421"/>
          </a:xfrm>
          <a:prstGeom prst="rect">
            <a:avLst/>
          </a:prstGeom>
        </p:spPr>
      </p:pic>
      <p:grpSp>
        <p:nvGrpSpPr>
          <p:cNvPr id="223" name="Group 222">
            <a:extLst>
              <a:ext uri="{FF2B5EF4-FFF2-40B4-BE49-F238E27FC236}">
                <a16:creationId xmlns:a16="http://schemas.microsoft.com/office/drawing/2014/main" id="{1DE7332A-9F5C-F94A-B8A8-5B1C9B276026}"/>
              </a:ext>
            </a:extLst>
          </p:cNvPr>
          <p:cNvGrpSpPr/>
          <p:nvPr/>
        </p:nvGrpSpPr>
        <p:grpSpPr>
          <a:xfrm>
            <a:off x="5206807" y="2297153"/>
            <a:ext cx="470007" cy="1136235"/>
            <a:chOff x="3492863" y="2161159"/>
            <a:chExt cx="568709" cy="1374845"/>
          </a:xfrm>
        </p:grpSpPr>
        <p:grpSp>
          <p:nvGrpSpPr>
            <p:cNvPr id="224" name="Group 223">
              <a:extLst>
                <a:ext uri="{FF2B5EF4-FFF2-40B4-BE49-F238E27FC236}">
                  <a16:creationId xmlns:a16="http://schemas.microsoft.com/office/drawing/2014/main" id="{2D6320BA-9D8E-F048-818D-9AC61D4782FE}"/>
                </a:ext>
              </a:extLst>
            </p:cNvPr>
            <p:cNvGrpSpPr/>
            <p:nvPr/>
          </p:nvGrpSpPr>
          <p:grpSpPr>
            <a:xfrm>
              <a:off x="3492863" y="2161159"/>
              <a:ext cx="568709" cy="1374845"/>
              <a:chOff x="1468757" y="1062478"/>
              <a:chExt cx="568709" cy="1374845"/>
            </a:xfrm>
          </p:grpSpPr>
          <p:cxnSp>
            <p:nvCxnSpPr>
              <p:cNvPr id="226" name="Straight Connector 225">
                <a:extLst>
                  <a:ext uri="{FF2B5EF4-FFF2-40B4-BE49-F238E27FC236}">
                    <a16:creationId xmlns:a16="http://schemas.microsoft.com/office/drawing/2014/main" id="{E3BAA727-7926-0D44-8CC8-DC873C74ACBC}"/>
                  </a:ext>
                </a:extLst>
              </p:cNvPr>
              <p:cNvCxnSpPr>
                <a:cxnSpLocks/>
              </p:cNvCxnSpPr>
              <p:nvPr/>
            </p:nvCxnSpPr>
            <p:spPr>
              <a:xfrm flipV="1">
                <a:off x="1468757" y="1062478"/>
                <a:ext cx="0" cy="135369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27" name="Oval 226">
                <a:extLst>
                  <a:ext uri="{FF2B5EF4-FFF2-40B4-BE49-F238E27FC236}">
                    <a16:creationId xmlns:a16="http://schemas.microsoft.com/office/drawing/2014/main" id="{86908251-79B4-1B41-A9BE-E0272B8DB7CB}"/>
                  </a:ext>
                </a:extLst>
              </p:cNvPr>
              <p:cNvSpPr/>
              <p:nvPr/>
            </p:nvSpPr>
            <p:spPr>
              <a:xfrm>
                <a:off x="1990850" y="2390707"/>
                <a:ext cx="46616" cy="4661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25" name="Straight Connector 224">
              <a:extLst>
                <a:ext uri="{FF2B5EF4-FFF2-40B4-BE49-F238E27FC236}">
                  <a16:creationId xmlns:a16="http://schemas.microsoft.com/office/drawing/2014/main" id="{A1EC7005-77DC-964B-A6CB-456D2D7B79B4}"/>
                </a:ext>
              </a:extLst>
            </p:cNvPr>
            <p:cNvCxnSpPr>
              <a:cxnSpLocks/>
            </p:cNvCxnSpPr>
            <p:nvPr/>
          </p:nvCxnSpPr>
          <p:spPr>
            <a:xfrm>
              <a:off x="3497249" y="3512696"/>
              <a:ext cx="539298"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31" name="Group 230">
            <a:extLst>
              <a:ext uri="{FF2B5EF4-FFF2-40B4-BE49-F238E27FC236}">
                <a16:creationId xmlns:a16="http://schemas.microsoft.com/office/drawing/2014/main" id="{D53F1C06-3238-9448-970C-FCA33CDB0E64}"/>
              </a:ext>
            </a:extLst>
          </p:cNvPr>
          <p:cNvGrpSpPr/>
          <p:nvPr/>
        </p:nvGrpSpPr>
        <p:grpSpPr>
          <a:xfrm>
            <a:off x="5951209" y="2645773"/>
            <a:ext cx="324898" cy="742157"/>
            <a:chOff x="3061501" y="2637994"/>
            <a:chExt cx="393127" cy="898010"/>
          </a:xfrm>
        </p:grpSpPr>
        <p:grpSp>
          <p:nvGrpSpPr>
            <p:cNvPr id="234" name="Group 233">
              <a:extLst>
                <a:ext uri="{FF2B5EF4-FFF2-40B4-BE49-F238E27FC236}">
                  <a16:creationId xmlns:a16="http://schemas.microsoft.com/office/drawing/2014/main" id="{98D44CFF-C91A-4E42-B716-2F717EA40152}"/>
                </a:ext>
              </a:extLst>
            </p:cNvPr>
            <p:cNvGrpSpPr/>
            <p:nvPr/>
          </p:nvGrpSpPr>
          <p:grpSpPr>
            <a:xfrm>
              <a:off x="3061501" y="2637994"/>
              <a:ext cx="393127" cy="898010"/>
              <a:chOff x="1037395" y="1539313"/>
              <a:chExt cx="393127" cy="898010"/>
            </a:xfrm>
          </p:grpSpPr>
          <p:cxnSp>
            <p:nvCxnSpPr>
              <p:cNvPr id="238" name="Straight Connector 237">
                <a:extLst>
                  <a:ext uri="{FF2B5EF4-FFF2-40B4-BE49-F238E27FC236}">
                    <a16:creationId xmlns:a16="http://schemas.microsoft.com/office/drawing/2014/main" id="{981F5ACF-0BD9-4E48-815C-57ADBAAB474D}"/>
                  </a:ext>
                </a:extLst>
              </p:cNvPr>
              <p:cNvCxnSpPr>
                <a:cxnSpLocks/>
              </p:cNvCxnSpPr>
              <p:nvPr/>
            </p:nvCxnSpPr>
            <p:spPr>
              <a:xfrm flipV="1">
                <a:off x="1430522" y="1539313"/>
                <a:ext cx="0" cy="87293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39" name="Oval 238">
                <a:extLst>
                  <a:ext uri="{FF2B5EF4-FFF2-40B4-BE49-F238E27FC236}">
                    <a16:creationId xmlns:a16="http://schemas.microsoft.com/office/drawing/2014/main" id="{EEBFD67D-F29D-DF40-8C54-B8960018978B}"/>
                  </a:ext>
                </a:extLst>
              </p:cNvPr>
              <p:cNvSpPr/>
              <p:nvPr/>
            </p:nvSpPr>
            <p:spPr>
              <a:xfrm>
                <a:off x="1037395" y="2390707"/>
                <a:ext cx="46616" cy="4661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37" name="Straight Connector 236">
              <a:extLst>
                <a:ext uri="{FF2B5EF4-FFF2-40B4-BE49-F238E27FC236}">
                  <a16:creationId xmlns:a16="http://schemas.microsoft.com/office/drawing/2014/main" id="{0D20C0C2-9E3B-3647-85B6-27FF94B1DD1C}"/>
                </a:ext>
              </a:extLst>
            </p:cNvPr>
            <p:cNvCxnSpPr>
              <a:cxnSpLocks/>
            </p:cNvCxnSpPr>
            <p:nvPr/>
          </p:nvCxnSpPr>
          <p:spPr>
            <a:xfrm>
              <a:off x="3099729" y="3512696"/>
              <a:ext cx="354012"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41" name="Group 240">
            <a:extLst>
              <a:ext uri="{FF2B5EF4-FFF2-40B4-BE49-F238E27FC236}">
                <a16:creationId xmlns:a16="http://schemas.microsoft.com/office/drawing/2014/main" id="{73A2864C-1AB4-2A4F-97F2-9CBE3D364EAA}"/>
              </a:ext>
            </a:extLst>
          </p:cNvPr>
          <p:cNvGrpSpPr/>
          <p:nvPr/>
        </p:nvGrpSpPr>
        <p:grpSpPr>
          <a:xfrm>
            <a:off x="6543663" y="3271987"/>
            <a:ext cx="555106" cy="525282"/>
            <a:chOff x="3061501" y="2900413"/>
            <a:chExt cx="671679" cy="635591"/>
          </a:xfrm>
        </p:grpSpPr>
        <p:grpSp>
          <p:nvGrpSpPr>
            <p:cNvPr id="242" name="Group 241">
              <a:extLst>
                <a:ext uri="{FF2B5EF4-FFF2-40B4-BE49-F238E27FC236}">
                  <a16:creationId xmlns:a16="http://schemas.microsoft.com/office/drawing/2014/main" id="{F62A7120-1B6C-2F4D-8ADF-FD22D4B9A444}"/>
                </a:ext>
              </a:extLst>
            </p:cNvPr>
            <p:cNvGrpSpPr/>
            <p:nvPr/>
          </p:nvGrpSpPr>
          <p:grpSpPr>
            <a:xfrm>
              <a:off x="3061501" y="2900413"/>
              <a:ext cx="668789" cy="635591"/>
              <a:chOff x="1037395" y="1801732"/>
              <a:chExt cx="668789" cy="635591"/>
            </a:xfrm>
          </p:grpSpPr>
          <p:cxnSp>
            <p:nvCxnSpPr>
              <p:cNvPr id="244" name="Straight Connector 243">
                <a:extLst>
                  <a:ext uri="{FF2B5EF4-FFF2-40B4-BE49-F238E27FC236}">
                    <a16:creationId xmlns:a16="http://schemas.microsoft.com/office/drawing/2014/main" id="{BB3378A3-FDF3-7645-9F56-3E04F61B2014}"/>
                  </a:ext>
                </a:extLst>
              </p:cNvPr>
              <p:cNvCxnSpPr>
                <a:cxnSpLocks/>
              </p:cNvCxnSpPr>
              <p:nvPr/>
            </p:nvCxnSpPr>
            <p:spPr>
              <a:xfrm flipV="1">
                <a:off x="1706184" y="1801732"/>
                <a:ext cx="0" cy="61051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5" name="Oval 244">
                <a:extLst>
                  <a:ext uri="{FF2B5EF4-FFF2-40B4-BE49-F238E27FC236}">
                    <a16:creationId xmlns:a16="http://schemas.microsoft.com/office/drawing/2014/main" id="{2EB4D28E-73DE-A249-8DCB-29865A45772B}"/>
                  </a:ext>
                </a:extLst>
              </p:cNvPr>
              <p:cNvSpPr/>
              <p:nvPr/>
            </p:nvSpPr>
            <p:spPr>
              <a:xfrm>
                <a:off x="1037395" y="2390707"/>
                <a:ext cx="46616" cy="4661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43" name="Straight Connector 242">
              <a:extLst>
                <a:ext uri="{FF2B5EF4-FFF2-40B4-BE49-F238E27FC236}">
                  <a16:creationId xmlns:a16="http://schemas.microsoft.com/office/drawing/2014/main" id="{9E7A30CD-B323-EB45-BE20-C3B4DE045778}"/>
                </a:ext>
              </a:extLst>
            </p:cNvPr>
            <p:cNvCxnSpPr>
              <a:cxnSpLocks/>
            </p:cNvCxnSpPr>
            <p:nvPr/>
          </p:nvCxnSpPr>
          <p:spPr>
            <a:xfrm>
              <a:off x="3099729" y="3512696"/>
              <a:ext cx="633451"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46" name="Group 245">
            <a:extLst>
              <a:ext uri="{FF2B5EF4-FFF2-40B4-BE49-F238E27FC236}">
                <a16:creationId xmlns:a16="http://schemas.microsoft.com/office/drawing/2014/main" id="{8AF0DF5E-F824-DF40-ABF8-1CD27A1ABBB1}"/>
              </a:ext>
            </a:extLst>
          </p:cNvPr>
          <p:cNvGrpSpPr/>
          <p:nvPr/>
        </p:nvGrpSpPr>
        <p:grpSpPr>
          <a:xfrm>
            <a:off x="6506040" y="2690678"/>
            <a:ext cx="216129" cy="1168320"/>
            <a:chOff x="3061501" y="2122337"/>
            <a:chExt cx="261516" cy="1413667"/>
          </a:xfrm>
        </p:grpSpPr>
        <p:grpSp>
          <p:nvGrpSpPr>
            <p:cNvPr id="247" name="Group 246">
              <a:extLst>
                <a:ext uri="{FF2B5EF4-FFF2-40B4-BE49-F238E27FC236}">
                  <a16:creationId xmlns:a16="http://schemas.microsoft.com/office/drawing/2014/main" id="{120B82E5-D197-1E47-9BDC-00DE5FEF2ACF}"/>
                </a:ext>
              </a:extLst>
            </p:cNvPr>
            <p:cNvGrpSpPr/>
            <p:nvPr/>
          </p:nvGrpSpPr>
          <p:grpSpPr>
            <a:xfrm>
              <a:off x="3061501" y="2122337"/>
              <a:ext cx="261516" cy="1413667"/>
              <a:chOff x="1037395" y="1023656"/>
              <a:chExt cx="261516" cy="1413667"/>
            </a:xfrm>
          </p:grpSpPr>
          <p:cxnSp>
            <p:nvCxnSpPr>
              <p:cNvPr id="249" name="Straight Connector 248">
                <a:extLst>
                  <a:ext uri="{FF2B5EF4-FFF2-40B4-BE49-F238E27FC236}">
                    <a16:creationId xmlns:a16="http://schemas.microsoft.com/office/drawing/2014/main" id="{25328128-CA43-AE4C-9C37-95CBE551415E}"/>
                  </a:ext>
                </a:extLst>
              </p:cNvPr>
              <p:cNvCxnSpPr>
                <a:cxnSpLocks/>
              </p:cNvCxnSpPr>
              <p:nvPr/>
            </p:nvCxnSpPr>
            <p:spPr>
              <a:xfrm flipV="1">
                <a:off x="1298911" y="1023656"/>
                <a:ext cx="0" cy="138859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50" name="Oval 249">
                <a:extLst>
                  <a:ext uri="{FF2B5EF4-FFF2-40B4-BE49-F238E27FC236}">
                    <a16:creationId xmlns:a16="http://schemas.microsoft.com/office/drawing/2014/main" id="{11E3B298-8DFE-8A41-A52A-FF86EEB1E470}"/>
                  </a:ext>
                </a:extLst>
              </p:cNvPr>
              <p:cNvSpPr/>
              <p:nvPr/>
            </p:nvSpPr>
            <p:spPr>
              <a:xfrm>
                <a:off x="1037395" y="2390707"/>
                <a:ext cx="46616" cy="4661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48" name="Straight Connector 247">
              <a:extLst>
                <a:ext uri="{FF2B5EF4-FFF2-40B4-BE49-F238E27FC236}">
                  <a16:creationId xmlns:a16="http://schemas.microsoft.com/office/drawing/2014/main" id="{54F0EDDC-1600-1A47-BA22-950ED57BCAF9}"/>
                </a:ext>
              </a:extLst>
            </p:cNvPr>
            <p:cNvCxnSpPr>
              <a:cxnSpLocks/>
            </p:cNvCxnSpPr>
            <p:nvPr/>
          </p:nvCxnSpPr>
          <p:spPr>
            <a:xfrm>
              <a:off x="3099728" y="3512696"/>
              <a:ext cx="223289" cy="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251" name="Picture 2" descr="Image result for idf logo english">
            <a:extLst>
              <a:ext uri="{FF2B5EF4-FFF2-40B4-BE49-F238E27FC236}">
                <a16:creationId xmlns:a16="http://schemas.microsoft.com/office/drawing/2014/main" id="{0AFAC3A4-AA4E-B94B-92E7-0820930B0F47}"/>
              </a:ext>
            </a:extLst>
          </p:cNvPr>
          <p:cNvPicPr>
            <a:picLocks noChangeAspect="1" noChangeArrowheads="1"/>
          </p:cNvPicPr>
          <p:nvPr/>
        </p:nvPicPr>
        <p:blipFill>
          <a:blip r:embed="rId21" cstate="screen">
            <a:alphaModFix/>
            <a:extLst>
              <a:ext uri="{28A0092B-C50C-407E-A947-70E740481C1C}">
                <a14:useLocalDpi xmlns:a14="http://schemas.microsoft.com/office/drawing/2010/main"/>
              </a:ext>
            </a:extLst>
          </a:blip>
          <a:srcRect/>
          <a:stretch>
            <a:fillRect/>
          </a:stretch>
        </p:blipFill>
        <p:spPr bwMode="auto">
          <a:xfrm>
            <a:off x="6482519" y="2246358"/>
            <a:ext cx="474925" cy="468321"/>
          </a:xfrm>
          <a:prstGeom prst="flowChartConnector">
            <a:avLst/>
          </a:prstGeom>
          <a:noFill/>
          <a:ln w="19050">
            <a:noFill/>
          </a:ln>
        </p:spPr>
      </p:pic>
      <p:pic>
        <p:nvPicPr>
          <p:cNvPr id="252" name="Picture 251">
            <a:extLst>
              <a:ext uri="{FF2B5EF4-FFF2-40B4-BE49-F238E27FC236}">
                <a16:creationId xmlns:a16="http://schemas.microsoft.com/office/drawing/2014/main" id="{37A935FC-D1E1-B040-9946-D9611C4C3441}"/>
              </a:ext>
            </a:extLst>
          </p:cNvPr>
          <p:cNvPicPr>
            <a:picLocks noChangeAspect="1"/>
          </p:cNvPicPr>
          <p:nvPr/>
        </p:nvPicPr>
        <p:blipFill>
          <a:blip r:embed="rId2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752974" y="2931775"/>
            <a:ext cx="797686" cy="338304"/>
          </a:xfrm>
          <a:prstGeom prst="rect">
            <a:avLst/>
          </a:prstGeom>
        </p:spPr>
      </p:pic>
      <p:pic>
        <p:nvPicPr>
          <p:cNvPr id="253" name="Picture 252">
            <a:extLst>
              <a:ext uri="{FF2B5EF4-FFF2-40B4-BE49-F238E27FC236}">
                <a16:creationId xmlns:a16="http://schemas.microsoft.com/office/drawing/2014/main" id="{DC204E06-9A13-7040-BCD5-DC646527536B}"/>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6976133" y="4434559"/>
            <a:ext cx="567325" cy="226932"/>
          </a:xfrm>
          <a:prstGeom prst="rect">
            <a:avLst/>
          </a:prstGeom>
        </p:spPr>
      </p:pic>
      <p:grpSp>
        <p:nvGrpSpPr>
          <p:cNvPr id="255" name="Group 254">
            <a:extLst>
              <a:ext uri="{FF2B5EF4-FFF2-40B4-BE49-F238E27FC236}">
                <a16:creationId xmlns:a16="http://schemas.microsoft.com/office/drawing/2014/main" id="{F127F786-E417-8242-ADA1-9992D53F3613}"/>
              </a:ext>
            </a:extLst>
          </p:cNvPr>
          <p:cNvGrpSpPr/>
          <p:nvPr/>
        </p:nvGrpSpPr>
        <p:grpSpPr>
          <a:xfrm>
            <a:off x="7265148" y="4163073"/>
            <a:ext cx="480791" cy="260378"/>
            <a:chOff x="3479814" y="3489388"/>
            <a:chExt cx="581758" cy="315057"/>
          </a:xfrm>
        </p:grpSpPr>
        <p:grpSp>
          <p:nvGrpSpPr>
            <p:cNvPr id="256" name="Group 255">
              <a:extLst>
                <a:ext uri="{FF2B5EF4-FFF2-40B4-BE49-F238E27FC236}">
                  <a16:creationId xmlns:a16="http://schemas.microsoft.com/office/drawing/2014/main" id="{31DE1EB7-5AC5-534B-9358-6CE4C53CE9F3}"/>
                </a:ext>
              </a:extLst>
            </p:cNvPr>
            <p:cNvGrpSpPr/>
            <p:nvPr/>
          </p:nvGrpSpPr>
          <p:grpSpPr>
            <a:xfrm>
              <a:off x="3480805" y="3489388"/>
              <a:ext cx="580767" cy="315057"/>
              <a:chOff x="1456699" y="2390707"/>
              <a:chExt cx="580767" cy="315057"/>
            </a:xfrm>
          </p:grpSpPr>
          <p:cxnSp>
            <p:nvCxnSpPr>
              <p:cNvPr id="261" name="Straight Connector 260">
                <a:extLst>
                  <a:ext uri="{FF2B5EF4-FFF2-40B4-BE49-F238E27FC236}">
                    <a16:creationId xmlns:a16="http://schemas.microsoft.com/office/drawing/2014/main" id="{BDD3507D-1E95-3647-A200-232632AEF802}"/>
                  </a:ext>
                </a:extLst>
              </p:cNvPr>
              <p:cNvCxnSpPr>
                <a:cxnSpLocks/>
              </p:cNvCxnSpPr>
              <p:nvPr/>
            </p:nvCxnSpPr>
            <p:spPr>
              <a:xfrm flipV="1">
                <a:off x="1456699" y="2411478"/>
                <a:ext cx="1229" cy="29428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62" name="Oval 261">
                <a:extLst>
                  <a:ext uri="{FF2B5EF4-FFF2-40B4-BE49-F238E27FC236}">
                    <a16:creationId xmlns:a16="http://schemas.microsoft.com/office/drawing/2014/main" id="{341FC7BD-A11E-AC42-BF1C-BDD992192289}"/>
                  </a:ext>
                </a:extLst>
              </p:cNvPr>
              <p:cNvSpPr/>
              <p:nvPr/>
            </p:nvSpPr>
            <p:spPr>
              <a:xfrm>
                <a:off x="1990850" y="2390707"/>
                <a:ext cx="46616" cy="4661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59" name="Straight Connector 258">
              <a:extLst>
                <a:ext uri="{FF2B5EF4-FFF2-40B4-BE49-F238E27FC236}">
                  <a16:creationId xmlns:a16="http://schemas.microsoft.com/office/drawing/2014/main" id="{7045C950-43A5-DD4B-8109-836A3F0BC768}"/>
                </a:ext>
              </a:extLst>
            </p:cNvPr>
            <p:cNvCxnSpPr>
              <a:cxnSpLocks/>
            </p:cNvCxnSpPr>
            <p:nvPr/>
          </p:nvCxnSpPr>
          <p:spPr>
            <a:xfrm>
              <a:off x="3479814" y="3512696"/>
              <a:ext cx="556733" cy="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280" name="Picture 279">
            <a:extLst>
              <a:ext uri="{FF2B5EF4-FFF2-40B4-BE49-F238E27FC236}">
                <a16:creationId xmlns:a16="http://schemas.microsoft.com/office/drawing/2014/main" id="{72680D41-4F9F-834E-8A2D-9050BA80B3EE}"/>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10087316" y="3982388"/>
            <a:ext cx="776822" cy="284515"/>
          </a:xfrm>
          <a:prstGeom prst="rect">
            <a:avLst/>
          </a:prstGeom>
        </p:spPr>
      </p:pic>
      <p:pic>
        <p:nvPicPr>
          <p:cNvPr id="282" name="Picture 281">
            <a:extLst>
              <a:ext uri="{FF2B5EF4-FFF2-40B4-BE49-F238E27FC236}">
                <a16:creationId xmlns:a16="http://schemas.microsoft.com/office/drawing/2014/main" id="{E65DD019-5243-7740-AC15-950CBDA6E458}"/>
              </a:ext>
            </a:extLst>
          </p:cNvPr>
          <p:cNvPicPr>
            <a:picLocks noChangeAspect="1"/>
          </p:cNvPicPr>
          <p:nvPr/>
        </p:nvPicPr>
        <p:blipFill>
          <a:blip r:embed="rId25" cstate="screen">
            <a:clrChange>
              <a:clrFrom>
                <a:srgbClr val="000000"/>
              </a:clrFrom>
              <a:clrTo>
                <a:srgbClr val="000000">
                  <a:alpha val="0"/>
                </a:srgbClr>
              </a:clrTo>
            </a:clrChange>
            <a:extLst>
              <a:ext uri="{BEBA8EAE-BF5A-486C-A8C5-ECC9F3942E4B}">
                <a14:imgProps xmlns:a14="http://schemas.microsoft.com/office/drawing/2010/main">
                  <a14:imgLayer r:embed="rId26">
                    <a14:imgEffect>
                      <a14:brightnessContrast bright="-76000"/>
                    </a14:imgEffect>
                  </a14:imgLayer>
                </a14:imgProps>
              </a:ext>
              <a:ext uri="{28A0092B-C50C-407E-A947-70E740481C1C}">
                <a14:useLocalDpi xmlns:a14="http://schemas.microsoft.com/office/drawing/2010/main"/>
              </a:ext>
            </a:extLst>
          </a:blip>
          <a:stretch>
            <a:fillRect/>
          </a:stretch>
        </p:blipFill>
        <p:spPr>
          <a:xfrm>
            <a:off x="9643051" y="4294162"/>
            <a:ext cx="852205" cy="588677"/>
          </a:xfrm>
          <a:prstGeom prst="rect">
            <a:avLst/>
          </a:prstGeom>
        </p:spPr>
      </p:pic>
      <p:grpSp>
        <p:nvGrpSpPr>
          <p:cNvPr id="283" name="Group 282">
            <a:extLst>
              <a:ext uri="{FF2B5EF4-FFF2-40B4-BE49-F238E27FC236}">
                <a16:creationId xmlns:a16="http://schemas.microsoft.com/office/drawing/2014/main" id="{5057B8DA-9FBB-E442-96E7-B9E4DA61BDA9}"/>
              </a:ext>
            </a:extLst>
          </p:cNvPr>
          <p:cNvGrpSpPr/>
          <p:nvPr/>
        </p:nvGrpSpPr>
        <p:grpSpPr>
          <a:xfrm>
            <a:off x="9861634" y="4877188"/>
            <a:ext cx="216129" cy="448893"/>
            <a:chOff x="3061501" y="2992843"/>
            <a:chExt cx="261516" cy="543161"/>
          </a:xfrm>
        </p:grpSpPr>
        <p:grpSp>
          <p:nvGrpSpPr>
            <p:cNvPr id="284" name="Group 283">
              <a:extLst>
                <a:ext uri="{FF2B5EF4-FFF2-40B4-BE49-F238E27FC236}">
                  <a16:creationId xmlns:a16="http://schemas.microsoft.com/office/drawing/2014/main" id="{6FC85F33-16E3-F24A-BC69-9FF68A0C8FD7}"/>
                </a:ext>
              </a:extLst>
            </p:cNvPr>
            <p:cNvGrpSpPr/>
            <p:nvPr/>
          </p:nvGrpSpPr>
          <p:grpSpPr>
            <a:xfrm>
              <a:off x="3061501" y="2992843"/>
              <a:ext cx="261516" cy="543161"/>
              <a:chOff x="1037395" y="1894162"/>
              <a:chExt cx="261516" cy="543161"/>
            </a:xfrm>
          </p:grpSpPr>
          <p:cxnSp>
            <p:nvCxnSpPr>
              <p:cNvPr id="286" name="Straight Connector 285">
                <a:extLst>
                  <a:ext uri="{FF2B5EF4-FFF2-40B4-BE49-F238E27FC236}">
                    <a16:creationId xmlns:a16="http://schemas.microsoft.com/office/drawing/2014/main" id="{6D027EE2-7D47-A840-AA11-110594030212}"/>
                  </a:ext>
                </a:extLst>
              </p:cNvPr>
              <p:cNvCxnSpPr>
                <a:cxnSpLocks/>
              </p:cNvCxnSpPr>
              <p:nvPr/>
            </p:nvCxnSpPr>
            <p:spPr>
              <a:xfrm flipV="1">
                <a:off x="1298911" y="1894162"/>
                <a:ext cx="0" cy="51808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88" name="Oval 287">
                <a:extLst>
                  <a:ext uri="{FF2B5EF4-FFF2-40B4-BE49-F238E27FC236}">
                    <a16:creationId xmlns:a16="http://schemas.microsoft.com/office/drawing/2014/main" id="{A0124946-305C-3645-99B6-A86F86896533}"/>
                  </a:ext>
                </a:extLst>
              </p:cNvPr>
              <p:cNvSpPr/>
              <p:nvPr/>
            </p:nvSpPr>
            <p:spPr>
              <a:xfrm>
                <a:off x="1037395" y="2390707"/>
                <a:ext cx="46616" cy="4661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85" name="Straight Connector 284">
              <a:extLst>
                <a:ext uri="{FF2B5EF4-FFF2-40B4-BE49-F238E27FC236}">
                  <a16:creationId xmlns:a16="http://schemas.microsoft.com/office/drawing/2014/main" id="{CB14807E-B553-0D40-A9E3-335CE221B1D5}"/>
                </a:ext>
              </a:extLst>
            </p:cNvPr>
            <p:cNvCxnSpPr>
              <a:cxnSpLocks/>
            </p:cNvCxnSpPr>
            <p:nvPr/>
          </p:nvCxnSpPr>
          <p:spPr>
            <a:xfrm>
              <a:off x="3099728" y="3512696"/>
              <a:ext cx="223289"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89" name="Group 288">
            <a:extLst>
              <a:ext uri="{FF2B5EF4-FFF2-40B4-BE49-F238E27FC236}">
                <a16:creationId xmlns:a16="http://schemas.microsoft.com/office/drawing/2014/main" id="{EF3D4382-D6C8-FC4C-9F6E-BAC21D4AAD23}"/>
              </a:ext>
            </a:extLst>
          </p:cNvPr>
          <p:cNvGrpSpPr/>
          <p:nvPr/>
        </p:nvGrpSpPr>
        <p:grpSpPr>
          <a:xfrm>
            <a:off x="10011293" y="4342704"/>
            <a:ext cx="486026" cy="1069744"/>
            <a:chOff x="3061501" y="2241614"/>
            <a:chExt cx="588091" cy="1294390"/>
          </a:xfrm>
        </p:grpSpPr>
        <p:grpSp>
          <p:nvGrpSpPr>
            <p:cNvPr id="290" name="Group 289">
              <a:extLst>
                <a:ext uri="{FF2B5EF4-FFF2-40B4-BE49-F238E27FC236}">
                  <a16:creationId xmlns:a16="http://schemas.microsoft.com/office/drawing/2014/main" id="{5B2D4B4A-50A5-1C4F-A191-A617CC216C9A}"/>
                </a:ext>
              </a:extLst>
            </p:cNvPr>
            <p:cNvGrpSpPr/>
            <p:nvPr/>
          </p:nvGrpSpPr>
          <p:grpSpPr>
            <a:xfrm>
              <a:off x="3061501" y="2241614"/>
              <a:ext cx="588091" cy="1294390"/>
              <a:chOff x="1037395" y="1142933"/>
              <a:chExt cx="588091" cy="1294390"/>
            </a:xfrm>
          </p:grpSpPr>
          <p:cxnSp>
            <p:nvCxnSpPr>
              <p:cNvPr id="292" name="Straight Connector 291">
                <a:extLst>
                  <a:ext uri="{FF2B5EF4-FFF2-40B4-BE49-F238E27FC236}">
                    <a16:creationId xmlns:a16="http://schemas.microsoft.com/office/drawing/2014/main" id="{9EF941C1-E74E-2A4E-9426-F1B2A68AC315}"/>
                  </a:ext>
                </a:extLst>
              </p:cNvPr>
              <p:cNvCxnSpPr>
                <a:cxnSpLocks/>
              </p:cNvCxnSpPr>
              <p:nvPr/>
            </p:nvCxnSpPr>
            <p:spPr>
              <a:xfrm flipV="1">
                <a:off x="1625486" y="1142933"/>
                <a:ext cx="0" cy="126931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93" name="Oval 292">
                <a:extLst>
                  <a:ext uri="{FF2B5EF4-FFF2-40B4-BE49-F238E27FC236}">
                    <a16:creationId xmlns:a16="http://schemas.microsoft.com/office/drawing/2014/main" id="{1DBA90C5-FA80-5D48-866C-7A5EBE5EEFFB}"/>
                  </a:ext>
                </a:extLst>
              </p:cNvPr>
              <p:cNvSpPr/>
              <p:nvPr/>
            </p:nvSpPr>
            <p:spPr>
              <a:xfrm>
                <a:off x="1037395" y="2390707"/>
                <a:ext cx="46616" cy="4661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91" name="Straight Connector 290">
              <a:extLst>
                <a:ext uri="{FF2B5EF4-FFF2-40B4-BE49-F238E27FC236}">
                  <a16:creationId xmlns:a16="http://schemas.microsoft.com/office/drawing/2014/main" id="{286D3BA7-555A-8747-A53A-7FC45227F59C}"/>
                </a:ext>
              </a:extLst>
            </p:cNvPr>
            <p:cNvCxnSpPr>
              <a:cxnSpLocks/>
            </p:cNvCxnSpPr>
            <p:nvPr/>
          </p:nvCxnSpPr>
          <p:spPr>
            <a:xfrm>
              <a:off x="3099728" y="3512696"/>
              <a:ext cx="549864" cy="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294" name="Picture 2" descr="Logo">
            <a:extLst>
              <a:ext uri="{FF2B5EF4-FFF2-40B4-BE49-F238E27FC236}">
                <a16:creationId xmlns:a16="http://schemas.microsoft.com/office/drawing/2014/main" id="{C25C3F9E-753F-204A-AA95-02C0ECA863C6}"/>
              </a:ext>
            </a:extLst>
          </p:cNvPr>
          <p:cNvPicPr>
            <a:picLocks noChangeAspect="1" noChangeArrowheads="1"/>
          </p:cNvPicPr>
          <p:nvPr/>
        </p:nvPicPr>
        <p:blipFill>
          <a:blip r:embed="rId27" cstate="screen">
            <a:grayscl/>
            <a:extLst>
              <a:ext uri="{28A0092B-C50C-407E-A947-70E740481C1C}">
                <a14:useLocalDpi xmlns:a14="http://schemas.microsoft.com/office/drawing/2010/main"/>
              </a:ext>
            </a:extLst>
          </a:blip>
          <a:srcRect/>
          <a:stretch>
            <a:fillRect/>
          </a:stretch>
        </p:blipFill>
        <p:spPr bwMode="auto">
          <a:xfrm>
            <a:off x="5412103" y="5631597"/>
            <a:ext cx="533111" cy="228446"/>
          </a:xfrm>
          <a:prstGeom prst="rect">
            <a:avLst/>
          </a:prstGeom>
          <a:noFill/>
          <a:extLst>
            <a:ext uri="{909E8E84-426E-40dd-AFC4-6F175D3DCCD1}">
              <a14:hiddenFill xmlns:a14="http://schemas.microsoft.com/office/drawing/2010/main" xmlns="">
                <a:solidFill>
                  <a:srgbClr val="FFFFFF"/>
                </a:solidFill>
              </a14:hiddenFill>
            </a:ext>
          </a:extLst>
        </p:spPr>
      </p:pic>
      <p:pic>
        <p:nvPicPr>
          <p:cNvPr id="295" name="Picture 294">
            <a:extLst>
              <a:ext uri="{FF2B5EF4-FFF2-40B4-BE49-F238E27FC236}">
                <a16:creationId xmlns:a16="http://schemas.microsoft.com/office/drawing/2014/main" id="{26A351E5-2FAA-D843-A520-5E32D18B932E}"/>
              </a:ext>
            </a:extLst>
          </p:cNvPr>
          <p:cNvPicPr>
            <a:picLocks noChangeAspect="1"/>
          </p:cNvPicPr>
          <p:nvPr/>
        </p:nvPicPr>
        <p:blipFill>
          <a:blip r:embed="rId28" cstate="screen">
            <a:extLst>
              <a:ext uri="{BEBA8EAE-BF5A-486C-A8C5-ECC9F3942E4B}">
                <a14:imgProps xmlns:a14="http://schemas.microsoft.com/office/drawing/2010/main">
                  <a14:imgLayer r:embed="rId29">
                    <a14:imgEffect>
                      <a14:brightnessContrast contrast="57000"/>
                    </a14:imgEffect>
                  </a14:imgLayer>
                </a14:imgProps>
              </a:ext>
              <a:ext uri="{28A0092B-C50C-407E-A947-70E740481C1C}">
                <a14:useLocalDpi xmlns:a14="http://schemas.microsoft.com/office/drawing/2010/main"/>
              </a:ext>
            </a:extLst>
          </a:blip>
          <a:stretch>
            <a:fillRect/>
          </a:stretch>
        </p:blipFill>
        <p:spPr>
          <a:xfrm>
            <a:off x="5215254" y="5239722"/>
            <a:ext cx="347141" cy="231427"/>
          </a:xfrm>
          <a:prstGeom prst="rect">
            <a:avLst/>
          </a:prstGeom>
        </p:spPr>
      </p:pic>
      <p:grpSp>
        <p:nvGrpSpPr>
          <p:cNvPr id="296" name="Group 295">
            <a:extLst>
              <a:ext uri="{FF2B5EF4-FFF2-40B4-BE49-F238E27FC236}">
                <a16:creationId xmlns:a16="http://schemas.microsoft.com/office/drawing/2014/main" id="{A4A35FF9-86D6-1040-A2B7-94A107BC1286}"/>
              </a:ext>
            </a:extLst>
          </p:cNvPr>
          <p:cNvGrpSpPr/>
          <p:nvPr/>
        </p:nvGrpSpPr>
        <p:grpSpPr>
          <a:xfrm>
            <a:off x="5404795" y="4959096"/>
            <a:ext cx="1114040" cy="260377"/>
            <a:chOff x="2713584" y="3489388"/>
            <a:chExt cx="1347988" cy="315056"/>
          </a:xfrm>
        </p:grpSpPr>
        <p:grpSp>
          <p:nvGrpSpPr>
            <p:cNvPr id="297" name="Group 296">
              <a:extLst>
                <a:ext uri="{FF2B5EF4-FFF2-40B4-BE49-F238E27FC236}">
                  <a16:creationId xmlns:a16="http://schemas.microsoft.com/office/drawing/2014/main" id="{FEE2D0F8-E5CD-454E-88DF-5363FEB75E32}"/>
                </a:ext>
              </a:extLst>
            </p:cNvPr>
            <p:cNvGrpSpPr/>
            <p:nvPr/>
          </p:nvGrpSpPr>
          <p:grpSpPr>
            <a:xfrm>
              <a:off x="2713584" y="3489388"/>
              <a:ext cx="1347988" cy="315056"/>
              <a:chOff x="689478" y="2390707"/>
              <a:chExt cx="1347988" cy="315056"/>
            </a:xfrm>
          </p:grpSpPr>
          <p:cxnSp>
            <p:nvCxnSpPr>
              <p:cNvPr id="299" name="Straight Connector 298">
                <a:extLst>
                  <a:ext uri="{FF2B5EF4-FFF2-40B4-BE49-F238E27FC236}">
                    <a16:creationId xmlns:a16="http://schemas.microsoft.com/office/drawing/2014/main" id="{B0A87A38-230A-E044-9367-EBEC19E5D688}"/>
                  </a:ext>
                </a:extLst>
              </p:cNvPr>
              <p:cNvCxnSpPr>
                <a:cxnSpLocks/>
              </p:cNvCxnSpPr>
              <p:nvPr/>
            </p:nvCxnSpPr>
            <p:spPr>
              <a:xfrm flipV="1">
                <a:off x="689478" y="2420236"/>
                <a:ext cx="0" cy="28552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00" name="Oval 299">
                <a:extLst>
                  <a:ext uri="{FF2B5EF4-FFF2-40B4-BE49-F238E27FC236}">
                    <a16:creationId xmlns:a16="http://schemas.microsoft.com/office/drawing/2014/main" id="{BA02F306-530C-B049-AAE4-752572CB58C4}"/>
                  </a:ext>
                </a:extLst>
              </p:cNvPr>
              <p:cNvSpPr/>
              <p:nvPr/>
            </p:nvSpPr>
            <p:spPr>
              <a:xfrm>
                <a:off x="1990850" y="2390707"/>
                <a:ext cx="46616" cy="4661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98" name="Straight Connector 297">
              <a:extLst>
                <a:ext uri="{FF2B5EF4-FFF2-40B4-BE49-F238E27FC236}">
                  <a16:creationId xmlns:a16="http://schemas.microsoft.com/office/drawing/2014/main" id="{33171B0C-3A3F-484E-A598-4EBECF61DA30}"/>
                </a:ext>
              </a:extLst>
            </p:cNvPr>
            <p:cNvCxnSpPr>
              <a:cxnSpLocks/>
            </p:cNvCxnSpPr>
            <p:nvPr/>
          </p:nvCxnSpPr>
          <p:spPr>
            <a:xfrm>
              <a:off x="2713584" y="3512696"/>
              <a:ext cx="1322963"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01" name="Group 300">
            <a:extLst>
              <a:ext uri="{FF2B5EF4-FFF2-40B4-BE49-F238E27FC236}">
                <a16:creationId xmlns:a16="http://schemas.microsoft.com/office/drawing/2014/main" id="{B0016B49-AF62-CA4C-BBF1-C3AE023C3562}"/>
              </a:ext>
            </a:extLst>
          </p:cNvPr>
          <p:cNvGrpSpPr/>
          <p:nvPr/>
        </p:nvGrpSpPr>
        <p:grpSpPr>
          <a:xfrm>
            <a:off x="5675638" y="5336094"/>
            <a:ext cx="653546" cy="255683"/>
            <a:chOff x="3270781" y="3489388"/>
            <a:chExt cx="790791" cy="309376"/>
          </a:xfrm>
        </p:grpSpPr>
        <p:grpSp>
          <p:nvGrpSpPr>
            <p:cNvPr id="302" name="Group 301">
              <a:extLst>
                <a:ext uri="{FF2B5EF4-FFF2-40B4-BE49-F238E27FC236}">
                  <a16:creationId xmlns:a16="http://schemas.microsoft.com/office/drawing/2014/main" id="{C7A6B09D-2631-B248-9B5B-DAAB92D46832}"/>
                </a:ext>
              </a:extLst>
            </p:cNvPr>
            <p:cNvGrpSpPr/>
            <p:nvPr/>
          </p:nvGrpSpPr>
          <p:grpSpPr>
            <a:xfrm>
              <a:off x="3270781" y="3489388"/>
              <a:ext cx="790791" cy="309376"/>
              <a:chOff x="1246675" y="2390707"/>
              <a:chExt cx="790791" cy="309376"/>
            </a:xfrm>
          </p:grpSpPr>
          <p:cxnSp>
            <p:nvCxnSpPr>
              <p:cNvPr id="304" name="Straight Connector 303">
                <a:extLst>
                  <a:ext uri="{FF2B5EF4-FFF2-40B4-BE49-F238E27FC236}">
                    <a16:creationId xmlns:a16="http://schemas.microsoft.com/office/drawing/2014/main" id="{5EB328D4-8FAA-9A4A-9007-9CACA001DE79}"/>
                  </a:ext>
                </a:extLst>
              </p:cNvPr>
              <p:cNvCxnSpPr>
                <a:cxnSpLocks/>
              </p:cNvCxnSpPr>
              <p:nvPr/>
            </p:nvCxnSpPr>
            <p:spPr>
              <a:xfrm flipV="1">
                <a:off x="1246675" y="2414556"/>
                <a:ext cx="0" cy="28552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05" name="Oval 304">
                <a:extLst>
                  <a:ext uri="{FF2B5EF4-FFF2-40B4-BE49-F238E27FC236}">
                    <a16:creationId xmlns:a16="http://schemas.microsoft.com/office/drawing/2014/main" id="{44C193E4-4123-1F45-8F3F-3B7CF9E4FAE0}"/>
                  </a:ext>
                </a:extLst>
              </p:cNvPr>
              <p:cNvSpPr/>
              <p:nvPr/>
            </p:nvSpPr>
            <p:spPr>
              <a:xfrm>
                <a:off x="1990850" y="2390707"/>
                <a:ext cx="46616" cy="4661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03" name="Straight Connector 302">
              <a:extLst>
                <a:ext uri="{FF2B5EF4-FFF2-40B4-BE49-F238E27FC236}">
                  <a16:creationId xmlns:a16="http://schemas.microsoft.com/office/drawing/2014/main" id="{8DD9B919-512E-6748-82AA-770ADAAAF585}"/>
                </a:ext>
              </a:extLst>
            </p:cNvPr>
            <p:cNvCxnSpPr>
              <a:cxnSpLocks/>
            </p:cNvCxnSpPr>
            <p:nvPr/>
          </p:nvCxnSpPr>
          <p:spPr>
            <a:xfrm>
              <a:off x="3270781" y="3512696"/>
              <a:ext cx="765766" cy="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306" name="Picture 305">
            <a:extLst>
              <a:ext uri="{FF2B5EF4-FFF2-40B4-BE49-F238E27FC236}">
                <a16:creationId xmlns:a16="http://schemas.microsoft.com/office/drawing/2014/main" id="{0CB9F4D8-89E2-9145-A0BA-7194CC95359C}"/>
              </a:ext>
            </a:extLst>
          </p:cNvPr>
          <p:cNvPicPr>
            <a:picLocks noChangeAspect="1"/>
          </p:cNvPicPr>
          <p:nvPr/>
        </p:nvPicPr>
        <p:blipFill>
          <a:blip r:embed="rId30" cstate="screen">
            <a:clrChange>
              <a:clrFrom>
                <a:srgbClr val="FFFFFF"/>
              </a:clrFrom>
              <a:clrTo>
                <a:srgbClr val="FFFFFF">
                  <a:alpha val="0"/>
                </a:srgbClr>
              </a:clrTo>
            </a:clrChange>
            <a:extLst>
              <a:ext uri="{BEBA8EAE-BF5A-486C-A8C5-ECC9F3942E4B}">
                <a14:imgProps xmlns:a14="http://schemas.microsoft.com/office/drawing/2010/main">
                  <a14:imgLayer r:embed="rId31">
                    <a14:imgEffect>
                      <a14:brightnessContrast bright="-70000"/>
                    </a14:imgEffect>
                  </a14:imgLayer>
                </a14:imgProps>
              </a:ext>
              <a:ext uri="{28A0092B-C50C-407E-A947-70E740481C1C}">
                <a14:useLocalDpi xmlns:a14="http://schemas.microsoft.com/office/drawing/2010/main"/>
              </a:ext>
            </a:extLst>
          </a:blip>
          <a:stretch>
            <a:fillRect/>
          </a:stretch>
        </p:blipFill>
        <p:spPr>
          <a:xfrm>
            <a:off x="8413499" y="2100108"/>
            <a:ext cx="472649" cy="472649"/>
          </a:xfrm>
          <a:prstGeom prst="rect">
            <a:avLst/>
          </a:prstGeom>
        </p:spPr>
      </p:pic>
      <p:pic>
        <p:nvPicPr>
          <p:cNvPr id="307" name="Picture 306">
            <a:extLst>
              <a:ext uri="{FF2B5EF4-FFF2-40B4-BE49-F238E27FC236}">
                <a16:creationId xmlns:a16="http://schemas.microsoft.com/office/drawing/2014/main" id="{C85561AD-3BC2-E147-B6EA-3C9195C3E21E}"/>
              </a:ext>
            </a:extLst>
          </p:cNvPr>
          <p:cNvPicPr>
            <a:picLocks noChangeAspect="1"/>
          </p:cNvPicPr>
          <p:nvPr/>
        </p:nvPicPr>
        <p:blipFill>
          <a:blip r:embed="rId32" cstate="screen">
            <a:clrChange>
              <a:clrFrom>
                <a:srgbClr val="FFFFFF"/>
              </a:clrFrom>
              <a:clrTo>
                <a:srgbClr val="FFFFFF">
                  <a:alpha val="0"/>
                </a:srgbClr>
              </a:clrTo>
            </a:clrChange>
            <a:biLevel thresh="75000"/>
            <a:extLst>
              <a:ext uri="{28A0092B-C50C-407E-A947-70E740481C1C}">
                <a14:useLocalDpi xmlns:a14="http://schemas.microsoft.com/office/drawing/2010/main"/>
              </a:ext>
            </a:extLst>
          </a:blip>
          <a:stretch>
            <a:fillRect/>
          </a:stretch>
        </p:blipFill>
        <p:spPr>
          <a:xfrm>
            <a:off x="9040597" y="3910473"/>
            <a:ext cx="825296" cy="306270"/>
          </a:xfrm>
          <a:prstGeom prst="rect">
            <a:avLst/>
          </a:prstGeom>
        </p:spPr>
      </p:pic>
      <p:pic>
        <p:nvPicPr>
          <p:cNvPr id="308" name="Picture 2" descr="Simleedu logo">
            <a:extLst>
              <a:ext uri="{FF2B5EF4-FFF2-40B4-BE49-F238E27FC236}">
                <a16:creationId xmlns:a16="http://schemas.microsoft.com/office/drawing/2014/main" id="{72955D5E-9C6D-8943-8E76-C95AE2C87247}"/>
              </a:ext>
            </a:extLst>
          </p:cNvPr>
          <p:cNvPicPr>
            <a:picLocks noChangeAspect="1" noChangeArrowheads="1"/>
          </p:cNvPicPr>
          <p:nvPr/>
        </p:nvPicPr>
        <p:blipFill rotWithShape="1">
          <a:blip r:embed="rId33" cstate="screen">
            <a:extLst>
              <a:ext uri="{BEBA8EAE-BF5A-486C-A8C5-ECC9F3942E4B}">
                <a14:imgProps xmlns:a14="http://schemas.microsoft.com/office/drawing/2010/main">
                  <a14:imgLayer r:embed="rId34">
                    <a14:imgEffect>
                      <a14:brightnessContrast bright="-65000"/>
                    </a14:imgEffect>
                  </a14:imgLayer>
                </a14:imgProps>
              </a:ext>
              <a:ext uri="{28A0092B-C50C-407E-A947-70E740481C1C}">
                <a14:useLocalDpi xmlns:a14="http://schemas.microsoft.com/office/drawing/2010/main"/>
              </a:ext>
            </a:extLst>
          </a:blip>
          <a:srcRect/>
          <a:stretch/>
        </p:blipFill>
        <p:spPr bwMode="auto">
          <a:xfrm>
            <a:off x="9795345" y="2748722"/>
            <a:ext cx="627417" cy="357327"/>
          </a:xfrm>
          <a:prstGeom prst="rect">
            <a:avLst/>
          </a:prstGeom>
          <a:noFill/>
          <a:extLst>
            <a:ext uri="{909E8E84-426E-40dd-AFC4-6F175D3DCCD1}">
              <a14:hiddenFill xmlns:a14="http://schemas.microsoft.com/office/drawing/2010/main" xmlns="">
                <a:solidFill>
                  <a:srgbClr val="FFFFFF"/>
                </a:solidFill>
              </a14:hiddenFill>
            </a:ext>
          </a:extLst>
        </p:spPr>
      </p:pic>
      <p:grpSp>
        <p:nvGrpSpPr>
          <p:cNvPr id="310" name="Group 309">
            <a:extLst>
              <a:ext uri="{FF2B5EF4-FFF2-40B4-BE49-F238E27FC236}">
                <a16:creationId xmlns:a16="http://schemas.microsoft.com/office/drawing/2014/main" id="{11442A39-9616-BA4F-84E8-248635F804ED}"/>
              </a:ext>
            </a:extLst>
          </p:cNvPr>
          <p:cNvGrpSpPr/>
          <p:nvPr/>
        </p:nvGrpSpPr>
        <p:grpSpPr>
          <a:xfrm>
            <a:off x="8630561" y="2597509"/>
            <a:ext cx="38526" cy="1336568"/>
            <a:chOff x="1037395" y="820077"/>
            <a:chExt cx="46616" cy="1617246"/>
          </a:xfrm>
        </p:grpSpPr>
        <p:cxnSp>
          <p:nvCxnSpPr>
            <p:cNvPr id="311" name="Straight Connector 310">
              <a:extLst>
                <a:ext uri="{FF2B5EF4-FFF2-40B4-BE49-F238E27FC236}">
                  <a16:creationId xmlns:a16="http://schemas.microsoft.com/office/drawing/2014/main" id="{91A58A3B-62F5-B54E-8AE9-A324E9E0D17C}"/>
                </a:ext>
              </a:extLst>
            </p:cNvPr>
            <p:cNvCxnSpPr>
              <a:cxnSpLocks/>
            </p:cNvCxnSpPr>
            <p:nvPr/>
          </p:nvCxnSpPr>
          <p:spPr>
            <a:xfrm flipV="1">
              <a:off x="1060704" y="820077"/>
              <a:ext cx="0" cy="159394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12" name="Oval 311">
              <a:extLst>
                <a:ext uri="{FF2B5EF4-FFF2-40B4-BE49-F238E27FC236}">
                  <a16:creationId xmlns:a16="http://schemas.microsoft.com/office/drawing/2014/main" id="{E0CBB96B-356B-C243-9C0C-5150DDF3DE92}"/>
                </a:ext>
              </a:extLst>
            </p:cNvPr>
            <p:cNvSpPr/>
            <p:nvPr/>
          </p:nvSpPr>
          <p:spPr>
            <a:xfrm>
              <a:off x="1037395" y="2390707"/>
              <a:ext cx="46616" cy="4661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3" name="Group 312">
            <a:extLst>
              <a:ext uri="{FF2B5EF4-FFF2-40B4-BE49-F238E27FC236}">
                <a16:creationId xmlns:a16="http://schemas.microsoft.com/office/drawing/2014/main" id="{DE81D5DD-5D88-BE44-8D75-55B4634FAB0B}"/>
              </a:ext>
            </a:extLst>
          </p:cNvPr>
          <p:cNvGrpSpPr/>
          <p:nvPr/>
        </p:nvGrpSpPr>
        <p:grpSpPr>
          <a:xfrm>
            <a:off x="8618665" y="4043240"/>
            <a:ext cx="400290" cy="38526"/>
            <a:chOff x="1037395" y="2390707"/>
            <a:chExt cx="484346" cy="46616"/>
          </a:xfrm>
        </p:grpSpPr>
        <p:cxnSp>
          <p:nvCxnSpPr>
            <p:cNvPr id="314" name="Straight Connector 313">
              <a:extLst>
                <a:ext uri="{FF2B5EF4-FFF2-40B4-BE49-F238E27FC236}">
                  <a16:creationId xmlns:a16="http://schemas.microsoft.com/office/drawing/2014/main" id="{988E794E-3549-374E-A699-F89105B58381}"/>
                </a:ext>
              </a:extLst>
            </p:cNvPr>
            <p:cNvCxnSpPr>
              <a:cxnSpLocks/>
            </p:cNvCxnSpPr>
            <p:nvPr/>
          </p:nvCxnSpPr>
          <p:spPr>
            <a:xfrm flipV="1">
              <a:off x="1070161" y="2408776"/>
              <a:ext cx="451580" cy="524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15" name="Oval 314">
              <a:extLst>
                <a:ext uri="{FF2B5EF4-FFF2-40B4-BE49-F238E27FC236}">
                  <a16:creationId xmlns:a16="http://schemas.microsoft.com/office/drawing/2014/main" id="{009EFC0C-2FEF-B840-A4C6-E4F82BCB689E}"/>
                </a:ext>
              </a:extLst>
            </p:cNvPr>
            <p:cNvSpPr/>
            <p:nvPr/>
          </p:nvSpPr>
          <p:spPr>
            <a:xfrm>
              <a:off x="1037395" y="2390707"/>
              <a:ext cx="46616" cy="4661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6" name="Group 315">
            <a:extLst>
              <a:ext uri="{FF2B5EF4-FFF2-40B4-BE49-F238E27FC236}">
                <a16:creationId xmlns:a16="http://schemas.microsoft.com/office/drawing/2014/main" id="{7DED72CB-CEB2-2146-8D80-45378F5CB0E5}"/>
              </a:ext>
            </a:extLst>
          </p:cNvPr>
          <p:cNvGrpSpPr/>
          <p:nvPr/>
        </p:nvGrpSpPr>
        <p:grpSpPr>
          <a:xfrm>
            <a:off x="8751267" y="2698165"/>
            <a:ext cx="690640" cy="1170107"/>
            <a:chOff x="3061501" y="2120175"/>
            <a:chExt cx="835674" cy="1415829"/>
          </a:xfrm>
        </p:grpSpPr>
        <p:grpSp>
          <p:nvGrpSpPr>
            <p:cNvPr id="317" name="Group 316">
              <a:extLst>
                <a:ext uri="{FF2B5EF4-FFF2-40B4-BE49-F238E27FC236}">
                  <a16:creationId xmlns:a16="http://schemas.microsoft.com/office/drawing/2014/main" id="{3C9400A0-3FFF-EC4C-9D93-FD6E331E8BB2}"/>
                </a:ext>
              </a:extLst>
            </p:cNvPr>
            <p:cNvGrpSpPr/>
            <p:nvPr/>
          </p:nvGrpSpPr>
          <p:grpSpPr>
            <a:xfrm>
              <a:off x="3061501" y="2120175"/>
              <a:ext cx="835674" cy="1415829"/>
              <a:chOff x="1037395" y="1021494"/>
              <a:chExt cx="835674" cy="1415829"/>
            </a:xfrm>
          </p:grpSpPr>
          <p:cxnSp>
            <p:nvCxnSpPr>
              <p:cNvPr id="319" name="Straight Connector 318">
                <a:extLst>
                  <a:ext uri="{FF2B5EF4-FFF2-40B4-BE49-F238E27FC236}">
                    <a16:creationId xmlns:a16="http://schemas.microsoft.com/office/drawing/2014/main" id="{3CA63FD3-A42B-7641-B27D-ED5B3805C254}"/>
                  </a:ext>
                </a:extLst>
              </p:cNvPr>
              <p:cNvCxnSpPr>
                <a:cxnSpLocks/>
              </p:cNvCxnSpPr>
              <p:nvPr/>
            </p:nvCxnSpPr>
            <p:spPr>
              <a:xfrm flipV="1">
                <a:off x="1873069" y="1021494"/>
                <a:ext cx="0" cy="13907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20" name="Oval 319">
                <a:extLst>
                  <a:ext uri="{FF2B5EF4-FFF2-40B4-BE49-F238E27FC236}">
                    <a16:creationId xmlns:a16="http://schemas.microsoft.com/office/drawing/2014/main" id="{8170DA73-03DB-704A-9CF2-B6BF564A56B2}"/>
                  </a:ext>
                </a:extLst>
              </p:cNvPr>
              <p:cNvSpPr/>
              <p:nvPr/>
            </p:nvSpPr>
            <p:spPr>
              <a:xfrm>
                <a:off x="1037395" y="2390707"/>
                <a:ext cx="46616" cy="4661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18" name="Straight Connector 317">
              <a:extLst>
                <a:ext uri="{FF2B5EF4-FFF2-40B4-BE49-F238E27FC236}">
                  <a16:creationId xmlns:a16="http://schemas.microsoft.com/office/drawing/2014/main" id="{DD8818B8-D26B-3C4B-B4A1-C4A31E5E727B}"/>
                </a:ext>
              </a:extLst>
            </p:cNvPr>
            <p:cNvCxnSpPr>
              <a:cxnSpLocks/>
            </p:cNvCxnSpPr>
            <p:nvPr/>
          </p:nvCxnSpPr>
          <p:spPr>
            <a:xfrm>
              <a:off x="3099728" y="3512696"/>
              <a:ext cx="797447"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21" name="Group 320">
            <a:extLst>
              <a:ext uri="{FF2B5EF4-FFF2-40B4-BE49-F238E27FC236}">
                <a16:creationId xmlns:a16="http://schemas.microsoft.com/office/drawing/2014/main" id="{28BBE507-327D-914C-B8BF-18A010F86B4F}"/>
              </a:ext>
            </a:extLst>
          </p:cNvPr>
          <p:cNvGrpSpPr/>
          <p:nvPr/>
        </p:nvGrpSpPr>
        <p:grpSpPr>
          <a:xfrm>
            <a:off x="8717181" y="3106049"/>
            <a:ext cx="1394827" cy="850946"/>
            <a:chOff x="3061501" y="2506360"/>
            <a:chExt cx="1687740" cy="1029644"/>
          </a:xfrm>
        </p:grpSpPr>
        <p:grpSp>
          <p:nvGrpSpPr>
            <p:cNvPr id="322" name="Group 321">
              <a:extLst>
                <a:ext uri="{FF2B5EF4-FFF2-40B4-BE49-F238E27FC236}">
                  <a16:creationId xmlns:a16="http://schemas.microsoft.com/office/drawing/2014/main" id="{0EB98947-0D8C-5B4B-8120-E18F77B79D21}"/>
                </a:ext>
              </a:extLst>
            </p:cNvPr>
            <p:cNvGrpSpPr/>
            <p:nvPr/>
          </p:nvGrpSpPr>
          <p:grpSpPr>
            <a:xfrm>
              <a:off x="3061501" y="2506360"/>
              <a:ext cx="1687740" cy="1029644"/>
              <a:chOff x="1037395" y="1407679"/>
              <a:chExt cx="1687740" cy="1029644"/>
            </a:xfrm>
          </p:grpSpPr>
          <p:cxnSp>
            <p:nvCxnSpPr>
              <p:cNvPr id="324" name="Straight Connector 323">
                <a:extLst>
                  <a:ext uri="{FF2B5EF4-FFF2-40B4-BE49-F238E27FC236}">
                    <a16:creationId xmlns:a16="http://schemas.microsoft.com/office/drawing/2014/main" id="{DEBC990C-82B2-B24C-A54B-055293D41EE1}"/>
                  </a:ext>
                </a:extLst>
              </p:cNvPr>
              <p:cNvCxnSpPr>
                <a:cxnSpLocks/>
                <a:endCxn id="308" idx="2"/>
              </p:cNvCxnSpPr>
              <p:nvPr/>
            </p:nvCxnSpPr>
            <p:spPr>
              <a:xfrm flipH="1" flipV="1">
                <a:off x="2721561" y="1407679"/>
                <a:ext cx="3574" cy="100457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25" name="Oval 324">
                <a:extLst>
                  <a:ext uri="{FF2B5EF4-FFF2-40B4-BE49-F238E27FC236}">
                    <a16:creationId xmlns:a16="http://schemas.microsoft.com/office/drawing/2014/main" id="{9EF36349-886B-EB43-84D7-6852C4C9402C}"/>
                  </a:ext>
                </a:extLst>
              </p:cNvPr>
              <p:cNvSpPr/>
              <p:nvPr/>
            </p:nvSpPr>
            <p:spPr>
              <a:xfrm>
                <a:off x="1037395" y="2390707"/>
                <a:ext cx="46616" cy="4661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23" name="Straight Connector 322">
              <a:extLst>
                <a:ext uri="{FF2B5EF4-FFF2-40B4-BE49-F238E27FC236}">
                  <a16:creationId xmlns:a16="http://schemas.microsoft.com/office/drawing/2014/main" id="{DA9E71D0-391C-A948-A2E1-C678157BA862}"/>
                </a:ext>
              </a:extLst>
            </p:cNvPr>
            <p:cNvCxnSpPr>
              <a:cxnSpLocks/>
            </p:cNvCxnSpPr>
            <p:nvPr/>
          </p:nvCxnSpPr>
          <p:spPr>
            <a:xfrm>
              <a:off x="3099728" y="3512696"/>
              <a:ext cx="1645939"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326" name="Title 1">
            <a:extLst>
              <a:ext uri="{FF2B5EF4-FFF2-40B4-BE49-F238E27FC236}">
                <a16:creationId xmlns:a16="http://schemas.microsoft.com/office/drawing/2014/main" id="{3CC87458-2D9C-7143-B38F-79667EC8F7AD}"/>
              </a:ext>
            </a:extLst>
          </p:cNvPr>
          <p:cNvSpPr txBox="1">
            <a:spLocks/>
          </p:cNvSpPr>
          <p:nvPr/>
        </p:nvSpPr>
        <p:spPr>
          <a:xfrm>
            <a:off x="442868" y="181511"/>
            <a:ext cx="11509748" cy="8740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292A2E"/>
                </a:solidFill>
                <a:effectLst/>
                <a:uLnTx/>
                <a:uFillTx/>
                <a:latin typeface="Open Sans (Body)"/>
                <a:ea typeface="+mj-ea"/>
                <a:cs typeface="+mj-cs"/>
              </a:rPr>
              <a:t>The Most Widely Used </a:t>
            </a:r>
            <a:r>
              <a:rPr kumimoji="0" lang="en-US" sz="2800" b="1" i="0" u="none" strike="noStrike" kern="1200" cap="none" spc="0" normalizeH="0" baseline="0" noProof="0" dirty="0">
                <a:ln>
                  <a:noFill/>
                </a:ln>
                <a:solidFill>
                  <a:srgbClr val="FFC000"/>
                </a:solidFill>
                <a:effectLst/>
                <a:uLnTx/>
                <a:uFillTx/>
                <a:latin typeface="Open Sans (Body)"/>
                <a:ea typeface="+mj-ea"/>
                <a:cs typeface="+mj-cs"/>
              </a:rPr>
              <a:t>Cyber Range</a:t>
            </a:r>
          </a:p>
        </p:txBody>
      </p:sp>
      <p:cxnSp>
        <p:nvCxnSpPr>
          <p:cNvPr id="327" name="Straight Connector 326">
            <a:extLst>
              <a:ext uri="{FF2B5EF4-FFF2-40B4-BE49-F238E27FC236}">
                <a16:creationId xmlns:a16="http://schemas.microsoft.com/office/drawing/2014/main" id="{810E3A79-58F3-454B-95DA-4F0AFB08E123}"/>
              </a:ext>
            </a:extLst>
          </p:cNvPr>
          <p:cNvCxnSpPr/>
          <p:nvPr/>
        </p:nvCxnSpPr>
        <p:spPr>
          <a:xfrm>
            <a:off x="5397424" y="1097894"/>
            <a:ext cx="1185408" cy="0"/>
          </a:xfrm>
          <a:prstGeom prst="line">
            <a:avLst/>
          </a:prstGeom>
          <a:ln w="4445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90" name="Group 189">
            <a:extLst>
              <a:ext uri="{FF2B5EF4-FFF2-40B4-BE49-F238E27FC236}">
                <a16:creationId xmlns:a16="http://schemas.microsoft.com/office/drawing/2014/main" id="{34936A1C-A37F-B84A-801D-2B1E73F061E5}"/>
              </a:ext>
            </a:extLst>
          </p:cNvPr>
          <p:cNvGrpSpPr/>
          <p:nvPr/>
        </p:nvGrpSpPr>
        <p:grpSpPr>
          <a:xfrm>
            <a:off x="5637883" y="2597509"/>
            <a:ext cx="38526" cy="769734"/>
            <a:chOff x="1037395" y="1505945"/>
            <a:chExt cx="46616" cy="931378"/>
          </a:xfrm>
        </p:grpSpPr>
        <p:cxnSp>
          <p:nvCxnSpPr>
            <p:cNvPr id="193" name="Straight Connector 192">
              <a:extLst>
                <a:ext uri="{FF2B5EF4-FFF2-40B4-BE49-F238E27FC236}">
                  <a16:creationId xmlns:a16="http://schemas.microsoft.com/office/drawing/2014/main" id="{9B66F2BB-A9BD-7D47-B588-8176B020BE41}"/>
                </a:ext>
              </a:extLst>
            </p:cNvPr>
            <p:cNvCxnSpPr>
              <a:cxnSpLocks/>
            </p:cNvCxnSpPr>
            <p:nvPr/>
          </p:nvCxnSpPr>
          <p:spPr>
            <a:xfrm flipV="1">
              <a:off x="1060705" y="1505945"/>
              <a:ext cx="0" cy="90807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94" name="Oval 193">
              <a:extLst>
                <a:ext uri="{FF2B5EF4-FFF2-40B4-BE49-F238E27FC236}">
                  <a16:creationId xmlns:a16="http://schemas.microsoft.com/office/drawing/2014/main" id="{A55CCEB6-03B3-0445-B68C-010C49D202F4}"/>
                </a:ext>
              </a:extLst>
            </p:cNvPr>
            <p:cNvSpPr/>
            <p:nvPr/>
          </p:nvSpPr>
          <p:spPr>
            <a:xfrm>
              <a:off x="1037395" y="2390707"/>
              <a:ext cx="46616" cy="4661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p:cNvGrpSpPr/>
          <p:nvPr/>
        </p:nvGrpSpPr>
        <p:grpSpPr>
          <a:xfrm>
            <a:off x="3072391" y="2026901"/>
            <a:ext cx="703588" cy="253931"/>
            <a:chOff x="4768989" y="1388064"/>
            <a:chExt cx="773946" cy="279324"/>
          </a:xfrm>
        </p:grpSpPr>
        <p:pic>
          <p:nvPicPr>
            <p:cNvPr id="73" name="Picture 72">
              <a:extLst>
                <a:ext uri="{FF2B5EF4-FFF2-40B4-BE49-F238E27FC236}">
                  <a16:creationId xmlns:a16="http://schemas.microsoft.com/office/drawing/2014/main" id="{B64F732C-2792-C242-A153-91D3607B82C7}"/>
                </a:ext>
              </a:extLst>
            </p:cNvPr>
            <p:cNvPicPr>
              <a:picLocks noChangeAspect="1"/>
            </p:cNvPicPr>
            <p:nvPr/>
          </p:nvPicPr>
          <p:blipFill rotWithShape="1">
            <a:blip r:embed="rId35" cstate="screen">
              <a:extLst>
                <a:ext uri="{28A0092B-C50C-407E-A947-70E740481C1C}">
                  <a14:useLocalDpi xmlns:a14="http://schemas.microsoft.com/office/drawing/2010/main"/>
                </a:ext>
              </a:extLst>
            </a:blip>
            <a:srcRect/>
            <a:stretch/>
          </p:blipFill>
          <p:spPr>
            <a:xfrm>
              <a:off x="4768989" y="1388064"/>
              <a:ext cx="232187" cy="265108"/>
            </a:xfrm>
            <a:prstGeom prst="rect">
              <a:avLst/>
            </a:prstGeom>
            <a:solidFill>
              <a:schemeClr val="bg1"/>
            </a:solidFill>
          </p:spPr>
        </p:pic>
        <p:pic>
          <p:nvPicPr>
            <p:cNvPr id="205" name="Picture 204">
              <a:extLst>
                <a:ext uri="{FF2B5EF4-FFF2-40B4-BE49-F238E27FC236}">
                  <a16:creationId xmlns:a16="http://schemas.microsoft.com/office/drawing/2014/main" id="{B64F732C-2792-C242-A153-91D3607B82C7}"/>
                </a:ext>
              </a:extLst>
            </p:cNvPr>
            <p:cNvPicPr>
              <a:picLocks noChangeAspect="1"/>
            </p:cNvPicPr>
            <p:nvPr/>
          </p:nvPicPr>
          <p:blipFill rotWithShape="1">
            <a:blip r:embed="rId36" cstate="screen">
              <a:extLst>
                <a:ext uri="{28A0092B-C50C-407E-A947-70E740481C1C}">
                  <a14:useLocalDpi xmlns:a14="http://schemas.microsoft.com/office/drawing/2010/main"/>
                </a:ext>
              </a:extLst>
            </a:blip>
            <a:srcRect/>
            <a:stretch/>
          </p:blipFill>
          <p:spPr>
            <a:xfrm>
              <a:off x="4992907" y="1388806"/>
              <a:ext cx="550028" cy="143388"/>
            </a:xfrm>
            <a:prstGeom prst="rect">
              <a:avLst/>
            </a:prstGeom>
            <a:solidFill>
              <a:schemeClr val="bg1"/>
            </a:solidFill>
          </p:spPr>
        </p:pic>
        <p:pic>
          <p:nvPicPr>
            <p:cNvPr id="213" name="Picture 212">
              <a:extLst>
                <a:ext uri="{FF2B5EF4-FFF2-40B4-BE49-F238E27FC236}">
                  <a16:creationId xmlns:a16="http://schemas.microsoft.com/office/drawing/2014/main" id="{B64F732C-2792-C242-A153-91D3607B82C7}"/>
                </a:ext>
              </a:extLst>
            </p:cNvPr>
            <p:cNvPicPr>
              <a:picLocks noChangeAspect="1"/>
            </p:cNvPicPr>
            <p:nvPr/>
          </p:nvPicPr>
          <p:blipFill rotWithShape="1">
            <a:blip r:embed="rId37" cstate="screen">
              <a:extLst>
                <a:ext uri="{28A0092B-C50C-407E-A947-70E740481C1C}">
                  <a14:useLocalDpi xmlns:a14="http://schemas.microsoft.com/office/drawing/2010/main"/>
                </a:ext>
              </a:extLst>
            </a:blip>
            <a:srcRect r="-3823"/>
            <a:stretch/>
          </p:blipFill>
          <p:spPr>
            <a:xfrm>
              <a:off x="4999453" y="1511709"/>
              <a:ext cx="466918" cy="155679"/>
            </a:xfrm>
            <a:prstGeom prst="rect">
              <a:avLst/>
            </a:prstGeom>
            <a:solidFill>
              <a:schemeClr val="bg1"/>
            </a:solidFill>
          </p:spPr>
        </p:pic>
      </p:grpSp>
      <p:sp>
        <p:nvSpPr>
          <p:cNvPr id="182" name="Rectangle 181">
            <a:extLst>
              <a:ext uri="{FF2B5EF4-FFF2-40B4-BE49-F238E27FC236}">
                <a16:creationId xmlns:a16="http://schemas.microsoft.com/office/drawing/2014/main" id="{452BB529-224D-4EFF-9FBC-3C3F9BDBDF67}"/>
              </a:ext>
            </a:extLst>
          </p:cNvPr>
          <p:cNvSpPr/>
          <p:nvPr/>
        </p:nvSpPr>
        <p:spPr>
          <a:xfrm>
            <a:off x="3497698" y="4004150"/>
            <a:ext cx="739094"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292A2E"/>
                </a:solidFill>
                <a:effectLst/>
                <a:uLnTx/>
                <a:uFillTx/>
                <a:latin typeface="Open Sans"/>
                <a:ea typeface="+mn-ea"/>
                <a:cs typeface="+mn-cs"/>
              </a:rPr>
              <a:t>Top-3 </a:t>
            </a:r>
            <a:endParaRPr kumimoji="0" lang="he-IL" sz="800" b="1" i="0" u="none" strike="noStrike" kern="1200" cap="none" spc="0" normalizeH="0" baseline="0" noProof="0" dirty="0">
              <a:ln>
                <a:noFill/>
              </a:ln>
              <a:solidFill>
                <a:srgbClr val="292A2E"/>
              </a:solidFill>
              <a:effectLst/>
              <a:uLnTx/>
              <a:uFillTx/>
              <a:latin typeface="Open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292A2E"/>
                </a:solidFill>
                <a:effectLst/>
                <a:uLnTx/>
                <a:uFillTx/>
                <a:latin typeface="Open Sans"/>
                <a:ea typeface="+mn-ea"/>
                <a:cs typeface="+mn-cs"/>
              </a:rPr>
              <a:t>US Airport</a:t>
            </a:r>
            <a:endParaRPr kumimoji="0" lang="x-none" sz="800" b="1" i="0" u="none" strike="noStrike" kern="1200" cap="none" spc="0" normalizeH="0" baseline="0" noProof="0" dirty="0">
              <a:ln>
                <a:noFill/>
              </a:ln>
              <a:solidFill>
                <a:srgbClr val="292A2E"/>
              </a:solidFill>
              <a:effectLst/>
              <a:uLnTx/>
              <a:uFillTx/>
              <a:latin typeface="Open Sans"/>
              <a:ea typeface="+mn-ea"/>
              <a:cs typeface="+mn-cs"/>
            </a:endParaRPr>
          </a:p>
        </p:txBody>
      </p:sp>
      <p:pic>
        <p:nvPicPr>
          <p:cNvPr id="2" name="Picture 1"/>
          <p:cNvPicPr>
            <a:picLocks noChangeAspect="1"/>
          </p:cNvPicPr>
          <p:nvPr/>
        </p:nvPicPr>
        <p:blipFill>
          <a:blip r:embed="rId38" cstate="screen">
            <a:extLst>
              <a:ext uri="{28A0092B-C50C-407E-A947-70E740481C1C}">
                <a14:useLocalDpi xmlns:a14="http://schemas.microsoft.com/office/drawing/2010/main"/>
              </a:ext>
            </a:extLst>
          </a:blip>
          <a:stretch>
            <a:fillRect/>
          </a:stretch>
        </p:blipFill>
        <p:spPr>
          <a:xfrm>
            <a:off x="9237864" y="4208571"/>
            <a:ext cx="328668" cy="221851"/>
          </a:xfrm>
          <a:prstGeom prst="rect">
            <a:avLst/>
          </a:prstGeom>
        </p:spPr>
      </p:pic>
      <p:grpSp>
        <p:nvGrpSpPr>
          <p:cNvPr id="173" name="Group 172">
            <a:extLst>
              <a:ext uri="{FF2B5EF4-FFF2-40B4-BE49-F238E27FC236}">
                <a16:creationId xmlns:a16="http://schemas.microsoft.com/office/drawing/2014/main" id="{F127F786-E417-8242-ADA1-9992D53F3613}"/>
              </a:ext>
            </a:extLst>
          </p:cNvPr>
          <p:cNvGrpSpPr/>
          <p:nvPr/>
        </p:nvGrpSpPr>
        <p:grpSpPr>
          <a:xfrm rot="16200000">
            <a:off x="8776127" y="3946371"/>
            <a:ext cx="245252" cy="624464"/>
            <a:chOff x="3439271" y="3077920"/>
            <a:chExt cx="296755" cy="755598"/>
          </a:xfrm>
        </p:grpSpPr>
        <p:grpSp>
          <p:nvGrpSpPr>
            <p:cNvPr id="174" name="Group 173">
              <a:extLst>
                <a:ext uri="{FF2B5EF4-FFF2-40B4-BE49-F238E27FC236}">
                  <a16:creationId xmlns:a16="http://schemas.microsoft.com/office/drawing/2014/main" id="{31DE1EB7-5AC5-534B-9358-6CE4C53CE9F3}"/>
                </a:ext>
              </a:extLst>
            </p:cNvPr>
            <p:cNvGrpSpPr/>
            <p:nvPr/>
          </p:nvGrpSpPr>
          <p:grpSpPr>
            <a:xfrm>
              <a:off x="3439271" y="3077920"/>
              <a:ext cx="294085" cy="755598"/>
              <a:chOff x="1415165" y="1979239"/>
              <a:chExt cx="294085" cy="755598"/>
            </a:xfrm>
          </p:grpSpPr>
          <p:cxnSp>
            <p:nvCxnSpPr>
              <p:cNvPr id="197" name="Straight Connector 196">
                <a:extLst>
                  <a:ext uri="{FF2B5EF4-FFF2-40B4-BE49-F238E27FC236}">
                    <a16:creationId xmlns:a16="http://schemas.microsoft.com/office/drawing/2014/main" id="{BDD3507D-1E95-3647-A200-232632AEF802}"/>
                  </a:ext>
                </a:extLst>
              </p:cNvPr>
              <p:cNvCxnSpPr>
                <a:cxnSpLocks/>
              </p:cNvCxnSpPr>
              <p:nvPr/>
            </p:nvCxnSpPr>
            <p:spPr>
              <a:xfrm rot="5400000" flipH="1">
                <a:off x="1048611" y="2368284"/>
                <a:ext cx="733107"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98" name="Oval 197">
                <a:extLst>
                  <a:ext uri="{FF2B5EF4-FFF2-40B4-BE49-F238E27FC236}">
                    <a16:creationId xmlns:a16="http://schemas.microsoft.com/office/drawing/2014/main" id="{341FC7BD-A11E-AC42-BF1C-BDD992192289}"/>
                  </a:ext>
                </a:extLst>
              </p:cNvPr>
              <p:cNvSpPr/>
              <p:nvPr/>
            </p:nvSpPr>
            <p:spPr>
              <a:xfrm>
                <a:off x="1662633" y="1979239"/>
                <a:ext cx="46617" cy="4661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96" name="Straight Connector 195">
              <a:extLst>
                <a:ext uri="{FF2B5EF4-FFF2-40B4-BE49-F238E27FC236}">
                  <a16:creationId xmlns:a16="http://schemas.microsoft.com/office/drawing/2014/main" id="{7045C950-43A5-DD4B-8109-836A3F0BC768}"/>
                </a:ext>
              </a:extLst>
            </p:cNvPr>
            <p:cNvCxnSpPr>
              <a:cxnSpLocks/>
            </p:cNvCxnSpPr>
            <p:nvPr/>
          </p:nvCxnSpPr>
          <p:spPr>
            <a:xfrm rot="5400000" flipV="1">
              <a:off x="3588521" y="2953580"/>
              <a:ext cx="0" cy="29501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8" name="Picture 7"/>
          <p:cNvPicPr>
            <a:picLocks noChangeAspect="1"/>
          </p:cNvPicPr>
          <p:nvPr/>
        </p:nvPicPr>
        <p:blipFill>
          <a:blip r:embed="rId39" cstate="screen">
            <a:extLst>
              <a:ext uri="{28A0092B-C50C-407E-A947-70E740481C1C}">
                <a14:useLocalDpi xmlns:a14="http://schemas.microsoft.com/office/drawing/2010/main"/>
              </a:ext>
            </a:extLst>
          </a:blip>
          <a:stretch>
            <a:fillRect/>
          </a:stretch>
        </p:blipFill>
        <p:spPr>
          <a:xfrm>
            <a:off x="5835390" y="3809107"/>
            <a:ext cx="562253" cy="475556"/>
          </a:xfrm>
          <a:prstGeom prst="rect">
            <a:avLst/>
          </a:prstGeom>
        </p:spPr>
      </p:pic>
      <p:grpSp>
        <p:nvGrpSpPr>
          <p:cNvPr id="200" name="Group 199">
            <a:extLst>
              <a:ext uri="{FF2B5EF4-FFF2-40B4-BE49-F238E27FC236}">
                <a16:creationId xmlns:a16="http://schemas.microsoft.com/office/drawing/2014/main" id="{F127F786-E417-8242-ADA1-9992D53F3613}"/>
              </a:ext>
            </a:extLst>
          </p:cNvPr>
          <p:cNvGrpSpPr/>
          <p:nvPr/>
        </p:nvGrpSpPr>
        <p:grpSpPr>
          <a:xfrm rot="5400000" flipH="1">
            <a:off x="6225175" y="3858865"/>
            <a:ext cx="270435" cy="260378"/>
            <a:chOff x="3734345" y="3489388"/>
            <a:chExt cx="327227" cy="315057"/>
          </a:xfrm>
        </p:grpSpPr>
        <p:grpSp>
          <p:nvGrpSpPr>
            <p:cNvPr id="201" name="Group 200">
              <a:extLst>
                <a:ext uri="{FF2B5EF4-FFF2-40B4-BE49-F238E27FC236}">
                  <a16:creationId xmlns:a16="http://schemas.microsoft.com/office/drawing/2014/main" id="{31DE1EB7-5AC5-534B-9358-6CE4C53CE9F3}"/>
                </a:ext>
              </a:extLst>
            </p:cNvPr>
            <p:cNvGrpSpPr/>
            <p:nvPr/>
          </p:nvGrpSpPr>
          <p:grpSpPr>
            <a:xfrm>
              <a:off x="3737421" y="3489388"/>
              <a:ext cx="324151" cy="315057"/>
              <a:chOff x="1713315" y="2390707"/>
              <a:chExt cx="324151" cy="315057"/>
            </a:xfrm>
          </p:grpSpPr>
          <p:cxnSp>
            <p:nvCxnSpPr>
              <p:cNvPr id="203" name="Straight Connector 202">
                <a:extLst>
                  <a:ext uri="{FF2B5EF4-FFF2-40B4-BE49-F238E27FC236}">
                    <a16:creationId xmlns:a16="http://schemas.microsoft.com/office/drawing/2014/main" id="{BDD3507D-1E95-3647-A200-232632AEF802}"/>
                  </a:ext>
                </a:extLst>
              </p:cNvPr>
              <p:cNvCxnSpPr>
                <a:cxnSpLocks/>
              </p:cNvCxnSpPr>
              <p:nvPr/>
            </p:nvCxnSpPr>
            <p:spPr>
              <a:xfrm flipV="1">
                <a:off x="1713315" y="2411478"/>
                <a:ext cx="1229" cy="29428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04" name="Oval 203">
                <a:extLst>
                  <a:ext uri="{FF2B5EF4-FFF2-40B4-BE49-F238E27FC236}">
                    <a16:creationId xmlns:a16="http://schemas.microsoft.com/office/drawing/2014/main" id="{341FC7BD-A11E-AC42-BF1C-BDD992192289}"/>
                  </a:ext>
                </a:extLst>
              </p:cNvPr>
              <p:cNvSpPr/>
              <p:nvPr/>
            </p:nvSpPr>
            <p:spPr>
              <a:xfrm>
                <a:off x="1990850" y="2390707"/>
                <a:ext cx="46616" cy="4661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02" name="Straight Connector 201">
              <a:extLst>
                <a:ext uri="{FF2B5EF4-FFF2-40B4-BE49-F238E27FC236}">
                  <a16:creationId xmlns:a16="http://schemas.microsoft.com/office/drawing/2014/main" id="{7045C950-43A5-DD4B-8109-836A3F0BC768}"/>
                </a:ext>
              </a:extLst>
            </p:cNvPr>
            <p:cNvCxnSpPr>
              <a:cxnSpLocks/>
            </p:cNvCxnSpPr>
            <p:nvPr/>
          </p:nvCxnSpPr>
          <p:spPr>
            <a:xfrm rot="5400000" flipH="1" flipV="1">
              <a:off x="3884975" y="3362065"/>
              <a:ext cx="939" cy="30220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22" name="Picture 21"/>
          <p:cNvPicPr>
            <a:picLocks noChangeAspect="1"/>
          </p:cNvPicPr>
          <p:nvPr/>
        </p:nvPicPr>
        <p:blipFill>
          <a:blip r:embed="rId40"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729714" y="3016512"/>
            <a:ext cx="677953" cy="677953"/>
          </a:xfrm>
          <a:prstGeom prst="rect">
            <a:avLst/>
          </a:prstGeom>
        </p:spPr>
      </p:pic>
      <p:grpSp>
        <p:nvGrpSpPr>
          <p:cNvPr id="229" name="Group 228">
            <a:extLst>
              <a:ext uri="{FF2B5EF4-FFF2-40B4-BE49-F238E27FC236}">
                <a16:creationId xmlns:a16="http://schemas.microsoft.com/office/drawing/2014/main" id="{5057B8DA-9FBB-E442-96E7-B9E4DA61BDA9}"/>
              </a:ext>
            </a:extLst>
          </p:cNvPr>
          <p:cNvGrpSpPr/>
          <p:nvPr/>
        </p:nvGrpSpPr>
        <p:grpSpPr>
          <a:xfrm>
            <a:off x="8749114" y="3464562"/>
            <a:ext cx="216129" cy="555961"/>
            <a:chOff x="3061501" y="2863291"/>
            <a:chExt cx="261516" cy="672713"/>
          </a:xfrm>
        </p:grpSpPr>
        <p:grpSp>
          <p:nvGrpSpPr>
            <p:cNvPr id="230" name="Group 229">
              <a:extLst>
                <a:ext uri="{FF2B5EF4-FFF2-40B4-BE49-F238E27FC236}">
                  <a16:creationId xmlns:a16="http://schemas.microsoft.com/office/drawing/2014/main" id="{6FC85F33-16E3-F24A-BC69-9FF68A0C8FD7}"/>
                </a:ext>
              </a:extLst>
            </p:cNvPr>
            <p:cNvGrpSpPr/>
            <p:nvPr/>
          </p:nvGrpSpPr>
          <p:grpSpPr>
            <a:xfrm>
              <a:off x="3061501" y="2863291"/>
              <a:ext cx="261516" cy="672713"/>
              <a:chOff x="1037395" y="1764610"/>
              <a:chExt cx="261516" cy="672713"/>
            </a:xfrm>
          </p:grpSpPr>
          <p:cxnSp>
            <p:nvCxnSpPr>
              <p:cNvPr id="233" name="Straight Connector 232">
                <a:extLst>
                  <a:ext uri="{FF2B5EF4-FFF2-40B4-BE49-F238E27FC236}">
                    <a16:creationId xmlns:a16="http://schemas.microsoft.com/office/drawing/2014/main" id="{6D027EE2-7D47-A840-AA11-110594030212}"/>
                  </a:ext>
                </a:extLst>
              </p:cNvPr>
              <p:cNvCxnSpPr>
                <a:cxnSpLocks/>
              </p:cNvCxnSpPr>
              <p:nvPr/>
            </p:nvCxnSpPr>
            <p:spPr>
              <a:xfrm flipV="1">
                <a:off x="1298911" y="1764610"/>
                <a:ext cx="0" cy="64763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35" name="Oval 234">
                <a:extLst>
                  <a:ext uri="{FF2B5EF4-FFF2-40B4-BE49-F238E27FC236}">
                    <a16:creationId xmlns:a16="http://schemas.microsoft.com/office/drawing/2014/main" id="{A0124946-305C-3645-99B6-A86F86896533}"/>
                  </a:ext>
                </a:extLst>
              </p:cNvPr>
              <p:cNvSpPr/>
              <p:nvPr/>
            </p:nvSpPr>
            <p:spPr>
              <a:xfrm>
                <a:off x="1037395" y="2390707"/>
                <a:ext cx="46616" cy="4661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32" name="Straight Connector 231">
              <a:extLst>
                <a:ext uri="{FF2B5EF4-FFF2-40B4-BE49-F238E27FC236}">
                  <a16:creationId xmlns:a16="http://schemas.microsoft.com/office/drawing/2014/main" id="{CB14807E-B553-0D40-A9E3-335CE221B1D5}"/>
                </a:ext>
              </a:extLst>
            </p:cNvPr>
            <p:cNvCxnSpPr>
              <a:cxnSpLocks/>
            </p:cNvCxnSpPr>
            <p:nvPr/>
          </p:nvCxnSpPr>
          <p:spPr>
            <a:xfrm>
              <a:off x="3099728" y="3512696"/>
              <a:ext cx="223289" cy="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25" name="Picture 24"/>
          <p:cNvPicPr>
            <a:picLocks noChangeAspect="1"/>
          </p:cNvPicPr>
          <p:nvPr/>
        </p:nvPicPr>
        <p:blipFill>
          <a:blip r:embed="rId41" cstate="screen">
            <a:extLst>
              <a:ext uri="{28A0092B-C50C-407E-A947-70E740481C1C}">
                <a14:useLocalDpi xmlns:a14="http://schemas.microsoft.com/office/drawing/2010/main"/>
              </a:ext>
            </a:extLst>
          </a:blip>
          <a:stretch>
            <a:fillRect/>
          </a:stretch>
        </p:blipFill>
        <p:spPr>
          <a:xfrm>
            <a:off x="5070793" y="3803405"/>
            <a:ext cx="622969" cy="91368"/>
          </a:xfrm>
          <a:prstGeom prst="rect">
            <a:avLst/>
          </a:prstGeom>
        </p:spPr>
      </p:pic>
      <p:grpSp>
        <p:nvGrpSpPr>
          <p:cNvPr id="236" name="Group 235">
            <a:extLst>
              <a:ext uri="{FF2B5EF4-FFF2-40B4-BE49-F238E27FC236}">
                <a16:creationId xmlns:a16="http://schemas.microsoft.com/office/drawing/2014/main" id="{F127F786-E417-8242-ADA1-9992D53F3613}"/>
              </a:ext>
            </a:extLst>
          </p:cNvPr>
          <p:cNvGrpSpPr/>
          <p:nvPr/>
        </p:nvGrpSpPr>
        <p:grpSpPr>
          <a:xfrm rot="5400000" flipH="1">
            <a:off x="5737495" y="3599785"/>
            <a:ext cx="270435" cy="260378"/>
            <a:chOff x="3734345" y="3489388"/>
            <a:chExt cx="327227" cy="315057"/>
          </a:xfrm>
        </p:grpSpPr>
        <p:grpSp>
          <p:nvGrpSpPr>
            <p:cNvPr id="240" name="Group 239">
              <a:extLst>
                <a:ext uri="{FF2B5EF4-FFF2-40B4-BE49-F238E27FC236}">
                  <a16:creationId xmlns:a16="http://schemas.microsoft.com/office/drawing/2014/main" id="{31DE1EB7-5AC5-534B-9358-6CE4C53CE9F3}"/>
                </a:ext>
              </a:extLst>
            </p:cNvPr>
            <p:cNvGrpSpPr/>
            <p:nvPr/>
          </p:nvGrpSpPr>
          <p:grpSpPr>
            <a:xfrm>
              <a:off x="3737421" y="3489388"/>
              <a:ext cx="324151" cy="315057"/>
              <a:chOff x="1713315" y="2390707"/>
              <a:chExt cx="324151" cy="315057"/>
            </a:xfrm>
          </p:grpSpPr>
          <p:cxnSp>
            <p:nvCxnSpPr>
              <p:cNvPr id="257" name="Straight Connector 256">
                <a:extLst>
                  <a:ext uri="{FF2B5EF4-FFF2-40B4-BE49-F238E27FC236}">
                    <a16:creationId xmlns:a16="http://schemas.microsoft.com/office/drawing/2014/main" id="{BDD3507D-1E95-3647-A200-232632AEF802}"/>
                  </a:ext>
                </a:extLst>
              </p:cNvPr>
              <p:cNvCxnSpPr>
                <a:cxnSpLocks/>
              </p:cNvCxnSpPr>
              <p:nvPr/>
            </p:nvCxnSpPr>
            <p:spPr>
              <a:xfrm flipV="1">
                <a:off x="1713315" y="2411478"/>
                <a:ext cx="1229" cy="29428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58" name="Oval 257">
                <a:extLst>
                  <a:ext uri="{FF2B5EF4-FFF2-40B4-BE49-F238E27FC236}">
                    <a16:creationId xmlns:a16="http://schemas.microsoft.com/office/drawing/2014/main" id="{341FC7BD-A11E-AC42-BF1C-BDD992192289}"/>
                  </a:ext>
                </a:extLst>
              </p:cNvPr>
              <p:cNvSpPr/>
              <p:nvPr/>
            </p:nvSpPr>
            <p:spPr>
              <a:xfrm>
                <a:off x="1990850" y="2390707"/>
                <a:ext cx="46616" cy="4661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54" name="Straight Connector 253">
              <a:extLst>
                <a:ext uri="{FF2B5EF4-FFF2-40B4-BE49-F238E27FC236}">
                  <a16:creationId xmlns:a16="http://schemas.microsoft.com/office/drawing/2014/main" id="{7045C950-43A5-DD4B-8109-836A3F0BC768}"/>
                </a:ext>
              </a:extLst>
            </p:cNvPr>
            <p:cNvCxnSpPr>
              <a:cxnSpLocks/>
            </p:cNvCxnSpPr>
            <p:nvPr/>
          </p:nvCxnSpPr>
          <p:spPr>
            <a:xfrm rot="5400000" flipH="1" flipV="1">
              <a:off x="3884975" y="3362065"/>
              <a:ext cx="939" cy="30220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206" name="Picture 2" descr="Image result for https://www.bell.ca logo">
            <a:extLst>
              <a:ext uri="{FF2B5EF4-FFF2-40B4-BE49-F238E27FC236}">
                <a16:creationId xmlns:a16="http://schemas.microsoft.com/office/drawing/2014/main" id="{C785DA02-B1A3-4379-99B4-B1BBBF4BE8DD}"/>
              </a:ext>
            </a:extLst>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773263" y="2309454"/>
            <a:ext cx="366122" cy="208690"/>
          </a:xfrm>
          <a:prstGeom prst="rect">
            <a:avLst/>
          </a:prstGeom>
          <a:noFill/>
          <a:extLst>
            <a:ext uri="{909E8E84-426E-40DD-AFC4-6F175D3DCCD1}">
              <a14:hiddenFill xmlns:a14="http://schemas.microsoft.com/office/drawing/2010/main">
                <a:solidFill>
                  <a:srgbClr val="FFFFFF"/>
                </a:solidFill>
              </a14:hiddenFill>
            </a:ext>
          </a:extLst>
        </p:spPr>
      </p:pic>
      <p:grpSp>
        <p:nvGrpSpPr>
          <p:cNvPr id="263" name="Group 262">
            <a:extLst>
              <a:ext uri="{FF2B5EF4-FFF2-40B4-BE49-F238E27FC236}">
                <a16:creationId xmlns:a16="http://schemas.microsoft.com/office/drawing/2014/main" id="{D191F27E-F280-4446-822F-32B69A76476D}"/>
              </a:ext>
            </a:extLst>
          </p:cNvPr>
          <p:cNvGrpSpPr/>
          <p:nvPr/>
        </p:nvGrpSpPr>
        <p:grpSpPr>
          <a:xfrm>
            <a:off x="2401903" y="2351235"/>
            <a:ext cx="922679" cy="992660"/>
            <a:chOff x="2945131" y="2334885"/>
            <a:chExt cx="1116441" cy="1201119"/>
          </a:xfrm>
        </p:grpSpPr>
        <p:grpSp>
          <p:nvGrpSpPr>
            <p:cNvPr id="264" name="Group 263">
              <a:extLst>
                <a:ext uri="{FF2B5EF4-FFF2-40B4-BE49-F238E27FC236}">
                  <a16:creationId xmlns:a16="http://schemas.microsoft.com/office/drawing/2014/main" id="{94B2433B-E392-4F13-9679-A23934FDDE2F}"/>
                </a:ext>
              </a:extLst>
            </p:cNvPr>
            <p:cNvGrpSpPr/>
            <p:nvPr/>
          </p:nvGrpSpPr>
          <p:grpSpPr>
            <a:xfrm>
              <a:off x="2945131" y="2334885"/>
              <a:ext cx="1116441" cy="1201119"/>
              <a:chOff x="921025" y="1236204"/>
              <a:chExt cx="1116441" cy="1201119"/>
            </a:xfrm>
          </p:grpSpPr>
          <p:cxnSp>
            <p:nvCxnSpPr>
              <p:cNvPr id="266" name="Straight Connector 265">
                <a:extLst>
                  <a:ext uri="{FF2B5EF4-FFF2-40B4-BE49-F238E27FC236}">
                    <a16:creationId xmlns:a16="http://schemas.microsoft.com/office/drawing/2014/main" id="{E74E96E4-2DE3-4E51-B5C4-B00C36B5A3CF}"/>
                  </a:ext>
                </a:extLst>
              </p:cNvPr>
              <p:cNvCxnSpPr>
                <a:cxnSpLocks/>
              </p:cNvCxnSpPr>
              <p:nvPr/>
            </p:nvCxnSpPr>
            <p:spPr>
              <a:xfrm flipV="1">
                <a:off x="921025" y="1236204"/>
                <a:ext cx="0" cy="117996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67" name="Oval 266">
                <a:extLst>
                  <a:ext uri="{FF2B5EF4-FFF2-40B4-BE49-F238E27FC236}">
                    <a16:creationId xmlns:a16="http://schemas.microsoft.com/office/drawing/2014/main" id="{3F77B13C-EE2A-410A-9001-EBF9C9B6462F}"/>
                  </a:ext>
                </a:extLst>
              </p:cNvPr>
              <p:cNvSpPr/>
              <p:nvPr/>
            </p:nvSpPr>
            <p:spPr>
              <a:xfrm>
                <a:off x="1990850" y="2390707"/>
                <a:ext cx="46616" cy="4661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65" name="Straight Connector 264">
              <a:extLst>
                <a:ext uri="{FF2B5EF4-FFF2-40B4-BE49-F238E27FC236}">
                  <a16:creationId xmlns:a16="http://schemas.microsoft.com/office/drawing/2014/main" id="{D31C3E10-0241-4569-BD17-855F96982F42}"/>
                </a:ext>
              </a:extLst>
            </p:cNvPr>
            <p:cNvCxnSpPr>
              <a:cxnSpLocks/>
            </p:cNvCxnSpPr>
            <p:nvPr/>
          </p:nvCxnSpPr>
          <p:spPr>
            <a:xfrm>
              <a:off x="2945131" y="3512696"/>
              <a:ext cx="1091416" cy="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228" name="Straight Connector 227">
            <a:extLst>
              <a:ext uri="{FF2B5EF4-FFF2-40B4-BE49-F238E27FC236}">
                <a16:creationId xmlns:a16="http://schemas.microsoft.com/office/drawing/2014/main" id="{3242186D-840B-4A08-A195-4C94A0353BBF}"/>
              </a:ext>
            </a:extLst>
          </p:cNvPr>
          <p:cNvCxnSpPr>
            <a:cxnSpLocks/>
          </p:cNvCxnSpPr>
          <p:nvPr/>
        </p:nvCxnSpPr>
        <p:spPr>
          <a:xfrm flipV="1">
            <a:off x="3847177" y="3922714"/>
            <a:ext cx="0" cy="16942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69" name="Rectangle 268">
            <a:extLst>
              <a:ext uri="{FF2B5EF4-FFF2-40B4-BE49-F238E27FC236}">
                <a16:creationId xmlns:a16="http://schemas.microsoft.com/office/drawing/2014/main" id="{364B66EA-A535-4FB4-B0DC-098D9E1DCE34}"/>
              </a:ext>
            </a:extLst>
          </p:cNvPr>
          <p:cNvSpPr/>
          <p:nvPr/>
        </p:nvSpPr>
        <p:spPr>
          <a:xfrm>
            <a:off x="1386373" y="2826199"/>
            <a:ext cx="739094"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292A2E"/>
                </a:solidFill>
                <a:effectLst/>
                <a:uLnTx/>
                <a:uFillTx/>
                <a:latin typeface="Open Sans"/>
                <a:ea typeface="+mn-ea"/>
                <a:cs typeface="+mn-cs"/>
              </a:rPr>
              <a:t>Top-3 </a:t>
            </a:r>
            <a:endParaRPr kumimoji="0" lang="he-IL" sz="800" b="1" i="0" u="none" strike="noStrike" kern="1200" cap="none" spc="0" normalizeH="0" baseline="0" noProof="0" dirty="0">
              <a:ln>
                <a:noFill/>
              </a:ln>
              <a:solidFill>
                <a:srgbClr val="292A2E"/>
              </a:solidFill>
              <a:effectLst/>
              <a:uLnTx/>
              <a:uFillTx/>
              <a:latin typeface="Open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292A2E"/>
                </a:solidFill>
                <a:effectLst/>
                <a:uLnTx/>
                <a:uFillTx/>
                <a:latin typeface="Open Sans"/>
                <a:ea typeface="+mn-ea"/>
                <a:cs typeface="+mn-cs"/>
              </a:rPr>
              <a:t>US Airline</a:t>
            </a:r>
            <a:endParaRPr kumimoji="0" lang="x-none" sz="800" b="1" i="0" u="none" strike="noStrike" kern="1200" cap="none" spc="0" normalizeH="0" baseline="0" noProof="0" dirty="0">
              <a:ln>
                <a:noFill/>
              </a:ln>
              <a:solidFill>
                <a:srgbClr val="292A2E"/>
              </a:solidFill>
              <a:effectLst/>
              <a:uLnTx/>
              <a:uFillTx/>
              <a:latin typeface="Open Sans"/>
              <a:ea typeface="+mn-ea"/>
              <a:cs typeface="+mn-cs"/>
            </a:endParaRPr>
          </a:p>
        </p:txBody>
      </p:sp>
      <p:cxnSp>
        <p:nvCxnSpPr>
          <p:cNvPr id="273" name="Straight Connector 272">
            <a:extLst>
              <a:ext uri="{FF2B5EF4-FFF2-40B4-BE49-F238E27FC236}">
                <a16:creationId xmlns:a16="http://schemas.microsoft.com/office/drawing/2014/main" id="{55275BED-066E-468E-A237-A3A236DE1A5E}"/>
              </a:ext>
            </a:extLst>
          </p:cNvPr>
          <p:cNvCxnSpPr>
            <a:cxnSpLocks/>
          </p:cNvCxnSpPr>
          <p:nvPr/>
        </p:nvCxnSpPr>
        <p:spPr>
          <a:xfrm flipV="1">
            <a:off x="1761116" y="3193593"/>
            <a:ext cx="0" cy="73266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a:extLst>
              <a:ext uri="{FF2B5EF4-FFF2-40B4-BE49-F238E27FC236}">
                <a16:creationId xmlns:a16="http://schemas.microsoft.com/office/drawing/2014/main" id="{A7820F86-7B59-43D8-BB4B-AD66B971F070}"/>
              </a:ext>
            </a:extLst>
          </p:cNvPr>
          <p:cNvCxnSpPr>
            <a:cxnSpLocks/>
          </p:cNvCxnSpPr>
          <p:nvPr/>
        </p:nvCxnSpPr>
        <p:spPr>
          <a:xfrm>
            <a:off x="1767033" y="3923490"/>
            <a:ext cx="1225175" cy="3156"/>
          </a:xfrm>
          <a:prstGeom prst="line">
            <a:avLst/>
          </a:prstGeom>
          <a:ln>
            <a:headEnd w="med" len="med"/>
            <a:tailEnd type="oval" w="sm" len="sm"/>
          </a:ln>
        </p:spPr>
        <p:style>
          <a:lnRef idx="1">
            <a:schemeClr val="accent1"/>
          </a:lnRef>
          <a:fillRef idx="0">
            <a:schemeClr val="accent1"/>
          </a:fillRef>
          <a:effectRef idx="0">
            <a:schemeClr val="accent1"/>
          </a:effectRef>
          <a:fontRef idx="minor">
            <a:schemeClr val="tx1"/>
          </a:fontRef>
        </p:style>
      </p:cxnSp>
      <p:pic>
        <p:nvPicPr>
          <p:cNvPr id="215" name="Picture 214" descr="A close up of a logo&#10;&#10;Description automatically generated">
            <a:extLst>
              <a:ext uri="{FF2B5EF4-FFF2-40B4-BE49-F238E27FC236}">
                <a16:creationId xmlns:a16="http://schemas.microsoft.com/office/drawing/2014/main" id="{CD218011-C542-4FEC-92DD-99082180F9F1}"/>
              </a:ext>
            </a:extLst>
          </p:cNvPr>
          <p:cNvPicPr>
            <a:picLocks noChangeAspect="1"/>
          </p:cNvPicPr>
          <p:nvPr/>
        </p:nvPicPr>
        <p:blipFill>
          <a:blip r:embed="rId43">
            <a:clrChange>
              <a:clrFrom>
                <a:srgbClr val="FFFFFF"/>
              </a:clrFrom>
              <a:clrTo>
                <a:srgbClr val="FFFFFF">
                  <a:alpha val="0"/>
                </a:srgbClr>
              </a:clrTo>
            </a:clrChange>
          </a:blip>
          <a:stretch>
            <a:fillRect/>
          </a:stretch>
        </p:blipFill>
        <p:spPr>
          <a:xfrm>
            <a:off x="9062703" y="2430708"/>
            <a:ext cx="754654" cy="259887"/>
          </a:xfrm>
          <a:prstGeom prst="rect">
            <a:avLst/>
          </a:prstGeom>
        </p:spPr>
      </p:pic>
      <p:cxnSp>
        <p:nvCxnSpPr>
          <p:cNvPr id="219" name="Straight Connector 218">
            <a:extLst>
              <a:ext uri="{FF2B5EF4-FFF2-40B4-BE49-F238E27FC236}">
                <a16:creationId xmlns:a16="http://schemas.microsoft.com/office/drawing/2014/main" id="{1D364067-1AC5-4C19-BE87-BDFD07AB806E}"/>
              </a:ext>
            </a:extLst>
          </p:cNvPr>
          <p:cNvCxnSpPr>
            <a:cxnSpLocks/>
          </p:cNvCxnSpPr>
          <p:nvPr/>
        </p:nvCxnSpPr>
        <p:spPr>
          <a:xfrm>
            <a:off x="3838508" y="3511637"/>
            <a:ext cx="299432" cy="0"/>
          </a:xfrm>
          <a:prstGeom prst="line">
            <a:avLst/>
          </a:prstGeom>
        </p:spPr>
        <p:style>
          <a:lnRef idx="1">
            <a:schemeClr val="accent1"/>
          </a:lnRef>
          <a:fillRef idx="0">
            <a:schemeClr val="accent1"/>
          </a:fillRef>
          <a:effectRef idx="0">
            <a:schemeClr val="accent1"/>
          </a:effectRef>
          <a:fontRef idx="minor">
            <a:schemeClr val="tx1"/>
          </a:fontRef>
        </p:style>
      </p:cxnSp>
      <p:sp>
        <p:nvSpPr>
          <p:cNvPr id="222" name="Oval 221">
            <a:extLst>
              <a:ext uri="{FF2B5EF4-FFF2-40B4-BE49-F238E27FC236}">
                <a16:creationId xmlns:a16="http://schemas.microsoft.com/office/drawing/2014/main" id="{D4669D4B-C9A6-434D-98DD-98E6E7A7B24B}"/>
              </a:ext>
            </a:extLst>
          </p:cNvPr>
          <p:cNvSpPr/>
          <p:nvPr/>
        </p:nvSpPr>
        <p:spPr>
          <a:xfrm>
            <a:off x="3822223" y="3493199"/>
            <a:ext cx="38526" cy="3852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0" name="Straight Connector 259">
            <a:extLst>
              <a:ext uri="{FF2B5EF4-FFF2-40B4-BE49-F238E27FC236}">
                <a16:creationId xmlns:a16="http://schemas.microsoft.com/office/drawing/2014/main" id="{D8642642-AE71-4658-BD4F-C8BDE35406AC}"/>
              </a:ext>
            </a:extLst>
          </p:cNvPr>
          <p:cNvCxnSpPr>
            <a:cxnSpLocks/>
          </p:cNvCxnSpPr>
          <p:nvPr/>
        </p:nvCxnSpPr>
        <p:spPr>
          <a:xfrm flipV="1">
            <a:off x="4141137" y="2910158"/>
            <a:ext cx="0" cy="60147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28" name="Picture 4" descr="Download Manuel Armando Bandeira Shared - International Society Of ...">
            <a:extLst>
              <a:ext uri="{FF2B5EF4-FFF2-40B4-BE49-F238E27FC236}">
                <a16:creationId xmlns:a16="http://schemas.microsoft.com/office/drawing/2014/main" id="{FA857783-4DDB-48AC-8F1B-69CC2FBDEBFF}"/>
              </a:ext>
            </a:extLst>
          </p:cNvPr>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3794242" y="2254636"/>
            <a:ext cx="247448" cy="247448"/>
          </a:xfrm>
          <a:prstGeom prst="rect">
            <a:avLst/>
          </a:prstGeom>
          <a:noFill/>
          <a:extLst>
            <a:ext uri="{909E8E84-426E-40DD-AFC4-6F175D3DCCD1}">
              <a14:hiddenFill xmlns:a14="http://schemas.microsoft.com/office/drawing/2010/main">
                <a:solidFill>
                  <a:srgbClr val="FFFFFF"/>
                </a:solidFill>
              </a14:hiddenFill>
            </a:ext>
          </a:extLst>
        </p:spPr>
      </p:pic>
      <p:cxnSp>
        <p:nvCxnSpPr>
          <p:cNvPr id="268" name="Straight Connector 267">
            <a:extLst>
              <a:ext uri="{FF2B5EF4-FFF2-40B4-BE49-F238E27FC236}">
                <a16:creationId xmlns:a16="http://schemas.microsoft.com/office/drawing/2014/main" id="{18BA9958-6245-4382-ADE7-ACCBD56D52CE}"/>
              </a:ext>
            </a:extLst>
          </p:cNvPr>
          <p:cNvCxnSpPr>
            <a:cxnSpLocks/>
          </p:cNvCxnSpPr>
          <p:nvPr/>
        </p:nvCxnSpPr>
        <p:spPr>
          <a:xfrm>
            <a:off x="3676655" y="3400436"/>
            <a:ext cx="1042421" cy="0"/>
          </a:xfrm>
          <a:prstGeom prst="line">
            <a:avLst/>
          </a:prstGeom>
        </p:spPr>
        <p:style>
          <a:lnRef idx="1">
            <a:schemeClr val="accent1"/>
          </a:lnRef>
          <a:fillRef idx="0">
            <a:schemeClr val="accent1"/>
          </a:fillRef>
          <a:effectRef idx="0">
            <a:schemeClr val="accent1"/>
          </a:effectRef>
          <a:fontRef idx="minor">
            <a:schemeClr val="tx1"/>
          </a:fontRef>
        </p:style>
      </p:cxnSp>
      <p:sp>
        <p:nvSpPr>
          <p:cNvPr id="270" name="Oval 269">
            <a:extLst>
              <a:ext uri="{FF2B5EF4-FFF2-40B4-BE49-F238E27FC236}">
                <a16:creationId xmlns:a16="http://schemas.microsoft.com/office/drawing/2014/main" id="{B11C1FF4-DD87-4C39-A4C8-A78FFA3D6B19}"/>
              </a:ext>
            </a:extLst>
          </p:cNvPr>
          <p:cNvSpPr/>
          <p:nvPr/>
        </p:nvSpPr>
        <p:spPr>
          <a:xfrm>
            <a:off x="3660370" y="3381998"/>
            <a:ext cx="38526" cy="3852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1" name="Straight Connector 270">
            <a:extLst>
              <a:ext uri="{FF2B5EF4-FFF2-40B4-BE49-F238E27FC236}">
                <a16:creationId xmlns:a16="http://schemas.microsoft.com/office/drawing/2014/main" id="{160BCB04-0279-4AB5-A17B-0CF97B1E01CC}"/>
              </a:ext>
            </a:extLst>
          </p:cNvPr>
          <p:cNvCxnSpPr>
            <a:cxnSpLocks/>
            <a:endCxn id="1028" idx="2"/>
          </p:cNvCxnSpPr>
          <p:nvPr/>
        </p:nvCxnSpPr>
        <p:spPr>
          <a:xfrm flipV="1">
            <a:off x="3917688" y="2502084"/>
            <a:ext cx="278" cy="89875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30" name="Picture 6" descr="Sirius Computer Solutions | CyberArk">
            <a:extLst>
              <a:ext uri="{FF2B5EF4-FFF2-40B4-BE49-F238E27FC236}">
                <a16:creationId xmlns:a16="http://schemas.microsoft.com/office/drawing/2014/main" id="{23D3B81A-D2D5-4B8E-9153-B830A4DEB0FE}"/>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4439119" y="2547993"/>
            <a:ext cx="479068" cy="158691"/>
          </a:xfrm>
          <a:prstGeom prst="rect">
            <a:avLst/>
          </a:prstGeom>
          <a:noFill/>
          <a:extLst>
            <a:ext uri="{909E8E84-426E-40DD-AFC4-6F175D3DCCD1}">
              <a14:hiddenFill xmlns:a14="http://schemas.microsoft.com/office/drawing/2010/main">
                <a:solidFill>
                  <a:srgbClr val="FFFFFF"/>
                </a:solidFill>
              </a14:hiddenFill>
            </a:ext>
          </a:extLst>
        </p:spPr>
      </p:pic>
      <p:cxnSp>
        <p:nvCxnSpPr>
          <p:cNvPr id="274" name="Straight Connector 273">
            <a:extLst>
              <a:ext uri="{FF2B5EF4-FFF2-40B4-BE49-F238E27FC236}">
                <a16:creationId xmlns:a16="http://schemas.microsoft.com/office/drawing/2014/main" id="{B22BD888-B50C-4F12-9904-3C2C96E22A53}"/>
              </a:ext>
            </a:extLst>
          </p:cNvPr>
          <p:cNvCxnSpPr>
            <a:cxnSpLocks/>
          </p:cNvCxnSpPr>
          <p:nvPr/>
        </p:nvCxnSpPr>
        <p:spPr>
          <a:xfrm flipH="1" flipV="1">
            <a:off x="4719076" y="2687555"/>
            <a:ext cx="3326" cy="71288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32" name="Picture 8">
            <a:extLst>
              <a:ext uri="{FF2B5EF4-FFF2-40B4-BE49-F238E27FC236}">
                <a16:creationId xmlns:a16="http://schemas.microsoft.com/office/drawing/2014/main" id="{1B926515-8B88-4FD9-9830-73C0649C5DFB}"/>
              </a:ext>
            </a:extLst>
          </p:cNvPr>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3896557" y="3606120"/>
            <a:ext cx="627667" cy="152013"/>
          </a:xfrm>
          <a:prstGeom prst="rect">
            <a:avLst/>
          </a:prstGeom>
          <a:noFill/>
          <a:extLst>
            <a:ext uri="{909E8E84-426E-40DD-AFC4-6F175D3DCCD1}">
              <a14:hiddenFill xmlns:a14="http://schemas.microsoft.com/office/drawing/2010/main">
                <a:solidFill>
                  <a:srgbClr val="FFFFFF"/>
                </a:solidFill>
              </a14:hiddenFill>
            </a:ext>
          </a:extLst>
        </p:spPr>
      </p:pic>
      <p:grpSp>
        <p:nvGrpSpPr>
          <p:cNvPr id="276" name="Group 275">
            <a:extLst>
              <a:ext uri="{FF2B5EF4-FFF2-40B4-BE49-F238E27FC236}">
                <a16:creationId xmlns:a16="http://schemas.microsoft.com/office/drawing/2014/main" id="{92936A92-F458-497E-BDC3-3B999AAC81B5}"/>
              </a:ext>
            </a:extLst>
          </p:cNvPr>
          <p:cNvGrpSpPr/>
          <p:nvPr/>
        </p:nvGrpSpPr>
        <p:grpSpPr>
          <a:xfrm>
            <a:off x="3627827" y="3702525"/>
            <a:ext cx="312209" cy="38526"/>
            <a:chOff x="3061501" y="3489388"/>
            <a:chExt cx="377773" cy="46616"/>
          </a:xfrm>
        </p:grpSpPr>
        <p:sp>
          <p:nvSpPr>
            <p:cNvPr id="277" name="Oval 276">
              <a:extLst>
                <a:ext uri="{FF2B5EF4-FFF2-40B4-BE49-F238E27FC236}">
                  <a16:creationId xmlns:a16="http://schemas.microsoft.com/office/drawing/2014/main" id="{F02A0B63-B96C-405C-8259-18BD2449083C}"/>
                </a:ext>
              </a:extLst>
            </p:cNvPr>
            <p:cNvSpPr/>
            <p:nvPr/>
          </p:nvSpPr>
          <p:spPr>
            <a:xfrm>
              <a:off x="3061501" y="3489388"/>
              <a:ext cx="46616" cy="4661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8" name="Straight Connector 277">
              <a:extLst>
                <a:ext uri="{FF2B5EF4-FFF2-40B4-BE49-F238E27FC236}">
                  <a16:creationId xmlns:a16="http://schemas.microsoft.com/office/drawing/2014/main" id="{D5FC138C-9660-4701-94E9-81765B0D9C61}"/>
                </a:ext>
              </a:extLst>
            </p:cNvPr>
            <p:cNvCxnSpPr>
              <a:cxnSpLocks/>
            </p:cNvCxnSpPr>
            <p:nvPr/>
          </p:nvCxnSpPr>
          <p:spPr>
            <a:xfrm>
              <a:off x="3099729" y="3512696"/>
              <a:ext cx="339545"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279" name="Oval 278">
            <a:extLst>
              <a:ext uri="{FF2B5EF4-FFF2-40B4-BE49-F238E27FC236}">
                <a16:creationId xmlns:a16="http://schemas.microsoft.com/office/drawing/2014/main" id="{10193058-84DF-4F8A-AA4A-BF8C63C00D1C}"/>
              </a:ext>
            </a:extLst>
          </p:cNvPr>
          <p:cNvSpPr/>
          <p:nvPr/>
        </p:nvSpPr>
        <p:spPr>
          <a:xfrm>
            <a:off x="3464824" y="3809900"/>
            <a:ext cx="38526" cy="3852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1" name="Straight Connector 280">
            <a:extLst>
              <a:ext uri="{FF2B5EF4-FFF2-40B4-BE49-F238E27FC236}">
                <a16:creationId xmlns:a16="http://schemas.microsoft.com/office/drawing/2014/main" id="{BA028354-3CED-4748-BE0F-A97E8066F7EE}"/>
              </a:ext>
            </a:extLst>
          </p:cNvPr>
          <p:cNvCxnSpPr>
            <a:cxnSpLocks/>
          </p:cNvCxnSpPr>
          <p:nvPr/>
        </p:nvCxnSpPr>
        <p:spPr>
          <a:xfrm>
            <a:off x="3488811" y="3828834"/>
            <a:ext cx="2418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034" name="Picture 10">
            <a:extLst>
              <a:ext uri="{FF2B5EF4-FFF2-40B4-BE49-F238E27FC236}">
                <a16:creationId xmlns:a16="http://schemas.microsoft.com/office/drawing/2014/main" id="{29C87FCF-2C2F-4FD1-8E5E-10ACDC42F519}"/>
              </a:ext>
            </a:extLst>
          </p:cNvPr>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3690028" y="3796564"/>
            <a:ext cx="521426" cy="71289"/>
          </a:xfrm>
          <a:prstGeom prst="rect">
            <a:avLst/>
          </a:prstGeom>
          <a:noFill/>
          <a:extLst>
            <a:ext uri="{909E8E84-426E-40DD-AFC4-6F175D3DCCD1}">
              <a14:hiddenFill xmlns:a14="http://schemas.microsoft.com/office/drawing/2010/main">
                <a:solidFill>
                  <a:srgbClr val="FFFFFF"/>
                </a:solidFill>
              </a14:hiddenFill>
            </a:ext>
          </a:extLst>
        </p:spPr>
      </p:pic>
      <p:sp>
        <p:nvSpPr>
          <p:cNvPr id="287" name="Rectangle 286">
            <a:extLst>
              <a:ext uri="{FF2B5EF4-FFF2-40B4-BE49-F238E27FC236}">
                <a16:creationId xmlns:a16="http://schemas.microsoft.com/office/drawing/2014/main" id="{539DC3FD-7D18-4431-919C-1589A35D888A}"/>
              </a:ext>
            </a:extLst>
          </p:cNvPr>
          <p:cNvSpPr/>
          <p:nvPr/>
        </p:nvSpPr>
        <p:spPr>
          <a:xfrm>
            <a:off x="867440" y="4203630"/>
            <a:ext cx="662262"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292A2E"/>
                </a:solidFill>
                <a:effectLst/>
                <a:uLnTx/>
                <a:uFillTx/>
                <a:latin typeface="Open Sans"/>
                <a:ea typeface="+mn-ea"/>
                <a:cs typeface="+mn-cs"/>
              </a:rPr>
              <a:t>Top-5 </a:t>
            </a:r>
            <a:endParaRPr kumimoji="0" lang="he-IL" sz="800" b="1" i="0" u="none" strike="noStrike" kern="1200" cap="none" spc="0" normalizeH="0" baseline="0" noProof="0" dirty="0">
              <a:ln>
                <a:noFill/>
              </a:ln>
              <a:solidFill>
                <a:srgbClr val="292A2E"/>
              </a:solidFill>
              <a:effectLst/>
              <a:uLnTx/>
              <a:uFillTx/>
              <a:latin typeface="Open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292A2E"/>
                </a:solidFill>
                <a:effectLst/>
                <a:uLnTx/>
                <a:uFillTx/>
                <a:latin typeface="Open Sans"/>
                <a:ea typeface="+mn-ea"/>
                <a:cs typeface="+mn-cs"/>
              </a:rPr>
              <a:t>US Airline</a:t>
            </a:r>
            <a:endParaRPr kumimoji="0" lang="x-none" sz="800" b="1" i="0" u="none" strike="noStrike" kern="1200" cap="none" spc="0" normalizeH="0" baseline="0" noProof="0" dirty="0">
              <a:ln>
                <a:noFill/>
              </a:ln>
              <a:solidFill>
                <a:srgbClr val="292A2E"/>
              </a:solidFill>
              <a:effectLst/>
              <a:uLnTx/>
              <a:uFillTx/>
              <a:latin typeface="Open Sans"/>
              <a:ea typeface="+mn-ea"/>
              <a:cs typeface="+mn-cs"/>
            </a:endParaRPr>
          </a:p>
        </p:txBody>
      </p:sp>
      <p:grpSp>
        <p:nvGrpSpPr>
          <p:cNvPr id="309" name="Group 308">
            <a:extLst>
              <a:ext uri="{FF2B5EF4-FFF2-40B4-BE49-F238E27FC236}">
                <a16:creationId xmlns:a16="http://schemas.microsoft.com/office/drawing/2014/main" id="{DE190BDB-22C1-4B41-9C4E-040147E43222}"/>
              </a:ext>
            </a:extLst>
          </p:cNvPr>
          <p:cNvGrpSpPr/>
          <p:nvPr/>
        </p:nvGrpSpPr>
        <p:grpSpPr>
          <a:xfrm>
            <a:off x="1197656" y="3814480"/>
            <a:ext cx="1812368" cy="389153"/>
            <a:chOff x="3581464" y="3318710"/>
            <a:chExt cx="2192968" cy="470874"/>
          </a:xfrm>
        </p:grpSpPr>
        <p:grpSp>
          <p:nvGrpSpPr>
            <p:cNvPr id="328" name="Group 327">
              <a:extLst>
                <a:ext uri="{FF2B5EF4-FFF2-40B4-BE49-F238E27FC236}">
                  <a16:creationId xmlns:a16="http://schemas.microsoft.com/office/drawing/2014/main" id="{C816D7D1-53D6-49E3-8436-CF6F53F29BCC}"/>
                </a:ext>
              </a:extLst>
            </p:cNvPr>
            <p:cNvGrpSpPr/>
            <p:nvPr/>
          </p:nvGrpSpPr>
          <p:grpSpPr>
            <a:xfrm>
              <a:off x="3581465" y="3318710"/>
              <a:ext cx="2192967" cy="470874"/>
              <a:chOff x="1557359" y="2220029"/>
              <a:chExt cx="2192967" cy="470874"/>
            </a:xfrm>
          </p:grpSpPr>
          <p:cxnSp>
            <p:nvCxnSpPr>
              <p:cNvPr id="330" name="Straight Connector 329">
                <a:extLst>
                  <a:ext uri="{FF2B5EF4-FFF2-40B4-BE49-F238E27FC236}">
                    <a16:creationId xmlns:a16="http://schemas.microsoft.com/office/drawing/2014/main" id="{C94C77A9-5ADA-40CC-B85A-37A32E6C6327}"/>
                  </a:ext>
                </a:extLst>
              </p:cNvPr>
              <p:cNvCxnSpPr>
                <a:cxnSpLocks/>
                <a:stCxn id="287" idx="0"/>
              </p:cNvCxnSpPr>
              <p:nvPr/>
            </p:nvCxnSpPr>
            <p:spPr>
              <a:xfrm flipH="1" flipV="1">
                <a:off x="1557359" y="2242749"/>
                <a:ext cx="1106" cy="4481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31" name="Oval 330">
                <a:extLst>
                  <a:ext uri="{FF2B5EF4-FFF2-40B4-BE49-F238E27FC236}">
                    <a16:creationId xmlns:a16="http://schemas.microsoft.com/office/drawing/2014/main" id="{57535308-2E52-455B-8893-A29EC5E5DDA4}"/>
                  </a:ext>
                </a:extLst>
              </p:cNvPr>
              <p:cNvSpPr/>
              <p:nvPr/>
            </p:nvSpPr>
            <p:spPr>
              <a:xfrm>
                <a:off x="3703709" y="2220029"/>
                <a:ext cx="46617" cy="4661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29" name="Straight Connector 328">
              <a:extLst>
                <a:ext uri="{FF2B5EF4-FFF2-40B4-BE49-F238E27FC236}">
                  <a16:creationId xmlns:a16="http://schemas.microsoft.com/office/drawing/2014/main" id="{048C105E-F89B-4A94-8BB1-4ACEE3164B67}"/>
                </a:ext>
              </a:extLst>
            </p:cNvPr>
            <p:cNvCxnSpPr>
              <a:cxnSpLocks/>
              <a:endCxn id="331" idx="2"/>
            </p:cNvCxnSpPr>
            <p:nvPr/>
          </p:nvCxnSpPr>
          <p:spPr>
            <a:xfrm>
              <a:off x="3581464" y="3340168"/>
              <a:ext cx="2146352" cy="185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4" name="Picture 4" descr="Application Security Cyber Range – DiTech Solutions">
            <a:extLst>
              <a:ext uri="{FF2B5EF4-FFF2-40B4-BE49-F238E27FC236}">
                <a16:creationId xmlns:a16="http://schemas.microsoft.com/office/drawing/2014/main" id="{A9B5F87E-AD24-47EA-9ADF-204796795050}"/>
              </a:ext>
            </a:extLst>
          </p:cNvPr>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3939126" y="2701225"/>
            <a:ext cx="403740" cy="16775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ndividual Doctoral Projects at Fraunhofer Institutes - Research ...">
            <a:extLst>
              <a:ext uri="{FF2B5EF4-FFF2-40B4-BE49-F238E27FC236}">
                <a16:creationId xmlns:a16="http://schemas.microsoft.com/office/drawing/2014/main" id="{7767497F-1FB2-4BF4-A41F-C780400D399B}"/>
              </a:ext>
            </a:extLst>
          </p:cNvPr>
          <p:cNvPicPr>
            <a:picLocks noChangeAspect="1" noChangeArrowheads="1"/>
          </p:cNvPicPr>
          <p:nvPr/>
        </p:nvPicPr>
        <p:blipFill rotWithShape="1">
          <a:blip r:embed="rId49">
            <a:extLst>
              <a:ext uri="{28A0092B-C50C-407E-A947-70E740481C1C}">
                <a14:useLocalDpi xmlns:a14="http://schemas.microsoft.com/office/drawing/2010/main" val="0"/>
              </a:ext>
            </a:extLst>
          </a:blip>
          <a:srcRect t="24250" b="18145"/>
          <a:stretch/>
        </p:blipFill>
        <p:spPr bwMode="auto">
          <a:xfrm>
            <a:off x="6203265" y="1849650"/>
            <a:ext cx="782038" cy="252418"/>
          </a:xfrm>
          <a:prstGeom prst="rect">
            <a:avLst/>
          </a:prstGeom>
          <a:noFill/>
          <a:extLst>
            <a:ext uri="{909E8E84-426E-40DD-AFC4-6F175D3DCCD1}">
              <a14:hiddenFill xmlns:a14="http://schemas.microsoft.com/office/drawing/2010/main">
                <a:solidFill>
                  <a:srgbClr val="FFFFFF"/>
                </a:solidFill>
              </a14:hiddenFill>
            </a:ext>
          </a:extLst>
        </p:spPr>
      </p:pic>
      <p:cxnSp>
        <p:nvCxnSpPr>
          <p:cNvPr id="334" name="Straight Connector 333">
            <a:extLst>
              <a:ext uri="{FF2B5EF4-FFF2-40B4-BE49-F238E27FC236}">
                <a16:creationId xmlns:a16="http://schemas.microsoft.com/office/drawing/2014/main" id="{DE3A93E1-1F0D-4FAE-BA65-4E035EBB6E0E}"/>
              </a:ext>
            </a:extLst>
          </p:cNvPr>
          <p:cNvCxnSpPr>
            <a:cxnSpLocks/>
          </p:cNvCxnSpPr>
          <p:nvPr/>
        </p:nvCxnSpPr>
        <p:spPr>
          <a:xfrm flipV="1">
            <a:off x="6574911" y="2091124"/>
            <a:ext cx="0" cy="132245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35" name="Oval 334">
            <a:extLst>
              <a:ext uri="{FF2B5EF4-FFF2-40B4-BE49-F238E27FC236}">
                <a16:creationId xmlns:a16="http://schemas.microsoft.com/office/drawing/2014/main" id="{8C615A80-3A69-4651-AF9F-BA3AA9365217}"/>
              </a:ext>
            </a:extLst>
          </p:cNvPr>
          <p:cNvSpPr/>
          <p:nvPr/>
        </p:nvSpPr>
        <p:spPr>
          <a:xfrm>
            <a:off x="5998881" y="3395777"/>
            <a:ext cx="38526" cy="3852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3" name="Straight Connector 332">
            <a:extLst>
              <a:ext uri="{FF2B5EF4-FFF2-40B4-BE49-F238E27FC236}">
                <a16:creationId xmlns:a16="http://schemas.microsoft.com/office/drawing/2014/main" id="{A0EE5B36-4511-4553-928D-83F96F0E39BD}"/>
              </a:ext>
            </a:extLst>
          </p:cNvPr>
          <p:cNvCxnSpPr>
            <a:cxnSpLocks/>
          </p:cNvCxnSpPr>
          <p:nvPr/>
        </p:nvCxnSpPr>
        <p:spPr>
          <a:xfrm>
            <a:off x="6015611" y="3412017"/>
            <a:ext cx="560405"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7390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Title 1">
            <a:extLst>
              <a:ext uri="{FF2B5EF4-FFF2-40B4-BE49-F238E27FC236}">
                <a16:creationId xmlns:a16="http://schemas.microsoft.com/office/drawing/2014/main" id="{3CC87458-2D9C-7143-B38F-79667EC8F7AD}"/>
              </a:ext>
            </a:extLst>
          </p:cNvPr>
          <p:cNvSpPr txBox="1">
            <a:spLocks/>
          </p:cNvSpPr>
          <p:nvPr/>
        </p:nvSpPr>
        <p:spPr>
          <a:xfrm>
            <a:off x="442868" y="181511"/>
            <a:ext cx="11509748" cy="8740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defTabSz="914377">
              <a:defRPr/>
            </a:pPr>
            <a:r>
              <a:rPr lang="en-US" sz="3200" b="1" dirty="0">
                <a:solidFill>
                  <a:srgbClr val="292A2E"/>
                </a:solidFill>
              </a:rPr>
              <a:t>Massive Growth over last 12 Months</a:t>
            </a:r>
            <a:endParaRPr kumimoji="0" lang="en-US" sz="2800" b="1" i="0" u="none" strike="noStrike" kern="1200" cap="none" spc="0" normalizeH="0" baseline="0" noProof="0" dirty="0">
              <a:ln>
                <a:noFill/>
              </a:ln>
              <a:solidFill>
                <a:srgbClr val="FFC000"/>
              </a:solidFill>
              <a:effectLst/>
              <a:uLnTx/>
              <a:uFillTx/>
              <a:latin typeface="Open Sans (Body)"/>
              <a:ea typeface="+mj-ea"/>
              <a:cs typeface="+mj-cs"/>
            </a:endParaRPr>
          </a:p>
        </p:txBody>
      </p:sp>
      <p:cxnSp>
        <p:nvCxnSpPr>
          <p:cNvPr id="327" name="Straight Connector 326">
            <a:extLst>
              <a:ext uri="{FF2B5EF4-FFF2-40B4-BE49-F238E27FC236}">
                <a16:creationId xmlns:a16="http://schemas.microsoft.com/office/drawing/2014/main" id="{810E3A79-58F3-454B-95DA-4F0AFB08E123}"/>
              </a:ext>
            </a:extLst>
          </p:cNvPr>
          <p:cNvCxnSpPr/>
          <p:nvPr/>
        </p:nvCxnSpPr>
        <p:spPr>
          <a:xfrm>
            <a:off x="5397424" y="1097894"/>
            <a:ext cx="1185408" cy="0"/>
          </a:xfrm>
          <a:prstGeom prst="line">
            <a:avLst/>
          </a:prstGeom>
          <a:ln w="44450">
            <a:solidFill>
              <a:srgbClr val="FFC000"/>
            </a:solidFill>
          </a:ln>
        </p:spPr>
        <p:style>
          <a:lnRef idx="1">
            <a:schemeClr val="accent1"/>
          </a:lnRef>
          <a:fillRef idx="0">
            <a:schemeClr val="accent1"/>
          </a:fillRef>
          <a:effectRef idx="0">
            <a:schemeClr val="accent1"/>
          </a:effectRef>
          <a:fontRef idx="minor">
            <a:schemeClr val="tx1"/>
          </a:fontRef>
        </p:style>
      </p:cxnSp>
      <p:sp>
        <p:nvSpPr>
          <p:cNvPr id="272" name="Content Placeholder 4">
            <a:extLst>
              <a:ext uri="{FF2B5EF4-FFF2-40B4-BE49-F238E27FC236}">
                <a16:creationId xmlns:a16="http://schemas.microsoft.com/office/drawing/2014/main" id="{D3F5D194-291A-4C16-88F5-834FAE6DF6FC}"/>
              </a:ext>
            </a:extLst>
          </p:cNvPr>
          <p:cNvSpPr txBox="1">
            <a:spLocks/>
          </p:cNvSpPr>
          <p:nvPr/>
        </p:nvSpPr>
        <p:spPr>
          <a:xfrm>
            <a:off x="1961965" y="1210153"/>
            <a:ext cx="3468581" cy="2240641"/>
          </a:xfrm>
          <a:prstGeom prst="rect">
            <a:avLst/>
          </a:prstGeom>
        </p:spPr>
        <p:txBody>
          <a:bodyPr>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3200"/>
          </a:p>
          <a:p>
            <a:pPr marL="0" indent="0" algn="ctr">
              <a:buFont typeface="Arial" panose="020B0604020202020204" pitchFamily="34" charset="0"/>
              <a:buNone/>
            </a:pPr>
            <a:r>
              <a:rPr lang="en-US" sz="7200" b="1">
                <a:solidFill>
                  <a:srgbClr val="FFC000"/>
                </a:solidFill>
              </a:rPr>
              <a:t>100%</a:t>
            </a:r>
          </a:p>
          <a:p>
            <a:pPr marL="0" indent="0" algn="ctr">
              <a:buFont typeface="Arial" panose="020B0604020202020204" pitchFamily="34" charset="0"/>
              <a:buNone/>
            </a:pPr>
            <a:r>
              <a:rPr lang="en-US" b="1"/>
              <a:t>ARR Lift </a:t>
            </a:r>
            <a:endParaRPr lang="en-IL" b="1" dirty="0"/>
          </a:p>
        </p:txBody>
      </p:sp>
      <p:sp>
        <p:nvSpPr>
          <p:cNvPr id="332" name="Content Placeholder 4">
            <a:extLst>
              <a:ext uri="{FF2B5EF4-FFF2-40B4-BE49-F238E27FC236}">
                <a16:creationId xmlns:a16="http://schemas.microsoft.com/office/drawing/2014/main" id="{5AA751D7-BB69-4739-B66F-D14B548F730F}"/>
              </a:ext>
            </a:extLst>
          </p:cNvPr>
          <p:cNvSpPr txBox="1">
            <a:spLocks/>
          </p:cNvSpPr>
          <p:nvPr/>
        </p:nvSpPr>
        <p:spPr>
          <a:xfrm>
            <a:off x="5590344" y="1234383"/>
            <a:ext cx="4267393" cy="2240641"/>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5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SzPct val="80000"/>
              <a:buFont typeface="Wingdings" pitchFamily="2" charset="2"/>
              <a:buChar char="§"/>
              <a:defRPr sz="22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Monaco" pitchFamily="2" charset="77"/>
              <a:buChar char="⎻"/>
              <a:defRPr sz="18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System Font Regular"/>
              <a:buChar char="▸"/>
              <a:defRPr sz="16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itchFamily="2" charset="2"/>
              <a:buChar char="q"/>
              <a:defRPr sz="14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3200" dirty="0"/>
          </a:p>
          <a:p>
            <a:pPr marL="0" indent="0" algn="ctr">
              <a:buFont typeface="Arial" panose="020B0604020202020204" pitchFamily="34" charset="0"/>
              <a:buNone/>
            </a:pPr>
            <a:r>
              <a:rPr lang="en-US" sz="7200" b="1" dirty="0">
                <a:solidFill>
                  <a:srgbClr val="FFC000"/>
                </a:solidFill>
              </a:rPr>
              <a:t>100%</a:t>
            </a:r>
          </a:p>
          <a:p>
            <a:pPr marL="0" indent="0" algn="ctr">
              <a:buFont typeface="Arial" panose="020B0604020202020204" pitchFamily="34" charset="0"/>
              <a:buNone/>
            </a:pPr>
            <a:r>
              <a:rPr lang="en-US" sz="2800" b="1" dirty="0"/>
              <a:t>Customer Base Increase</a:t>
            </a:r>
            <a:endParaRPr lang="en-IL" sz="2800" b="1" dirty="0"/>
          </a:p>
        </p:txBody>
      </p:sp>
      <p:pic>
        <p:nvPicPr>
          <p:cNvPr id="333" name="Picture 6" descr="Image result for ti sparkle">
            <a:extLst>
              <a:ext uri="{FF2B5EF4-FFF2-40B4-BE49-F238E27FC236}">
                <a16:creationId xmlns:a16="http://schemas.microsoft.com/office/drawing/2014/main" id="{B255A1F5-1F5C-41F6-BDC9-BA79FBBC43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372" y="5384505"/>
            <a:ext cx="1619991" cy="238949"/>
          </a:xfrm>
          <a:prstGeom prst="rect">
            <a:avLst/>
          </a:prstGeom>
          <a:noFill/>
          <a:extLst>
            <a:ext uri="{909E8E84-426E-40DD-AFC4-6F175D3DCCD1}">
              <a14:hiddenFill xmlns:a14="http://schemas.microsoft.com/office/drawing/2010/main">
                <a:solidFill>
                  <a:srgbClr val="FFFFFF"/>
                </a:solidFill>
              </a14:hiddenFill>
            </a:ext>
          </a:extLst>
        </p:spPr>
      </p:pic>
      <p:pic>
        <p:nvPicPr>
          <p:cNvPr id="334" name="Picture 2" descr="Image result for https://www.bell.ca logo">
            <a:extLst>
              <a:ext uri="{FF2B5EF4-FFF2-40B4-BE49-F238E27FC236}">
                <a16:creationId xmlns:a16="http://schemas.microsoft.com/office/drawing/2014/main" id="{C253414F-AA8A-45D5-B114-D0D2AB3ADB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4023" y="5271840"/>
            <a:ext cx="705764" cy="402286"/>
          </a:xfrm>
          <a:prstGeom prst="rect">
            <a:avLst/>
          </a:prstGeom>
          <a:noFill/>
          <a:extLst>
            <a:ext uri="{909E8E84-426E-40DD-AFC4-6F175D3DCCD1}">
              <a14:hiddenFill xmlns:a14="http://schemas.microsoft.com/office/drawing/2010/main">
                <a:solidFill>
                  <a:srgbClr val="FFFFFF"/>
                </a:solidFill>
              </a14:hiddenFill>
            </a:ext>
          </a:extLst>
        </p:spPr>
      </p:pic>
      <p:pic>
        <p:nvPicPr>
          <p:cNvPr id="335" name="Picture 2" descr="Image result for fraunhofer institute logo">
            <a:extLst>
              <a:ext uri="{FF2B5EF4-FFF2-40B4-BE49-F238E27FC236}">
                <a16:creationId xmlns:a16="http://schemas.microsoft.com/office/drawing/2014/main" id="{E18F5AEA-FEF5-4E7A-B638-C8114A9FDF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31422" y="5336836"/>
            <a:ext cx="1727631" cy="423270"/>
          </a:xfrm>
          <a:prstGeom prst="rect">
            <a:avLst/>
          </a:prstGeom>
          <a:noFill/>
          <a:extLst>
            <a:ext uri="{909E8E84-426E-40DD-AFC4-6F175D3DCCD1}">
              <a14:hiddenFill xmlns:a14="http://schemas.microsoft.com/office/drawing/2010/main">
                <a:solidFill>
                  <a:srgbClr val="FFFFFF"/>
                </a:solidFill>
              </a14:hiddenFill>
            </a:ext>
          </a:extLst>
        </p:spPr>
      </p:pic>
      <p:pic>
        <p:nvPicPr>
          <p:cNvPr id="336" name="Picture 2" descr="Image result for purdue university logo">
            <a:extLst>
              <a:ext uri="{FF2B5EF4-FFF2-40B4-BE49-F238E27FC236}">
                <a16:creationId xmlns:a16="http://schemas.microsoft.com/office/drawing/2014/main" id="{4237C2F4-4158-4C8D-9001-554C14F862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91020" y="5441136"/>
            <a:ext cx="1154683" cy="364636"/>
          </a:xfrm>
          <a:prstGeom prst="rect">
            <a:avLst/>
          </a:prstGeom>
          <a:noFill/>
          <a:extLst>
            <a:ext uri="{909E8E84-426E-40DD-AFC4-6F175D3DCCD1}">
              <a14:hiddenFill xmlns:a14="http://schemas.microsoft.com/office/drawing/2010/main">
                <a:solidFill>
                  <a:srgbClr val="FFFFFF"/>
                </a:solidFill>
              </a14:hiddenFill>
            </a:ext>
          </a:extLst>
        </p:spPr>
      </p:pic>
      <p:pic>
        <p:nvPicPr>
          <p:cNvPr id="337" name="Picture 2" descr="Image result for american airlines logo">
            <a:extLst>
              <a:ext uri="{FF2B5EF4-FFF2-40B4-BE49-F238E27FC236}">
                <a16:creationId xmlns:a16="http://schemas.microsoft.com/office/drawing/2014/main" id="{AC93BF9D-E3EB-425C-A896-5BC890EFE0F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42712" b="39445"/>
          <a:stretch/>
        </p:blipFill>
        <p:spPr bwMode="auto">
          <a:xfrm>
            <a:off x="341948" y="4511845"/>
            <a:ext cx="3006125" cy="402286"/>
          </a:xfrm>
          <a:prstGeom prst="rect">
            <a:avLst/>
          </a:prstGeom>
          <a:noFill/>
          <a:extLst>
            <a:ext uri="{909E8E84-426E-40DD-AFC4-6F175D3DCCD1}">
              <a14:hiddenFill xmlns:a14="http://schemas.microsoft.com/office/drawing/2010/main">
                <a:solidFill>
                  <a:srgbClr val="FFFFFF"/>
                </a:solidFill>
              </a14:hiddenFill>
            </a:ext>
          </a:extLst>
        </p:spPr>
      </p:pic>
      <p:pic>
        <p:nvPicPr>
          <p:cNvPr id="338" name="Picture 4" descr="Image result for dfw airport logo">
            <a:extLst>
              <a:ext uri="{FF2B5EF4-FFF2-40B4-BE49-F238E27FC236}">
                <a16:creationId xmlns:a16="http://schemas.microsoft.com/office/drawing/2014/main" id="{225E374B-78C7-4D9B-8FE1-149833517D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77241" y="4401222"/>
            <a:ext cx="2018007" cy="623532"/>
          </a:xfrm>
          <a:prstGeom prst="rect">
            <a:avLst/>
          </a:prstGeom>
          <a:noFill/>
          <a:extLst>
            <a:ext uri="{909E8E84-426E-40DD-AFC4-6F175D3DCCD1}">
              <a14:hiddenFill xmlns:a14="http://schemas.microsoft.com/office/drawing/2010/main">
                <a:solidFill>
                  <a:srgbClr val="FFFFFF"/>
                </a:solidFill>
              </a14:hiddenFill>
            </a:ext>
          </a:extLst>
        </p:spPr>
      </p:pic>
      <p:pic>
        <p:nvPicPr>
          <p:cNvPr id="339" name="Picture 2" descr="Image result for infosys logo">
            <a:extLst>
              <a:ext uri="{FF2B5EF4-FFF2-40B4-BE49-F238E27FC236}">
                <a16:creationId xmlns:a16="http://schemas.microsoft.com/office/drawing/2014/main" id="{AD357783-F652-4B23-8E39-68C461BE1C33}"/>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30605" b="34233"/>
          <a:stretch/>
        </p:blipFill>
        <p:spPr bwMode="auto">
          <a:xfrm>
            <a:off x="5640916" y="4472114"/>
            <a:ext cx="1363159" cy="479325"/>
          </a:xfrm>
          <a:prstGeom prst="rect">
            <a:avLst/>
          </a:prstGeom>
          <a:noFill/>
          <a:extLst>
            <a:ext uri="{909E8E84-426E-40DD-AFC4-6F175D3DCCD1}">
              <a14:hiddenFill xmlns:a14="http://schemas.microsoft.com/office/drawing/2010/main">
                <a:solidFill>
                  <a:srgbClr val="FFFFFF"/>
                </a:solidFill>
              </a14:hiddenFill>
            </a:ext>
          </a:extLst>
        </p:spPr>
      </p:pic>
      <p:pic>
        <p:nvPicPr>
          <p:cNvPr id="340" name="Picture 4" descr="Image result for pwc logo">
            <a:extLst>
              <a:ext uri="{FF2B5EF4-FFF2-40B4-BE49-F238E27FC236}">
                <a16:creationId xmlns:a16="http://schemas.microsoft.com/office/drawing/2014/main" id="{CBAEB84F-C9ED-4653-B0A7-21EE2947FA5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014" t="36339" r="13214" b="30436"/>
          <a:stretch/>
        </p:blipFill>
        <p:spPr bwMode="auto">
          <a:xfrm>
            <a:off x="3525341" y="5261887"/>
            <a:ext cx="1221400" cy="484184"/>
          </a:xfrm>
          <a:prstGeom prst="rect">
            <a:avLst/>
          </a:prstGeom>
          <a:noFill/>
          <a:extLst>
            <a:ext uri="{909E8E84-426E-40DD-AFC4-6F175D3DCCD1}">
              <a14:hiddenFill xmlns:a14="http://schemas.microsoft.com/office/drawing/2010/main">
                <a:solidFill>
                  <a:srgbClr val="FFFFFF"/>
                </a:solidFill>
              </a14:hiddenFill>
            </a:ext>
          </a:extLst>
        </p:spPr>
      </p:pic>
      <p:pic>
        <p:nvPicPr>
          <p:cNvPr id="341" name="Picture 2" descr="Image result for leidos">
            <a:extLst>
              <a:ext uri="{FF2B5EF4-FFF2-40B4-BE49-F238E27FC236}">
                <a16:creationId xmlns:a16="http://schemas.microsoft.com/office/drawing/2014/main" id="{2F6AFA9F-5EA0-4A42-B39C-9258DA8CC03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04075" y="4425445"/>
            <a:ext cx="2018007" cy="486800"/>
          </a:xfrm>
          <a:prstGeom prst="rect">
            <a:avLst/>
          </a:prstGeom>
          <a:noFill/>
          <a:extLst>
            <a:ext uri="{909E8E84-426E-40DD-AFC4-6F175D3DCCD1}">
              <a14:hiddenFill xmlns:a14="http://schemas.microsoft.com/office/drawing/2010/main">
                <a:solidFill>
                  <a:srgbClr val="FFFFFF"/>
                </a:solidFill>
              </a14:hiddenFill>
            </a:ext>
          </a:extLst>
        </p:spPr>
      </p:pic>
      <p:pic>
        <p:nvPicPr>
          <p:cNvPr id="342" name="Picture 4" descr="Wipro | Digital, Technology, Business Solutions">
            <a:extLst>
              <a:ext uri="{FF2B5EF4-FFF2-40B4-BE49-F238E27FC236}">
                <a16:creationId xmlns:a16="http://schemas.microsoft.com/office/drawing/2014/main" id="{41A4FDB9-92DB-455C-BEB1-781104DD9D76}"/>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33330" r="35582"/>
          <a:stretch/>
        </p:blipFill>
        <p:spPr bwMode="auto">
          <a:xfrm>
            <a:off x="9179175" y="4157273"/>
            <a:ext cx="1103490" cy="1104614"/>
          </a:xfrm>
          <a:prstGeom prst="rect">
            <a:avLst/>
          </a:prstGeom>
          <a:noFill/>
          <a:extLst>
            <a:ext uri="{909E8E84-426E-40DD-AFC4-6F175D3DCCD1}">
              <a14:hiddenFill xmlns:a14="http://schemas.microsoft.com/office/drawing/2010/main">
                <a:solidFill>
                  <a:srgbClr val="FFFFFF"/>
                </a:solidFill>
              </a14:hiddenFill>
            </a:ext>
          </a:extLst>
        </p:spPr>
      </p:pic>
      <p:cxnSp>
        <p:nvCxnSpPr>
          <p:cNvPr id="343" name="Straight Connector 342">
            <a:extLst>
              <a:ext uri="{FF2B5EF4-FFF2-40B4-BE49-F238E27FC236}">
                <a16:creationId xmlns:a16="http://schemas.microsoft.com/office/drawing/2014/main" id="{FCBACF6C-ADB4-4267-8139-EECFBD18176B}"/>
              </a:ext>
            </a:extLst>
          </p:cNvPr>
          <p:cNvCxnSpPr/>
          <p:nvPr/>
        </p:nvCxnSpPr>
        <p:spPr>
          <a:xfrm>
            <a:off x="3864450" y="3844031"/>
            <a:ext cx="4554244" cy="0"/>
          </a:xfrm>
          <a:prstGeom prst="line">
            <a:avLst/>
          </a:prstGeom>
        </p:spPr>
        <p:style>
          <a:lnRef idx="1">
            <a:schemeClr val="accent1"/>
          </a:lnRef>
          <a:fillRef idx="0">
            <a:schemeClr val="accent1"/>
          </a:fillRef>
          <a:effectRef idx="0">
            <a:schemeClr val="accent1"/>
          </a:effectRef>
          <a:fontRef idx="minor">
            <a:schemeClr val="tx1"/>
          </a:fontRef>
        </p:style>
      </p:cxnSp>
      <p:pic>
        <p:nvPicPr>
          <p:cNvPr id="4102" name="Picture 6" descr="IDF">
            <a:extLst>
              <a:ext uri="{FF2B5EF4-FFF2-40B4-BE49-F238E27FC236}">
                <a16:creationId xmlns:a16="http://schemas.microsoft.com/office/drawing/2014/main" id="{622592C3-8609-478D-B2A7-5662C6F2D61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477033" y="5288911"/>
            <a:ext cx="731195" cy="609329"/>
          </a:xfrm>
          <a:prstGeom prst="rect">
            <a:avLst/>
          </a:prstGeom>
          <a:noFill/>
          <a:extLst>
            <a:ext uri="{909E8E84-426E-40DD-AFC4-6F175D3DCCD1}">
              <a14:hiddenFill xmlns:a14="http://schemas.microsoft.com/office/drawing/2010/main">
                <a:solidFill>
                  <a:srgbClr val="FFFFFF"/>
                </a:solidFill>
              </a14:hiddenFill>
            </a:ext>
          </a:extLst>
        </p:spPr>
      </p:pic>
      <p:pic>
        <p:nvPicPr>
          <p:cNvPr id="344" name="Picture 2" descr="Image result for Qi anxin logo">
            <a:extLst>
              <a:ext uri="{FF2B5EF4-FFF2-40B4-BE49-F238E27FC236}">
                <a16:creationId xmlns:a16="http://schemas.microsoft.com/office/drawing/2014/main" id="{47F33055-9235-4806-BA37-D156A0E089FD}"/>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36573" b="37739"/>
          <a:stretch/>
        </p:blipFill>
        <p:spPr bwMode="auto">
          <a:xfrm>
            <a:off x="10336078" y="5416667"/>
            <a:ext cx="1377342" cy="353818"/>
          </a:xfrm>
          <a:prstGeom prst="rect">
            <a:avLst/>
          </a:prstGeom>
          <a:noFill/>
          <a:extLst>
            <a:ext uri="{909E8E84-426E-40DD-AFC4-6F175D3DCCD1}">
              <a14:hiddenFill xmlns:a14="http://schemas.microsoft.com/office/drawing/2010/main">
                <a:solidFill>
                  <a:srgbClr val="FFFFFF"/>
                </a:solidFill>
              </a14:hiddenFill>
            </a:ext>
          </a:extLst>
        </p:spPr>
      </p:pic>
      <p:pic>
        <p:nvPicPr>
          <p:cNvPr id="345" name="Picture 16" descr="Image result for a1 telekom">
            <a:extLst>
              <a:ext uri="{FF2B5EF4-FFF2-40B4-BE49-F238E27FC236}">
                <a16:creationId xmlns:a16="http://schemas.microsoft.com/office/drawing/2014/main" id="{EF5B18F5-7E95-41E6-AC69-114F2FCAEAB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546503" y="4352166"/>
            <a:ext cx="1050312" cy="78423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ADC29AD1-3C38-4F9A-A64F-B36241B98ED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807177" y="5231429"/>
            <a:ext cx="1560320" cy="634083"/>
          </a:xfrm>
          <a:prstGeom prst="rect">
            <a:avLst/>
          </a:prstGeom>
          <a:noFill/>
          <a:extLst>
            <a:ext uri="{909E8E84-426E-40DD-AFC4-6F175D3DCCD1}">
              <a14:hiddenFill xmlns:a14="http://schemas.microsoft.com/office/drawing/2010/main">
                <a:solidFill>
                  <a:srgbClr val="FFFFFF"/>
                </a:solidFill>
              </a14:hiddenFill>
            </a:ext>
          </a:extLst>
        </p:spPr>
      </p:pic>
      <p:sp>
        <p:nvSpPr>
          <p:cNvPr id="22" name="Slide Number Placeholder 1">
            <a:extLst>
              <a:ext uri="{FF2B5EF4-FFF2-40B4-BE49-F238E27FC236}">
                <a16:creationId xmlns:a16="http://schemas.microsoft.com/office/drawing/2014/main" id="{23A1B144-D81F-4B02-B811-88B48B25E451}"/>
              </a:ext>
            </a:extLst>
          </p:cNvPr>
          <p:cNvSpPr>
            <a:spLocks noGrp="1"/>
          </p:cNvSpPr>
          <p:nvPr>
            <p:ph type="sldNum" sz="quarter" idx="12"/>
          </p:nvPr>
        </p:nvSpPr>
        <p:spPr>
          <a:xfrm>
            <a:off x="-18402" y="6356351"/>
            <a:ext cx="656700" cy="365125"/>
          </a:xfrm>
        </p:spPr>
        <p:txBody>
          <a:bodyPr/>
          <a:lstStyle/>
          <a:p>
            <a:fld id="{56DCFB14-7DA6-44D4-A265-5EB7147727CA}" type="slidenum">
              <a:rPr lang="en-US" smtClean="0"/>
              <a:t>7</a:t>
            </a:fld>
            <a:endParaRPr lang="en-US" dirty="0"/>
          </a:p>
        </p:txBody>
      </p:sp>
    </p:spTree>
    <p:extLst>
      <p:ext uri="{BB962C8B-B14F-4D97-AF65-F5344CB8AC3E}">
        <p14:creationId xmlns:p14="http://schemas.microsoft.com/office/powerpoint/2010/main" val="2083535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E62322-9837-4407-BABE-3D4D25D714E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DCFB14-7DA6-44D4-A265-5EB7147727CA}" type="slidenum">
              <a:rPr kumimoji="0" lang="en-US" sz="1000" b="0" i="0" u="none" strike="noStrike" kern="1200" cap="none" spc="0" normalizeH="0" baseline="0" noProof="0" smtClean="0">
                <a:ln>
                  <a:noFill/>
                </a:ln>
                <a:solidFill>
                  <a:srgbClr val="292A2E">
                    <a:tint val="75000"/>
                  </a:srgbClr>
                </a:solidFill>
                <a:effectLst/>
                <a:uLnTx/>
                <a:uFillTx/>
                <a:latin typeface="Open Sans"/>
                <a:ea typeface="+mn-ea"/>
                <a:cs typeface="Open San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000" b="0" i="0" u="none" strike="noStrike" kern="1200" cap="none" spc="0" normalizeH="0" baseline="0" noProof="0">
              <a:ln>
                <a:noFill/>
              </a:ln>
              <a:solidFill>
                <a:srgbClr val="292A2E">
                  <a:tint val="75000"/>
                </a:srgbClr>
              </a:solidFill>
              <a:effectLst/>
              <a:uLnTx/>
              <a:uFillTx/>
              <a:latin typeface="Open Sans"/>
              <a:ea typeface="+mn-ea"/>
              <a:cs typeface="Open Sans"/>
            </a:endParaRPr>
          </a:p>
        </p:txBody>
      </p:sp>
      <p:sp>
        <p:nvSpPr>
          <p:cNvPr id="6" name="Title 5">
            <a:extLst>
              <a:ext uri="{FF2B5EF4-FFF2-40B4-BE49-F238E27FC236}">
                <a16:creationId xmlns:a16="http://schemas.microsoft.com/office/drawing/2014/main" id="{4994247F-3F0D-4247-81BE-AAB3F2BC6EF0}"/>
              </a:ext>
            </a:extLst>
          </p:cNvPr>
          <p:cNvSpPr>
            <a:spLocks noGrp="1"/>
          </p:cNvSpPr>
          <p:nvPr>
            <p:ph type="title" idx="4294967295"/>
          </p:nvPr>
        </p:nvSpPr>
        <p:spPr>
          <a:xfrm>
            <a:off x="0" y="383752"/>
            <a:ext cx="12192000" cy="618385"/>
          </a:xfrm>
        </p:spPr>
        <p:txBody>
          <a:bodyPr>
            <a:normAutofit/>
          </a:bodyPr>
          <a:lstStyle/>
          <a:p>
            <a:pPr algn="ctr" rtl="0"/>
            <a:r>
              <a:rPr lang="en-US" sz="3200" b="1" dirty="0"/>
              <a:t>Dozens of New Cyber Range </a:t>
            </a:r>
            <a:r>
              <a:rPr lang="en-US" sz="3200" b="1" dirty="0">
                <a:solidFill>
                  <a:srgbClr val="FFC000"/>
                </a:solidFill>
              </a:rPr>
              <a:t>Facilities</a:t>
            </a:r>
            <a:endParaRPr lang="x-none" sz="3200" b="1" dirty="0">
              <a:solidFill>
                <a:srgbClr val="FFC000"/>
              </a:solidFill>
            </a:endParaRPr>
          </a:p>
        </p:txBody>
      </p:sp>
      <p:sp>
        <p:nvSpPr>
          <p:cNvPr id="29" name="Title 2">
            <a:extLst>
              <a:ext uri="{FF2B5EF4-FFF2-40B4-BE49-F238E27FC236}">
                <a16:creationId xmlns:a16="http://schemas.microsoft.com/office/drawing/2014/main" id="{7D071000-AF2C-47EE-90F1-A3B41EC5C0A9}"/>
              </a:ext>
            </a:extLst>
          </p:cNvPr>
          <p:cNvSpPr txBox="1">
            <a:spLocks/>
          </p:cNvSpPr>
          <p:nvPr/>
        </p:nvSpPr>
        <p:spPr>
          <a:xfrm>
            <a:off x="838200" y="6151289"/>
            <a:ext cx="10515600" cy="68022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x-none" sz="1400" b="1" i="0" u="none" strike="noStrike" kern="1200" cap="none" spc="0" normalizeH="0" baseline="0" noProof="0">
              <a:ln>
                <a:noFill/>
              </a:ln>
              <a:solidFill>
                <a:srgbClr val="292A2E"/>
              </a:solidFill>
              <a:effectLst/>
              <a:uLnTx/>
              <a:uFillTx/>
              <a:latin typeface="Open Sans"/>
              <a:ea typeface="+mj-ea"/>
              <a:cs typeface="Open Sans"/>
            </a:endParaRPr>
          </a:p>
        </p:txBody>
      </p:sp>
      <p:cxnSp>
        <p:nvCxnSpPr>
          <p:cNvPr id="10" name="Straight Connector 9">
            <a:extLst>
              <a:ext uri="{FF2B5EF4-FFF2-40B4-BE49-F238E27FC236}">
                <a16:creationId xmlns:a16="http://schemas.microsoft.com/office/drawing/2014/main" id="{5B8DAC17-02FE-AE44-AD54-DE7882840BC5}"/>
              </a:ext>
            </a:extLst>
          </p:cNvPr>
          <p:cNvCxnSpPr/>
          <p:nvPr/>
        </p:nvCxnSpPr>
        <p:spPr>
          <a:xfrm>
            <a:off x="5284881" y="1111139"/>
            <a:ext cx="1735559" cy="0"/>
          </a:xfrm>
          <a:prstGeom prst="line">
            <a:avLst/>
          </a:prstGeom>
          <a:ln w="44450">
            <a:solidFill>
              <a:srgbClr val="FFC000"/>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building, ground, outdoor, chair&#10;&#10;Description automatically generated">
            <a:extLst>
              <a:ext uri="{FF2B5EF4-FFF2-40B4-BE49-F238E27FC236}">
                <a16:creationId xmlns:a16="http://schemas.microsoft.com/office/drawing/2014/main" id="{63FF19EB-6AEF-43BC-BCDD-70610A73A48E}"/>
              </a:ext>
            </a:extLst>
          </p:cNvPr>
          <p:cNvPicPr>
            <a:picLocks noChangeAspect="1"/>
          </p:cNvPicPr>
          <p:nvPr/>
        </p:nvPicPr>
        <p:blipFill rotWithShape="1">
          <a:blip r:embed="rId3"/>
          <a:srcRect t="21105" b="23282"/>
          <a:stretch/>
        </p:blipFill>
        <p:spPr>
          <a:xfrm>
            <a:off x="-1468" y="1391919"/>
            <a:ext cx="12197430" cy="4531361"/>
          </a:xfrm>
          <a:prstGeom prst="rect">
            <a:avLst/>
          </a:prstGeom>
        </p:spPr>
      </p:pic>
      <p:sp>
        <p:nvSpPr>
          <p:cNvPr id="9" name="TextBox 8">
            <a:extLst>
              <a:ext uri="{FF2B5EF4-FFF2-40B4-BE49-F238E27FC236}">
                <a16:creationId xmlns:a16="http://schemas.microsoft.com/office/drawing/2014/main" id="{EE690C07-A432-4559-8899-B21BF8718215}"/>
              </a:ext>
            </a:extLst>
          </p:cNvPr>
          <p:cNvSpPr txBox="1"/>
          <p:nvPr/>
        </p:nvSpPr>
        <p:spPr>
          <a:xfrm>
            <a:off x="3277380" y="5937929"/>
            <a:ext cx="5750560" cy="646331"/>
          </a:xfrm>
          <a:prstGeom prst="rect">
            <a:avLst/>
          </a:prstGeom>
          <a:noFill/>
        </p:spPr>
        <p:txBody>
          <a:bodyPr wrap="square" rtlCol="0">
            <a:spAutoFit/>
          </a:bodyPr>
          <a:lstStyle/>
          <a:p>
            <a:pPr algn="ctr"/>
            <a:r>
              <a:rPr lang="en-US" b="1" dirty="0"/>
              <a:t>Cybersecurity Center of the Americas</a:t>
            </a:r>
            <a:br>
              <a:rPr lang="en-US" b="1" dirty="0"/>
            </a:br>
            <a:r>
              <a:rPr lang="en-US" dirty="0"/>
              <a:t>Miami Dade College</a:t>
            </a:r>
            <a:endParaRPr lang="en-IL" dirty="0"/>
          </a:p>
        </p:txBody>
      </p:sp>
    </p:spTree>
    <p:extLst>
      <p:ext uri="{BB962C8B-B14F-4D97-AF65-F5344CB8AC3E}">
        <p14:creationId xmlns:p14="http://schemas.microsoft.com/office/powerpoint/2010/main" val="3690094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 name="Oval 7"/>
          <p:cNvSpPr/>
          <p:nvPr/>
        </p:nvSpPr>
        <p:spPr>
          <a:xfrm>
            <a:off x="876710" y="1101526"/>
            <a:ext cx="10274710" cy="4924185"/>
          </a:xfrm>
          <a:custGeom>
            <a:avLst/>
            <a:gdLst>
              <a:gd name="connsiteX0" fmla="*/ 4433145 w 10733549"/>
              <a:gd name="connsiteY0" fmla="*/ 3039807 h 4678517"/>
              <a:gd name="connsiteX1" fmla="*/ 4243524 w 10733549"/>
              <a:gd name="connsiteY1" fmla="*/ 3016423 h 4678517"/>
              <a:gd name="connsiteX2" fmla="*/ 4193420 w 10733549"/>
              <a:gd name="connsiteY2" fmla="*/ 3039807 h 4678517"/>
              <a:gd name="connsiteX3" fmla="*/ 4433145 w 10733549"/>
              <a:gd name="connsiteY3" fmla="*/ 3039807 h 4678517"/>
              <a:gd name="connsiteX4" fmla="*/ 5391355 w 10733549"/>
              <a:gd name="connsiteY4" fmla="*/ 0 h 4678517"/>
              <a:gd name="connsiteX5" fmla="*/ 6777375 w 10733549"/>
              <a:gd name="connsiteY5" fmla="*/ 736941 h 4678517"/>
              <a:gd name="connsiteX6" fmla="*/ 6780374 w 10733549"/>
              <a:gd name="connsiteY6" fmla="*/ 741878 h 4678517"/>
              <a:gd name="connsiteX7" fmla="*/ 6780994 w 10733549"/>
              <a:gd name="connsiteY7" fmla="*/ 741501 h 4678517"/>
              <a:gd name="connsiteX8" fmla="*/ 7718322 w 10733549"/>
              <a:gd name="connsiteY8" fmla="*/ 504161 h 4678517"/>
              <a:gd name="connsiteX9" fmla="*/ 9644823 w 10733549"/>
              <a:gd name="connsiteY9" fmla="*/ 2074304 h 4678517"/>
              <a:gd name="connsiteX10" fmla="*/ 9672568 w 10733549"/>
              <a:gd name="connsiteY10" fmla="*/ 2256101 h 4678517"/>
              <a:gd name="connsiteX11" fmla="*/ 9762023 w 10733549"/>
              <a:gd name="connsiteY11" fmla="*/ 2269753 h 4678517"/>
              <a:gd name="connsiteX12" fmla="*/ 10733549 w 10733549"/>
              <a:gd name="connsiteY12" fmla="*/ 3461775 h 4678517"/>
              <a:gd name="connsiteX13" fmla="*/ 9516807 w 10733549"/>
              <a:gd name="connsiteY13" fmla="*/ 4678517 h 4678517"/>
              <a:gd name="connsiteX14" fmla="*/ 9392402 w 10733549"/>
              <a:gd name="connsiteY14" fmla="*/ 4672235 h 4678517"/>
              <a:gd name="connsiteX15" fmla="*/ 9326190 w 10733549"/>
              <a:gd name="connsiteY15" fmla="*/ 4662130 h 4678517"/>
              <a:gd name="connsiteX16" fmla="*/ 1130403 w 10733549"/>
              <a:gd name="connsiteY16" fmla="*/ 4662130 h 4678517"/>
              <a:gd name="connsiteX17" fmla="*/ 1046124 w 10733549"/>
              <a:gd name="connsiteY17" fmla="*/ 4674181 h 4678517"/>
              <a:gd name="connsiteX18" fmla="*/ 954549 w 10733549"/>
              <a:gd name="connsiteY18" fmla="*/ 4678517 h 4678517"/>
              <a:gd name="connsiteX19" fmla="*/ 856952 w 10733549"/>
              <a:gd name="connsiteY19" fmla="*/ 4673589 h 4678517"/>
              <a:gd name="connsiteX20" fmla="*/ 781870 w 10733549"/>
              <a:gd name="connsiteY20" fmla="*/ 4662130 h 4678517"/>
              <a:gd name="connsiteX21" fmla="*/ 704645 w 10733549"/>
              <a:gd name="connsiteY21" fmla="*/ 4662130 h 4678517"/>
              <a:gd name="connsiteX22" fmla="*/ 704645 w 10733549"/>
              <a:gd name="connsiteY22" fmla="*/ 4644332 h 4678517"/>
              <a:gd name="connsiteX23" fmla="*/ 670695 w 10733549"/>
              <a:gd name="connsiteY23" fmla="*/ 4635603 h 4678517"/>
              <a:gd name="connsiteX24" fmla="*/ 0 w 10733549"/>
              <a:gd name="connsiteY24" fmla="*/ 3723968 h 4678517"/>
              <a:gd name="connsiteX25" fmla="*/ 762174 w 10733549"/>
              <a:gd name="connsiteY25" fmla="*/ 2788812 h 4678517"/>
              <a:gd name="connsiteX26" fmla="*/ 808633 w 10733549"/>
              <a:gd name="connsiteY26" fmla="*/ 2781722 h 4678517"/>
              <a:gd name="connsiteX27" fmla="*/ 798031 w 10733549"/>
              <a:gd name="connsiteY27" fmla="*/ 2740491 h 4678517"/>
              <a:gd name="connsiteX28" fmla="*/ 770193 w 10733549"/>
              <a:gd name="connsiteY28" fmla="*/ 2464339 h 4678517"/>
              <a:gd name="connsiteX29" fmla="*/ 2140436 w 10733549"/>
              <a:gd name="connsiteY29" fmla="*/ 1094096 h 4678517"/>
              <a:gd name="connsiteX30" fmla="*/ 2416588 w 10733549"/>
              <a:gd name="connsiteY30" fmla="*/ 1121934 h 4678517"/>
              <a:gd name="connsiteX31" fmla="*/ 2451127 w 10733549"/>
              <a:gd name="connsiteY31" fmla="*/ 1130815 h 4678517"/>
              <a:gd name="connsiteX32" fmla="*/ 2483414 w 10733549"/>
              <a:gd name="connsiteY32" fmla="*/ 1077670 h 4678517"/>
              <a:gd name="connsiteX33" fmla="*/ 3601064 w 10733549"/>
              <a:gd name="connsiteY33" fmla="*/ 483420 h 4678517"/>
              <a:gd name="connsiteX34" fmla="*/ 4001870 w 10733549"/>
              <a:gd name="connsiteY34" fmla="*/ 544016 h 4678517"/>
              <a:gd name="connsiteX35" fmla="*/ 4120491 w 10733549"/>
              <a:gd name="connsiteY35" fmla="*/ 587432 h 4678517"/>
              <a:gd name="connsiteX36" fmla="*/ 4209437 w 10733549"/>
              <a:gd name="connsiteY36" fmla="*/ 489566 h 4678517"/>
              <a:gd name="connsiteX37" fmla="*/ 5391355 w 10733549"/>
              <a:gd name="connsiteY37" fmla="*/ 0 h 4678517"/>
              <a:gd name="connsiteX0" fmla="*/ 4404918 w 10733549"/>
              <a:gd name="connsiteY0" fmla="*/ 3201940 h 4678517"/>
              <a:gd name="connsiteX1" fmla="*/ 4243524 w 10733549"/>
              <a:gd name="connsiteY1" fmla="*/ 3016423 h 4678517"/>
              <a:gd name="connsiteX2" fmla="*/ 4193420 w 10733549"/>
              <a:gd name="connsiteY2" fmla="*/ 3039807 h 4678517"/>
              <a:gd name="connsiteX3" fmla="*/ 4404918 w 10733549"/>
              <a:gd name="connsiteY3" fmla="*/ 3201940 h 4678517"/>
              <a:gd name="connsiteX4" fmla="*/ 5391355 w 10733549"/>
              <a:gd name="connsiteY4" fmla="*/ 0 h 4678517"/>
              <a:gd name="connsiteX5" fmla="*/ 6777375 w 10733549"/>
              <a:gd name="connsiteY5" fmla="*/ 736941 h 4678517"/>
              <a:gd name="connsiteX6" fmla="*/ 6780374 w 10733549"/>
              <a:gd name="connsiteY6" fmla="*/ 741878 h 4678517"/>
              <a:gd name="connsiteX7" fmla="*/ 6780994 w 10733549"/>
              <a:gd name="connsiteY7" fmla="*/ 741501 h 4678517"/>
              <a:gd name="connsiteX8" fmla="*/ 7718322 w 10733549"/>
              <a:gd name="connsiteY8" fmla="*/ 504161 h 4678517"/>
              <a:gd name="connsiteX9" fmla="*/ 9644823 w 10733549"/>
              <a:gd name="connsiteY9" fmla="*/ 2074304 h 4678517"/>
              <a:gd name="connsiteX10" fmla="*/ 9672568 w 10733549"/>
              <a:gd name="connsiteY10" fmla="*/ 2256101 h 4678517"/>
              <a:gd name="connsiteX11" fmla="*/ 9762023 w 10733549"/>
              <a:gd name="connsiteY11" fmla="*/ 2269753 h 4678517"/>
              <a:gd name="connsiteX12" fmla="*/ 10733549 w 10733549"/>
              <a:gd name="connsiteY12" fmla="*/ 3461775 h 4678517"/>
              <a:gd name="connsiteX13" fmla="*/ 9516807 w 10733549"/>
              <a:gd name="connsiteY13" fmla="*/ 4678517 h 4678517"/>
              <a:gd name="connsiteX14" fmla="*/ 9392402 w 10733549"/>
              <a:gd name="connsiteY14" fmla="*/ 4672235 h 4678517"/>
              <a:gd name="connsiteX15" fmla="*/ 9326190 w 10733549"/>
              <a:gd name="connsiteY15" fmla="*/ 4662130 h 4678517"/>
              <a:gd name="connsiteX16" fmla="*/ 1130403 w 10733549"/>
              <a:gd name="connsiteY16" fmla="*/ 4662130 h 4678517"/>
              <a:gd name="connsiteX17" fmla="*/ 1046124 w 10733549"/>
              <a:gd name="connsiteY17" fmla="*/ 4674181 h 4678517"/>
              <a:gd name="connsiteX18" fmla="*/ 954549 w 10733549"/>
              <a:gd name="connsiteY18" fmla="*/ 4678517 h 4678517"/>
              <a:gd name="connsiteX19" fmla="*/ 856952 w 10733549"/>
              <a:gd name="connsiteY19" fmla="*/ 4673589 h 4678517"/>
              <a:gd name="connsiteX20" fmla="*/ 781870 w 10733549"/>
              <a:gd name="connsiteY20" fmla="*/ 4662130 h 4678517"/>
              <a:gd name="connsiteX21" fmla="*/ 704645 w 10733549"/>
              <a:gd name="connsiteY21" fmla="*/ 4662130 h 4678517"/>
              <a:gd name="connsiteX22" fmla="*/ 704645 w 10733549"/>
              <a:gd name="connsiteY22" fmla="*/ 4644332 h 4678517"/>
              <a:gd name="connsiteX23" fmla="*/ 670695 w 10733549"/>
              <a:gd name="connsiteY23" fmla="*/ 4635603 h 4678517"/>
              <a:gd name="connsiteX24" fmla="*/ 0 w 10733549"/>
              <a:gd name="connsiteY24" fmla="*/ 3723968 h 4678517"/>
              <a:gd name="connsiteX25" fmla="*/ 762174 w 10733549"/>
              <a:gd name="connsiteY25" fmla="*/ 2788812 h 4678517"/>
              <a:gd name="connsiteX26" fmla="*/ 808633 w 10733549"/>
              <a:gd name="connsiteY26" fmla="*/ 2781722 h 4678517"/>
              <a:gd name="connsiteX27" fmla="*/ 798031 w 10733549"/>
              <a:gd name="connsiteY27" fmla="*/ 2740491 h 4678517"/>
              <a:gd name="connsiteX28" fmla="*/ 770193 w 10733549"/>
              <a:gd name="connsiteY28" fmla="*/ 2464339 h 4678517"/>
              <a:gd name="connsiteX29" fmla="*/ 2140436 w 10733549"/>
              <a:gd name="connsiteY29" fmla="*/ 1094096 h 4678517"/>
              <a:gd name="connsiteX30" fmla="*/ 2416588 w 10733549"/>
              <a:gd name="connsiteY30" fmla="*/ 1121934 h 4678517"/>
              <a:gd name="connsiteX31" fmla="*/ 2451127 w 10733549"/>
              <a:gd name="connsiteY31" fmla="*/ 1130815 h 4678517"/>
              <a:gd name="connsiteX32" fmla="*/ 2483414 w 10733549"/>
              <a:gd name="connsiteY32" fmla="*/ 1077670 h 4678517"/>
              <a:gd name="connsiteX33" fmla="*/ 3601064 w 10733549"/>
              <a:gd name="connsiteY33" fmla="*/ 483420 h 4678517"/>
              <a:gd name="connsiteX34" fmla="*/ 4001870 w 10733549"/>
              <a:gd name="connsiteY34" fmla="*/ 544016 h 4678517"/>
              <a:gd name="connsiteX35" fmla="*/ 4120491 w 10733549"/>
              <a:gd name="connsiteY35" fmla="*/ 587432 h 4678517"/>
              <a:gd name="connsiteX36" fmla="*/ 4209437 w 10733549"/>
              <a:gd name="connsiteY36" fmla="*/ 489566 h 4678517"/>
              <a:gd name="connsiteX37" fmla="*/ 5391355 w 10733549"/>
              <a:gd name="connsiteY37" fmla="*/ 0 h 4678517"/>
              <a:gd name="connsiteX0" fmla="*/ 4404918 w 10733549"/>
              <a:gd name="connsiteY0" fmla="*/ 3201940 h 4678517"/>
              <a:gd name="connsiteX1" fmla="*/ 4193420 w 10733549"/>
              <a:gd name="connsiteY1" fmla="*/ 3039807 h 4678517"/>
              <a:gd name="connsiteX2" fmla="*/ 4404918 w 10733549"/>
              <a:gd name="connsiteY2" fmla="*/ 3201940 h 4678517"/>
              <a:gd name="connsiteX3" fmla="*/ 5391355 w 10733549"/>
              <a:gd name="connsiteY3" fmla="*/ 0 h 4678517"/>
              <a:gd name="connsiteX4" fmla="*/ 6777375 w 10733549"/>
              <a:gd name="connsiteY4" fmla="*/ 736941 h 4678517"/>
              <a:gd name="connsiteX5" fmla="*/ 6780374 w 10733549"/>
              <a:gd name="connsiteY5" fmla="*/ 741878 h 4678517"/>
              <a:gd name="connsiteX6" fmla="*/ 6780994 w 10733549"/>
              <a:gd name="connsiteY6" fmla="*/ 741501 h 4678517"/>
              <a:gd name="connsiteX7" fmla="*/ 7718322 w 10733549"/>
              <a:gd name="connsiteY7" fmla="*/ 504161 h 4678517"/>
              <a:gd name="connsiteX8" fmla="*/ 9644823 w 10733549"/>
              <a:gd name="connsiteY8" fmla="*/ 2074304 h 4678517"/>
              <a:gd name="connsiteX9" fmla="*/ 9672568 w 10733549"/>
              <a:gd name="connsiteY9" fmla="*/ 2256101 h 4678517"/>
              <a:gd name="connsiteX10" fmla="*/ 9762023 w 10733549"/>
              <a:gd name="connsiteY10" fmla="*/ 2269753 h 4678517"/>
              <a:gd name="connsiteX11" fmla="*/ 10733549 w 10733549"/>
              <a:gd name="connsiteY11" fmla="*/ 3461775 h 4678517"/>
              <a:gd name="connsiteX12" fmla="*/ 9516807 w 10733549"/>
              <a:gd name="connsiteY12" fmla="*/ 4678517 h 4678517"/>
              <a:gd name="connsiteX13" fmla="*/ 9392402 w 10733549"/>
              <a:gd name="connsiteY13" fmla="*/ 4672235 h 4678517"/>
              <a:gd name="connsiteX14" fmla="*/ 9326190 w 10733549"/>
              <a:gd name="connsiteY14" fmla="*/ 4662130 h 4678517"/>
              <a:gd name="connsiteX15" fmla="*/ 1130403 w 10733549"/>
              <a:gd name="connsiteY15" fmla="*/ 4662130 h 4678517"/>
              <a:gd name="connsiteX16" fmla="*/ 1046124 w 10733549"/>
              <a:gd name="connsiteY16" fmla="*/ 4674181 h 4678517"/>
              <a:gd name="connsiteX17" fmla="*/ 954549 w 10733549"/>
              <a:gd name="connsiteY17" fmla="*/ 4678517 h 4678517"/>
              <a:gd name="connsiteX18" fmla="*/ 856952 w 10733549"/>
              <a:gd name="connsiteY18" fmla="*/ 4673589 h 4678517"/>
              <a:gd name="connsiteX19" fmla="*/ 781870 w 10733549"/>
              <a:gd name="connsiteY19" fmla="*/ 4662130 h 4678517"/>
              <a:gd name="connsiteX20" fmla="*/ 704645 w 10733549"/>
              <a:gd name="connsiteY20" fmla="*/ 4662130 h 4678517"/>
              <a:gd name="connsiteX21" fmla="*/ 704645 w 10733549"/>
              <a:gd name="connsiteY21" fmla="*/ 4644332 h 4678517"/>
              <a:gd name="connsiteX22" fmla="*/ 670695 w 10733549"/>
              <a:gd name="connsiteY22" fmla="*/ 4635603 h 4678517"/>
              <a:gd name="connsiteX23" fmla="*/ 0 w 10733549"/>
              <a:gd name="connsiteY23" fmla="*/ 3723968 h 4678517"/>
              <a:gd name="connsiteX24" fmla="*/ 762174 w 10733549"/>
              <a:gd name="connsiteY24" fmla="*/ 2788812 h 4678517"/>
              <a:gd name="connsiteX25" fmla="*/ 808633 w 10733549"/>
              <a:gd name="connsiteY25" fmla="*/ 2781722 h 4678517"/>
              <a:gd name="connsiteX26" fmla="*/ 798031 w 10733549"/>
              <a:gd name="connsiteY26" fmla="*/ 2740491 h 4678517"/>
              <a:gd name="connsiteX27" fmla="*/ 770193 w 10733549"/>
              <a:gd name="connsiteY27" fmla="*/ 2464339 h 4678517"/>
              <a:gd name="connsiteX28" fmla="*/ 2140436 w 10733549"/>
              <a:gd name="connsiteY28" fmla="*/ 1094096 h 4678517"/>
              <a:gd name="connsiteX29" fmla="*/ 2416588 w 10733549"/>
              <a:gd name="connsiteY29" fmla="*/ 1121934 h 4678517"/>
              <a:gd name="connsiteX30" fmla="*/ 2451127 w 10733549"/>
              <a:gd name="connsiteY30" fmla="*/ 1130815 h 4678517"/>
              <a:gd name="connsiteX31" fmla="*/ 2483414 w 10733549"/>
              <a:gd name="connsiteY31" fmla="*/ 1077670 h 4678517"/>
              <a:gd name="connsiteX32" fmla="*/ 3601064 w 10733549"/>
              <a:gd name="connsiteY32" fmla="*/ 483420 h 4678517"/>
              <a:gd name="connsiteX33" fmla="*/ 4001870 w 10733549"/>
              <a:gd name="connsiteY33" fmla="*/ 544016 h 4678517"/>
              <a:gd name="connsiteX34" fmla="*/ 4120491 w 10733549"/>
              <a:gd name="connsiteY34" fmla="*/ 587432 h 4678517"/>
              <a:gd name="connsiteX35" fmla="*/ 4209437 w 10733549"/>
              <a:gd name="connsiteY35" fmla="*/ 489566 h 4678517"/>
              <a:gd name="connsiteX36" fmla="*/ 5391355 w 10733549"/>
              <a:gd name="connsiteY36" fmla="*/ 0 h 4678517"/>
              <a:gd name="connsiteX0" fmla="*/ 5391355 w 10733549"/>
              <a:gd name="connsiteY0" fmla="*/ 0 h 4678517"/>
              <a:gd name="connsiteX1" fmla="*/ 6777375 w 10733549"/>
              <a:gd name="connsiteY1" fmla="*/ 736941 h 4678517"/>
              <a:gd name="connsiteX2" fmla="*/ 6780374 w 10733549"/>
              <a:gd name="connsiteY2" fmla="*/ 741878 h 4678517"/>
              <a:gd name="connsiteX3" fmla="*/ 6780994 w 10733549"/>
              <a:gd name="connsiteY3" fmla="*/ 741501 h 4678517"/>
              <a:gd name="connsiteX4" fmla="*/ 7718322 w 10733549"/>
              <a:gd name="connsiteY4" fmla="*/ 504161 h 4678517"/>
              <a:gd name="connsiteX5" fmla="*/ 9644823 w 10733549"/>
              <a:gd name="connsiteY5" fmla="*/ 2074304 h 4678517"/>
              <a:gd name="connsiteX6" fmla="*/ 9672568 w 10733549"/>
              <a:gd name="connsiteY6" fmla="*/ 2256101 h 4678517"/>
              <a:gd name="connsiteX7" fmla="*/ 9762023 w 10733549"/>
              <a:gd name="connsiteY7" fmla="*/ 2269753 h 4678517"/>
              <a:gd name="connsiteX8" fmla="*/ 10733549 w 10733549"/>
              <a:gd name="connsiteY8" fmla="*/ 3461775 h 4678517"/>
              <a:gd name="connsiteX9" fmla="*/ 9516807 w 10733549"/>
              <a:gd name="connsiteY9" fmla="*/ 4678517 h 4678517"/>
              <a:gd name="connsiteX10" fmla="*/ 9392402 w 10733549"/>
              <a:gd name="connsiteY10" fmla="*/ 4672235 h 4678517"/>
              <a:gd name="connsiteX11" fmla="*/ 9326190 w 10733549"/>
              <a:gd name="connsiteY11" fmla="*/ 4662130 h 4678517"/>
              <a:gd name="connsiteX12" fmla="*/ 1130403 w 10733549"/>
              <a:gd name="connsiteY12" fmla="*/ 4662130 h 4678517"/>
              <a:gd name="connsiteX13" fmla="*/ 1046124 w 10733549"/>
              <a:gd name="connsiteY13" fmla="*/ 4674181 h 4678517"/>
              <a:gd name="connsiteX14" fmla="*/ 954549 w 10733549"/>
              <a:gd name="connsiteY14" fmla="*/ 4678517 h 4678517"/>
              <a:gd name="connsiteX15" fmla="*/ 856952 w 10733549"/>
              <a:gd name="connsiteY15" fmla="*/ 4673589 h 4678517"/>
              <a:gd name="connsiteX16" fmla="*/ 781870 w 10733549"/>
              <a:gd name="connsiteY16" fmla="*/ 4662130 h 4678517"/>
              <a:gd name="connsiteX17" fmla="*/ 704645 w 10733549"/>
              <a:gd name="connsiteY17" fmla="*/ 4662130 h 4678517"/>
              <a:gd name="connsiteX18" fmla="*/ 704645 w 10733549"/>
              <a:gd name="connsiteY18" fmla="*/ 4644332 h 4678517"/>
              <a:gd name="connsiteX19" fmla="*/ 670695 w 10733549"/>
              <a:gd name="connsiteY19" fmla="*/ 4635603 h 4678517"/>
              <a:gd name="connsiteX20" fmla="*/ 0 w 10733549"/>
              <a:gd name="connsiteY20" fmla="*/ 3723968 h 4678517"/>
              <a:gd name="connsiteX21" fmla="*/ 762174 w 10733549"/>
              <a:gd name="connsiteY21" fmla="*/ 2788812 h 4678517"/>
              <a:gd name="connsiteX22" fmla="*/ 808633 w 10733549"/>
              <a:gd name="connsiteY22" fmla="*/ 2781722 h 4678517"/>
              <a:gd name="connsiteX23" fmla="*/ 798031 w 10733549"/>
              <a:gd name="connsiteY23" fmla="*/ 2740491 h 4678517"/>
              <a:gd name="connsiteX24" fmla="*/ 770193 w 10733549"/>
              <a:gd name="connsiteY24" fmla="*/ 2464339 h 4678517"/>
              <a:gd name="connsiteX25" fmla="*/ 2140436 w 10733549"/>
              <a:gd name="connsiteY25" fmla="*/ 1094096 h 4678517"/>
              <a:gd name="connsiteX26" fmla="*/ 2416588 w 10733549"/>
              <a:gd name="connsiteY26" fmla="*/ 1121934 h 4678517"/>
              <a:gd name="connsiteX27" fmla="*/ 2451127 w 10733549"/>
              <a:gd name="connsiteY27" fmla="*/ 1130815 h 4678517"/>
              <a:gd name="connsiteX28" fmla="*/ 2483414 w 10733549"/>
              <a:gd name="connsiteY28" fmla="*/ 1077670 h 4678517"/>
              <a:gd name="connsiteX29" fmla="*/ 3601064 w 10733549"/>
              <a:gd name="connsiteY29" fmla="*/ 483420 h 4678517"/>
              <a:gd name="connsiteX30" fmla="*/ 4001870 w 10733549"/>
              <a:gd name="connsiteY30" fmla="*/ 544016 h 4678517"/>
              <a:gd name="connsiteX31" fmla="*/ 4120491 w 10733549"/>
              <a:gd name="connsiteY31" fmla="*/ 587432 h 4678517"/>
              <a:gd name="connsiteX32" fmla="*/ 4209437 w 10733549"/>
              <a:gd name="connsiteY32" fmla="*/ 489566 h 4678517"/>
              <a:gd name="connsiteX33" fmla="*/ 5391355 w 10733549"/>
              <a:gd name="connsiteY33" fmla="*/ 0 h 4678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733549" h="4678517">
                <a:moveTo>
                  <a:pt x="5391355" y="0"/>
                </a:moveTo>
                <a:cubicBezTo>
                  <a:pt x="5968314" y="0"/>
                  <a:pt x="6476998" y="292324"/>
                  <a:pt x="6777375" y="736941"/>
                </a:cubicBezTo>
                <a:lnTo>
                  <a:pt x="6780374" y="741878"/>
                </a:lnTo>
                <a:lnTo>
                  <a:pt x="6780994" y="741501"/>
                </a:lnTo>
                <a:cubicBezTo>
                  <a:pt x="7059627" y="590139"/>
                  <a:pt x="7378934" y="504161"/>
                  <a:pt x="7718322" y="504161"/>
                </a:cubicBezTo>
                <a:cubicBezTo>
                  <a:pt x="8668608" y="504161"/>
                  <a:pt x="9461458" y="1178226"/>
                  <a:pt x="9644823" y="2074304"/>
                </a:cubicBezTo>
                <a:lnTo>
                  <a:pt x="9672568" y="2256101"/>
                </a:lnTo>
                <a:lnTo>
                  <a:pt x="9762023" y="2269753"/>
                </a:lnTo>
                <a:cubicBezTo>
                  <a:pt x="10316472" y="2383210"/>
                  <a:pt x="10733549" y="2873786"/>
                  <a:pt x="10733549" y="3461775"/>
                </a:cubicBezTo>
                <a:cubicBezTo>
                  <a:pt x="10733549" y="4133763"/>
                  <a:pt x="10188795" y="4678517"/>
                  <a:pt x="9516807" y="4678517"/>
                </a:cubicBezTo>
                <a:cubicBezTo>
                  <a:pt x="9474808" y="4678517"/>
                  <a:pt x="9433306" y="4676389"/>
                  <a:pt x="9392402" y="4672235"/>
                </a:cubicBezTo>
                <a:lnTo>
                  <a:pt x="9326190" y="4662130"/>
                </a:lnTo>
                <a:lnTo>
                  <a:pt x="1130403" y="4662130"/>
                </a:lnTo>
                <a:lnTo>
                  <a:pt x="1046124" y="4674181"/>
                </a:lnTo>
                <a:cubicBezTo>
                  <a:pt x="1015985" y="4677050"/>
                  <a:pt x="985438" y="4678517"/>
                  <a:pt x="954549" y="4678517"/>
                </a:cubicBezTo>
                <a:cubicBezTo>
                  <a:pt x="921600" y="4678517"/>
                  <a:pt x="889041" y="4676848"/>
                  <a:pt x="856952" y="4673589"/>
                </a:cubicBezTo>
                <a:lnTo>
                  <a:pt x="781870" y="4662130"/>
                </a:lnTo>
                <a:lnTo>
                  <a:pt x="704645" y="4662130"/>
                </a:lnTo>
                <a:lnTo>
                  <a:pt x="704645" y="4644332"/>
                </a:lnTo>
                <a:lnTo>
                  <a:pt x="670695" y="4635603"/>
                </a:lnTo>
                <a:cubicBezTo>
                  <a:pt x="282128" y="4514746"/>
                  <a:pt x="0" y="4152304"/>
                  <a:pt x="0" y="3723968"/>
                </a:cubicBezTo>
                <a:cubicBezTo>
                  <a:pt x="0" y="3262683"/>
                  <a:pt x="327202" y="2877820"/>
                  <a:pt x="762174" y="2788812"/>
                </a:cubicBezTo>
                <a:lnTo>
                  <a:pt x="808633" y="2781722"/>
                </a:lnTo>
                <a:lnTo>
                  <a:pt x="798031" y="2740491"/>
                </a:lnTo>
                <a:cubicBezTo>
                  <a:pt x="779778" y="2651291"/>
                  <a:pt x="770193" y="2558935"/>
                  <a:pt x="770193" y="2464339"/>
                </a:cubicBezTo>
                <a:cubicBezTo>
                  <a:pt x="770193" y="1707575"/>
                  <a:pt x="1383672" y="1094096"/>
                  <a:pt x="2140436" y="1094096"/>
                </a:cubicBezTo>
                <a:cubicBezTo>
                  <a:pt x="2235031" y="1094096"/>
                  <a:pt x="2327388" y="1103681"/>
                  <a:pt x="2416588" y="1121934"/>
                </a:cubicBezTo>
                <a:lnTo>
                  <a:pt x="2451127" y="1130815"/>
                </a:lnTo>
                <a:lnTo>
                  <a:pt x="2483414" y="1077670"/>
                </a:lnTo>
                <a:cubicBezTo>
                  <a:pt x="2725631" y="719142"/>
                  <a:pt x="3135819" y="483420"/>
                  <a:pt x="3601064" y="483420"/>
                </a:cubicBezTo>
                <a:cubicBezTo>
                  <a:pt x="3740637" y="483420"/>
                  <a:pt x="3875255" y="504635"/>
                  <a:pt x="4001870" y="544016"/>
                </a:cubicBezTo>
                <a:lnTo>
                  <a:pt x="4120491" y="587432"/>
                </a:lnTo>
                <a:lnTo>
                  <a:pt x="4209437" y="489566"/>
                </a:lnTo>
                <a:cubicBezTo>
                  <a:pt x="4511916" y="187087"/>
                  <a:pt x="4929787" y="0"/>
                  <a:pt x="5391355" y="0"/>
                </a:cubicBezTo>
                <a:close/>
              </a:path>
            </a:pathLst>
          </a:custGeom>
          <a:solidFill>
            <a:srgbClr val="FBFBFB"/>
          </a:solidFill>
          <a:ln>
            <a:solidFill>
              <a:schemeClr val="accent2">
                <a:lumMod val="75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4" name="Oval 7"/>
          <p:cNvSpPr/>
          <p:nvPr/>
        </p:nvSpPr>
        <p:spPr>
          <a:xfrm>
            <a:off x="7675336" y="2588104"/>
            <a:ext cx="1036526" cy="521196"/>
          </a:xfrm>
          <a:custGeom>
            <a:avLst/>
            <a:gdLst>
              <a:gd name="connsiteX0" fmla="*/ 4433145 w 10733549"/>
              <a:gd name="connsiteY0" fmla="*/ 3039807 h 4678517"/>
              <a:gd name="connsiteX1" fmla="*/ 4243524 w 10733549"/>
              <a:gd name="connsiteY1" fmla="*/ 3016423 h 4678517"/>
              <a:gd name="connsiteX2" fmla="*/ 4193420 w 10733549"/>
              <a:gd name="connsiteY2" fmla="*/ 3039807 h 4678517"/>
              <a:gd name="connsiteX3" fmla="*/ 4433145 w 10733549"/>
              <a:gd name="connsiteY3" fmla="*/ 3039807 h 4678517"/>
              <a:gd name="connsiteX4" fmla="*/ 5391355 w 10733549"/>
              <a:gd name="connsiteY4" fmla="*/ 0 h 4678517"/>
              <a:gd name="connsiteX5" fmla="*/ 6777375 w 10733549"/>
              <a:gd name="connsiteY5" fmla="*/ 736941 h 4678517"/>
              <a:gd name="connsiteX6" fmla="*/ 6780374 w 10733549"/>
              <a:gd name="connsiteY6" fmla="*/ 741878 h 4678517"/>
              <a:gd name="connsiteX7" fmla="*/ 6780994 w 10733549"/>
              <a:gd name="connsiteY7" fmla="*/ 741501 h 4678517"/>
              <a:gd name="connsiteX8" fmla="*/ 7718322 w 10733549"/>
              <a:gd name="connsiteY8" fmla="*/ 504161 h 4678517"/>
              <a:gd name="connsiteX9" fmla="*/ 9644823 w 10733549"/>
              <a:gd name="connsiteY9" fmla="*/ 2074304 h 4678517"/>
              <a:gd name="connsiteX10" fmla="*/ 9672568 w 10733549"/>
              <a:gd name="connsiteY10" fmla="*/ 2256101 h 4678517"/>
              <a:gd name="connsiteX11" fmla="*/ 9762023 w 10733549"/>
              <a:gd name="connsiteY11" fmla="*/ 2269753 h 4678517"/>
              <a:gd name="connsiteX12" fmla="*/ 10733549 w 10733549"/>
              <a:gd name="connsiteY12" fmla="*/ 3461775 h 4678517"/>
              <a:gd name="connsiteX13" fmla="*/ 9516807 w 10733549"/>
              <a:gd name="connsiteY13" fmla="*/ 4678517 h 4678517"/>
              <a:gd name="connsiteX14" fmla="*/ 9392402 w 10733549"/>
              <a:gd name="connsiteY14" fmla="*/ 4672235 h 4678517"/>
              <a:gd name="connsiteX15" fmla="*/ 9326190 w 10733549"/>
              <a:gd name="connsiteY15" fmla="*/ 4662130 h 4678517"/>
              <a:gd name="connsiteX16" fmla="*/ 1130403 w 10733549"/>
              <a:gd name="connsiteY16" fmla="*/ 4662130 h 4678517"/>
              <a:gd name="connsiteX17" fmla="*/ 1046124 w 10733549"/>
              <a:gd name="connsiteY17" fmla="*/ 4674181 h 4678517"/>
              <a:gd name="connsiteX18" fmla="*/ 954549 w 10733549"/>
              <a:gd name="connsiteY18" fmla="*/ 4678517 h 4678517"/>
              <a:gd name="connsiteX19" fmla="*/ 856952 w 10733549"/>
              <a:gd name="connsiteY19" fmla="*/ 4673589 h 4678517"/>
              <a:gd name="connsiteX20" fmla="*/ 781870 w 10733549"/>
              <a:gd name="connsiteY20" fmla="*/ 4662130 h 4678517"/>
              <a:gd name="connsiteX21" fmla="*/ 704645 w 10733549"/>
              <a:gd name="connsiteY21" fmla="*/ 4662130 h 4678517"/>
              <a:gd name="connsiteX22" fmla="*/ 704645 w 10733549"/>
              <a:gd name="connsiteY22" fmla="*/ 4644332 h 4678517"/>
              <a:gd name="connsiteX23" fmla="*/ 670695 w 10733549"/>
              <a:gd name="connsiteY23" fmla="*/ 4635603 h 4678517"/>
              <a:gd name="connsiteX24" fmla="*/ 0 w 10733549"/>
              <a:gd name="connsiteY24" fmla="*/ 3723968 h 4678517"/>
              <a:gd name="connsiteX25" fmla="*/ 762174 w 10733549"/>
              <a:gd name="connsiteY25" fmla="*/ 2788812 h 4678517"/>
              <a:gd name="connsiteX26" fmla="*/ 808633 w 10733549"/>
              <a:gd name="connsiteY26" fmla="*/ 2781722 h 4678517"/>
              <a:gd name="connsiteX27" fmla="*/ 798031 w 10733549"/>
              <a:gd name="connsiteY27" fmla="*/ 2740491 h 4678517"/>
              <a:gd name="connsiteX28" fmla="*/ 770193 w 10733549"/>
              <a:gd name="connsiteY28" fmla="*/ 2464339 h 4678517"/>
              <a:gd name="connsiteX29" fmla="*/ 2140436 w 10733549"/>
              <a:gd name="connsiteY29" fmla="*/ 1094096 h 4678517"/>
              <a:gd name="connsiteX30" fmla="*/ 2416588 w 10733549"/>
              <a:gd name="connsiteY30" fmla="*/ 1121934 h 4678517"/>
              <a:gd name="connsiteX31" fmla="*/ 2451127 w 10733549"/>
              <a:gd name="connsiteY31" fmla="*/ 1130815 h 4678517"/>
              <a:gd name="connsiteX32" fmla="*/ 2483414 w 10733549"/>
              <a:gd name="connsiteY32" fmla="*/ 1077670 h 4678517"/>
              <a:gd name="connsiteX33" fmla="*/ 3601064 w 10733549"/>
              <a:gd name="connsiteY33" fmla="*/ 483420 h 4678517"/>
              <a:gd name="connsiteX34" fmla="*/ 4001870 w 10733549"/>
              <a:gd name="connsiteY34" fmla="*/ 544016 h 4678517"/>
              <a:gd name="connsiteX35" fmla="*/ 4120491 w 10733549"/>
              <a:gd name="connsiteY35" fmla="*/ 587432 h 4678517"/>
              <a:gd name="connsiteX36" fmla="*/ 4209437 w 10733549"/>
              <a:gd name="connsiteY36" fmla="*/ 489566 h 4678517"/>
              <a:gd name="connsiteX37" fmla="*/ 5391355 w 10733549"/>
              <a:gd name="connsiteY37" fmla="*/ 0 h 4678517"/>
              <a:gd name="connsiteX0" fmla="*/ 4404918 w 10733549"/>
              <a:gd name="connsiteY0" fmla="*/ 3201940 h 4678517"/>
              <a:gd name="connsiteX1" fmla="*/ 4243524 w 10733549"/>
              <a:gd name="connsiteY1" fmla="*/ 3016423 h 4678517"/>
              <a:gd name="connsiteX2" fmla="*/ 4193420 w 10733549"/>
              <a:gd name="connsiteY2" fmla="*/ 3039807 h 4678517"/>
              <a:gd name="connsiteX3" fmla="*/ 4404918 w 10733549"/>
              <a:gd name="connsiteY3" fmla="*/ 3201940 h 4678517"/>
              <a:gd name="connsiteX4" fmla="*/ 5391355 w 10733549"/>
              <a:gd name="connsiteY4" fmla="*/ 0 h 4678517"/>
              <a:gd name="connsiteX5" fmla="*/ 6777375 w 10733549"/>
              <a:gd name="connsiteY5" fmla="*/ 736941 h 4678517"/>
              <a:gd name="connsiteX6" fmla="*/ 6780374 w 10733549"/>
              <a:gd name="connsiteY6" fmla="*/ 741878 h 4678517"/>
              <a:gd name="connsiteX7" fmla="*/ 6780994 w 10733549"/>
              <a:gd name="connsiteY7" fmla="*/ 741501 h 4678517"/>
              <a:gd name="connsiteX8" fmla="*/ 7718322 w 10733549"/>
              <a:gd name="connsiteY8" fmla="*/ 504161 h 4678517"/>
              <a:gd name="connsiteX9" fmla="*/ 9644823 w 10733549"/>
              <a:gd name="connsiteY9" fmla="*/ 2074304 h 4678517"/>
              <a:gd name="connsiteX10" fmla="*/ 9672568 w 10733549"/>
              <a:gd name="connsiteY10" fmla="*/ 2256101 h 4678517"/>
              <a:gd name="connsiteX11" fmla="*/ 9762023 w 10733549"/>
              <a:gd name="connsiteY11" fmla="*/ 2269753 h 4678517"/>
              <a:gd name="connsiteX12" fmla="*/ 10733549 w 10733549"/>
              <a:gd name="connsiteY12" fmla="*/ 3461775 h 4678517"/>
              <a:gd name="connsiteX13" fmla="*/ 9516807 w 10733549"/>
              <a:gd name="connsiteY13" fmla="*/ 4678517 h 4678517"/>
              <a:gd name="connsiteX14" fmla="*/ 9392402 w 10733549"/>
              <a:gd name="connsiteY14" fmla="*/ 4672235 h 4678517"/>
              <a:gd name="connsiteX15" fmla="*/ 9326190 w 10733549"/>
              <a:gd name="connsiteY15" fmla="*/ 4662130 h 4678517"/>
              <a:gd name="connsiteX16" fmla="*/ 1130403 w 10733549"/>
              <a:gd name="connsiteY16" fmla="*/ 4662130 h 4678517"/>
              <a:gd name="connsiteX17" fmla="*/ 1046124 w 10733549"/>
              <a:gd name="connsiteY17" fmla="*/ 4674181 h 4678517"/>
              <a:gd name="connsiteX18" fmla="*/ 954549 w 10733549"/>
              <a:gd name="connsiteY18" fmla="*/ 4678517 h 4678517"/>
              <a:gd name="connsiteX19" fmla="*/ 856952 w 10733549"/>
              <a:gd name="connsiteY19" fmla="*/ 4673589 h 4678517"/>
              <a:gd name="connsiteX20" fmla="*/ 781870 w 10733549"/>
              <a:gd name="connsiteY20" fmla="*/ 4662130 h 4678517"/>
              <a:gd name="connsiteX21" fmla="*/ 704645 w 10733549"/>
              <a:gd name="connsiteY21" fmla="*/ 4662130 h 4678517"/>
              <a:gd name="connsiteX22" fmla="*/ 704645 w 10733549"/>
              <a:gd name="connsiteY22" fmla="*/ 4644332 h 4678517"/>
              <a:gd name="connsiteX23" fmla="*/ 670695 w 10733549"/>
              <a:gd name="connsiteY23" fmla="*/ 4635603 h 4678517"/>
              <a:gd name="connsiteX24" fmla="*/ 0 w 10733549"/>
              <a:gd name="connsiteY24" fmla="*/ 3723968 h 4678517"/>
              <a:gd name="connsiteX25" fmla="*/ 762174 w 10733549"/>
              <a:gd name="connsiteY25" fmla="*/ 2788812 h 4678517"/>
              <a:gd name="connsiteX26" fmla="*/ 808633 w 10733549"/>
              <a:gd name="connsiteY26" fmla="*/ 2781722 h 4678517"/>
              <a:gd name="connsiteX27" fmla="*/ 798031 w 10733549"/>
              <a:gd name="connsiteY27" fmla="*/ 2740491 h 4678517"/>
              <a:gd name="connsiteX28" fmla="*/ 770193 w 10733549"/>
              <a:gd name="connsiteY28" fmla="*/ 2464339 h 4678517"/>
              <a:gd name="connsiteX29" fmla="*/ 2140436 w 10733549"/>
              <a:gd name="connsiteY29" fmla="*/ 1094096 h 4678517"/>
              <a:gd name="connsiteX30" fmla="*/ 2416588 w 10733549"/>
              <a:gd name="connsiteY30" fmla="*/ 1121934 h 4678517"/>
              <a:gd name="connsiteX31" fmla="*/ 2451127 w 10733549"/>
              <a:gd name="connsiteY31" fmla="*/ 1130815 h 4678517"/>
              <a:gd name="connsiteX32" fmla="*/ 2483414 w 10733549"/>
              <a:gd name="connsiteY32" fmla="*/ 1077670 h 4678517"/>
              <a:gd name="connsiteX33" fmla="*/ 3601064 w 10733549"/>
              <a:gd name="connsiteY33" fmla="*/ 483420 h 4678517"/>
              <a:gd name="connsiteX34" fmla="*/ 4001870 w 10733549"/>
              <a:gd name="connsiteY34" fmla="*/ 544016 h 4678517"/>
              <a:gd name="connsiteX35" fmla="*/ 4120491 w 10733549"/>
              <a:gd name="connsiteY35" fmla="*/ 587432 h 4678517"/>
              <a:gd name="connsiteX36" fmla="*/ 4209437 w 10733549"/>
              <a:gd name="connsiteY36" fmla="*/ 489566 h 4678517"/>
              <a:gd name="connsiteX37" fmla="*/ 5391355 w 10733549"/>
              <a:gd name="connsiteY37" fmla="*/ 0 h 4678517"/>
              <a:gd name="connsiteX0" fmla="*/ 4404918 w 10733549"/>
              <a:gd name="connsiteY0" fmla="*/ 3201940 h 4678517"/>
              <a:gd name="connsiteX1" fmla="*/ 4193420 w 10733549"/>
              <a:gd name="connsiteY1" fmla="*/ 3039807 h 4678517"/>
              <a:gd name="connsiteX2" fmla="*/ 4404918 w 10733549"/>
              <a:gd name="connsiteY2" fmla="*/ 3201940 h 4678517"/>
              <a:gd name="connsiteX3" fmla="*/ 5391355 w 10733549"/>
              <a:gd name="connsiteY3" fmla="*/ 0 h 4678517"/>
              <a:gd name="connsiteX4" fmla="*/ 6777375 w 10733549"/>
              <a:gd name="connsiteY4" fmla="*/ 736941 h 4678517"/>
              <a:gd name="connsiteX5" fmla="*/ 6780374 w 10733549"/>
              <a:gd name="connsiteY5" fmla="*/ 741878 h 4678517"/>
              <a:gd name="connsiteX6" fmla="*/ 6780994 w 10733549"/>
              <a:gd name="connsiteY6" fmla="*/ 741501 h 4678517"/>
              <a:gd name="connsiteX7" fmla="*/ 7718322 w 10733549"/>
              <a:gd name="connsiteY7" fmla="*/ 504161 h 4678517"/>
              <a:gd name="connsiteX8" fmla="*/ 9644823 w 10733549"/>
              <a:gd name="connsiteY8" fmla="*/ 2074304 h 4678517"/>
              <a:gd name="connsiteX9" fmla="*/ 9672568 w 10733549"/>
              <a:gd name="connsiteY9" fmla="*/ 2256101 h 4678517"/>
              <a:gd name="connsiteX10" fmla="*/ 9762023 w 10733549"/>
              <a:gd name="connsiteY10" fmla="*/ 2269753 h 4678517"/>
              <a:gd name="connsiteX11" fmla="*/ 10733549 w 10733549"/>
              <a:gd name="connsiteY11" fmla="*/ 3461775 h 4678517"/>
              <a:gd name="connsiteX12" fmla="*/ 9516807 w 10733549"/>
              <a:gd name="connsiteY12" fmla="*/ 4678517 h 4678517"/>
              <a:gd name="connsiteX13" fmla="*/ 9392402 w 10733549"/>
              <a:gd name="connsiteY13" fmla="*/ 4672235 h 4678517"/>
              <a:gd name="connsiteX14" fmla="*/ 9326190 w 10733549"/>
              <a:gd name="connsiteY14" fmla="*/ 4662130 h 4678517"/>
              <a:gd name="connsiteX15" fmla="*/ 1130403 w 10733549"/>
              <a:gd name="connsiteY15" fmla="*/ 4662130 h 4678517"/>
              <a:gd name="connsiteX16" fmla="*/ 1046124 w 10733549"/>
              <a:gd name="connsiteY16" fmla="*/ 4674181 h 4678517"/>
              <a:gd name="connsiteX17" fmla="*/ 954549 w 10733549"/>
              <a:gd name="connsiteY17" fmla="*/ 4678517 h 4678517"/>
              <a:gd name="connsiteX18" fmla="*/ 856952 w 10733549"/>
              <a:gd name="connsiteY18" fmla="*/ 4673589 h 4678517"/>
              <a:gd name="connsiteX19" fmla="*/ 781870 w 10733549"/>
              <a:gd name="connsiteY19" fmla="*/ 4662130 h 4678517"/>
              <a:gd name="connsiteX20" fmla="*/ 704645 w 10733549"/>
              <a:gd name="connsiteY20" fmla="*/ 4662130 h 4678517"/>
              <a:gd name="connsiteX21" fmla="*/ 704645 w 10733549"/>
              <a:gd name="connsiteY21" fmla="*/ 4644332 h 4678517"/>
              <a:gd name="connsiteX22" fmla="*/ 670695 w 10733549"/>
              <a:gd name="connsiteY22" fmla="*/ 4635603 h 4678517"/>
              <a:gd name="connsiteX23" fmla="*/ 0 w 10733549"/>
              <a:gd name="connsiteY23" fmla="*/ 3723968 h 4678517"/>
              <a:gd name="connsiteX24" fmla="*/ 762174 w 10733549"/>
              <a:gd name="connsiteY24" fmla="*/ 2788812 h 4678517"/>
              <a:gd name="connsiteX25" fmla="*/ 808633 w 10733549"/>
              <a:gd name="connsiteY25" fmla="*/ 2781722 h 4678517"/>
              <a:gd name="connsiteX26" fmla="*/ 798031 w 10733549"/>
              <a:gd name="connsiteY26" fmla="*/ 2740491 h 4678517"/>
              <a:gd name="connsiteX27" fmla="*/ 770193 w 10733549"/>
              <a:gd name="connsiteY27" fmla="*/ 2464339 h 4678517"/>
              <a:gd name="connsiteX28" fmla="*/ 2140436 w 10733549"/>
              <a:gd name="connsiteY28" fmla="*/ 1094096 h 4678517"/>
              <a:gd name="connsiteX29" fmla="*/ 2416588 w 10733549"/>
              <a:gd name="connsiteY29" fmla="*/ 1121934 h 4678517"/>
              <a:gd name="connsiteX30" fmla="*/ 2451127 w 10733549"/>
              <a:gd name="connsiteY30" fmla="*/ 1130815 h 4678517"/>
              <a:gd name="connsiteX31" fmla="*/ 2483414 w 10733549"/>
              <a:gd name="connsiteY31" fmla="*/ 1077670 h 4678517"/>
              <a:gd name="connsiteX32" fmla="*/ 3601064 w 10733549"/>
              <a:gd name="connsiteY32" fmla="*/ 483420 h 4678517"/>
              <a:gd name="connsiteX33" fmla="*/ 4001870 w 10733549"/>
              <a:gd name="connsiteY33" fmla="*/ 544016 h 4678517"/>
              <a:gd name="connsiteX34" fmla="*/ 4120491 w 10733549"/>
              <a:gd name="connsiteY34" fmla="*/ 587432 h 4678517"/>
              <a:gd name="connsiteX35" fmla="*/ 4209437 w 10733549"/>
              <a:gd name="connsiteY35" fmla="*/ 489566 h 4678517"/>
              <a:gd name="connsiteX36" fmla="*/ 5391355 w 10733549"/>
              <a:gd name="connsiteY36" fmla="*/ 0 h 4678517"/>
              <a:gd name="connsiteX0" fmla="*/ 5391355 w 10733549"/>
              <a:gd name="connsiteY0" fmla="*/ 0 h 4678517"/>
              <a:gd name="connsiteX1" fmla="*/ 6777375 w 10733549"/>
              <a:gd name="connsiteY1" fmla="*/ 736941 h 4678517"/>
              <a:gd name="connsiteX2" fmla="*/ 6780374 w 10733549"/>
              <a:gd name="connsiteY2" fmla="*/ 741878 h 4678517"/>
              <a:gd name="connsiteX3" fmla="*/ 6780994 w 10733549"/>
              <a:gd name="connsiteY3" fmla="*/ 741501 h 4678517"/>
              <a:gd name="connsiteX4" fmla="*/ 7718322 w 10733549"/>
              <a:gd name="connsiteY4" fmla="*/ 504161 h 4678517"/>
              <a:gd name="connsiteX5" fmla="*/ 9644823 w 10733549"/>
              <a:gd name="connsiteY5" fmla="*/ 2074304 h 4678517"/>
              <a:gd name="connsiteX6" fmla="*/ 9672568 w 10733549"/>
              <a:gd name="connsiteY6" fmla="*/ 2256101 h 4678517"/>
              <a:gd name="connsiteX7" fmla="*/ 9762023 w 10733549"/>
              <a:gd name="connsiteY7" fmla="*/ 2269753 h 4678517"/>
              <a:gd name="connsiteX8" fmla="*/ 10733549 w 10733549"/>
              <a:gd name="connsiteY8" fmla="*/ 3461775 h 4678517"/>
              <a:gd name="connsiteX9" fmla="*/ 9516807 w 10733549"/>
              <a:gd name="connsiteY9" fmla="*/ 4678517 h 4678517"/>
              <a:gd name="connsiteX10" fmla="*/ 9392402 w 10733549"/>
              <a:gd name="connsiteY10" fmla="*/ 4672235 h 4678517"/>
              <a:gd name="connsiteX11" fmla="*/ 9326190 w 10733549"/>
              <a:gd name="connsiteY11" fmla="*/ 4662130 h 4678517"/>
              <a:gd name="connsiteX12" fmla="*/ 1130403 w 10733549"/>
              <a:gd name="connsiteY12" fmla="*/ 4662130 h 4678517"/>
              <a:gd name="connsiteX13" fmla="*/ 1046124 w 10733549"/>
              <a:gd name="connsiteY13" fmla="*/ 4674181 h 4678517"/>
              <a:gd name="connsiteX14" fmla="*/ 954549 w 10733549"/>
              <a:gd name="connsiteY14" fmla="*/ 4678517 h 4678517"/>
              <a:gd name="connsiteX15" fmla="*/ 856952 w 10733549"/>
              <a:gd name="connsiteY15" fmla="*/ 4673589 h 4678517"/>
              <a:gd name="connsiteX16" fmla="*/ 781870 w 10733549"/>
              <a:gd name="connsiteY16" fmla="*/ 4662130 h 4678517"/>
              <a:gd name="connsiteX17" fmla="*/ 704645 w 10733549"/>
              <a:gd name="connsiteY17" fmla="*/ 4662130 h 4678517"/>
              <a:gd name="connsiteX18" fmla="*/ 704645 w 10733549"/>
              <a:gd name="connsiteY18" fmla="*/ 4644332 h 4678517"/>
              <a:gd name="connsiteX19" fmla="*/ 670695 w 10733549"/>
              <a:gd name="connsiteY19" fmla="*/ 4635603 h 4678517"/>
              <a:gd name="connsiteX20" fmla="*/ 0 w 10733549"/>
              <a:gd name="connsiteY20" fmla="*/ 3723968 h 4678517"/>
              <a:gd name="connsiteX21" fmla="*/ 762174 w 10733549"/>
              <a:gd name="connsiteY21" fmla="*/ 2788812 h 4678517"/>
              <a:gd name="connsiteX22" fmla="*/ 808633 w 10733549"/>
              <a:gd name="connsiteY22" fmla="*/ 2781722 h 4678517"/>
              <a:gd name="connsiteX23" fmla="*/ 798031 w 10733549"/>
              <a:gd name="connsiteY23" fmla="*/ 2740491 h 4678517"/>
              <a:gd name="connsiteX24" fmla="*/ 770193 w 10733549"/>
              <a:gd name="connsiteY24" fmla="*/ 2464339 h 4678517"/>
              <a:gd name="connsiteX25" fmla="*/ 2140436 w 10733549"/>
              <a:gd name="connsiteY25" fmla="*/ 1094096 h 4678517"/>
              <a:gd name="connsiteX26" fmla="*/ 2416588 w 10733549"/>
              <a:gd name="connsiteY26" fmla="*/ 1121934 h 4678517"/>
              <a:gd name="connsiteX27" fmla="*/ 2451127 w 10733549"/>
              <a:gd name="connsiteY27" fmla="*/ 1130815 h 4678517"/>
              <a:gd name="connsiteX28" fmla="*/ 2483414 w 10733549"/>
              <a:gd name="connsiteY28" fmla="*/ 1077670 h 4678517"/>
              <a:gd name="connsiteX29" fmla="*/ 3601064 w 10733549"/>
              <a:gd name="connsiteY29" fmla="*/ 483420 h 4678517"/>
              <a:gd name="connsiteX30" fmla="*/ 4001870 w 10733549"/>
              <a:gd name="connsiteY30" fmla="*/ 544016 h 4678517"/>
              <a:gd name="connsiteX31" fmla="*/ 4120491 w 10733549"/>
              <a:gd name="connsiteY31" fmla="*/ 587432 h 4678517"/>
              <a:gd name="connsiteX32" fmla="*/ 4209437 w 10733549"/>
              <a:gd name="connsiteY32" fmla="*/ 489566 h 4678517"/>
              <a:gd name="connsiteX33" fmla="*/ 5391355 w 10733549"/>
              <a:gd name="connsiteY33" fmla="*/ 0 h 4678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733549" h="4678517">
                <a:moveTo>
                  <a:pt x="5391355" y="0"/>
                </a:moveTo>
                <a:cubicBezTo>
                  <a:pt x="5968314" y="0"/>
                  <a:pt x="6476998" y="292324"/>
                  <a:pt x="6777375" y="736941"/>
                </a:cubicBezTo>
                <a:lnTo>
                  <a:pt x="6780374" y="741878"/>
                </a:lnTo>
                <a:lnTo>
                  <a:pt x="6780994" y="741501"/>
                </a:lnTo>
                <a:cubicBezTo>
                  <a:pt x="7059627" y="590139"/>
                  <a:pt x="7378934" y="504161"/>
                  <a:pt x="7718322" y="504161"/>
                </a:cubicBezTo>
                <a:cubicBezTo>
                  <a:pt x="8668608" y="504161"/>
                  <a:pt x="9461458" y="1178226"/>
                  <a:pt x="9644823" y="2074304"/>
                </a:cubicBezTo>
                <a:lnTo>
                  <a:pt x="9672568" y="2256101"/>
                </a:lnTo>
                <a:lnTo>
                  <a:pt x="9762023" y="2269753"/>
                </a:lnTo>
                <a:cubicBezTo>
                  <a:pt x="10316472" y="2383210"/>
                  <a:pt x="10733549" y="2873786"/>
                  <a:pt x="10733549" y="3461775"/>
                </a:cubicBezTo>
                <a:cubicBezTo>
                  <a:pt x="10733549" y="4133763"/>
                  <a:pt x="10188795" y="4678517"/>
                  <a:pt x="9516807" y="4678517"/>
                </a:cubicBezTo>
                <a:cubicBezTo>
                  <a:pt x="9474808" y="4678517"/>
                  <a:pt x="9433306" y="4676389"/>
                  <a:pt x="9392402" y="4672235"/>
                </a:cubicBezTo>
                <a:lnTo>
                  <a:pt x="9326190" y="4662130"/>
                </a:lnTo>
                <a:lnTo>
                  <a:pt x="1130403" y="4662130"/>
                </a:lnTo>
                <a:lnTo>
                  <a:pt x="1046124" y="4674181"/>
                </a:lnTo>
                <a:cubicBezTo>
                  <a:pt x="1015985" y="4677050"/>
                  <a:pt x="985438" y="4678517"/>
                  <a:pt x="954549" y="4678517"/>
                </a:cubicBezTo>
                <a:cubicBezTo>
                  <a:pt x="921600" y="4678517"/>
                  <a:pt x="889041" y="4676848"/>
                  <a:pt x="856952" y="4673589"/>
                </a:cubicBezTo>
                <a:lnTo>
                  <a:pt x="781870" y="4662130"/>
                </a:lnTo>
                <a:lnTo>
                  <a:pt x="704645" y="4662130"/>
                </a:lnTo>
                <a:lnTo>
                  <a:pt x="704645" y="4644332"/>
                </a:lnTo>
                <a:lnTo>
                  <a:pt x="670695" y="4635603"/>
                </a:lnTo>
                <a:cubicBezTo>
                  <a:pt x="282128" y="4514746"/>
                  <a:pt x="0" y="4152304"/>
                  <a:pt x="0" y="3723968"/>
                </a:cubicBezTo>
                <a:cubicBezTo>
                  <a:pt x="0" y="3262683"/>
                  <a:pt x="327202" y="2877820"/>
                  <a:pt x="762174" y="2788812"/>
                </a:cubicBezTo>
                <a:lnTo>
                  <a:pt x="808633" y="2781722"/>
                </a:lnTo>
                <a:lnTo>
                  <a:pt x="798031" y="2740491"/>
                </a:lnTo>
                <a:cubicBezTo>
                  <a:pt x="779778" y="2651291"/>
                  <a:pt x="770193" y="2558935"/>
                  <a:pt x="770193" y="2464339"/>
                </a:cubicBezTo>
                <a:cubicBezTo>
                  <a:pt x="770193" y="1707575"/>
                  <a:pt x="1383672" y="1094096"/>
                  <a:pt x="2140436" y="1094096"/>
                </a:cubicBezTo>
                <a:cubicBezTo>
                  <a:pt x="2235031" y="1094096"/>
                  <a:pt x="2327388" y="1103681"/>
                  <a:pt x="2416588" y="1121934"/>
                </a:cubicBezTo>
                <a:lnTo>
                  <a:pt x="2451127" y="1130815"/>
                </a:lnTo>
                <a:lnTo>
                  <a:pt x="2483414" y="1077670"/>
                </a:lnTo>
                <a:cubicBezTo>
                  <a:pt x="2725631" y="719142"/>
                  <a:pt x="3135819" y="483420"/>
                  <a:pt x="3601064" y="483420"/>
                </a:cubicBezTo>
                <a:cubicBezTo>
                  <a:pt x="3740637" y="483420"/>
                  <a:pt x="3875255" y="504635"/>
                  <a:pt x="4001870" y="544016"/>
                </a:cubicBezTo>
                <a:lnTo>
                  <a:pt x="4120491" y="587432"/>
                </a:lnTo>
                <a:lnTo>
                  <a:pt x="4209437" y="489566"/>
                </a:lnTo>
                <a:cubicBezTo>
                  <a:pt x="4511916" y="187087"/>
                  <a:pt x="4929787" y="0"/>
                  <a:pt x="5391355" y="0"/>
                </a:cubicBezTo>
                <a:close/>
              </a:path>
            </a:pathLst>
          </a:custGeom>
          <a:solidFill>
            <a:schemeClr val="tx2">
              <a:lumMod val="10000"/>
              <a:lumOff val="90000"/>
            </a:schemeClr>
          </a:solidFill>
          <a:ln>
            <a:solidFill>
              <a:schemeClr val="tx2"/>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052370F-9ACA-4E82-BB0A-4EBEF541BE91}"/>
              </a:ext>
            </a:extLst>
          </p:cNvPr>
          <p:cNvSpPr txBox="1"/>
          <p:nvPr/>
        </p:nvSpPr>
        <p:spPr>
          <a:xfrm>
            <a:off x="213405" y="180726"/>
            <a:ext cx="1190461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chemeClr val="tx2"/>
                </a:solidFill>
                <a:latin typeface="Open Sans"/>
                <a:cs typeface="Open Sans"/>
              </a:rPr>
              <a:t>Real World </a:t>
            </a:r>
            <a:r>
              <a:rPr lang="en-US" sz="3200" b="1" dirty="0">
                <a:solidFill>
                  <a:srgbClr val="FFC000"/>
                </a:solidFill>
                <a:latin typeface="Open Sans"/>
                <a:cs typeface="Open Sans"/>
              </a:rPr>
              <a:t>Attacks, Networks</a:t>
            </a:r>
            <a:r>
              <a:rPr lang="en-US" sz="3200" b="1" dirty="0">
                <a:solidFill>
                  <a:schemeClr val="tx2"/>
                </a:solidFill>
                <a:latin typeface="Open Sans"/>
                <a:cs typeface="Open Sans"/>
              </a:rPr>
              <a:t> and </a:t>
            </a:r>
            <a:r>
              <a:rPr lang="en-US" sz="3200" b="1" dirty="0">
                <a:solidFill>
                  <a:srgbClr val="FFC000"/>
                </a:solidFill>
                <a:latin typeface="Open Sans"/>
                <a:cs typeface="Open Sans"/>
              </a:rPr>
              <a:t>Tools</a:t>
            </a:r>
            <a:endParaRPr kumimoji="0" lang="en-US" sz="3200" b="1" i="0" u="none" strike="noStrike" kern="1200" cap="none" spc="0" normalizeH="0" baseline="0" noProof="0" dirty="0">
              <a:ln>
                <a:noFill/>
              </a:ln>
              <a:solidFill>
                <a:srgbClr val="FFC000"/>
              </a:solidFill>
              <a:effectLst/>
              <a:uLnTx/>
              <a:uFillTx/>
              <a:latin typeface="Open Sans"/>
              <a:cs typeface="Open Sans"/>
            </a:endParaRPr>
          </a:p>
        </p:txBody>
      </p:sp>
      <p:grpSp>
        <p:nvGrpSpPr>
          <p:cNvPr id="18" name="Group 17">
            <a:extLst>
              <a:ext uri="{FF2B5EF4-FFF2-40B4-BE49-F238E27FC236}">
                <a16:creationId xmlns:a16="http://schemas.microsoft.com/office/drawing/2014/main" id="{71C79B77-12BA-4309-9589-06C1E8BF709C}"/>
              </a:ext>
            </a:extLst>
          </p:cNvPr>
          <p:cNvGrpSpPr/>
          <p:nvPr/>
        </p:nvGrpSpPr>
        <p:grpSpPr>
          <a:xfrm>
            <a:off x="5554141" y="987142"/>
            <a:ext cx="936907" cy="509490"/>
            <a:chOff x="5554923" y="784045"/>
            <a:chExt cx="1247024" cy="678131"/>
          </a:xfrm>
        </p:grpSpPr>
        <p:grpSp>
          <p:nvGrpSpPr>
            <p:cNvPr id="713" name="Group 712">
              <a:extLst>
                <a:ext uri="{FF2B5EF4-FFF2-40B4-BE49-F238E27FC236}">
                  <a16:creationId xmlns:a16="http://schemas.microsoft.com/office/drawing/2014/main" id="{8CC0D36D-EFD9-44B8-AA12-1CD11D566F7C}"/>
                </a:ext>
              </a:extLst>
            </p:cNvPr>
            <p:cNvGrpSpPr/>
            <p:nvPr/>
          </p:nvGrpSpPr>
          <p:grpSpPr>
            <a:xfrm>
              <a:off x="5948565" y="784045"/>
              <a:ext cx="477993" cy="626487"/>
              <a:chOff x="1893888" y="4678363"/>
              <a:chExt cx="692150" cy="990601"/>
            </a:xfrm>
            <a:solidFill>
              <a:schemeClr val="tx2"/>
            </a:solidFill>
          </p:grpSpPr>
          <p:sp>
            <p:nvSpPr>
              <p:cNvPr id="968" name="Freeform 5">
                <a:extLst>
                  <a:ext uri="{FF2B5EF4-FFF2-40B4-BE49-F238E27FC236}">
                    <a16:creationId xmlns:a16="http://schemas.microsoft.com/office/drawing/2014/main" id="{0FBCDD2B-9EC6-4932-B9C7-36CB6EF16D1B}"/>
                  </a:ext>
                </a:extLst>
              </p:cNvPr>
              <p:cNvSpPr>
                <a:spLocks/>
              </p:cNvSpPr>
              <p:nvPr/>
            </p:nvSpPr>
            <p:spPr bwMode="auto">
              <a:xfrm>
                <a:off x="2062163" y="4716463"/>
                <a:ext cx="355600" cy="261938"/>
              </a:xfrm>
              <a:custGeom>
                <a:avLst/>
                <a:gdLst>
                  <a:gd name="T0" fmla="*/ 12 w 224"/>
                  <a:gd name="T1" fmla="*/ 133 h 165"/>
                  <a:gd name="T2" fmla="*/ 12 w 224"/>
                  <a:gd name="T3" fmla="*/ 63 h 165"/>
                  <a:gd name="T4" fmla="*/ 16 w 224"/>
                  <a:gd name="T5" fmla="*/ 51 h 165"/>
                  <a:gd name="T6" fmla="*/ 24 w 224"/>
                  <a:gd name="T7" fmla="*/ 44 h 165"/>
                  <a:gd name="T8" fmla="*/ 36 w 224"/>
                  <a:gd name="T9" fmla="*/ 40 h 165"/>
                  <a:gd name="T10" fmla="*/ 44 w 224"/>
                  <a:gd name="T11" fmla="*/ 38 h 165"/>
                  <a:gd name="T12" fmla="*/ 46 w 224"/>
                  <a:gd name="T13" fmla="*/ 36 h 165"/>
                  <a:gd name="T14" fmla="*/ 48 w 224"/>
                  <a:gd name="T15" fmla="*/ 24 h 165"/>
                  <a:gd name="T16" fmla="*/ 58 w 224"/>
                  <a:gd name="T17" fmla="*/ 14 h 165"/>
                  <a:gd name="T18" fmla="*/ 158 w 224"/>
                  <a:gd name="T19" fmla="*/ 12 h 165"/>
                  <a:gd name="T20" fmla="*/ 180 w 224"/>
                  <a:gd name="T21" fmla="*/ 18 h 165"/>
                  <a:gd name="T22" fmla="*/ 196 w 224"/>
                  <a:gd name="T23" fmla="*/ 30 h 165"/>
                  <a:gd name="T24" fmla="*/ 206 w 224"/>
                  <a:gd name="T25" fmla="*/ 47 h 165"/>
                  <a:gd name="T26" fmla="*/ 212 w 224"/>
                  <a:gd name="T27" fmla="*/ 69 h 165"/>
                  <a:gd name="T28" fmla="*/ 210 w 224"/>
                  <a:gd name="T29" fmla="*/ 137 h 165"/>
                  <a:gd name="T30" fmla="*/ 198 w 224"/>
                  <a:gd name="T31" fmla="*/ 165 h 165"/>
                  <a:gd name="T32" fmla="*/ 210 w 224"/>
                  <a:gd name="T33" fmla="*/ 159 h 165"/>
                  <a:gd name="T34" fmla="*/ 222 w 224"/>
                  <a:gd name="T35" fmla="*/ 143 h 165"/>
                  <a:gd name="T36" fmla="*/ 224 w 224"/>
                  <a:gd name="T37" fmla="*/ 69 h 165"/>
                  <a:gd name="T38" fmla="*/ 218 w 224"/>
                  <a:gd name="T39" fmla="*/ 44 h 165"/>
                  <a:gd name="T40" fmla="*/ 204 w 224"/>
                  <a:gd name="T41" fmla="*/ 22 h 165"/>
                  <a:gd name="T42" fmla="*/ 184 w 224"/>
                  <a:gd name="T43" fmla="*/ 6 h 165"/>
                  <a:gd name="T44" fmla="*/ 158 w 224"/>
                  <a:gd name="T45" fmla="*/ 0 h 165"/>
                  <a:gd name="T46" fmla="*/ 56 w 224"/>
                  <a:gd name="T47" fmla="*/ 2 h 165"/>
                  <a:gd name="T48" fmla="*/ 42 w 224"/>
                  <a:gd name="T49" fmla="*/ 14 h 165"/>
                  <a:gd name="T50" fmla="*/ 36 w 224"/>
                  <a:gd name="T51" fmla="*/ 26 h 165"/>
                  <a:gd name="T52" fmla="*/ 26 w 224"/>
                  <a:gd name="T53" fmla="*/ 30 h 165"/>
                  <a:gd name="T54" fmla="*/ 14 w 224"/>
                  <a:gd name="T55" fmla="*/ 38 h 165"/>
                  <a:gd name="T56" fmla="*/ 6 w 224"/>
                  <a:gd name="T57" fmla="*/ 47 h 165"/>
                  <a:gd name="T58" fmla="*/ 0 w 224"/>
                  <a:gd name="T59" fmla="*/ 69 h 165"/>
                  <a:gd name="T60" fmla="*/ 2 w 224"/>
                  <a:gd name="T61" fmla="*/ 143 h 165"/>
                  <a:gd name="T62" fmla="*/ 12 w 224"/>
                  <a:gd name="T63" fmla="*/ 159 h 165"/>
                  <a:gd name="T64" fmla="*/ 24 w 224"/>
                  <a:gd name="T65" fmla="*/ 165 h 165"/>
                  <a:gd name="T66" fmla="*/ 12 w 224"/>
                  <a:gd name="T67" fmla="*/ 13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4" h="165">
                    <a:moveTo>
                      <a:pt x="12" y="137"/>
                    </a:moveTo>
                    <a:lnTo>
                      <a:pt x="12" y="133"/>
                    </a:lnTo>
                    <a:lnTo>
                      <a:pt x="12" y="69"/>
                    </a:lnTo>
                    <a:lnTo>
                      <a:pt x="12" y="63"/>
                    </a:lnTo>
                    <a:lnTo>
                      <a:pt x="14" y="57"/>
                    </a:lnTo>
                    <a:lnTo>
                      <a:pt x="16" y="51"/>
                    </a:lnTo>
                    <a:lnTo>
                      <a:pt x="20" y="47"/>
                    </a:lnTo>
                    <a:lnTo>
                      <a:pt x="24" y="44"/>
                    </a:lnTo>
                    <a:lnTo>
                      <a:pt x="30" y="40"/>
                    </a:lnTo>
                    <a:lnTo>
                      <a:pt x="36" y="40"/>
                    </a:lnTo>
                    <a:lnTo>
                      <a:pt x="42" y="38"/>
                    </a:lnTo>
                    <a:lnTo>
                      <a:pt x="44" y="38"/>
                    </a:lnTo>
                    <a:lnTo>
                      <a:pt x="46" y="36"/>
                    </a:lnTo>
                    <a:lnTo>
                      <a:pt x="46" y="36"/>
                    </a:lnTo>
                    <a:lnTo>
                      <a:pt x="46" y="32"/>
                    </a:lnTo>
                    <a:lnTo>
                      <a:pt x="48" y="24"/>
                    </a:lnTo>
                    <a:lnTo>
                      <a:pt x="52" y="18"/>
                    </a:lnTo>
                    <a:lnTo>
                      <a:pt x="58" y="14"/>
                    </a:lnTo>
                    <a:lnTo>
                      <a:pt x="64" y="12"/>
                    </a:lnTo>
                    <a:lnTo>
                      <a:pt x="158" y="12"/>
                    </a:lnTo>
                    <a:lnTo>
                      <a:pt x="168" y="14"/>
                    </a:lnTo>
                    <a:lnTo>
                      <a:pt x="180" y="18"/>
                    </a:lnTo>
                    <a:lnTo>
                      <a:pt x="188" y="24"/>
                    </a:lnTo>
                    <a:lnTo>
                      <a:pt x="196" y="30"/>
                    </a:lnTo>
                    <a:lnTo>
                      <a:pt x="202" y="38"/>
                    </a:lnTo>
                    <a:lnTo>
                      <a:pt x="206" y="47"/>
                    </a:lnTo>
                    <a:lnTo>
                      <a:pt x="210" y="57"/>
                    </a:lnTo>
                    <a:lnTo>
                      <a:pt x="212" y="69"/>
                    </a:lnTo>
                    <a:lnTo>
                      <a:pt x="212" y="133"/>
                    </a:lnTo>
                    <a:lnTo>
                      <a:pt x="210" y="137"/>
                    </a:lnTo>
                    <a:lnTo>
                      <a:pt x="210" y="143"/>
                    </a:lnTo>
                    <a:lnTo>
                      <a:pt x="198" y="165"/>
                    </a:lnTo>
                    <a:lnTo>
                      <a:pt x="202" y="163"/>
                    </a:lnTo>
                    <a:lnTo>
                      <a:pt x="210" y="159"/>
                    </a:lnTo>
                    <a:lnTo>
                      <a:pt x="218" y="153"/>
                    </a:lnTo>
                    <a:lnTo>
                      <a:pt x="222" y="143"/>
                    </a:lnTo>
                    <a:lnTo>
                      <a:pt x="224" y="133"/>
                    </a:lnTo>
                    <a:lnTo>
                      <a:pt x="224" y="69"/>
                    </a:lnTo>
                    <a:lnTo>
                      <a:pt x="222" y="57"/>
                    </a:lnTo>
                    <a:lnTo>
                      <a:pt x="218" y="44"/>
                    </a:lnTo>
                    <a:lnTo>
                      <a:pt x="212" y="32"/>
                    </a:lnTo>
                    <a:lnTo>
                      <a:pt x="204" y="22"/>
                    </a:lnTo>
                    <a:lnTo>
                      <a:pt x="194" y="12"/>
                    </a:lnTo>
                    <a:lnTo>
                      <a:pt x="184" y="6"/>
                    </a:lnTo>
                    <a:lnTo>
                      <a:pt x="172" y="2"/>
                    </a:lnTo>
                    <a:lnTo>
                      <a:pt x="158" y="0"/>
                    </a:lnTo>
                    <a:lnTo>
                      <a:pt x="64" y="0"/>
                    </a:lnTo>
                    <a:lnTo>
                      <a:pt x="56" y="2"/>
                    </a:lnTo>
                    <a:lnTo>
                      <a:pt x="48" y="6"/>
                    </a:lnTo>
                    <a:lnTo>
                      <a:pt x="42" y="14"/>
                    </a:lnTo>
                    <a:lnTo>
                      <a:pt x="38" y="24"/>
                    </a:lnTo>
                    <a:lnTo>
                      <a:pt x="36" y="26"/>
                    </a:lnTo>
                    <a:lnTo>
                      <a:pt x="34" y="28"/>
                    </a:lnTo>
                    <a:lnTo>
                      <a:pt x="26" y="30"/>
                    </a:lnTo>
                    <a:lnTo>
                      <a:pt x="20" y="34"/>
                    </a:lnTo>
                    <a:lnTo>
                      <a:pt x="14" y="38"/>
                    </a:lnTo>
                    <a:lnTo>
                      <a:pt x="10" y="42"/>
                    </a:lnTo>
                    <a:lnTo>
                      <a:pt x="6" y="47"/>
                    </a:lnTo>
                    <a:lnTo>
                      <a:pt x="4" y="55"/>
                    </a:lnTo>
                    <a:lnTo>
                      <a:pt x="0" y="69"/>
                    </a:lnTo>
                    <a:lnTo>
                      <a:pt x="0" y="133"/>
                    </a:lnTo>
                    <a:lnTo>
                      <a:pt x="2" y="143"/>
                    </a:lnTo>
                    <a:lnTo>
                      <a:pt x="6" y="153"/>
                    </a:lnTo>
                    <a:lnTo>
                      <a:pt x="12" y="159"/>
                    </a:lnTo>
                    <a:lnTo>
                      <a:pt x="20" y="163"/>
                    </a:lnTo>
                    <a:lnTo>
                      <a:pt x="24" y="165"/>
                    </a:lnTo>
                    <a:lnTo>
                      <a:pt x="14" y="143"/>
                    </a:lnTo>
                    <a:lnTo>
                      <a:pt x="12" y="13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69" name="Freeform 6">
                <a:extLst>
                  <a:ext uri="{FF2B5EF4-FFF2-40B4-BE49-F238E27FC236}">
                    <a16:creationId xmlns:a16="http://schemas.microsoft.com/office/drawing/2014/main" id="{63E733E6-90B9-489C-8A6C-E3AE6BAD1794}"/>
                  </a:ext>
                </a:extLst>
              </p:cNvPr>
              <p:cNvSpPr>
                <a:spLocks noEditPoints="1"/>
              </p:cNvSpPr>
              <p:nvPr/>
            </p:nvSpPr>
            <p:spPr bwMode="auto">
              <a:xfrm>
                <a:off x="1893888" y="4857751"/>
                <a:ext cx="692150" cy="811213"/>
              </a:xfrm>
              <a:custGeom>
                <a:avLst/>
                <a:gdLst>
                  <a:gd name="T0" fmla="*/ 402 w 436"/>
                  <a:gd name="T1" fmla="*/ 270 h 511"/>
                  <a:gd name="T2" fmla="*/ 392 w 436"/>
                  <a:gd name="T3" fmla="*/ 250 h 511"/>
                  <a:gd name="T4" fmla="*/ 376 w 436"/>
                  <a:gd name="T5" fmla="*/ 238 h 511"/>
                  <a:gd name="T6" fmla="*/ 288 w 436"/>
                  <a:gd name="T7" fmla="*/ 204 h 511"/>
                  <a:gd name="T8" fmla="*/ 282 w 436"/>
                  <a:gd name="T9" fmla="*/ 172 h 511"/>
                  <a:gd name="T10" fmla="*/ 304 w 436"/>
                  <a:gd name="T11" fmla="*/ 126 h 511"/>
                  <a:gd name="T12" fmla="*/ 304 w 436"/>
                  <a:gd name="T13" fmla="*/ 20 h 511"/>
                  <a:gd name="T14" fmla="*/ 292 w 436"/>
                  <a:gd name="T15" fmla="*/ 6 h 511"/>
                  <a:gd name="T16" fmla="*/ 276 w 436"/>
                  <a:gd name="T17" fmla="*/ 0 h 511"/>
                  <a:gd name="T18" fmla="*/ 148 w 436"/>
                  <a:gd name="T19" fmla="*/ 2 h 511"/>
                  <a:gd name="T20" fmla="*/ 134 w 436"/>
                  <a:gd name="T21" fmla="*/ 14 h 511"/>
                  <a:gd name="T22" fmla="*/ 130 w 436"/>
                  <a:gd name="T23" fmla="*/ 32 h 511"/>
                  <a:gd name="T24" fmla="*/ 136 w 436"/>
                  <a:gd name="T25" fmla="*/ 140 h 511"/>
                  <a:gd name="T26" fmla="*/ 154 w 436"/>
                  <a:gd name="T27" fmla="*/ 172 h 511"/>
                  <a:gd name="T28" fmla="*/ 146 w 436"/>
                  <a:gd name="T29" fmla="*/ 206 h 511"/>
                  <a:gd name="T30" fmla="*/ 54 w 436"/>
                  <a:gd name="T31" fmla="*/ 242 h 511"/>
                  <a:gd name="T32" fmla="*/ 38 w 436"/>
                  <a:gd name="T33" fmla="*/ 256 h 511"/>
                  <a:gd name="T34" fmla="*/ 32 w 436"/>
                  <a:gd name="T35" fmla="*/ 278 h 511"/>
                  <a:gd name="T36" fmla="*/ 0 w 436"/>
                  <a:gd name="T37" fmla="*/ 481 h 511"/>
                  <a:gd name="T38" fmla="*/ 18 w 436"/>
                  <a:gd name="T39" fmla="*/ 511 h 511"/>
                  <a:gd name="T40" fmla="*/ 34 w 436"/>
                  <a:gd name="T41" fmla="*/ 509 h 511"/>
                  <a:gd name="T42" fmla="*/ 26 w 436"/>
                  <a:gd name="T43" fmla="*/ 503 h 511"/>
                  <a:gd name="T44" fmla="*/ 12 w 436"/>
                  <a:gd name="T45" fmla="*/ 479 h 511"/>
                  <a:gd name="T46" fmla="*/ 42 w 436"/>
                  <a:gd name="T47" fmla="*/ 280 h 511"/>
                  <a:gd name="T48" fmla="*/ 60 w 436"/>
                  <a:gd name="T49" fmla="*/ 250 h 511"/>
                  <a:gd name="T50" fmla="*/ 142 w 436"/>
                  <a:gd name="T51" fmla="*/ 226 h 511"/>
                  <a:gd name="T52" fmla="*/ 158 w 436"/>
                  <a:gd name="T53" fmla="*/ 266 h 511"/>
                  <a:gd name="T54" fmla="*/ 190 w 436"/>
                  <a:gd name="T55" fmla="*/ 290 h 511"/>
                  <a:gd name="T56" fmla="*/ 232 w 436"/>
                  <a:gd name="T57" fmla="*/ 292 h 511"/>
                  <a:gd name="T58" fmla="*/ 268 w 436"/>
                  <a:gd name="T59" fmla="*/ 274 h 511"/>
                  <a:gd name="T60" fmla="*/ 290 w 436"/>
                  <a:gd name="T61" fmla="*/ 240 h 511"/>
                  <a:gd name="T62" fmla="*/ 366 w 436"/>
                  <a:gd name="T63" fmla="*/ 246 h 511"/>
                  <a:gd name="T64" fmla="*/ 390 w 436"/>
                  <a:gd name="T65" fmla="*/ 268 h 511"/>
                  <a:gd name="T66" fmla="*/ 426 w 436"/>
                  <a:gd name="T67" fmla="*/ 467 h 511"/>
                  <a:gd name="T68" fmla="*/ 416 w 436"/>
                  <a:gd name="T69" fmla="*/ 495 h 511"/>
                  <a:gd name="T70" fmla="*/ 404 w 436"/>
                  <a:gd name="T71" fmla="*/ 507 h 511"/>
                  <a:gd name="T72" fmla="*/ 424 w 436"/>
                  <a:gd name="T73" fmla="*/ 503 h 511"/>
                  <a:gd name="T74" fmla="*/ 436 w 436"/>
                  <a:gd name="T75" fmla="*/ 467 h 511"/>
                  <a:gd name="T76" fmla="*/ 144 w 436"/>
                  <a:gd name="T77" fmla="*/ 122 h 511"/>
                  <a:gd name="T78" fmla="*/ 144 w 436"/>
                  <a:gd name="T79" fmla="*/ 24 h 511"/>
                  <a:gd name="T80" fmla="*/ 160 w 436"/>
                  <a:gd name="T81" fmla="*/ 12 h 511"/>
                  <a:gd name="T82" fmla="*/ 288 w 436"/>
                  <a:gd name="T83" fmla="*/ 18 h 511"/>
                  <a:gd name="T84" fmla="*/ 294 w 436"/>
                  <a:gd name="T85" fmla="*/ 108 h 511"/>
                  <a:gd name="T86" fmla="*/ 280 w 436"/>
                  <a:gd name="T87" fmla="*/ 156 h 511"/>
                  <a:gd name="T88" fmla="*/ 246 w 436"/>
                  <a:gd name="T89" fmla="*/ 186 h 511"/>
                  <a:gd name="T90" fmla="*/ 216 w 436"/>
                  <a:gd name="T91" fmla="*/ 192 h 511"/>
                  <a:gd name="T92" fmla="*/ 174 w 436"/>
                  <a:gd name="T93" fmla="*/ 176 h 511"/>
                  <a:gd name="T94" fmla="*/ 148 w 436"/>
                  <a:gd name="T95" fmla="*/ 138 h 511"/>
                  <a:gd name="T96" fmla="*/ 274 w 436"/>
                  <a:gd name="T97" fmla="*/ 246 h 511"/>
                  <a:gd name="T98" fmla="*/ 252 w 436"/>
                  <a:gd name="T99" fmla="*/ 272 h 511"/>
                  <a:gd name="T100" fmla="*/ 218 w 436"/>
                  <a:gd name="T101" fmla="*/ 282 h 511"/>
                  <a:gd name="T102" fmla="*/ 184 w 436"/>
                  <a:gd name="T103" fmla="*/ 272 h 511"/>
                  <a:gd name="T104" fmla="*/ 160 w 436"/>
                  <a:gd name="T105" fmla="*/ 246 h 511"/>
                  <a:gd name="T106" fmla="*/ 152 w 436"/>
                  <a:gd name="T107" fmla="*/ 216 h 511"/>
                  <a:gd name="T108" fmla="*/ 160 w 436"/>
                  <a:gd name="T109" fmla="*/ 216 h 511"/>
                  <a:gd name="T110" fmla="*/ 164 w 436"/>
                  <a:gd name="T111" fmla="*/ 184 h 511"/>
                  <a:gd name="T112" fmla="*/ 194 w 436"/>
                  <a:gd name="T113" fmla="*/ 200 h 511"/>
                  <a:gd name="T114" fmla="*/ 228 w 436"/>
                  <a:gd name="T115" fmla="*/ 204 h 511"/>
                  <a:gd name="T116" fmla="*/ 262 w 436"/>
                  <a:gd name="T117" fmla="*/ 192 h 511"/>
                  <a:gd name="T118" fmla="*/ 272 w 436"/>
                  <a:gd name="T119" fmla="*/ 216 h 511"/>
                  <a:gd name="T120" fmla="*/ 282 w 436"/>
                  <a:gd name="T121" fmla="*/ 218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36" h="511">
                    <a:moveTo>
                      <a:pt x="436" y="455"/>
                    </a:moveTo>
                    <a:lnTo>
                      <a:pt x="404" y="278"/>
                    </a:lnTo>
                    <a:lnTo>
                      <a:pt x="402" y="270"/>
                    </a:lnTo>
                    <a:lnTo>
                      <a:pt x="400" y="264"/>
                    </a:lnTo>
                    <a:lnTo>
                      <a:pt x="396" y="256"/>
                    </a:lnTo>
                    <a:lnTo>
                      <a:pt x="392" y="250"/>
                    </a:lnTo>
                    <a:lnTo>
                      <a:pt x="388" y="246"/>
                    </a:lnTo>
                    <a:lnTo>
                      <a:pt x="382" y="242"/>
                    </a:lnTo>
                    <a:lnTo>
                      <a:pt x="376" y="238"/>
                    </a:lnTo>
                    <a:lnTo>
                      <a:pt x="368" y="234"/>
                    </a:lnTo>
                    <a:lnTo>
                      <a:pt x="290" y="206"/>
                    </a:lnTo>
                    <a:lnTo>
                      <a:pt x="288" y="204"/>
                    </a:lnTo>
                    <a:lnTo>
                      <a:pt x="282" y="206"/>
                    </a:lnTo>
                    <a:lnTo>
                      <a:pt x="282" y="174"/>
                    </a:lnTo>
                    <a:lnTo>
                      <a:pt x="282" y="172"/>
                    </a:lnTo>
                    <a:lnTo>
                      <a:pt x="292" y="158"/>
                    </a:lnTo>
                    <a:lnTo>
                      <a:pt x="300" y="142"/>
                    </a:lnTo>
                    <a:lnTo>
                      <a:pt x="304" y="126"/>
                    </a:lnTo>
                    <a:lnTo>
                      <a:pt x="304" y="108"/>
                    </a:lnTo>
                    <a:lnTo>
                      <a:pt x="304" y="26"/>
                    </a:lnTo>
                    <a:lnTo>
                      <a:pt x="304" y="20"/>
                    </a:lnTo>
                    <a:lnTo>
                      <a:pt x="300" y="14"/>
                    </a:lnTo>
                    <a:lnTo>
                      <a:pt x="296" y="8"/>
                    </a:lnTo>
                    <a:lnTo>
                      <a:pt x="292" y="6"/>
                    </a:lnTo>
                    <a:lnTo>
                      <a:pt x="288" y="2"/>
                    </a:lnTo>
                    <a:lnTo>
                      <a:pt x="282" y="2"/>
                    </a:lnTo>
                    <a:lnTo>
                      <a:pt x="276" y="0"/>
                    </a:lnTo>
                    <a:lnTo>
                      <a:pt x="160" y="0"/>
                    </a:lnTo>
                    <a:lnTo>
                      <a:pt x="152" y="2"/>
                    </a:lnTo>
                    <a:lnTo>
                      <a:pt x="148" y="2"/>
                    </a:lnTo>
                    <a:lnTo>
                      <a:pt x="144" y="6"/>
                    </a:lnTo>
                    <a:lnTo>
                      <a:pt x="140" y="8"/>
                    </a:lnTo>
                    <a:lnTo>
                      <a:pt x="134" y="14"/>
                    </a:lnTo>
                    <a:lnTo>
                      <a:pt x="132" y="20"/>
                    </a:lnTo>
                    <a:lnTo>
                      <a:pt x="130" y="26"/>
                    </a:lnTo>
                    <a:lnTo>
                      <a:pt x="130" y="32"/>
                    </a:lnTo>
                    <a:lnTo>
                      <a:pt x="130" y="106"/>
                    </a:lnTo>
                    <a:lnTo>
                      <a:pt x="132" y="124"/>
                    </a:lnTo>
                    <a:lnTo>
                      <a:pt x="136" y="140"/>
                    </a:lnTo>
                    <a:lnTo>
                      <a:pt x="144" y="156"/>
                    </a:lnTo>
                    <a:lnTo>
                      <a:pt x="152" y="170"/>
                    </a:lnTo>
                    <a:lnTo>
                      <a:pt x="154" y="172"/>
                    </a:lnTo>
                    <a:lnTo>
                      <a:pt x="154" y="206"/>
                    </a:lnTo>
                    <a:lnTo>
                      <a:pt x="148" y="204"/>
                    </a:lnTo>
                    <a:lnTo>
                      <a:pt x="146" y="206"/>
                    </a:lnTo>
                    <a:lnTo>
                      <a:pt x="66" y="234"/>
                    </a:lnTo>
                    <a:lnTo>
                      <a:pt x="60" y="238"/>
                    </a:lnTo>
                    <a:lnTo>
                      <a:pt x="54" y="242"/>
                    </a:lnTo>
                    <a:lnTo>
                      <a:pt x="48" y="246"/>
                    </a:lnTo>
                    <a:lnTo>
                      <a:pt x="44" y="250"/>
                    </a:lnTo>
                    <a:lnTo>
                      <a:pt x="38" y="256"/>
                    </a:lnTo>
                    <a:lnTo>
                      <a:pt x="36" y="264"/>
                    </a:lnTo>
                    <a:lnTo>
                      <a:pt x="34" y="270"/>
                    </a:lnTo>
                    <a:lnTo>
                      <a:pt x="32" y="278"/>
                    </a:lnTo>
                    <a:lnTo>
                      <a:pt x="0" y="455"/>
                    </a:lnTo>
                    <a:lnTo>
                      <a:pt x="0" y="467"/>
                    </a:lnTo>
                    <a:lnTo>
                      <a:pt x="0" y="481"/>
                    </a:lnTo>
                    <a:lnTo>
                      <a:pt x="4" y="493"/>
                    </a:lnTo>
                    <a:lnTo>
                      <a:pt x="10" y="503"/>
                    </a:lnTo>
                    <a:lnTo>
                      <a:pt x="18" y="511"/>
                    </a:lnTo>
                    <a:lnTo>
                      <a:pt x="30" y="511"/>
                    </a:lnTo>
                    <a:lnTo>
                      <a:pt x="30" y="511"/>
                    </a:lnTo>
                    <a:lnTo>
                      <a:pt x="34" y="509"/>
                    </a:lnTo>
                    <a:lnTo>
                      <a:pt x="34" y="509"/>
                    </a:lnTo>
                    <a:lnTo>
                      <a:pt x="34" y="507"/>
                    </a:lnTo>
                    <a:lnTo>
                      <a:pt x="26" y="503"/>
                    </a:lnTo>
                    <a:lnTo>
                      <a:pt x="20" y="495"/>
                    </a:lnTo>
                    <a:lnTo>
                      <a:pt x="16" y="487"/>
                    </a:lnTo>
                    <a:lnTo>
                      <a:pt x="12" y="479"/>
                    </a:lnTo>
                    <a:lnTo>
                      <a:pt x="10" y="467"/>
                    </a:lnTo>
                    <a:lnTo>
                      <a:pt x="12" y="457"/>
                    </a:lnTo>
                    <a:lnTo>
                      <a:pt x="42" y="280"/>
                    </a:lnTo>
                    <a:lnTo>
                      <a:pt x="46" y="268"/>
                    </a:lnTo>
                    <a:lnTo>
                      <a:pt x="52" y="260"/>
                    </a:lnTo>
                    <a:lnTo>
                      <a:pt x="60" y="250"/>
                    </a:lnTo>
                    <a:lnTo>
                      <a:pt x="70" y="246"/>
                    </a:lnTo>
                    <a:lnTo>
                      <a:pt x="142" y="220"/>
                    </a:lnTo>
                    <a:lnTo>
                      <a:pt x="142" y="226"/>
                    </a:lnTo>
                    <a:lnTo>
                      <a:pt x="146" y="240"/>
                    </a:lnTo>
                    <a:lnTo>
                      <a:pt x="152" y="254"/>
                    </a:lnTo>
                    <a:lnTo>
                      <a:pt x="158" y="266"/>
                    </a:lnTo>
                    <a:lnTo>
                      <a:pt x="168" y="274"/>
                    </a:lnTo>
                    <a:lnTo>
                      <a:pt x="178" y="284"/>
                    </a:lnTo>
                    <a:lnTo>
                      <a:pt x="190" y="290"/>
                    </a:lnTo>
                    <a:lnTo>
                      <a:pt x="204" y="292"/>
                    </a:lnTo>
                    <a:lnTo>
                      <a:pt x="218" y="294"/>
                    </a:lnTo>
                    <a:lnTo>
                      <a:pt x="232" y="292"/>
                    </a:lnTo>
                    <a:lnTo>
                      <a:pt x="244" y="290"/>
                    </a:lnTo>
                    <a:lnTo>
                      <a:pt x="258" y="284"/>
                    </a:lnTo>
                    <a:lnTo>
                      <a:pt x="268" y="274"/>
                    </a:lnTo>
                    <a:lnTo>
                      <a:pt x="278" y="266"/>
                    </a:lnTo>
                    <a:lnTo>
                      <a:pt x="284" y="254"/>
                    </a:lnTo>
                    <a:lnTo>
                      <a:pt x="290" y="240"/>
                    </a:lnTo>
                    <a:lnTo>
                      <a:pt x="292" y="226"/>
                    </a:lnTo>
                    <a:lnTo>
                      <a:pt x="294" y="220"/>
                    </a:lnTo>
                    <a:lnTo>
                      <a:pt x="366" y="246"/>
                    </a:lnTo>
                    <a:lnTo>
                      <a:pt x="376" y="250"/>
                    </a:lnTo>
                    <a:lnTo>
                      <a:pt x="384" y="260"/>
                    </a:lnTo>
                    <a:lnTo>
                      <a:pt x="390" y="268"/>
                    </a:lnTo>
                    <a:lnTo>
                      <a:pt x="392" y="280"/>
                    </a:lnTo>
                    <a:lnTo>
                      <a:pt x="424" y="457"/>
                    </a:lnTo>
                    <a:lnTo>
                      <a:pt x="426" y="467"/>
                    </a:lnTo>
                    <a:lnTo>
                      <a:pt x="424" y="479"/>
                    </a:lnTo>
                    <a:lnTo>
                      <a:pt x="420" y="487"/>
                    </a:lnTo>
                    <a:lnTo>
                      <a:pt x="416" y="495"/>
                    </a:lnTo>
                    <a:lnTo>
                      <a:pt x="410" y="503"/>
                    </a:lnTo>
                    <a:lnTo>
                      <a:pt x="404" y="507"/>
                    </a:lnTo>
                    <a:lnTo>
                      <a:pt x="404" y="507"/>
                    </a:lnTo>
                    <a:lnTo>
                      <a:pt x="404" y="511"/>
                    </a:lnTo>
                    <a:lnTo>
                      <a:pt x="418" y="511"/>
                    </a:lnTo>
                    <a:lnTo>
                      <a:pt x="424" y="503"/>
                    </a:lnTo>
                    <a:lnTo>
                      <a:pt x="430" y="493"/>
                    </a:lnTo>
                    <a:lnTo>
                      <a:pt x="436" y="481"/>
                    </a:lnTo>
                    <a:lnTo>
                      <a:pt x="436" y="467"/>
                    </a:lnTo>
                    <a:lnTo>
                      <a:pt x="436" y="455"/>
                    </a:lnTo>
                    <a:close/>
                    <a:moveTo>
                      <a:pt x="148" y="138"/>
                    </a:moveTo>
                    <a:lnTo>
                      <a:pt x="144" y="122"/>
                    </a:lnTo>
                    <a:lnTo>
                      <a:pt x="142" y="106"/>
                    </a:lnTo>
                    <a:lnTo>
                      <a:pt x="142" y="32"/>
                    </a:lnTo>
                    <a:lnTo>
                      <a:pt x="144" y="24"/>
                    </a:lnTo>
                    <a:lnTo>
                      <a:pt x="146" y="18"/>
                    </a:lnTo>
                    <a:lnTo>
                      <a:pt x="152" y="14"/>
                    </a:lnTo>
                    <a:lnTo>
                      <a:pt x="160" y="12"/>
                    </a:lnTo>
                    <a:lnTo>
                      <a:pt x="276" y="12"/>
                    </a:lnTo>
                    <a:lnTo>
                      <a:pt x="282" y="14"/>
                    </a:lnTo>
                    <a:lnTo>
                      <a:pt x="288" y="18"/>
                    </a:lnTo>
                    <a:lnTo>
                      <a:pt x="292" y="24"/>
                    </a:lnTo>
                    <a:lnTo>
                      <a:pt x="294" y="32"/>
                    </a:lnTo>
                    <a:lnTo>
                      <a:pt x="294" y="108"/>
                    </a:lnTo>
                    <a:lnTo>
                      <a:pt x="292" y="126"/>
                    </a:lnTo>
                    <a:lnTo>
                      <a:pt x="288" y="140"/>
                    </a:lnTo>
                    <a:lnTo>
                      <a:pt x="280" y="156"/>
                    </a:lnTo>
                    <a:lnTo>
                      <a:pt x="270" y="170"/>
                    </a:lnTo>
                    <a:lnTo>
                      <a:pt x="260" y="180"/>
                    </a:lnTo>
                    <a:lnTo>
                      <a:pt x="246" y="186"/>
                    </a:lnTo>
                    <a:lnTo>
                      <a:pt x="232" y="192"/>
                    </a:lnTo>
                    <a:lnTo>
                      <a:pt x="218" y="192"/>
                    </a:lnTo>
                    <a:lnTo>
                      <a:pt x="216" y="192"/>
                    </a:lnTo>
                    <a:lnTo>
                      <a:pt x="200" y="190"/>
                    </a:lnTo>
                    <a:lnTo>
                      <a:pt x="186" y="186"/>
                    </a:lnTo>
                    <a:lnTo>
                      <a:pt x="174" y="176"/>
                    </a:lnTo>
                    <a:lnTo>
                      <a:pt x="164" y="166"/>
                    </a:lnTo>
                    <a:lnTo>
                      <a:pt x="154" y="152"/>
                    </a:lnTo>
                    <a:lnTo>
                      <a:pt x="148" y="138"/>
                    </a:lnTo>
                    <a:close/>
                    <a:moveTo>
                      <a:pt x="282" y="224"/>
                    </a:moveTo>
                    <a:lnTo>
                      <a:pt x="280" y="236"/>
                    </a:lnTo>
                    <a:lnTo>
                      <a:pt x="274" y="246"/>
                    </a:lnTo>
                    <a:lnTo>
                      <a:pt x="270" y="256"/>
                    </a:lnTo>
                    <a:lnTo>
                      <a:pt x="262" y="266"/>
                    </a:lnTo>
                    <a:lnTo>
                      <a:pt x="252" y="272"/>
                    </a:lnTo>
                    <a:lnTo>
                      <a:pt x="240" y="278"/>
                    </a:lnTo>
                    <a:lnTo>
                      <a:pt x="230" y="280"/>
                    </a:lnTo>
                    <a:lnTo>
                      <a:pt x="218" y="282"/>
                    </a:lnTo>
                    <a:lnTo>
                      <a:pt x="206" y="280"/>
                    </a:lnTo>
                    <a:lnTo>
                      <a:pt x="194" y="278"/>
                    </a:lnTo>
                    <a:lnTo>
                      <a:pt x="184" y="272"/>
                    </a:lnTo>
                    <a:lnTo>
                      <a:pt x="174" y="266"/>
                    </a:lnTo>
                    <a:lnTo>
                      <a:pt x="166" y="256"/>
                    </a:lnTo>
                    <a:lnTo>
                      <a:pt x="160" y="246"/>
                    </a:lnTo>
                    <a:lnTo>
                      <a:pt x="156" y="236"/>
                    </a:lnTo>
                    <a:lnTo>
                      <a:pt x="152" y="224"/>
                    </a:lnTo>
                    <a:lnTo>
                      <a:pt x="152" y="216"/>
                    </a:lnTo>
                    <a:lnTo>
                      <a:pt x="160" y="216"/>
                    </a:lnTo>
                    <a:lnTo>
                      <a:pt x="160" y="218"/>
                    </a:lnTo>
                    <a:lnTo>
                      <a:pt x="160" y="216"/>
                    </a:lnTo>
                    <a:lnTo>
                      <a:pt x="164" y="216"/>
                    </a:lnTo>
                    <a:lnTo>
                      <a:pt x="164" y="214"/>
                    </a:lnTo>
                    <a:lnTo>
                      <a:pt x="164" y="184"/>
                    </a:lnTo>
                    <a:lnTo>
                      <a:pt x="172" y="190"/>
                    </a:lnTo>
                    <a:lnTo>
                      <a:pt x="182" y="196"/>
                    </a:lnTo>
                    <a:lnTo>
                      <a:pt x="194" y="200"/>
                    </a:lnTo>
                    <a:lnTo>
                      <a:pt x="204" y="204"/>
                    </a:lnTo>
                    <a:lnTo>
                      <a:pt x="216" y="204"/>
                    </a:lnTo>
                    <a:lnTo>
                      <a:pt x="228" y="204"/>
                    </a:lnTo>
                    <a:lnTo>
                      <a:pt x="240" y="202"/>
                    </a:lnTo>
                    <a:lnTo>
                      <a:pt x="252" y="198"/>
                    </a:lnTo>
                    <a:lnTo>
                      <a:pt x="262" y="192"/>
                    </a:lnTo>
                    <a:lnTo>
                      <a:pt x="270" y="186"/>
                    </a:lnTo>
                    <a:lnTo>
                      <a:pt x="270" y="214"/>
                    </a:lnTo>
                    <a:lnTo>
                      <a:pt x="272" y="216"/>
                    </a:lnTo>
                    <a:lnTo>
                      <a:pt x="274" y="216"/>
                    </a:lnTo>
                    <a:lnTo>
                      <a:pt x="276" y="218"/>
                    </a:lnTo>
                    <a:lnTo>
                      <a:pt x="282" y="218"/>
                    </a:lnTo>
                    <a:lnTo>
                      <a:pt x="282" y="22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70" name="Line 8">
                <a:extLst>
                  <a:ext uri="{FF2B5EF4-FFF2-40B4-BE49-F238E27FC236}">
                    <a16:creationId xmlns:a16="http://schemas.microsoft.com/office/drawing/2014/main" id="{94339EE5-D4AB-4213-A60D-130F5B75D7AA}"/>
                  </a:ext>
                </a:extLst>
              </p:cNvPr>
              <p:cNvSpPr>
                <a:spLocks noChangeShapeType="1"/>
              </p:cNvSpPr>
              <p:nvPr/>
            </p:nvSpPr>
            <p:spPr bwMode="auto">
              <a:xfrm>
                <a:off x="1935163" y="4678363"/>
                <a:ext cx="0" cy="0"/>
              </a:xfrm>
              <a:prstGeom prst="line">
                <a:avLst/>
              </a:prstGeom>
              <a:grpFill/>
              <a:ln w="5080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714" name="Group 713">
              <a:extLst>
                <a:ext uri="{FF2B5EF4-FFF2-40B4-BE49-F238E27FC236}">
                  <a16:creationId xmlns:a16="http://schemas.microsoft.com/office/drawing/2014/main" id="{6E4E48A7-773B-4621-B6A6-3392677A084D}"/>
                </a:ext>
              </a:extLst>
            </p:cNvPr>
            <p:cNvGrpSpPr/>
            <p:nvPr/>
          </p:nvGrpSpPr>
          <p:grpSpPr>
            <a:xfrm>
              <a:off x="5554923" y="1157172"/>
              <a:ext cx="1247024" cy="305004"/>
              <a:chOff x="485045" y="5236531"/>
              <a:chExt cx="2622917" cy="700523"/>
            </a:xfrm>
          </p:grpSpPr>
          <p:grpSp>
            <p:nvGrpSpPr>
              <p:cNvPr id="718" name="Group 717">
                <a:extLst>
                  <a:ext uri="{FF2B5EF4-FFF2-40B4-BE49-F238E27FC236}">
                    <a16:creationId xmlns:a16="http://schemas.microsoft.com/office/drawing/2014/main" id="{D90B6E06-8FC8-4D0F-B069-AAB7688350C7}"/>
                  </a:ext>
                </a:extLst>
              </p:cNvPr>
              <p:cNvGrpSpPr/>
              <p:nvPr/>
            </p:nvGrpSpPr>
            <p:grpSpPr>
              <a:xfrm>
                <a:off x="1414079" y="5236531"/>
                <a:ext cx="804748" cy="700523"/>
                <a:chOff x="1414079" y="5229246"/>
                <a:chExt cx="804748" cy="700523"/>
              </a:xfrm>
            </p:grpSpPr>
            <p:sp>
              <p:nvSpPr>
                <p:cNvPr id="754" name="Rectangle 73">
                  <a:extLst>
                    <a:ext uri="{FF2B5EF4-FFF2-40B4-BE49-F238E27FC236}">
                      <a16:creationId xmlns:a16="http://schemas.microsoft.com/office/drawing/2014/main" id="{735C9AF3-D150-42D4-9678-72C07B3E465A}"/>
                    </a:ext>
                  </a:extLst>
                </p:cNvPr>
                <p:cNvSpPr>
                  <a:spLocks noChangeArrowheads="1"/>
                </p:cNvSpPr>
                <p:nvPr/>
              </p:nvSpPr>
              <p:spPr bwMode="auto">
                <a:xfrm>
                  <a:off x="1414079" y="5229246"/>
                  <a:ext cx="804748" cy="623210"/>
                </a:xfrm>
                <a:prstGeom prst="rect">
                  <a:avLst/>
                </a:prstGeom>
                <a:solidFill>
                  <a:schemeClr val="bg1"/>
                </a:solidFill>
                <a:ln w="9525">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61" name="Line 74">
                  <a:extLst>
                    <a:ext uri="{FF2B5EF4-FFF2-40B4-BE49-F238E27FC236}">
                      <a16:creationId xmlns:a16="http://schemas.microsoft.com/office/drawing/2014/main" id="{ECA95126-C2C5-4F66-A596-53894BD81429}"/>
                    </a:ext>
                  </a:extLst>
                </p:cNvPr>
                <p:cNvSpPr>
                  <a:spLocks noChangeShapeType="1"/>
                </p:cNvSpPr>
                <p:nvPr/>
              </p:nvSpPr>
              <p:spPr bwMode="auto">
                <a:xfrm>
                  <a:off x="1530264" y="5929769"/>
                  <a:ext cx="572379" cy="0"/>
                </a:xfrm>
                <a:prstGeom prst="line">
                  <a:avLst/>
                </a:prstGeom>
                <a:noFill/>
                <a:ln w="9525">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719" name="Group 718">
                <a:extLst>
                  <a:ext uri="{FF2B5EF4-FFF2-40B4-BE49-F238E27FC236}">
                    <a16:creationId xmlns:a16="http://schemas.microsoft.com/office/drawing/2014/main" id="{2EBD7D60-9D45-4F82-AC4F-7FF671C2B316}"/>
                  </a:ext>
                </a:extLst>
              </p:cNvPr>
              <p:cNvGrpSpPr/>
              <p:nvPr/>
            </p:nvGrpSpPr>
            <p:grpSpPr>
              <a:xfrm>
                <a:off x="2303214" y="5236531"/>
                <a:ext cx="804748" cy="700523"/>
                <a:chOff x="1414079" y="5229246"/>
                <a:chExt cx="804748" cy="700523"/>
              </a:xfrm>
            </p:grpSpPr>
            <p:sp>
              <p:nvSpPr>
                <p:cNvPr id="752" name="Rectangle 73">
                  <a:extLst>
                    <a:ext uri="{FF2B5EF4-FFF2-40B4-BE49-F238E27FC236}">
                      <a16:creationId xmlns:a16="http://schemas.microsoft.com/office/drawing/2014/main" id="{A15095C0-51E3-4784-BF1E-BE5BD5AC8102}"/>
                    </a:ext>
                  </a:extLst>
                </p:cNvPr>
                <p:cNvSpPr>
                  <a:spLocks noChangeArrowheads="1"/>
                </p:cNvSpPr>
                <p:nvPr/>
              </p:nvSpPr>
              <p:spPr bwMode="auto">
                <a:xfrm>
                  <a:off x="1414079" y="5229246"/>
                  <a:ext cx="804748" cy="623210"/>
                </a:xfrm>
                <a:prstGeom prst="rect">
                  <a:avLst/>
                </a:prstGeom>
                <a:solidFill>
                  <a:schemeClr val="bg1"/>
                </a:solidFill>
                <a:ln w="9525">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753" name="Line 74">
                  <a:extLst>
                    <a:ext uri="{FF2B5EF4-FFF2-40B4-BE49-F238E27FC236}">
                      <a16:creationId xmlns:a16="http://schemas.microsoft.com/office/drawing/2014/main" id="{8CCDA781-3859-47AD-A0EB-351768646C00}"/>
                    </a:ext>
                  </a:extLst>
                </p:cNvPr>
                <p:cNvSpPr>
                  <a:spLocks noChangeShapeType="1"/>
                </p:cNvSpPr>
                <p:nvPr/>
              </p:nvSpPr>
              <p:spPr bwMode="auto">
                <a:xfrm>
                  <a:off x="1530264" y="5929769"/>
                  <a:ext cx="572379" cy="0"/>
                </a:xfrm>
                <a:prstGeom prst="line">
                  <a:avLst/>
                </a:prstGeom>
                <a:noFill/>
                <a:ln w="9525">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720" name="Group 719">
                <a:extLst>
                  <a:ext uri="{FF2B5EF4-FFF2-40B4-BE49-F238E27FC236}">
                    <a16:creationId xmlns:a16="http://schemas.microsoft.com/office/drawing/2014/main" id="{DBB0CC60-9269-4875-B6F0-9E36445EFB16}"/>
                  </a:ext>
                </a:extLst>
              </p:cNvPr>
              <p:cNvGrpSpPr/>
              <p:nvPr/>
            </p:nvGrpSpPr>
            <p:grpSpPr>
              <a:xfrm>
                <a:off x="485045" y="5236531"/>
                <a:ext cx="804748" cy="700523"/>
                <a:chOff x="1414079" y="5229246"/>
                <a:chExt cx="804748" cy="700523"/>
              </a:xfrm>
            </p:grpSpPr>
            <p:sp>
              <p:nvSpPr>
                <p:cNvPr id="749" name="Rectangle 73">
                  <a:extLst>
                    <a:ext uri="{FF2B5EF4-FFF2-40B4-BE49-F238E27FC236}">
                      <a16:creationId xmlns:a16="http://schemas.microsoft.com/office/drawing/2014/main" id="{567F773C-7BA2-4502-854A-FD26C3D5C311}"/>
                    </a:ext>
                  </a:extLst>
                </p:cNvPr>
                <p:cNvSpPr>
                  <a:spLocks noChangeArrowheads="1"/>
                </p:cNvSpPr>
                <p:nvPr/>
              </p:nvSpPr>
              <p:spPr bwMode="auto">
                <a:xfrm>
                  <a:off x="1414079" y="5229246"/>
                  <a:ext cx="804748" cy="623210"/>
                </a:xfrm>
                <a:prstGeom prst="rect">
                  <a:avLst/>
                </a:prstGeom>
                <a:solidFill>
                  <a:schemeClr val="bg1"/>
                </a:solidFill>
                <a:ln w="9525">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750" name="Line 74">
                  <a:extLst>
                    <a:ext uri="{FF2B5EF4-FFF2-40B4-BE49-F238E27FC236}">
                      <a16:creationId xmlns:a16="http://schemas.microsoft.com/office/drawing/2014/main" id="{3012E181-0E81-4845-BC1C-1E991D749E0A}"/>
                    </a:ext>
                  </a:extLst>
                </p:cNvPr>
                <p:cNvSpPr>
                  <a:spLocks noChangeShapeType="1"/>
                </p:cNvSpPr>
                <p:nvPr/>
              </p:nvSpPr>
              <p:spPr bwMode="auto">
                <a:xfrm>
                  <a:off x="1530264" y="5929769"/>
                  <a:ext cx="572379" cy="0"/>
                </a:xfrm>
                <a:prstGeom prst="line">
                  <a:avLst/>
                </a:prstGeom>
                <a:noFill/>
                <a:ln w="9525">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grpSp>
      <p:sp>
        <p:nvSpPr>
          <p:cNvPr id="1406" name="Rectangle 1405">
            <a:extLst>
              <a:ext uri="{FF2B5EF4-FFF2-40B4-BE49-F238E27FC236}">
                <a16:creationId xmlns:a16="http://schemas.microsoft.com/office/drawing/2014/main" id="{F9804B72-E339-4098-89E0-1CC558A4294C}"/>
              </a:ext>
            </a:extLst>
          </p:cNvPr>
          <p:cNvSpPr/>
          <p:nvPr/>
        </p:nvSpPr>
        <p:spPr>
          <a:xfrm>
            <a:off x="4205068" y="1447058"/>
            <a:ext cx="3679420"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rgbClr val="292A2E"/>
                </a:solidFill>
                <a:effectLst/>
                <a:uLnTx/>
                <a:uFillTx/>
                <a:latin typeface="Open Sans"/>
                <a:ea typeface="+mn-ea"/>
                <a:cs typeface="+mn-cs"/>
              </a:rPr>
              <a:t>Instructor (optional)</a:t>
            </a:r>
            <a:endParaRPr kumimoji="0" lang="x-none" sz="1600" i="0" u="none" strike="noStrike" kern="1200" cap="none" spc="0" normalizeH="0" baseline="0" noProof="0" dirty="0">
              <a:ln>
                <a:noFill/>
              </a:ln>
              <a:solidFill>
                <a:srgbClr val="292A2E"/>
              </a:solidFill>
              <a:effectLst/>
              <a:uLnTx/>
              <a:uFillTx/>
              <a:latin typeface="Open Sans"/>
              <a:ea typeface="+mn-ea"/>
              <a:cs typeface="+mn-cs"/>
            </a:endParaRPr>
          </a:p>
        </p:txBody>
      </p:sp>
      <p:sp>
        <p:nvSpPr>
          <p:cNvPr id="712" name="Rectangle 711">
            <a:extLst>
              <a:ext uri="{FF2B5EF4-FFF2-40B4-BE49-F238E27FC236}">
                <a16:creationId xmlns:a16="http://schemas.microsoft.com/office/drawing/2014/main" id="{D2B8CAE7-FD0C-429B-959D-65CDB9602174}"/>
              </a:ext>
            </a:extLst>
          </p:cNvPr>
          <p:cNvSpPr/>
          <p:nvPr/>
        </p:nvSpPr>
        <p:spPr>
          <a:xfrm>
            <a:off x="3307001" y="2271605"/>
            <a:ext cx="5577997" cy="2647500"/>
          </a:xfrm>
          <a:prstGeom prst="rect">
            <a:avLst/>
          </a:prstGeom>
          <a:solidFill>
            <a:schemeClr val="tx2">
              <a:lumMod val="10000"/>
              <a:lumOff val="90000"/>
            </a:schemeClr>
          </a:solidFill>
          <a:ln>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Open Sans"/>
              <a:ea typeface="+mn-ea"/>
              <a:cs typeface="+mn-cs"/>
            </a:endParaRPr>
          </a:p>
        </p:txBody>
      </p:sp>
      <p:sp>
        <p:nvSpPr>
          <p:cNvPr id="755" name="Rectangle 754">
            <a:extLst>
              <a:ext uri="{FF2B5EF4-FFF2-40B4-BE49-F238E27FC236}">
                <a16:creationId xmlns:a16="http://schemas.microsoft.com/office/drawing/2014/main" id="{E0044581-B301-499C-9455-273778C138C8}"/>
              </a:ext>
            </a:extLst>
          </p:cNvPr>
          <p:cNvSpPr/>
          <p:nvPr/>
        </p:nvSpPr>
        <p:spPr>
          <a:xfrm>
            <a:off x="4496646" y="1732665"/>
            <a:ext cx="3149452"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292A2E"/>
                </a:solidFill>
                <a:effectLst/>
                <a:uLnTx/>
                <a:uFillTx/>
                <a:latin typeface="Open Sans"/>
                <a:ea typeface="+mn-ea"/>
                <a:cs typeface="+mn-cs"/>
              </a:rPr>
              <a:t>Virtualized Corporate Network</a:t>
            </a:r>
            <a:br>
              <a:rPr kumimoji="0" lang="en-US" sz="1600" b="1" i="0" u="none" strike="noStrike" kern="1200" cap="none" spc="0" normalizeH="0" baseline="0" noProof="0">
                <a:ln>
                  <a:noFill/>
                </a:ln>
                <a:solidFill>
                  <a:srgbClr val="292A2E"/>
                </a:solidFill>
                <a:effectLst/>
                <a:uLnTx/>
                <a:uFillTx/>
                <a:latin typeface="Open Sans"/>
                <a:ea typeface="+mn-ea"/>
                <a:cs typeface="+mn-cs"/>
              </a:rPr>
            </a:br>
            <a:r>
              <a:rPr kumimoji="0" lang="en-US" sz="1200" i="0" u="none" strike="noStrike" kern="1200" cap="none" spc="0" normalizeH="0" baseline="0" noProof="0">
                <a:ln>
                  <a:noFill/>
                </a:ln>
                <a:solidFill>
                  <a:srgbClr val="292A2E"/>
                </a:solidFill>
                <a:effectLst/>
                <a:uLnTx/>
                <a:uFillTx/>
                <a:latin typeface="Open Sans"/>
                <a:ea typeface="+mn-ea"/>
                <a:cs typeface="+mn-cs"/>
              </a:rPr>
              <a:t>Over 60 Components</a:t>
            </a:r>
            <a:endParaRPr kumimoji="0" lang="x-none" sz="1200" i="0" u="none" strike="noStrike" kern="1200" cap="none" spc="0" normalizeH="0" baseline="0" noProof="0">
              <a:ln>
                <a:noFill/>
              </a:ln>
              <a:solidFill>
                <a:srgbClr val="292A2E"/>
              </a:solidFill>
              <a:effectLst/>
              <a:uLnTx/>
              <a:uFillTx/>
              <a:latin typeface="Open Sans"/>
              <a:ea typeface="+mn-ea"/>
              <a:cs typeface="+mn-cs"/>
            </a:endParaRPr>
          </a:p>
        </p:txBody>
      </p:sp>
      <p:grpSp>
        <p:nvGrpSpPr>
          <p:cNvPr id="756" name="Group 755">
            <a:extLst>
              <a:ext uri="{FF2B5EF4-FFF2-40B4-BE49-F238E27FC236}">
                <a16:creationId xmlns:a16="http://schemas.microsoft.com/office/drawing/2014/main" id="{5C59B6D1-8EC3-47DF-85A7-03A4EA2BD07A}"/>
              </a:ext>
            </a:extLst>
          </p:cNvPr>
          <p:cNvGrpSpPr/>
          <p:nvPr/>
        </p:nvGrpSpPr>
        <p:grpSpPr>
          <a:xfrm>
            <a:off x="3498605" y="4208349"/>
            <a:ext cx="635485" cy="580342"/>
            <a:chOff x="3727938" y="4032177"/>
            <a:chExt cx="581289" cy="530849"/>
          </a:xfrm>
        </p:grpSpPr>
        <p:grpSp>
          <p:nvGrpSpPr>
            <p:cNvPr id="1605" name="Group 1604">
              <a:extLst>
                <a:ext uri="{FF2B5EF4-FFF2-40B4-BE49-F238E27FC236}">
                  <a16:creationId xmlns:a16="http://schemas.microsoft.com/office/drawing/2014/main" id="{42BCD74B-D19C-4A40-8683-932CFA943EF9}"/>
                </a:ext>
              </a:extLst>
            </p:cNvPr>
            <p:cNvGrpSpPr/>
            <p:nvPr/>
          </p:nvGrpSpPr>
          <p:grpSpPr>
            <a:xfrm>
              <a:off x="3768883" y="4032177"/>
              <a:ext cx="499400" cy="318339"/>
              <a:chOff x="4304064" y="3247751"/>
              <a:chExt cx="483667" cy="308310"/>
            </a:xfrm>
          </p:grpSpPr>
          <p:sp>
            <p:nvSpPr>
              <p:cNvPr id="1607" name="Freeform 102">
                <a:extLst>
                  <a:ext uri="{FF2B5EF4-FFF2-40B4-BE49-F238E27FC236}">
                    <a16:creationId xmlns:a16="http://schemas.microsoft.com/office/drawing/2014/main" id="{AE13B55D-97B6-44A3-B668-B060E1C3909E}"/>
                  </a:ext>
                </a:extLst>
              </p:cNvPr>
              <p:cNvSpPr>
                <a:spLocks/>
              </p:cNvSpPr>
              <p:nvPr/>
            </p:nvSpPr>
            <p:spPr bwMode="auto">
              <a:xfrm>
                <a:off x="4639062" y="3247751"/>
                <a:ext cx="132810" cy="267429"/>
              </a:xfrm>
              <a:custGeom>
                <a:avLst/>
                <a:gdLst>
                  <a:gd name="T0" fmla="*/ 134 w 134"/>
                  <a:gd name="T1" fmla="*/ 315 h 315"/>
                  <a:gd name="T2" fmla="*/ 134 w 134"/>
                  <a:gd name="T3" fmla="*/ 32 h 315"/>
                  <a:gd name="T4" fmla="*/ 134 w 134"/>
                  <a:gd name="T5" fmla="*/ 32 h 315"/>
                  <a:gd name="T6" fmla="*/ 134 w 134"/>
                  <a:gd name="T7" fmla="*/ 25 h 315"/>
                  <a:gd name="T8" fmla="*/ 132 w 134"/>
                  <a:gd name="T9" fmla="*/ 19 h 315"/>
                  <a:gd name="T10" fmla="*/ 129 w 134"/>
                  <a:gd name="T11" fmla="*/ 14 h 315"/>
                  <a:gd name="T12" fmla="*/ 126 w 134"/>
                  <a:gd name="T13" fmla="*/ 10 h 315"/>
                  <a:gd name="T14" fmla="*/ 121 w 134"/>
                  <a:gd name="T15" fmla="*/ 5 h 315"/>
                  <a:gd name="T16" fmla="*/ 116 w 134"/>
                  <a:gd name="T17" fmla="*/ 2 h 315"/>
                  <a:gd name="T18" fmla="*/ 109 w 134"/>
                  <a:gd name="T19" fmla="*/ 1 h 315"/>
                  <a:gd name="T20" fmla="*/ 103 w 134"/>
                  <a:gd name="T21" fmla="*/ 0 h 315"/>
                  <a:gd name="T22" fmla="*/ 0 w 134"/>
                  <a:gd name="T23" fmla="*/ 0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4" h="315">
                    <a:moveTo>
                      <a:pt x="134" y="315"/>
                    </a:moveTo>
                    <a:lnTo>
                      <a:pt x="134" y="32"/>
                    </a:lnTo>
                    <a:lnTo>
                      <a:pt x="134" y="32"/>
                    </a:lnTo>
                    <a:lnTo>
                      <a:pt x="134" y="25"/>
                    </a:lnTo>
                    <a:lnTo>
                      <a:pt x="132" y="19"/>
                    </a:lnTo>
                    <a:lnTo>
                      <a:pt x="129" y="14"/>
                    </a:lnTo>
                    <a:lnTo>
                      <a:pt x="126" y="10"/>
                    </a:lnTo>
                    <a:lnTo>
                      <a:pt x="121" y="5"/>
                    </a:lnTo>
                    <a:lnTo>
                      <a:pt x="116" y="2"/>
                    </a:lnTo>
                    <a:lnTo>
                      <a:pt x="109" y="1"/>
                    </a:lnTo>
                    <a:lnTo>
                      <a:pt x="103" y="0"/>
                    </a:lnTo>
                    <a:lnTo>
                      <a:pt x="0" y="0"/>
                    </a:lnTo>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1608" name="Freeform 103">
                <a:extLst>
                  <a:ext uri="{FF2B5EF4-FFF2-40B4-BE49-F238E27FC236}">
                    <a16:creationId xmlns:a16="http://schemas.microsoft.com/office/drawing/2014/main" id="{DC53A1CC-0387-46F4-8611-0ECC2D28EB4B}"/>
                  </a:ext>
                </a:extLst>
              </p:cNvPr>
              <p:cNvSpPr>
                <a:spLocks/>
              </p:cNvSpPr>
              <p:nvPr/>
            </p:nvSpPr>
            <p:spPr bwMode="auto">
              <a:xfrm>
                <a:off x="4319922" y="3247751"/>
                <a:ext cx="324387" cy="267429"/>
              </a:xfrm>
              <a:custGeom>
                <a:avLst/>
                <a:gdLst>
                  <a:gd name="T0" fmla="*/ 134 w 134"/>
                  <a:gd name="T1" fmla="*/ 0 h 315"/>
                  <a:gd name="T2" fmla="*/ 32 w 134"/>
                  <a:gd name="T3" fmla="*/ 0 h 315"/>
                  <a:gd name="T4" fmla="*/ 32 w 134"/>
                  <a:gd name="T5" fmla="*/ 0 h 315"/>
                  <a:gd name="T6" fmla="*/ 25 w 134"/>
                  <a:gd name="T7" fmla="*/ 1 h 315"/>
                  <a:gd name="T8" fmla="*/ 19 w 134"/>
                  <a:gd name="T9" fmla="*/ 2 h 315"/>
                  <a:gd name="T10" fmla="*/ 14 w 134"/>
                  <a:gd name="T11" fmla="*/ 5 h 315"/>
                  <a:gd name="T12" fmla="*/ 8 w 134"/>
                  <a:gd name="T13" fmla="*/ 10 h 315"/>
                  <a:gd name="T14" fmla="*/ 5 w 134"/>
                  <a:gd name="T15" fmla="*/ 14 h 315"/>
                  <a:gd name="T16" fmla="*/ 2 w 134"/>
                  <a:gd name="T17" fmla="*/ 19 h 315"/>
                  <a:gd name="T18" fmla="*/ 0 w 134"/>
                  <a:gd name="T19" fmla="*/ 25 h 315"/>
                  <a:gd name="T20" fmla="*/ 0 w 134"/>
                  <a:gd name="T21" fmla="*/ 32 h 315"/>
                  <a:gd name="T22" fmla="*/ 0 w 134"/>
                  <a:gd name="T23" fmla="*/ 315 h 315"/>
                  <a:gd name="connsiteX0" fmla="*/ 24425 w 24425"/>
                  <a:gd name="connsiteY0" fmla="*/ 0 h 10000"/>
                  <a:gd name="connsiteX1" fmla="*/ 2388 w 24425"/>
                  <a:gd name="connsiteY1" fmla="*/ 0 h 10000"/>
                  <a:gd name="connsiteX2" fmla="*/ 2388 w 24425"/>
                  <a:gd name="connsiteY2" fmla="*/ 0 h 10000"/>
                  <a:gd name="connsiteX3" fmla="*/ 1866 w 24425"/>
                  <a:gd name="connsiteY3" fmla="*/ 32 h 10000"/>
                  <a:gd name="connsiteX4" fmla="*/ 1418 w 24425"/>
                  <a:gd name="connsiteY4" fmla="*/ 63 h 10000"/>
                  <a:gd name="connsiteX5" fmla="*/ 1045 w 24425"/>
                  <a:gd name="connsiteY5" fmla="*/ 159 h 10000"/>
                  <a:gd name="connsiteX6" fmla="*/ 597 w 24425"/>
                  <a:gd name="connsiteY6" fmla="*/ 317 h 10000"/>
                  <a:gd name="connsiteX7" fmla="*/ 373 w 24425"/>
                  <a:gd name="connsiteY7" fmla="*/ 444 h 10000"/>
                  <a:gd name="connsiteX8" fmla="*/ 149 w 24425"/>
                  <a:gd name="connsiteY8" fmla="*/ 603 h 10000"/>
                  <a:gd name="connsiteX9" fmla="*/ 0 w 24425"/>
                  <a:gd name="connsiteY9" fmla="*/ 794 h 10000"/>
                  <a:gd name="connsiteX10" fmla="*/ 0 w 24425"/>
                  <a:gd name="connsiteY10" fmla="*/ 1016 h 10000"/>
                  <a:gd name="connsiteX11" fmla="*/ 0 w 24425"/>
                  <a:gd name="connsiteY11"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425" h="10000">
                    <a:moveTo>
                      <a:pt x="24425" y="0"/>
                    </a:moveTo>
                    <a:lnTo>
                      <a:pt x="2388" y="0"/>
                    </a:lnTo>
                    <a:lnTo>
                      <a:pt x="2388" y="0"/>
                    </a:lnTo>
                    <a:lnTo>
                      <a:pt x="1866" y="32"/>
                    </a:lnTo>
                    <a:lnTo>
                      <a:pt x="1418" y="63"/>
                    </a:lnTo>
                    <a:lnTo>
                      <a:pt x="1045" y="159"/>
                    </a:lnTo>
                    <a:lnTo>
                      <a:pt x="597" y="317"/>
                    </a:lnTo>
                    <a:lnTo>
                      <a:pt x="373" y="444"/>
                    </a:lnTo>
                    <a:lnTo>
                      <a:pt x="149" y="603"/>
                    </a:lnTo>
                    <a:lnTo>
                      <a:pt x="0" y="794"/>
                    </a:lnTo>
                    <a:lnTo>
                      <a:pt x="0" y="1016"/>
                    </a:lnTo>
                    <a:lnTo>
                      <a:pt x="0" y="10000"/>
                    </a:lnTo>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1609" name="Freeform 104">
                <a:extLst>
                  <a:ext uri="{FF2B5EF4-FFF2-40B4-BE49-F238E27FC236}">
                    <a16:creationId xmlns:a16="http://schemas.microsoft.com/office/drawing/2014/main" id="{4DE3DC28-F95F-4C5B-99F3-3E352A99126C}"/>
                  </a:ext>
                </a:extLst>
              </p:cNvPr>
              <p:cNvSpPr>
                <a:spLocks/>
              </p:cNvSpPr>
              <p:nvPr/>
            </p:nvSpPr>
            <p:spPr bwMode="auto">
              <a:xfrm>
                <a:off x="4351638" y="3275005"/>
                <a:ext cx="388519" cy="214625"/>
              </a:xfrm>
              <a:custGeom>
                <a:avLst/>
                <a:gdLst>
                  <a:gd name="T0" fmla="*/ 96 w 392"/>
                  <a:gd name="T1" fmla="*/ 0 h 251"/>
                  <a:gd name="T2" fmla="*/ 0 w 392"/>
                  <a:gd name="T3" fmla="*/ 0 h 251"/>
                  <a:gd name="T4" fmla="*/ 0 w 392"/>
                  <a:gd name="T5" fmla="*/ 251 h 251"/>
                  <a:gd name="T6" fmla="*/ 392 w 392"/>
                  <a:gd name="T7" fmla="*/ 251 h 251"/>
                  <a:gd name="T8" fmla="*/ 392 w 392"/>
                  <a:gd name="T9" fmla="*/ 0 h 251"/>
                  <a:gd name="T10" fmla="*/ 295 w 392"/>
                  <a:gd name="T11" fmla="*/ 0 h 251"/>
                  <a:gd name="connsiteX0" fmla="*/ 7728 w 10000"/>
                  <a:gd name="connsiteY0" fmla="*/ 0 h 10000"/>
                  <a:gd name="connsiteX1" fmla="*/ 0 w 10000"/>
                  <a:gd name="connsiteY1" fmla="*/ 0 h 10000"/>
                  <a:gd name="connsiteX2" fmla="*/ 0 w 10000"/>
                  <a:gd name="connsiteY2" fmla="*/ 10000 h 10000"/>
                  <a:gd name="connsiteX3" fmla="*/ 10000 w 10000"/>
                  <a:gd name="connsiteY3" fmla="*/ 10000 h 10000"/>
                  <a:gd name="connsiteX4" fmla="*/ 10000 w 10000"/>
                  <a:gd name="connsiteY4" fmla="*/ 0 h 10000"/>
                  <a:gd name="connsiteX5" fmla="*/ 7526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7728" y="0"/>
                    </a:moveTo>
                    <a:lnTo>
                      <a:pt x="0" y="0"/>
                    </a:lnTo>
                    <a:lnTo>
                      <a:pt x="0" y="10000"/>
                    </a:lnTo>
                    <a:lnTo>
                      <a:pt x="10000" y="10000"/>
                    </a:lnTo>
                    <a:lnTo>
                      <a:pt x="10000" y="0"/>
                    </a:lnTo>
                    <a:lnTo>
                      <a:pt x="7526" y="0"/>
                    </a:lnTo>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1610" name="Freeform 105">
                <a:extLst>
                  <a:ext uri="{FF2B5EF4-FFF2-40B4-BE49-F238E27FC236}">
                    <a16:creationId xmlns:a16="http://schemas.microsoft.com/office/drawing/2014/main" id="{77AE4030-F453-461C-B79B-1B5638B37BC3}"/>
                  </a:ext>
                </a:extLst>
              </p:cNvPr>
              <p:cNvSpPr>
                <a:spLocks/>
              </p:cNvSpPr>
              <p:nvPr/>
            </p:nvSpPr>
            <p:spPr bwMode="auto">
              <a:xfrm>
                <a:off x="4304064" y="3515180"/>
                <a:ext cx="483667" cy="40881"/>
              </a:xfrm>
              <a:custGeom>
                <a:avLst/>
                <a:gdLst>
                  <a:gd name="T0" fmla="*/ 487 w 487"/>
                  <a:gd name="T1" fmla="*/ 0 h 47"/>
                  <a:gd name="T2" fmla="*/ 487 w 487"/>
                  <a:gd name="T3" fmla="*/ 0 h 47"/>
                  <a:gd name="T4" fmla="*/ 487 w 487"/>
                  <a:gd name="T5" fmla="*/ 0 h 47"/>
                  <a:gd name="T6" fmla="*/ 486 w 487"/>
                  <a:gd name="T7" fmla="*/ 9 h 47"/>
                  <a:gd name="T8" fmla="*/ 484 w 487"/>
                  <a:gd name="T9" fmla="*/ 18 h 47"/>
                  <a:gd name="T10" fmla="*/ 480 w 487"/>
                  <a:gd name="T11" fmla="*/ 26 h 47"/>
                  <a:gd name="T12" fmla="*/ 474 w 487"/>
                  <a:gd name="T13" fmla="*/ 33 h 47"/>
                  <a:gd name="T14" fmla="*/ 467 w 487"/>
                  <a:gd name="T15" fmla="*/ 39 h 47"/>
                  <a:gd name="T16" fmla="*/ 459 w 487"/>
                  <a:gd name="T17" fmla="*/ 43 h 47"/>
                  <a:gd name="T18" fmla="*/ 449 w 487"/>
                  <a:gd name="T19" fmla="*/ 46 h 47"/>
                  <a:gd name="T20" fmla="*/ 440 w 487"/>
                  <a:gd name="T21" fmla="*/ 47 h 47"/>
                  <a:gd name="T22" fmla="*/ 48 w 487"/>
                  <a:gd name="T23" fmla="*/ 47 h 47"/>
                  <a:gd name="T24" fmla="*/ 48 w 487"/>
                  <a:gd name="T25" fmla="*/ 47 h 47"/>
                  <a:gd name="T26" fmla="*/ 38 w 487"/>
                  <a:gd name="T27" fmla="*/ 46 h 47"/>
                  <a:gd name="T28" fmla="*/ 29 w 487"/>
                  <a:gd name="T29" fmla="*/ 43 h 47"/>
                  <a:gd name="T30" fmla="*/ 20 w 487"/>
                  <a:gd name="T31" fmla="*/ 39 h 47"/>
                  <a:gd name="T32" fmla="*/ 14 w 487"/>
                  <a:gd name="T33" fmla="*/ 33 h 47"/>
                  <a:gd name="T34" fmla="*/ 8 w 487"/>
                  <a:gd name="T35" fmla="*/ 26 h 47"/>
                  <a:gd name="T36" fmla="*/ 3 w 487"/>
                  <a:gd name="T37" fmla="*/ 18 h 47"/>
                  <a:gd name="T38" fmla="*/ 1 w 487"/>
                  <a:gd name="T39" fmla="*/ 9 h 47"/>
                  <a:gd name="T40" fmla="*/ 0 w 487"/>
                  <a:gd name="T41" fmla="*/ 0 h 47"/>
                  <a:gd name="T42" fmla="*/ 0 w 487"/>
                  <a:gd name="T43" fmla="*/ 0 h 47"/>
                  <a:gd name="T44" fmla="*/ 189 w 487"/>
                  <a:gd name="T45" fmla="*/ 0 h 47"/>
                  <a:gd name="T46" fmla="*/ 205 w 487"/>
                  <a:gd name="T47" fmla="*/ 15 h 47"/>
                  <a:gd name="T48" fmla="*/ 283 w 487"/>
                  <a:gd name="T49" fmla="*/ 15 h 47"/>
                  <a:gd name="T50" fmla="*/ 298 w 487"/>
                  <a:gd name="T51" fmla="*/ 0 h 47"/>
                  <a:gd name="T52" fmla="*/ 487 w 487"/>
                  <a:gd name="T53"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7" h="47">
                    <a:moveTo>
                      <a:pt x="487" y="0"/>
                    </a:moveTo>
                    <a:lnTo>
                      <a:pt x="487" y="0"/>
                    </a:lnTo>
                    <a:lnTo>
                      <a:pt x="487" y="0"/>
                    </a:lnTo>
                    <a:lnTo>
                      <a:pt x="486" y="9"/>
                    </a:lnTo>
                    <a:lnTo>
                      <a:pt x="484" y="18"/>
                    </a:lnTo>
                    <a:lnTo>
                      <a:pt x="480" y="26"/>
                    </a:lnTo>
                    <a:lnTo>
                      <a:pt x="474" y="33"/>
                    </a:lnTo>
                    <a:lnTo>
                      <a:pt x="467" y="39"/>
                    </a:lnTo>
                    <a:lnTo>
                      <a:pt x="459" y="43"/>
                    </a:lnTo>
                    <a:lnTo>
                      <a:pt x="449" y="46"/>
                    </a:lnTo>
                    <a:lnTo>
                      <a:pt x="440" y="47"/>
                    </a:lnTo>
                    <a:lnTo>
                      <a:pt x="48" y="47"/>
                    </a:lnTo>
                    <a:lnTo>
                      <a:pt x="48" y="47"/>
                    </a:lnTo>
                    <a:lnTo>
                      <a:pt x="38" y="46"/>
                    </a:lnTo>
                    <a:lnTo>
                      <a:pt x="29" y="43"/>
                    </a:lnTo>
                    <a:lnTo>
                      <a:pt x="20" y="39"/>
                    </a:lnTo>
                    <a:lnTo>
                      <a:pt x="14" y="33"/>
                    </a:lnTo>
                    <a:lnTo>
                      <a:pt x="8" y="26"/>
                    </a:lnTo>
                    <a:lnTo>
                      <a:pt x="3" y="18"/>
                    </a:lnTo>
                    <a:lnTo>
                      <a:pt x="1" y="9"/>
                    </a:lnTo>
                    <a:lnTo>
                      <a:pt x="0" y="0"/>
                    </a:lnTo>
                    <a:lnTo>
                      <a:pt x="0" y="0"/>
                    </a:lnTo>
                    <a:lnTo>
                      <a:pt x="189" y="0"/>
                    </a:lnTo>
                    <a:lnTo>
                      <a:pt x="205" y="15"/>
                    </a:lnTo>
                    <a:lnTo>
                      <a:pt x="283" y="15"/>
                    </a:lnTo>
                    <a:lnTo>
                      <a:pt x="298" y="0"/>
                    </a:lnTo>
                    <a:lnTo>
                      <a:pt x="487" y="0"/>
                    </a:lnTo>
                    <a:close/>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grpSp>
        <p:sp>
          <p:nvSpPr>
            <p:cNvPr id="1606" name="Rectangle 1605">
              <a:extLst>
                <a:ext uri="{FF2B5EF4-FFF2-40B4-BE49-F238E27FC236}">
                  <a16:creationId xmlns:a16="http://schemas.microsoft.com/office/drawing/2014/main" id="{16AE5311-6245-4D66-AADF-C526C22826A6}"/>
                </a:ext>
              </a:extLst>
            </p:cNvPr>
            <p:cNvSpPr/>
            <p:nvPr/>
          </p:nvSpPr>
          <p:spPr>
            <a:xfrm>
              <a:off x="3727938" y="4340575"/>
              <a:ext cx="581289" cy="22245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44546A"/>
                  </a:solidFill>
                  <a:effectLst/>
                  <a:uLnTx/>
                  <a:uFillTx/>
                  <a:latin typeface="Open Sans"/>
                  <a:ea typeface="+mn-ea"/>
                  <a:cs typeface="+mn-cs"/>
                </a:rPr>
                <a:t>User PC</a:t>
              </a:r>
              <a:endParaRPr kumimoji="0" lang="he-IL" sz="800" b="0" i="0" u="none" strike="noStrike" kern="1200" cap="none" spc="0" normalizeH="0" baseline="0" noProof="0">
                <a:ln>
                  <a:noFill/>
                </a:ln>
                <a:solidFill>
                  <a:srgbClr val="44546A"/>
                </a:solidFill>
                <a:effectLst/>
                <a:uLnTx/>
                <a:uFillTx/>
                <a:latin typeface="Open Sans"/>
                <a:ea typeface="+mn-ea"/>
                <a:cs typeface="+mn-cs"/>
              </a:endParaRPr>
            </a:p>
          </p:txBody>
        </p:sp>
      </p:grpSp>
      <p:cxnSp>
        <p:nvCxnSpPr>
          <p:cNvPr id="766" name="Straight Connector 765">
            <a:extLst>
              <a:ext uri="{FF2B5EF4-FFF2-40B4-BE49-F238E27FC236}">
                <a16:creationId xmlns:a16="http://schemas.microsoft.com/office/drawing/2014/main" id="{D004221A-2841-487E-80A8-B8D82DAADAEE}"/>
              </a:ext>
            </a:extLst>
          </p:cNvPr>
          <p:cNvCxnSpPr>
            <a:cxnSpLocks/>
          </p:cNvCxnSpPr>
          <p:nvPr/>
        </p:nvCxnSpPr>
        <p:spPr>
          <a:xfrm>
            <a:off x="5696728" y="3858432"/>
            <a:ext cx="548998" cy="0"/>
          </a:xfrm>
          <a:prstGeom prst="line">
            <a:avLst/>
          </a:prstGeom>
          <a:ln w="762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1604" name="Rectangle 1603">
            <a:extLst>
              <a:ext uri="{FF2B5EF4-FFF2-40B4-BE49-F238E27FC236}">
                <a16:creationId xmlns:a16="http://schemas.microsoft.com/office/drawing/2014/main" id="{4C0D1633-48A9-4415-87F6-8A0BCB9102F1}"/>
              </a:ext>
            </a:extLst>
          </p:cNvPr>
          <p:cNvSpPr/>
          <p:nvPr/>
        </p:nvSpPr>
        <p:spPr>
          <a:xfrm>
            <a:off x="7857161" y="2737383"/>
            <a:ext cx="695900" cy="34006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44546A"/>
                </a:solidFill>
                <a:effectLst/>
                <a:uLnTx/>
                <a:uFillTx/>
                <a:latin typeface="Open Sans"/>
                <a:ea typeface="+mn-ea"/>
                <a:cs typeface="+mn-cs"/>
              </a:rPr>
              <a:t>Simulated </a:t>
            </a:r>
            <a:endParaRPr kumimoji="0" lang="he-IL" sz="800" b="0" i="0" u="none" strike="noStrike" kern="1200" cap="none" spc="0" normalizeH="0" baseline="0" noProof="0">
              <a:ln>
                <a:noFill/>
              </a:ln>
              <a:solidFill>
                <a:srgbClr val="44546A"/>
              </a:solidFill>
              <a:effectLst/>
              <a:uLnTx/>
              <a:uFillTx/>
              <a:latin typeface="Open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44546A"/>
                </a:solidFill>
                <a:effectLst/>
                <a:uLnTx/>
                <a:uFillTx/>
                <a:latin typeface="Open Sans"/>
                <a:ea typeface="+mn-ea"/>
                <a:cs typeface="+mn-cs"/>
              </a:rPr>
              <a:t>internet</a:t>
            </a:r>
            <a:endParaRPr kumimoji="0" lang="he-IL" sz="800" b="0" i="0" u="none" strike="noStrike" kern="1200" cap="none" spc="0" normalizeH="0" baseline="0" noProof="0">
              <a:ln>
                <a:noFill/>
              </a:ln>
              <a:solidFill>
                <a:srgbClr val="44546A"/>
              </a:solidFill>
              <a:effectLst/>
              <a:uLnTx/>
              <a:uFillTx/>
              <a:latin typeface="Open Sans"/>
              <a:ea typeface="+mn-ea"/>
              <a:cs typeface="+mn-cs"/>
            </a:endParaRPr>
          </a:p>
        </p:txBody>
      </p:sp>
      <p:cxnSp>
        <p:nvCxnSpPr>
          <p:cNvPr id="768" name="Straight Connector 767">
            <a:extLst>
              <a:ext uri="{FF2B5EF4-FFF2-40B4-BE49-F238E27FC236}">
                <a16:creationId xmlns:a16="http://schemas.microsoft.com/office/drawing/2014/main" id="{93AE25DC-D5EE-45C3-A8A2-3B4725666A95}"/>
              </a:ext>
            </a:extLst>
          </p:cNvPr>
          <p:cNvCxnSpPr>
            <a:cxnSpLocks/>
          </p:cNvCxnSpPr>
          <p:nvPr/>
        </p:nvCxnSpPr>
        <p:spPr>
          <a:xfrm flipH="1" flipV="1">
            <a:off x="8196651" y="3153868"/>
            <a:ext cx="6498" cy="417438"/>
          </a:xfrm>
          <a:prstGeom prst="line">
            <a:avLst/>
          </a:prstGeom>
          <a:ln w="7620">
            <a:solidFill>
              <a:schemeClr val="accent2"/>
            </a:solidFill>
            <a:prstDash val="dash"/>
          </a:ln>
        </p:spPr>
        <p:style>
          <a:lnRef idx="1">
            <a:schemeClr val="accent1"/>
          </a:lnRef>
          <a:fillRef idx="0">
            <a:schemeClr val="accent1"/>
          </a:fillRef>
          <a:effectRef idx="0">
            <a:schemeClr val="accent1"/>
          </a:effectRef>
          <a:fontRef idx="minor">
            <a:schemeClr val="tx1"/>
          </a:fontRef>
        </p:style>
      </p:cxnSp>
      <p:grpSp>
        <p:nvGrpSpPr>
          <p:cNvPr id="769" name="Group 768">
            <a:extLst>
              <a:ext uri="{FF2B5EF4-FFF2-40B4-BE49-F238E27FC236}">
                <a16:creationId xmlns:a16="http://schemas.microsoft.com/office/drawing/2014/main" id="{050721AF-8DEA-4B96-A27C-8B479FFB358B}"/>
              </a:ext>
            </a:extLst>
          </p:cNvPr>
          <p:cNvGrpSpPr/>
          <p:nvPr/>
        </p:nvGrpSpPr>
        <p:grpSpPr>
          <a:xfrm>
            <a:off x="8028446" y="3576365"/>
            <a:ext cx="351691" cy="352459"/>
            <a:chOff x="9729788" y="3600450"/>
            <a:chExt cx="1457325" cy="1460500"/>
          </a:xfrm>
        </p:grpSpPr>
        <p:sp>
          <p:nvSpPr>
            <p:cNvPr id="1586" name="Freeform 56">
              <a:extLst>
                <a:ext uri="{FF2B5EF4-FFF2-40B4-BE49-F238E27FC236}">
                  <a16:creationId xmlns:a16="http://schemas.microsoft.com/office/drawing/2014/main" id="{35779702-0A82-4CE9-9221-9C5C27DBA698}"/>
                </a:ext>
              </a:extLst>
            </p:cNvPr>
            <p:cNvSpPr>
              <a:spLocks/>
            </p:cNvSpPr>
            <p:nvPr/>
          </p:nvSpPr>
          <p:spPr bwMode="auto">
            <a:xfrm>
              <a:off x="10112376" y="4972050"/>
              <a:ext cx="692150" cy="88900"/>
            </a:xfrm>
            <a:custGeom>
              <a:avLst/>
              <a:gdLst>
                <a:gd name="T0" fmla="*/ 0 w 436"/>
                <a:gd name="T1" fmla="*/ 56 h 56"/>
                <a:gd name="T2" fmla="*/ 0 w 436"/>
                <a:gd name="T3" fmla="*/ 39 h 56"/>
                <a:gd name="T4" fmla="*/ 0 w 436"/>
                <a:gd name="T5" fmla="*/ 39 h 56"/>
                <a:gd name="T6" fmla="*/ 1 w 436"/>
                <a:gd name="T7" fmla="*/ 32 h 56"/>
                <a:gd name="T8" fmla="*/ 3 w 436"/>
                <a:gd name="T9" fmla="*/ 24 h 56"/>
                <a:gd name="T10" fmla="*/ 6 w 436"/>
                <a:gd name="T11" fmla="*/ 17 h 56"/>
                <a:gd name="T12" fmla="*/ 11 w 436"/>
                <a:gd name="T13" fmla="*/ 12 h 56"/>
                <a:gd name="T14" fmla="*/ 16 w 436"/>
                <a:gd name="T15" fmla="*/ 7 h 56"/>
                <a:gd name="T16" fmla="*/ 23 w 436"/>
                <a:gd name="T17" fmla="*/ 3 h 56"/>
                <a:gd name="T18" fmla="*/ 31 w 436"/>
                <a:gd name="T19" fmla="*/ 0 h 56"/>
                <a:gd name="T20" fmla="*/ 38 w 436"/>
                <a:gd name="T21" fmla="*/ 0 h 56"/>
                <a:gd name="T22" fmla="*/ 398 w 436"/>
                <a:gd name="T23" fmla="*/ 0 h 56"/>
                <a:gd name="T24" fmla="*/ 398 w 436"/>
                <a:gd name="T25" fmla="*/ 0 h 56"/>
                <a:gd name="T26" fmla="*/ 405 w 436"/>
                <a:gd name="T27" fmla="*/ 0 h 56"/>
                <a:gd name="T28" fmla="*/ 413 w 436"/>
                <a:gd name="T29" fmla="*/ 3 h 56"/>
                <a:gd name="T30" fmla="*/ 420 w 436"/>
                <a:gd name="T31" fmla="*/ 7 h 56"/>
                <a:gd name="T32" fmla="*/ 425 w 436"/>
                <a:gd name="T33" fmla="*/ 12 h 56"/>
                <a:gd name="T34" fmla="*/ 430 w 436"/>
                <a:gd name="T35" fmla="*/ 17 h 56"/>
                <a:gd name="T36" fmla="*/ 433 w 436"/>
                <a:gd name="T37" fmla="*/ 24 h 56"/>
                <a:gd name="T38" fmla="*/ 435 w 436"/>
                <a:gd name="T39" fmla="*/ 32 h 56"/>
                <a:gd name="T40" fmla="*/ 436 w 436"/>
                <a:gd name="T41" fmla="*/ 39 h 56"/>
                <a:gd name="T42" fmla="*/ 436 w 436"/>
                <a:gd name="T43" fmla="*/ 5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6" h="56">
                  <a:moveTo>
                    <a:pt x="0" y="56"/>
                  </a:moveTo>
                  <a:lnTo>
                    <a:pt x="0" y="39"/>
                  </a:lnTo>
                  <a:lnTo>
                    <a:pt x="0" y="39"/>
                  </a:lnTo>
                  <a:lnTo>
                    <a:pt x="1" y="32"/>
                  </a:lnTo>
                  <a:lnTo>
                    <a:pt x="3" y="24"/>
                  </a:lnTo>
                  <a:lnTo>
                    <a:pt x="6" y="17"/>
                  </a:lnTo>
                  <a:lnTo>
                    <a:pt x="11" y="12"/>
                  </a:lnTo>
                  <a:lnTo>
                    <a:pt x="16" y="7"/>
                  </a:lnTo>
                  <a:lnTo>
                    <a:pt x="23" y="3"/>
                  </a:lnTo>
                  <a:lnTo>
                    <a:pt x="31" y="0"/>
                  </a:lnTo>
                  <a:lnTo>
                    <a:pt x="38" y="0"/>
                  </a:lnTo>
                  <a:lnTo>
                    <a:pt x="398" y="0"/>
                  </a:lnTo>
                  <a:lnTo>
                    <a:pt x="398" y="0"/>
                  </a:lnTo>
                  <a:lnTo>
                    <a:pt x="405" y="0"/>
                  </a:lnTo>
                  <a:lnTo>
                    <a:pt x="413" y="3"/>
                  </a:lnTo>
                  <a:lnTo>
                    <a:pt x="420" y="7"/>
                  </a:lnTo>
                  <a:lnTo>
                    <a:pt x="425" y="12"/>
                  </a:lnTo>
                  <a:lnTo>
                    <a:pt x="430" y="17"/>
                  </a:lnTo>
                  <a:lnTo>
                    <a:pt x="433" y="24"/>
                  </a:lnTo>
                  <a:lnTo>
                    <a:pt x="435" y="32"/>
                  </a:lnTo>
                  <a:lnTo>
                    <a:pt x="436" y="39"/>
                  </a:lnTo>
                  <a:lnTo>
                    <a:pt x="436" y="50"/>
                  </a:lnTo>
                </a:path>
              </a:pathLst>
            </a:custGeom>
            <a:noFill/>
            <a:ln w="9525">
              <a:solidFill>
                <a:schemeClr val="accent6"/>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87" name="Freeform 57">
              <a:extLst>
                <a:ext uri="{FF2B5EF4-FFF2-40B4-BE49-F238E27FC236}">
                  <a16:creationId xmlns:a16="http://schemas.microsoft.com/office/drawing/2014/main" id="{4A6D6381-8FC4-4D26-BAB2-CE92427363CE}"/>
                </a:ext>
              </a:extLst>
            </p:cNvPr>
            <p:cNvSpPr>
              <a:spLocks/>
            </p:cNvSpPr>
            <p:nvPr/>
          </p:nvSpPr>
          <p:spPr bwMode="auto">
            <a:xfrm>
              <a:off x="9729788" y="4408488"/>
              <a:ext cx="1457325" cy="563563"/>
            </a:xfrm>
            <a:custGeom>
              <a:avLst/>
              <a:gdLst>
                <a:gd name="T0" fmla="*/ 900 w 918"/>
                <a:gd name="T1" fmla="*/ 355 h 355"/>
                <a:gd name="T2" fmla="*/ 18 w 918"/>
                <a:gd name="T3" fmla="*/ 355 h 355"/>
                <a:gd name="T4" fmla="*/ 18 w 918"/>
                <a:gd name="T5" fmla="*/ 355 h 355"/>
                <a:gd name="T6" fmla="*/ 15 w 918"/>
                <a:gd name="T7" fmla="*/ 354 h 355"/>
                <a:gd name="T8" fmla="*/ 12 w 918"/>
                <a:gd name="T9" fmla="*/ 353 h 355"/>
                <a:gd name="T10" fmla="*/ 6 w 918"/>
                <a:gd name="T11" fmla="*/ 350 h 355"/>
                <a:gd name="T12" fmla="*/ 2 w 918"/>
                <a:gd name="T13" fmla="*/ 344 h 355"/>
                <a:gd name="T14" fmla="*/ 0 w 918"/>
                <a:gd name="T15" fmla="*/ 341 h 355"/>
                <a:gd name="T16" fmla="*/ 0 w 918"/>
                <a:gd name="T17" fmla="*/ 338 h 355"/>
                <a:gd name="T18" fmla="*/ 0 w 918"/>
                <a:gd name="T19" fmla="*/ 18 h 355"/>
                <a:gd name="T20" fmla="*/ 0 w 918"/>
                <a:gd name="T21" fmla="*/ 18 h 355"/>
                <a:gd name="T22" fmla="*/ 0 w 918"/>
                <a:gd name="T23" fmla="*/ 15 h 355"/>
                <a:gd name="T24" fmla="*/ 2 w 918"/>
                <a:gd name="T25" fmla="*/ 11 h 355"/>
                <a:gd name="T26" fmla="*/ 6 w 918"/>
                <a:gd name="T27" fmla="*/ 6 h 355"/>
                <a:gd name="T28" fmla="*/ 12 w 918"/>
                <a:gd name="T29" fmla="*/ 1 h 355"/>
                <a:gd name="T30" fmla="*/ 15 w 918"/>
                <a:gd name="T31" fmla="*/ 1 h 355"/>
                <a:gd name="T32" fmla="*/ 18 w 918"/>
                <a:gd name="T33" fmla="*/ 0 h 355"/>
                <a:gd name="T34" fmla="*/ 900 w 918"/>
                <a:gd name="T35" fmla="*/ 0 h 355"/>
                <a:gd name="T36" fmla="*/ 900 w 918"/>
                <a:gd name="T37" fmla="*/ 0 h 355"/>
                <a:gd name="T38" fmla="*/ 904 w 918"/>
                <a:gd name="T39" fmla="*/ 1 h 355"/>
                <a:gd name="T40" fmla="*/ 908 w 918"/>
                <a:gd name="T41" fmla="*/ 1 h 355"/>
                <a:gd name="T42" fmla="*/ 913 w 918"/>
                <a:gd name="T43" fmla="*/ 6 h 355"/>
                <a:gd name="T44" fmla="*/ 916 w 918"/>
                <a:gd name="T45" fmla="*/ 11 h 355"/>
                <a:gd name="T46" fmla="*/ 918 w 918"/>
                <a:gd name="T47" fmla="*/ 15 h 355"/>
                <a:gd name="T48" fmla="*/ 918 w 918"/>
                <a:gd name="T49" fmla="*/ 18 h 355"/>
                <a:gd name="T50" fmla="*/ 918 w 918"/>
                <a:gd name="T51" fmla="*/ 338 h 355"/>
                <a:gd name="T52" fmla="*/ 918 w 918"/>
                <a:gd name="T53" fmla="*/ 338 h 355"/>
                <a:gd name="T54" fmla="*/ 918 w 918"/>
                <a:gd name="T55" fmla="*/ 341 h 355"/>
                <a:gd name="T56" fmla="*/ 916 w 918"/>
                <a:gd name="T57" fmla="*/ 344 h 355"/>
                <a:gd name="T58" fmla="*/ 913 w 918"/>
                <a:gd name="T59" fmla="*/ 350 h 355"/>
                <a:gd name="T60" fmla="*/ 908 w 918"/>
                <a:gd name="T61" fmla="*/ 353 h 355"/>
                <a:gd name="T62" fmla="*/ 904 w 918"/>
                <a:gd name="T63" fmla="*/ 354 h 355"/>
                <a:gd name="T64" fmla="*/ 900 w 918"/>
                <a:gd name="T65" fmla="*/ 355 h 355"/>
                <a:gd name="T66" fmla="*/ 900 w 918"/>
                <a:gd name="T67" fmla="*/ 355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18" h="355">
                  <a:moveTo>
                    <a:pt x="900" y="355"/>
                  </a:moveTo>
                  <a:lnTo>
                    <a:pt x="18" y="355"/>
                  </a:lnTo>
                  <a:lnTo>
                    <a:pt x="18" y="355"/>
                  </a:lnTo>
                  <a:lnTo>
                    <a:pt x="15" y="354"/>
                  </a:lnTo>
                  <a:lnTo>
                    <a:pt x="12" y="353"/>
                  </a:lnTo>
                  <a:lnTo>
                    <a:pt x="6" y="350"/>
                  </a:lnTo>
                  <a:lnTo>
                    <a:pt x="2" y="344"/>
                  </a:lnTo>
                  <a:lnTo>
                    <a:pt x="0" y="341"/>
                  </a:lnTo>
                  <a:lnTo>
                    <a:pt x="0" y="338"/>
                  </a:lnTo>
                  <a:lnTo>
                    <a:pt x="0" y="18"/>
                  </a:lnTo>
                  <a:lnTo>
                    <a:pt x="0" y="18"/>
                  </a:lnTo>
                  <a:lnTo>
                    <a:pt x="0" y="15"/>
                  </a:lnTo>
                  <a:lnTo>
                    <a:pt x="2" y="11"/>
                  </a:lnTo>
                  <a:lnTo>
                    <a:pt x="6" y="6"/>
                  </a:lnTo>
                  <a:lnTo>
                    <a:pt x="12" y="1"/>
                  </a:lnTo>
                  <a:lnTo>
                    <a:pt x="15" y="1"/>
                  </a:lnTo>
                  <a:lnTo>
                    <a:pt x="18" y="0"/>
                  </a:lnTo>
                  <a:lnTo>
                    <a:pt x="900" y="0"/>
                  </a:lnTo>
                  <a:lnTo>
                    <a:pt x="900" y="0"/>
                  </a:lnTo>
                  <a:lnTo>
                    <a:pt x="904" y="1"/>
                  </a:lnTo>
                  <a:lnTo>
                    <a:pt x="908" y="1"/>
                  </a:lnTo>
                  <a:lnTo>
                    <a:pt x="913" y="6"/>
                  </a:lnTo>
                  <a:lnTo>
                    <a:pt x="916" y="11"/>
                  </a:lnTo>
                  <a:lnTo>
                    <a:pt x="918" y="15"/>
                  </a:lnTo>
                  <a:lnTo>
                    <a:pt x="918" y="18"/>
                  </a:lnTo>
                  <a:lnTo>
                    <a:pt x="918" y="338"/>
                  </a:lnTo>
                  <a:lnTo>
                    <a:pt x="918" y="338"/>
                  </a:lnTo>
                  <a:lnTo>
                    <a:pt x="918" y="341"/>
                  </a:lnTo>
                  <a:lnTo>
                    <a:pt x="916" y="344"/>
                  </a:lnTo>
                  <a:lnTo>
                    <a:pt x="913" y="350"/>
                  </a:lnTo>
                  <a:lnTo>
                    <a:pt x="908" y="353"/>
                  </a:lnTo>
                  <a:lnTo>
                    <a:pt x="904" y="354"/>
                  </a:lnTo>
                  <a:lnTo>
                    <a:pt x="900" y="355"/>
                  </a:lnTo>
                  <a:lnTo>
                    <a:pt x="900" y="355"/>
                  </a:lnTo>
                  <a:close/>
                </a:path>
              </a:pathLst>
            </a:custGeom>
            <a:noFill/>
            <a:ln w="9525">
              <a:solidFill>
                <a:schemeClr val="accent6"/>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88" name="Freeform 58">
              <a:extLst>
                <a:ext uri="{FF2B5EF4-FFF2-40B4-BE49-F238E27FC236}">
                  <a16:creationId xmlns:a16="http://schemas.microsoft.com/office/drawing/2014/main" id="{DE6F5877-51E8-44A2-B747-F0F5DD59EABD}"/>
                </a:ext>
              </a:extLst>
            </p:cNvPr>
            <p:cNvSpPr>
              <a:spLocks/>
            </p:cNvSpPr>
            <p:nvPr/>
          </p:nvSpPr>
          <p:spPr bwMode="auto">
            <a:xfrm>
              <a:off x="10402888" y="3600450"/>
              <a:ext cx="111125" cy="808038"/>
            </a:xfrm>
            <a:custGeom>
              <a:avLst/>
              <a:gdLst>
                <a:gd name="T0" fmla="*/ 70 w 70"/>
                <a:gd name="T1" fmla="*/ 509 h 509"/>
                <a:gd name="T2" fmla="*/ 0 w 70"/>
                <a:gd name="T3" fmla="*/ 509 h 509"/>
                <a:gd name="T4" fmla="*/ 0 w 70"/>
                <a:gd name="T5" fmla="*/ 35 h 509"/>
                <a:gd name="T6" fmla="*/ 0 w 70"/>
                <a:gd name="T7" fmla="*/ 35 h 509"/>
                <a:gd name="T8" fmla="*/ 1 w 70"/>
                <a:gd name="T9" fmla="*/ 28 h 509"/>
                <a:gd name="T10" fmla="*/ 3 w 70"/>
                <a:gd name="T11" fmla="*/ 22 h 509"/>
                <a:gd name="T12" fmla="*/ 7 w 70"/>
                <a:gd name="T13" fmla="*/ 15 h 509"/>
                <a:gd name="T14" fmla="*/ 10 w 70"/>
                <a:gd name="T15" fmla="*/ 10 h 509"/>
                <a:gd name="T16" fmla="*/ 16 w 70"/>
                <a:gd name="T17" fmla="*/ 6 h 509"/>
                <a:gd name="T18" fmla="*/ 21 w 70"/>
                <a:gd name="T19" fmla="*/ 3 h 509"/>
                <a:gd name="T20" fmla="*/ 28 w 70"/>
                <a:gd name="T21" fmla="*/ 0 h 509"/>
                <a:gd name="T22" fmla="*/ 36 w 70"/>
                <a:gd name="T23" fmla="*/ 0 h 509"/>
                <a:gd name="T24" fmla="*/ 36 w 70"/>
                <a:gd name="T25" fmla="*/ 0 h 509"/>
                <a:gd name="T26" fmla="*/ 36 w 70"/>
                <a:gd name="T27" fmla="*/ 0 h 509"/>
                <a:gd name="T28" fmla="*/ 42 w 70"/>
                <a:gd name="T29" fmla="*/ 0 h 509"/>
                <a:gd name="T30" fmla="*/ 49 w 70"/>
                <a:gd name="T31" fmla="*/ 3 h 509"/>
                <a:gd name="T32" fmla="*/ 54 w 70"/>
                <a:gd name="T33" fmla="*/ 6 h 509"/>
                <a:gd name="T34" fmla="*/ 60 w 70"/>
                <a:gd name="T35" fmla="*/ 10 h 509"/>
                <a:gd name="T36" fmla="*/ 64 w 70"/>
                <a:gd name="T37" fmla="*/ 15 h 509"/>
                <a:gd name="T38" fmla="*/ 67 w 70"/>
                <a:gd name="T39" fmla="*/ 22 h 509"/>
                <a:gd name="T40" fmla="*/ 69 w 70"/>
                <a:gd name="T41" fmla="*/ 28 h 509"/>
                <a:gd name="T42" fmla="*/ 70 w 70"/>
                <a:gd name="T43" fmla="*/ 35 h 509"/>
                <a:gd name="T44" fmla="*/ 70 w 70"/>
                <a:gd name="T45" fmla="*/ 509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0" h="509">
                  <a:moveTo>
                    <a:pt x="70" y="509"/>
                  </a:moveTo>
                  <a:lnTo>
                    <a:pt x="0" y="509"/>
                  </a:lnTo>
                  <a:lnTo>
                    <a:pt x="0" y="35"/>
                  </a:lnTo>
                  <a:lnTo>
                    <a:pt x="0" y="35"/>
                  </a:lnTo>
                  <a:lnTo>
                    <a:pt x="1" y="28"/>
                  </a:lnTo>
                  <a:lnTo>
                    <a:pt x="3" y="22"/>
                  </a:lnTo>
                  <a:lnTo>
                    <a:pt x="7" y="15"/>
                  </a:lnTo>
                  <a:lnTo>
                    <a:pt x="10" y="10"/>
                  </a:lnTo>
                  <a:lnTo>
                    <a:pt x="16" y="6"/>
                  </a:lnTo>
                  <a:lnTo>
                    <a:pt x="21" y="3"/>
                  </a:lnTo>
                  <a:lnTo>
                    <a:pt x="28" y="0"/>
                  </a:lnTo>
                  <a:lnTo>
                    <a:pt x="36" y="0"/>
                  </a:lnTo>
                  <a:lnTo>
                    <a:pt x="36" y="0"/>
                  </a:lnTo>
                  <a:lnTo>
                    <a:pt x="36" y="0"/>
                  </a:lnTo>
                  <a:lnTo>
                    <a:pt x="42" y="0"/>
                  </a:lnTo>
                  <a:lnTo>
                    <a:pt x="49" y="3"/>
                  </a:lnTo>
                  <a:lnTo>
                    <a:pt x="54" y="6"/>
                  </a:lnTo>
                  <a:lnTo>
                    <a:pt x="60" y="10"/>
                  </a:lnTo>
                  <a:lnTo>
                    <a:pt x="64" y="15"/>
                  </a:lnTo>
                  <a:lnTo>
                    <a:pt x="67" y="22"/>
                  </a:lnTo>
                  <a:lnTo>
                    <a:pt x="69" y="28"/>
                  </a:lnTo>
                  <a:lnTo>
                    <a:pt x="70" y="35"/>
                  </a:lnTo>
                  <a:lnTo>
                    <a:pt x="70" y="509"/>
                  </a:lnTo>
                  <a:close/>
                </a:path>
              </a:pathLst>
            </a:custGeom>
            <a:noFill/>
            <a:ln w="9525">
              <a:solidFill>
                <a:schemeClr val="accent6"/>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89" name="Freeform 59">
              <a:extLst>
                <a:ext uri="{FF2B5EF4-FFF2-40B4-BE49-F238E27FC236}">
                  <a16:creationId xmlns:a16="http://schemas.microsoft.com/office/drawing/2014/main" id="{F6152CCB-CF0C-4095-8AA7-F8882B536F97}"/>
                </a:ext>
              </a:extLst>
            </p:cNvPr>
            <p:cNvSpPr>
              <a:spLocks/>
            </p:cNvSpPr>
            <p:nvPr/>
          </p:nvSpPr>
          <p:spPr bwMode="auto">
            <a:xfrm>
              <a:off x="9845676" y="3859213"/>
              <a:ext cx="460375" cy="461963"/>
            </a:xfrm>
            <a:custGeom>
              <a:avLst/>
              <a:gdLst>
                <a:gd name="T0" fmla="*/ 0 w 290"/>
                <a:gd name="T1" fmla="*/ 291 h 291"/>
                <a:gd name="T2" fmla="*/ 0 w 290"/>
                <a:gd name="T3" fmla="*/ 291 h 291"/>
                <a:gd name="T4" fmla="*/ 5 w 290"/>
                <a:gd name="T5" fmla="*/ 263 h 291"/>
                <a:gd name="T6" fmla="*/ 12 w 290"/>
                <a:gd name="T7" fmla="*/ 236 h 291"/>
                <a:gd name="T8" fmla="*/ 22 w 290"/>
                <a:gd name="T9" fmla="*/ 211 h 291"/>
                <a:gd name="T10" fmla="*/ 34 w 290"/>
                <a:gd name="T11" fmla="*/ 186 h 291"/>
                <a:gd name="T12" fmla="*/ 48 w 290"/>
                <a:gd name="T13" fmla="*/ 162 h 291"/>
                <a:gd name="T14" fmla="*/ 62 w 290"/>
                <a:gd name="T15" fmla="*/ 140 h 291"/>
                <a:gd name="T16" fmla="*/ 80 w 290"/>
                <a:gd name="T17" fmla="*/ 118 h 291"/>
                <a:gd name="T18" fmla="*/ 98 w 290"/>
                <a:gd name="T19" fmla="*/ 98 h 291"/>
                <a:gd name="T20" fmla="*/ 118 w 290"/>
                <a:gd name="T21" fmla="*/ 80 h 291"/>
                <a:gd name="T22" fmla="*/ 139 w 290"/>
                <a:gd name="T23" fmla="*/ 63 h 291"/>
                <a:gd name="T24" fmla="*/ 161 w 290"/>
                <a:gd name="T25" fmla="*/ 47 h 291"/>
                <a:gd name="T26" fmla="*/ 185 w 290"/>
                <a:gd name="T27" fmla="*/ 34 h 291"/>
                <a:gd name="T28" fmla="*/ 210 w 290"/>
                <a:gd name="T29" fmla="*/ 23 h 291"/>
                <a:gd name="T30" fmla="*/ 235 w 290"/>
                <a:gd name="T31" fmla="*/ 13 h 291"/>
                <a:gd name="T32" fmla="*/ 263 w 290"/>
                <a:gd name="T33" fmla="*/ 5 h 291"/>
                <a:gd name="T34" fmla="*/ 290 w 290"/>
                <a:gd name="T35" fmla="*/ 0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0" h="291">
                  <a:moveTo>
                    <a:pt x="0" y="291"/>
                  </a:moveTo>
                  <a:lnTo>
                    <a:pt x="0" y="291"/>
                  </a:lnTo>
                  <a:lnTo>
                    <a:pt x="5" y="263"/>
                  </a:lnTo>
                  <a:lnTo>
                    <a:pt x="12" y="236"/>
                  </a:lnTo>
                  <a:lnTo>
                    <a:pt x="22" y="211"/>
                  </a:lnTo>
                  <a:lnTo>
                    <a:pt x="34" y="186"/>
                  </a:lnTo>
                  <a:lnTo>
                    <a:pt x="48" y="162"/>
                  </a:lnTo>
                  <a:lnTo>
                    <a:pt x="62" y="140"/>
                  </a:lnTo>
                  <a:lnTo>
                    <a:pt x="80" y="118"/>
                  </a:lnTo>
                  <a:lnTo>
                    <a:pt x="98" y="98"/>
                  </a:lnTo>
                  <a:lnTo>
                    <a:pt x="118" y="80"/>
                  </a:lnTo>
                  <a:lnTo>
                    <a:pt x="139" y="63"/>
                  </a:lnTo>
                  <a:lnTo>
                    <a:pt x="161" y="47"/>
                  </a:lnTo>
                  <a:lnTo>
                    <a:pt x="185" y="34"/>
                  </a:lnTo>
                  <a:lnTo>
                    <a:pt x="210" y="23"/>
                  </a:lnTo>
                  <a:lnTo>
                    <a:pt x="235" y="13"/>
                  </a:lnTo>
                  <a:lnTo>
                    <a:pt x="263" y="5"/>
                  </a:lnTo>
                  <a:lnTo>
                    <a:pt x="290" y="0"/>
                  </a:lnTo>
                </a:path>
              </a:pathLst>
            </a:custGeom>
            <a:noFill/>
            <a:ln w="9525">
              <a:solidFill>
                <a:schemeClr val="accent6"/>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90" name="Freeform 60">
              <a:extLst>
                <a:ext uri="{FF2B5EF4-FFF2-40B4-BE49-F238E27FC236}">
                  <a16:creationId xmlns:a16="http://schemas.microsoft.com/office/drawing/2014/main" id="{B71662FC-DFDE-4D5F-B0D8-5E5B6DFC30EF}"/>
                </a:ext>
              </a:extLst>
            </p:cNvPr>
            <p:cNvSpPr>
              <a:spLocks/>
            </p:cNvSpPr>
            <p:nvPr/>
          </p:nvSpPr>
          <p:spPr bwMode="auto">
            <a:xfrm>
              <a:off x="9956801" y="3973513"/>
              <a:ext cx="341313" cy="347663"/>
            </a:xfrm>
            <a:custGeom>
              <a:avLst/>
              <a:gdLst>
                <a:gd name="T0" fmla="*/ 0 w 215"/>
                <a:gd name="T1" fmla="*/ 219 h 219"/>
                <a:gd name="T2" fmla="*/ 0 w 215"/>
                <a:gd name="T3" fmla="*/ 219 h 219"/>
                <a:gd name="T4" fmla="*/ 4 w 215"/>
                <a:gd name="T5" fmla="*/ 199 h 219"/>
                <a:gd name="T6" fmla="*/ 11 w 215"/>
                <a:gd name="T7" fmla="*/ 179 h 219"/>
                <a:gd name="T8" fmla="*/ 19 w 215"/>
                <a:gd name="T9" fmla="*/ 160 h 219"/>
                <a:gd name="T10" fmla="*/ 28 w 215"/>
                <a:gd name="T11" fmla="*/ 142 h 219"/>
                <a:gd name="T12" fmla="*/ 38 w 215"/>
                <a:gd name="T13" fmla="*/ 124 h 219"/>
                <a:gd name="T14" fmla="*/ 49 w 215"/>
                <a:gd name="T15" fmla="*/ 108 h 219"/>
                <a:gd name="T16" fmla="*/ 62 w 215"/>
                <a:gd name="T17" fmla="*/ 92 h 219"/>
                <a:gd name="T18" fmla="*/ 75 w 215"/>
                <a:gd name="T19" fmla="*/ 78 h 219"/>
                <a:gd name="T20" fmla="*/ 90 w 215"/>
                <a:gd name="T21" fmla="*/ 63 h 219"/>
                <a:gd name="T22" fmla="*/ 105 w 215"/>
                <a:gd name="T23" fmla="*/ 51 h 219"/>
                <a:gd name="T24" fmla="*/ 122 w 215"/>
                <a:gd name="T25" fmla="*/ 39 h 219"/>
                <a:gd name="T26" fmla="*/ 139 w 215"/>
                <a:gd name="T27" fmla="*/ 29 h 219"/>
                <a:gd name="T28" fmla="*/ 156 w 215"/>
                <a:gd name="T29" fmla="*/ 20 h 219"/>
                <a:gd name="T30" fmla="*/ 175 w 215"/>
                <a:gd name="T31" fmla="*/ 11 h 219"/>
                <a:gd name="T32" fmla="*/ 195 w 215"/>
                <a:gd name="T33" fmla="*/ 4 h 219"/>
                <a:gd name="T34" fmla="*/ 215 w 215"/>
                <a:gd name="T3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5" h="219">
                  <a:moveTo>
                    <a:pt x="0" y="219"/>
                  </a:moveTo>
                  <a:lnTo>
                    <a:pt x="0" y="219"/>
                  </a:lnTo>
                  <a:lnTo>
                    <a:pt x="4" y="199"/>
                  </a:lnTo>
                  <a:lnTo>
                    <a:pt x="11" y="179"/>
                  </a:lnTo>
                  <a:lnTo>
                    <a:pt x="19" y="160"/>
                  </a:lnTo>
                  <a:lnTo>
                    <a:pt x="28" y="142"/>
                  </a:lnTo>
                  <a:lnTo>
                    <a:pt x="38" y="124"/>
                  </a:lnTo>
                  <a:lnTo>
                    <a:pt x="49" y="108"/>
                  </a:lnTo>
                  <a:lnTo>
                    <a:pt x="62" y="92"/>
                  </a:lnTo>
                  <a:lnTo>
                    <a:pt x="75" y="78"/>
                  </a:lnTo>
                  <a:lnTo>
                    <a:pt x="90" y="63"/>
                  </a:lnTo>
                  <a:lnTo>
                    <a:pt x="105" y="51"/>
                  </a:lnTo>
                  <a:lnTo>
                    <a:pt x="122" y="39"/>
                  </a:lnTo>
                  <a:lnTo>
                    <a:pt x="139" y="29"/>
                  </a:lnTo>
                  <a:lnTo>
                    <a:pt x="156" y="20"/>
                  </a:lnTo>
                  <a:lnTo>
                    <a:pt x="175" y="11"/>
                  </a:lnTo>
                  <a:lnTo>
                    <a:pt x="195" y="4"/>
                  </a:lnTo>
                  <a:lnTo>
                    <a:pt x="215" y="0"/>
                  </a:lnTo>
                </a:path>
              </a:pathLst>
            </a:custGeom>
            <a:noFill/>
            <a:ln w="9525">
              <a:solidFill>
                <a:schemeClr val="accent6"/>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91" name="Freeform 61">
              <a:extLst>
                <a:ext uri="{FF2B5EF4-FFF2-40B4-BE49-F238E27FC236}">
                  <a16:creationId xmlns:a16="http://schemas.microsoft.com/office/drawing/2014/main" id="{9117415A-262D-4130-8E7F-573D34F8BB22}"/>
                </a:ext>
              </a:extLst>
            </p:cNvPr>
            <p:cNvSpPr>
              <a:spLocks/>
            </p:cNvSpPr>
            <p:nvPr/>
          </p:nvSpPr>
          <p:spPr bwMode="auto">
            <a:xfrm>
              <a:off x="10075863" y="4090988"/>
              <a:ext cx="230188" cy="230188"/>
            </a:xfrm>
            <a:custGeom>
              <a:avLst/>
              <a:gdLst>
                <a:gd name="T0" fmla="*/ 0 w 145"/>
                <a:gd name="T1" fmla="*/ 145 h 145"/>
                <a:gd name="T2" fmla="*/ 0 w 145"/>
                <a:gd name="T3" fmla="*/ 145 h 145"/>
                <a:gd name="T4" fmla="*/ 4 w 145"/>
                <a:gd name="T5" fmla="*/ 131 h 145"/>
                <a:gd name="T6" fmla="*/ 9 w 145"/>
                <a:gd name="T7" fmla="*/ 119 h 145"/>
                <a:gd name="T8" fmla="*/ 15 w 145"/>
                <a:gd name="T9" fmla="*/ 107 h 145"/>
                <a:gd name="T10" fmla="*/ 21 w 145"/>
                <a:gd name="T11" fmla="*/ 96 h 145"/>
                <a:gd name="T12" fmla="*/ 28 w 145"/>
                <a:gd name="T13" fmla="*/ 83 h 145"/>
                <a:gd name="T14" fmla="*/ 36 w 145"/>
                <a:gd name="T15" fmla="*/ 73 h 145"/>
                <a:gd name="T16" fmla="*/ 45 w 145"/>
                <a:gd name="T17" fmla="*/ 62 h 145"/>
                <a:gd name="T18" fmla="*/ 54 w 145"/>
                <a:gd name="T19" fmla="*/ 53 h 145"/>
                <a:gd name="T20" fmla="*/ 64 w 145"/>
                <a:gd name="T21" fmla="*/ 45 h 145"/>
                <a:gd name="T22" fmla="*/ 74 w 145"/>
                <a:gd name="T23" fmla="*/ 36 h 145"/>
                <a:gd name="T24" fmla="*/ 85 w 145"/>
                <a:gd name="T25" fmla="*/ 28 h 145"/>
                <a:gd name="T26" fmla="*/ 96 w 145"/>
                <a:gd name="T27" fmla="*/ 20 h 145"/>
                <a:gd name="T28" fmla="*/ 107 w 145"/>
                <a:gd name="T29" fmla="*/ 15 h 145"/>
                <a:gd name="T30" fmla="*/ 119 w 145"/>
                <a:gd name="T31" fmla="*/ 9 h 145"/>
                <a:gd name="T32" fmla="*/ 133 w 145"/>
                <a:gd name="T33" fmla="*/ 4 h 145"/>
                <a:gd name="T34" fmla="*/ 145 w 145"/>
                <a:gd name="T35"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5" h="145">
                  <a:moveTo>
                    <a:pt x="0" y="145"/>
                  </a:moveTo>
                  <a:lnTo>
                    <a:pt x="0" y="145"/>
                  </a:lnTo>
                  <a:lnTo>
                    <a:pt x="4" y="131"/>
                  </a:lnTo>
                  <a:lnTo>
                    <a:pt x="9" y="119"/>
                  </a:lnTo>
                  <a:lnTo>
                    <a:pt x="15" y="107"/>
                  </a:lnTo>
                  <a:lnTo>
                    <a:pt x="21" y="96"/>
                  </a:lnTo>
                  <a:lnTo>
                    <a:pt x="28" y="83"/>
                  </a:lnTo>
                  <a:lnTo>
                    <a:pt x="36" y="73"/>
                  </a:lnTo>
                  <a:lnTo>
                    <a:pt x="45" y="62"/>
                  </a:lnTo>
                  <a:lnTo>
                    <a:pt x="54" y="53"/>
                  </a:lnTo>
                  <a:lnTo>
                    <a:pt x="64" y="45"/>
                  </a:lnTo>
                  <a:lnTo>
                    <a:pt x="74" y="36"/>
                  </a:lnTo>
                  <a:lnTo>
                    <a:pt x="85" y="28"/>
                  </a:lnTo>
                  <a:lnTo>
                    <a:pt x="96" y="20"/>
                  </a:lnTo>
                  <a:lnTo>
                    <a:pt x="107" y="15"/>
                  </a:lnTo>
                  <a:lnTo>
                    <a:pt x="119" y="9"/>
                  </a:lnTo>
                  <a:lnTo>
                    <a:pt x="133" y="4"/>
                  </a:lnTo>
                  <a:lnTo>
                    <a:pt x="145" y="0"/>
                  </a:lnTo>
                </a:path>
              </a:pathLst>
            </a:custGeom>
            <a:noFill/>
            <a:ln w="9525">
              <a:solidFill>
                <a:schemeClr val="accent6"/>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92" name="Freeform 62">
              <a:extLst>
                <a:ext uri="{FF2B5EF4-FFF2-40B4-BE49-F238E27FC236}">
                  <a16:creationId xmlns:a16="http://schemas.microsoft.com/office/drawing/2014/main" id="{2B6B3DD9-F6B8-47DD-8C34-F7727714F0DC}"/>
                </a:ext>
              </a:extLst>
            </p:cNvPr>
            <p:cNvSpPr>
              <a:spLocks/>
            </p:cNvSpPr>
            <p:nvPr/>
          </p:nvSpPr>
          <p:spPr bwMode="auto">
            <a:xfrm>
              <a:off x="10191751" y="4205288"/>
              <a:ext cx="114300" cy="117475"/>
            </a:xfrm>
            <a:custGeom>
              <a:avLst/>
              <a:gdLst>
                <a:gd name="T0" fmla="*/ 0 w 72"/>
                <a:gd name="T1" fmla="*/ 74 h 74"/>
                <a:gd name="T2" fmla="*/ 0 w 72"/>
                <a:gd name="T3" fmla="*/ 74 h 74"/>
                <a:gd name="T4" fmla="*/ 5 w 72"/>
                <a:gd name="T5" fmla="*/ 63 h 74"/>
                <a:gd name="T6" fmla="*/ 12 w 72"/>
                <a:gd name="T7" fmla="*/ 50 h 74"/>
                <a:gd name="T8" fmla="*/ 20 w 72"/>
                <a:gd name="T9" fmla="*/ 40 h 74"/>
                <a:gd name="T10" fmla="*/ 28 w 72"/>
                <a:gd name="T11" fmla="*/ 30 h 74"/>
                <a:gd name="T12" fmla="*/ 38 w 72"/>
                <a:gd name="T13" fmla="*/ 21 h 74"/>
                <a:gd name="T14" fmla="*/ 50 w 72"/>
                <a:gd name="T15" fmla="*/ 14 h 74"/>
                <a:gd name="T16" fmla="*/ 61 w 72"/>
                <a:gd name="T17" fmla="*/ 6 h 74"/>
                <a:gd name="T18" fmla="*/ 72 w 72"/>
                <a:gd name="T19"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74">
                  <a:moveTo>
                    <a:pt x="0" y="74"/>
                  </a:moveTo>
                  <a:lnTo>
                    <a:pt x="0" y="74"/>
                  </a:lnTo>
                  <a:lnTo>
                    <a:pt x="5" y="63"/>
                  </a:lnTo>
                  <a:lnTo>
                    <a:pt x="12" y="50"/>
                  </a:lnTo>
                  <a:lnTo>
                    <a:pt x="20" y="40"/>
                  </a:lnTo>
                  <a:lnTo>
                    <a:pt x="28" y="30"/>
                  </a:lnTo>
                  <a:lnTo>
                    <a:pt x="38" y="21"/>
                  </a:lnTo>
                  <a:lnTo>
                    <a:pt x="50" y="14"/>
                  </a:lnTo>
                  <a:lnTo>
                    <a:pt x="61" y="6"/>
                  </a:lnTo>
                  <a:lnTo>
                    <a:pt x="72" y="0"/>
                  </a:lnTo>
                </a:path>
              </a:pathLst>
            </a:custGeom>
            <a:noFill/>
            <a:ln w="9525">
              <a:solidFill>
                <a:schemeClr val="accent6"/>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93" name="Freeform 63">
              <a:extLst>
                <a:ext uri="{FF2B5EF4-FFF2-40B4-BE49-F238E27FC236}">
                  <a16:creationId xmlns:a16="http://schemas.microsoft.com/office/drawing/2014/main" id="{0C905F5B-E114-4216-93C2-A5FAEFA2CEC8}"/>
                </a:ext>
              </a:extLst>
            </p:cNvPr>
            <p:cNvSpPr>
              <a:spLocks/>
            </p:cNvSpPr>
            <p:nvPr/>
          </p:nvSpPr>
          <p:spPr bwMode="auto">
            <a:xfrm>
              <a:off x="10610851" y="3859213"/>
              <a:ext cx="461963" cy="461963"/>
            </a:xfrm>
            <a:custGeom>
              <a:avLst/>
              <a:gdLst>
                <a:gd name="T0" fmla="*/ 291 w 291"/>
                <a:gd name="T1" fmla="*/ 291 h 291"/>
                <a:gd name="T2" fmla="*/ 291 w 291"/>
                <a:gd name="T3" fmla="*/ 291 h 291"/>
                <a:gd name="T4" fmla="*/ 286 w 291"/>
                <a:gd name="T5" fmla="*/ 263 h 291"/>
                <a:gd name="T6" fmla="*/ 278 w 291"/>
                <a:gd name="T7" fmla="*/ 236 h 291"/>
                <a:gd name="T8" fmla="*/ 268 w 291"/>
                <a:gd name="T9" fmla="*/ 211 h 291"/>
                <a:gd name="T10" fmla="*/ 257 w 291"/>
                <a:gd name="T11" fmla="*/ 186 h 291"/>
                <a:gd name="T12" fmla="*/ 244 w 291"/>
                <a:gd name="T13" fmla="*/ 162 h 291"/>
                <a:gd name="T14" fmla="*/ 228 w 291"/>
                <a:gd name="T15" fmla="*/ 140 h 291"/>
                <a:gd name="T16" fmla="*/ 211 w 291"/>
                <a:gd name="T17" fmla="*/ 118 h 291"/>
                <a:gd name="T18" fmla="*/ 192 w 291"/>
                <a:gd name="T19" fmla="*/ 98 h 291"/>
                <a:gd name="T20" fmla="*/ 172 w 291"/>
                <a:gd name="T21" fmla="*/ 80 h 291"/>
                <a:gd name="T22" fmla="*/ 151 w 291"/>
                <a:gd name="T23" fmla="*/ 63 h 291"/>
                <a:gd name="T24" fmla="*/ 129 w 291"/>
                <a:gd name="T25" fmla="*/ 47 h 291"/>
                <a:gd name="T26" fmla="*/ 105 w 291"/>
                <a:gd name="T27" fmla="*/ 34 h 291"/>
                <a:gd name="T28" fmla="*/ 80 w 291"/>
                <a:gd name="T29" fmla="*/ 23 h 291"/>
                <a:gd name="T30" fmla="*/ 55 w 291"/>
                <a:gd name="T31" fmla="*/ 13 h 291"/>
                <a:gd name="T32" fmla="*/ 28 w 291"/>
                <a:gd name="T33" fmla="*/ 5 h 291"/>
                <a:gd name="T34" fmla="*/ 0 w 291"/>
                <a:gd name="T35" fmla="*/ 0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1" h="291">
                  <a:moveTo>
                    <a:pt x="291" y="291"/>
                  </a:moveTo>
                  <a:lnTo>
                    <a:pt x="291" y="291"/>
                  </a:lnTo>
                  <a:lnTo>
                    <a:pt x="286" y="263"/>
                  </a:lnTo>
                  <a:lnTo>
                    <a:pt x="278" y="236"/>
                  </a:lnTo>
                  <a:lnTo>
                    <a:pt x="268" y="211"/>
                  </a:lnTo>
                  <a:lnTo>
                    <a:pt x="257" y="186"/>
                  </a:lnTo>
                  <a:lnTo>
                    <a:pt x="244" y="162"/>
                  </a:lnTo>
                  <a:lnTo>
                    <a:pt x="228" y="140"/>
                  </a:lnTo>
                  <a:lnTo>
                    <a:pt x="211" y="118"/>
                  </a:lnTo>
                  <a:lnTo>
                    <a:pt x="192" y="98"/>
                  </a:lnTo>
                  <a:lnTo>
                    <a:pt x="172" y="80"/>
                  </a:lnTo>
                  <a:lnTo>
                    <a:pt x="151" y="63"/>
                  </a:lnTo>
                  <a:lnTo>
                    <a:pt x="129" y="47"/>
                  </a:lnTo>
                  <a:lnTo>
                    <a:pt x="105" y="34"/>
                  </a:lnTo>
                  <a:lnTo>
                    <a:pt x="80" y="23"/>
                  </a:lnTo>
                  <a:lnTo>
                    <a:pt x="55" y="13"/>
                  </a:lnTo>
                  <a:lnTo>
                    <a:pt x="28" y="5"/>
                  </a:lnTo>
                  <a:lnTo>
                    <a:pt x="0" y="0"/>
                  </a:lnTo>
                </a:path>
              </a:pathLst>
            </a:custGeom>
            <a:noFill/>
            <a:ln w="9525">
              <a:solidFill>
                <a:schemeClr val="accent6"/>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94" name="Freeform 64">
              <a:extLst>
                <a:ext uri="{FF2B5EF4-FFF2-40B4-BE49-F238E27FC236}">
                  <a16:creationId xmlns:a16="http://schemas.microsoft.com/office/drawing/2014/main" id="{E6F4E061-A27F-4611-95B6-BDD6220F769F}"/>
                </a:ext>
              </a:extLst>
            </p:cNvPr>
            <p:cNvSpPr>
              <a:spLocks/>
            </p:cNvSpPr>
            <p:nvPr/>
          </p:nvSpPr>
          <p:spPr bwMode="auto">
            <a:xfrm>
              <a:off x="10618788" y="3973513"/>
              <a:ext cx="341313" cy="347663"/>
            </a:xfrm>
            <a:custGeom>
              <a:avLst/>
              <a:gdLst>
                <a:gd name="T0" fmla="*/ 215 w 215"/>
                <a:gd name="T1" fmla="*/ 219 h 219"/>
                <a:gd name="T2" fmla="*/ 215 w 215"/>
                <a:gd name="T3" fmla="*/ 219 h 219"/>
                <a:gd name="T4" fmla="*/ 211 w 215"/>
                <a:gd name="T5" fmla="*/ 199 h 219"/>
                <a:gd name="T6" fmla="*/ 204 w 215"/>
                <a:gd name="T7" fmla="*/ 179 h 219"/>
                <a:gd name="T8" fmla="*/ 196 w 215"/>
                <a:gd name="T9" fmla="*/ 160 h 219"/>
                <a:gd name="T10" fmla="*/ 187 w 215"/>
                <a:gd name="T11" fmla="*/ 142 h 219"/>
                <a:gd name="T12" fmla="*/ 177 w 215"/>
                <a:gd name="T13" fmla="*/ 124 h 219"/>
                <a:gd name="T14" fmla="*/ 166 w 215"/>
                <a:gd name="T15" fmla="*/ 108 h 219"/>
                <a:gd name="T16" fmla="*/ 154 w 215"/>
                <a:gd name="T17" fmla="*/ 92 h 219"/>
                <a:gd name="T18" fmla="*/ 140 w 215"/>
                <a:gd name="T19" fmla="*/ 78 h 219"/>
                <a:gd name="T20" fmla="*/ 125 w 215"/>
                <a:gd name="T21" fmla="*/ 63 h 219"/>
                <a:gd name="T22" fmla="*/ 110 w 215"/>
                <a:gd name="T23" fmla="*/ 51 h 219"/>
                <a:gd name="T24" fmla="*/ 94 w 215"/>
                <a:gd name="T25" fmla="*/ 39 h 219"/>
                <a:gd name="T26" fmla="*/ 76 w 215"/>
                <a:gd name="T27" fmla="*/ 29 h 219"/>
                <a:gd name="T28" fmla="*/ 59 w 215"/>
                <a:gd name="T29" fmla="*/ 20 h 219"/>
                <a:gd name="T30" fmla="*/ 40 w 215"/>
                <a:gd name="T31" fmla="*/ 11 h 219"/>
                <a:gd name="T32" fmla="*/ 20 w 215"/>
                <a:gd name="T33" fmla="*/ 4 h 219"/>
                <a:gd name="T34" fmla="*/ 0 w 215"/>
                <a:gd name="T3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5" h="219">
                  <a:moveTo>
                    <a:pt x="215" y="219"/>
                  </a:moveTo>
                  <a:lnTo>
                    <a:pt x="215" y="219"/>
                  </a:lnTo>
                  <a:lnTo>
                    <a:pt x="211" y="199"/>
                  </a:lnTo>
                  <a:lnTo>
                    <a:pt x="204" y="179"/>
                  </a:lnTo>
                  <a:lnTo>
                    <a:pt x="196" y="160"/>
                  </a:lnTo>
                  <a:lnTo>
                    <a:pt x="187" y="142"/>
                  </a:lnTo>
                  <a:lnTo>
                    <a:pt x="177" y="124"/>
                  </a:lnTo>
                  <a:lnTo>
                    <a:pt x="166" y="108"/>
                  </a:lnTo>
                  <a:lnTo>
                    <a:pt x="154" y="92"/>
                  </a:lnTo>
                  <a:lnTo>
                    <a:pt x="140" y="78"/>
                  </a:lnTo>
                  <a:lnTo>
                    <a:pt x="125" y="63"/>
                  </a:lnTo>
                  <a:lnTo>
                    <a:pt x="110" y="51"/>
                  </a:lnTo>
                  <a:lnTo>
                    <a:pt x="94" y="39"/>
                  </a:lnTo>
                  <a:lnTo>
                    <a:pt x="76" y="29"/>
                  </a:lnTo>
                  <a:lnTo>
                    <a:pt x="59" y="20"/>
                  </a:lnTo>
                  <a:lnTo>
                    <a:pt x="40" y="11"/>
                  </a:lnTo>
                  <a:lnTo>
                    <a:pt x="20" y="4"/>
                  </a:lnTo>
                  <a:lnTo>
                    <a:pt x="0" y="0"/>
                  </a:lnTo>
                </a:path>
              </a:pathLst>
            </a:custGeom>
            <a:noFill/>
            <a:ln w="9525">
              <a:solidFill>
                <a:schemeClr val="accent6"/>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95" name="Freeform 65">
              <a:extLst>
                <a:ext uri="{FF2B5EF4-FFF2-40B4-BE49-F238E27FC236}">
                  <a16:creationId xmlns:a16="http://schemas.microsoft.com/office/drawing/2014/main" id="{41E2857D-813A-4398-90E5-27349BDDC0B3}"/>
                </a:ext>
              </a:extLst>
            </p:cNvPr>
            <p:cNvSpPr>
              <a:spLocks/>
            </p:cNvSpPr>
            <p:nvPr/>
          </p:nvSpPr>
          <p:spPr bwMode="auto">
            <a:xfrm>
              <a:off x="10610851" y="4090988"/>
              <a:ext cx="230188" cy="230188"/>
            </a:xfrm>
            <a:custGeom>
              <a:avLst/>
              <a:gdLst>
                <a:gd name="T0" fmla="*/ 145 w 145"/>
                <a:gd name="T1" fmla="*/ 145 h 145"/>
                <a:gd name="T2" fmla="*/ 145 w 145"/>
                <a:gd name="T3" fmla="*/ 145 h 145"/>
                <a:gd name="T4" fmla="*/ 141 w 145"/>
                <a:gd name="T5" fmla="*/ 131 h 145"/>
                <a:gd name="T6" fmla="*/ 136 w 145"/>
                <a:gd name="T7" fmla="*/ 119 h 145"/>
                <a:gd name="T8" fmla="*/ 130 w 145"/>
                <a:gd name="T9" fmla="*/ 107 h 145"/>
                <a:gd name="T10" fmla="*/ 125 w 145"/>
                <a:gd name="T11" fmla="*/ 96 h 145"/>
                <a:gd name="T12" fmla="*/ 117 w 145"/>
                <a:gd name="T13" fmla="*/ 83 h 145"/>
                <a:gd name="T14" fmla="*/ 109 w 145"/>
                <a:gd name="T15" fmla="*/ 73 h 145"/>
                <a:gd name="T16" fmla="*/ 100 w 145"/>
                <a:gd name="T17" fmla="*/ 62 h 145"/>
                <a:gd name="T18" fmla="*/ 91 w 145"/>
                <a:gd name="T19" fmla="*/ 53 h 145"/>
                <a:gd name="T20" fmla="*/ 82 w 145"/>
                <a:gd name="T21" fmla="*/ 45 h 145"/>
                <a:gd name="T22" fmla="*/ 71 w 145"/>
                <a:gd name="T23" fmla="*/ 36 h 145"/>
                <a:gd name="T24" fmla="*/ 61 w 145"/>
                <a:gd name="T25" fmla="*/ 28 h 145"/>
                <a:gd name="T26" fmla="*/ 49 w 145"/>
                <a:gd name="T27" fmla="*/ 20 h 145"/>
                <a:gd name="T28" fmla="*/ 38 w 145"/>
                <a:gd name="T29" fmla="*/ 15 h 145"/>
                <a:gd name="T30" fmla="*/ 26 w 145"/>
                <a:gd name="T31" fmla="*/ 9 h 145"/>
                <a:gd name="T32" fmla="*/ 13 w 145"/>
                <a:gd name="T33" fmla="*/ 4 h 145"/>
                <a:gd name="T34" fmla="*/ 0 w 145"/>
                <a:gd name="T35"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5" h="145">
                  <a:moveTo>
                    <a:pt x="145" y="145"/>
                  </a:moveTo>
                  <a:lnTo>
                    <a:pt x="145" y="145"/>
                  </a:lnTo>
                  <a:lnTo>
                    <a:pt x="141" y="131"/>
                  </a:lnTo>
                  <a:lnTo>
                    <a:pt x="136" y="119"/>
                  </a:lnTo>
                  <a:lnTo>
                    <a:pt x="130" y="107"/>
                  </a:lnTo>
                  <a:lnTo>
                    <a:pt x="125" y="96"/>
                  </a:lnTo>
                  <a:lnTo>
                    <a:pt x="117" y="83"/>
                  </a:lnTo>
                  <a:lnTo>
                    <a:pt x="109" y="73"/>
                  </a:lnTo>
                  <a:lnTo>
                    <a:pt x="100" y="62"/>
                  </a:lnTo>
                  <a:lnTo>
                    <a:pt x="91" y="53"/>
                  </a:lnTo>
                  <a:lnTo>
                    <a:pt x="82" y="45"/>
                  </a:lnTo>
                  <a:lnTo>
                    <a:pt x="71" y="36"/>
                  </a:lnTo>
                  <a:lnTo>
                    <a:pt x="61" y="28"/>
                  </a:lnTo>
                  <a:lnTo>
                    <a:pt x="49" y="20"/>
                  </a:lnTo>
                  <a:lnTo>
                    <a:pt x="38" y="15"/>
                  </a:lnTo>
                  <a:lnTo>
                    <a:pt x="26" y="9"/>
                  </a:lnTo>
                  <a:lnTo>
                    <a:pt x="13" y="4"/>
                  </a:lnTo>
                  <a:lnTo>
                    <a:pt x="0" y="0"/>
                  </a:lnTo>
                </a:path>
              </a:pathLst>
            </a:custGeom>
            <a:noFill/>
            <a:ln w="9525">
              <a:solidFill>
                <a:schemeClr val="accent6"/>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96" name="Freeform 66">
              <a:extLst>
                <a:ext uri="{FF2B5EF4-FFF2-40B4-BE49-F238E27FC236}">
                  <a16:creationId xmlns:a16="http://schemas.microsoft.com/office/drawing/2014/main" id="{8056C359-3F7D-40BA-953A-747F3303CF9F}"/>
                </a:ext>
              </a:extLst>
            </p:cNvPr>
            <p:cNvSpPr>
              <a:spLocks/>
            </p:cNvSpPr>
            <p:nvPr/>
          </p:nvSpPr>
          <p:spPr bwMode="auto">
            <a:xfrm>
              <a:off x="10610851" y="4205288"/>
              <a:ext cx="114300" cy="117475"/>
            </a:xfrm>
            <a:custGeom>
              <a:avLst/>
              <a:gdLst>
                <a:gd name="T0" fmla="*/ 72 w 72"/>
                <a:gd name="T1" fmla="*/ 74 h 74"/>
                <a:gd name="T2" fmla="*/ 72 w 72"/>
                <a:gd name="T3" fmla="*/ 74 h 74"/>
                <a:gd name="T4" fmla="*/ 67 w 72"/>
                <a:gd name="T5" fmla="*/ 63 h 74"/>
                <a:gd name="T6" fmla="*/ 60 w 72"/>
                <a:gd name="T7" fmla="*/ 50 h 74"/>
                <a:gd name="T8" fmla="*/ 52 w 72"/>
                <a:gd name="T9" fmla="*/ 40 h 74"/>
                <a:gd name="T10" fmla="*/ 44 w 72"/>
                <a:gd name="T11" fmla="*/ 30 h 74"/>
                <a:gd name="T12" fmla="*/ 34 w 72"/>
                <a:gd name="T13" fmla="*/ 21 h 74"/>
                <a:gd name="T14" fmla="*/ 24 w 72"/>
                <a:gd name="T15" fmla="*/ 14 h 74"/>
                <a:gd name="T16" fmla="*/ 12 w 72"/>
                <a:gd name="T17" fmla="*/ 6 h 74"/>
                <a:gd name="T18" fmla="*/ 0 w 72"/>
                <a:gd name="T19"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74">
                  <a:moveTo>
                    <a:pt x="72" y="74"/>
                  </a:moveTo>
                  <a:lnTo>
                    <a:pt x="72" y="74"/>
                  </a:lnTo>
                  <a:lnTo>
                    <a:pt x="67" y="63"/>
                  </a:lnTo>
                  <a:lnTo>
                    <a:pt x="60" y="50"/>
                  </a:lnTo>
                  <a:lnTo>
                    <a:pt x="52" y="40"/>
                  </a:lnTo>
                  <a:lnTo>
                    <a:pt x="44" y="30"/>
                  </a:lnTo>
                  <a:lnTo>
                    <a:pt x="34" y="21"/>
                  </a:lnTo>
                  <a:lnTo>
                    <a:pt x="24" y="14"/>
                  </a:lnTo>
                  <a:lnTo>
                    <a:pt x="12" y="6"/>
                  </a:lnTo>
                  <a:lnTo>
                    <a:pt x="0" y="0"/>
                  </a:lnTo>
                </a:path>
              </a:pathLst>
            </a:custGeom>
            <a:noFill/>
            <a:ln w="9525">
              <a:solidFill>
                <a:schemeClr val="accent6"/>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97" name="Freeform 67">
              <a:extLst>
                <a:ext uri="{FF2B5EF4-FFF2-40B4-BE49-F238E27FC236}">
                  <a16:creationId xmlns:a16="http://schemas.microsoft.com/office/drawing/2014/main" id="{51B135DE-EF6D-401A-8145-FCCD64AEAE4D}"/>
                </a:ext>
              </a:extLst>
            </p:cNvPr>
            <p:cNvSpPr>
              <a:spLocks/>
            </p:cNvSpPr>
            <p:nvPr/>
          </p:nvSpPr>
          <p:spPr bwMode="auto">
            <a:xfrm>
              <a:off x="10226676" y="4576763"/>
              <a:ext cx="222250" cy="219075"/>
            </a:xfrm>
            <a:custGeom>
              <a:avLst/>
              <a:gdLst>
                <a:gd name="T0" fmla="*/ 113 w 140"/>
                <a:gd name="T1" fmla="*/ 15 h 138"/>
                <a:gd name="T2" fmla="*/ 113 w 140"/>
                <a:gd name="T3" fmla="*/ 15 h 138"/>
                <a:gd name="T4" fmla="*/ 119 w 140"/>
                <a:gd name="T5" fmla="*/ 20 h 138"/>
                <a:gd name="T6" fmla="*/ 124 w 140"/>
                <a:gd name="T7" fmla="*/ 25 h 138"/>
                <a:gd name="T8" fmla="*/ 129 w 140"/>
                <a:gd name="T9" fmla="*/ 32 h 138"/>
                <a:gd name="T10" fmla="*/ 132 w 140"/>
                <a:gd name="T11" fmla="*/ 38 h 138"/>
                <a:gd name="T12" fmla="*/ 135 w 140"/>
                <a:gd name="T13" fmla="*/ 45 h 138"/>
                <a:gd name="T14" fmla="*/ 138 w 140"/>
                <a:gd name="T15" fmla="*/ 53 h 138"/>
                <a:gd name="T16" fmla="*/ 139 w 140"/>
                <a:gd name="T17" fmla="*/ 61 h 138"/>
                <a:gd name="T18" fmla="*/ 140 w 140"/>
                <a:gd name="T19" fmla="*/ 70 h 138"/>
                <a:gd name="T20" fmla="*/ 140 w 140"/>
                <a:gd name="T21" fmla="*/ 70 h 138"/>
                <a:gd name="T22" fmla="*/ 139 w 140"/>
                <a:gd name="T23" fmla="*/ 76 h 138"/>
                <a:gd name="T24" fmla="*/ 138 w 140"/>
                <a:gd name="T25" fmla="*/ 83 h 138"/>
                <a:gd name="T26" fmla="*/ 137 w 140"/>
                <a:gd name="T27" fmla="*/ 90 h 138"/>
                <a:gd name="T28" fmla="*/ 134 w 140"/>
                <a:gd name="T29" fmla="*/ 96 h 138"/>
                <a:gd name="T30" fmla="*/ 128 w 140"/>
                <a:gd name="T31" fmla="*/ 108 h 138"/>
                <a:gd name="T32" fmla="*/ 119 w 140"/>
                <a:gd name="T33" fmla="*/ 118 h 138"/>
                <a:gd name="T34" fmla="*/ 109 w 140"/>
                <a:gd name="T35" fmla="*/ 127 h 138"/>
                <a:gd name="T36" fmla="*/ 97 w 140"/>
                <a:gd name="T37" fmla="*/ 133 h 138"/>
                <a:gd name="T38" fmla="*/ 91 w 140"/>
                <a:gd name="T39" fmla="*/ 135 h 138"/>
                <a:gd name="T40" fmla="*/ 84 w 140"/>
                <a:gd name="T41" fmla="*/ 137 h 138"/>
                <a:gd name="T42" fmla="*/ 77 w 140"/>
                <a:gd name="T43" fmla="*/ 138 h 138"/>
                <a:gd name="T44" fmla="*/ 70 w 140"/>
                <a:gd name="T45" fmla="*/ 138 h 138"/>
                <a:gd name="T46" fmla="*/ 70 w 140"/>
                <a:gd name="T47" fmla="*/ 138 h 138"/>
                <a:gd name="T48" fmla="*/ 63 w 140"/>
                <a:gd name="T49" fmla="*/ 138 h 138"/>
                <a:gd name="T50" fmla="*/ 55 w 140"/>
                <a:gd name="T51" fmla="*/ 137 h 138"/>
                <a:gd name="T52" fmla="*/ 49 w 140"/>
                <a:gd name="T53" fmla="*/ 135 h 138"/>
                <a:gd name="T54" fmla="*/ 43 w 140"/>
                <a:gd name="T55" fmla="*/ 133 h 138"/>
                <a:gd name="T56" fmla="*/ 31 w 140"/>
                <a:gd name="T57" fmla="*/ 127 h 138"/>
                <a:gd name="T58" fmla="*/ 21 w 140"/>
                <a:gd name="T59" fmla="*/ 118 h 138"/>
                <a:gd name="T60" fmla="*/ 12 w 140"/>
                <a:gd name="T61" fmla="*/ 108 h 138"/>
                <a:gd name="T62" fmla="*/ 5 w 140"/>
                <a:gd name="T63" fmla="*/ 96 h 138"/>
                <a:gd name="T64" fmla="*/ 3 w 140"/>
                <a:gd name="T65" fmla="*/ 90 h 138"/>
                <a:gd name="T66" fmla="*/ 2 w 140"/>
                <a:gd name="T67" fmla="*/ 83 h 138"/>
                <a:gd name="T68" fmla="*/ 1 w 140"/>
                <a:gd name="T69" fmla="*/ 76 h 138"/>
                <a:gd name="T70" fmla="*/ 0 w 140"/>
                <a:gd name="T71" fmla="*/ 70 h 138"/>
                <a:gd name="T72" fmla="*/ 0 w 140"/>
                <a:gd name="T73" fmla="*/ 70 h 138"/>
                <a:gd name="T74" fmla="*/ 1 w 140"/>
                <a:gd name="T75" fmla="*/ 62 h 138"/>
                <a:gd name="T76" fmla="*/ 2 w 140"/>
                <a:gd name="T77" fmla="*/ 55 h 138"/>
                <a:gd name="T78" fmla="*/ 3 w 140"/>
                <a:gd name="T79" fmla="*/ 48 h 138"/>
                <a:gd name="T80" fmla="*/ 5 w 140"/>
                <a:gd name="T81" fmla="*/ 42 h 138"/>
                <a:gd name="T82" fmla="*/ 12 w 140"/>
                <a:gd name="T83" fmla="*/ 31 h 138"/>
                <a:gd name="T84" fmla="*/ 21 w 140"/>
                <a:gd name="T85" fmla="*/ 20 h 138"/>
                <a:gd name="T86" fmla="*/ 31 w 140"/>
                <a:gd name="T87" fmla="*/ 12 h 138"/>
                <a:gd name="T88" fmla="*/ 43 w 140"/>
                <a:gd name="T89" fmla="*/ 5 h 138"/>
                <a:gd name="T90" fmla="*/ 49 w 140"/>
                <a:gd name="T91" fmla="*/ 3 h 138"/>
                <a:gd name="T92" fmla="*/ 55 w 140"/>
                <a:gd name="T93" fmla="*/ 1 h 138"/>
                <a:gd name="T94" fmla="*/ 63 w 140"/>
                <a:gd name="T95" fmla="*/ 0 h 138"/>
                <a:gd name="T96" fmla="*/ 70 w 140"/>
                <a:gd name="T97"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0" h="138">
                  <a:moveTo>
                    <a:pt x="113" y="15"/>
                  </a:moveTo>
                  <a:lnTo>
                    <a:pt x="113" y="15"/>
                  </a:lnTo>
                  <a:lnTo>
                    <a:pt x="119" y="20"/>
                  </a:lnTo>
                  <a:lnTo>
                    <a:pt x="124" y="25"/>
                  </a:lnTo>
                  <a:lnTo>
                    <a:pt x="129" y="32"/>
                  </a:lnTo>
                  <a:lnTo>
                    <a:pt x="132" y="38"/>
                  </a:lnTo>
                  <a:lnTo>
                    <a:pt x="135" y="45"/>
                  </a:lnTo>
                  <a:lnTo>
                    <a:pt x="138" y="53"/>
                  </a:lnTo>
                  <a:lnTo>
                    <a:pt x="139" y="61"/>
                  </a:lnTo>
                  <a:lnTo>
                    <a:pt x="140" y="70"/>
                  </a:lnTo>
                  <a:lnTo>
                    <a:pt x="140" y="70"/>
                  </a:lnTo>
                  <a:lnTo>
                    <a:pt x="139" y="76"/>
                  </a:lnTo>
                  <a:lnTo>
                    <a:pt x="138" y="83"/>
                  </a:lnTo>
                  <a:lnTo>
                    <a:pt x="137" y="90"/>
                  </a:lnTo>
                  <a:lnTo>
                    <a:pt x="134" y="96"/>
                  </a:lnTo>
                  <a:lnTo>
                    <a:pt x="128" y="108"/>
                  </a:lnTo>
                  <a:lnTo>
                    <a:pt x="119" y="118"/>
                  </a:lnTo>
                  <a:lnTo>
                    <a:pt x="109" y="127"/>
                  </a:lnTo>
                  <a:lnTo>
                    <a:pt x="97" y="133"/>
                  </a:lnTo>
                  <a:lnTo>
                    <a:pt x="91" y="135"/>
                  </a:lnTo>
                  <a:lnTo>
                    <a:pt x="84" y="137"/>
                  </a:lnTo>
                  <a:lnTo>
                    <a:pt x="77" y="138"/>
                  </a:lnTo>
                  <a:lnTo>
                    <a:pt x="70" y="138"/>
                  </a:lnTo>
                  <a:lnTo>
                    <a:pt x="70" y="138"/>
                  </a:lnTo>
                  <a:lnTo>
                    <a:pt x="63" y="138"/>
                  </a:lnTo>
                  <a:lnTo>
                    <a:pt x="55" y="137"/>
                  </a:lnTo>
                  <a:lnTo>
                    <a:pt x="49" y="135"/>
                  </a:lnTo>
                  <a:lnTo>
                    <a:pt x="43" y="133"/>
                  </a:lnTo>
                  <a:lnTo>
                    <a:pt x="31" y="127"/>
                  </a:lnTo>
                  <a:lnTo>
                    <a:pt x="21" y="118"/>
                  </a:lnTo>
                  <a:lnTo>
                    <a:pt x="12" y="108"/>
                  </a:lnTo>
                  <a:lnTo>
                    <a:pt x="5" y="96"/>
                  </a:lnTo>
                  <a:lnTo>
                    <a:pt x="3" y="90"/>
                  </a:lnTo>
                  <a:lnTo>
                    <a:pt x="2" y="83"/>
                  </a:lnTo>
                  <a:lnTo>
                    <a:pt x="1" y="76"/>
                  </a:lnTo>
                  <a:lnTo>
                    <a:pt x="0" y="70"/>
                  </a:lnTo>
                  <a:lnTo>
                    <a:pt x="0" y="70"/>
                  </a:lnTo>
                  <a:lnTo>
                    <a:pt x="1" y="62"/>
                  </a:lnTo>
                  <a:lnTo>
                    <a:pt x="2" y="55"/>
                  </a:lnTo>
                  <a:lnTo>
                    <a:pt x="3" y="48"/>
                  </a:lnTo>
                  <a:lnTo>
                    <a:pt x="5" y="42"/>
                  </a:lnTo>
                  <a:lnTo>
                    <a:pt x="12" y="31"/>
                  </a:lnTo>
                  <a:lnTo>
                    <a:pt x="21" y="20"/>
                  </a:lnTo>
                  <a:lnTo>
                    <a:pt x="31" y="12"/>
                  </a:lnTo>
                  <a:lnTo>
                    <a:pt x="43" y="5"/>
                  </a:lnTo>
                  <a:lnTo>
                    <a:pt x="49" y="3"/>
                  </a:lnTo>
                  <a:lnTo>
                    <a:pt x="55" y="1"/>
                  </a:lnTo>
                  <a:lnTo>
                    <a:pt x="63" y="0"/>
                  </a:lnTo>
                  <a:lnTo>
                    <a:pt x="70" y="0"/>
                  </a:lnTo>
                </a:path>
              </a:pathLst>
            </a:custGeom>
            <a:noFill/>
            <a:ln w="9525">
              <a:solidFill>
                <a:schemeClr val="accent6"/>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98" name="Freeform 68">
              <a:extLst>
                <a:ext uri="{FF2B5EF4-FFF2-40B4-BE49-F238E27FC236}">
                  <a16:creationId xmlns:a16="http://schemas.microsoft.com/office/drawing/2014/main" id="{834D5A65-4CDE-49D9-A6DF-486A68CAEE61}"/>
                </a:ext>
              </a:extLst>
            </p:cNvPr>
            <p:cNvSpPr>
              <a:spLocks/>
            </p:cNvSpPr>
            <p:nvPr/>
          </p:nvSpPr>
          <p:spPr bwMode="auto">
            <a:xfrm>
              <a:off x="10539413" y="4576763"/>
              <a:ext cx="222250" cy="219075"/>
            </a:xfrm>
            <a:custGeom>
              <a:avLst/>
              <a:gdLst>
                <a:gd name="T0" fmla="*/ 113 w 140"/>
                <a:gd name="T1" fmla="*/ 15 h 138"/>
                <a:gd name="T2" fmla="*/ 113 w 140"/>
                <a:gd name="T3" fmla="*/ 15 h 138"/>
                <a:gd name="T4" fmla="*/ 119 w 140"/>
                <a:gd name="T5" fmla="*/ 20 h 138"/>
                <a:gd name="T6" fmla="*/ 124 w 140"/>
                <a:gd name="T7" fmla="*/ 25 h 138"/>
                <a:gd name="T8" fmla="*/ 129 w 140"/>
                <a:gd name="T9" fmla="*/ 32 h 138"/>
                <a:gd name="T10" fmla="*/ 132 w 140"/>
                <a:gd name="T11" fmla="*/ 38 h 138"/>
                <a:gd name="T12" fmla="*/ 135 w 140"/>
                <a:gd name="T13" fmla="*/ 45 h 138"/>
                <a:gd name="T14" fmla="*/ 137 w 140"/>
                <a:gd name="T15" fmla="*/ 53 h 138"/>
                <a:gd name="T16" fmla="*/ 139 w 140"/>
                <a:gd name="T17" fmla="*/ 61 h 138"/>
                <a:gd name="T18" fmla="*/ 140 w 140"/>
                <a:gd name="T19" fmla="*/ 70 h 138"/>
                <a:gd name="T20" fmla="*/ 140 w 140"/>
                <a:gd name="T21" fmla="*/ 70 h 138"/>
                <a:gd name="T22" fmla="*/ 139 w 140"/>
                <a:gd name="T23" fmla="*/ 76 h 138"/>
                <a:gd name="T24" fmla="*/ 137 w 140"/>
                <a:gd name="T25" fmla="*/ 83 h 138"/>
                <a:gd name="T26" fmla="*/ 136 w 140"/>
                <a:gd name="T27" fmla="*/ 90 h 138"/>
                <a:gd name="T28" fmla="*/ 134 w 140"/>
                <a:gd name="T29" fmla="*/ 96 h 138"/>
                <a:gd name="T30" fmla="*/ 127 w 140"/>
                <a:gd name="T31" fmla="*/ 108 h 138"/>
                <a:gd name="T32" fmla="*/ 119 w 140"/>
                <a:gd name="T33" fmla="*/ 118 h 138"/>
                <a:gd name="T34" fmla="*/ 109 w 140"/>
                <a:gd name="T35" fmla="*/ 127 h 138"/>
                <a:gd name="T36" fmla="*/ 96 w 140"/>
                <a:gd name="T37" fmla="*/ 133 h 138"/>
                <a:gd name="T38" fmla="*/ 91 w 140"/>
                <a:gd name="T39" fmla="*/ 135 h 138"/>
                <a:gd name="T40" fmla="*/ 84 w 140"/>
                <a:gd name="T41" fmla="*/ 137 h 138"/>
                <a:gd name="T42" fmla="*/ 76 w 140"/>
                <a:gd name="T43" fmla="*/ 138 h 138"/>
                <a:gd name="T44" fmla="*/ 70 w 140"/>
                <a:gd name="T45" fmla="*/ 138 h 138"/>
                <a:gd name="T46" fmla="*/ 70 w 140"/>
                <a:gd name="T47" fmla="*/ 138 h 138"/>
                <a:gd name="T48" fmla="*/ 63 w 140"/>
                <a:gd name="T49" fmla="*/ 138 h 138"/>
                <a:gd name="T50" fmla="*/ 55 w 140"/>
                <a:gd name="T51" fmla="*/ 137 h 138"/>
                <a:gd name="T52" fmla="*/ 48 w 140"/>
                <a:gd name="T53" fmla="*/ 135 h 138"/>
                <a:gd name="T54" fmla="*/ 43 w 140"/>
                <a:gd name="T55" fmla="*/ 133 h 138"/>
                <a:gd name="T56" fmla="*/ 31 w 140"/>
                <a:gd name="T57" fmla="*/ 127 h 138"/>
                <a:gd name="T58" fmla="*/ 21 w 140"/>
                <a:gd name="T59" fmla="*/ 118 h 138"/>
                <a:gd name="T60" fmla="*/ 12 w 140"/>
                <a:gd name="T61" fmla="*/ 108 h 138"/>
                <a:gd name="T62" fmla="*/ 5 w 140"/>
                <a:gd name="T63" fmla="*/ 96 h 138"/>
                <a:gd name="T64" fmla="*/ 3 w 140"/>
                <a:gd name="T65" fmla="*/ 90 h 138"/>
                <a:gd name="T66" fmla="*/ 2 w 140"/>
                <a:gd name="T67" fmla="*/ 83 h 138"/>
                <a:gd name="T68" fmla="*/ 1 w 140"/>
                <a:gd name="T69" fmla="*/ 76 h 138"/>
                <a:gd name="T70" fmla="*/ 0 w 140"/>
                <a:gd name="T71" fmla="*/ 70 h 138"/>
                <a:gd name="T72" fmla="*/ 0 w 140"/>
                <a:gd name="T73" fmla="*/ 70 h 138"/>
                <a:gd name="T74" fmla="*/ 1 w 140"/>
                <a:gd name="T75" fmla="*/ 62 h 138"/>
                <a:gd name="T76" fmla="*/ 2 w 140"/>
                <a:gd name="T77" fmla="*/ 55 h 138"/>
                <a:gd name="T78" fmla="*/ 3 w 140"/>
                <a:gd name="T79" fmla="*/ 48 h 138"/>
                <a:gd name="T80" fmla="*/ 5 w 140"/>
                <a:gd name="T81" fmla="*/ 42 h 138"/>
                <a:gd name="T82" fmla="*/ 12 w 140"/>
                <a:gd name="T83" fmla="*/ 31 h 138"/>
                <a:gd name="T84" fmla="*/ 21 w 140"/>
                <a:gd name="T85" fmla="*/ 20 h 138"/>
                <a:gd name="T86" fmla="*/ 31 w 140"/>
                <a:gd name="T87" fmla="*/ 12 h 138"/>
                <a:gd name="T88" fmla="*/ 43 w 140"/>
                <a:gd name="T89" fmla="*/ 5 h 138"/>
                <a:gd name="T90" fmla="*/ 48 w 140"/>
                <a:gd name="T91" fmla="*/ 3 h 138"/>
                <a:gd name="T92" fmla="*/ 55 w 140"/>
                <a:gd name="T93" fmla="*/ 1 h 138"/>
                <a:gd name="T94" fmla="*/ 63 w 140"/>
                <a:gd name="T95" fmla="*/ 0 h 138"/>
                <a:gd name="T96" fmla="*/ 70 w 140"/>
                <a:gd name="T97"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0" h="138">
                  <a:moveTo>
                    <a:pt x="113" y="15"/>
                  </a:moveTo>
                  <a:lnTo>
                    <a:pt x="113" y="15"/>
                  </a:lnTo>
                  <a:lnTo>
                    <a:pt x="119" y="20"/>
                  </a:lnTo>
                  <a:lnTo>
                    <a:pt x="124" y="25"/>
                  </a:lnTo>
                  <a:lnTo>
                    <a:pt x="129" y="32"/>
                  </a:lnTo>
                  <a:lnTo>
                    <a:pt x="132" y="38"/>
                  </a:lnTo>
                  <a:lnTo>
                    <a:pt x="135" y="45"/>
                  </a:lnTo>
                  <a:lnTo>
                    <a:pt x="137" y="53"/>
                  </a:lnTo>
                  <a:lnTo>
                    <a:pt x="139" y="61"/>
                  </a:lnTo>
                  <a:lnTo>
                    <a:pt x="140" y="70"/>
                  </a:lnTo>
                  <a:lnTo>
                    <a:pt x="140" y="70"/>
                  </a:lnTo>
                  <a:lnTo>
                    <a:pt x="139" y="76"/>
                  </a:lnTo>
                  <a:lnTo>
                    <a:pt x="137" y="83"/>
                  </a:lnTo>
                  <a:lnTo>
                    <a:pt x="136" y="90"/>
                  </a:lnTo>
                  <a:lnTo>
                    <a:pt x="134" y="96"/>
                  </a:lnTo>
                  <a:lnTo>
                    <a:pt x="127" y="108"/>
                  </a:lnTo>
                  <a:lnTo>
                    <a:pt x="119" y="118"/>
                  </a:lnTo>
                  <a:lnTo>
                    <a:pt x="109" y="127"/>
                  </a:lnTo>
                  <a:lnTo>
                    <a:pt x="96" y="133"/>
                  </a:lnTo>
                  <a:lnTo>
                    <a:pt x="91" y="135"/>
                  </a:lnTo>
                  <a:lnTo>
                    <a:pt x="84" y="137"/>
                  </a:lnTo>
                  <a:lnTo>
                    <a:pt x="76" y="138"/>
                  </a:lnTo>
                  <a:lnTo>
                    <a:pt x="70" y="138"/>
                  </a:lnTo>
                  <a:lnTo>
                    <a:pt x="70" y="138"/>
                  </a:lnTo>
                  <a:lnTo>
                    <a:pt x="63" y="138"/>
                  </a:lnTo>
                  <a:lnTo>
                    <a:pt x="55" y="137"/>
                  </a:lnTo>
                  <a:lnTo>
                    <a:pt x="48" y="135"/>
                  </a:lnTo>
                  <a:lnTo>
                    <a:pt x="43" y="133"/>
                  </a:lnTo>
                  <a:lnTo>
                    <a:pt x="31" y="127"/>
                  </a:lnTo>
                  <a:lnTo>
                    <a:pt x="21" y="118"/>
                  </a:lnTo>
                  <a:lnTo>
                    <a:pt x="12" y="108"/>
                  </a:lnTo>
                  <a:lnTo>
                    <a:pt x="5" y="96"/>
                  </a:lnTo>
                  <a:lnTo>
                    <a:pt x="3" y="90"/>
                  </a:lnTo>
                  <a:lnTo>
                    <a:pt x="2" y="83"/>
                  </a:lnTo>
                  <a:lnTo>
                    <a:pt x="1" y="76"/>
                  </a:lnTo>
                  <a:lnTo>
                    <a:pt x="0" y="70"/>
                  </a:lnTo>
                  <a:lnTo>
                    <a:pt x="0" y="70"/>
                  </a:lnTo>
                  <a:lnTo>
                    <a:pt x="1" y="62"/>
                  </a:lnTo>
                  <a:lnTo>
                    <a:pt x="2" y="55"/>
                  </a:lnTo>
                  <a:lnTo>
                    <a:pt x="3" y="48"/>
                  </a:lnTo>
                  <a:lnTo>
                    <a:pt x="5" y="42"/>
                  </a:lnTo>
                  <a:lnTo>
                    <a:pt x="12" y="31"/>
                  </a:lnTo>
                  <a:lnTo>
                    <a:pt x="21" y="20"/>
                  </a:lnTo>
                  <a:lnTo>
                    <a:pt x="31" y="12"/>
                  </a:lnTo>
                  <a:lnTo>
                    <a:pt x="43" y="5"/>
                  </a:lnTo>
                  <a:lnTo>
                    <a:pt x="48" y="3"/>
                  </a:lnTo>
                  <a:lnTo>
                    <a:pt x="55" y="1"/>
                  </a:lnTo>
                  <a:lnTo>
                    <a:pt x="63" y="0"/>
                  </a:lnTo>
                  <a:lnTo>
                    <a:pt x="70" y="0"/>
                  </a:lnTo>
                </a:path>
              </a:pathLst>
            </a:custGeom>
            <a:noFill/>
            <a:ln w="9525">
              <a:solidFill>
                <a:schemeClr val="accent6"/>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99" name="Freeform 69">
              <a:extLst>
                <a:ext uri="{FF2B5EF4-FFF2-40B4-BE49-F238E27FC236}">
                  <a16:creationId xmlns:a16="http://schemas.microsoft.com/office/drawing/2014/main" id="{FEBFEFB5-88AA-457D-AA44-4949453A15FC}"/>
                </a:ext>
              </a:extLst>
            </p:cNvPr>
            <p:cNvSpPr>
              <a:spLocks/>
            </p:cNvSpPr>
            <p:nvPr/>
          </p:nvSpPr>
          <p:spPr bwMode="auto">
            <a:xfrm>
              <a:off x="10850563" y="4576763"/>
              <a:ext cx="222250" cy="219075"/>
            </a:xfrm>
            <a:custGeom>
              <a:avLst/>
              <a:gdLst>
                <a:gd name="T0" fmla="*/ 114 w 140"/>
                <a:gd name="T1" fmla="*/ 15 h 138"/>
                <a:gd name="T2" fmla="*/ 114 w 140"/>
                <a:gd name="T3" fmla="*/ 15 h 138"/>
                <a:gd name="T4" fmla="*/ 119 w 140"/>
                <a:gd name="T5" fmla="*/ 20 h 138"/>
                <a:gd name="T6" fmla="*/ 125 w 140"/>
                <a:gd name="T7" fmla="*/ 25 h 138"/>
                <a:gd name="T8" fmla="*/ 129 w 140"/>
                <a:gd name="T9" fmla="*/ 32 h 138"/>
                <a:gd name="T10" fmla="*/ 133 w 140"/>
                <a:gd name="T11" fmla="*/ 38 h 138"/>
                <a:gd name="T12" fmla="*/ 136 w 140"/>
                <a:gd name="T13" fmla="*/ 45 h 138"/>
                <a:gd name="T14" fmla="*/ 138 w 140"/>
                <a:gd name="T15" fmla="*/ 53 h 138"/>
                <a:gd name="T16" fmla="*/ 139 w 140"/>
                <a:gd name="T17" fmla="*/ 61 h 138"/>
                <a:gd name="T18" fmla="*/ 140 w 140"/>
                <a:gd name="T19" fmla="*/ 70 h 138"/>
                <a:gd name="T20" fmla="*/ 140 w 140"/>
                <a:gd name="T21" fmla="*/ 70 h 138"/>
                <a:gd name="T22" fmla="*/ 139 w 140"/>
                <a:gd name="T23" fmla="*/ 76 h 138"/>
                <a:gd name="T24" fmla="*/ 138 w 140"/>
                <a:gd name="T25" fmla="*/ 83 h 138"/>
                <a:gd name="T26" fmla="*/ 137 w 140"/>
                <a:gd name="T27" fmla="*/ 90 h 138"/>
                <a:gd name="T28" fmla="*/ 135 w 140"/>
                <a:gd name="T29" fmla="*/ 96 h 138"/>
                <a:gd name="T30" fmla="*/ 128 w 140"/>
                <a:gd name="T31" fmla="*/ 108 h 138"/>
                <a:gd name="T32" fmla="*/ 119 w 140"/>
                <a:gd name="T33" fmla="*/ 118 h 138"/>
                <a:gd name="T34" fmla="*/ 109 w 140"/>
                <a:gd name="T35" fmla="*/ 127 h 138"/>
                <a:gd name="T36" fmla="*/ 97 w 140"/>
                <a:gd name="T37" fmla="*/ 133 h 138"/>
                <a:gd name="T38" fmla="*/ 91 w 140"/>
                <a:gd name="T39" fmla="*/ 135 h 138"/>
                <a:gd name="T40" fmla="*/ 85 w 140"/>
                <a:gd name="T41" fmla="*/ 137 h 138"/>
                <a:gd name="T42" fmla="*/ 77 w 140"/>
                <a:gd name="T43" fmla="*/ 138 h 138"/>
                <a:gd name="T44" fmla="*/ 70 w 140"/>
                <a:gd name="T45" fmla="*/ 138 h 138"/>
                <a:gd name="T46" fmla="*/ 70 w 140"/>
                <a:gd name="T47" fmla="*/ 138 h 138"/>
                <a:gd name="T48" fmla="*/ 64 w 140"/>
                <a:gd name="T49" fmla="*/ 138 h 138"/>
                <a:gd name="T50" fmla="*/ 56 w 140"/>
                <a:gd name="T51" fmla="*/ 137 h 138"/>
                <a:gd name="T52" fmla="*/ 49 w 140"/>
                <a:gd name="T53" fmla="*/ 135 h 138"/>
                <a:gd name="T54" fmla="*/ 44 w 140"/>
                <a:gd name="T55" fmla="*/ 133 h 138"/>
                <a:gd name="T56" fmla="*/ 31 w 140"/>
                <a:gd name="T57" fmla="*/ 127 h 138"/>
                <a:gd name="T58" fmla="*/ 21 w 140"/>
                <a:gd name="T59" fmla="*/ 118 h 138"/>
                <a:gd name="T60" fmla="*/ 13 w 140"/>
                <a:gd name="T61" fmla="*/ 108 h 138"/>
                <a:gd name="T62" fmla="*/ 6 w 140"/>
                <a:gd name="T63" fmla="*/ 96 h 138"/>
                <a:gd name="T64" fmla="*/ 4 w 140"/>
                <a:gd name="T65" fmla="*/ 90 h 138"/>
                <a:gd name="T66" fmla="*/ 3 w 140"/>
                <a:gd name="T67" fmla="*/ 83 h 138"/>
                <a:gd name="T68" fmla="*/ 1 w 140"/>
                <a:gd name="T69" fmla="*/ 76 h 138"/>
                <a:gd name="T70" fmla="*/ 0 w 140"/>
                <a:gd name="T71" fmla="*/ 70 h 138"/>
                <a:gd name="T72" fmla="*/ 0 w 140"/>
                <a:gd name="T73" fmla="*/ 70 h 138"/>
                <a:gd name="T74" fmla="*/ 1 w 140"/>
                <a:gd name="T75" fmla="*/ 62 h 138"/>
                <a:gd name="T76" fmla="*/ 3 w 140"/>
                <a:gd name="T77" fmla="*/ 55 h 138"/>
                <a:gd name="T78" fmla="*/ 4 w 140"/>
                <a:gd name="T79" fmla="*/ 48 h 138"/>
                <a:gd name="T80" fmla="*/ 6 w 140"/>
                <a:gd name="T81" fmla="*/ 42 h 138"/>
                <a:gd name="T82" fmla="*/ 13 w 140"/>
                <a:gd name="T83" fmla="*/ 31 h 138"/>
                <a:gd name="T84" fmla="*/ 21 w 140"/>
                <a:gd name="T85" fmla="*/ 20 h 138"/>
                <a:gd name="T86" fmla="*/ 31 w 140"/>
                <a:gd name="T87" fmla="*/ 12 h 138"/>
                <a:gd name="T88" fmla="*/ 44 w 140"/>
                <a:gd name="T89" fmla="*/ 5 h 138"/>
                <a:gd name="T90" fmla="*/ 49 w 140"/>
                <a:gd name="T91" fmla="*/ 3 h 138"/>
                <a:gd name="T92" fmla="*/ 56 w 140"/>
                <a:gd name="T93" fmla="*/ 1 h 138"/>
                <a:gd name="T94" fmla="*/ 64 w 140"/>
                <a:gd name="T95" fmla="*/ 0 h 138"/>
                <a:gd name="T96" fmla="*/ 70 w 140"/>
                <a:gd name="T97"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0" h="138">
                  <a:moveTo>
                    <a:pt x="114" y="15"/>
                  </a:moveTo>
                  <a:lnTo>
                    <a:pt x="114" y="15"/>
                  </a:lnTo>
                  <a:lnTo>
                    <a:pt x="119" y="20"/>
                  </a:lnTo>
                  <a:lnTo>
                    <a:pt x="125" y="25"/>
                  </a:lnTo>
                  <a:lnTo>
                    <a:pt x="129" y="32"/>
                  </a:lnTo>
                  <a:lnTo>
                    <a:pt x="133" y="38"/>
                  </a:lnTo>
                  <a:lnTo>
                    <a:pt x="136" y="45"/>
                  </a:lnTo>
                  <a:lnTo>
                    <a:pt x="138" y="53"/>
                  </a:lnTo>
                  <a:lnTo>
                    <a:pt x="139" y="61"/>
                  </a:lnTo>
                  <a:lnTo>
                    <a:pt x="140" y="70"/>
                  </a:lnTo>
                  <a:lnTo>
                    <a:pt x="140" y="70"/>
                  </a:lnTo>
                  <a:lnTo>
                    <a:pt x="139" y="76"/>
                  </a:lnTo>
                  <a:lnTo>
                    <a:pt x="138" y="83"/>
                  </a:lnTo>
                  <a:lnTo>
                    <a:pt x="137" y="90"/>
                  </a:lnTo>
                  <a:lnTo>
                    <a:pt x="135" y="96"/>
                  </a:lnTo>
                  <a:lnTo>
                    <a:pt x="128" y="108"/>
                  </a:lnTo>
                  <a:lnTo>
                    <a:pt x="119" y="118"/>
                  </a:lnTo>
                  <a:lnTo>
                    <a:pt x="109" y="127"/>
                  </a:lnTo>
                  <a:lnTo>
                    <a:pt x="97" y="133"/>
                  </a:lnTo>
                  <a:lnTo>
                    <a:pt x="91" y="135"/>
                  </a:lnTo>
                  <a:lnTo>
                    <a:pt x="85" y="137"/>
                  </a:lnTo>
                  <a:lnTo>
                    <a:pt x="77" y="138"/>
                  </a:lnTo>
                  <a:lnTo>
                    <a:pt x="70" y="138"/>
                  </a:lnTo>
                  <a:lnTo>
                    <a:pt x="70" y="138"/>
                  </a:lnTo>
                  <a:lnTo>
                    <a:pt x="64" y="138"/>
                  </a:lnTo>
                  <a:lnTo>
                    <a:pt x="56" y="137"/>
                  </a:lnTo>
                  <a:lnTo>
                    <a:pt x="49" y="135"/>
                  </a:lnTo>
                  <a:lnTo>
                    <a:pt x="44" y="133"/>
                  </a:lnTo>
                  <a:lnTo>
                    <a:pt x="31" y="127"/>
                  </a:lnTo>
                  <a:lnTo>
                    <a:pt x="21" y="118"/>
                  </a:lnTo>
                  <a:lnTo>
                    <a:pt x="13" y="108"/>
                  </a:lnTo>
                  <a:lnTo>
                    <a:pt x="6" y="96"/>
                  </a:lnTo>
                  <a:lnTo>
                    <a:pt x="4" y="90"/>
                  </a:lnTo>
                  <a:lnTo>
                    <a:pt x="3" y="83"/>
                  </a:lnTo>
                  <a:lnTo>
                    <a:pt x="1" y="76"/>
                  </a:lnTo>
                  <a:lnTo>
                    <a:pt x="0" y="70"/>
                  </a:lnTo>
                  <a:lnTo>
                    <a:pt x="0" y="70"/>
                  </a:lnTo>
                  <a:lnTo>
                    <a:pt x="1" y="62"/>
                  </a:lnTo>
                  <a:lnTo>
                    <a:pt x="3" y="55"/>
                  </a:lnTo>
                  <a:lnTo>
                    <a:pt x="4" y="48"/>
                  </a:lnTo>
                  <a:lnTo>
                    <a:pt x="6" y="42"/>
                  </a:lnTo>
                  <a:lnTo>
                    <a:pt x="13" y="31"/>
                  </a:lnTo>
                  <a:lnTo>
                    <a:pt x="21" y="20"/>
                  </a:lnTo>
                  <a:lnTo>
                    <a:pt x="31" y="12"/>
                  </a:lnTo>
                  <a:lnTo>
                    <a:pt x="44" y="5"/>
                  </a:lnTo>
                  <a:lnTo>
                    <a:pt x="49" y="3"/>
                  </a:lnTo>
                  <a:lnTo>
                    <a:pt x="56" y="1"/>
                  </a:lnTo>
                  <a:lnTo>
                    <a:pt x="64" y="0"/>
                  </a:lnTo>
                  <a:lnTo>
                    <a:pt x="70" y="0"/>
                  </a:lnTo>
                </a:path>
              </a:pathLst>
            </a:custGeom>
            <a:noFill/>
            <a:ln w="9525">
              <a:solidFill>
                <a:schemeClr val="accent6"/>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600" name="Line 70">
              <a:extLst>
                <a:ext uri="{FF2B5EF4-FFF2-40B4-BE49-F238E27FC236}">
                  <a16:creationId xmlns:a16="http://schemas.microsoft.com/office/drawing/2014/main" id="{F9F46393-80B8-4755-B611-9B893508F7CA}"/>
                </a:ext>
              </a:extLst>
            </p:cNvPr>
            <p:cNvSpPr>
              <a:spLocks noChangeShapeType="1"/>
            </p:cNvSpPr>
            <p:nvPr/>
          </p:nvSpPr>
          <p:spPr bwMode="auto">
            <a:xfrm>
              <a:off x="9845676" y="4665663"/>
              <a:ext cx="0" cy="61913"/>
            </a:xfrm>
            <a:prstGeom prst="line">
              <a:avLst/>
            </a:prstGeom>
            <a:noFill/>
            <a:ln w="9525">
              <a:solidFill>
                <a:schemeClr val="accent6"/>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601" name="Line 71">
              <a:extLst>
                <a:ext uri="{FF2B5EF4-FFF2-40B4-BE49-F238E27FC236}">
                  <a16:creationId xmlns:a16="http://schemas.microsoft.com/office/drawing/2014/main" id="{92713B90-E5ED-46B9-8D0B-7EE65B6573E9}"/>
                </a:ext>
              </a:extLst>
            </p:cNvPr>
            <p:cNvSpPr>
              <a:spLocks noChangeShapeType="1"/>
            </p:cNvSpPr>
            <p:nvPr/>
          </p:nvSpPr>
          <p:spPr bwMode="auto">
            <a:xfrm>
              <a:off x="9956801" y="4665663"/>
              <a:ext cx="0" cy="61913"/>
            </a:xfrm>
            <a:prstGeom prst="line">
              <a:avLst/>
            </a:prstGeom>
            <a:noFill/>
            <a:ln w="9525">
              <a:solidFill>
                <a:schemeClr val="accent6"/>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602" name="Line 72">
              <a:extLst>
                <a:ext uri="{FF2B5EF4-FFF2-40B4-BE49-F238E27FC236}">
                  <a16:creationId xmlns:a16="http://schemas.microsoft.com/office/drawing/2014/main" id="{5DB41D14-4D44-4273-B8D0-4EBCA92A5377}"/>
                </a:ext>
              </a:extLst>
            </p:cNvPr>
            <p:cNvSpPr>
              <a:spLocks noChangeShapeType="1"/>
            </p:cNvSpPr>
            <p:nvPr/>
          </p:nvSpPr>
          <p:spPr bwMode="auto">
            <a:xfrm>
              <a:off x="10069513" y="4665663"/>
              <a:ext cx="0" cy="61913"/>
            </a:xfrm>
            <a:prstGeom prst="line">
              <a:avLst/>
            </a:prstGeom>
            <a:noFill/>
            <a:ln w="9525">
              <a:solidFill>
                <a:schemeClr val="accent6"/>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sp>
        <p:nvSpPr>
          <p:cNvPr id="770" name="Rectangle 769">
            <a:extLst>
              <a:ext uri="{FF2B5EF4-FFF2-40B4-BE49-F238E27FC236}">
                <a16:creationId xmlns:a16="http://schemas.microsoft.com/office/drawing/2014/main" id="{F5D32893-5D73-46EF-8F68-BB8884CCBFDF}"/>
              </a:ext>
            </a:extLst>
          </p:cNvPr>
          <p:cNvSpPr/>
          <p:nvPr/>
        </p:nvSpPr>
        <p:spPr>
          <a:xfrm>
            <a:off x="7956300" y="3885956"/>
            <a:ext cx="512345" cy="21640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44546A"/>
                </a:solidFill>
                <a:effectLst/>
                <a:uLnTx/>
                <a:uFillTx/>
                <a:latin typeface="Open Sans"/>
                <a:ea typeface="+mn-ea"/>
                <a:cs typeface="+mn-cs"/>
              </a:rPr>
              <a:t>Router</a:t>
            </a:r>
          </a:p>
        </p:txBody>
      </p:sp>
      <p:cxnSp>
        <p:nvCxnSpPr>
          <p:cNvPr id="771" name="Straight Connector 770">
            <a:extLst>
              <a:ext uri="{FF2B5EF4-FFF2-40B4-BE49-F238E27FC236}">
                <a16:creationId xmlns:a16="http://schemas.microsoft.com/office/drawing/2014/main" id="{A84D91FD-5892-496C-9DFB-A555D7F9A98D}"/>
              </a:ext>
            </a:extLst>
          </p:cNvPr>
          <p:cNvCxnSpPr>
            <a:cxnSpLocks/>
          </p:cNvCxnSpPr>
          <p:nvPr/>
        </p:nvCxnSpPr>
        <p:spPr>
          <a:xfrm flipH="1">
            <a:off x="7393595" y="3857497"/>
            <a:ext cx="619875" cy="0"/>
          </a:xfrm>
          <a:prstGeom prst="line">
            <a:avLst/>
          </a:prstGeom>
          <a:ln w="7620">
            <a:solidFill>
              <a:schemeClr val="accent2"/>
            </a:solidFill>
            <a:prstDash val="dash"/>
          </a:ln>
        </p:spPr>
        <p:style>
          <a:lnRef idx="1">
            <a:schemeClr val="accent1"/>
          </a:lnRef>
          <a:fillRef idx="0">
            <a:schemeClr val="accent1"/>
          </a:fillRef>
          <a:effectRef idx="0">
            <a:schemeClr val="accent1"/>
          </a:effectRef>
          <a:fontRef idx="minor">
            <a:schemeClr val="tx1"/>
          </a:fontRef>
        </p:style>
      </p:cxnSp>
      <p:grpSp>
        <p:nvGrpSpPr>
          <p:cNvPr id="772" name="Group 771">
            <a:extLst>
              <a:ext uri="{FF2B5EF4-FFF2-40B4-BE49-F238E27FC236}">
                <a16:creationId xmlns:a16="http://schemas.microsoft.com/office/drawing/2014/main" id="{2685F46F-9364-401B-8EC0-39BC36D13347}"/>
              </a:ext>
            </a:extLst>
          </p:cNvPr>
          <p:cNvGrpSpPr/>
          <p:nvPr/>
        </p:nvGrpSpPr>
        <p:grpSpPr>
          <a:xfrm>
            <a:off x="6972870" y="3481808"/>
            <a:ext cx="417858" cy="560840"/>
            <a:chOff x="3739078" y="2269726"/>
            <a:chExt cx="377249" cy="506337"/>
          </a:xfrm>
        </p:grpSpPr>
        <p:sp>
          <p:nvSpPr>
            <p:cNvPr id="1578" name="Rectangle 1577">
              <a:extLst>
                <a:ext uri="{FF2B5EF4-FFF2-40B4-BE49-F238E27FC236}">
                  <a16:creationId xmlns:a16="http://schemas.microsoft.com/office/drawing/2014/main" id="{61E58E0E-7E07-441C-950B-CECCD1BDA3D7}"/>
                </a:ext>
              </a:extLst>
            </p:cNvPr>
            <p:cNvSpPr/>
            <p:nvPr/>
          </p:nvSpPr>
          <p:spPr>
            <a:xfrm>
              <a:off x="3739078" y="2620879"/>
              <a:ext cx="374212" cy="155184"/>
            </a:xfrm>
            <a:prstGeom prst="rect">
              <a:avLst/>
            </a:prstGeom>
            <a:noFill/>
          </p:spPr>
          <p:txBody>
            <a:bodyPr wrap="non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44546A"/>
                  </a:solidFill>
                  <a:effectLst/>
                  <a:uLnTx/>
                  <a:uFillTx/>
                  <a:latin typeface="Open Sans"/>
                  <a:ea typeface="+mn-ea"/>
                  <a:cs typeface="+mn-cs"/>
                </a:rPr>
                <a:t>Firewall</a:t>
              </a:r>
              <a:endParaRPr kumimoji="0" lang="he-IL" sz="800" b="0" i="0" u="none" strike="noStrike" kern="1200" cap="none" spc="0" normalizeH="0" baseline="0" noProof="0">
                <a:ln>
                  <a:noFill/>
                </a:ln>
                <a:solidFill>
                  <a:srgbClr val="44546A"/>
                </a:solidFill>
                <a:effectLst/>
                <a:uLnTx/>
                <a:uFillTx/>
                <a:latin typeface="Open Sans"/>
                <a:ea typeface="+mn-ea"/>
                <a:cs typeface="+mn-cs"/>
              </a:endParaRPr>
            </a:p>
          </p:txBody>
        </p:sp>
        <p:grpSp>
          <p:nvGrpSpPr>
            <p:cNvPr id="1579" name="Group 1578">
              <a:extLst>
                <a:ext uri="{FF2B5EF4-FFF2-40B4-BE49-F238E27FC236}">
                  <a16:creationId xmlns:a16="http://schemas.microsoft.com/office/drawing/2014/main" id="{D1EC2ADD-7872-45FD-A9A2-9CAA30B988FF}"/>
                </a:ext>
              </a:extLst>
            </p:cNvPr>
            <p:cNvGrpSpPr/>
            <p:nvPr/>
          </p:nvGrpSpPr>
          <p:grpSpPr>
            <a:xfrm>
              <a:off x="3739078" y="2269726"/>
              <a:ext cx="377249" cy="382128"/>
              <a:chOff x="1022298" y="3925809"/>
              <a:chExt cx="368300" cy="373062"/>
            </a:xfrm>
            <a:solidFill>
              <a:schemeClr val="accent6"/>
            </a:solidFill>
          </p:grpSpPr>
          <p:sp>
            <p:nvSpPr>
              <p:cNvPr id="1580" name="Freeform 408">
                <a:extLst>
                  <a:ext uri="{FF2B5EF4-FFF2-40B4-BE49-F238E27FC236}">
                    <a16:creationId xmlns:a16="http://schemas.microsoft.com/office/drawing/2014/main" id="{40F6BDBF-BBA8-4EED-9381-0BD4534BFEBB}"/>
                  </a:ext>
                </a:extLst>
              </p:cNvPr>
              <p:cNvSpPr>
                <a:spLocks noEditPoints="1"/>
              </p:cNvSpPr>
              <p:nvPr/>
            </p:nvSpPr>
            <p:spPr bwMode="auto">
              <a:xfrm>
                <a:off x="1200098" y="4189334"/>
                <a:ext cx="130175" cy="60325"/>
              </a:xfrm>
              <a:custGeom>
                <a:avLst/>
                <a:gdLst>
                  <a:gd name="T0" fmla="*/ 62 w 64"/>
                  <a:gd name="T1" fmla="*/ 30 h 30"/>
                  <a:gd name="T2" fmla="*/ 3 w 64"/>
                  <a:gd name="T3" fmla="*/ 30 h 30"/>
                  <a:gd name="T4" fmla="*/ 0 w 64"/>
                  <a:gd name="T5" fmla="*/ 27 h 30"/>
                  <a:gd name="T6" fmla="*/ 0 w 64"/>
                  <a:gd name="T7" fmla="*/ 3 h 30"/>
                  <a:gd name="T8" fmla="*/ 3 w 64"/>
                  <a:gd name="T9" fmla="*/ 0 h 30"/>
                  <a:gd name="T10" fmla="*/ 62 w 64"/>
                  <a:gd name="T11" fmla="*/ 0 h 30"/>
                  <a:gd name="T12" fmla="*/ 64 w 64"/>
                  <a:gd name="T13" fmla="*/ 3 h 30"/>
                  <a:gd name="T14" fmla="*/ 64 w 64"/>
                  <a:gd name="T15" fmla="*/ 27 h 30"/>
                  <a:gd name="T16" fmla="*/ 62 w 64"/>
                  <a:gd name="T17" fmla="*/ 30 h 30"/>
                  <a:gd name="T18" fmla="*/ 5 w 64"/>
                  <a:gd name="T19" fmla="*/ 25 h 30"/>
                  <a:gd name="T20" fmla="*/ 59 w 64"/>
                  <a:gd name="T21" fmla="*/ 25 h 30"/>
                  <a:gd name="T22" fmla="*/ 59 w 64"/>
                  <a:gd name="T23" fmla="*/ 6 h 30"/>
                  <a:gd name="T24" fmla="*/ 5 w 64"/>
                  <a:gd name="T25" fmla="*/ 6 h 30"/>
                  <a:gd name="T26" fmla="*/ 5 w 64"/>
                  <a:gd name="T27" fmla="*/ 2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30">
                    <a:moveTo>
                      <a:pt x="62" y="30"/>
                    </a:moveTo>
                    <a:cubicBezTo>
                      <a:pt x="3" y="30"/>
                      <a:pt x="3" y="30"/>
                      <a:pt x="3" y="30"/>
                    </a:cubicBezTo>
                    <a:cubicBezTo>
                      <a:pt x="1" y="30"/>
                      <a:pt x="0" y="29"/>
                      <a:pt x="0" y="27"/>
                    </a:cubicBezTo>
                    <a:cubicBezTo>
                      <a:pt x="0" y="3"/>
                      <a:pt x="0" y="3"/>
                      <a:pt x="0" y="3"/>
                    </a:cubicBezTo>
                    <a:cubicBezTo>
                      <a:pt x="0" y="2"/>
                      <a:pt x="1" y="0"/>
                      <a:pt x="3" y="0"/>
                    </a:cubicBezTo>
                    <a:cubicBezTo>
                      <a:pt x="62" y="0"/>
                      <a:pt x="62" y="0"/>
                      <a:pt x="62" y="0"/>
                    </a:cubicBezTo>
                    <a:cubicBezTo>
                      <a:pt x="63" y="0"/>
                      <a:pt x="64" y="2"/>
                      <a:pt x="64" y="3"/>
                    </a:cubicBezTo>
                    <a:cubicBezTo>
                      <a:pt x="64" y="27"/>
                      <a:pt x="64" y="27"/>
                      <a:pt x="64" y="27"/>
                    </a:cubicBezTo>
                    <a:cubicBezTo>
                      <a:pt x="64" y="29"/>
                      <a:pt x="63" y="30"/>
                      <a:pt x="62" y="30"/>
                    </a:cubicBezTo>
                    <a:close/>
                    <a:moveTo>
                      <a:pt x="5" y="25"/>
                    </a:moveTo>
                    <a:cubicBezTo>
                      <a:pt x="59" y="25"/>
                      <a:pt x="59" y="25"/>
                      <a:pt x="59" y="25"/>
                    </a:cubicBezTo>
                    <a:cubicBezTo>
                      <a:pt x="59" y="6"/>
                      <a:pt x="59" y="6"/>
                      <a:pt x="59" y="6"/>
                    </a:cubicBezTo>
                    <a:cubicBezTo>
                      <a:pt x="5" y="6"/>
                      <a:pt x="5" y="6"/>
                      <a:pt x="5" y="6"/>
                    </a:cubicBezTo>
                    <a:lnTo>
                      <a:pt x="5" y="2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1581" name="Freeform 409">
                <a:extLst>
                  <a:ext uri="{FF2B5EF4-FFF2-40B4-BE49-F238E27FC236}">
                    <a16:creationId xmlns:a16="http://schemas.microsoft.com/office/drawing/2014/main" id="{E0139C66-CE1A-425F-96E5-5634A6B2ED78}"/>
                  </a:ext>
                </a:extLst>
              </p:cNvPr>
              <p:cNvSpPr>
                <a:spLocks noEditPoints="1"/>
              </p:cNvSpPr>
              <p:nvPr/>
            </p:nvSpPr>
            <p:spPr bwMode="auto">
              <a:xfrm>
                <a:off x="1081036" y="4189334"/>
                <a:ext cx="128587" cy="60325"/>
              </a:xfrm>
              <a:custGeom>
                <a:avLst/>
                <a:gdLst>
                  <a:gd name="T0" fmla="*/ 62 w 64"/>
                  <a:gd name="T1" fmla="*/ 30 h 30"/>
                  <a:gd name="T2" fmla="*/ 3 w 64"/>
                  <a:gd name="T3" fmla="*/ 30 h 30"/>
                  <a:gd name="T4" fmla="*/ 0 w 64"/>
                  <a:gd name="T5" fmla="*/ 27 h 30"/>
                  <a:gd name="T6" fmla="*/ 0 w 64"/>
                  <a:gd name="T7" fmla="*/ 3 h 30"/>
                  <a:gd name="T8" fmla="*/ 3 w 64"/>
                  <a:gd name="T9" fmla="*/ 0 h 30"/>
                  <a:gd name="T10" fmla="*/ 62 w 64"/>
                  <a:gd name="T11" fmla="*/ 0 h 30"/>
                  <a:gd name="T12" fmla="*/ 64 w 64"/>
                  <a:gd name="T13" fmla="*/ 3 h 30"/>
                  <a:gd name="T14" fmla="*/ 64 w 64"/>
                  <a:gd name="T15" fmla="*/ 27 h 30"/>
                  <a:gd name="T16" fmla="*/ 62 w 64"/>
                  <a:gd name="T17" fmla="*/ 30 h 30"/>
                  <a:gd name="T18" fmla="*/ 6 w 64"/>
                  <a:gd name="T19" fmla="*/ 25 h 30"/>
                  <a:gd name="T20" fmla="*/ 59 w 64"/>
                  <a:gd name="T21" fmla="*/ 25 h 30"/>
                  <a:gd name="T22" fmla="*/ 59 w 64"/>
                  <a:gd name="T23" fmla="*/ 6 h 30"/>
                  <a:gd name="T24" fmla="*/ 6 w 64"/>
                  <a:gd name="T25" fmla="*/ 6 h 30"/>
                  <a:gd name="T26" fmla="*/ 6 w 64"/>
                  <a:gd name="T27" fmla="*/ 2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30">
                    <a:moveTo>
                      <a:pt x="62" y="30"/>
                    </a:moveTo>
                    <a:cubicBezTo>
                      <a:pt x="3" y="30"/>
                      <a:pt x="3" y="30"/>
                      <a:pt x="3" y="30"/>
                    </a:cubicBezTo>
                    <a:cubicBezTo>
                      <a:pt x="1" y="30"/>
                      <a:pt x="0" y="29"/>
                      <a:pt x="0" y="27"/>
                    </a:cubicBezTo>
                    <a:cubicBezTo>
                      <a:pt x="0" y="3"/>
                      <a:pt x="0" y="3"/>
                      <a:pt x="0" y="3"/>
                    </a:cubicBezTo>
                    <a:cubicBezTo>
                      <a:pt x="0" y="2"/>
                      <a:pt x="1" y="0"/>
                      <a:pt x="3" y="0"/>
                    </a:cubicBezTo>
                    <a:cubicBezTo>
                      <a:pt x="62" y="0"/>
                      <a:pt x="62" y="0"/>
                      <a:pt x="62" y="0"/>
                    </a:cubicBezTo>
                    <a:cubicBezTo>
                      <a:pt x="63" y="0"/>
                      <a:pt x="64" y="2"/>
                      <a:pt x="64" y="3"/>
                    </a:cubicBezTo>
                    <a:cubicBezTo>
                      <a:pt x="64" y="27"/>
                      <a:pt x="64" y="27"/>
                      <a:pt x="64" y="27"/>
                    </a:cubicBezTo>
                    <a:cubicBezTo>
                      <a:pt x="64" y="29"/>
                      <a:pt x="63" y="30"/>
                      <a:pt x="62" y="30"/>
                    </a:cubicBezTo>
                    <a:close/>
                    <a:moveTo>
                      <a:pt x="6" y="25"/>
                    </a:moveTo>
                    <a:cubicBezTo>
                      <a:pt x="59" y="25"/>
                      <a:pt x="59" y="25"/>
                      <a:pt x="59" y="25"/>
                    </a:cubicBezTo>
                    <a:cubicBezTo>
                      <a:pt x="59" y="6"/>
                      <a:pt x="59" y="6"/>
                      <a:pt x="59" y="6"/>
                    </a:cubicBezTo>
                    <a:cubicBezTo>
                      <a:pt x="6" y="6"/>
                      <a:pt x="6" y="6"/>
                      <a:pt x="6" y="6"/>
                    </a:cubicBezTo>
                    <a:lnTo>
                      <a:pt x="6" y="2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1582" name="Freeform 410">
                <a:extLst>
                  <a:ext uri="{FF2B5EF4-FFF2-40B4-BE49-F238E27FC236}">
                    <a16:creationId xmlns:a16="http://schemas.microsoft.com/office/drawing/2014/main" id="{C15AE59C-104A-4E3F-921F-930F6588E010}"/>
                  </a:ext>
                </a:extLst>
              </p:cNvPr>
              <p:cNvSpPr>
                <a:spLocks noEditPoints="1"/>
              </p:cNvSpPr>
              <p:nvPr/>
            </p:nvSpPr>
            <p:spPr bwMode="auto">
              <a:xfrm>
                <a:off x="1141361" y="4240134"/>
                <a:ext cx="130175" cy="58737"/>
              </a:xfrm>
              <a:custGeom>
                <a:avLst/>
                <a:gdLst>
                  <a:gd name="T0" fmla="*/ 61 w 64"/>
                  <a:gd name="T1" fmla="*/ 29 h 29"/>
                  <a:gd name="T2" fmla="*/ 2 w 64"/>
                  <a:gd name="T3" fmla="*/ 29 h 29"/>
                  <a:gd name="T4" fmla="*/ 0 w 64"/>
                  <a:gd name="T5" fmla="*/ 27 h 29"/>
                  <a:gd name="T6" fmla="*/ 0 w 64"/>
                  <a:gd name="T7" fmla="*/ 2 h 29"/>
                  <a:gd name="T8" fmla="*/ 2 w 64"/>
                  <a:gd name="T9" fmla="*/ 0 h 29"/>
                  <a:gd name="T10" fmla="*/ 61 w 64"/>
                  <a:gd name="T11" fmla="*/ 0 h 29"/>
                  <a:gd name="T12" fmla="*/ 64 w 64"/>
                  <a:gd name="T13" fmla="*/ 2 h 29"/>
                  <a:gd name="T14" fmla="*/ 64 w 64"/>
                  <a:gd name="T15" fmla="*/ 27 h 29"/>
                  <a:gd name="T16" fmla="*/ 61 w 64"/>
                  <a:gd name="T17" fmla="*/ 29 h 29"/>
                  <a:gd name="T18" fmla="*/ 5 w 64"/>
                  <a:gd name="T19" fmla="*/ 24 h 29"/>
                  <a:gd name="T20" fmla="*/ 59 w 64"/>
                  <a:gd name="T21" fmla="*/ 24 h 29"/>
                  <a:gd name="T22" fmla="*/ 59 w 64"/>
                  <a:gd name="T23" fmla="*/ 5 h 29"/>
                  <a:gd name="T24" fmla="*/ 5 w 64"/>
                  <a:gd name="T25" fmla="*/ 5 h 29"/>
                  <a:gd name="T26" fmla="*/ 5 w 64"/>
                  <a:gd name="T27" fmla="*/ 2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29">
                    <a:moveTo>
                      <a:pt x="61" y="29"/>
                    </a:moveTo>
                    <a:cubicBezTo>
                      <a:pt x="2" y="29"/>
                      <a:pt x="2" y="29"/>
                      <a:pt x="2" y="29"/>
                    </a:cubicBezTo>
                    <a:cubicBezTo>
                      <a:pt x="1" y="29"/>
                      <a:pt x="0" y="28"/>
                      <a:pt x="0" y="27"/>
                    </a:cubicBezTo>
                    <a:cubicBezTo>
                      <a:pt x="0" y="2"/>
                      <a:pt x="0" y="2"/>
                      <a:pt x="0" y="2"/>
                    </a:cubicBezTo>
                    <a:cubicBezTo>
                      <a:pt x="0" y="1"/>
                      <a:pt x="1" y="0"/>
                      <a:pt x="2" y="0"/>
                    </a:cubicBezTo>
                    <a:cubicBezTo>
                      <a:pt x="61" y="0"/>
                      <a:pt x="61" y="0"/>
                      <a:pt x="61" y="0"/>
                    </a:cubicBezTo>
                    <a:cubicBezTo>
                      <a:pt x="63" y="0"/>
                      <a:pt x="64" y="1"/>
                      <a:pt x="64" y="2"/>
                    </a:cubicBezTo>
                    <a:cubicBezTo>
                      <a:pt x="64" y="27"/>
                      <a:pt x="64" y="27"/>
                      <a:pt x="64" y="27"/>
                    </a:cubicBezTo>
                    <a:cubicBezTo>
                      <a:pt x="64" y="28"/>
                      <a:pt x="63" y="29"/>
                      <a:pt x="61" y="29"/>
                    </a:cubicBezTo>
                    <a:close/>
                    <a:moveTo>
                      <a:pt x="5" y="24"/>
                    </a:moveTo>
                    <a:cubicBezTo>
                      <a:pt x="59" y="24"/>
                      <a:pt x="59" y="24"/>
                      <a:pt x="59" y="24"/>
                    </a:cubicBezTo>
                    <a:cubicBezTo>
                      <a:pt x="59" y="5"/>
                      <a:pt x="59" y="5"/>
                      <a:pt x="59" y="5"/>
                    </a:cubicBezTo>
                    <a:cubicBezTo>
                      <a:pt x="5" y="5"/>
                      <a:pt x="5" y="5"/>
                      <a:pt x="5" y="5"/>
                    </a:cubicBezTo>
                    <a:lnTo>
                      <a:pt x="5" y="2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1583" name="Freeform 411">
                <a:extLst>
                  <a:ext uri="{FF2B5EF4-FFF2-40B4-BE49-F238E27FC236}">
                    <a16:creationId xmlns:a16="http://schemas.microsoft.com/office/drawing/2014/main" id="{F192F30A-EB6A-4AE9-8EB6-1DCA2CF482E5}"/>
                  </a:ext>
                </a:extLst>
              </p:cNvPr>
              <p:cNvSpPr>
                <a:spLocks noEditPoints="1"/>
              </p:cNvSpPr>
              <p:nvPr/>
            </p:nvSpPr>
            <p:spPr bwMode="auto">
              <a:xfrm>
                <a:off x="1022298" y="4240134"/>
                <a:ext cx="128587" cy="58737"/>
              </a:xfrm>
              <a:custGeom>
                <a:avLst/>
                <a:gdLst>
                  <a:gd name="T0" fmla="*/ 61 w 64"/>
                  <a:gd name="T1" fmla="*/ 29 h 29"/>
                  <a:gd name="T2" fmla="*/ 3 w 64"/>
                  <a:gd name="T3" fmla="*/ 29 h 29"/>
                  <a:gd name="T4" fmla="*/ 0 w 64"/>
                  <a:gd name="T5" fmla="*/ 27 h 29"/>
                  <a:gd name="T6" fmla="*/ 0 w 64"/>
                  <a:gd name="T7" fmla="*/ 2 h 29"/>
                  <a:gd name="T8" fmla="*/ 3 w 64"/>
                  <a:gd name="T9" fmla="*/ 0 h 29"/>
                  <a:gd name="T10" fmla="*/ 61 w 64"/>
                  <a:gd name="T11" fmla="*/ 0 h 29"/>
                  <a:gd name="T12" fmla="*/ 64 w 64"/>
                  <a:gd name="T13" fmla="*/ 2 h 29"/>
                  <a:gd name="T14" fmla="*/ 64 w 64"/>
                  <a:gd name="T15" fmla="*/ 27 h 29"/>
                  <a:gd name="T16" fmla="*/ 61 w 64"/>
                  <a:gd name="T17" fmla="*/ 29 h 29"/>
                  <a:gd name="T18" fmla="*/ 5 w 64"/>
                  <a:gd name="T19" fmla="*/ 24 h 29"/>
                  <a:gd name="T20" fmla="*/ 59 w 64"/>
                  <a:gd name="T21" fmla="*/ 24 h 29"/>
                  <a:gd name="T22" fmla="*/ 59 w 64"/>
                  <a:gd name="T23" fmla="*/ 5 h 29"/>
                  <a:gd name="T24" fmla="*/ 5 w 64"/>
                  <a:gd name="T25" fmla="*/ 5 h 29"/>
                  <a:gd name="T26" fmla="*/ 5 w 64"/>
                  <a:gd name="T27" fmla="*/ 2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29">
                    <a:moveTo>
                      <a:pt x="61" y="29"/>
                    </a:moveTo>
                    <a:cubicBezTo>
                      <a:pt x="3" y="29"/>
                      <a:pt x="3" y="29"/>
                      <a:pt x="3" y="29"/>
                    </a:cubicBezTo>
                    <a:cubicBezTo>
                      <a:pt x="1" y="29"/>
                      <a:pt x="0" y="28"/>
                      <a:pt x="0" y="27"/>
                    </a:cubicBezTo>
                    <a:cubicBezTo>
                      <a:pt x="0" y="2"/>
                      <a:pt x="0" y="2"/>
                      <a:pt x="0" y="2"/>
                    </a:cubicBezTo>
                    <a:cubicBezTo>
                      <a:pt x="0" y="1"/>
                      <a:pt x="1" y="0"/>
                      <a:pt x="3" y="0"/>
                    </a:cubicBezTo>
                    <a:cubicBezTo>
                      <a:pt x="61" y="0"/>
                      <a:pt x="61" y="0"/>
                      <a:pt x="61" y="0"/>
                    </a:cubicBezTo>
                    <a:cubicBezTo>
                      <a:pt x="63" y="0"/>
                      <a:pt x="64" y="1"/>
                      <a:pt x="64" y="2"/>
                    </a:cubicBezTo>
                    <a:cubicBezTo>
                      <a:pt x="64" y="27"/>
                      <a:pt x="64" y="27"/>
                      <a:pt x="64" y="27"/>
                    </a:cubicBezTo>
                    <a:cubicBezTo>
                      <a:pt x="64" y="28"/>
                      <a:pt x="63" y="29"/>
                      <a:pt x="61" y="29"/>
                    </a:cubicBezTo>
                    <a:close/>
                    <a:moveTo>
                      <a:pt x="5" y="24"/>
                    </a:moveTo>
                    <a:cubicBezTo>
                      <a:pt x="59" y="24"/>
                      <a:pt x="59" y="24"/>
                      <a:pt x="59" y="24"/>
                    </a:cubicBezTo>
                    <a:cubicBezTo>
                      <a:pt x="59" y="5"/>
                      <a:pt x="59" y="5"/>
                      <a:pt x="59" y="5"/>
                    </a:cubicBezTo>
                    <a:cubicBezTo>
                      <a:pt x="5" y="5"/>
                      <a:pt x="5" y="5"/>
                      <a:pt x="5" y="5"/>
                    </a:cubicBezTo>
                    <a:lnTo>
                      <a:pt x="5" y="2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1584" name="Freeform 412">
                <a:extLst>
                  <a:ext uri="{FF2B5EF4-FFF2-40B4-BE49-F238E27FC236}">
                    <a16:creationId xmlns:a16="http://schemas.microsoft.com/office/drawing/2014/main" id="{58CFFFFD-D56C-43F0-BBB1-C5A8CE1A9E63}"/>
                  </a:ext>
                </a:extLst>
              </p:cNvPr>
              <p:cNvSpPr>
                <a:spLocks noEditPoints="1"/>
              </p:cNvSpPr>
              <p:nvPr/>
            </p:nvSpPr>
            <p:spPr bwMode="auto">
              <a:xfrm>
                <a:off x="1260423" y="4240134"/>
                <a:ext cx="130175" cy="58737"/>
              </a:xfrm>
              <a:custGeom>
                <a:avLst/>
                <a:gdLst>
                  <a:gd name="T0" fmla="*/ 61 w 64"/>
                  <a:gd name="T1" fmla="*/ 29 h 29"/>
                  <a:gd name="T2" fmla="*/ 2 w 64"/>
                  <a:gd name="T3" fmla="*/ 29 h 29"/>
                  <a:gd name="T4" fmla="*/ 0 w 64"/>
                  <a:gd name="T5" fmla="*/ 27 h 29"/>
                  <a:gd name="T6" fmla="*/ 0 w 64"/>
                  <a:gd name="T7" fmla="*/ 2 h 29"/>
                  <a:gd name="T8" fmla="*/ 2 w 64"/>
                  <a:gd name="T9" fmla="*/ 0 h 29"/>
                  <a:gd name="T10" fmla="*/ 61 w 64"/>
                  <a:gd name="T11" fmla="*/ 0 h 29"/>
                  <a:gd name="T12" fmla="*/ 64 w 64"/>
                  <a:gd name="T13" fmla="*/ 2 h 29"/>
                  <a:gd name="T14" fmla="*/ 64 w 64"/>
                  <a:gd name="T15" fmla="*/ 27 h 29"/>
                  <a:gd name="T16" fmla="*/ 61 w 64"/>
                  <a:gd name="T17" fmla="*/ 29 h 29"/>
                  <a:gd name="T18" fmla="*/ 5 w 64"/>
                  <a:gd name="T19" fmla="*/ 24 h 29"/>
                  <a:gd name="T20" fmla="*/ 59 w 64"/>
                  <a:gd name="T21" fmla="*/ 24 h 29"/>
                  <a:gd name="T22" fmla="*/ 59 w 64"/>
                  <a:gd name="T23" fmla="*/ 5 h 29"/>
                  <a:gd name="T24" fmla="*/ 5 w 64"/>
                  <a:gd name="T25" fmla="*/ 5 h 29"/>
                  <a:gd name="T26" fmla="*/ 5 w 64"/>
                  <a:gd name="T27" fmla="*/ 2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29">
                    <a:moveTo>
                      <a:pt x="61" y="29"/>
                    </a:moveTo>
                    <a:cubicBezTo>
                      <a:pt x="2" y="29"/>
                      <a:pt x="2" y="29"/>
                      <a:pt x="2" y="29"/>
                    </a:cubicBezTo>
                    <a:cubicBezTo>
                      <a:pt x="1" y="29"/>
                      <a:pt x="0" y="28"/>
                      <a:pt x="0" y="27"/>
                    </a:cubicBezTo>
                    <a:cubicBezTo>
                      <a:pt x="0" y="2"/>
                      <a:pt x="0" y="2"/>
                      <a:pt x="0" y="2"/>
                    </a:cubicBezTo>
                    <a:cubicBezTo>
                      <a:pt x="0" y="1"/>
                      <a:pt x="1" y="0"/>
                      <a:pt x="2" y="0"/>
                    </a:cubicBezTo>
                    <a:cubicBezTo>
                      <a:pt x="61" y="0"/>
                      <a:pt x="61" y="0"/>
                      <a:pt x="61" y="0"/>
                    </a:cubicBezTo>
                    <a:cubicBezTo>
                      <a:pt x="63" y="0"/>
                      <a:pt x="64" y="1"/>
                      <a:pt x="64" y="2"/>
                    </a:cubicBezTo>
                    <a:cubicBezTo>
                      <a:pt x="64" y="27"/>
                      <a:pt x="64" y="27"/>
                      <a:pt x="64" y="27"/>
                    </a:cubicBezTo>
                    <a:cubicBezTo>
                      <a:pt x="64" y="28"/>
                      <a:pt x="63" y="29"/>
                      <a:pt x="61" y="29"/>
                    </a:cubicBezTo>
                    <a:close/>
                    <a:moveTo>
                      <a:pt x="5" y="24"/>
                    </a:moveTo>
                    <a:cubicBezTo>
                      <a:pt x="59" y="24"/>
                      <a:pt x="59" y="24"/>
                      <a:pt x="59" y="24"/>
                    </a:cubicBezTo>
                    <a:cubicBezTo>
                      <a:pt x="59" y="5"/>
                      <a:pt x="59" y="5"/>
                      <a:pt x="59" y="5"/>
                    </a:cubicBezTo>
                    <a:cubicBezTo>
                      <a:pt x="5" y="5"/>
                      <a:pt x="5" y="5"/>
                      <a:pt x="5" y="5"/>
                    </a:cubicBezTo>
                    <a:lnTo>
                      <a:pt x="5" y="2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1585" name="Freeform 413">
                <a:extLst>
                  <a:ext uri="{FF2B5EF4-FFF2-40B4-BE49-F238E27FC236}">
                    <a16:creationId xmlns:a16="http://schemas.microsoft.com/office/drawing/2014/main" id="{7F6D25B8-210F-4E7F-B9BF-18CB25021988}"/>
                  </a:ext>
                </a:extLst>
              </p:cNvPr>
              <p:cNvSpPr>
                <a:spLocks noEditPoints="1"/>
              </p:cNvSpPr>
              <p:nvPr/>
            </p:nvSpPr>
            <p:spPr bwMode="auto">
              <a:xfrm>
                <a:off x="1092148" y="3925809"/>
                <a:ext cx="219075" cy="249237"/>
              </a:xfrm>
              <a:custGeom>
                <a:avLst/>
                <a:gdLst>
                  <a:gd name="T0" fmla="*/ 43 w 108"/>
                  <a:gd name="T1" fmla="*/ 123 h 123"/>
                  <a:gd name="T2" fmla="*/ 42 w 108"/>
                  <a:gd name="T3" fmla="*/ 123 h 123"/>
                  <a:gd name="T4" fmla="*/ 38 w 108"/>
                  <a:gd name="T5" fmla="*/ 122 h 123"/>
                  <a:gd name="T6" fmla="*/ 8 w 108"/>
                  <a:gd name="T7" fmla="*/ 101 h 123"/>
                  <a:gd name="T8" fmla="*/ 6 w 108"/>
                  <a:gd name="T9" fmla="*/ 62 h 123"/>
                  <a:gd name="T10" fmla="*/ 17 w 108"/>
                  <a:gd name="T11" fmla="*/ 45 h 123"/>
                  <a:gd name="T12" fmla="*/ 20 w 108"/>
                  <a:gd name="T13" fmla="*/ 44 h 123"/>
                  <a:gd name="T14" fmla="*/ 22 w 108"/>
                  <a:gd name="T15" fmla="*/ 46 h 123"/>
                  <a:gd name="T16" fmla="*/ 34 w 108"/>
                  <a:gd name="T17" fmla="*/ 66 h 123"/>
                  <a:gd name="T18" fmla="*/ 45 w 108"/>
                  <a:gd name="T19" fmla="*/ 22 h 123"/>
                  <a:gd name="T20" fmla="*/ 66 w 108"/>
                  <a:gd name="T21" fmla="*/ 1 h 123"/>
                  <a:gd name="T22" fmla="*/ 69 w 108"/>
                  <a:gd name="T23" fmla="*/ 1 h 123"/>
                  <a:gd name="T24" fmla="*/ 70 w 108"/>
                  <a:gd name="T25" fmla="*/ 3 h 123"/>
                  <a:gd name="T26" fmla="*/ 78 w 108"/>
                  <a:gd name="T27" fmla="*/ 66 h 123"/>
                  <a:gd name="T28" fmla="*/ 84 w 108"/>
                  <a:gd name="T29" fmla="*/ 71 h 123"/>
                  <a:gd name="T30" fmla="*/ 85 w 108"/>
                  <a:gd name="T31" fmla="*/ 70 h 123"/>
                  <a:gd name="T32" fmla="*/ 84 w 108"/>
                  <a:gd name="T33" fmla="*/ 49 h 123"/>
                  <a:gd name="T34" fmla="*/ 85 w 108"/>
                  <a:gd name="T35" fmla="*/ 46 h 123"/>
                  <a:gd name="T36" fmla="*/ 88 w 108"/>
                  <a:gd name="T37" fmla="*/ 46 h 123"/>
                  <a:gd name="T38" fmla="*/ 98 w 108"/>
                  <a:gd name="T39" fmla="*/ 54 h 123"/>
                  <a:gd name="T40" fmla="*/ 108 w 108"/>
                  <a:gd name="T41" fmla="*/ 84 h 123"/>
                  <a:gd name="T42" fmla="*/ 103 w 108"/>
                  <a:gd name="T43" fmla="*/ 102 h 123"/>
                  <a:gd name="T44" fmla="*/ 78 w 108"/>
                  <a:gd name="T45" fmla="*/ 122 h 123"/>
                  <a:gd name="T46" fmla="*/ 75 w 108"/>
                  <a:gd name="T47" fmla="*/ 123 h 123"/>
                  <a:gd name="T48" fmla="*/ 72 w 108"/>
                  <a:gd name="T49" fmla="*/ 122 h 123"/>
                  <a:gd name="T50" fmla="*/ 72 w 108"/>
                  <a:gd name="T51" fmla="*/ 119 h 123"/>
                  <a:gd name="T52" fmla="*/ 56 w 108"/>
                  <a:gd name="T53" fmla="*/ 79 h 123"/>
                  <a:gd name="T54" fmla="*/ 47 w 108"/>
                  <a:gd name="T55" fmla="*/ 99 h 123"/>
                  <a:gd name="T56" fmla="*/ 42 w 108"/>
                  <a:gd name="T57" fmla="*/ 99 h 123"/>
                  <a:gd name="T58" fmla="*/ 31 w 108"/>
                  <a:gd name="T59" fmla="*/ 95 h 123"/>
                  <a:gd name="T60" fmla="*/ 44 w 108"/>
                  <a:gd name="T61" fmla="*/ 118 h 123"/>
                  <a:gd name="T62" fmla="*/ 45 w 108"/>
                  <a:gd name="T63" fmla="*/ 120 h 123"/>
                  <a:gd name="T64" fmla="*/ 43 w 108"/>
                  <a:gd name="T65" fmla="*/ 123 h 123"/>
                  <a:gd name="T66" fmla="*/ 43 w 108"/>
                  <a:gd name="T67" fmla="*/ 123 h 123"/>
                  <a:gd name="T68" fmla="*/ 54 w 108"/>
                  <a:gd name="T69" fmla="*/ 71 h 123"/>
                  <a:gd name="T70" fmla="*/ 56 w 108"/>
                  <a:gd name="T71" fmla="*/ 71 h 123"/>
                  <a:gd name="T72" fmla="*/ 76 w 108"/>
                  <a:gd name="T73" fmla="*/ 95 h 123"/>
                  <a:gd name="T74" fmla="*/ 79 w 108"/>
                  <a:gd name="T75" fmla="*/ 116 h 123"/>
                  <a:gd name="T76" fmla="*/ 103 w 108"/>
                  <a:gd name="T77" fmla="*/ 84 h 123"/>
                  <a:gd name="T78" fmla="*/ 91 w 108"/>
                  <a:gd name="T79" fmla="*/ 54 h 123"/>
                  <a:gd name="T80" fmla="*/ 89 w 108"/>
                  <a:gd name="T81" fmla="*/ 74 h 123"/>
                  <a:gd name="T82" fmla="*/ 84 w 108"/>
                  <a:gd name="T83" fmla="*/ 76 h 123"/>
                  <a:gd name="T84" fmla="*/ 84 w 108"/>
                  <a:gd name="T85" fmla="*/ 76 h 123"/>
                  <a:gd name="T86" fmla="*/ 74 w 108"/>
                  <a:gd name="T87" fmla="*/ 70 h 123"/>
                  <a:gd name="T88" fmla="*/ 64 w 108"/>
                  <a:gd name="T89" fmla="*/ 9 h 123"/>
                  <a:gd name="T90" fmla="*/ 49 w 108"/>
                  <a:gd name="T91" fmla="*/ 25 h 123"/>
                  <a:gd name="T92" fmla="*/ 41 w 108"/>
                  <a:gd name="T93" fmla="*/ 70 h 123"/>
                  <a:gd name="T94" fmla="*/ 40 w 108"/>
                  <a:gd name="T95" fmla="*/ 73 h 123"/>
                  <a:gd name="T96" fmla="*/ 37 w 108"/>
                  <a:gd name="T97" fmla="*/ 74 h 123"/>
                  <a:gd name="T98" fmla="*/ 27 w 108"/>
                  <a:gd name="T99" fmla="*/ 68 h 123"/>
                  <a:gd name="T100" fmla="*/ 17 w 108"/>
                  <a:gd name="T101" fmla="*/ 53 h 123"/>
                  <a:gd name="T102" fmla="*/ 11 w 108"/>
                  <a:gd name="T103" fmla="*/ 64 h 123"/>
                  <a:gd name="T104" fmla="*/ 12 w 108"/>
                  <a:gd name="T105" fmla="*/ 99 h 123"/>
                  <a:gd name="T106" fmla="*/ 12 w 108"/>
                  <a:gd name="T107" fmla="*/ 99 h 123"/>
                  <a:gd name="T108" fmla="*/ 35 w 108"/>
                  <a:gd name="T109" fmla="*/ 116 h 123"/>
                  <a:gd name="T110" fmla="*/ 26 w 108"/>
                  <a:gd name="T111" fmla="*/ 87 h 123"/>
                  <a:gd name="T112" fmla="*/ 28 w 108"/>
                  <a:gd name="T113" fmla="*/ 84 h 123"/>
                  <a:gd name="T114" fmla="*/ 31 w 108"/>
                  <a:gd name="T115" fmla="*/ 86 h 123"/>
                  <a:gd name="T116" fmla="*/ 42 w 108"/>
                  <a:gd name="T117" fmla="*/ 94 h 123"/>
                  <a:gd name="T118" fmla="*/ 45 w 108"/>
                  <a:gd name="T119" fmla="*/ 94 h 123"/>
                  <a:gd name="T120" fmla="*/ 51 w 108"/>
                  <a:gd name="T121" fmla="*/ 74 h 123"/>
                  <a:gd name="T122" fmla="*/ 53 w 108"/>
                  <a:gd name="T123" fmla="*/ 71 h 123"/>
                  <a:gd name="T124" fmla="*/ 54 w 108"/>
                  <a:gd name="T125" fmla="*/ 7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8" h="123">
                    <a:moveTo>
                      <a:pt x="43" y="123"/>
                    </a:moveTo>
                    <a:cubicBezTo>
                      <a:pt x="43" y="123"/>
                      <a:pt x="42" y="123"/>
                      <a:pt x="42" y="123"/>
                    </a:cubicBezTo>
                    <a:cubicBezTo>
                      <a:pt x="41" y="123"/>
                      <a:pt x="39" y="123"/>
                      <a:pt x="38" y="122"/>
                    </a:cubicBezTo>
                    <a:cubicBezTo>
                      <a:pt x="16" y="116"/>
                      <a:pt x="8" y="103"/>
                      <a:pt x="8" y="101"/>
                    </a:cubicBezTo>
                    <a:cubicBezTo>
                      <a:pt x="0" y="90"/>
                      <a:pt x="0" y="76"/>
                      <a:pt x="6" y="62"/>
                    </a:cubicBezTo>
                    <a:cubicBezTo>
                      <a:pt x="10" y="52"/>
                      <a:pt x="17" y="45"/>
                      <a:pt x="17" y="45"/>
                    </a:cubicBezTo>
                    <a:cubicBezTo>
                      <a:pt x="18" y="44"/>
                      <a:pt x="19" y="44"/>
                      <a:pt x="20" y="44"/>
                    </a:cubicBezTo>
                    <a:cubicBezTo>
                      <a:pt x="21" y="44"/>
                      <a:pt x="22" y="45"/>
                      <a:pt x="22" y="46"/>
                    </a:cubicBezTo>
                    <a:cubicBezTo>
                      <a:pt x="23" y="57"/>
                      <a:pt x="29" y="63"/>
                      <a:pt x="34" y="66"/>
                    </a:cubicBezTo>
                    <a:cubicBezTo>
                      <a:pt x="30" y="52"/>
                      <a:pt x="34" y="37"/>
                      <a:pt x="45" y="22"/>
                    </a:cubicBezTo>
                    <a:cubicBezTo>
                      <a:pt x="54" y="9"/>
                      <a:pt x="65" y="1"/>
                      <a:pt x="66" y="1"/>
                    </a:cubicBezTo>
                    <a:cubicBezTo>
                      <a:pt x="67" y="0"/>
                      <a:pt x="68" y="0"/>
                      <a:pt x="69" y="1"/>
                    </a:cubicBezTo>
                    <a:cubicBezTo>
                      <a:pt x="70" y="1"/>
                      <a:pt x="70" y="2"/>
                      <a:pt x="70" y="3"/>
                    </a:cubicBezTo>
                    <a:cubicBezTo>
                      <a:pt x="66" y="42"/>
                      <a:pt x="72" y="59"/>
                      <a:pt x="78" y="66"/>
                    </a:cubicBezTo>
                    <a:cubicBezTo>
                      <a:pt x="81" y="70"/>
                      <a:pt x="84" y="71"/>
                      <a:pt x="84" y="71"/>
                    </a:cubicBezTo>
                    <a:cubicBezTo>
                      <a:pt x="85" y="71"/>
                      <a:pt x="85" y="71"/>
                      <a:pt x="85" y="70"/>
                    </a:cubicBezTo>
                    <a:cubicBezTo>
                      <a:pt x="87" y="68"/>
                      <a:pt x="86" y="56"/>
                      <a:pt x="84" y="49"/>
                    </a:cubicBezTo>
                    <a:cubicBezTo>
                      <a:pt x="84" y="48"/>
                      <a:pt x="84" y="47"/>
                      <a:pt x="85" y="46"/>
                    </a:cubicBezTo>
                    <a:cubicBezTo>
                      <a:pt x="86" y="46"/>
                      <a:pt x="87" y="45"/>
                      <a:pt x="88" y="46"/>
                    </a:cubicBezTo>
                    <a:cubicBezTo>
                      <a:pt x="88" y="46"/>
                      <a:pt x="93" y="48"/>
                      <a:pt x="98" y="54"/>
                    </a:cubicBezTo>
                    <a:cubicBezTo>
                      <a:pt x="103" y="60"/>
                      <a:pt x="108" y="70"/>
                      <a:pt x="108" y="84"/>
                    </a:cubicBezTo>
                    <a:cubicBezTo>
                      <a:pt x="108" y="87"/>
                      <a:pt x="107" y="94"/>
                      <a:pt x="103" y="102"/>
                    </a:cubicBezTo>
                    <a:cubicBezTo>
                      <a:pt x="98" y="113"/>
                      <a:pt x="89" y="120"/>
                      <a:pt x="78" y="122"/>
                    </a:cubicBezTo>
                    <a:cubicBezTo>
                      <a:pt x="78" y="122"/>
                      <a:pt x="77" y="122"/>
                      <a:pt x="75" y="123"/>
                    </a:cubicBezTo>
                    <a:cubicBezTo>
                      <a:pt x="74" y="123"/>
                      <a:pt x="73" y="123"/>
                      <a:pt x="72" y="122"/>
                    </a:cubicBezTo>
                    <a:cubicBezTo>
                      <a:pt x="72" y="121"/>
                      <a:pt x="72" y="120"/>
                      <a:pt x="72" y="119"/>
                    </a:cubicBezTo>
                    <a:cubicBezTo>
                      <a:pt x="78" y="107"/>
                      <a:pt x="73" y="94"/>
                      <a:pt x="56" y="79"/>
                    </a:cubicBezTo>
                    <a:cubicBezTo>
                      <a:pt x="56" y="86"/>
                      <a:pt x="54" y="97"/>
                      <a:pt x="47" y="99"/>
                    </a:cubicBezTo>
                    <a:cubicBezTo>
                      <a:pt x="45" y="99"/>
                      <a:pt x="44" y="99"/>
                      <a:pt x="42" y="99"/>
                    </a:cubicBezTo>
                    <a:cubicBezTo>
                      <a:pt x="39" y="99"/>
                      <a:pt x="35" y="98"/>
                      <a:pt x="31" y="95"/>
                    </a:cubicBezTo>
                    <a:cubicBezTo>
                      <a:pt x="32" y="100"/>
                      <a:pt x="35" y="109"/>
                      <a:pt x="44" y="118"/>
                    </a:cubicBezTo>
                    <a:cubicBezTo>
                      <a:pt x="45" y="119"/>
                      <a:pt x="45" y="119"/>
                      <a:pt x="45" y="120"/>
                    </a:cubicBezTo>
                    <a:cubicBezTo>
                      <a:pt x="45" y="122"/>
                      <a:pt x="44" y="123"/>
                      <a:pt x="43" y="123"/>
                    </a:cubicBezTo>
                    <a:cubicBezTo>
                      <a:pt x="43" y="123"/>
                      <a:pt x="43" y="123"/>
                      <a:pt x="43" y="123"/>
                    </a:cubicBezTo>
                    <a:close/>
                    <a:moveTo>
                      <a:pt x="54" y="71"/>
                    </a:moveTo>
                    <a:cubicBezTo>
                      <a:pt x="55" y="71"/>
                      <a:pt x="55" y="71"/>
                      <a:pt x="56" y="71"/>
                    </a:cubicBezTo>
                    <a:cubicBezTo>
                      <a:pt x="66" y="80"/>
                      <a:pt x="73" y="88"/>
                      <a:pt x="76" y="95"/>
                    </a:cubicBezTo>
                    <a:cubicBezTo>
                      <a:pt x="80" y="102"/>
                      <a:pt x="81" y="109"/>
                      <a:pt x="79" y="116"/>
                    </a:cubicBezTo>
                    <a:cubicBezTo>
                      <a:pt x="101" y="110"/>
                      <a:pt x="103" y="84"/>
                      <a:pt x="103" y="84"/>
                    </a:cubicBezTo>
                    <a:cubicBezTo>
                      <a:pt x="103" y="68"/>
                      <a:pt x="96" y="59"/>
                      <a:pt x="91" y="54"/>
                    </a:cubicBezTo>
                    <a:cubicBezTo>
                      <a:pt x="92" y="61"/>
                      <a:pt x="92" y="70"/>
                      <a:pt x="89" y="74"/>
                    </a:cubicBezTo>
                    <a:cubicBezTo>
                      <a:pt x="88" y="75"/>
                      <a:pt x="86" y="76"/>
                      <a:pt x="84" y="76"/>
                    </a:cubicBezTo>
                    <a:cubicBezTo>
                      <a:pt x="84" y="76"/>
                      <a:pt x="84" y="76"/>
                      <a:pt x="84" y="76"/>
                    </a:cubicBezTo>
                    <a:cubicBezTo>
                      <a:pt x="84" y="76"/>
                      <a:pt x="79" y="76"/>
                      <a:pt x="74" y="70"/>
                    </a:cubicBezTo>
                    <a:cubicBezTo>
                      <a:pt x="68" y="62"/>
                      <a:pt x="61" y="46"/>
                      <a:pt x="64" y="9"/>
                    </a:cubicBezTo>
                    <a:cubicBezTo>
                      <a:pt x="60" y="12"/>
                      <a:pt x="54" y="18"/>
                      <a:pt x="49" y="25"/>
                    </a:cubicBezTo>
                    <a:cubicBezTo>
                      <a:pt x="37" y="41"/>
                      <a:pt x="35" y="56"/>
                      <a:pt x="41" y="70"/>
                    </a:cubicBezTo>
                    <a:cubicBezTo>
                      <a:pt x="41" y="71"/>
                      <a:pt x="41" y="72"/>
                      <a:pt x="40" y="73"/>
                    </a:cubicBezTo>
                    <a:cubicBezTo>
                      <a:pt x="39" y="74"/>
                      <a:pt x="38" y="74"/>
                      <a:pt x="37" y="74"/>
                    </a:cubicBezTo>
                    <a:cubicBezTo>
                      <a:pt x="37" y="74"/>
                      <a:pt x="32" y="72"/>
                      <a:pt x="27" y="68"/>
                    </a:cubicBezTo>
                    <a:cubicBezTo>
                      <a:pt x="24" y="65"/>
                      <a:pt x="19" y="60"/>
                      <a:pt x="17" y="53"/>
                    </a:cubicBezTo>
                    <a:cubicBezTo>
                      <a:pt x="15" y="56"/>
                      <a:pt x="13" y="60"/>
                      <a:pt x="11" y="64"/>
                    </a:cubicBezTo>
                    <a:cubicBezTo>
                      <a:pt x="5" y="77"/>
                      <a:pt x="6" y="88"/>
                      <a:pt x="12" y="99"/>
                    </a:cubicBezTo>
                    <a:cubicBezTo>
                      <a:pt x="12" y="99"/>
                      <a:pt x="12" y="99"/>
                      <a:pt x="12" y="99"/>
                    </a:cubicBezTo>
                    <a:cubicBezTo>
                      <a:pt x="12" y="99"/>
                      <a:pt x="18" y="109"/>
                      <a:pt x="35" y="116"/>
                    </a:cubicBezTo>
                    <a:cubicBezTo>
                      <a:pt x="23" y="101"/>
                      <a:pt x="26" y="87"/>
                      <a:pt x="26" y="87"/>
                    </a:cubicBezTo>
                    <a:cubicBezTo>
                      <a:pt x="26" y="85"/>
                      <a:pt x="27" y="85"/>
                      <a:pt x="28" y="84"/>
                    </a:cubicBezTo>
                    <a:cubicBezTo>
                      <a:pt x="29" y="84"/>
                      <a:pt x="30" y="85"/>
                      <a:pt x="31" y="86"/>
                    </a:cubicBezTo>
                    <a:cubicBezTo>
                      <a:pt x="34" y="91"/>
                      <a:pt x="38" y="94"/>
                      <a:pt x="42" y="94"/>
                    </a:cubicBezTo>
                    <a:cubicBezTo>
                      <a:pt x="43" y="94"/>
                      <a:pt x="44" y="94"/>
                      <a:pt x="45" y="94"/>
                    </a:cubicBezTo>
                    <a:cubicBezTo>
                      <a:pt x="50" y="92"/>
                      <a:pt x="51" y="79"/>
                      <a:pt x="51" y="74"/>
                    </a:cubicBezTo>
                    <a:cubicBezTo>
                      <a:pt x="51" y="72"/>
                      <a:pt x="52" y="72"/>
                      <a:pt x="53" y="71"/>
                    </a:cubicBezTo>
                    <a:cubicBezTo>
                      <a:pt x="53" y="71"/>
                      <a:pt x="54" y="71"/>
                      <a:pt x="54" y="7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grpSp>
      </p:grpSp>
      <p:cxnSp>
        <p:nvCxnSpPr>
          <p:cNvPr id="773" name="Straight Connector 772">
            <a:extLst>
              <a:ext uri="{FF2B5EF4-FFF2-40B4-BE49-F238E27FC236}">
                <a16:creationId xmlns:a16="http://schemas.microsoft.com/office/drawing/2014/main" id="{D3DA8AE6-DF1F-4934-A5DD-512FE2264857}"/>
              </a:ext>
            </a:extLst>
          </p:cNvPr>
          <p:cNvCxnSpPr>
            <a:cxnSpLocks/>
          </p:cNvCxnSpPr>
          <p:nvPr/>
        </p:nvCxnSpPr>
        <p:spPr>
          <a:xfrm flipV="1">
            <a:off x="7174199" y="2940030"/>
            <a:ext cx="0" cy="543728"/>
          </a:xfrm>
          <a:prstGeom prst="line">
            <a:avLst/>
          </a:prstGeom>
          <a:ln w="762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782" name="Rectangle 781">
            <a:extLst>
              <a:ext uri="{FF2B5EF4-FFF2-40B4-BE49-F238E27FC236}">
                <a16:creationId xmlns:a16="http://schemas.microsoft.com/office/drawing/2014/main" id="{4454AC09-D560-4E75-B698-5D04586130FC}"/>
              </a:ext>
            </a:extLst>
          </p:cNvPr>
          <p:cNvSpPr/>
          <p:nvPr/>
        </p:nvSpPr>
        <p:spPr>
          <a:xfrm>
            <a:off x="6844606" y="2980646"/>
            <a:ext cx="653836" cy="162505"/>
          </a:xfrm>
          <a:prstGeom prst="rect">
            <a:avLst/>
          </a:prstGeom>
          <a:solidFill>
            <a:srgbClr val="E9E9EB"/>
          </a:solidFill>
        </p:spPr>
        <p:txBody>
          <a:bodyPr wrap="non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44546A"/>
                </a:solidFill>
                <a:effectLst/>
                <a:uLnTx/>
                <a:uFillTx/>
                <a:latin typeface="Open Sans"/>
                <a:ea typeface="+mn-ea"/>
                <a:cs typeface="+mn-cs"/>
              </a:rPr>
              <a:t>Web Server</a:t>
            </a:r>
          </a:p>
        </p:txBody>
      </p:sp>
      <p:grpSp>
        <p:nvGrpSpPr>
          <p:cNvPr id="783" name="Group 782">
            <a:extLst>
              <a:ext uri="{FF2B5EF4-FFF2-40B4-BE49-F238E27FC236}">
                <a16:creationId xmlns:a16="http://schemas.microsoft.com/office/drawing/2014/main" id="{03D41E08-973C-46DB-8585-5E3DC76E79DF}"/>
              </a:ext>
            </a:extLst>
          </p:cNvPr>
          <p:cNvGrpSpPr/>
          <p:nvPr/>
        </p:nvGrpSpPr>
        <p:grpSpPr>
          <a:xfrm>
            <a:off x="6846113" y="2423377"/>
            <a:ext cx="463600" cy="591491"/>
            <a:chOff x="6692327" y="2260453"/>
            <a:chExt cx="424062" cy="541047"/>
          </a:xfrm>
        </p:grpSpPr>
        <p:grpSp>
          <p:nvGrpSpPr>
            <p:cNvPr id="1567" name="Group 1566">
              <a:extLst>
                <a:ext uri="{FF2B5EF4-FFF2-40B4-BE49-F238E27FC236}">
                  <a16:creationId xmlns:a16="http://schemas.microsoft.com/office/drawing/2014/main" id="{601EEA92-ABF1-4747-84E0-08C9D89C7FF8}"/>
                </a:ext>
              </a:extLst>
            </p:cNvPr>
            <p:cNvGrpSpPr/>
            <p:nvPr/>
          </p:nvGrpSpPr>
          <p:grpSpPr>
            <a:xfrm>
              <a:off x="6877781" y="2260453"/>
              <a:ext cx="238608" cy="541047"/>
              <a:chOff x="13347445" y="961551"/>
              <a:chExt cx="1259967" cy="2856992"/>
            </a:xfrm>
            <a:solidFill>
              <a:schemeClr val="bg1"/>
            </a:solidFill>
          </p:grpSpPr>
          <p:sp>
            <p:nvSpPr>
              <p:cNvPr id="1570" name="Freeform 6">
                <a:extLst>
                  <a:ext uri="{FF2B5EF4-FFF2-40B4-BE49-F238E27FC236}">
                    <a16:creationId xmlns:a16="http://schemas.microsoft.com/office/drawing/2014/main" id="{308CE60D-98BF-454B-BCC0-C618AD6FCF7C}"/>
                  </a:ext>
                </a:extLst>
              </p:cNvPr>
              <p:cNvSpPr>
                <a:spLocks/>
              </p:cNvSpPr>
              <p:nvPr/>
            </p:nvSpPr>
            <p:spPr bwMode="auto">
              <a:xfrm>
                <a:off x="13347445" y="961551"/>
                <a:ext cx="1259967" cy="2295224"/>
              </a:xfrm>
              <a:custGeom>
                <a:avLst/>
                <a:gdLst>
                  <a:gd name="T0" fmla="*/ 290 w 314"/>
                  <a:gd name="T1" fmla="*/ 0 h 572"/>
                  <a:gd name="T2" fmla="*/ 24 w 314"/>
                  <a:gd name="T3" fmla="*/ 0 h 572"/>
                  <a:gd name="T4" fmla="*/ 24 w 314"/>
                  <a:gd name="T5" fmla="*/ 0 h 572"/>
                  <a:gd name="T6" fmla="*/ 14 w 314"/>
                  <a:gd name="T7" fmla="*/ 2 h 572"/>
                  <a:gd name="T8" fmla="*/ 6 w 314"/>
                  <a:gd name="T9" fmla="*/ 8 h 572"/>
                  <a:gd name="T10" fmla="*/ 2 w 314"/>
                  <a:gd name="T11" fmla="*/ 14 h 572"/>
                  <a:gd name="T12" fmla="*/ 0 w 314"/>
                  <a:gd name="T13" fmla="*/ 24 h 572"/>
                  <a:gd name="T14" fmla="*/ 0 w 314"/>
                  <a:gd name="T15" fmla="*/ 548 h 572"/>
                  <a:gd name="T16" fmla="*/ 0 w 314"/>
                  <a:gd name="T17" fmla="*/ 548 h 572"/>
                  <a:gd name="T18" fmla="*/ 2 w 314"/>
                  <a:gd name="T19" fmla="*/ 558 h 572"/>
                  <a:gd name="T20" fmla="*/ 6 w 314"/>
                  <a:gd name="T21" fmla="*/ 564 h 572"/>
                  <a:gd name="T22" fmla="*/ 14 w 314"/>
                  <a:gd name="T23" fmla="*/ 570 h 572"/>
                  <a:gd name="T24" fmla="*/ 24 w 314"/>
                  <a:gd name="T25" fmla="*/ 572 h 572"/>
                  <a:gd name="T26" fmla="*/ 46 w 314"/>
                  <a:gd name="T27" fmla="*/ 572 h 572"/>
                  <a:gd name="T28" fmla="*/ 46 w 314"/>
                  <a:gd name="T29" fmla="*/ 572 h 572"/>
                  <a:gd name="T30" fmla="*/ 50 w 314"/>
                  <a:gd name="T31" fmla="*/ 570 h 572"/>
                  <a:gd name="T32" fmla="*/ 52 w 314"/>
                  <a:gd name="T33" fmla="*/ 566 h 572"/>
                  <a:gd name="T34" fmla="*/ 52 w 314"/>
                  <a:gd name="T35" fmla="*/ 566 h 572"/>
                  <a:gd name="T36" fmla="*/ 52 w 314"/>
                  <a:gd name="T37" fmla="*/ 566 h 572"/>
                  <a:gd name="T38" fmla="*/ 54 w 314"/>
                  <a:gd name="T39" fmla="*/ 562 h 572"/>
                  <a:gd name="T40" fmla="*/ 58 w 314"/>
                  <a:gd name="T41" fmla="*/ 562 h 572"/>
                  <a:gd name="T42" fmla="*/ 254 w 314"/>
                  <a:gd name="T43" fmla="*/ 562 h 572"/>
                  <a:gd name="T44" fmla="*/ 254 w 314"/>
                  <a:gd name="T45" fmla="*/ 562 h 572"/>
                  <a:gd name="T46" fmla="*/ 258 w 314"/>
                  <a:gd name="T47" fmla="*/ 562 h 572"/>
                  <a:gd name="T48" fmla="*/ 260 w 314"/>
                  <a:gd name="T49" fmla="*/ 566 h 572"/>
                  <a:gd name="T50" fmla="*/ 260 w 314"/>
                  <a:gd name="T51" fmla="*/ 566 h 572"/>
                  <a:gd name="T52" fmla="*/ 260 w 314"/>
                  <a:gd name="T53" fmla="*/ 566 h 572"/>
                  <a:gd name="T54" fmla="*/ 260 w 314"/>
                  <a:gd name="T55" fmla="*/ 570 h 572"/>
                  <a:gd name="T56" fmla="*/ 264 w 314"/>
                  <a:gd name="T57" fmla="*/ 572 h 572"/>
                  <a:gd name="T58" fmla="*/ 290 w 314"/>
                  <a:gd name="T59" fmla="*/ 572 h 572"/>
                  <a:gd name="T60" fmla="*/ 290 w 314"/>
                  <a:gd name="T61" fmla="*/ 572 h 572"/>
                  <a:gd name="T62" fmla="*/ 300 w 314"/>
                  <a:gd name="T63" fmla="*/ 570 h 572"/>
                  <a:gd name="T64" fmla="*/ 308 w 314"/>
                  <a:gd name="T65" fmla="*/ 564 h 572"/>
                  <a:gd name="T66" fmla="*/ 314 w 314"/>
                  <a:gd name="T67" fmla="*/ 558 h 572"/>
                  <a:gd name="T68" fmla="*/ 314 w 314"/>
                  <a:gd name="T69" fmla="*/ 548 h 572"/>
                  <a:gd name="T70" fmla="*/ 314 w 314"/>
                  <a:gd name="T71" fmla="*/ 24 h 572"/>
                  <a:gd name="T72" fmla="*/ 314 w 314"/>
                  <a:gd name="T73" fmla="*/ 24 h 572"/>
                  <a:gd name="T74" fmla="*/ 314 w 314"/>
                  <a:gd name="T75" fmla="*/ 14 h 572"/>
                  <a:gd name="T76" fmla="*/ 308 w 314"/>
                  <a:gd name="T77" fmla="*/ 8 h 572"/>
                  <a:gd name="T78" fmla="*/ 300 w 314"/>
                  <a:gd name="T79" fmla="*/ 2 h 572"/>
                  <a:gd name="T80" fmla="*/ 290 w 314"/>
                  <a:gd name="T81" fmla="*/ 0 h 572"/>
                  <a:gd name="T82" fmla="*/ 290 w 314"/>
                  <a:gd name="T83" fmla="*/ 0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4" h="572">
                    <a:moveTo>
                      <a:pt x="290" y="0"/>
                    </a:moveTo>
                    <a:lnTo>
                      <a:pt x="24" y="0"/>
                    </a:lnTo>
                    <a:lnTo>
                      <a:pt x="24" y="0"/>
                    </a:lnTo>
                    <a:lnTo>
                      <a:pt x="14" y="2"/>
                    </a:lnTo>
                    <a:lnTo>
                      <a:pt x="6" y="8"/>
                    </a:lnTo>
                    <a:lnTo>
                      <a:pt x="2" y="14"/>
                    </a:lnTo>
                    <a:lnTo>
                      <a:pt x="0" y="24"/>
                    </a:lnTo>
                    <a:lnTo>
                      <a:pt x="0" y="548"/>
                    </a:lnTo>
                    <a:lnTo>
                      <a:pt x="0" y="548"/>
                    </a:lnTo>
                    <a:lnTo>
                      <a:pt x="2" y="558"/>
                    </a:lnTo>
                    <a:lnTo>
                      <a:pt x="6" y="564"/>
                    </a:lnTo>
                    <a:lnTo>
                      <a:pt x="14" y="570"/>
                    </a:lnTo>
                    <a:lnTo>
                      <a:pt x="24" y="572"/>
                    </a:lnTo>
                    <a:lnTo>
                      <a:pt x="46" y="572"/>
                    </a:lnTo>
                    <a:lnTo>
                      <a:pt x="46" y="572"/>
                    </a:lnTo>
                    <a:lnTo>
                      <a:pt x="50" y="570"/>
                    </a:lnTo>
                    <a:lnTo>
                      <a:pt x="52" y="566"/>
                    </a:lnTo>
                    <a:lnTo>
                      <a:pt x="52" y="566"/>
                    </a:lnTo>
                    <a:lnTo>
                      <a:pt x="52" y="566"/>
                    </a:lnTo>
                    <a:lnTo>
                      <a:pt x="54" y="562"/>
                    </a:lnTo>
                    <a:lnTo>
                      <a:pt x="58" y="562"/>
                    </a:lnTo>
                    <a:lnTo>
                      <a:pt x="254" y="562"/>
                    </a:lnTo>
                    <a:lnTo>
                      <a:pt x="254" y="562"/>
                    </a:lnTo>
                    <a:lnTo>
                      <a:pt x="258" y="562"/>
                    </a:lnTo>
                    <a:lnTo>
                      <a:pt x="260" y="566"/>
                    </a:lnTo>
                    <a:lnTo>
                      <a:pt x="260" y="566"/>
                    </a:lnTo>
                    <a:lnTo>
                      <a:pt x="260" y="566"/>
                    </a:lnTo>
                    <a:lnTo>
                      <a:pt x="260" y="570"/>
                    </a:lnTo>
                    <a:lnTo>
                      <a:pt x="264" y="572"/>
                    </a:lnTo>
                    <a:lnTo>
                      <a:pt x="290" y="572"/>
                    </a:lnTo>
                    <a:lnTo>
                      <a:pt x="290" y="572"/>
                    </a:lnTo>
                    <a:lnTo>
                      <a:pt x="300" y="570"/>
                    </a:lnTo>
                    <a:lnTo>
                      <a:pt x="308" y="564"/>
                    </a:lnTo>
                    <a:lnTo>
                      <a:pt x="314" y="558"/>
                    </a:lnTo>
                    <a:lnTo>
                      <a:pt x="314" y="548"/>
                    </a:lnTo>
                    <a:lnTo>
                      <a:pt x="314" y="24"/>
                    </a:lnTo>
                    <a:lnTo>
                      <a:pt x="314" y="24"/>
                    </a:lnTo>
                    <a:lnTo>
                      <a:pt x="314" y="14"/>
                    </a:lnTo>
                    <a:lnTo>
                      <a:pt x="308" y="8"/>
                    </a:lnTo>
                    <a:lnTo>
                      <a:pt x="300" y="2"/>
                    </a:lnTo>
                    <a:lnTo>
                      <a:pt x="290" y="0"/>
                    </a:lnTo>
                    <a:lnTo>
                      <a:pt x="290" y="0"/>
                    </a:lnTo>
                    <a:close/>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71" name="Freeform 8">
                <a:extLst>
                  <a:ext uri="{FF2B5EF4-FFF2-40B4-BE49-F238E27FC236}">
                    <a16:creationId xmlns:a16="http://schemas.microsoft.com/office/drawing/2014/main" id="{B8ECAA7F-107E-472F-A1A9-2C678F1309FF}"/>
                  </a:ext>
                </a:extLst>
              </p:cNvPr>
              <p:cNvSpPr>
                <a:spLocks/>
              </p:cNvSpPr>
              <p:nvPr/>
            </p:nvSpPr>
            <p:spPr bwMode="auto">
              <a:xfrm>
                <a:off x="13499925" y="1106006"/>
                <a:ext cx="946982" cy="264834"/>
              </a:xfrm>
              <a:custGeom>
                <a:avLst/>
                <a:gdLst>
                  <a:gd name="T0" fmla="*/ 228 w 236"/>
                  <a:gd name="T1" fmla="*/ 66 h 66"/>
                  <a:gd name="T2" fmla="*/ 8 w 236"/>
                  <a:gd name="T3" fmla="*/ 66 h 66"/>
                  <a:gd name="T4" fmla="*/ 8 w 236"/>
                  <a:gd name="T5" fmla="*/ 66 h 66"/>
                  <a:gd name="T6" fmla="*/ 4 w 236"/>
                  <a:gd name="T7" fmla="*/ 66 h 66"/>
                  <a:gd name="T8" fmla="*/ 2 w 236"/>
                  <a:gd name="T9" fmla="*/ 64 h 66"/>
                  <a:gd name="T10" fmla="*/ 0 w 236"/>
                  <a:gd name="T11" fmla="*/ 60 h 66"/>
                  <a:gd name="T12" fmla="*/ 0 w 236"/>
                  <a:gd name="T13" fmla="*/ 58 h 66"/>
                  <a:gd name="T14" fmla="*/ 0 w 236"/>
                  <a:gd name="T15" fmla="*/ 8 h 66"/>
                  <a:gd name="T16" fmla="*/ 0 w 236"/>
                  <a:gd name="T17" fmla="*/ 8 h 66"/>
                  <a:gd name="T18" fmla="*/ 0 w 236"/>
                  <a:gd name="T19" fmla="*/ 6 h 66"/>
                  <a:gd name="T20" fmla="*/ 2 w 236"/>
                  <a:gd name="T21" fmla="*/ 2 h 66"/>
                  <a:gd name="T22" fmla="*/ 4 w 236"/>
                  <a:gd name="T23" fmla="*/ 2 h 66"/>
                  <a:gd name="T24" fmla="*/ 8 w 236"/>
                  <a:gd name="T25" fmla="*/ 0 h 66"/>
                  <a:gd name="T26" fmla="*/ 228 w 236"/>
                  <a:gd name="T27" fmla="*/ 0 h 66"/>
                  <a:gd name="T28" fmla="*/ 228 w 236"/>
                  <a:gd name="T29" fmla="*/ 0 h 66"/>
                  <a:gd name="T30" fmla="*/ 232 w 236"/>
                  <a:gd name="T31" fmla="*/ 2 h 66"/>
                  <a:gd name="T32" fmla="*/ 234 w 236"/>
                  <a:gd name="T33" fmla="*/ 2 h 66"/>
                  <a:gd name="T34" fmla="*/ 236 w 236"/>
                  <a:gd name="T35" fmla="*/ 6 h 66"/>
                  <a:gd name="T36" fmla="*/ 236 w 236"/>
                  <a:gd name="T37" fmla="*/ 8 h 66"/>
                  <a:gd name="T38" fmla="*/ 236 w 236"/>
                  <a:gd name="T39" fmla="*/ 58 h 66"/>
                  <a:gd name="T40" fmla="*/ 236 w 236"/>
                  <a:gd name="T41" fmla="*/ 58 h 66"/>
                  <a:gd name="T42" fmla="*/ 236 w 236"/>
                  <a:gd name="T43" fmla="*/ 60 h 66"/>
                  <a:gd name="T44" fmla="*/ 234 w 236"/>
                  <a:gd name="T45" fmla="*/ 64 h 66"/>
                  <a:gd name="T46" fmla="*/ 232 w 236"/>
                  <a:gd name="T47" fmla="*/ 66 h 66"/>
                  <a:gd name="T48" fmla="*/ 228 w 236"/>
                  <a:gd name="T49" fmla="*/ 66 h 66"/>
                  <a:gd name="T50" fmla="*/ 228 w 236"/>
                  <a:gd name="T51"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6" h="66">
                    <a:moveTo>
                      <a:pt x="228" y="66"/>
                    </a:moveTo>
                    <a:lnTo>
                      <a:pt x="8" y="66"/>
                    </a:lnTo>
                    <a:lnTo>
                      <a:pt x="8" y="66"/>
                    </a:lnTo>
                    <a:lnTo>
                      <a:pt x="4" y="66"/>
                    </a:lnTo>
                    <a:lnTo>
                      <a:pt x="2" y="64"/>
                    </a:lnTo>
                    <a:lnTo>
                      <a:pt x="0" y="60"/>
                    </a:lnTo>
                    <a:lnTo>
                      <a:pt x="0" y="58"/>
                    </a:lnTo>
                    <a:lnTo>
                      <a:pt x="0" y="8"/>
                    </a:lnTo>
                    <a:lnTo>
                      <a:pt x="0" y="8"/>
                    </a:lnTo>
                    <a:lnTo>
                      <a:pt x="0" y="6"/>
                    </a:lnTo>
                    <a:lnTo>
                      <a:pt x="2" y="2"/>
                    </a:lnTo>
                    <a:lnTo>
                      <a:pt x="4" y="2"/>
                    </a:lnTo>
                    <a:lnTo>
                      <a:pt x="8" y="0"/>
                    </a:lnTo>
                    <a:lnTo>
                      <a:pt x="228" y="0"/>
                    </a:lnTo>
                    <a:lnTo>
                      <a:pt x="228" y="0"/>
                    </a:lnTo>
                    <a:lnTo>
                      <a:pt x="232" y="2"/>
                    </a:lnTo>
                    <a:lnTo>
                      <a:pt x="234" y="2"/>
                    </a:lnTo>
                    <a:lnTo>
                      <a:pt x="236" y="6"/>
                    </a:lnTo>
                    <a:lnTo>
                      <a:pt x="236" y="8"/>
                    </a:lnTo>
                    <a:lnTo>
                      <a:pt x="236" y="58"/>
                    </a:lnTo>
                    <a:lnTo>
                      <a:pt x="236" y="58"/>
                    </a:lnTo>
                    <a:lnTo>
                      <a:pt x="236" y="60"/>
                    </a:lnTo>
                    <a:lnTo>
                      <a:pt x="234" y="64"/>
                    </a:lnTo>
                    <a:lnTo>
                      <a:pt x="232" y="66"/>
                    </a:lnTo>
                    <a:lnTo>
                      <a:pt x="228" y="66"/>
                    </a:lnTo>
                    <a:lnTo>
                      <a:pt x="228" y="66"/>
                    </a:lnTo>
                    <a:close/>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72" name="Freeform 10">
                <a:extLst>
                  <a:ext uri="{FF2B5EF4-FFF2-40B4-BE49-F238E27FC236}">
                    <a16:creationId xmlns:a16="http://schemas.microsoft.com/office/drawing/2014/main" id="{73D915AF-E8E9-45EC-8875-1772F9FB0EF7}"/>
                  </a:ext>
                </a:extLst>
              </p:cNvPr>
              <p:cNvSpPr>
                <a:spLocks/>
              </p:cNvSpPr>
              <p:nvPr/>
            </p:nvSpPr>
            <p:spPr bwMode="auto">
              <a:xfrm>
                <a:off x="13499925" y="1467142"/>
                <a:ext cx="946982" cy="256808"/>
              </a:xfrm>
              <a:custGeom>
                <a:avLst/>
                <a:gdLst>
                  <a:gd name="T0" fmla="*/ 228 w 236"/>
                  <a:gd name="T1" fmla="*/ 64 h 64"/>
                  <a:gd name="T2" fmla="*/ 8 w 236"/>
                  <a:gd name="T3" fmla="*/ 64 h 64"/>
                  <a:gd name="T4" fmla="*/ 8 w 236"/>
                  <a:gd name="T5" fmla="*/ 64 h 64"/>
                  <a:gd name="T6" fmla="*/ 4 w 236"/>
                  <a:gd name="T7" fmla="*/ 64 h 64"/>
                  <a:gd name="T8" fmla="*/ 2 w 236"/>
                  <a:gd name="T9" fmla="*/ 62 h 64"/>
                  <a:gd name="T10" fmla="*/ 0 w 236"/>
                  <a:gd name="T11" fmla="*/ 60 h 64"/>
                  <a:gd name="T12" fmla="*/ 0 w 236"/>
                  <a:gd name="T13" fmla="*/ 56 h 64"/>
                  <a:gd name="T14" fmla="*/ 0 w 236"/>
                  <a:gd name="T15" fmla="*/ 6 h 64"/>
                  <a:gd name="T16" fmla="*/ 0 w 236"/>
                  <a:gd name="T17" fmla="*/ 6 h 64"/>
                  <a:gd name="T18" fmla="*/ 0 w 236"/>
                  <a:gd name="T19" fmla="*/ 4 h 64"/>
                  <a:gd name="T20" fmla="*/ 2 w 236"/>
                  <a:gd name="T21" fmla="*/ 2 h 64"/>
                  <a:gd name="T22" fmla="*/ 4 w 236"/>
                  <a:gd name="T23" fmla="*/ 0 h 64"/>
                  <a:gd name="T24" fmla="*/ 8 w 236"/>
                  <a:gd name="T25" fmla="*/ 0 h 64"/>
                  <a:gd name="T26" fmla="*/ 228 w 236"/>
                  <a:gd name="T27" fmla="*/ 0 h 64"/>
                  <a:gd name="T28" fmla="*/ 228 w 236"/>
                  <a:gd name="T29" fmla="*/ 0 h 64"/>
                  <a:gd name="T30" fmla="*/ 232 w 236"/>
                  <a:gd name="T31" fmla="*/ 0 h 64"/>
                  <a:gd name="T32" fmla="*/ 234 w 236"/>
                  <a:gd name="T33" fmla="*/ 2 h 64"/>
                  <a:gd name="T34" fmla="*/ 236 w 236"/>
                  <a:gd name="T35" fmla="*/ 4 h 64"/>
                  <a:gd name="T36" fmla="*/ 236 w 236"/>
                  <a:gd name="T37" fmla="*/ 6 h 64"/>
                  <a:gd name="T38" fmla="*/ 236 w 236"/>
                  <a:gd name="T39" fmla="*/ 56 h 64"/>
                  <a:gd name="T40" fmla="*/ 236 w 236"/>
                  <a:gd name="T41" fmla="*/ 56 h 64"/>
                  <a:gd name="T42" fmla="*/ 236 w 236"/>
                  <a:gd name="T43" fmla="*/ 60 h 64"/>
                  <a:gd name="T44" fmla="*/ 234 w 236"/>
                  <a:gd name="T45" fmla="*/ 62 h 64"/>
                  <a:gd name="T46" fmla="*/ 232 w 236"/>
                  <a:gd name="T47" fmla="*/ 64 h 64"/>
                  <a:gd name="T48" fmla="*/ 228 w 236"/>
                  <a:gd name="T49" fmla="*/ 64 h 64"/>
                  <a:gd name="T50" fmla="*/ 228 w 236"/>
                  <a:gd name="T5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6" h="64">
                    <a:moveTo>
                      <a:pt x="228" y="64"/>
                    </a:moveTo>
                    <a:lnTo>
                      <a:pt x="8" y="64"/>
                    </a:lnTo>
                    <a:lnTo>
                      <a:pt x="8" y="64"/>
                    </a:lnTo>
                    <a:lnTo>
                      <a:pt x="4" y="64"/>
                    </a:lnTo>
                    <a:lnTo>
                      <a:pt x="2" y="62"/>
                    </a:lnTo>
                    <a:lnTo>
                      <a:pt x="0" y="60"/>
                    </a:lnTo>
                    <a:lnTo>
                      <a:pt x="0" y="56"/>
                    </a:lnTo>
                    <a:lnTo>
                      <a:pt x="0" y="6"/>
                    </a:lnTo>
                    <a:lnTo>
                      <a:pt x="0" y="6"/>
                    </a:lnTo>
                    <a:lnTo>
                      <a:pt x="0" y="4"/>
                    </a:lnTo>
                    <a:lnTo>
                      <a:pt x="2" y="2"/>
                    </a:lnTo>
                    <a:lnTo>
                      <a:pt x="4" y="0"/>
                    </a:lnTo>
                    <a:lnTo>
                      <a:pt x="8" y="0"/>
                    </a:lnTo>
                    <a:lnTo>
                      <a:pt x="228" y="0"/>
                    </a:lnTo>
                    <a:lnTo>
                      <a:pt x="228" y="0"/>
                    </a:lnTo>
                    <a:lnTo>
                      <a:pt x="232" y="0"/>
                    </a:lnTo>
                    <a:lnTo>
                      <a:pt x="234" y="2"/>
                    </a:lnTo>
                    <a:lnTo>
                      <a:pt x="236" y="4"/>
                    </a:lnTo>
                    <a:lnTo>
                      <a:pt x="236" y="6"/>
                    </a:lnTo>
                    <a:lnTo>
                      <a:pt x="236" y="56"/>
                    </a:lnTo>
                    <a:lnTo>
                      <a:pt x="236" y="56"/>
                    </a:lnTo>
                    <a:lnTo>
                      <a:pt x="236" y="60"/>
                    </a:lnTo>
                    <a:lnTo>
                      <a:pt x="234" y="62"/>
                    </a:lnTo>
                    <a:lnTo>
                      <a:pt x="232" y="64"/>
                    </a:lnTo>
                    <a:lnTo>
                      <a:pt x="228" y="64"/>
                    </a:lnTo>
                    <a:lnTo>
                      <a:pt x="228" y="64"/>
                    </a:lnTo>
                    <a:close/>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73" name="Freeform 12">
                <a:extLst>
                  <a:ext uri="{FF2B5EF4-FFF2-40B4-BE49-F238E27FC236}">
                    <a16:creationId xmlns:a16="http://schemas.microsoft.com/office/drawing/2014/main" id="{BEAB3F11-B4A1-46CF-A422-FF404A92025A}"/>
                  </a:ext>
                </a:extLst>
              </p:cNvPr>
              <p:cNvSpPr>
                <a:spLocks/>
              </p:cNvSpPr>
              <p:nvPr/>
            </p:nvSpPr>
            <p:spPr bwMode="auto">
              <a:xfrm>
                <a:off x="13499925" y="1820254"/>
                <a:ext cx="946982" cy="256808"/>
              </a:xfrm>
              <a:custGeom>
                <a:avLst/>
                <a:gdLst>
                  <a:gd name="T0" fmla="*/ 228 w 236"/>
                  <a:gd name="T1" fmla="*/ 64 h 64"/>
                  <a:gd name="T2" fmla="*/ 8 w 236"/>
                  <a:gd name="T3" fmla="*/ 64 h 64"/>
                  <a:gd name="T4" fmla="*/ 8 w 236"/>
                  <a:gd name="T5" fmla="*/ 64 h 64"/>
                  <a:gd name="T6" fmla="*/ 4 w 236"/>
                  <a:gd name="T7" fmla="*/ 64 h 64"/>
                  <a:gd name="T8" fmla="*/ 2 w 236"/>
                  <a:gd name="T9" fmla="*/ 62 h 64"/>
                  <a:gd name="T10" fmla="*/ 0 w 236"/>
                  <a:gd name="T11" fmla="*/ 60 h 64"/>
                  <a:gd name="T12" fmla="*/ 0 w 236"/>
                  <a:gd name="T13" fmla="*/ 56 h 64"/>
                  <a:gd name="T14" fmla="*/ 0 w 236"/>
                  <a:gd name="T15" fmla="*/ 8 h 64"/>
                  <a:gd name="T16" fmla="*/ 0 w 236"/>
                  <a:gd name="T17" fmla="*/ 8 h 64"/>
                  <a:gd name="T18" fmla="*/ 0 w 236"/>
                  <a:gd name="T19" fmla="*/ 4 h 64"/>
                  <a:gd name="T20" fmla="*/ 2 w 236"/>
                  <a:gd name="T21" fmla="*/ 2 h 64"/>
                  <a:gd name="T22" fmla="*/ 4 w 236"/>
                  <a:gd name="T23" fmla="*/ 0 h 64"/>
                  <a:gd name="T24" fmla="*/ 8 w 236"/>
                  <a:gd name="T25" fmla="*/ 0 h 64"/>
                  <a:gd name="T26" fmla="*/ 228 w 236"/>
                  <a:gd name="T27" fmla="*/ 0 h 64"/>
                  <a:gd name="T28" fmla="*/ 228 w 236"/>
                  <a:gd name="T29" fmla="*/ 0 h 64"/>
                  <a:gd name="T30" fmla="*/ 232 w 236"/>
                  <a:gd name="T31" fmla="*/ 0 h 64"/>
                  <a:gd name="T32" fmla="*/ 234 w 236"/>
                  <a:gd name="T33" fmla="*/ 2 h 64"/>
                  <a:gd name="T34" fmla="*/ 236 w 236"/>
                  <a:gd name="T35" fmla="*/ 4 h 64"/>
                  <a:gd name="T36" fmla="*/ 236 w 236"/>
                  <a:gd name="T37" fmla="*/ 8 h 64"/>
                  <a:gd name="T38" fmla="*/ 236 w 236"/>
                  <a:gd name="T39" fmla="*/ 56 h 64"/>
                  <a:gd name="T40" fmla="*/ 236 w 236"/>
                  <a:gd name="T41" fmla="*/ 56 h 64"/>
                  <a:gd name="T42" fmla="*/ 236 w 236"/>
                  <a:gd name="T43" fmla="*/ 60 h 64"/>
                  <a:gd name="T44" fmla="*/ 234 w 236"/>
                  <a:gd name="T45" fmla="*/ 62 h 64"/>
                  <a:gd name="T46" fmla="*/ 232 w 236"/>
                  <a:gd name="T47" fmla="*/ 64 h 64"/>
                  <a:gd name="T48" fmla="*/ 228 w 236"/>
                  <a:gd name="T49" fmla="*/ 64 h 64"/>
                  <a:gd name="T50" fmla="*/ 228 w 236"/>
                  <a:gd name="T5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6" h="64">
                    <a:moveTo>
                      <a:pt x="228" y="64"/>
                    </a:moveTo>
                    <a:lnTo>
                      <a:pt x="8" y="64"/>
                    </a:lnTo>
                    <a:lnTo>
                      <a:pt x="8" y="64"/>
                    </a:lnTo>
                    <a:lnTo>
                      <a:pt x="4" y="64"/>
                    </a:lnTo>
                    <a:lnTo>
                      <a:pt x="2" y="62"/>
                    </a:lnTo>
                    <a:lnTo>
                      <a:pt x="0" y="60"/>
                    </a:lnTo>
                    <a:lnTo>
                      <a:pt x="0" y="56"/>
                    </a:lnTo>
                    <a:lnTo>
                      <a:pt x="0" y="8"/>
                    </a:lnTo>
                    <a:lnTo>
                      <a:pt x="0" y="8"/>
                    </a:lnTo>
                    <a:lnTo>
                      <a:pt x="0" y="4"/>
                    </a:lnTo>
                    <a:lnTo>
                      <a:pt x="2" y="2"/>
                    </a:lnTo>
                    <a:lnTo>
                      <a:pt x="4" y="0"/>
                    </a:lnTo>
                    <a:lnTo>
                      <a:pt x="8" y="0"/>
                    </a:lnTo>
                    <a:lnTo>
                      <a:pt x="228" y="0"/>
                    </a:lnTo>
                    <a:lnTo>
                      <a:pt x="228" y="0"/>
                    </a:lnTo>
                    <a:lnTo>
                      <a:pt x="232" y="0"/>
                    </a:lnTo>
                    <a:lnTo>
                      <a:pt x="234" y="2"/>
                    </a:lnTo>
                    <a:lnTo>
                      <a:pt x="236" y="4"/>
                    </a:lnTo>
                    <a:lnTo>
                      <a:pt x="236" y="8"/>
                    </a:lnTo>
                    <a:lnTo>
                      <a:pt x="236" y="56"/>
                    </a:lnTo>
                    <a:lnTo>
                      <a:pt x="236" y="56"/>
                    </a:lnTo>
                    <a:lnTo>
                      <a:pt x="236" y="60"/>
                    </a:lnTo>
                    <a:lnTo>
                      <a:pt x="234" y="62"/>
                    </a:lnTo>
                    <a:lnTo>
                      <a:pt x="232" y="64"/>
                    </a:lnTo>
                    <a:lnTo>
                      <a:pt x="228" y="64"/>
                    </a:lnTo>
                    <a:lnTo>
                      <a:pt x="228" y="64"/>
                    </a:lnTo>
                    <a:close/>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74" name="Freeform 14">
                <a:extLst>
                  <a:ext uri="{FF2B5EF4-FFF2-40B4-BE49-F238E27FC236}">
                    <a16:creationId xmlns:a16="http://schemas.microsoft.com/office/drawing/2014/main" id="{71A5E946-9730-4032-A893-46E67B35479E}"/>
                  </a:ext>
                </a:extLst>
              </p:cNvPr>
              <p:cNvSpPr>
                <a:spLocks/>
              </p:cNvSpPr>
              <p:nvPr/>
            </p:nvSpPr>
            <p:spPr bwMode="auto">
              <a:xfrm>
                <a:off x="14246275" y="2333870"/>
                <a:ext cx="200632" cy="192606"/>
              </a:xfrm>
              <a:custGeom>
                <a:avLst/>
                <a:gdLst>
                  <a:gd name="T0" fmla="*/ 50 w 50"/>
                  <a:gd name="T1" fmla="*/ 24 h 48"/>
                  <a:gd name="T2" fmla="*/ 50 w 50"/>
                  <a:gd name="T3" fmla="*/ 24 h 48"/>
                  <a:gd name="T4" fmla="*/ 48 w 50"/>
                  <a:gd name="T5" fmla="*/ 34 h 48"/>
                  <a:gd name="T6" fmla="*/ 42 w 50"/>
                  <a:gd name="T7" fmla="*/ 42 h 48"/>
                  <a:gd name="T8" fmla="*/ 34 w 50"/>
                  <a:gd name="T9" fmla="*/ 48 h 48"/>
                  <a:gd name="T10" fmla="*/ 26 w 50"/>
                  <a:gd name="T11" fmla="*/ 48 h 48"/>
                  <a:gd name="T12" fmla="*/ 26 w 50"/>
                  <a:gd name="T13" fmla="*/ 48 h 48"/>
                  <a:gd name="T14" fmla="*/ 16 w 50"/>
                  <a:gd name="T15" fmla="*/ 48 h 48"/>
                  <a:gd name="T16" fmla="*/ 8 w 50"/>
                  <a:gd name="T17" fmla="*/ 42 h 48"/>
                  <a:gd name="T18" fmla="*/ 2 w 50"/>
                  <a:gd name="T19" fmla="*/ 34 h 48"/>
                  <a:gd name="T20" fmla="*/ 0 w 50"/>
                  <a:gd name="T21" fmla="*/ 24 h 48"/>
                  <a:gd name="T22" fmla="*/ 0 w 50"/>
                  <a:gd name="T23" fmla="*/ 24 h 48"/>
                  <a:gd name="T24" fmla="*/ 2 w 50"/>
                  <a:gd name="T25" fmla="*/ 14 h 48"/>
                  <a:gd name="T26" fmla="*/ 8 w 50"/>
                  <a:gd name="T27" fmla="*/ 6 h 48"/>
                  <a:gd name="T28" fmla="*/ 16 w 50"/>
                  <a:gd name="T29" fmla="*/ 2 h 48"/>
                  <a:gd name="T30" fmla="*/ 26 w 50"/>
                  <a:gd name="T31" fmla="*/ 0 h 48"/>
                  <a:gd name="T32" fmla="*/ 26 w 50"/>
                  <a:gd name="T33" fmla="*/ 0 h 48"/>
                  <a:gd name="T34" fmla="*/ 34 w 50"/>
                  <a:gd name="T35" fmla="*/ 2 h 48"/>
                  <a:gd name="T36" fmla="*/ 42 w 50"/>
                  <a:gd name="T37" fmla="*/ 6 h 48"/>
                  <a:gd name="T38" fmla="*/ 48 w 50"/>
                  <a:gd name="T39" fmla="*/ 14 h 48"/>
                  <a:gd name="T40" fmla="*/ 50 w 50"/>
                  <a:gd name="T41" fmla="*/ 24 h 48"/>
                  <a:gd name="T42" fmla="*/ 50 w 50"/>
                  <a:gd name="T43"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0" h="48">
                    <a:moveTo>
                      <a:pt x="50" y="24"/>
                    </a:moveTo>
                    <a:lnTo>
                      <a:pt x="50" y="24"/>
                    </a:lnTo>
                    <a:lnTo>
                      <a:pt x="48" y="34"/>
                    </a:lnTo>
                    <a:lnTo>
                      <a:pt x="42" y="42"/>
                    </a:lnTo>
                    <a:lnTo>
                      <a:pt x="34" y="48"/>
                    </a:lnTo>
                    <a:lnTo>
                      <a:pt x="26" y="48"/>
                    </a:lnTo>
                    <a:lnTo>
                      <a:pt x="26" y="48"/>
                    </a:lnTo>
                    <a:lnTo>
                      <a:pt x="16" y="48"/>
                    </a:lnTo>
                    <a:lnTo>
                      <a:pt x="8" y="42"/>
                    </a:lnTo>
                    <a:lnTo>
                      <a:pt x="2" y="34"/>
                    </a:lnTo>
                    <a:lnTo>
                      <a:pt x="0" y="24"/>
                    </a:lnTo>
                    <a:lnTo>
                      <a:pt x="0" y="24"/>
                    </a:lnTo>
                    <a:lnTo>
                      <a:pt x="2" y="14"/>
                    </a:lnTo>
                    <a:lnTo>
                      <a:pt x="8" y="6"/>
                    </a:lnTo>
                    <a:lnTo>
                      <a:pt x="16" y="2"/>
                    </a:lnTo>
                    <a:lnTo>
                      <a:pt x="26" y="0"/>
                    </a:lnTo>
                    <a:lnTo>
                      <a:pt x="26" y="0"/>
                    </a:lnTo>
                    <a:lnTo>
                      <a:pt x="34" y="2"/>
                    </a:lnTo>
                    <a:lnTo>
                      <a:pt x="42" y="6"/>
                    </a:lnTo>
                    <a:lnTo>
                      <a:pt x="48" y="14"/>
                    </a:lnTo>
                    <a:lnTo>
                      <a:pt x="50" y="24"/>
                    </a:lnTo>
                    <a:lnTo>
                      <a:pt x="50" y="24"/>
                    </a:lnTo>
                    <a:close/>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75" name="Rectangle 15">
                <a:extLst>
                  <a:ext uri="{FF2B5EF4-FFF2-40B4-BE49-F238E27FC236}">
                    <a16:creationId xmlns:a16="http://schemas.microsoft.com/office/drawing/2014/main" id="{9577C5DF-1E0E-4AFB-9CA4-842D2A4351F0}"/>
                  </a:ext>
                </a:extLst>
              </p:cNvPr>
              <p:cNvSpPr>
                <a:spLocks noChangeArrowheads="1"/>
              </p:cNvSpPr>
              <p:nvPr/>
            </p:nvSpPr>
            <p:spPr bwMode="auto">
              <a:xfrm>
                <a:off x="14262325" y="2165340"/>
                <a:ext cx="112354" cy="32101"/>
              </a:xfrm>
              <a:prstGeom prst="rect">
                <a:avLst/>
              </a:prstGeom>
              <a:grpFill/>
              <a:ln w="9525">
                <a:solidFill>
                  <a:schemeClr val="accent6"/>
                </a:solidFill>
                <a:prstDash val="solid"/>
                <a:miter lim="800000"/>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76" name="Line 16">
                <a:extLst>
                  <a:ext uri="{FF2B5EF4-FFF2-40B4-BE49-F238E27FC236}">
                    <a16:creationId xmlns:a16="http://schemas.microsoft.com/office/drawing/2014/main" id="{619A4E09-777F-4448-B873-92B31C52C486}"/>
                  </a:ext>
                </a:extLst>
              </p:cNvPr>
              <p:cNvSpPr>
                <a:spLocks noChangeShapeType="1"/>
              </p:cNvSpPr>
              <p:nvPr/>
            </p:nvSpPr>
            <p:spPr bwMode="auto">
              <a:xfrm>
                <a:off x="13973416" y="3216649"/>
                <a:ext cx="0" cy="481516"/>
              </a:xfrm>
              <a:prstGeom prst="line">
                <a:avLst/>
              </a:prstGeom>
              <a:grpFill/>
              <a:ln w="9525">
                <a:solidFill>
                  <a:schemeClr val="accent6"/>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77" name="Rectangle 19">
                <a:extLst>
                  <a:ext uri="{FF2B5EF4-FFF2-40B4-BE49-F238E27FC236}">
                    <a16:creationId xmlns:a16="http://schemas.microsoft.com/office/drawing/2014/main" id="{2F459A1C-CD23-44A9-987A-D28159962A61}"/>
                  </a:ext>
                </a:extLst>
              </p:cNvPr>
              <p:cNvSpPr>
                <a:spLocks noChangeArrowheads="1"/>
              </p:cNvSpPr>
              <p:nvPr/>
            </p:nvSpPr>
            <p:spPr bwMode="auto">
              <a:xfrm>
                <a:off x="13684506" y="3585811"/>
                <a:ext cx="569794" cy="232732"/>
              </a:xfrm>
              <a:prstGeom prst="rect">
                <a:avLst/>
              </a:prstGeom>
              <a:solidFill>
                <a:srgbClr val="C7C8CD"/>
              </a:solidFill>
              <a:ln w="9525">
                <a:solidFill>
                  <a:schemeClr val="accent6"/>
                </a:solidFill>
                <a:prstDash val="solid"/>
                <a:miter lim="800000"/>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grpSp>
        <p:sp>
          <p:nvSpPr>
            <p:cNvPr id="1568" name="Oval 1567">
              <a:extLst>
                <a:ext uri="{FF2B5EF4-FFF2-40B4-BE49-F238E27FC236}">
                  <a16:creationId xmlns:a16="http://schemas.microsoft.com/office/drawing/2014/main" id="{5D7AF16C-1888-44E1-9B41-FD030D2B3747}"/>
                </a:ext>
              </a:extLst>
            </p:cNvPr>
            <p:cNvSpPr/>
            <p:nvPr/>
          </p:nvSpPr>
          <p:spPr>
            <a:xfrm>
              <a:off x="6692327" y="2446986"/>
              <a:ext cx="261082" cy="261081"/>
            </a:xfrm>
            <a:prstGeom prst="ellipse">
              <a:avLst/>
            </a:prstGeom>
            <a:solidFill>
              <a:srgbClr val="E9E9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569" name="Freeform 62">
              <a:extLst>
                <a:ext uri="{FF2B5EF4-FFF2-40B4-BE49-F238E27FC236}">
                  <a16:creationId xmlns:a16="http://schemas.microsoft.com/office/drawing/2014/main" id="{776A0F41-C306-4F6F-AF28-3C65B3082C3D}"/>
                </a:ext>
              </a:extLst>
            </p:cNvPr>
            <p:cNvSpPr/>
            <p:nvPr/>
          </p:nvSpPr>
          <p:spPr>
            <a:xfrm>
              <a:off x="6748590" y="2479996"/>
              <a:ext cx="196158" cy="195395"/>
            </a:xfrm>
            <a:custGeom>
              <a:avLst/>
              <a:gdLst/>
              <a:ahLst/>
              <a:cxnLst/>
              <a:rect l="l" t="t" r="r" b="b"/>
              <a:pathLst>
                <a:path w="229493" h="228600">
                  <a:moveTo>
                    <a:pt x="174129" y="159395"/>
                  </a:moveTo>
                  <a:cubicBezTo>
                    <a:pt x="169962" y="178445"/>
                    <a:pt x="163414" y="194072"/>
                    <a:pt x="154484" y="206275"/>
                  </a:cubicBezTo>
                  <a:cubicBezTo>
                    <a:pt x="174724" y="197346"/>
                    <a:pt x="190500" y="183356"/>
                    <a:pt x="201811" y="164306"/>
                  </a:cubicBezTo>
                  <a:cubicBezTo>
                    <a:pt x="194370" y="162222"/>
                    <a:pt x="185142" y="160585"/>
                    <a:pt x="174129" y="159395"/>
                  </a:cubicBezTo>
                  <a:close/>
                  <a:moveTo>
                    <a:pt x="55811" y="159395"/>
                  </a:moveTo>
                  <a:cubicBezTo>
                    <a:pt x="44798" y="160585"/>
                    <a:pt x="35421" y="161925"/>
                    <a:pt x="27682" y="163413"/>
                  </a:cubicBezTo>
                  <a:cubicBezTo>
                    <a:pt x="39886" y="184844"/>
                    <a:pt x="57448" y="199876"/>
                    <a:pt x="80367" y="208508"/>
                  </a:cubicBezTo>
                  <a:cubicBezTo>
                    <a:pt x="69354" y="195709"/>
                    <a:pt x="61169" y="179338"/>
                    <a:pt x="55811" y="159395"/>
                  </a:cubicBezTo>
                  <a:close/>
                  <a:moveTo>
                    <a:pt x="121444" y="156716"/>
                  </a:moveTo>
                  <a:lnTo>
                    <a:pt x="121444" y="213419"/>
                  </a:lnTo>
                  <a:cubicBezTo>
                    <a:pt x="129778" y="211038"/>
                    <a:pt x="137294" y="204862"/>
                    <a:pt x="143991" y="194890"/>
                  </a:cubicBezTo>
                  <a:cubicBezTo>
                    <a:pt x="150689" y="184919"/>
                    <a:pt x="155823" y="172640"/>
                    <a:pt x="159395" y="158055"/>
                  </a:cubicBezTo>
                  <a:cubicBezTo>
                    <a:pt x="147787" y="157162"/>
                    <a:pt x="135136" y="156716"/>
                    <a:pt x="121444" y="156716"/>
                  </a:cubicBezTo>
                  <a:close/>
                  <a:moveTo>
                    <a:pt x="107603" y="156716"/>
                  </a:moveTo>
                  <a:cubicBezTo>
                    <a:pt x="93911" y="156716"/>
                    <a:pt x="81260" y="157162"/>
                    <a:pt x="69652" y="158055"/>
                  </a:cubicBezTo>
                  <a:cubicBezTo>
                    <a:pt x="73224" y="172640"/>
                    <a:pt x="78433" y="184844"/>
                    <a:pt x="85279" y="194667"/>
                  </a:cubicBezTo>
                  <a:cubicBezTo>
                    <a:pt x="92125" y="204489"/>
                    <a:pt x="99566" y="210591"/>
                    <a:pt x="107603" y="212973"/>
                  </a:cubicBezTo>
                  <a:close/>
                  <a:moveTo>
                    <a:pt x="163414" y="91082"/>
                  </a:moveTo>
                  <a:cubicBezTo>
                    <a:pt x="150614" y="91975"/>
                    <a:pt x="136624" y="92571"/>
                    <a:pt x="121444" y="92868"/>
                  </a:cubicBezTo>
                  <a:lnTo>
                    <a:pt x="121444" y="142428"/>
                  </a:lnTo>
                  <a:cubicBezTo>
                    <a:pt x="136327" y="142428"/>
                    <a:pt x="150019" y="143023"/>
                    <a:pt x="162521" y="144214"/>
                  </a:cubicBezTo>
                  <a:cubicBezTo>
                    <a:pt x="164009" y="134391"/>
                    <a:pt x="164753" y="124420"/>
                    <a:pt x="164753" y="114300"/>
                  </a:cubicBezTo>
                  <a:cubicBezTo>
                    <a:pt x="164753" y="106561"/>
                    <a:pt x="164306" y="98822"/>
                    <a:pt x="163414" y="91082"/>
                  </a:cubicBezTo>
                  <a:close/>
                  <a:moveTo>
                    <a:pt x="65633" y="91082"/>
                  </a:moveTo>
                  <a:cubicBezTo>
                    <a:pt x="64740" y="98822"/>
                    <a:pt x="64294" y="106561"/>
                    <a:pt x="64294" y="114300"/>
                  </a:cubicBezTo>
                  <a:cubicBezTo>
                    <a:pt x="64294" y="124420"/>
                    <a:pt x="65038" y="134243"/>
                    <a:pt x="66526" y="143768"/>
                  </a:cubicBezTo>
                  <a:cubicBezTo>
                    <a:pt x="79326" y="142875"/>
                    <a:pt x="93018" y="142428"/>
                    <a:pt x="107603" y="142428"/>
                  </a:cubicBezTo>
                  <a:lnTo>
                    <a:pt x="107603" y="92868"/>
                  </a:lnTo>
                  <a:cubicBezTo>
                    <a:pt x="92720" y="92571"/>
                    <a:pt x="78730" y="91975"/>
                    <a:pt x="65633" y="91082"/>
                  </a:cubicBezTo>
                  <a:close/>
                  <a:moveTo>
                    <a:pt x="19199" y="84385"/>
                  </a:moveTo>
                  <a:cubicBezTo>
                    <a:pt x="15925" y="93910"/>
                    <a:pt x="14288" y="103882"/>
                    <a:pt x="14288" y="114300"/>
                  </a:cubicBezTo>
                  <a:cubicBezTo>
                    <a:pt x="14288" y="126801"/>
                    <a:pt x="16669" y="138856"/>
                    <a:pt x="21431" y="150465"/>
                  </a:cubicBezTo>
                  <a:cubicBezTo>
                    <a:pt x="29468" y="148381"/>
                    <a:pt x="39886" y="146595"/>
                    <a:pt x="52685" y="145107"/>
                  </a:cubicBezTo>
                  <a:cubicBezTo>
                    <a:pt x="50899" y="134987"/>
                    <a:pt x="50006" y="124718"/>
                    <a:pt x="50006" y="114300"/>
                  </a:cubicBezTo>
                  <a:cubicBezTo>
                    <a:pt x="50006" y="105965"/>
                    <a:pt x="50602" y="97780"/>
                    <a:pt x="51792" y="89743"/>
                  </a:cubicBezTo>
                  <a:cubicBezTo>
                    <a:pt x="37803" y="88255"/>
                    <a:pt x="26938" y="86469"/>
                    <a:pt x="19199" y="84385"/>
                  </a:cubicBezTo>
                  <a:close/>
                  <a:moveTo>
                    <a:pt x="209625" y="83544"/>
                  </a:moveTo>
                  <a:lnTo>
                    <a:pt x="196900" y="86506"/>
                  </a:lnTo>
                  <a:cubicBezTo>
                    <a:pt x="191542" y="87473"/>
                    <a:pt x="185142" y="88404"/>
                    <a:pt x="177701" y="89297"/>
                  </a:cubicBezTo>
                  <a:cubicBezTo>
                    <a:pt x="178594" y="97631"/>
                    <a:pt x="179040" y="105965"/>
                    <a:pt x="179040" y="114300"/>
                  </a:cubicBezTo>
                  <a:cubicBezTo>
                    <a:pt x="179040" y="125015"/>
                    <a:pt x="178296" y="135433"/>
                    <a:pt x="176808" y="145554"/>
                  </a:cubicBezTo>
                  <a:cubicBezTo>
                    <a:pt x="189905" y="147042"/>
                    <a:pt x="200323" y="148828"/>
                    <a:pt x="208062" y="150911"/>
                  </a:cubicBezTo>
                  <a:cubicBezTo>
                    <a:pt x="212824" y="139303"/>
                    <a:pt x="215206" y="127099"/>
                    <a:pt x="215206" y="114300"/>
                  </a:cubicBezTo>
                  <a:cubicBezTo>
                    <a:pt x="215206" y="107602"/>
                    <a:pt x="214536" y="101054"/>
                    <a:pt x="213197" y="94654"/>
                  </a:cubicBezTo>
                  <a:close/>
                  <a:moveTo>
                    <a:pt x="154484" y="22324"/>
                  </a:moveTo>
                  <a:cubicBezTo>
                    <a:pt x="164306" y="36016"/>
                    <a:pt x="171301" y="53727"/>
                    <a:pt x="175469" y="75455"/>
                  </a:cubicBezTo>
                  <a:cubicBezTo>
                    <a:pt x="188268" y="73967"/>
                    <a:pt x="197942" y="72181"/>
                    <a:pt x="204490" y="70098"/>
                  </a:cubicBezTo>
                  <a:cubicBezTo>
                    <a:pt x="193774" y="48071"/>
                    <a:pt x="177106" y="32147"/>
                    <a:pt x="154484" y="22324"/>
                  </a:cubicBezTo>
                  <a:close/>
                  <a:moveTo>
                    <a:pt x="80367" y="20091"/>
                  </a:moveTo>
                  <a:cubicBezTo>
                    <a:pt x="55067" y="29319"/>
                    <a:pt x="36463" y="46285"/>
                    <a:pt x="24557" y="70991"/>
                  </a:cubicBezTo>
                  <a:cubicBezTo>
                    <a:pt x="31998" y="72777"/>
                    <a:pt x="41821" y="74265"/>
                    <a:pt x="54025" y="75455"/>
                  </a:cubicBezTo>
                  <a:cubicBezTo>
                    <a:pt x="59383" y="52834"/>
                    <a:pt x="68164" y="34379"/>
                    <a:pt x="80367" y="20091"/>
                  </a:cubicBezTo>
                  <a:close/>
                  <a:moveTo>
                    <a:pt x="107603" y="15627"/>
                  </a:moveTo>
                  <a:cubicBezTo>
                    <a:pt x="98971" y="18305"/>
                    <a:pt x="91083" y="25152"/>
                    <a:pt x="83939" y="36165"/>
                  </a:cubicBezTo>
                  <a:cubicBezTo>
                    <a:pt x="76796" y="47178"/>
                    <a:pt x="71438" y="60722"/>
                    <a:pt x="67866" y="76795"/>
                  </a:cubicBezTo>
                  <a:cubicBezTo>
                    <a:pt x="80367" y="77688"/>
                    <a:pt x="93613" y="78283"/>
                    <a:pt x="107603" y="78581"/>
                  </a:cubicBezTo>
                  <a:close/>
                  <a:moveTo>
                    <a:pt x="121444" y="15180"/>
                  </a:moveTo>
                  <a:lnTo>
                    <a:pt x="121444" y="78581"/>
                  </a:lnTo>
                  <a:cubicBezTo>
                    <a:pt x="135731" y="78283"/>
                    <a:pt x="148828" y="77688"/>
                    <a:pt x="160735" y="76795"/>
                  </a:cubicBezTo>
                  <a:cubicBezTo>
                    <a:pt x="157460" y="60722"/>
                    <a:pt x="152326" y="47104"/>
                    <a:pt x="145331" y="35942"/>
                  </a:cubicBezTo>
                  <a:cubicBezTo>
                    <a:pt x="138336" y="24780"/>
                    <a:pt x="130374" y="17859"/>
                    <a:pt x="121444" y="15180"/>
                  </a:cubicBezTo>
                  <a:close/>
                  <a:moveTo>
                    <a:pt x="114747" y="0"/>
                  </a:moveTo>
                  <a:cubicBezTo>
                    <a:pt x="115044" y="0"/>
                    <a:pt x="115416" y="0"/>
                    <a:pt x="115863" y="0"/>
                  </a:cubicBezTo>
                  <a:cubicBezTo>
                    <a:pt x="116309" y="0"/>
                    <a:pt x="116533" y="0"/>
                    <a:pt x="116533" y="0"/>
                  </a:cubicBezTo>
                  <a:cubicBezTo>
                    <a:pt x="116830" y="0"/>
                    <a:pt x="117128" y="0"/>
                    <a:pt x="117426" y="0"/>
                  </a:cubicBezTo>
                  <a:cubicBezTo>
                    <a:pt x="117723" y="0"/>
                    <a:pt x="117872" y="0"/>
                    <a:pt x="117872" y="0"/>
                  </a:cubicBezTo>
                  <a:cubicBezTo>
                    <a:pt x="119063" y="0"/>
                    <a:pt x="120253" y="0"/>
                    <a:pt x="121444" y="0"/>
                  </a:cubicBezTo>
                  <a:cubicBezTo>
                    <a:pt x="151507" y="1786"/>
                    <a:pt x="177031" y="13692"/>
                    <a:pt x="198016" y="35718"/>
                  </a:cubicBezTo>
                  <a:cubicBezTo>
                    <a:pt x="219001" y="57745"/>
                    <a:pt x="229493" y="83939"/>
                    <a:pt x="229493" y="114300"/>
                  </a:cubicBezTo>
                  <a:cubicBezTo>
                    <a:pt x="229493" y="144661"/>
                    <a:pt x="219001" y="170854"/>
                    <a:pt x="198016" y="192881"/>
                  </a:cubicBezTo>
                  <a:cubicBezTo>
                    <a:pt x="177031" y="214907"/>
                    <a:pt x="151507" y="226814"/>
                    <a:pt x="121444" y="228600"/>
                  </a:cubicBezTo>
                  <a:cubicBezTo>
                    <a:pt x="120253" y="228600"/>
                    <a:pt x="119063" y="228600"/>
                    <a:pt x="117872" y="228600"/>
                  </a:cubicBezTo>
                  <a:cubicBezTo>
                    <a:pt x="117872" y="228600"/>
                    <a:pt x="117723" y="228600"/>
                    <a:pt x="117426" y="228600"/>
                  </a:cubicBezTo>
                  <a:cubicBezTo>
                    <a:pt x="117128" y="228600"/>
                    <a:pt x="116979" y="228600"/>
                    <a:pt x="116979" y="228600"/>
                  </a:cubicBezTo>
                  <a:cubicBezTo>
                    <a:pt x="116681" y="228600"/>
                    <a:pt x="116309" y="228600"/>
                    <a:pt x="115863" y="228600"/>
                  </a:cubicBezTo>
                  <a:cubicBezTo>
                    <a:pt x="115416" y="228600"/>
                    <a:pt x="115044" y="228600"/>
                    <a:pt x="114747" y="228600"/>
                  </a:cubicBezTo>
                  <a:cubicBezTo>
                    <a:pt x="83195" y="228600"/>
                    <a:pt x="56183" y="217438"/>
                    <a:pt x="33710" y="195113"/>
                  </a:cubicBezTo>
                  <a:cubicBezTo>
                    <a:pt x="11237" y="172789"/>
                    <a:pt x="0" y="145851"/>
                    <a:pt x="0" y="114300"/>
                  </a:cubicBezTo>
                  <a:cubicBezTo>
                    <a:pt x="0" y="82748"/>
                    <a:pt x="11237" y="55810"/>
                    <a:pt x="33710" y="33486"/>
                  </a:cubicBezTo>
                  <a:cubicBezTo>
                    <a:pt x="56183" y="11162"/>
                    <a:pt x="83195" y="0"/>
                    <a:pt x="114747" y="0"/>
                  </a:cubicBezTo>
                  <a:close/>
                </a:path>
              </a:pathLst>
            </a:custGeom>
            <a:solidFill>
              <a:schemeClr val="accent6"/>
            </a:solidFill>
            <a:ln w="0">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a:ln>
                    <a:noFill/>
                  </a:ln>
                  <a:solidFill>
                    <a:srgbClr val="292A2E"/>
                  </a:solidFill>
                  <a:effectLst/>
                  <a:uLnTx/>
                  <a:uFillTx/>
                  <a:latin typeface="Open Sans"/>
                  <a:ea typeface="+mn-ea"/>
                  <a:cs typeface="+mn-cs"/>
                </a:rPr>
                <a:t> </a:t>
              </a: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cxnSp>
        <p:nvCxnSpPr>
          <p:cNvPr id="784" name="Straight Connector 783">
            <a:extLst>
              <a:ext uri="{FF2B5EF4-FFF2-40B4-BE49-F238E27FC236}">
                <a16:creationId xmlns:a16="http://schemas.microsoft.com/office/drawing/2014/main" id="{3CFFA9ED-A008-4EFB-8DDC-7C54F54184BB}"/>
              </a:ext>
            </a:extLst>
          </p:cNvPr>
          <p:cNvCxnSpPr>
            <a:cxnSpLocks/>
          </p:cNvCxnSpPr>
          <p:nvPr/>
        </p:nvCxnSpPr>
        <p:spPr>
          <a:xfrm flipV="1">
            <a:off x="5024703" y="3864106"/>
            <a:ext cx="470710" cy="1"/>
          </a:xfrm>
          <a:prstGeom prst="line">
            <a:avLst/>
          </a:prstGeom>
          <a:ln w="7620">
            <a:solidFill>
              <a:schemeClr val="accent2"/>
            </a:solidFill>
            <a:prstDash val="dash"/>
          </a:ln>
        </p:spPr>
        <p:style>
          <a:lnRef idx="1">
            <a:schemeClr val="accent1"/>
          </a:lnRef>
          <a:fillRef idx="0">
            <a:schemeClr val="accent1"/>
          </a:fillRef>
          <a:effectRef idx="0">
            <a:schemeClr val="accent1"/>
          </a:effectRef>
          <a:fontRef idx="minor">
            <a:schemeClr val="tx1"/>
          </a:fontRef>
        </p:style>
      </p:cxnSp>
      <p:grpSp>
        <p:nvGrpSpPr>
          <p:cNvPr id="785" name="Group 784">
            <a:extLst>
              <a:ext uri="{FF2B5EF4-FFF2-40B4-BE49-F238E27FC236}">
                <a16:creationId xmlns:a16="http://schemas.microsoft.com/office/drawing/2014/main" id="{4A40BE1F-3DC8-4D23-B60B-08A4A87C6DF5}"/>
              </a:ext>
            </a:extLst>
          </p:cNvPr>
          <p:cNvGrpSpPr/>
          <p:nvPr/>
        </p:nvGrpSpPr>
        <p:grpSpPr>
          <a:xfrm>
            <a:off x="4505797" y="3481822"/>
            <a:ext cx="591616" cy="572169"/>
            <a:chOff x="3666970" y="2269726"/>
            <a:chExt cx="534121" cy="516563"/>
          </a:xfrm>
        </p:grpSpPr>
        <p:sp>
          <p:nvSpPr>
            <p:cNvPr id="1559" name="Rectangle 1558">
              <a:extLst>
                <a:ext uri="{FF2B5EF4-FFF2-40B4-BE49-F238E27FC236}">
                  <a16:creationId xmlns:a16="http://schemas.microsoft.com/office/drawing/2014/main" id="{9AC6C9DB-9C51-42D5-9CB6-D9D8E40CCAAE}"/>
                </a:ext>
              </a:extLst>
            </p:cNvPr>
            <p:cNvSpPr/>
            <p:nvPr/>
          </p:nvSpPr>
          <p:spPr>
            <a:xfrm>
              <a:off x="3666970" y="2631105"/>
              <a:ext cx="534121" cy="155184"/>
            </a:xfrm>
            <a:prstGeom prst="rect">
              <a:avLst/>
            </a:prstGeom>
            <a:noFill/>
          </p:spPr>
          <p:txBody>
            <a:bodyPr wrap="non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44546A"/>
                  </a:solidFill>
                  <a:effectLst/>
                  <a:uLnTx/>
                  <a:uFillTx/>
                  <a:latin typeface="Open Sans"/>
                  <a:ea typeface="+mn-ea"/>
                  <a:cs typeface="+mn-cs"/>
                </a:rPr>
                <a:t>Firewall</a:t>
              </a:r>
              <a:endParaRPr kumimoji="0" lang="he-IL" sz="800" b="0" i="0" u="none" strike="noStrike" kern="1200" cap="none" spc="0" normalizeH="0" baseline="0" noProof="0">
                <a:ln>
                  <a:noFill/>
                </a:ln>
                <a:solidFill>
                  <a:srgbClr val="44546A"/>
                </a:solidFill>
                <a:effectLst/>
                <a:uLnTx/>
                <a:uFillTx/>
                <a:latin typeface="Open Sans"/>
                <a:ea typeface="+mn-ea"/>
                <a:cs typeface="+mn-cs"/>
              </a:endParaRPr>
            </a:p>
          </p:txBody>
        </p:sp>
        <p:grpSp>
          <p:nvGrpSpPr>
            <p:cNvPr id="1560" name="Group 1559">
              <a:extLst>
                <a:ext uri="{FF2B5EF4-FFF2-40B4-BE49-F238E27FC236}">
                  <a16:creationId xmlns:a16="http://schemas.microsoft.com/office/drawing/2014/main" id="{37F0D07B-F825-47BD-BBA0-B6D7D16B67EF}"/>
                </a:ext>
              </a:extLst>
            </p:cNvPr>
            <p:cNvGrpSpPr/>
            <p:nvPr/>
          </p:nvGrpSpPr>
          <p:grpSpPr>
            <a:xfrm>
              <a:off x="3739078" y="2269726"/>
              <a:ext cx="377249" cy="382128"/>
              <a:chOff x="1022298" y="3925809"/>
              <a:chExt cx="368300" cy="373062"/>
            </a:xfrm>
            <a:solidFill>
              <a:schemeClr val="accent6"/>
            </a:solidFill>
          </p:grpSpPr>
          <p:sp>
            <p:nvSpPr>
              <p:cNvPr id="1561" name="Freeform 408">
                <a:extLst>
                  <a:ext uri="{FF2B5EF4-FFF2-40B4-BE49-F238E27FC236}">
                    <a16:creationId xmlns:a16="http://schemas.microsoft.com/office/drawing/2014/main" id="{D629F42C-E87F-4E7C-A230-43D2BCDEEFBD}"/>
                  </a:ext>
                </a:extLst>
              </p:cNvPr>
              <p:cNvSpPr>
                <a:spLocks noEditPoints="1"/>
              </p:cNvSpPr>
              <p:nvPr/>
            </p:nvSpPr>
            <p:spPr bwMode="auto">
              <a:xfrm>
                <a:off x="1200098" y="4189334"/>
                <a:ext cx="130175" cy="60325"/>
              </a:xfrm>
              <a:custGeom>
                <a:avLst/>
                <a:gdLst>
                  <a:gd name="T0" fmla="*/ 62 w 64"/>
                  <a:gd name="T1" fmla="*/ 30 h 30"/>
                  <a:gd name="T2" fmla="*/ 3 w 64"/>
                  <a:gd name="T3" fmla="*/ 30 h 30"/>
                  <a:gd name="T4" fmla="*/ 0 w 64"/>
                  <a:gd name="T5" fmla="*/ 27 h 30"/>
                  <a:gd name="T6" fmla="*/ 0 w 64"/>
                  <a:gd name="T7" fmla="*/ 3 h 30"/>
                  <a:gd name="T8" fmla="*/ 3 w 64"/>
                  <a:gd name="T9" fmla="*/ 0 h 30"/>
                  <a:gd name="T10" fmla="*/ 62 w 64"/>
                  <a:gd name="T11" fmla="*/ 0 h 30"/>
                  <a:gd name="T12" fmla="*/ 64 w 64"/>
                  <a:gd name="T13" fmla="*/ 3 h 30"/>
                  <a:gd name="T14" fmla="*/ 64 w 64"/>
                  <a:gd name="T15" fmla="*/ 27 h 30"/>
                  <a:gd name="T16" fmla="*/ 62 w 64"/>
                  <a:gd name="T17" fmla="*/ 30 h 30"/>
                  <a:gd name="T18" fmla="*/ 5 w 64"/>
                  <a:gd name="T19" fmla="*/ 25 h 30"/>
                  <a:gd name="T20" fmla="*/ 59 w 64"/>
                  <a:gd name="T21" fmla="*/ 25 h 30"/>
                  <a:gd name="T22" fmla="*/ 59 w 64"/>
                  <a:gd name="T23" fmla="*/ 6 h 30"/>
                  <a:gd name="T24" fmla="*/ 5 w 64"/>
                  <a:gd name="T25" fmla="*/ 6 h 30"/>
                  <a:gd name="T26" fmla="*/ 5 w 64"/>
                  <a:gd name="T27" fmla="*/ 2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30">
                    <a:moveTo>
                      <a:pt x="62" y="30"/>
                    </a:moveTo>
                    <a:cubicBezTo>
                      <a:pt x="3" y="30"/>
                      <a:pt x="3" y="30"/>
                      <a:pt x="3" y="30"/>
                    </a:cubicBezTo>
                    <a:cubicBezTo>
                      <a:pt x="1" y="30"/>
                      <a:pt x="0" y="29"/>
                      <a:pt x="0" y="27"/>
                    </a:cubicBezTo>
                    <a:cubicBezTo>
                      <a:pt x="0" y="3"/>
                      <a:pt x="0" y="3"/>
                      <a:pt x="0" y="3"/>
                    </a:cubicBezTo>
                    <a:cubicBezTo>
                      <a:pt x="0" y="2"/>
                      <a:pt x="1" y="0"/>
                      <a:pt x="3" y="0"/>
                    </a:cubicBezTo>
                    <a:cubicBezTo>
                      <a:pt x="62" y="0"/>
                      <a:pt x="62" y="0"/>
                      <a:pt x="62" y="0"/>
                    </a:cubicBezTo>
                    <a:cubicBezTo>
                      <a:pt x="63" y="0"/>
                      <a:pt x="64" y="2"/>
                      <a:pt x="64" y="3"/>
                    </a:cubicBezTo>
                    <a:cubicBezTo>
                      <a:pt x="64" y="27"/>
                      <a:pt x="64" y="27"/>
                      <a:pt x="64" y="27"/>
                    </a:cubicBezTo>
                    <a:cubicBezTo>
                      <a:pt x="64" y="29"/>
                      <a:pt x="63" y="30"/>
                      <a:pt x="62" y="30"/>
                    </a:cubicBezTo>
                    <a:close/>
                    <a:moveTo>
                      <a:pt x="5" y="25"/>
                    </a:moveTo>
                    <a:cubicBezTo>
                      <a:pt x="59" y="25"/>
                      <a:pt x="59" y="25"/>
                      <a:pt x="59" y="25"/>
                    </a:cubicBezTo>
                    <a:cubicBezTo>
                      <a:pt x="59" y="6"/>
                      <a:pt x="59" y="6"/>
                      <a:pt x="59" y="6"/>
                    </a:cubicBezTo>
                    <a:cubicBezTo>
                      <a:pt x="5" y="6"/>
                      <a:pt x="5" y="6"/>
                      <a:pt x="5" y="6"/>
                    </a:cubicBezTo>
                    <a:lnTo>
                      <a:pt x="5" y="2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1562" name="Freeform 409">
                <a:extLst>
                  <a:ext uri="{FF2B5EF4-FFF2-40B4-BE49-F238E27FC236}">
                    <a16:creationId xmlns:a16="http://schemas.microsoft.com/office/drawing/2014/main" id="{89236D14-CC93-4C10-9DE6-6AB7C90533FD}"/>
                  </a:ext>
                </a:extLst>
              </p:cNvPr>
              <p:cNvSpPr>
                <a:spLocks noEditPoints="1"/>
              </p:cNvSpPr>
              <p:nvPr/>
            </p:nvSpPr>
            <p:spPr bwMode="auto">
              <a:xfrm>
                <a:off x="1081036" y="4189334"/>
                <a:ext cx="128587" cy="60325"/>
              </a:xfrm>
              <a:custGeom>
                <a:avLst/>
                <a:gdLst>
                  <a:gd name="T0" fmla="*/ 62 w 64"/>
                  <a:gd name="T1" fmla="*/ 30 h 30"/>
                  <a:gd name="T2" fmla="*/ 3 w 64"/>
                  <a:gd name="T3" fmla="*/ 30 h 30"/>
                  <a:gd name="T4" fmla="*/ 0 w 64"/>
                  <a:gd name="T5" fmla="*/ 27 h 30"/>
                  <a:gd name="T6" fmla="*/ 0 w 64"/>
                  <a:gd name="T7" fmla="*/ 3 h 30"/>
                  <a:gd name="T8" fmla="*/ 3 w 64"/>
                  <a:gd name="T9" fmla="*/ 0 h 30"/>
                  <a:gd name="T10" fmla="*/ 62 w 64"/>
                  <a:gd name="T11" fmla="*/ 0 h 30"/>
                  <a:gd name="T12" fmla="*/ 64 w 64"/>
                  <a:gd name="T13" fmla="*/ 3 h 30"/>
                  <a:gd name="T14" fmla="*/ 64 w 64"/>
                  <a:gd name="T15" fmla="*/ 27 h 30"/>
                  <a:gd name="T16" fmla="*/ 62 w 64"/>
                  <a:gd name="T17" fmla="*/ 30 h 30"/>
                  <a:gd name="T18" fmla="*/ 6 w 64"/>
                  <a:gd name="T19" fmla="*/ 25 h 30"/>
                  <a:gd name="T20" fmla="*/ 59 w 64"/>
                  <a:gd name="T21" fmla="*/ 25 h 30"/>
                  <a:gd name="T22" fmla="*/ 59 w 64"/>
                  <a:gd name="T23" fmla="*/ 6 h 30"/>
                  <a:gd name="T24" fmla="*/ 6 w 64"/>
                  <a:gd name="T25" fmla="*/ 6 h 30"/>
                  <a:gd name="T26" fmla="*/ 6 w 64"/>
                  <a:gd name="T27" fmla="*/ 2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30">
                    <a:moveTo>
                      <a:pt x="62" y="30"/>
                    </a:moveTo>
                    <a:cubicBezTo>
                      <a:pt x="3" y="30"/>
                      <a:pt x="3" y="30"/>
                      <a:pt x="3" y="30"/>
                    </a:cubicBezTo>
                    <a:cubicBezTo>
                      <a:pt x="1" y="30"/>
                      <a:pt x="0" y="29"/>
                      <a:pt x="0" y="27"/>
                    </a:cubicBezTo>
                    <a:cubicBezTo>
                      <a:pt x="0" y="3"/>
                      <a:pt x="0" y="3"/>
                      <a:pt x="0" y="3"/>
                    </a:cubicBezTo>
                    <a:cubicBezTo>
                      <a:pt x="0" y="2"/>
                      <a:pt x="1" y="0"/>
                      <a:pt x="3" y="0"/>
                    </a:cubicBezTo>
                    <a:cubicBezTo>
                      <a:pt x="62" y="0"/>
                      <a:pt x="62" y="0"/>
                      <a:pt x="62" y="0"/>
                    </a:cubicBezTo>
                    <a:cubicBezTo>
                      <a:pt x="63" y="0"/>
                      <a:pt x="64" y="2"/>
                      <a:pt x="64" y="3"/>
                    </a:cubicBezTo>
                    <a:cubicBezTo>
                      <a:pt x="64" y="27"/>
                      <a:pt x="64" y="27"/>
                      <a:pt x="64" y="27"/>
                    </a:cubicBezTo>
                    <a:cubicBezTo>
                      <a:pt x="64" y="29"/>
                      <a:pt x="63" y="30"/>
                      <a:pt x="62" y="30"/>
                    </a:cubicBezTo>
                    <a:close/>
                    <a:moveTo>
                      <a:pt x="6" y="25"/>
                    </a:moveTo>
                    <a:cubicBezTo>
                      <a:pt x="59" y="25"/>
                      <a:pt x="59" y="25"/>
                      <a:pt x="59" y="25"/>
                    </a:cubicBezTo>
                    <a:cubicBezTo>
                      <a:pt x="59" y="6"/>
                      <a:pt x="59" y="6"/>
                      <a:pt x="59" y="6"/>
                    </a:cubicBezTo>
                    <a:cubicBezTo>
                      <a:pt x="6" y="6"/>
                      <a:pt x="6" y="6"/>
                      <a:pt x="6" y="6"/>
                    </a:cubicBezTo>
                    <a:lnTo>
                      <a:pt x="6" y="2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1563" name="Freeform 410">
                <a:extLst>
                  <a:ext uri="{FF2B5EF4-FFF2-40B4-BE49-F238E27FC236}">
                    <a16:creationId xmlns:a16="http://schemas.microsoft.com/office/drawing/2014/main" id="{62C4ECF5-4323-48D1-A734-7D17779D7F8B}"/>
                  </a:ext>
                </a:extLst>
              </p:cNvPr>
              <p:cNvSpPr>
                <a:spLocks noEditPoints="1"/>
              </p:cNvSpPr>
              <p:nvPr/>
            </p:nvSpPr>
            <p:spPr bwMode="auto">
              <a:xfrm>
                <a:off x="1141361" y="4240134"/>
                <a:ext cx="130175" cy="58737"/>
              </a:xfrm>
              <a:custGeom>
                <a:avLst/>
                <a:gdLst>
                  <a:gd name="T0" fmla="*/ 61 w 64"/>
                  <a:gd name="T1" fmla="*/ 29 h 29"/>
                  <a:gd name="T2" fmla="*/ 2 w 64"/>
                  <a:gd name="T3" fmla="*/ 29 h 29"/>
                  <a:gd name="T4" fmla="*/ 0 w 64"/>
                  <a:gd name="T5" fmla="*/ 27 h 29"/>
                  <a:gd name="T6" fmla="*/ 0 w 64"/>
                  <a:gd name="T7" fmla="*/ 2 h 29"/>
                  <a:gd name="T8" fmla="*/ 2 w 64"/>
                  <a:gd name="T9" fmla="*/ 0 h 29"/>
                  <a:gd name="T10" fmla="*/ 61 w 64"/>
                  <a:gd name="T11" fmla="*/ 0 h 29"/>
                  <a:gd name="T12" fmla="*/ 64 w 64"/>
                  <a:gd name="T13" fmla="*/ 2 h 29"/>
                  <a:gd name="T14" fmla="*/ 64 w 64"/>
                  <a:gd name="T15" fmla="*/ 27 h 29"/>
                  <a:gd name="T16" fmla="*/ 61 w 64"/>
                  <a:gd name="T17" fmla="*/ 29 h 29"/>
                  <a:gd name="T18" fmla="*/ 5 w 64"/>
                  <a:gd name="T19" fmla="*/ 24 h 29"/>
                  <a:gd name="T20" fmla="*/ 59 w 64"/>
                  <a:gd name="T21" fmla="*/ 24 h 29"/>
                  <a:gd name="T22" fmla="*/ 59 w 64"/>
                  <a:gd name="T23" fmla="*/ 5 h 29"/>
                  <a:gd name="T24" fmla="*/ 5 w 64"/>
                  <a:gd name="T25" fmla="*/ 5 h 29"/>
                  <a:gd name="T26" fmla="*/ 5 w 64"/>
                  <a:gd name="T27" fmla="*/ 2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29">
                    <a:moveTo>
                      <a:pt x="61" y="29"/>
                    </a:moveTo>
                    <a:cubicBezTo>
                      <a:pt x="2" y="29"/>
                      <a:pt x="2" y="29"/>
                      <a:pt x="2" y="29"/>
                    </a:cubicBezTo>
                    <a:cubicBezTo>
                      <a:pt x="1" y="29"/>
                      <a:pt x="0" y="28"/>
                      <a:pt x="0" y="27"/>
                    </a:cubicBezTo>
                    <a:cubicBezTo>
                      <a:pt x="0" y="2"/>
                      <a:pt x="0" y="2"/>
                      <a:pt x="0" y="2"/>
                    </a:cubicBezTo>
                    <a:cubicBezTo>
                      <a:pt x="0" y="1"/>
                      <a:pt x="1" y="0"/>
                      <a:pt x="2" y="0"/>
                    </a:cubicBezTo>
                    <a:cubicBezTo>
                      <a:pt x="61" y="0"/>
                      <a:pt x="61" y="0"/>
                      <a:pt x="61" y="0"/>
                    </a:cubicBezTo>
                    <a:cubicBezTo>
                      <a:pt x="63" y="0"/>
                      <a:pt x="64" y="1"/>
                      <a:pt x="64" y="2"/>
                    </a:cubicBezTo>
                    <a:cubicBezTo>
                      <a:pt x="64" y="27"/>
                      <a:pt x="64" y="27"/>
                      <a:pt x="64" y="27"/>
                    </a:cubicBezTo>
                    <a:cubicBezTo>
                      <a:pt x="64" y="28"/>
                      <a:pt x="63" y="29"/>
                      <a:pt x="61" y="29"/>
                    </a:cubicBezTo>
                    <a:close/>
                    <a:moveTo>
                      <a:pt x="5" y="24"/>
                    </a:moveTo>
                    <a:cubicBezTo>
                      <a:pt x="59" y="24"/>
                      <a:pt x="59" y="24"/>
                      <a:pt x="59" y="24"/>
                    </a:cubicBezTo>
                    <a:cubicBezTo>
                      <a:pt x="59" y="5"/>
                      <a:pt x="59" y="5"/>
                      <a:pt x="59" y="5"/>
                    </a:cubicBezTo>
                    <a:cubicBezTo>
                      <a:pt x="5" y="5"/>
                      <a:pt x="5" y="5"/>
                      <a:pt x="5" y="5"/>
                    </a:cubicBezTo>
                    <a:lnTo>
                      <a:pt x="5" y="2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1564" name="Freeform 411">
                <a:extLst>
                  <a:ext uri="{FF2B5EF4-FFF2-40B4-BE49-F238E27FC236}">
                    <a16:creationId xmlns:a16="http://schemas.microsoft.com/office/drawing/2014/main" id="{0D2A456B-24D0-4EB4-A31E-4E8906DC2127}"/>
                  </a:ext>
                </a:extLst>
              </p:cNvPr>
              <p:cNvSpPr>
                <a:spLocks noEditPoints="1"/>
              </p:cNvSpPr>
              <p:nvPr/>
            </p:nvSpPr>
            <p:spPr bwMode="auto">
              <a:xfrm>
                <a:off x="1022298" y="4240134"/>
                <a:ext cx="128587" cy="58737"/>
              </a:xfrm>
              <a:custGeom>
                <a:avLst/>
                <a:gdLst>
                  <a:gd name="T0" fmla="*/ 61 w 64"/>
                  <a:gd name="T1" fmla="*/ 29 h 29"/>
                  <a:gd name="T2" fmla="*/ 3 w 64"/>
                  <a:gd name="T3" fmla="*/ 29 h 29"/>
                  <a:gd name="T4" fmla="*/ 0 w 64"/>
                  <a:gd name="T5" fmla="*/ 27 h 29"/>
                  <a:gd name="T6" fmla="*/ 0 w 64"/>
                  <a:gd name="T7" fmla="*/ 2 h 29"/>
                  <a:gd name="T8" fmla="*/ 3 w 64"/>
                  <a:gd name="T9" fmla="*/ 0 h 29"/>
                  <a:gd name="T10" fmla="*/ 61 w 64"/>
                  <a:gd name="T11" fmla="*/ 0 h 29"/>
                  <a:gd name="T12" fmla="*/ 64 w 64"/>
                  <a:gd name="T13" fmla="*/ 2 h 29"/>
                  <a:gd name="T14" fmla="*/ 64 w 64"/>
                  <a:gd name="T15" fmla="*/ 27 h 29"/>
                  <a:gd name="T16" fmla="*/ 61 w 64"/>
                  <a:gd name="T17" fmla="*/ 29 h 29"/>
                  <a:gd name="T18" fmla="*/ 5 w 64"/>
                  <a:gd name="T19" fmla="*/ 24 h 29"/>
                  <a:gd name="T20" fmla="*/ 59 w 64"/>
                  <a:gd name="T21" fmla="*/ 24 h 29"/>
                  <a:gd name="T22" fmla="*/ 59 w 64"/>
                  <a:gd name="T23" fmla="*/ 5 h 29"/>
                  <a:gd name="T24" fmla="*/ 5 w 64"/>
                  <a:gd name="T25" fmla="*/ 5 h 29"/>
                  <a:gd name="T26" fmla="*/ 5 w 64"/>
                  <a:gd name="T27" fmla="*/ 2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29">
                    <a:moveTo>
                      <a:pt x="61" y="29"/>
                    </a:moveTo>
                    <a:cubicBezTo>
                      <a:pt x="3" y="29"/>
                      <a:pt x="3" y="29"/>
                      <a:pt x="3" y="29"/>
                    </a:cubicBezTo>
                    <a:cubicBezTo>
                      <a:pt x="1" y="29"/>
                      <a:pt x="0" y="28"/>
                      <a:pt x="0" y="27"/>
                    </a:cubicBezTo>
                    <a:cubicBezTo>
                      <a:pt x="0" y="2"/>
                      <a:pt x="0" y="2"/>
                      <a:pt x="0" y="2"/>
                    </a:cubicBezTo>
                    <a:cubicBezTo>
                      <a:pt x="0" y="1"/>
                      <a:pt x="1" y="0"/>
                      <a:pt x="3" y="0"/>
                    </a:cubicBezTo>
                    <a:cubicBezTo>
                      <a:pt x="61" y="0"/>
                      <a:pt x="61" y="0"/>
                      <a:pt x="61" y="0"/>
                    </a:cubicBezTo>
                    <a:cubicBezTo>
                      <a:pt x="63" y="0"/>
                      <a:pt x="64" y="1"/>
                      <a:pt x="64" y="2"/>
                    </a:cubicBezTo>
                    <a:cubicBezTo>
                      <a:pt x="64" y="27"/>
                      <a:pt x="64" y="27"/>
                      <a:pt x="64" y="27"/>
                    </a:cubicBezTo>
                    <a:cubicBezTo>
                      <a:pt x="64" y="28"/>
                      <a:pt x="63" y="29"/>
                      <a:pt x="61" y="29"/>
                    </a:cubicBezTo>
                    <a:close/>
                    <a:moveTo>
                      <a:pt x="5" y="24"/>
                    </a:moveTo>
                    <a:cubicBezTo>
                      <a:pt x="59" y="24"/>
                      <a:pt x="59" y="24"/>
                      <a:pt x="59" y="24"/>
                    </a:cubicBezTo>
                    <a:cubicBezTo>
                      <a:pt x="59" y="5"/>
                      <a:pt x="59" y="5"/>
                      <a:pt x="59" y="5"/>
                    </a:cubicBezTo>
                    <a:cubicBezTo>
                      <a:pt x="5" y="5"/>
                      <a:pt x="5" y="5"/>
                      <a:pt x="5" y="5"/>
                    </a:cubicBezTo>
                    <a:lnTo>
                      <a:pt x="5" y="2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1565" name="Freeform 412">
                <a:extLst>
                  <a:ext uri="{FF2B5EF4-FFF2-40B4-BE49-F238E27FC236}">
                    <a16:creationId xmlns:a16="http://schemas.microsoft.com/office/drawing/2014/main" id="{5FDFEDED-C0D3-4B73-B2ED-1F2B548FE95D}"/>
                  </a:ext>
                </a:extLst>
              </p:cNvPr>
              <p:cNvSpPr>
                <a:spLocks noEditPoints="1"/>
              </p:cNvSpPr>
              <p:nvPr/>
            </p:nvSpPr>
            <p:spPr bwMode="auto">
              <a:xfrm>
                <a:off x="1260423" y="4240134"/>
                <a:ext cx="130175" cy="58737"/>
              </a:xfrm>
              <a:custGeom>
                <a:avLst/>
                <a:gdLst>
                  <a:gd name="T0" fmla="*/ 61 w 64"/>
                  <a:gd name="T1" fmla="*/ 29 h 29"/>
                  <a:gd name="T2" fmla="*/ 2 w 64"/>
                  <a:gd name="T3" fmla="*/ 29 h 29"/>
                  <a:gd name="T4" fmla="*/ 0 w 64"/>
                  <a:gd name="T5" fmla="*/ 27 h 29"/>
                  <a:gd name="T6" fmla="*/ 0 w 64"/>
                  <a:gd name="T7" fmla="*/ 2 h 29"/>
                  <a:gd name="T8" fmla="*/ 2 w 64"/>
                  <a:gd name="T9" fmla="*/ 0 h 29"/>
                  <a:gd name="T10" fmla="*/ 61 w 64"/>
                  <a:gd name="T11" fmla="*/ 0 h 29"/>
                  <a:gd name="T12" fmla="*/ 64 w 64"/>
                  <a:gd name="T13" fmla="*/ 2 h 29"/>
                  <a:gd name="T14" fmla="*/ 64 w 64"/>
                  <a:gd name="T15" fmla="*/ 27 h 29"/>
                  <a:gd name="T16" fmla="*/ 61 w 64"/>
                  <a:gd name="T17" fmla="*/ 29 h 29"/>
                  <a:gd name="T18" fmla="*/ 5 w 64"/>
                  <a:gd name="T19" fmla="*/ 24 h 29"/>
                  <a:gd name="T20" fmla="*/ 59 w 64"/>
                  <a:gd name="T21" fmla="*/ 24 h 29"/>
                  <a:gd name="T22" fmla="*/ 59 w 64"/>
                  <a:gd name="T23" fmla="*/ 5 h 29"/>
                  <a:gd name="T24" fmla="*/ 5 w 64"/>
                  <a:gd name="T25" fmla="*/ 5 h 29"/>
                  <a:gd name="T26" fmla="*/ 5 w 64"/>
                  <a:gd name="T27" fmla="*/ 2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29">
                    <a:moveTo>
                      <a:pt x="61" y="29"/>
                    </a:moveTo>
                    <a:cubicBezTo>
                      <a:pt x="2" y="29"/>
                      <a:pt x="2" y="29"/>
                      <a:pt x="2" y="29"/>
                    </a:cubicBezTo>
                    <a:cubicBezTo>
                      <a:pt x="1" y="29"/>
                      <a:pt x="0" y="28"/>
                      <a:pt x="0" y="27"/>
                    </a:cubicBezTo>
                    <a:cubicBezTo>
                      <a:pt x="0" y="2"/>
                      <a:pt x="0" y="2"/>
                      <a:pt x="0" y="2"/>
                    </a:cubicBezTo>
                    <a:cubicBezTo>
                      <a:pt x="0" y="1"/>
                      <a:pt x="1" y="0"/>
                      <a:pt x="2" y="0"/>
                    </a:cubicBezTo>
                    <a:cubicBezTo>
                      <a:pt x="61" y="0"/>
                      <a:pt x="61" y="0"/>
                      <a:pt x="61" y="0"/>
                    </a:cubicBezTo>
                    <a:cubicBezTo>
                      <a:pt x="63" y="0"/>
                      <a:pt x="64" y="1"/>
                      <a:pt x="64" y="2"/>
                    </a:cubicBezTo>
                    <a:cubicBezTo>
                      <a:pt x="64" y="27"/>
                      <a:pt x="64" y="27"/>
                      <a:pt x="64" y="27"/>
                    </a:cubicBezTo>
                    <a:cubicBezTo>
                      <a:pt x="64" y="28"/>
                      <a:pt x="63" y="29"/>
                      <a:pt x="61" y="29"/>
                    </a:cubicBezTo>
                    <a:close/>
                    <a:moveTo>
                      <a:pt x="5" y="24"/>
                    </a:moveTo>
                    <a:cubicBezTo>
                      <a:pt x="59" y="24"/>
                      <a:pt x="59" y="24"/>
                      <a:pt x="59" y="24"/>
                    </a:cubicBezTo>
                    <a:cubicBezTo>
                      <a:pt x="59" y="5"/>
                      <a:pt x="59" y="5"/>
                      <a:pt x="59" y="5"/>
                    </a:cubicBezTo>
                    <a:cubicBezTo>
                      <a:pt x="5" y="5"/>
                      <a:pt x="5" y="5"/>
                      <a:pt x="5" y="5"/>
                    </a:cubicBezTo>
                    <a:lnTo>
                      <a:pt x="5" y="2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1566" name="Freeform 413">
                <a:extLst>
                  <a:ext uri="{FF2B5EF4-FFF2-40B4-BE49-F238E27FC236}">
                    <a16:creationId xmlns:a16="http://schemas.microsoft.com/office/drawing/2014/main" id="{2FF0A481-8000-48B1-9EBF-A819655E58E9}"/>
                  </a:ext>
                </a:extLst>
              </p:cNvPr>
              <p:cNvSpPr>
                <a:spLocks noEditPoints="1"/>
              </p:cNvSpPr>
              <p:nvPr/>
            </p:nvSpPr>
            <p:spPr bwMode="auto">
              <a:xfrm>
                <a:off x="1092148" y="3925809"/>
                <a:ext cx="219075" cy="249237"/>
              </a:xfrm>
              <a:custGeom>
                <a:avLst/>
                <a:gdLst>
                  <a:gd name="T0" fmla="*/ 43 w 108"/>
                  <a:gd name="T1" fmla="*/ 123 h 123"/>
                  <a:gd name="T2" fmla="*/ 42 w 108"/>
                  <a:gd name="T3" fmla="*/ 123 h 123"/>
                  <a:gd name="T4" fmla="*/ 38 w 108"/>
                  <a:gd name="T5" fmla="*/ 122 h 123"/>
                  <a:gd name="T6" fmla="*/ 8 w 108"/>
                  <a:gd name="T7" fmla="*/ 101 h 123"/>
                  <a:gd name="T8" fmla="*/ 6 w 108"/>
                  <a:gd name="T9" fmla="*/ 62 h 123"/>
                  <a:gd name="T10" fmla="*/ 17 w 108"/>
                  <a:gd name="T11" fmla="*/ 45 h 123"/>
                  <a:gd name="T12" fmla="*/ 20 w 108"/>
                  <a:gd name="T13" fmla="*/ 44 h 123"/>
                  <a:gd name="T14" fmla="*/ 22 w 108"/>
                  <a:gd name="T15" fmla="*/ 46 h 123"/>
                  <a:gd name="T16" fmla="*/ 34 w 108"/>
                  <a:gd name="T17" fmla="*/ 66 h 123"/>
                  <a:gd name="T18" fmla="*/ 45 w 108"/>
                  <a:gd name="T19" fmla="*/ 22 h 123"/>
                  <a:gd name="T20" fmla="*/ 66 w 108"/>
                  <a:gd name="T21" fmla="*/ 1 h 123"/>
                  <a:gd name="T22" fmla="*/ 69 w 108"/>
                  <a:gd name="T23" fmla="*/ 1 h 123"/>
                  <a:gd name="T24" fmla="*/ 70 w 108"/>
                  <a:gd name="T25" fmla="*/ 3 h 123"/>
                  <a:gd name="T26" fmla="*/ 78 w 108"/>
                  <a:gd name="T27" fmla="*/ 66 h 123"/>
                  <a:gd name="T28" fmla="*/ 84 w 108"/>
                  <a:gd name="T29" fmla="*/ 71 h 123"/>
                  <a:gd name="T30" fmla="*/ 85 w 108"/>
                  <a:gd name="T31" fmla="*/ 70 h 123"/>
                  <a:gd name="T32" fmla="*/ 84 w 108"/>
                  <a:gd name="T33" fmla="*/ 49 h 123"/>
                  <a:gd name="T34" fmla="*/ 85 w 108"/>
                  <a:gd name="T35" fmla="*/ 46 h 123"/>
                  <a:gd name="T36" fmla="*/ 88 w 108"/>
                  <a:gd name="T37" fmla="*/ 46 h 123"/>
                  <a:gd name="T38" fmla="*/ 98 w 108"/>
                  <a:gd name="T39" fmla="*/ 54 h 123"/>
                  <a:gd name="T40" fmla="*/ 108 w 108"/>
                  <a:gd name="T41" fmla="*/ 84 h 123"/>
                  <a:gd name="T42" fmla="*/ 103 w 108"/>
                  <a:gd name="T43" fmla="*/ 102 h 123"/>
                  <a:gd name="T44" fmla="*/ 78 w 108"/>
                  <a:gd name="T45" fmla="*/ 122 h 123"/>
                  <a:gd name="T46" fmla="*/ 75 w 108"/>
                  <a:gd name="T47" fmla="*/ 123 h 123"/>
                  <a:gd name="T48" fmla="*/ 72 w 108"/>
                  <a:gd name="T49" fmla="*/ 122 h 123"/>
                  <a:gd name="T50" fmla="*/ 72 w 108"/>
                  <a:gd name="T51" fmla="*/ 119 h 123"/>
                  <a:gd name="T52" fmla="*/ 56 w 108"/>
                  <a:gd name="T53" fmla="*/ 79 h 123"/>
                  <a:gd name="T54" fmla="*/ 47 w 108"/>
                  <a:gd name="T55" fmla="*/ 99 h 123"/>
                  <a:gd name="T56" fmla="*/ 42 w 108"/>
                  <a:gd name="T57" fmla="*/ 99 h 123"/>
                  <a:gd name="T58" fmla="*/ 31 w 108"/>
                  <a:gd name="T59" fmla="*/ 95 h 123"/>
                  <a:gd name="T60" fmla="*/ 44 w 108"/>
                  <a:gd name="T61" fmla="*/ 118 h 123"/>
                  <a:gd name="T62" fmla="*/ 45 w 108"/>
                  <a:gd name="T63" fmla="*/ 120 h 123"/>
                  <a:gd name="T64" fmla="*/ 43 w 108"/>
                  <a:gd name="T65" fmla="*/ 123 h 123"/>
                  <a:gd name="T66" fmla="*/ 43 w 108"/>
                  <a:gd name="T67" fmla="*/ 123 h 123"/>
                  <a:gd name="T68" fmla="*/ 54 w 108"/>
                  <a:gd name="T69" fmla="*/ 71 h 123"/>
                  <a:gd name="T70" fmla="*/ 56 w 108"/>
                  <a:gd name="T71" fmla="*/ 71 h 123"/>
                  <a:gd name="T72" fmla="*/ 76 w 108"/>
                  <a:gd name="T73" fmla="*/ 95 h 123"/>
                  <a:gd name="T74" fmla="*/ 79 w 108"/>
                  <a:gd name="T75" fmla="*/ 116 h 123"/>
                  <a:gd name="T76" fmla="*/ 103 w 108"/>
                  <a:gd name="T77" fmla="*/ 84 h 123"/>
                  <a:gd name="T78" fmla="*/ 91 w 108"/>
                  <a:gd name="T79" fmla="*/ 54 h 123"/>
                  <a:gd name="T80" fmla="*/ 89 w 108"/>
                  <a:gd name="T81" fmla="*/ 74 h 123"/>
                  <a:gd name="T82" fmla="*/ 84 w 108"/>
                  <a:gd name="T83" fmla="*/ 76 h 123"/>
                  <a:gd name="T84" fmla="*/ 84 w 108"/>
                  <a:gd name="T85" fmla="*/ 76 h 123"/>
                  <a:gd name="T86" fmla="*/ 74 w 108"/>
                  <a:gd name="T87" fmla="*/ 70 h 123"/>
                  <a:gd name="T88" fmla="*/ 64 w 108"/>
                  <a:gd name="T89" fmla="*/ 9 h 123"/>
                  <a:gd name="T90" fmla="*/ 49 w 108"/>
                  <a:gd name="T91" fmla="*/ 25 h 123"/>
                  <a:gd name="T92" fmla="*/ 41 w 108"/>
                  <a:gd name="T93" fmla="*/ 70 h 123"/>
                  <a:gd name="T94" fmla="*/ 40 w 108"/>
                  <a:gd name="T95" fmla="*/ 73 h 123"/>
                  <a:gd name="T96" fmla="*/ 37 w 108"/>
                  <a:gd name="T97" fmla="*/ 74 h 123"/>
                  <a:gd name="T98" fmla="*/ 27 w 108"/>
                  <a:gd name="T99" fmla="*/ 68 h 123"/>
                  <a:gd name="T100" fmla="*/ 17 w 108"/>
                  <a:gd name="T101" fmla="*/ 53 h 123"/>
                  <a:gd name="T102" fmla="*/ 11 w 108"/>
                  <a:gd name="T103" fmla="*/ 64 h 123"/>
                  <a:gd name="T104" fmla="*/ 12 w 108"/>
                  <a:gd name="T105" fmla="*/ 99 h 123"/>
                  <a:gd name="T106" fmla="*/ 12 w 108"/>
                  <a:gd name="T107" fmla="*/ 99 h 123"/>
                  <a:gd name="T108" fmla="*/ 35 w 108"/>
                  <a:gd name="T109" fmla="*/ 116 h 123"/>
                  <a:gd name="T110" fmla="*/ 26 w 108"/>
                  <a:gd name="T111" fmla="*/ 87 h 123"/>
                  <a:gd name="T112" fmla="*/ 28 w 108"/>
                  <a:gd name="T113" fmla="*/ 84 h 123"/>
                  <a:gd name="T114" fmla="*/ 31 w 108"/>
                  <a:gd name="T115" fmla="*/ 86 h 123"/>
                  <a:gd name="T116" fmla="*/ 42 w 108"/>
                  <a:gd name="T117" fmla="*/ 94 h 123"/>
                  <a:gd name="T118" fmla="*/ 45 w 108"/>
                  <a:gd name="T119" fmla="*/ 94 h 123"/>
                  <a:gd name="T120" fmla="*/ 51 w 108"/>
                  <a:gd name="T121" fmla="*/ 74 h 123"/>
                  <a:gd name="T122" fmla="*/ 53 w 108"/>
                  <a:gd name="T123" fmla="*/ 71 h 123"/>
                  <a:gd name="T124" fmla="*/ 54 w 108"/>
                  <a:gd name="T125" fmla="*/ 7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8" h="123">
                    <a:moveTo>
                      <a:pt x="43" y="123"/>
                    </a:moveTo>
                    <a:cubicBezTo>
                      <a:pt x="43" y="123"/>
                      <a:pt x="42" y="123"/>
                      <a:pt x="42" y="123"/>
                    </a:cubicBezTo>
                    <a:cubicBezTo>
                      <a:pt x="41" y="123"/>
                      <a:pt x="39" y="123"/>
                      <a:pt x="38" y="122"/>
                    </a:cubicBezTo>
                    <a:cubicBezTo>
                      <a:pt x="16" y="116"/>
                      <a:pt x="8" y="103"/>
                      <a:pt x="8" y="101"/>
                    </a:cubicBezTo>
                    <a:cubicBezTo>
                      <a:pt x="0" y="90"/>
                      <a:pt x="0" y="76"/>
                      <a:pt x="6" y="62"/>
                    </a:cubicBezTo>
                    <a:cubicBezTo>
                      <a:pt x="10" y="52"/>
                      <a:pt x="17" y="45"/>
                      <a:pt x="17" y="45"/>
                    </a:cubicBezTo>
                    <a:cubicBezTo>
                      <a:pt x="18" y="44"/>
                      <a:pt x="19" y="44"/>
                      <a:pt x="20" y="44"/>
                    </a:cubicBezTo>
                    <a:cubicBezTo>
                      <a:pt x="21" y="44"/>
                      <a:pt x="22" y="45"/>
                      <a:pt x="22" y="46"/>
                    </a:cubicBezTo>
                    <a:cubicBezTo>
                      <a:pt x="23" y="57"/>
                      <a:pt x="29" y="63"/>
                      <a:pt x="34" y="66"/>
                    </a:cubicBezTo>
                    <a:cubicBezTo>
                      <a:pt x="30" y="52"/>
                      <a:pt x="34" y="37"/>
                      <a:pt x="45" y="22"/>
                    </a:cubicBezTo>
                    <a:cubicBezTo>
                      <a:pt x="54" y="9"/>
                      <a:pt x="65" y="1"/>
                      <a:pt x="66" y="1"/>
                    </a:cubicBezTo>
                    <a:cubicBezTo>
                      <a:pt x="67" y="0"/>
                      <a:pt x="68" y="0"/>
                      <a:pt x="69" y="1"/>
                    </a:cubicBezTo>
                    <a:cubicBezTo>
                      <a:pt x="70" y="1"/>
                      <a:pt x="70" y="2"/>
                      <a:pt x="70" y="3"/>
                    </a:cubicBezTo>
                    <a:cubicBezTo>
                      <a:pt x="66" y="42"/>
                      <a:pt x="72" y="59"/>
                      <a:pt x="78" y="66"/>
                    </a:cubicBezTo>
                    <a:cubicBezTo>
                      <a:pt x="81" y="70"/>
                      <a:pt x="84" y="71"/>
                      <a:pt x="84" y="71"/>
                    </a:cubicBezTo>
                    <a:cubicBezTo>
                      <a:pt x="85" y="71"/>
                      <a:pt x="85" y="71"/>
                      <a:pt x="85" y="70"/>
                    </a:cubicBezTo>
                    <a:cubicBezTo>
                      <a:pt x="87" y="68"/>
                      <a:pt x="86" y="56"/>
                      <a:pt x="84" y="49"/>
                    </a:cubicBezTo>
                    <a:cubicBezTo>
                      <a:pt x="84" y="48"/>
                      <a:pt x="84" y="47"/>
                      <a:pt x="85" y="46"/>
                    </a:cubicBezTo>
                    <a:cubicBezTo>
                      <a:pt x="86" y="46"/>
                      <a:pt x="87" y="45"/>
                      <a:pt x="88" y="46"/>
                    </a:cubicBezTo>
                    <a:cubicBezTo>
                      <a:pt x="88" y="46"/>
                      <a:pt x="93" y="48"/>
                      <a:pt x="98" y="54"/>
                    </a:cubicBezTo>
                    <a:cubicBezTo>
                      <a:pt x="103" y="60"/>
                      <a:pt x="108" y="70"/>
                      <a:pt x="108" y="84"/>
                    </a:cubicBezTo>
                    <a:cubicBezTo>
                      <a:pt x="108" y="87"/>
                      <a:pt x="107" y="94"/>
                      <a:pt x="103" y="102"/>
                    </a:cubicBezTo>
                    <a:cubicBezTo>
                      <a:pt x="98" y="113"/>
                      <a:pt x="89" y="120"/>
                      <a:pt x="78" y="122"/>
                    </a:cubicBezTo>
                    <a:cubicBezTo>
                      <a:pt x="78" y="122"/>
                      <a:pt x="77" y="122"/>
                      <a:pt x="75" y="123"/>
                    </a:cubicBezTo>
                    <a:cubicBezTo>
                      <a:pt x="74" y="123"/>
                      <a:pt x="73" y="123"/>
                      <a:pt x="72" y="122"/>
                    </a:cubicBezTo>
                    <a:cubicBezTo>
                      <a:pt x="72" y="121"/>
                      <a:pt x="72" y="120"/>
                      <a:pt x="72" y="119"/>
                    </a:cubicBezTo>
                    <a:cubicBezTo>
                      <a:pt x="78" y="107"/>
                      <a:pt x="73" y="94"/>
                      <a:pt x="56" y="79"/>
                    </a:cubicBezTo>
                    <a:cubicBezTo>
                      <a:pt x="56" y="86"/>
                      <a:pt x="54" y="97"/>
                      <a:pt x="47" y="99"/>
                    </a:cubicBezTo>
                    <a:cubicBezTo>
                      <a:pt x="45" y="99"/>
                      <a:pt x="44" y="99"/>
                      <a:pt x="42" y="99"/>
                    </a:cubicBezTo>
                    <a:cubicBezTo>
                      <a:pt x="39" y="99"/>
                      <a:pt x="35" y="98"/>
                      <a:pt x="31" y="95"/>
                    </a:cubicBezTo>
                    <a:cubicBezTo>
                      <a:pt x="32" y="100"/>
                      <a:pt x="35" y="109"/>
                      <a:pt x="44" y="118"/>
                    </a:cubicBezTo>
                    <a:cubicBezTo>
                      <a:pt x="45" y="119"/>
                      <a:pt x="45" y="119"/>
                      <a:pt x="45" y="120"/>
                    </a:cubicBezTo>
                    <a:cubicBezTo>
                      <a:pt x="45" y="122"/>
                      <a:pt x="44" y="123"/>
                      <a:pt x="43" y="123"/>
                    </a:cubicBezTo>
                    <a:cubicBezTo>
                      <a:pt x="43" y="123"/>
                      <a:pt x="43" y="123"/>
                      <a:pt x="43" y="123"/>
                    </a:cubicBezTo>
                    <a:close/>
                    <a:moveTo>
                      <a:pt x="54" y="71"/>
                    </a:moveTo>
                    <a:cubicBezTo>
                      <a:pt x="55" y="71"/>
                      <a:pt x="55" y="71"/>
                      <a:pt x="56" y="71"/>
                    </a:cubicBezTo>
                    <a:cubicBezTo>
                      <a:pt x="66" y="80"/>
                      <a:pt x="73" y="88"/>
                      <a:pt x="76" y="95"/>
                    </a:cubicBezTo>
                    <a:cubicBezTo>
                      <a:pt x="80" y="102"/>
                      <a:pt x="81" y="109"/>
                      <a:pt x="79" y="116"/>
                    </a:cubicBezTo>
                    <a:cubicBezTo>
                      <a:pt x="101" y="110"/>
                      <a:pt x="103" y="84"/>
                      <a:pt x="103" y="84"/>
                    </a:cubicBezTo>
                    <a:cubicBezTo>
                      <a:pt x="103" y="68"/>
                      <a:pt x="96" y="59"/>
                      <a:pt x="91" y="54"/>
                    </a:cubicBezTo>
                    <a:cubicBezTo>
                      <a:pt x="92" y="61"/>
                      <a:pt x="92" y="70"/>
                      <a:pt x="89" y="74"/>
                    </a:cubicBezTo>
                    <a:cubicBezTo>
                      <a:pt x="88" y="75"/>
                      <a:pt x="86" y="76"/>
                      <a:pt x="84" y="76"/>
                    </a:cubicBezTo>
                    <a:cubicBezTo>
                      <a:pt x="84" y="76"/>
                      <a:pt x="84" y="76"/>
                      <a:pt x="84" y="76"/>
                    </a:cubicBezTo>
                    <a:cubicBezTo>
                      <a:pt x="84" y="76"/>
                      <a:pt x="79" y="76"/>
                      <a:pt x="74" y="70"/>
                    </a:cubicBezTo>
                    <a:cubicBezTo>
                      <a:pt x="68" y="62"/>
                      <a:pt x="61" y="46"/>
                      <a:pt x="64" y="9"/>
                    </a:cubicBezTo>
                    <a:cubicBezTo>
                      <a:pt x="60" y="12"/>
                      <a:pt x="54" y="18"/>
                      <a:pt x="49" y="25"/>
                    </a:cubicBezTo>
                    <a:cubicBezTo>
                      <a:pt x="37" y="41"/>
                      <a:pt x="35" y="56"/>
                      <a:pt x="41" y="70"/>
                    </a:cubicBezTo>
                    <a:cubicBezTo>
                      <a:pt x="41" y="71"/>
                      <a:pt x="41" y="72"/>
                      <a:pt x="40" y="73"/>
                    </a:cubicBezTo>
                    <a:cubicBezTo>
                      <a:pt x="39" y="74"/>
                      <a:pt x="38" y="74"/>
                      <a:pt x="37" y="74"/>
                    </a:cubicBezTo>
                    <a:cubicBezTo>
                      <a:pt x="37" y="74"/>
                      <a:pt x="32" y="72"/>
                      <a:pt x="27" y="68"/>
                    </a:cubicBezTo>
                    <a:cubicBezTo>
                      <a:pt x="24" y="65"/>
                      <a:pt x="19" y="60"/>
                      <a:pt x="17" y="53"/>
                    </a:cubicBezTo>
                    <a:cubicBezTo>
                      <a:pt x="15" y="56"/>
                      <a:pt x="13" y="60"/>
                      <a:pt x="11" y="64"/>
                    </a:cubicBezTo>
                    <a:cubicBezTo>
                      <a:pt x="5" y="77"/>
                      <a:pt x="6" y="88"/>
                      <a:pt x="12" y="99"/>
                    </a:cubicBezTo>
                    <a:cubicBezTo>
                      <a:pt x="12" y="99"/>
                      <a:pt x="12" y="99"/>
                      <a:pt x="12" y="99"/>
                    </a:cubicBezTo>
                    <a:cubicBezTo>
                      <a:pt x="12" y="99"/>
                      <a:pt x="18" y="109"/>
                      <a:pt x="35" y="116"/>
                    </a:cubicBezTo>
                    <a:cubicBezTo>
                      <a:pt x="23" y="101"/>
                      <a:pt x="26" y="87"/>
                      <a:pt x="26" y="87"/>
                    </a:cubicBezTo>
                    <a:cubicBezTo>
                      <a:pt x="26" y="85"/>
                      <a:pt x="27" y="85"/>
                      <a:pt x="28" y="84"/>
                    </a:cubicBezTo>
                    <a:cubicBezTo>
                      <a:pt x="29" y="84"/>
                      <a:pt x="30" y="85"/>
                      <a:pt x="31" y="86"/>
                    </a:cubicBezTo>
                    <a:cubicBezTo>
                      <a:pt x="34" y="91"/>
                      <a:pt x="38" y="94"/>
                      <a:pt x="42" y="94"/>
                    </a:cubicBezTo>
                    <a:cubicBezTo>
                      <a:pt x="43" y="94"/>
                      <a:pt x="44" y="94"/>
                      <a:pt x="45" y="94"/>
                    </a:cubicBezTo>
                    <a:cubicBezTo>
                      <a:pt x="50" y="92"/>
                      <a:pt x="51" y="79"/>
                      <a:pt x="51" y="74"/>
                    </a:cubicBezTo>
                    <a:cubicBezTo>
                      <a:pt x="51" y="72"/>
                      <a:pt x="52" y="72"/>
                      <a:pt x="53" y="71"/>
                    </a:cubicBezTo>
                    <a:cubicBezTo>
                      <a:pt x="53" y="71"/>
                      <a:pt x="54" y="71"/>
                      <a:pt x="54" y="7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grpSp>
      </p:grpSp>
      <p:cxnSp>
        <p:nvCxnSpPr>
          <p:cNvPr id="786" name="Straight Connector 785">
            <a:extLst>
              <a:ext uri="{FF2B5EF4-FFF2-40B4-BE49-F238E27FC236}">
                <a16:creationId xmlns:a16="http://schemas.microsoft.com/office/drawing/2014/main" id="{45191C42-F1C6-482F-92D5-B5BDE05EAA3A}"/>
              </a:ext>
            </a:extLst>
          </p:cNvPr>
          <p:cNvCxnSpPr>
            <a:cxnSpLocks/>
          </p:cNvCxnSpPr>
          <p:nvPr/>
        </p:nvCxnSpPr>
        <p:spPr>
          <a:xfrm flipV="1">
            <a:off x="4791501" y="2897416"/>
            <a:ext cx="0" cy="550384"/>
          </a:xfrm>
          <a:prstGeom prst="line">
            <a:avLst/>
          </a:prstGeom>
          <a:ln w="762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788" name="Rectangle 787">
            <a:extLst>
              <a:ext uri="{FF2B5EF4-FFF2-40B4-BE49-F238E27FC236}">
                <a16:creationId xmlns:a16="http://schemas.microsoft.com/office/drawing/2014/main" id="{2E83DDFF-85B4-4E74-A13F-5E94582F8D74}"/>
              </a:ext>
            </a:extLst>
          </p:cNvPr>
          <p:cNvSpPr/>
          <p:nvPr/>
        </p:nvSpPr>
        <p:spPr>
          <a:xfrm>
            <a:off x="4438338" y="2860075"/>
            <a:ext cx="905509" cy="115431"/>
          </a:xfrm>
          <a:prstGeom prst="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grpSp>
        <p:nvGrpSpPr>
          <p:cNvPr id="1541" name="Group 1540">
            <a:extLst>
              <a:ext uri="{FF2B5EF4-FFF2-40B4-BE49-F238E27FC236}">
                <a16:creationId xmlns:a16="http://schemas.microsoft.com/office/drawing/2014/main" id="{34ADCF32-530D-4196-BA09-D151183B146E}"/>
              </a:ext>
            </a:extLst>
          </p:cNvPr>
          <p:cNvGrpSpPr/>
          <p:nvPr/>
        </p:nvGrpSpPr>
        <p:grpSpPr>
          <a:xfrm>
            <a:off x="4583285" y="2367684"/>
            <a:ext cx="386077" cy="483421"/>
            <a:chOff x="4622509" y="2294146"/>
            <a:chExt cx="353153" cy="442191"/>
          </a:xfrm>
        </p:grpSpPr>
        <p:grpSp>
          <p:nvGrpSpPr>
            <p:cNvPr id="1543" name="Group 1542">
              <a:extLst>
                <a:ext uri="{FF2B5EF4-FFF2-40B4-BE49-F238E27FC236}">
                  <a16:creationId xmlns:a16="http://schemas.microsoft.com/office/drawing/2014/main" id="{D53D49EB-6097-4ED4-ADE0-48ECF4A7FBE3}"/>
                </a:ext>
              </a:extLst>
            </p:cNvPr>
            <p:cNvGrpSpPr/>
            <p:nvPr/>
          </p:nvGrpSpPr>
          <p:grpSpPr>
            <a:xfrm>
              <a:off x="4622509" y="2294146"/>
              <a:ext cx="353153" cy="442191"/>
              <a:chOff x="3899914" y="4089871"/>
              <a:chExt cx="2040407" cy="1591464"/>
            </a:xfrm>
          </p:grpSpPr>
          <p:sp>
            <p:nvSpPr>
              <p:cNvPr id="1556" name="Can 1864">
                <a:extLst>
                  <a:ext uri="{FF2B5EF4-FFF2-40B4-BE49-F238E27FC236}">
                    <a16:creationId xmlns:a16="http://schemas.microsoft.com/office/drawing/2014/main" id="{5025BDDF-1E88-4485-A296-B8B9829E2089}"/>
                  </a:ext>
                </a:extLst>
              </p:cNvPr>
              <p:cNvSpPr/>
              <p:nvPr/>
            </p:nvSpPr>
            <p:spPr>
              <a:xfrm>
                <a:off x="3899914" y="4974476"/>
                <a:ext cx="2040407" cy="706859"/>
              </a:xfrm>
              <a:prstGeom prst="can">
                <a:avLst>
                  <a:gd name="adj" fmla="val 50000"/>
                </a:avLst>
              </a:prstGeom>
              <a:solidFill>
                <a:srgbClr val="C7C8CD"/>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557" name="Can 1862">
                <a:extLst>
                  <a:ext uri="{FF2B5EF4-FFF2-40B4-BE49-F238E27FC236}">
                    <a16:creationId xmlns:a16="http://schemas.microsoft.com/office/drawing/2014/main" id="{3284CDCE-0314-4BBC-BBD0-84048E61B882}"/>
                  </a:ext>
                </a:extLst>
              </p:cNvPr>
              <p:cNvSpPr/>
              <p:nvPr/>
            </p:nvSpPr>
            <p:spPr>
              <a:xfrm>
                <a:off x="3899914" y="4529451"/>
                <a:ext cx="2040407" cy="706859"/>
              </a:xfrm>
              <a:prstGeom prst="can">
                <a:avLst>
                  <a:gd name="adj" fmla="val 50000"/>
                </a:avLst>
              </a:prstGeom>
              <a:solidFill>
                <a:srgbClr val="C7C8CD"/>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558" name="Can 1863">
                <a:extLst>
                  <a:ext uri="{FF2B5EF4-FFF2-40B4-BE49-F238E27FC236}">
                    <a16:creationId xmlns:a16="http://schemas.microsoft.com/office/drawing/2014/main" id="{692D3531-EF18-4F67-BC2A-5626B18302E2}"/>
                  </a:ext>
                </a:extLst>
              </p:cNvPr>
              <p:cNvSpPr/>
              <p:nvPr/>
            </p:nvSpPr>
            <p:spPr>
              <a:xfrm>
                <a:off x="3899914" y="4089871"/>
                <a:ext cx="2040407" cy="706859"/>
              </a:xfrm>
              <a:prstGeom prst="can">
                <a:avLst>
                  <a:gd name="adj" fmla="val 50000"/>
                </a:avLst>
              </a:prstGeom>
              <a:solidFill>
                <a:srgbClr val="C7C8CD"/>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grpSp>
        <p:grpSp>
          <p:nvGrpSpPr>
            <p:cNvPr id="1544" name="Group 1543">
              <a:extLst>
                <a:ext uri="{FF2B5EF4-FFF2-40B4-BE49-F238E27FC236}">
                  <a16:creationId xmlns:a16="http://schemas.microsoft.com/office/drawing/2014/main" id="{D4188317-E623-411D-80AE-936BA405C176}"/>
                </a:ext>
              </a:extLst>
            </p:cNvPr>
            <p:cNvGrpSpPr/>
            <p:nvPr/>
          </p:nvGrpSpPr>
          <p:grpSpPr>
            <a:xfrm>
              <a:off x="4778839" y="2432610"/>
              <a:ext cx="40411" cy="13249"/>
              <a:chOff x="4649393" y="4588205"/>
              <a:chExt cx="233493" cy="47685"/>
            </a:xfrm>
          </p:grpSpPr>
          <p:sp>
            <p:nvSpPr>
              <p:cNvPr id="1553" name="Oval 1552">
                <a:extLst>
                  <a:ext uri="{FF2B5EF4-FFF2-40B4-BE49-F238E27FC236}">
                    <a16:creationId xmlns:a16="http://schemas.microsoft.com/office/drawing/2014/main" id="{CBB069CF-2B00-448E-943B-646482F831AD}"/>
                  </a:ext>
                </a:extLst>
              </p:cNvPr>
              <p:cNvSpPr/>
              <p:nvPr/>
            </p:nvSpPr>
            <p:spPr>
              <a:xfrm>
                <a:off x="4649393" y="4588205"/>
                <a:ext cx="47685" cy="47685"/>
              </a:xfrm>
              <a:prstGeom prst="ellipse">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554" name="Oval 1553">
                <a:extLst>
                  <a:ext uri="{FF2B5EF4-FFF2-40B4-BE49-F238E27FC236}">
                    <a16:creationId xmlns:a16="http://schemas.microsoft.com/office/drawing/2014/main" id="{EF4A5E5A-487F-438E-A5C3-B97766AED547}"/>
                  </a:ext>
                </a:extLst>
              </p:cNvPr>
              <p:cNvSpPr/>
              <p:nvPr/>
            </p:nvSpPr>
            <p:spPr>
              <a:xfrm>
                <a:off x="4742297" y="4588205"/>
                <a:ext cx="47685" cy="47685"/>
              </a:xfrm>
              <a:prstGeom prst="ellipse">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555" name="Oval 1554">
                <a:extLst>
                  <a:ext uri="{FF2B5EF4-FFF2-40B4-BE49-F238E27FC236}">
                    <a16:creationId xmlns:a16="http://schemas.microsoft.com/office/drawing/2014/main" id="{1750A79C-DE9D-43D7-894A-5DBD6A90A4B5}"/>
                  </a:ext>
                </a:extLst>
              </p:cNvPr>
              <p:cNvSpPr/>
              <p:nvPr/>
            </p:nvSpPr>
            <p:spPr>
              <a:xfrm>
                <a:off x="4835201" y="4588205"/>
                <a:ext cx="47685" cy="47685"/>
              </a:xfrm>
              <a:prstGeom prst="ellipse">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grpSp>
        <p:grpSp>
          <p:nvGrpSpPr>
            <p:cNvPr id="1545" name="Group 1544">
              <a:extLst>
                <a:ext uri="{FF2B5EF4-FFF2-40B4-BE49-F238E27FC236}">
                  <a16:creationId xmlns:a16="http://schemas.microsoft.com/office/drawing/2014/main" id="{D2A05770-1EC3-4B74-9250-C0B52CC82CC5}"/>
                </a:ext>
              </a:extLst>
            </p:cNvPr>
            <p:cNvGrpSpPr/>
            <p:nvPr/>
          </p:nvGrpSpPr>
          <p:grpSpPr>
            <a:xfrm>
              <a:off x="4778841" y="2558188"/>
              <a:ext cx="40411" cy="13249"/>
              <a:chOff x="4649393" y="4588205"/>
              <a:chExt cx="233493" cy="47685"/>
            </a:xfrm>
          </p:grpSpPr>
          <p:sp>
            <p:nvSpPr>
              <p:cNvPr id="1550" name="Oval 1549">
                <a:extLst>
                  <a:ext uri="{FF2B5EF4-FFF2-40B4-BE49-F238E27FC236}">
                    <a16:creationId xmlns:a16="http://schemas.microsoft.com/office/drawing/2014/main" id="{15E0AF7E-3515-4C51-ADB6-64F2FABB9FE8}"/>
                  </a:ext>
                </a:extLst>
              </p:cNvPr>
              <p:cNvSpPr/>
              <p:nvPr/>
            </p:nvSpPr>
            <p:spPr>
              <a:xfrm>
                <a:off x="4649393" y="4588205"/>
                <a:ext cx="47685" cy="47685"/>
              </a:xfrm>
              <a:prstGeom prst="ellipse">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551" name="Oval 1550">
                <a:extLst>
                  <a:ext uri="{FF2B5EF4-FFF2-40B4-BE49-F238E27FC236}">
                    <a16:creationId xmlns:a16="http://schemas.microsoft.com/office/drawing/2014/main" id="{82675AC8-5950-44CA-9382-6F8B4ACCA1B5}"/>
                  </a:ext>
                </a:extLst>
              </p:cNvPr>
              <p:cNvSpPr/>
              <p:nvPr/>
            </p:nvSpPr>
            <p:spPr>
              <a:xfrm>
                <a:off x="4742297" y="4588205"/>
                <a:ext cx="47685" cy="47685"/>
              </a:xfrm>
              <a:prstGeom prst="ellipse">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552" name="Oval 1551">
                <a:extLst>
                  <a:ext uri="{FF2B5EF4-FFF2-40B4-BE49-F238E27FC236}">
                    <a16:creationId xmlns:a16="http://schemas.microsoft.com/office/drawing/2014/main" id="{B0CD22D3-D708-406E-ABBB-199F95806114}"/>
                  </a:ext>
                </a:extLst>
              </p:cNvPr>
              <p:cNvSpPr/>
              <p:nvPr/>
            </p:nvSpPr>
            <p:spPr>
              <a:xfrm>
                <a:off x="4835201" y="4588205"/>
                <a:ext cx="47685" cy="47685"/>
              </a:xfrm>
              <a:prstGeom prst="ellipse">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grpSp>
        <p:grpSp>
          <p:nvGrpSpPr>
            <p:cNvPr id="1546" name="Group 1545">
              <a:extLst>
                <a:ext uri="{FF2B5EF4-FFF2-40B4-BE49-F238E27FC236}">
                  <a16:creationId xmlns:a16="http://schemas.microsoft.com/office/drawing/2014/main" id="{F61AB505-C164-4F0F-9F2E-101F2461E0AB}"/>
                </a:ext>
              </a:extLst>
            </p:cNvPr>
            <p:cNvGrpSpPr/>
            <p:nvPr/>
          </p:nvGrpSpPr>
          <p:grpSpPr>
            <a:xfrm>
              <a:off x="4778842" y="2678901"/>
              <a:ext cx="40411" cy="13249"/>
              <a:chOff x="4649393" y="4588205"/>
              <a:chExt cx="233493" cy="47685"/>
            </a:xfrm>
          </p:grpSpPr>
          <p:sp>
            <p:nvSpPr>
              <p:cNvPr id="1547" name="Oval 1546">
                <a:extLst>
                  <a:ext uri="{FF2B5EF4-FFF2-40B4-BE49-F238E27FC236}">
                    <a16:creationId xmlns:a16="http://schemas.microsoft.com/office/drawing/2014/main" id="{7622EA9D-681C-4E7F-AE67-A3F94CDCD430}"/>
                  </a:ext>
                </a:extLst>
              </p:cNvPr>
              <p:cNvSpPr/>
              <p:nvPr/>
            </p:nvSpPr>
            <p:spPr>
              <a:xfrm>
                <a:off x="4649393" y="4588205"/>
                <a:ext cx="47685" cy="47685"/>
              </a:xfrm>
              <a:prstGeom prst="ellipse">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548" name="Oval 1547">
                <a:extLst>
                  <a:ext uri="{FF2B5EF4-FFF2-40B4-BE49-F238E27FC236}">
                    <a16:creationId xmlns:a16="http://schemas.microsoft.com/office/drawing/2014/main" id="{0790C795-AEA7-4737-AA0D-A1E3189B8738}"/>
                  </a:ext>
                </a:extLst>
              </p:cNvPr>
              <p:cNvSpPr/>
              <p:nvPr/>
            </p:nvSpPr>
            <p:spPr>
              <a:xfrm>
                <a:off x="4742297" y="4588205"/>
                <a:ext cx="47685" cy="47685"/>
              </a:xfrm>
              <a:prstGeom prst="ellipse">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549" name="Oval 1548">
                <a:extLst>
                  <a:ext uri="{FF2B5EF4-FFF2-40B4-BE49-F238E27FC236}">
                    <a16:creationId xmlns:a16="http://schemas.microsoft.com/office/drawing/2014/main" id="{AE5EF12E-5B51-455B-ADD4-8D64EA4AFC89}"/>
                  </a:ext>
                </a:extLst>
              </p:cNvPr>
              <p:cNvSpPr/>
              <p:nvPr/>
            </p:nvSpPr>
            <p:spPr>
              <a:xfrm>
                <a:off x="4835201" y="4588205"/>
                <a:ext cx="47685" cy="47685"/>
              </a:xfrm>
              <a:prstGeom prst="ellipse">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grpSp>
      </p:grpSp>
      <p:pic>
        <p:nvPicPr>
          <p:cNvPr id="1542" name="Picture 4" descr="Image result for active directory logo">
            <a:extLst>
              <a:ext uri="{FF2B5EF4-FFF2-40B4-BE49-F238E27FC236}">
                <a16:creationId xmlns:a16="http://schemas.microsoft.com/office/drawing/2014/main" id="{AC4439FA-F74E-49B9-A068-54FEE0BD1972}"/>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686306" y="2483626"/>
            <a:ext cx="632421" cy="632428"/>
          </a:xfrm>
          <a:prstGeom prst="rect">
            <a:avLst/>
          </a:prstGeom>
          <a:noFill/>
          <a:extLst>
            <a:ext uri="{909E8E84-426E-40dd-AFC4-6F175D3DCCD1}">
              <a14:hiddenFill xmlns:a14="http://schemas.microsoft.com/office/drawing/2010/main" xmlns="">
                <a:solidFill>
                  <a:srgbClr val="FFFFFF"/>
                </a:solidFill>
              </a14:hiddenFill>
            </a:ext>
          </a:extLst>
        </p:spPr>
      </p:pic>
      <p:cxnSp>
        <p:nvCxnSpPr>
          <p:cNvPr id="795" name="Straight Connector 794">
            <a:extLst>
              <a:ext uri="{FF2B5EF4-FFF2-40B4-BE49-F238E27FC236}">
                <a16:creationId xmlns:a16="http://schemas.microsoft.com/office/drawing/2014/main" id="{07B3F774-4118-4CFB-BFE9-5E26A1E5EDC2}"/>
              </a:ext>
            </a:extLst>
          </p:cNvPr>
          <p:cNvCxnSpPr>
            <a:cxnSpLocks/>
          </p:cNvCxnSpPr>
          <p:nvPr/>
        </p:nvCxnSpPr>
        <p:spPr>
          <a:xfrm>
            <a:off x="4111067" y="4388519"/>
            <a:ext cx="470972" cy="0"/>
          </a:xfrm>
          <a:prstGeom prst="line">
            <a:avLst/>
          </a:prstGeom>
          <a:ln w="762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796" name="Straight Connector 795">
            <a:extLst>
              <a:ext uri="{FF2B5EF4-FFF2-40B4-BE49-F238E27FC236}">
                <a16:creationId xmlns:a16="http://schemas.microsoft.com/office/drawing/2014/main" id="{33C9525A-ED97-469C-9585-B67853096537}"/>
              </a:ext>
            </a:extLst>
          </p:cNvPr>
          <p:cNvCxnSpPr>
            <a:cxnSpLocks/>
          </p:cNvCxnSpPr>
          <p:nvPr/>
        </p:nvCxnSpPr>
        <p:spPr>
          <a:xfrm>
            <a:off x="4050371" y="3184426"/>
            <a:ext cx="721443" cy="0"/>
          </a:xfrm>
          <a:prstGeom prst="line">
            <a:avLst/>
          </a:prstGeom>
          <a:ln w="762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797" name="Straight Connector 796">
            <a:extLst>
              <a:ext uri="{FF2B5EF4-FFF2-40B4-BE49-F238E27FC236}">
                <a16:creationId xmlns:a16="http://schemas.microsoft.com/office/drawing/2014/main" id="{BF42728D-41E4-45E2-8790-63B3FA8B9F94}"/>
              </a:ext>
            </a:extLst>
          </p:cNvPr>
          <p:cNvCxnSpPr>
            <a:cxnSpLocks/>
          </p:cNvCxnSpPr>
          <p:nvPr/>
        </p:nvCxnSpPr>
        <p:spPr>
          <a:xfrm>
            <a:off x="4091794" y="3731000"/>
            <a:ext cx="325126" cy="1"/>
          </a:xfrm>
          <a:prstGeom prst="line">
            <a:avLst/>
          </a:prstGeom>
          <a:ln w="762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798" name="Straight Connector 797">
            <a:extLst>
              <a:ext uri="{FF2B5EF4-FFF2-40B4-BE49-F238E27FC236}">
                <a16:creationId xmlns:a16="http://schemas.microsoft.com/office/drawing/2014/main" id="{8F690EBF-41C2-40A9-A376-99A85466825A}"/>
              </a:ext>
            </a:extLst>
          </p:cNvPr>
          <p:cNvCxnSpPr>
            <a:cxnSpLocks/>
          </p:cNvCxnSpPr>
          <p:nvPr/>
        </p:nvCxnSpPr>
        <p:spPr>
          <a:xfrm>
            <a:off x="6583276" y="4441098"/>
            <a:ext cx="360167" cy="0"/>
          </a:xfrm>
          <a:prstGeom prst="line">
            <a:avLst/>
          </a:prstGeom>
          <a:ln w="7620">
            <a:solidFill>
              <a:schemeClr val="accent2"/>
            </a:solidFill>
            <a:prstDash val="dash"/>
          </a:ln>
        </p:spPr>
        <p:style>
          <a:lnRef idx="1">
            <a:schemeClr val="accent1"/>
          </a:lnRef>
          <a:fillRef idx="0">
            <a:schemeClr val="accent1"/>
          </a:fillRef>
          <a:effectRef idx="0">
            <a:schemeClr val="accent1"/>
          </a:effectRef>
          <a:fontRef idx="minor">
            <a:schemeClr val="tx1"/>
          </a:fontRef>
        </p:style>
      </p:cxnSp>
      <p:grpSp>
        <p:nvGrpSpPr>
          <p:cNvPr id="1495" name="Group 1494">
            <a:extLst>
              <a:ext uri="{FF2B5EF4-FFF2-40B4-BE49-F238E27FC236}">
                <a16:creationId xmlns:a16="http://schemas.microsoft.com/office/drawing/2014/main" id="{B591BCCB-801E-4371-BB1A-72B47F877535}"/>
              </a:ext>
            </a:extLst>
          </p:cNvPr>
          <p:cNvGrpSpPr/>
          <p:nvPr/>
        </p:nvGrpSpPr>
        <p:grpSpPr>
          <a:xfrm>
            <a:off x="3807579" y="2760456"/>
            <a:ext cx="363903" cy="442314"/>
            <a:chOff x="6769883" y="3178401"/>
            <a:chExt cx="323261" cy="392923"/>
          </a:xfrm>
        </p:grpSpPr>
        <p:grpSp>
          <p:nvGrpSpPr>
            <p:cNvPr id="1496" name="Group 1495">
              <a:extLst>
                <a:ext uri="{FF2B5EF4-FFF2-40B4-BE49-F238E27FC236}">
                  <a16:creationId xmlns:a16="http://schemas.microsoft.com/office/drawing/2014/main" id="{0FC60AF3-7509-4451-A9D0-E9764BF55FE8}"/>
                </a:ext>
              </a:extLst>
            </p:cNvPr>
            <p:cNvGrpSpPr/>
            <p:nvPr/>
          </p:nvGrpSpPr>
          <p:grpSpPr>
            <a:xfrm>
              <a:off x="6769883" y="3178401"/>
              <a:ext cx="323261" cy="292739"/>
              <a:chOff x="9516543" y="3067912"/>
              <a:chExt cx="1607249" cy="1455491"/>
            </a:xfrm>
          </p:grpSpPr>
          <p:sp>
            <p:nvSpPr>
              <p:cNvPr id="1509" name="Freeform 5">
                <a:extLst>
                  <a:ext uri="{FF2B5EF4-FFF2-40B4-BE49-F238E27FC236}">
                    <a16:creationId xmlns:a16="http://schemas.microsoft.com/office/drawing/2014/main" id="{D094C85E-E9E7-4E5E-AAC4-FF9A122DFB75}"/>
                  </a:ext>
                </a:extLst>
              </p:cNvPr>
              <p:cNvSpPr>
                <a:spLocks noEditPoints="1"/>
              </p:cNvSpPr>
              <p:nvPr/>
            </p:nvSpPr>
            <p:spPr bwMode="auto">
              <a:xfrm>
                <a:off x="9516543" y="3067912"/>
                <a:ext cx="1607249" cy="1455491"/>
              </a:xfrm>
              <a:custGeom>
                <a:avLst/>
                <a:gdLst>
                  <a:gd name="T0" fmla="*/ 1800 w 1864"/>
                  <a:gd name="T1" fmla="*/ 497 h 1688"/>
                  <a:gd name="T2" fmla="*/ 1862 w 1864"/>
                  <a:gd name="T3" fmla="*/ 407 h 1688"/>
                  <a:gd name="T4" fmla="*/ 1853 w 1864"/>
                  <a:gd name="T5" fmla="*/ 88 h 1688"/>
                  <a:gd name="T6" fmla="*/ 1776 w 1864"/>
                  <a:gd name="T7" fmla="*/ 11 h 1688"/>
                  <a:gd name="T8" fmla="*/ 115 w 1864"/>
                  <a:gd name="T9" fmla="*/ 3 h 1688"/>
                  <a:gd name="T10" fmla="*/ 25 w 1864"/>
                  <a:gd name="T11" fmla="*/ 64 h 1688"/>
                  <a:gd name="T12" fmla="*/ 0 w 1864"/>
                  <a:gd name="T13" fmla="*/ 377 h 1688"/>
                  <a:gd name="T14" fmla="*/ 42 w 1864"/>
                  <a:gd name="T15" fmla="*/ 480 h 1688"/>
                  <a:gd name="T16" fmla="*/ 144 w 1864"/>
                  <a:gd name="T17" fmla="*/ 522 h 1688"/>
                  <a:gd name="T18" fmla="*/ 88 w 1864"/>
                  <a:gd name="T19" fmla="*/ 595 h 1688"/>
                  <a:gd name="T20" fmla="*/ 11 w 1864"/>
                  <a:gd name="T21" fmla="*/ 671 h 1688"/>
                  <a:gd name="T22" fmla="*/ 3 w 1864"/>
                  <a:gd name="T23" fmla="*/ 990 h 1688"/>
                  <a:gd name="T24" fmla="*/ 64 w 1864"/>
                  <a:gd name="T25" fmla="*/ 1080 h 1688"/>
                  <a:gd name="T26" fmla="*/ 905 w 1864"/>
                  <a:gd name="T27" fmla="*/ 1166 h 1688"/>
                  <a:gd name="T28" fmla="*/ 64 w 1864"/>
                  <a:gd name="T29" fmla="*/ 1191 h 1688"/>
                  <a:gd name="T30" fmla="*/ 3 w 1864"/>
                  <a:gd name="T31" fmla="*/ 1281 h 1688"/>
                  <a:gd name="T32" fmla="*/ 11 w 1864"/>
                  <a:gd name="T33" fmla="*/ 1599 h 1688"/>
                  <a:gd name="T34" fmla="*/ 88 w 1864"/>
                  <a:gd name="T35" fmla="*/ 1677 h 1688"/>
                  <a:gd name="T36" fmla="*/ 1749 w 1864"/>
                  <a:gd name="T37" fmla="*/ 1685 h 1688"/>
                  <a:gd name="T38" fmla="*/ 1840 w 1864"/>
                  <a:gd name="T39" fmla="*/ 1624 h 1688"/>
                  <a:gd name="T40" fmla="*/ 1864 w 1864"/>
                  <a:gd name="T41" fmla="*/ 1310 h 1688"/>
                  <a:gd name="T42" fmla="*/ 1822 w 1864"/>
                  <a:gd name="T43" fmla="*/ 1208 h 1688"/>
                  <a:gd name="T44" fmla="*/ 1720 w 1864"/>
                  <a:gd name="T45" fmla="*/ 1166 h 1688"/>
                  <a:gd name="T46" fmla="*/ 1776 w 1864"/>
                  <a:gd name="T47" fmla="*/ 1093 h 1688"/>
                  <a:gd name="T48" fmla="*/ 1853 w 1864"/>
                  <a:gd name="T49" fmla="*/ 1016 h 1688"/>
                  <a:gd name="T50" fmla="*/ 1862 w 1864"/>
                  <a:gd name="T51" fmla="*/ 698 h 1688"/>
                  <a:gd name="T52" fmla="*/ 1800 w 1864"/>
                  <a:gd name="T53" fmla="*/ 608 h 1688"/>
                  <a:gd name="T54" fmla="*/ 960 w 1864"/>
                  <a:gd name="T55" fmla="*/ 522 h 1688"/>
                  <a:gd name="T56" fmla="*/ 1802 w 1864"/>
                  <a:gd name="T57" fmla="*/ 1579 h 1688"/>
                  <a:gd name="T58" fmla="*/ 1755 w 1864"/>
                  <a:gd name="T59" fmla="*/ 1625 h 1688"/>
                  <a:gd name="T60" fmla="*/ 127 w 1864"/>
                  <a:gd name="T61" fmla="*/ 1631 h 1688"/>
                  <a:gd name="T62" fmla="*/ 70 w 1864"/>
                  <a:gd name="T63" fmla="*/ 1593 h 1688"/>
                  <a:gd name="T64" fmla="*/ 55 w 1864"/>
                  <a:gd name="T65" fmla="*/ 1310 h 1688"/>
                  <a:gd name="T66" fmla="*/ 81 w 1864"/>
                  <a:gd name="T67" fmla="*/ 1247 h 1688"/>
                  <a:gd name="T68" fmla="*/ 144 w 1864"/>
                  <a:gd name="T69" fmla="*/ 1221 h 1688"/>
                  <a:gd name="T70" fmla="*/ 1771 w 1864"/>
                  <a:gd name="T71" fmla="*/ 1236 h 1688"/>
                  <a:gd name="T72" fmla="*/ 1808 w 1864"/>
                  <a:gd name="T73" fmla="*/ 1293 h 1688"/>
                  <a:gd name="T74" fmla="*/ 1808 w 1864"/>
                  <a:gd name="T75" fmla="*/ 978 h 1688"/>
                  <a:gd name="T76" fmla="*/ 1771 w 1864"/>
                  <a:gd name="T77" fmla="*/ 1034 h 1688"/>
                  <a:gd name="T78" fmla="*/ 144 w 1864"/>
                  <a:gd name="T79" fmla="*/ 1050 h 1688"/>
                  <a:gd name="T80" fmla="*/ 81 w 1864"/>
                  <a:gd name="T81" fmla="*/ 1024 h 1688"/>
                  <a:gd name="T82" fmla="*/ 55 w 1864"/>
                  <a:gd name="T83" fmla="*/ 960 h 1688"/>
                  <a:gd name="T84" fmla="*/ 70 w 1864"/>
                  <a:gd name="T85" fmla="*/ 678 h 1688"/>
                  <a:gd name="T86" fmla="*/ 127 w 1864"/>
                  <a:gd name="T87" fmla="*/ 640 h 1688"/>
                  <a:gd name="T88" fmla="*/ 1755 w 1864"/>
                  <a:gd name="T89" fmla="*/ 645 h 1688"/>
                  <a:gd name="T90" fmla="*/ 1802 w 1864"/>
                  <a:gd name="T91" fmla="*/ 693 h 1688"/>
                  <a:gd name="T92" fmla="*/ 55 w 1864"/>
                  <a:gd name="T93" fmla="*/ 144 h 1688"/>
                  <a:gd name="T94" fmla="*/ 81 w 1864"/>
                  <a:gd name="T95" fmla="*/ 81 h 1688"/>
                  <a:gd name="T96" fmla="*/ 144 w 1864"/>
                  <a:gd name="T97" fmla="*/ 55 h 1688"/>
                  <a:gd name="T98" fmla="*/ 1771 w 1864"/>
                  <a:gd name="T99" fmla="*/ 69 h 1688"/>
                  <a:gd name="T100" fmla="*/ 1808 w 1864"/>
                  <a:gd name="T101" fmla="*/ 126 h 1688"/>
                  <a:gd name="T102" fmla="*/ 1802 w 1864"/>
                  <a:gd name="T103" fmla="*/ 412 h 1688"/>
                  <a:gd name="T104" fmla="*/ 1755 w 1864"/>
                  <a:gd name="T105" fmla="*/ 459 h 1688"/>
                  <a:gd name="T106" fmla="*/ 127 w 1864"/>
                  <a:gd name="T107" fmla="*/ 465 h 1688"/>
                  <a:gd name="T108" fmla="*/ 70 w 1864"/>
                  <a:gd name="T109" fmla="*/ 427 h 1688"/>
                  <a:gd name="T110" fmla="*/ 55 w 1864"/>
                  <a:gd name="T111" fmla="*/ 377 h 1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64" h="1688">
                    <a:moveTo>
                      <a:pt x="1720" y="522"/>
                    </a:moveTo>
                    <a:lnTo>
                      <a:pt x="1720" y="522"/>
                    </a:lnTo>
                    <a:lnTo>
                      <a:pt x="1735" y="521"/>
                    </a:lnTo>
                    <a:lnTo>
                      <a:pt x="1749" y="518"/>
                    </a:lnTo>
                    <a:lnTo>
                      <a:pt x="1763" y="515"/>
                    </a:lnTo>
                    <a:lnTo>
                      <a:pt x="1776" y="510"/>
                    </a:lnTo>
                    <a:lnTo>
                      <a:pt x="1789" y="503"/>
                    </a:lnTo>
                    <a:lnTo>
                      <a:pt x="1800" y="497"/>
                    </a:lnTo>
                    <a:lnTo>
                      <a:pt x="1812" y="489"/>
                    </a:lnTo>
                    <a:lnTo>
                      <a:pt x="1822" y="480"/>
                    </a:lnTo>
                    <a:lnTo>
                      <a:pt x="1831" y="469"/>
                    </a:lnTo>
                    <a:lnTo>
                      <a:pt x="1840" y="458"/>
                    </a:lnTo>
                    <a:lnTo>
                      <a:pt x="1847" y="445"/>
                    </a:lnTo>
                    <a:lnTo>
                      <a:pt x="1853" y="433"/>
                    </a:lnTo>
                    <a:lnTo>
                      <a:pt x="1858" y="420"/>
                    </a:lnTo>
                    <a:lnTo>
                      <a:pt x="1862" y="407"/>
                    </a:lnTo>
                    <a:lnTo>
                      <a:pt x="1864" y="392"/>
                    </a:lnTo>
                    <a:lnTo>
                      <a:pt x="1864" y="377"/>
                    </a:lnTo>
                    <a:lnTo>
                      <a:pt x="1864" y="144"/>
                    </a:lnTo>
                    <a:lnTo>
                      <a:pt x="1864" y="144"/>
                    </a:lnTo>
                    <a:lnTo>
                      <a:pt x="1864" y="130"/>
                    </a:lnTo>
                    <a:lnTo>
                      <a:pt x="1862" y="115"/>
                    </a:lnTo>
                    <a:lnTo>
                      <a:pt x="1858" y="101"/>
                    </a:lnTo>
                    <a:lnTo>
                      <a:pt x="1853" y="88"/>
                    </a:lnTo>
                    <a:lnTo>
                      <a:pt x="1847" y="75"/>
                    </a:lnTo>
                    <a:lnTo>
                      <a:pt x="1840" y="64"/>
                    </a:lnTo>
                    <a:lnTo>
                      <a:pt x="1831" y="52"/>
                    </a:lnTo>
                    <a:lnTo>
                      <a:pt x="1822" y="42"/>
                    </a:lnTo>
                    <a:lnTo>
                      <a:pt x="1812" y="33"/>
                    </a:lnTo>
                    <a:lnTo>
                      <a:pt x="1800" y="25"/>
                    </a:lnTo>
                    <a:lnTo>
                      <a:pt x="1789" y="17"/>
                    </a:lnTo>
                    <a:lnTo>
                      <a:pt x="1776" y="11"/>
                    </a:lnTo>
                    <a:lnTo>
                      <a:pt x="1763" y="7"/>
                    </a:lnTo>
                    <a:lnTo>
                      <a:pt x="1749" y="3"/>
                    </a:lnTo>
                    <a:lnTo>
                      <a:pt x="1735" y="1"/>
                    </a:lnTo>
                    <a:lnTo>
                      <a:pt x="1720" y="0"/>
                    </a:lnTo>
                    <a:lnTo>
                      <a:pt x="144" y="0"/>
                    </a:lnTo>
                    <a:lnTo>
                      <a:pt x="144" y="0"/>
                    </a:lnTo>
                    <a:lnTo>
                      <a:pt x="130" y="1"/>
                    </a:lnTo>
                    <a:lnTo>
                      <a:pt x="115" y="3"/>
                    </a:lnTo>
                    <a:lnTo>
                      <a:pt x="101" y="7"/>
                    </a:lnTo>
                    <a:lnTo>
                      <a:pt x="88" y="11"/>
                    </a:lnTo>
                    <a:lnTo>
                      <a:pt x="75" y="17"/>
                    </a:lnTo>
                    <a:lnTo>
                      <a:pt x="64" y="25"/>
                    </a:lnTo>
                    <a:lnTo>
                      <a:pt x="52" y="33"/>
                    </a:lnTo>
                    <a:lnTo>
                      <a:pt x="42" y="42"/>
                    </a:lnTo>
                    <a:lnTo>
                      <a:pt x="33" y="52"/>
                    </a:lnTo>
                    <a:lnTo>
                      <a:pt x="25" y="64"/>
                    </a:lnTo>
                    <a:lnTo>
                      <a:pt x="17" y="75"/>
                    </a:lnTo>
                    <a:lnTo>
                      <a:pt x="11" y="88"/>
                    </a:lnTo>
                    <a:lnTo>
                      <a:pt x="7" y="101"/>
                    </a:lnTo>
                    <a:lnTo>
                      <a:pt x="3" y="115"/>
                    </a:lnTo>
                    <a:lnTo>
                      <a:pt x="1" y="130"/>
                    </a:lnTo>
                    <a:lnTo>
                      <a:pt x="0" y="144"/>
                    </a:lnTo>
                    <a:lnTo>
                      <a:pt x="0" y="377"/>
                    </a:lnTo>
                    <a:lnTo>
                      <a:pt x="0" y="377"/>
                    </a:lnTo>
                    <a:lnTo>
                      <a:pt x="1" y="392"/>
                    </a:lnTo>
                    <a:lnTo>
                      <a:pt x="3" y="407"/>
                    </a:lnTo>
                    <a:lnTo>
                      <a:pt x="7" y="420"/>
                    </a:lnTo>
                    <a:lnTo>
                      <a:pt x="11" y="433"/>
                    </a:lnTo>
                    <a:lnTo>
                      <a:pt x="17" y="445"/>
                    </a:lnTo>
                    <a:lnTo>
                      <a:pt x="25" y="458"/>
                    </a:lnTo>
                    <a:lnTo>
                      <a:pt x="33" y="469"/>
                    </a:lnTo>
                    <a:lnTo>
                      <a:pt x="42" y="480"/>
                    </a:lnTo>
                    <a:lnTo>
                      <a:pt x="52" y="489"/>
                    </a:lnTo>
                    <a:lnTo>
                      <a:pt x="64" y="497"/>
                    </a:lnTo>
                    <a:lnTo>
                      <a:pt x="75" y="503"/>
                    </a:lnTo>
                    <a:lnTo>
                      <a:pt x="88" y="510"/>
                    </a:lnTo>
                    <a:lnTo>
                      <a:pt x="101" y="515"/>
                    </a:lnTo>
                    <a:lnTo>
                      <a:pt x="115" y="518"/>
                    </a:lnTo>
                    <a:lnTo>
                      <a:pt x="130" y="521"/>
                    </a:lnTo>
                    <a:lnTo>
                      <a:pt x="144" y="522"/>
                    </a:lnTo>
                    <a:lnTo>
                      <a:pt x="905" y="522"/>
                    </a:lnTo>
                    <a:lnTo>
                      <a:pt x="905" y="583"/>
                    </a:lnTo>
                    <a:lnTo>
                      <a:pt x="144" y="583"/>
                    </a:lnTo>
                    <a:lnTo>
                      <a:pt x="144" y="583"/>
                    </a:lnTo>
                    <a:lnTo>
                      <a:pt x="130" y="584"/>
                    </a:lnTo>
                    <a:lnTo>
                      <a:pt x="115" y="587"/>
                    </a:lnTo>
                    <a:lnTo>
                      <a:pt x="101" y="590"/>
                    </a:lnTo>
                    <a:lnTo>
                      <a:pt x="88" y="595"/>
                    </a:lnTo>
                    <a:lnTo>
                      <a:pt x="75" y="600"/>
                    </a:lnTo>
                    <a:lnTo>
                      <a:pt x="64" y="608"/>
                    </a:lnTo>
                    <a:lnTo>
                      <a:pt x="52" y="616"/>
                    </a:lnTo>
                    <a:lnTo>
                      <a:pt x="42" y="625"/>
                    </a:lnTo>
                    <a:lnTo>
                      <a:pt x="33" y="636"/>
                    </a:lnTo>
                    <a:lnTo>
                      <a:pt x="25" y="647"/>
                    </a:lnTo>
                    <a:lnTo>
                      <a:pt x="17" y="658"/>
                    </a:lnTo>
                    <a:lnTo>
                      <a:pt x="11" y="671"/>
                    </a:lnTo>
                    <a:lnTo>
                      <a:pt x="7" y="685"/>
                    </a:lnTo>
                    <a:lnTo>
                      <a:pt x="3" y="698"/>
                    </a:lnTo>
                    <a:lnTo>
                      <a:pt x="1" y="713"/>
                    </a:lnTo>
                    <a:lnTo>
                      <a:pt x="0" y="727"/>
                    </a:lnTo>
                    <a:lnTo>
                      <a:pt x="0" y="960"/>
                    </a:lnTo>
                    <a:lnTo>
                      <a:pt x="0" y="960"/>
                    </a:lnTo>
                    <a:lnTo>
                      <a:pt x="1" y="975"/>
                    </a:lnTo>
                    <a:lnTo>
                      <a:pt x="3" y="990"/>
                    </a:lnTo>
                    <a:lnTo>
                      <a:pt x="7" y="1003"/>
                    </a:lnTo>
                    <a:lnTo>
                      <a:pt x="11" y="1016"/>
                    </a:lnTo>
                    <a:lnTo>
                      <a:pt x="17" y="1029"/>
                    </a:lnTo>
                    <a:lnTo>
                      <a:pt x="25" y="1041"/>
                    </a:lnTo>
                    <a:lnTo>
                      <a:pt x="33" y="1052"/>
                    </a:lnTo>
                    <a:lnTo>
                      <a:pt x="42" y="1063"/>
                    </a:lnTo>
                    <a:lnTo>
                      <a:pt x="52" y="1072"/>
                    </a:lnTo>
                    <a:lnTo>
                      <a:pt x="64" y="1080"/>
                    </a:lnTo>
                    <a:lnTo>
                      <a:pt x="75" y="1087"/>
                    </a:lnTo>
                    <a:lnTo>
                      <a:pt x="88" y="1093"/>
                    </a:lnTo>
                    <a:lnTo>
                      <a:pt x="101" y="1098"/>
                    </a:lnTo>
                    <a:lnTo>
                      <a:pt x="115" y="1101"/>
                    </a:lnTo>
                    <a:lnTo>
                      <a:pt x="130" y="1104"/>
                    </a:lnTo>
                    <a:lnTo>
                      <a:pt x="144" y="1105"/>
                    </a:lnTo>
                    <a:lnTo>
                      <a:pt x="905" y="1105"/>
                    </a:lnTo>
                    <a:lnTo>
                      <a:pt x="905" y="1166"/>
                    </a:lnTo>
                    <a:lnTo>
                      <a:pt x="144" y="1166"/>
                    </a:lnTo>
                    <a:lnTo>
                      <a:pt x="144" y="1166"/>
                    </a:lnTo>
                    <a:lnTo>
                      <a:pt x="130" y="1167"/>
                    </a:lnTo>
                    <a:lnTo>
                      <a:pt x="115" y="1170"/>
                    </a:lnTo>
                    <a:lnTo>
                      <a:pt x="101" y="1173"/>
                    </a:lnTo>
                    <a:lnTo>
                      <a:pt x="88" y="1178"/>
                    </a:lnTo>
                    <a:lnTo>
                      <a:pt x="75" y="1183"/>
                    </a:lnTo>
                    <a:lnTo>
                      <a:pt x="64" y="1191"/>
                    </a:lnTo>
                    <a:lnTo>
                      <a:pt x="52" y="1199"/>
                    </a:lnTo>
                    <a:lnTo>
                      <a:pt x="42" y="1208"/>
                    </a:lnTo>
                    <a:lnTo>
                      <a:pt x="33" y="1219"/>
                    </a:lnTo>
                    <a:lnTo>
                      <a:pt x="25" y="1230"/>
                    </a:lnTo>
                    <a:lnTo>
                      <a:pt x="17" y="1242"/>
                    </a:lnTo>
                    <a:lnTo>
                      <a:pt x="11" y="1254"/>
                    </a:lnTo>
                    <a:lnTo>
                      <a:pt x="7" y="1268"/>
                    </a:lnTo>
                    <a:lnTo>
                      <a:pt x="3" y="1281"/>
                    </a:lnTo>
                    <a:lnTo>
                      <a:pt x="1" y="1296"/>
                    </a:lnTo>
                    <a:lnTo>
                      <a:pt x="0" y="1310"/>
                    </a:lnTo>
                    <a:lnTo>
                      <a:pt x="0" y="1543"/>
                    </a:lnTo>
                    <a:lnTo>
                      <a:pt x="0" y="1543"/>
                    </a:lnTo>
                    <a:lnTo>
                      <a:pt x="1" y="1558"/>
                    </a:lnTo>
                    <a:lnTo>
                      <a:pt x="3" y="1573"/>
                    </a:lnTo>
                    <a:lnTo>
                      <a:pt x="7" y="1587"/>
                    </a:lnTo>
                    <a:lnTo>
                      <a:pt x="11" y="1599"/>
                    </a:lnTo>
                    <a:lnTo>
                      <a:pt x="17" y="1612"/>
                    </a:lnTo>
                    <a:lnTo>
                      <a:pt x="25" y="1624"/>
                    </a:lnTo>
                    <a:lnTo>
                      <a:pt x="33" y="1636"/>
                    </a:lnTo>
                    <a:lnTo>
                      <a:pt x="42" y="1646"/>
                    </a:lnTo>
                    <a:lnTo>
                      <a:pt x="52" y="1655"/>
                    </a:lnTo>
                    <a:lnTo>
                      <a:pt x="64" y="1663"/>
                    </a:lnTo>
                    <a:lnTo>
                      <a:pt x="75" y="1670"/>
                    </a:lnTo>
                    <a:lnTo>
                      <a:pt x="88" y="1677"/>
                    </a:lnTo>
                    <a:lnTo>
                      <a:pt x="101" y="1681"/>
                    </a:lnTo>
                    <a:lnTo>
                      <a:pt x="115" y="1685"/>
                    </a:lnTo>
                    <a:lnTo>
                      <a:pt x="130" y="1687"/>
                    </a:lnTo>
                    <a:lnTo>
                      <a:pt x="144" y="1688"/>
                    </a:lnTo>
                    <a:lnTo>
                      <a:pt x="1720" y="1688"/>
                    </a:lnTo>
                    <a:lnTo>
                      <a:pt x="1720" y="1688"/>
                    </a:lnTo>
                    <a:lnTo>
                      <a:pt x="1735" y="1687"/>
                    </a:lnTo>
                    <a:lnTo>
                      <a:pt x="1749" y="1685"/>
                    </a:lnTo>
                    <a:lnTo>
                      <a:pt x="1763" y="1681"/>
                    </a:lnTo>
                    <a:lnTo>
                      <a:pt x="1776" y="1677"/>
                    </a:lnTo>
                    <a:lnTo>
                      <a:pt x="1789" y="1670"/>
                    </a:lnTo>
                    <a:lnTo>
                      <a:pt x="1800" y="1663"/>
                    </a:lnTo>
                    <a:lnTo>
                      <a:pt x="1812" y="1655"/>
                    </a:lnTo>
                    <a:lnTo>
                      <a:pt x="1822" y="1646"/>
                    </a:lnTo>
                    <a:lnTo>
                      <a:pt x="1831" y="1636"/>
                    </a:lnTo>
                    <a:lnTo>
                      <a:pt x="1840" y="1624"/>
                    </a:lnTo>
                    <a:lnTo>
                      <a:pt x="1847" y="1612"/>
                    </a:lnTo>
                    <a:lnTo>
                      <a:pt x="1853" y="1599"/>
                    </a:lnTo>
                    <a:lnTo>
                      <a:pt x="1858" y="1587"/>
                    </a:lnTo>
                    <a:lnTo>
                      <a:pt x="1862" y="1573"/>
                    </a:lnTo>
                    <a:lnTo>
                      <a:pt x="1864" y="1558"/>
                    </a:lnTo>
                    <a:lnTo>
                      <a:pt x="1864" y="1543"/>
                    </a:lnTo>
                    <a:lnTo>
                      <a:pt x="1864" y="1310"/>
                    </a:lnTo>
                    <a:lnTo>
                      <a:pt x="1864" y="1310"/>
                    </a:lnTo>
                    <a:lnTo>
                      <a:pt x="1864" y="1296"/>
                    </a:lnTo>
                    <a:lnTo>
                      <a:pt x="1862" y="1281"/>
                    </a:lnTo>
                    <a:lnTo>
                      <a:pt x="1858" y="1268"/>
                    </a:lnTo>
                    <a:lnTo>
                      <a:pt x="1853" y="1254"/>
                    </a:lnTo>
                    <a:lnTo>
                      <a:pt x="1847" y="1242"/>
                    </a:lnTo>
                    <a:lnTo>
                      <a:pt x="1840" y="1230"/>
                    </a:lnTo>
                    <a:lnTo>
                      <a:pt x="1831" y="1219"/>
                    </a:lnTo>
                    <a:lnTo>
                      <a:pt x="1822" y="1208"/>
                    </a:lnTo>
                    <a:lnTo>
                      <a:pt x="1812" y="1199"/>
                    </a:lnTo>
                    <a:lnTo>
                      <a:pt x="1800" y="1191"/>
                    </a:lnTo>
                    <a:lnTo>
                      <a:pt x="1789" y="1183"/>
                    </a:lnTo>
                    <a:lnTo>
                      <a:pt x="1776" y="1178"/>
                    </a:lnTo>
                    <a:lnTo>
                      <a:pt x="1763" y="1173"/>
                    </a:lnTo>
                    <a:lnTo>
                      <a:pt x="1749" y="1170"/>
                    </a:lnTo>
                    <a:lnTo>
                      <a:pt x="1735" y="1167"/>
                    </a:lnTo>
                    <a:lnTo>
                      <a:pt x="1720" y="1166"/>
                    </a:lnTo>
                    <a:lnTo>
                      <a:pt x="960" y="1166"/>
                    </a:lnTo>
                    <a:lnTo>
                      <a:pt x="960" y="1105"/>
                    </a:lnTo>
                    <a:lnTo>
                      <a:pt x="1720" y="1105"/>
                    </a:lnTo>
                    <a:lnTo>
                      <a:pt x="1720" y="1105"/>
                    </a:lnTo>
                    <a:lnTo>
                      <a:pt x="1735" y="1104"/>
                    </a:lnTo>
                    <a:lnTo>
                      <a:pt x="1749" y="1101"/>
                    </a:lnTo>
                    <a:lnTo>
                      <a:pt x="1763" y="1098"/>
                    </a:lnTo>
                    <a:lnTo>
                      <a:pt x="1776" y="1093"/>
                    </a:lnTo>
                    <a:lnTo>
                      <a:pt x="1789" y="1087"/>
                    </a:lnTo>
                    <a:lnTo>
                      <a:pt x="1800" y="1080"/>
                    </a:lnTo>
                    <a:lnTo>
                      <a:pt x="1812" y="1072"/>
                    </a:lnTo>
                    <a:lnTo>
                      <a:pt x="1822" y="1063"/>
                    </a:lnTo>
                    <a:lnTo>
                      <a:pt x="1831" y="1052"/>
                    </a:lnTo>
                    <a:lnTo>
                      <a:pt x="1840" y="1041"/>
                    </a:lnTo>
                    <a:lnTo>
                      <a:pt x="1847" y="1029"/>
                    </a:lnTo>
                    <a:lnTo>
                      <a:pt x="1853" y="1016"/>
                    </a:lnTo>
                    <a:lnTo>
                      <a:pt x="1858" y="1003"/>
                    </a:lnTo>
                    <a:lnTo>
                      <a:pt x="1862" y="990"/>
                    </a:lnTo>
                    <a:lnTo>
                      <a:pt x="1864" y="975"/>
                    </a:lnTo>
                    <a:lnTo>
                      <a:pt x="1864" y="960"/>
                    </a:lnTo>
                    <a:lnTo>
                      <a:pt x="1864" y="727"/>
                    </a:lnTo>
                    <a:lnTo>
                      <a:pt x="1864" y="727"/>
                    </a:lnTo>
                    <a:lnTo>
                      <a:pt x="1864" y="713"/>
                    </a:lnTo>
                    <a:lnTo>
                      <a:pt x="1862" y="698"/>
                    </a:lnTo>
                    <a:lnTo>
                      <a:pt x="1858" y="685"/>
                    </a:lnTo>
                    <a:lnTo>
                      <a:pt x="1853" y="671"/>
                    </a:lnTo>
                    <a:lnTo>
                      <a:pt x="1847" y="658"/>
                    </a:lnTo>
                    <a:lnTo>
                      <a:pt x="1840" y="647"/>
                    </a:lnTo>
                    <a:lnTo>
                      <a:pt x="1831" y="636"/>
                    </a:lnTo>
                    <a:lnTo>
                      <a:pt x="1822" y="625"/>
                    </a:lnTo>
                    <a:lnTo>
                      <a:pt x="1812" y="616"/>
                    </a:lnTo>
                    <a:lnTo>
                      <a:pt x="1800" y="608"/>
                    </a:lnTo>
                    <a:lnTo>
                      <a:pt x="1789" y="600"/>
                    </a:lnTo>
                    <a:lnTo>
                      <a:pt x="1776" y="595"/>
                    </a:lnTo>
                    <a:lnTo>
                      <a:pt x="1763" y="590"/>
                    </a:lnTo>
                    <a:lnTo>
                      <a:pt x="1749" y="587"/>
                    </a:lnTo>
                    <a:lnTo>
                      <a:pt x="1735" y="584"/>
                    </a:lnTo>
                    <a:lnTo>
                      <a:pt x="1720" y="583"/>
                    </a:lnTo>
                    <a:lnTo>
                      <a:pt x="960" y="583"/>
                    </a:lnTo>
                    <a:lnTo>
                      <a:pt x="960" y="522"/>
                    </a:lnTo>
                    <a:lnTo>
                      <a:pt x="1720" y="522"/>
                    </a:lnTo>
                    <a:close/>
                    <a:moveTo>
                      <a:pt x="1809" y="1310"/>
                    </a:moveTo>
                    <a:lnTo>
                      <a:pt x="1809" y="1543"/>
                    </a:lnTo>
                    <a:lnTo>
                      <a:pt x="1809" y="1543"/>
                    </a:lnTo>
                    <a:lnTo>
                      <a:pt x="1809" y="1552"/>
                    </a:lnTo>
                    <a:lnTo>
                      <a:pt x="1808" y="1562"/>
                    </a:lnTo>
                    <a:lnTo>
                      <a:pt x="1806" y="1570"/>
                    </a:lnTo>
                    <a:lnTo>
                      <a:pt x="1802" y="1579"/>
                    </a:lnTo>
                    <a:lnTo>
                      <a:pt x="1799" y="1587"/>
                    </a:lnTo>
                    <a:lnTo>
                      <a:pt x="1794" y="1593"/>
                    </a:lnTo>
                    <a:lnTo>
                      <a:pt x="1789" y="1600"/>
                    </a:lnTo>
                    <a:lnTo>
                      <a:pt x="1783" y="1607"/>
                    </a:lnTo>
                    <a:lnTo>
                      <a:pt x="1777" y="1613"/>
                    </a:lnTo>
                    <a:lnTo>
                      <a:pt x="1771" y="1617"/>
                    </a:lnTo>
                    <a:lnTo>
                      <a:pt x="1763" y="1622"/>
                    </a:lnTo>
                    <a:lnTo>
                      <a:pt x="1755" y="1625"/>
                    </a:lnTo>
                    <a:lnTo>
                      <a:pt x="1747" y="1629"/>
                    </a:lnTo>
                    <a:lnTo>
                      <a:pt x="1739" y="1631"/>
                    </a:lnTo>
                    <a:lnTo>
                      <a:pt x="1729" y="1632"/>
                    </a:lnTo>
                    <a:lnTo>
                      <a:pt x="1720" y="1633"/>
                    </a:lnTo>
                    <a:lnTo>
                      <a:pt x="144" y="1633"/>
                    </a:lnTo>
                    <a:lnTo>
                      <a:pt x="144" y="1633"/>
                    </a:lnTo>
                    <a:lnTo>
                      <a:pt x="135" y="1632"/>
                    </a:lnTo>
                    <a:lnTo>
                      <a:pt x="127" y="1631"/>
                    </a:lnTo>
                    <a:lnTo>
                      <a:pt x="117" y="1629"/>
                    </a:lnTo>
                    <a:lnTo>
                      <a:pt x="109" y="1625"/>
                    </a:lnTo>
                    <a:lnTo>
                      <a:pt x="101" y="1622"/>
                    </a:lnTo>
                    <a:lnTo>
                      <a:pt x="95" y="1617"/>
                    </a:lnTo>
                    <a:lnTo>
                      <a:pt x="88" y="1613"/>
                    </a:lnTo>
                    <a:lnTo>
                      <a:pt x="81" y="1607"/>
                    </a:lnTo>
                    <a:lnTo>
                      <a:pt x="75" y="1600"/>
                    </a:lnTo>
                    <a:lnTo>
                      <a:pt x="70" y="1593"/>
                    </a:lnTo>
                    <a:lnTo>
                      <a:pt x="65" y="1587"/>
                    </a:lnTo>
                    <a:lnTo>
                      <a:pt x="62" y="1579"/>
                    </a:lnTo>
                    <a:lnTo>
                      <a:pt x="59" y="1570"/>
                    </a:lnTo>
                    <a:lnTo>
                      <a:pt x="57" y="1562"/>
                    </a:lnTo>
                    <a:lnTo>
                      <a:pt x="55" y="1552"/>
                    </a:lnTo>
                    <a:lnTo>
                      <a:pt x="55" y="1543"/>
                    </a:lnTo>
                    <a:lnTo>
                      <a:pt x="55" y="1310"/>
                    </a:lnTo>
                    <a:lnTo>
                      <a:pt x="55" y="1310"/>
                    </a:lnTo>
                    <a:lnTo>
                      <a:pt x="55" y="1301"/>
                    </a:lnTo>
                    <a:lnTo>
                      <a:pt x="57" y="1293"/>
                    </a:lnTo>
                    <a:lnTo>
                      <a:pt x="59" y="1284"/>
                    </a:lnTo>
                    <a:lnTo>
                      <a:pt x="62" y="1276"/>
                    </a:lnTo>
                    <a:lnTo>
                      <a:pt x="65" y="1268"/>
                    </a:lnTo>
                    <a:lnTo>
                      <a:pt x="70" y="1261"/>
                    </a:lnTo>
                    <a:lnTo>
                      <a:pt x="75" y="1254"/>
                    </a:lnTo>
                    <a:lnTo>
                      <a:pt x="81" y="1247"/>
                    </a:lnTo>
                    <a:lnTo>
                      <a:pt x="88" y="1242"/>
                    </a:lnTo>
                    <a:lnTo>
                      <a:pt x="95" y="1236"/>
                    </a:lnTo>
                    <a:lnTo>
                      <a:pt x="101" y="1231"/>
                    </a:lnTo>
                    <a:lnTo>
                      <a:pt x="109" y="1228"/>
                    </a:lnTo>
                    <a:lnTo>
                      <a:pt x="117" y="1226"/>
                    </a:lnTo>
                    <a:lnTo>
                      <a:pt x="127" y="1223"/>
                    </a:lnTo>
                    <a:lnTo>
                      <a:pt x="135" y="1221"/>
                    </a:lnTo>
                    <a:lnTo>
                      <a:pt x="144" y="1221"/>
                    </a:lnTo>
                    <a:lnTo>
                      <a:pt x="1720" y="1221"/>
                    </a:lnTo>
                    <a:lnTo>
                      <a:pt x="1720" y="1221"/>
                    </a:lnTo>
                    <a:lnTo>
                      <a:pt x="1729" y="1221"/>
                    </a:lnTo>
                    <a:lnTo>
                      <a:pt x="1739" y="1223"/>
                    </a:lnTo>
                    <a:lnTo>
                      <a:pt x="1747" y="1226"/>
                    </a:lnTo>
                    <a:lnTo>
                      <a:pt x="1755" y="1228"/>
                    </a:lnTo>
                    <a:lnTo>
                      <a:pt x="1763" y="1231"/>
                    </a:lnTo>
                    <a:lnTo>
                      <a:pt x="1771" y="1236"/>
                    </a:lnTo>
                    <a:lnTo>
                      <a:pt x="1777" y="1242"/>
                    </a:lnTo>
                    <a:lnTo>
                      <a:pt x="1783" y="1247"/>
                    </a:lnTo>
                    <a:lnTo>
                      <a:pt x="1789" y="1254"/>
                    </a:lnTo>
                    <a:lnTo>
                      <a:pt x="1794" y="1261"/>
                    </a:lnTo>
                    <a:lnTo>
                      <a:pt x="1799" y="1268"/>
                    </a:lnTo>
                    <a:lnTo>
                      <a:pt x="1802" y="1276"/>
                    </a:lnTo>
                    <a:lnTo>
                      <a:pt x="1806" y="1284"/>
                    </a:lnTo>
                    <a:lnTo>
                      <a:pt x="1808" y="1293"/>
                    </a:lnTo>
                    <a:lnTo>
                      <a:pt x="1809" y="1301"/>
                    </a:lnTo>
                    <a:lnTo>
                      <a:pt x="1809" y="1310"/>
                    </a:lnTo>
                    <a:lnTo>
                      <a:pt x="1809" y="1310"/>
                    </a:lnTo>
                    <a:close/>
                    <a:moveTo>
                      <a:pt x="1809" y="727"/>
                    </a:moveTo>
                    <a:lnTo>
                      <a:pt x="1809" y="960"/>
                    </a:lnTo>
                    <a:lnTo>
                      <a:pt x="1809" y="960"/>
                    </a:lnTo>
                    <a:lnTo>
                      <a:pt x="1809" y="969"/>
                    </a:lnTo>
                    <a:lnTo>
                      <a:pt x="1808" y="978"/>
                    </a:lnTo>
                    <a:lnTo>
                      <a:pt x="1806" y="986"/>
                    </a:lnTo>
                    <a:lnTo>
                      <a:pt x="1802" y="995"/>
                    </a:lnTo>
                    <a:lnTo>
                      <a:pt x="1799" y="1003"/>
                    </a:lnTo>
                    <a:lnTo>
                      <a:pt x="1794" y="1010"/>
                    </a:lnTo>
                    <a:lnTo>
                      <a:pt x="1789" y="1017"/>
                    </a:lnTo>
                    <a:lnTo>
                      <a:pt x="1783" y="1024"/>
                    </a:lnTo>
                    <a:lnTo>
                      <a:pt x="1777" y="1030"/>
                    </a:lnTo>
                    <a:lnTo>
                      <a:pt x="1771" y="1034"/>
                    </a:lnTo>
                    <a:lnTo>
                      <a:pt x="1763" y="1039"/>
                    </a:lnTo>
                    <a:lnTo>
                      <a:pt x="1755" y="1042"/>
                    </a:lnTo>
                    <a:lnTo>
                      <a:pt x="1747" y="1046"/>
                    </a:lnTo>
                    <a:lnTo>
                      <a:pt x="1739" y="1048"/>
                    </a:lnTo>
                    <a:lnTo>
                      <a:pt x="1729" y="1049"/>
                    </a:lnTo>
                    <a:lnTo>
                      <a:pt x="1720" y="1050"/>
                    </a:lnTo>
                    <a:lnTo>
                      <a:pt x="144" y="1050"/>
                    </a:lnTo>
                    <a:lnTo>
                      <a:pt x="144" y="1050"/>
                    </a:lnTo>
                    <a:lnTo>
                      <a:pt x="135" y="1049"/>
                    </a:lnTo>
                    <a:lnTo>
                      <a:pt x="127" y="1048"/>
                    </a:lnTo>
                    <a:lnTo>
                      <a:pt x="117" y="1046"/>
                    </a:lnTo>
                    <a:lnTo>
                      <a:pt x="109" y="1042"/>
                    </a:lnTo>
                    <a:lnTo>
                      <a:pt x="101" y="1039"/>
                    </a:lnTo>
                    <a:lnTo>
                      <a:pt x="95" y="1034"/>
                    </a:lnTo>
                    <a:lnTo>
                      <a:pt x="88" y="1030"/>
                    </a:lnTo>
                    <a:lnTo>
                      <a:pt x="81" y="1024"/>
                    </a:lnTo>
                    <a:lnTo>
                      <a:pt x="75" y="1017"/>
                    </a:lnTo>
                    <a:lnTo>
                      <a:pt x="70" y="1010"/>
                    </a:lnTo>
                    <a:lnTo>
                      <a:pt x="65" y="1003"/>
                    </a:lnTo>
                    <a:lnTo>
                      <a:pt x="62" y="995"/>
                    </a:lnTo>
                    <a:lnTo>
                      <a:pt x="59" y="986"/>
                    </a:lnTo>
                    <a:lnTo>
                      <a:pt x="57" y="978"/>
                    </a:lnTo>
                    <a:lnTo>
                      <a:pt x="55" y="969"/>
                    </a:lnTo>
                    <a:lnTo>
                      <a:pt x="55" y="960"/>
                    </a:lnTo>
                    <a:lnTo>
                      <a:pt x="55" y="727"/>
                    </a:lnTo>
                    <a:lnTo>
                      <a:pt x="55" y="727"/>
                    </a:lnTo>
                    <a:lnTo>
                      <a:pt x="55" y="718"/>
                    </a:lnTo>
                    <a:lnTo>
                      <a:pt x="57" y="710"/>
                    </a:lnTo>
                    <a:lnTo>
                      <a:pt x="59" y="700"/>
                    </a:lnTo>
                    <a:lnTo>
                      <a:pt x="62" y="693"/>
                    </a:lnTo>
                    <a:lnTo>
                      <a:pt x="65" y="685"/>
                    </a:lnTo>
                    <a:lnTo>
                      <a:pt x="70" y="678"/>
                    </a:lnTo>
                    <a:lnTo>
                      <a:pt x="75" y="671"/>
                    </a:lnTo>
                    <a:lnTo>
                      <a:pt x="81" y="664"/>
                    </a:lnTo>
                    <a:lnTo>
                      <a:pt x="88" y="658"/>
                    </a:lnTo>
                    <a:lnTo>
                      <a:pt x="95" y="653"/>
                    </a:lnTo>
                    <a:lnTo>
                      <a:pt x="101" y="648"/>
                    </a:lnTo>
                    <a:lnTo>
                      <a:pt x="109" y="645"/>
                    </a:lnTo>
                    <a:lnTo>
                      <a:pt x="117" y="642"/>
                    </a:lnTo>
                    <a:lnTo>
                      <a:pt x="127" y="640"/>
                    </a:lnTo>
                    <a:lnTo>
                      <a:pt x="135" y="638"/>
                    </a:lnTo>
                    <a:lnTo>
                      <a:pt x="144" y="638"/>
                    </a:lnTo>
                    <a:lnTo>
                      <a:pt x="1720" y="638"/>
                    </a:lnTo>
                    <a:lnTo>
                      <a:pt x="1720" y="638"/>
                    </a:lnTo>
                    <a:lnTo>
                      <a:pt x="1729" y="638"/>
                    </a:lnTo>
                    <a:lnTo>
                      <a:pt x="1739" y="640"/>
                    </a:lnTo>
                    <a:lnTo>
                      <a:pt x="1747" y="642"/>
                    </a:lnTo>
                    <a:lnTo>
                      <a:pt x="1755" y="645"/>
                    </a:lnTo>
                    <a:lnTo>
                      <a:pt x="1763" y="648"/>
                    </a:lnTo>
                    <a:lnTo>
                      <a:pt x="1771" y="653"/>
                    </a:lnTo>
                    <a:lnTo>
                      <a:pt x="1777" y="658"/>
                    </a:lnTo>
                    <a:lnTo>
                      <a:pt x="1783" y="664"/>
                    </a:lnTo>
                    <a:lnTo>
                      <a:pt x="1789" y="671"/>
                    </a:lnTo>
                    <a:lnTo>
                      <a:pt x="1794" y="678"/>
                    </a:lnTo>
                    <a:lnTo>
                      <a:pt x="1799" y="685"/>
                    </a:lnTo>
                    <a:lnTo>
                      <a:pt x="1802" y="693"/>
                    </a:lnTo>
                    <a:lnTo>
                      <a:pt x="1806" y="700"/>
                    </a:lnTo>
                    <a:lnTo>
                      <a:pt x="1808" y="710"/>
                    </a:lnTo>
                    <a:lnTo>
                      <a:pt x="1809" y="718"/>
                    </a:lnTo>
                    <a:lnTo>
                      <a:pt x="1809" y="727"/>
                    </a:lnTo>
                    <a:lnTo>
                      <a:pt x="1809" y="727"/>
                    </a:lnTo>
                    <a:close/>
                    <a:moveTo>
                      <a:pt x="55" y="377"/>
                    </a:moveTo>
                    <a:lnTo>
                      <a:pt x="55" y="144"/>
                    </a:lnTo>
                    <a:lnTo>
                      <a:pt x="55" y="144"/>
                    </a:lnTo>
                    <a:lnTo>
                      <a:pt x="55" y="134"/>
                    </a:lnTo>
                    <a:lnTo>
                      <a:pt x="57" y="126"/>
                    </a:lnTo>
                    <a:lnTo>
                      <a:pt x="59" y="117"/>
                    </a:lnTo>
                    <a:lnTo>
                      <a:pt x="62" y="109"/>
                    </a:lnTo>
                    <a:lnTo>
                      <a:pt x="65" y="101"/>
                    </a:lnTo>
                    <a:lnTo>
                      <a:pt x="70" y="95"/>
                    </a:lnTo>
                    <a:lnTo>
                      <a:pt x="75" y="88"/>
                    </a:lnTo>
                    <a:lnTo>
                      <a:pt x="81" y="81"/>
                    </a:lnTo>
                    <a:lnTo>
                      <a:pt x="88" y="75"/>
                    </a:lnTo>
                    <a:lnTo>
                      <a:pt x="95" y="69"/>
                    </a:lnTo>
                    <a:lnTo>
                      <a:pt x="101" y="65"/>
                    </a:lnTo>
                    <a:lnTo>
                      <a:pt x="109" y="62"/>
                    </a:lnTo>
                    <a:lnTo>
                      <a:pt x="117" y="59"/>
                    </a:lnTo>
                    <a:lnTo>
                      <a:pt x="127" y="57"/>
                    </a:lnTo>
                    <a:lnTo>
                      <a:pt x="135" y="55"/>
                    </a:lnTo>
                    <a:lnTo>
                      <a:pt x="144" y="55"/>
                    </a:lnTo>
                    <a:lnTo>
                      <a:pt x="1720" y="55"/>
                    </a:lnTo>
                    <a:lnTo>
                      <a:pt x="1720" y="55"/>
                    </a:lnTo>
                    <a:lnTo>
                      <a:pt x="1729" y="55"/>
                    </a:lnTo>
                    <a:lnTo>
                      <a:pt x="1739" y="57"/>
                    </a:lnTo>
                    <a:lnTo>
                      <a:pt x="1747" y="59"/>
                    </a:lnTo>
                    <a:lnTo>
                      <a:pt x="1755" y="62"/>
                    </a:lnTo>
                    <a:lnTo>
                      <a:pt x="1763" y="65"/>
                    </a:lnTo>
                    <a:lnTo>
                      <a:pt x="1771" y="69"/>
                    </a:lnTo>
                    <a:lnTo>
                      <a:pt x="1777" y="75"/>
                    </a:lnTo>
                    <a:lnTo>
                      <a:pt x="1783" y="81"/>
                    </a:lnTo>
                    <a:lnTo>
                      <a:pt x="1789" y="88"/>
                    </a:lnTo>
                    <a:lnTo>
                      <a:pt x="1794" y="95"/>
                    </a:lnTo>
                    <a:lnTo>
                      <a:pt x="1799" y="101"/>
                    </a:lnTo>
                    <a:lnTo>
                      <a:pt x="1802" y="109"/>
                    </a:lnTo>
                    <a:lnTo>
                      <a:pt x="1806" y="117"/>
                    </a:lnTo>
                    <a:lnTo>
                      <a:pt x="1808" y="126"/>
                    </a:lnTo>
                    <a:lnTo>
                      <a:pt x="1809" y="134"/>
                    </a:lnTo>
                    <a:lnTo>
                      <a:pt x="1809" y="144"/>
                    </a:lnTo>
                    <a:lnTo>
                      <a:pt x="1809" y="377"/>
                    </a:lnTo>
                    <a:lnTo>
                      <a:pt x="1809" y="377"/>
                    </a:lnTo>
                    <a:lnTo>
                      <a:pt x="1809" y="386"/>
                    </a:lnTo>
                    <a:lnTo>
                      <a:pt x="1808" y="395"/>
                    </a:lnTo>
                    <a:lnTo>
                      <a:pt x="1806" y="403"/>
                    </a:lnTo>
                    <a:lnTo>
                      <a:pt x="1802" y="412"/>
                    </a:lnTo>
                    <a:lnTo>
                      <a:pt x="1799" y="420"/>
                    </a:lnTo>
                    <a:lnTo>
                      <a:pt x="1794" y="427"/>
                    </a:lnTo>
                    <a:lnTo>
                      <a:pt x="1789" y="434"/>
                    </a:lnTo>
                    <a:lnTo>
                      <a:pt x="1783" y="441"/>
                    </a:lnTo>
                    <a:lnTo>
                      <a:pt x="1777" y="446"/>
                    </a:lnTo>
                    <a:lnTo>
                      <a:pt x="1771" y="451"/>
                    </a:lnTo>
                    <a:lnTo>
                      <a:pt x="1763" y="456"/>
                    </a:lnTo>
                    <a:lnTo>
                      <a:pt x="1755" y="459"/>
                    </a:lnTo>
                    <a:lnTo>
                      <a:pt x="1747" y="462"/>
                    </a:lnTo>
                    <a:lnTo>
                      <a:pt x="1739" y="465"/>
                    </a:lnTo>
                    <a:lnTo>
                      <a:pt x="1729" y="466"/>
                    </a:lnTo>
                    <a:lnTo>
                      <a:pt x="1720" y="467"/>
                    </a:lnTo>
                    <a:lnTo>
                      <a:pt x="144" y="467"/>
                    </a:lnTo>
                    <a:lnTo>
                      <a:pt x="144" y="467"/>
                    </a:lnTo>
                    <a:lnTo>
                      <a:pt x="135" y="466"/>
                    </a:lnTo>
                    <a:lnTo>
                      <a:pt x="127" y="465"/>
                    </a:lnTo>
                    <a:lnTo>
                      <a:pt x="117" y="462"/>
                    </a:lnTo>
                    <a:lnTo>
                      <a:pt x="109" y="459"/>
                    </a:lnTo>
                    <a:lnTo>
                      <a:pt x="101" y="456"/>
                    </a:lnTo>
                    <a:lnTo>
                      <a:pt x="95" y="451"/>
                    </a:lnTo>
                    <a:lnTo>
                      <a:pt x="88" y="446"/>
                    </a:lnTo>
                    <a:lnTo>
                      <a:pt x="81" y="441"/>
                    </a:lnTo>
                    <a:lnTo>
                      <a:pt x="75" y="434"/>
                    </a:lnTo>
                    <a:lnTo>
                      <a:pt x="70" y="427"/>
                    </a:lnTo>
                    <a:lnTo>
                      <a:pt x="65" y="420"/>
                    </a:lnTo>
                    <a:lnTo>
                      <a:pt x="62" y="412"/>
                    </a:lnTo>
                    <a:lnTo>
                      <a:pt x="59" y="403"/>
                    </a:lnTo>
                    <a:lnTo>
                      <a:pt x="57" y="395"/>
                    </a:lnTo>
                    <a:lnTo>
                      <a:pt x="55" y="386"/>
                    </a:lnTo>
                    <a:lnTo>
                      <a:pt x="55" y="377"/>
                    </a:lnTo>
                    <a:lnTo>
                      <a:pt x="55" y="377"/>
                    </a:lnTo>
                    <a:close/>
                    <a:moveTo>
                      <a:pt x="55" y="377"/>
                    </a:moveTo>
                    <a:lnTo>
                      <a:pt x="55" y="377"/>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10" name="Line 10">
                <a:extLst>
                  <a:ext uri="{FF2B5EF4-FFF2-40B4-BE49-F238E27FC236}">
                    <a16:creationId xmlns:a16="http://schemas.microsoft.com/office/drawing/2014/main" id="{EB91BBD4-180C-430E-8061-3B608E9EF942}"/>
                  </a:ext>
                </a:extLst>
              </p:cNvPr>
              <p:cNvSpPr>
                <a:spLocks noChangeShapeType="1"/>
              </p:cNvSpPr>
              <p:nvPr/>
            </p:nvSpPr>
            <p:spPr bwMode="auto">
              <a:xfrm>
                <a:off x="9564827" y="3392119"/>
                <a:ext cx="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11" name="Freeform 11">
                <a:extLst>
                  <a:ext uri="{FF2B5EF4-FFF2-40B4-BE49-F238E27FC236}">
                    <a16:creationId xmlns:a16="http://schemas.microsoft.com/office/drawing/2014/main" id="{0B755678-B707-4361-8601-2739260FD9F4}"/>
                  </a:ext>
                </a:extLst>
              </p:cNvPr>
              <p:cNvSpPr>
                <a:spLocks noEditPoints="1"/>
              </p:cNvSpPr>
              <p:nvPr/>
            </p:nvSpPr>
            <p:spPr bwMode="auto">
              <a:xfrm>
                <a:off x="9640708" y="3192077"/>
                <a:ext cx="200042" cy="200042"/>
              </a:xfrm>
              <a:custGeom>
                <a:avLst/>
                <a:gdLst>
                  <a:gd name="T0" fmla="*/ 115 w 230"/>
                  <a:gd name="T1" fmla="*/ 0 h 230"/>
                  <a:gd name="T2" fmla="*/ 92 w 230"/>
                  <a:gd name="T3" fmla="*/ 2 h 230"/>
                  <a:gd name="T4" fmla="*/ 71 w 230"/>
                  <a:gd name="T5" fmla="*/ 9 h 230"/>
                  <a:gd name="T6" fmla="*/ 50 w 230"/>
                  <a:gd name="T7" fmla="*/ 19 h 230"/>
                  <a:gd name="T8" fmla="*/ 34 w 230"/>
                  <a:gd name="T9" fmla="*/ 34 h 230"/>
                  <a:gd name="T10" fmla="*/ 19 w 230"/>
                  <a:gd name="T11" fmla="*/ 50 h 230"/>
                  <a:gd name="T12" fmla="*/ 9 w 230"/>
                  <a:gd name="T13" fmla="*/ 70 h 230"/>
                  <a:gd name="T14" fmla="*/ 2 w 230"/>
                  <a:gd name="T15" fmla="*/ 92 h 230"/>
                  <a:gd name="T16" fmla="*/ 0 w 230"/>
                  <a:gd name="T17" fmla="*/ 115 h 230"/>
                  <a:gd name="T18" fmla="*/ 1 w 230"/>
                  <a:gd name="T19" fmla="*/ 126 h 230"/>
                  <a:gd name="T20" fmla="*/ 6 w 230"/>
                  <a:gd name="T21" fmla="*/ 149 h 230"/>
                  <a:gd name="T22" fmla="*/ 14 w 230"/>
                  <a:gd name="T23" fmla="*/ 170 h 230"/>
                  <a:gd name="T24" fmla="*/ 26 w 230"/>
                  <a:gd name="T25" fmla="*/ 188 h 230"/>
                  <a:gd name="T26" fmla="*/ 42 w 230"/>
                  <a:gd name="T27" fmla="*/ 204 h 230"/>
                  <a:gd name="T28" fmla="*/ 60 w 230"/>
                  <a:gd name="T29" fmla="*/ 215 h 230"/>
                  <a:gd name="T30" fmla="*/ 81 w 230"/>
                  <a:gd name="T31" fmla="*/ 224 h 230"/>
                  <a:gd name="T32" fmla="*/ 104 w 230"/>
                  <a:gd name="T33" fmla="*/ 229 h 230"/>
                  <a:gd name="T34" fmla="*/ 115 w 230"/>
                  <a:gd name="T35" fmla="*/ 230 h 230"/>
                  <a:gd name="T36" fmla="*/ 138 w 230"/>
                  <a:gd name="T37" fmla="*/ 228 h 230"/>
                  <a:gd name="T38" fmla="*/ 160 w 230"/>
                  <a:gd name="T39" fmla="*/ 221 h 230"/>
                  <a:gd name="T40" fmla="*/ 179 w 230"/>
                  <a:gd name="T41" fmla="*/ 209 h 230"/>
                  <a:gd name="T42" fmla="*/ 196 w 230"/>
                  <a:gd name="T43" fmla="*/ 196 h 230"/>
                  <a:gd name="T44" fmla="*/ 210 w 230"/>
                  <a:gd name="T45" fmla="*/ 179 h 230"/>
                  <a:gd name="T46" fmla="*/ 221 w 230"/>
                  <a:gd name="T47" fmla="*/ 159 h 230"/>
                  <a:gd name="T48" fmla="*/ 228 w 230"/>
                  <a:gd name="T49" fmla="*/ 138 h 230"/>
                  <a:gd name="T50" fmla="*/ 230 w 230"/>
                  <a:gd name="T51" fmla="*/ 115 h 230"/>
                  <a:gd name="T52" fmla="*/ 229 w 230"/>
                  <a:gd name="T53" fmla="*/ 103 h 230"/>
                  <a:gd name="T54" fmla="*/ 225 w 230"/>
                  <a:gd name="T55" fmla="*/ 81 h 230"/>
                  <a:gd name="T56" fmla="*/ 215 w 230"/>
                  <a:gd name="T57" fmla="*/ 60 h 230"/>
                  <a:gd name="T58" fmla="*/ 204 w 230"/>
                  <a:gd name="T59" fmla="*/ 42 h 230"/>
                  <a:gd name="T60" fmla="*/ 188 w 230"/>
                  <a:gd name="T61" fmla="*/ 26 h 230"/>
                  <a:gd name="T62" fmla="*/ 170 w 230"/>
                  <a:gd name="T63" fmla="*/ 13 h 230"/>
                  <a:gd name="T64" fmla="*/ 149 w 230"/>
                  <a:gd name="T65" fmla="*/ 5 h 230"/>
                  <a:gd name="T66" fmla="*/ 126 w 230"/>
                  <a:gd name="T67" fmla="*/ 1 h 230"/>
                  <a:gd name="T68" fmla="*/ 115 w 230"/>
                  <a:gd name="T69" fmla="*/ 0 h 230"/>
                  <a:gd name="T70" fmla="*/ 115 w 230"/>
                  <a:gd name="T71" fmla="*/ 175 h 230"/>
                  <a:gd name="T72" fmla="*/ 91 w 230"/>
                  <a:gd name="T73" fmla="*/ 170 h 230"/>
                  <a:gd name="T74" fmla="*/ 72 w 230"/>
                  <a:gd name="T75" fmla="*/ 157 h 230"/>
                  <a:gd name="T76" fmla="*/ 59 w 230"/>
                  <a:gd name="T77" fmla="*/ 138 h 230"/>
                  <a:gd name="T78" fmla="*/ 55 w 230"/>
                  <a:gd name="T79" fmla="*/ 115 h 230"/>
                  <a:gd name="T80" fmla="*/ 56 w 230"/>
                  <a:gd name="T81" fmla="*/ 102 h 230"/>
                  <a:gd name="T82" fmla="*/ 65 w 230"/>
                  <a:gd name="T83" fmla="*/ 81 h 230"/>
                  <a:gd name="T84" fmla="*/ 81 w 230"/>
                  <a:gd name="T85" fmla="*/ 65 h 230"/>
                  <a:gd name="T86" fmla="*/ 103 w 230"/>
                  <a:gd name="T87" fmla="*/ 56 h 230"/>
                  <a:gd name="T88" fmla="*/ 115 w 230"/>
                  <a:gd name="T89" fmla="*/ 54 h 230"/>
                  <a:gd name="T90" fmla="*/ 138 w 230"/>
                  <a:gd name="T91" fmla="*/ 59 h 230"/>
                  <a:gd name="T92" fmla="*/ 157 w 230"/>
                  <a:gd name="T93" fmla="*/ 72 h 230"/>
                  <a:gd name="T94" fmla="*/ 170 w 230"/>
                  <a:gd name="T95" fmla="*/ 91 h 230"/>
                  <a:gd name="T96" fmla="*/ 175 w 230"/>
                  <a:gd name="T97" fmla="*/ 115 h 230"/>
                  <a:gd name="T98" fmla="*/ 174 w 230"/>
                  <a:gd name="T99" fmla="*/ 126 h 230"/>
                  <a:gd name="T100" fmla="*/ 165 w 230"/>
                  <a:gd name="T101" fmla="*/ 148 h 230"/>
                  <a:gd name="T102" fmla="*/ 148 w 230"/>
                  <a:gd name="T103" fmla="*/ 165 h 230"/>
                  <a:gd name="T104" fmla="*/ 126 w 230"/>
                  <a:gd name="T105" fmla="*/ 174 h 230"/>
                  <a:gd name="T106" fmla="*/ 115 w 230"/>
                  <a:gd name="T107" fmla="*/ 175 h 230"/>
                  <a:gd name="T108" fmla="*/ 115 w 230"/>
                  <a:gd name="T109" fmla="*/ 175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0" h="230">
                    <a:moveTo>
                      <a:pt x="115" y="0"/>
                    </a:moveTo>
                    <a:lnTo>
                      <a:pt x="115" y="0"/>
                    </a:lnTo>
                    <a:lnTo>
                      <a:pt x="104" y="1"/>
                    </a:lnTo>
                    <a:lnTo>
                      <a:pt x="92" y="2"/>
                    </a:lnTo>
                    <a:lnTo>
                      <a:pt x="81" y="5"/>
                    </a:lnTo>
                    <a:lnTo>
                      <a:pt x="71" y="9"/>
                    </a:lnTo>
                    <a:lnTo>
                      <a:pt x="60" y="13"/>
                    </a:lnTo>
                    <a:lnTo>
                      <a:pt x="50" y="19"/>
                    </a:lnTo>
                    <a:lnTo>
                      <a:pt x="42" y="26"/>
                    </a:lnTo>
                    <a:lnTo>
                      <a:pt x="34" y="34"/>
                    </a:lnTo>
                    <a:lnTo>
                      <a:pt x="26" y="42"/>
                    </a:lnTo>
                    <a:lnTo>
                      <a:pt x="19" y="50"/>
                    </a:lnTo>
                    <a:lnTo>
                      <a:pt x="14" y="60"/>
                    </a:lnTo>
                    <a:lnTo>
                      <a:pt x="9" y="70"/>
                    </a:lnTo>
                    <a:lnTo>
                      <a:pt x="6" y="81"/>
                    </a:lnTo>
                    <a:lnTo>
                      <a:pt x="2" y="92"/>
                    </a:lnTo>
                    <a:lnTo>
                      <a:pt x="1" y="103"/>
                    </a:lnTo>
                    <a:lnTo>
                      <a:pt x="0" y="115"/>
                    </a:lnTo>
                    <a:lnTo>
                      <a:pt x="0" y="115"/>
                    </a:lnTo>
                    <a:lnTo>
                      <a:pt x="1" y="126"/>
                    </a:lnTo>
                    <a:lnTo>
                      <a:pt x="2" y="138"/>
                    </a:lnTo>
                    <a:lnTo>
                      <a:pt x="6" y="149"/>
                    </a:lnTo>
                    <a:lnTo>
                      <a:pt x="9" y="159"/>
                    </a:lnTo>
                    <a:lnTo>
                      <a:pt x="14" y="170"/>
                    </a:lnTo>
                    <a:lnTo>
                      <a:pt x="19" y="179"/>
                    </a:lnTo>
                    <a:lnTo>
                      <a:pt x="26" y="188"/>
                    </a:lnTo>
                    <a:lnTo>
                      <a:pt x="34" y="196"/>
                    </a:lnTo>
                    <a:lnTo>
                      <a:pt x="42" y="204"/>
                    </a:lnTo>
                    <a:lnTo>
                      <a:pt x="50" y="209"/>
                    </a:lnTo>
                    <a:lnTo>
                      <a:pt x="60" y="215"/>
                    </a:lnTo>
                    <a:lnTo>
                      <a:pt x="71" y="221"/>
                    </a:lnTo>
                    <a:lnTo>
                      <a:pt x="81" y="224"/>
                    </a:lnTo>
                    <a:lnTo>
                      <a:pt x="92" y="228"/>
                    </a:lnTo>
                    <a:lnTo>
                      <a:pt x="104" y="229"/>
                    </a:lnTo>
                    <a:lnTo>
                      <a:pt x="115" y="230"/>
                    </a:lnTo>
                    <a:lnTo>
                      <a:pt x="115" y="230"/>
                    </a:lnTo>
                    <a:lnTo>
                      <a:pt x="126" y="229"/>
                    </a:lnTo>
                    <a:lnTo>
                      <a:pt x="138" y="228"/>
                    </a:lnTo>
                    <a:lnTo>
                      <a:pt x="149" y="224"/>
                    </a:lnTo>
                    <a:lnTo>
                      <a:pt x="160" y="221"/>
                    </a:lnTo>
                    <a:lnTo>
                      <a:pt x="170" y="215"/>
                    </a:lnTo>
                    <a:lnTo>
                      <a:pt x="179" y="209"/>
                    </a:lnTo>
                    <a:lnTo>
                      <a:pt x="188" y="204"/>
                    </a:lnTo>
                    <a:lnTo>
                      <a:pt x="196" y="196"/>
                    </a:lnTo>
                    <a:lnTo>
                      <a:pt x="204" y="188"/>
                    </a:lnTo>
                    <a:lnTo>
                      <a:pt x="210" y="179"/>
                    </a:lnTo>
                    <a:lnTo>
                      <a:pt x="215" y="170"/>
                    </a:lnTo>
                    <a:lnTo>
                      <a:pt x="221" y="159"/>
                    </a:lnTo>
                    <a:lnTo>
                      <a:pt x="225" y="149"/>
                    </a:lnTo>
                    <a:lnTo>
                      <a:pt x="228" y="138"/>
                    </a:lnTo>
                    <a:lnTo>
                      <a:pt x="229" y="126"/>
                    </a:lnTo>
                    <a:lnTo>
                      <a:pt x="230" y="115"/>
                    </a:lnTo>
                    <a:lnTo>
                      <a:pt x="230" y="115"/>
                    </a:lnTo>
                    <a:lnTo>
                      <a:pt x="229" y="103"/>
                    </a:lnTo>
                    <a:lnTo>
                      <a:pt x="228" y="92"/>
                    </a:lnTo>
                    <a:lnTo>
                      <a:pt x="225" y="81"/>
                    </a:lnTo>
                    <a:lnTo>
                      <a:pt x="221" y="70"/>
                    </a:lnTo>
                    <a:lnTo>
                      <a:pt x="215" y="60"/>
                    </a:lnTo>
                    <a:lnTo>
                      <a:pt x="210" y="50"/>
                    </a:lnTo>
                    <a:lnTo>
                      <a:pt x="204" y="42"/>
                    </a:lnTo>
                    <a:lnTo>
                      <a:pt x="196" y="34"/>
                    </a:lnTo>
                    <a:lnTo>
                      <a:pt x="188" y="26"/>
                    </a:lnTo>
                    <a:lnTo>
                      <a:pt x="179" y="19"/>
                    </a:lnTo>
                    <a:lnTo>
                      <a:pt x="170" y="13"/>
                    </a:lnTo>
                    <a:lnTo>
                      <a:pt x="160" y="9"/>
                    </a:lnTo>
                    <a:lnTo>
                      <a:pt x="149" y="5"/>
                    </a:lnTo>
                    <a:lnTo>
                      <a:pt x="138" y="2"/>
                    </a:lnTo>
                    <a:lnTo>
                      <a:pt x="126" y="1"/>
                    </a:lnTo>
                    <a:lnTo>
                      <a:pt x="115" y="0"/>
                    </a:lnTo>
                    <a:lnTo>
                      <a:pt x="115" y="0"/>
                    </a:lnTo>
                    <a:close/>
                    <a:moveTo>
                      <a:pt x="115" y="175"/>
                    </a:moveTo>
                    <a:lnTo>
                      <a:pt x="115" y="175"/>
                    </a:lnTo>
                    <a:lnTo>
                      <a:pt x="103" y="174"/>
                    </a:lnTo>
                    <a:lnTo>
                      <a:pt x="91" y="170"/>
                    </a:lnTo>
                    <a:lnTo>
                      <a:pt x="81" y="165"/>
                    </a:lnTo>
                    <a:lnTo>
                      <a:pt x="72" y="157"/>
                    </a:lnTo>
                    <a:lnTo>
                      <a:pt x="65" y="148"/>
                    </a:lnTo>
                    <a:lnTo>
                      <a:pt x="59" y="138"/>
                    </a:lnTo>
                    <a:lnTo>
                      <a:pt x="56" y="126"/>
                    </a:lnTo>
                    <a:lnTo>
                      <a:pt x="55" y="115"/>
                    </a:lnTo>
                    <a:lnTo>
                      <a:pt x="55" y="115"/>
                    </a:lnTo>
                    <a:lnTo>
                      <a:pt x="56" y="102"/>
                    </a:lnTo>
                    <a:lnTo>
                      <a:pt x="59" y="91"/>
                    </a:lnTo>
                    <a:lnTo>
                      <a:pt x="65" y="81"/>
                    </a:lnTo>
                    <a:lnTo>
                      <a:pt x="72" y="72"/>
                    </a:lnTo>
                    <a:lnTo>
                      <a:pt x="81" y="65"/>
                    </a:lnTo>
                    <a:lnTo>
                      <a:pt x="91" y="59"/>
                    </a:lnTo>
                    <a:lnTo>
                      <a:pt x="103" y="56"/>
                    </a:lnTo>
                    <a:lnTo>
                      <a:pt x="115" y="54"/>
                    </a:lnTo>
                    <a:lnTo>
                      <a:pt x="115" y="54"/>
                    </a:lnTo>
                    <a:lnTo>
                      <a:pt x="126" y="56"/>
                    </a:lnTo>
                    <a:lnTo>
                      <a:pt x="138" y="59"/>
                    </a:lnTo>
                    <a:lnTo>
                      <a:pt x="148" y="65"/>
                    </a:lnTo>
                    <a:lnTo>
                      <a:pt x="157" y="72"/>
                    </a:lnTo>
                    <a:lnTo>
                      <a:pt x="165" y="81"/>
                    </a:lnTo>
                    <a:lnTo>
                      <a:pt x="170" y="91"/>
                    </a:lnTo>
                    <a:lnTo>
                      <a:pt x="174" y="102"/>
                    </a:lnTo>
                    <a:lnTo>
                      <a:pt x="175" y="115"/>
                    </a:lnTo>
                    <a:lnTo>
                      <a:pt x="175" y="115"/>
                    </a:lnTo>
                    <a:lnTo>
                      <a:pt x="174" y="126"/>
                    </a:lnTo>
                    <a:lnTo>
                      <a:pt x="170" y="138"/>
                    </a:lnTo>
                    <a:lnTo>
                      <a:pt x="165" y="148"/>
                    </a:lnTo>
                    <a:lnTo>
                      <a:pt x="157" y="157"/>
                    </a:lnTo>
                    <a:lnTo>
                      <a:pt x="148" y="165"/>
                    </a:lnTo>
                    <a:lnTo>
                      <a:pt x="138" y="170"/>
                    </a:lnTo>
                    <a:lnTo>
                      <a:pt x="126" y="174"/>
                    </a:lnTo>
                    <a:lnTo>
                      <a:pt x="115" y="175"/>
                    </a:lnTo>
                    <a:lnTo>
                      <a:pt x="115" y="175"/>
                    </a:lnTo>
                    <a:close/>
                    <a:moveTo>
                      <a:pt x="115" y="175"/>
                    </a:moveTo>
                    <a:lnTo>
                      <a:pt x="115" y="175"/>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12" name="Line 14">
                <a:extLst>
                  <a:ext uri="{FF2B5EF4-FFF2-40B4-BE49-F238E27FC236}">
                    <a16:creationId xmlns:a16="http://schemas.microsoft.com/office/drawing/2014/main" id="{7233C2FF-33A7-4CBA-998F-89A33F9BBB28}"/>
                  </a:ext>
                </a:extLst>
              </p:cNvPr>
              <p:cNvSpPr>
                <a:spLocks noChangeShapeType="1"/>
              </p:cNvSpPr>
              <p:nvPr/>
            </p:nvSpPr>
            <p:spPr bwMode="auto">
              <a:xfrm>
                <a:off x="9744177" y="3343835"/>
                <a:ext cx="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13" name="Freeform 15">
                <a:extLst>
                  <a:ext uri="{FF2B5EF4-FFF2-40B4-BE49-F238E27FC236}">
                    <a16:creationId xmlns:a16="http://schemas.microsoft.com/office/drawing/2014/main" id="{EB922C8C-C3A1-4A7F-9DFA-8845B66B74CA}"/>
                  </a:ext>
                </a:extLst>
              </p:cNvPr>
              <p:cNvSpPr>
                <a:spLocks noEditPoints="1"/>
              </p:cNvSpPr>
              <p:nvPr/>
            </p:nvSpPr>
            <p:spPr bwMode="auto">
              <a:xfrm>
                <a:off x="9895935" y="3219670"/>
                <a:ext cx="144857" cy="144857"/>
              </a:xfrm>
              <a:custGeom>
                <a:avLst/>
                <a:gdLst>
                  <a:gd name="T0" fmla="*/ 85 w 171"/>
                  <a:gd name="T1" fmla="*/ 0 h 171"/>
                  <a:gd name="T2" fmla="*/ 68 w 171"/>
                  <a:gd name="T3" fmla="*/ 2 h 171"/>
                  <a:gd name="T4" fmla="*/ 52 w 171"/>
                  <a:gd name="T5" fmla="*/ 7 h 171"/>
                  <a:gd name="T6" fmla="*/ 37 w 171"/>
                  <a:gd name="T7" fmla="*/ 14 h 171"/>
                  <a:gd name="T8" fmla="*/ 25 w 171"/>
                  <a:gd name="T9" fmla="*/ 25 h 171"/>
                  <a:gd name="T10" fmla="*/ 15 w 171"/>
                  <a:gd name="T11" fmla="*/ 38 h 171"/>
                  <a:gd name="T12" fmla="*/ 7 w 171"/>
                  <a:gd name="T13" fmla="*/ 53 h 171"/>
                  <a:gd name="T14" fmla="*/ 2 w 171"/>
                  <a:gd name="T15" fmla="*/ 69 h 171"/>
                  <a:gd name="T16" fmla="*/ 0 w 171"/>
                  <a:gd name="T17" fmla="*/ 86 h 171"/>
                  <a:gd name="T18" fmla="*/ 0 w 171"/>
                  <a:gd name="T19" fmla="*/ 94 h 171"/>
                  <a:gd name="T20" fmla="*/ 3 w 171"/>
                  <a:gd name="T21" fmla="*/ 111 h 171"/>
                  <a:gd name="T22" fmla="*/ 10 w 171"/>
                  <a:gd name="T23" fmla="*/ 127 h 171"/>
                  <a:gd name="T24" fmla="*/ 19 w 171"/>
                  <a:gd name="T25" fmla="*/ 141 h 171"/>
                  <a:gd name="T26" fmla="*/ 31 w 171"/>
                  <a:gd name="T27" fmla="*/ 152 h 171"/>
                  <a:gd name="T28" fmla="*/ 44 w 171"/>
                  <a:gd name="T29" fmla="*/ 161 h 171"/>
                  <a:gd name="T30" fmla="*/ 60 w 171"/>
                  <a:gd name="T31" fmla="*/ 168 h 171"/>
                  <a:gd name="T32" fmla="*/ 77 w 171"/>
                  <a:gd name="T33" fmla="*/ 171 h 171"/>
                  <a:gd name="T34" fmla="*/ 85 w 171"/>
                  <a:gd name="T35" fmla="*/ 171 h 171"/>
                  <a:gd name="T36" fmla="*/ 102 w 171"/>
                  <a:gd name="T37" fmla="*/ 169 h 171"/>
                  <a:gd name="T38" fmla="*/ 118 w 171"/>
                  <a:gd name="T39" fmla="*/ 164 h 171"/>
                  <a:gd name="T40" fmla="*/ 133 w 171"/>
                  <a:gd name="T41" fmla="*/ 156 h 171"/>
                  <a:gd name="T42" fmla="*/ 146 w 171"/>
                  <a:gd name="T43" fmla="*/ 146 h 171"/>
                  <a:gd name="T44" fmla="*/ 157 w 171"/>
                  <a:gd name="T45" fmla="*/ 134 h 171"/>
                  <a:gd name="T46" fmla="*/ 164 w 171"/>
                  <a:gd name="T47" fmla="*/ 119 h 171"/>
                  <a:gd name="T48" fmla="*/ 170 w 171"/>
                  <a:gd name="T49" fmla="*/ 103 h 171"/>
                  <a:gd name="T50" fmla="*/ 171 w 171"/>
                  <a:gd name="T51" fmla="*/ 86 h 171"/>
                  <a:gd name="T52" fmla="*/ 171 w 171"/>
                  <a:gd name="T53" fmla="*/ 77 h 171"/>
                  <a:gd name="T54" fmla="*/ 167 w 171"/>
                  <a:gd name="T55" fmla="*/ 60 h 171"/>
                  <a:gd name="T56" fmla="*/ 161 w 171"/>
                  <a:gd name="T57" fmla="*/ 45 h 171"/>
                  <a:gd name="T58" fmla="*/ 151 w 171"/>
                  <a:gd name="T59" fmla="*/ 31 h 171"/>
                  <a:gd name="T60" fmla="*/ 140 w 171"/>
                  <a:gd name="T61" fmla="*/ 20 h 171"/>
                  <a:gd name="T62" fmla="*/ 126 w 171"/>
                  <a:gd name="T63" fmla="*/ 11 h 171"/>
                  <a:gd name="T64" fmla="*/ 112 w 171"/>
                  <a:gd name="T65" fmla="*/ 4 h 171"/>
                  <a:gd name="T66" fmla="*/ 94 w 171"/>
                  <a:gd name="T67" fmla="*/ 0 h 171"/>
                  <a:gd name="T68" fmla="*/ 85 w 171"/>
                  <a:gd name="T69" fmla="*/ 0 h 171"/>
                  <a:gd name="T70" fmla="*/ 85 w 171"/>
                  <a:gd name="T71" fmla="*/ 117 h 171"/>
                  <a:gd name="T72" fmla="*/ 74 w 171"/>
                  <a:gd name="T73" fmla="*/ 114 h 171"/>
                  <a:gd name="T74" fmla="*/ 64 w 171"/>
                  <a:gd name="T75" fmla="*/ 107 h 171"/>
                  <a:gd name="T76" fmla="*/ 57 w 171"/>
                  <a:gd name="T77" fmla="*/ 97 h 171"/>
                  <a:gd name="T78" fmla="*/ 55 w 171"/>
                  <a:gd name="T79" fmla="*/ 86 h 171"/>
                  <a:gd name="T80" fmla="*/ 56 w 171"/>
                  <a:gd name="T81" fmla="*/ 79 h 171"/>
                  <a:gd name="T82" fmla="*/ 60 w 171"/>
                  <a:gd name="T83" fmla="*/ 69 h 171"/>
                  <a:gd name="T84" fmla="*/ 68 w 171"/>
                  <a:gd name="T85" fmla="*/ 60 h 171"/>
                  <a:gd name="T86" fmla="*/ 80 w 171"/>
                  <a:gd name="T87" fmla="*/ 55 h 171"/>
                  <a:gd name="T88" fmla="*/ 85 w 171"/>
                  <a:gd name="T89" fmla="*/ 55 h 171"/>
                  <a:gd name="T90" fmla="*/ 98 w 171"/>
                  <a:gd name="T91" fmla="*/ 57 h 171"/>
                  <a:gd name="T92" fmla="*/ 107 w 171"/>
                  <a:gd name="T93" fmla="*/ 64 h 171"/>
                  <a:gd name="T94" fmla="*/ 114 w 171"/>
                  <a:gd name="T95" fmla="*/ 73 h 171"/>
                  <a:gd name="T96" fmla="*/ 116 w 171"/>
                  <a:gd name="T97" fmla="*/ 86 h 171"/>
                  <a:gd name="T98" fmla="*/ 116 w 171"/>
                  <a:gd name="T99" fmla="*/ 92 h 171"/>
                  <a:gd name="T100" fmla="*/ 112 w 171"/>
                  <a:gd name="T101" fmla="*/ 103 h 171"/>
                  <a:gd name="T102" fmla="*/ 102 w 171"/>
                  <a:gd name="T103" fmla="*/ 111 h 171"/>
                  <a:gd name="T104" fmla="*/ 92 w 171"/>
                  <a:gd name="T105" fmla="*/ 115 h 171"/>
                  <a:gd name="T106" fmla="*/ 85 w 171"/>
                  <a:gd name="T107" fmla="*/ 117 h 171"/>
                  <a:gd name="T108" fmla="*/ 85 w 171"/>
                  <a:gd name="T109" fmla="*/ 117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1" h="171">
                    <a:moveTo>
                      <a:pt x="85" y="0"/>
                    </a:moveTo>
                    <a:lnTo>
                      <a:pt x="85" y="0"/>
                    </a:lnTo>
                    <a:lnTo>
                      <a:pt x="77" y="0"/>
                    </a:lnTo>
                    <a:lnTo>
                      <a:pt x="68" y="2"/>
                    </a:lnTo>
                    <a:lnTo>
                      <a:pt x="60" y="4"/>
                    </a:lnTo>
                    <a:lnTo>
                      <a:pt x="52" y="7"/>
                    </a:lnTo>
                    <a:lnTo>
                      <a:pt x="44" y="11"/>
                    </a:lnTo>
                    <a:lnTo>
                      <a:pt x="37" y="14"/>
                    </a:lnTo>
                    <a:lnTo>
                      <a:pt x="31" y="20"/>
                    </a:lnTo>
                    <a:lnTo>
                      <a:pt x="25" y="25"/>
                    </a:lnTo>
                    <a:lnTo>
                      <a:pt x="19" y="31"/>
                    </a:lnTo>
                    <a:lnTo>
                      <a:pt x="15" y="38"/>
                    </a:lnTo>
                    <a:lnTo>
                      <a:pt x="10" y="45"/>
                    </a:lnTo>
                    <a:lnTo>
                      <a:pt x="7" y="53"/>
                    </a:lnTo>
                    <a:lnTo>
                      <a:pt x="3" y="60"/>
                    </a:lnTo>
                    <a:lnTo>
                      <a:pt x="2" y="69"/>
                    </a:lnTo>
                    <a:lnTo>
                      <a:pt x="0" y="77"/>
                    </a:lnTo>
                    <a:lnTo>
                      <a:pt x="0" y="86"/>
                    </a:lnTo>
                    <a:lnTo>
                      <a:pt x="0" y="86"/>
                    </a:lnTo>
                    <a:lnTo>
                      <a:pt x="0" y="94"/>
                    </a:lnTo>
                    <a:lnTo>
                      <a:pt x="2" y="103"/>
                    </a:lnTo>
                    <a:lnTo>
                      <a:pt x="3" y="111"/>
                    </a:lnTo>
                    <a:lnTo>
                      <a:pt x="7" y="119"/>
                    </a:lnTo>
                    <a:lnTo>
                      <a:pt x="10" y="127"/>
                    </a:lnTo>
                    <a:lnTo>
                      <a:pt x="15" y="134"/>
                    </a:lnTo>
                    <a:lnTo>
                      <a:pt x="19" y="141"/>
                    </a:lnTo>
                    <a:lnTo>
                      <a:pt x="25" y="146"/>
                    </a:lnTo>
                    <a:lnTo>
                      <a:pt x="31" y="152"/>
                    </a:lnTo>
                    <a:lnTo>
                      <a:pt x="37" y="156"/>
                    </a:lnTo>
                    <a:lnTo>
                      <a:pt x="44" y="161"/>
                    </a:lnTo>
                    <a:lnTo>
                      <a:pt x="52" y="164"/>
                    </a:lnTo>
                    <a:lnTo>
                      <a:pt x="60" y="168"/>
                    </a:lnTo>
                    <a:lnTo>
                      <a:pt x="68" y="169"/>
                    </a:lnTo>
                    <a:lnTo>
                      <a:pt x="77" y="171"/>
                    </a:lnTo>
                    <a:lnTo>
                      <a:pt x="85" y="171"/>
                    </a:lnTo>
                    <a:lnTo>
                      <a:pt x="85" y="171"/>
                    </a:lnTo>
                    <a:lnTo>
                      <a:pt x="94" y="171"/>
                    </a:lnTo>
                    <a:lnTo>
                      <a:pt x="102" y="169"/>
                    </a:lnTo>
                    <a:lnTo>
                      <a:pt x="112" y="168"/>
                    </a:lnTo>
                    <a:lnTo>
                      <a:pt x="118" y="164"/>
                    </a:lnTo>
                    <a:lnTo>
                      <a:pt x="126" y="161"/>
                    </a:lnTo>
                    <a:lnTo>
                      <a:pt x="133" y="156"/>
                    </a:lnTo>
                    <a:lnTo>
                      <a:pt x="140" y="152"/>
                    </a:lnTo>
                    <a:lnTo>
                      <a:pt x="146" y="146"/>
                    </a:lnTo>
                    <a:lnTo>
                      <a:pt x="151" y="141"/>
                    </a:lnTo>
                    <a:lnTo>
                      <a:pt x="157" y="134"/>
                    </a:lnTo>
                    <a:lnTo>
                      <a:pt x="161" y="127"/>
                    </a:lnTo>
                    <a:lnTo>
                      <a:pt x="164" y="119"/>
                    </a:lnTo>
                    <a:lnTo>
                      <a:pt x="167" y="111"/>
                    </a:lnTo>
                    <a:lnTo>
                      <a:pt x="170" y="103"/>
                    </a:lnTo>
                    <a:lnTo>
                      <a:pt x="171" y="94"/>
                    </a:lnTo>
                    <a:lnTo>
                      <a:pt x="171" y="86"/>
                    </a:lnTo>
                    <a:lnTo>
                      <a:pt x="171" y="86"/>
                    </a:lnTo>
                    <a:lnTo>
                      <a:pt x="171" y="77"/>
                    </a:lnTo>
                    <a:lnTo>
                      <a:pt x="170" y="69"/>
                    </a:lnTo>
                    <a:lnTo>
                      <a:pt x="167" y="60"/>
                    </a:lnTo>
                    <a:lnTo>
                      <a:pt x="164" y="53"/>
                    </a:lnTo>
                    <a:lnTo>
                      <a:pt x="161" y="45"/>
                    </a:lnTo>
                    <a:lnTo>
                      <a:pt x="157" y="38"/>
                    </a:lnTo>
                    <a:lnTo>
                      <a:pt x="151" y="31"/>
                    </a:lnTo>
                    <a:lnTo>
                      <a:pt x="146" y="25"/>
                    </a:lnTo>
                    <a:lnTo>
                      <a:pt x="140" y="20"/>
                    </a:lnTo>
                    <a:lnTo>
                      <a:pt x="133" y="14"/>
                    </a:lnTo>
                    <a:lnTo>
                      <a:pt x="126" y="11"/>
                    </a:lnTo>
                    <a:lnTo>
                      <a:pt x="118" y="7"/>
                    </a:lnTo>
                    <a:lnTo>
                      <a:pt x="112" y="4"/>
                    </a:lnTo>
                    <a:lnTo>
                      <a:pt x="102" y="2"/>
                    </a:lnTo>
                    <a:lnTo>
                      <a:pt x="94" y="0"/>
                    </a:lnTo>
                    <a:lnTo>
                      <a:pt x="85" y="0"/>
                    </a:lnTo>
                    <a:lnTo>
                      <a:pt x="85" y="0"/>
                    </a:lnTo>
                    <a:close/>
                    <a:moveTo>
                      <a:pt x="85" y="117"/>
                    </a:moveTo>
                    <a:lnTo>
                      <a:pt x="85" y="117"/>
                    </a:lnTo>
                    <a:lnTo>
                      <a:pt x="80" y="115"/>
                    </a:lnTo>
                    <a:lnTo>
                      <a:pt x="74" y="114"/>
                    </a:lnTo>
                    <a:lnTo>
                      <a:pt x="68" y="111"/>
                    </a:lnTo>
                    <a:lnTo>
                      <a:pt x="64" y="107"/>
                    </a:lnTo>
                    <a:lnTo>
                      <a:pt x="60" y="103"/>
                    </a:lnTo>
                    <a:lnTo>
                      <a:pt x="57" y="97"/>
                    </a:lnTo>
                    <a:lnTo>
                      <a:pt x="56" y="92"/>
                    </a:lnTo>
                    <a:lnTo>
                      <a:pt x="55" y="86"/>
                    </a:lnTo>
                    <a:lnTo>
                      <a:pt x="55" y="86"/>
                    </a:lnTo>
                    <a:lnTo>
                      <a:pt x="56" y="79"/>
                    </a:lnTo>
                    <a:lnTo>
                      <a:pt x="57" y="73"/>
                    </a:lnTo>
                    <a:lnTo>
                      <a:pt x="60" y="69"/>
                    </a:lnTo>
                    <a:lnTo>
                      <a:pt x="64" y="64"/>
                    </a:lnTo>
                    <a:lnTo>
                      <a:pt x="68" y="60"/>
                    </a:lnTo>
                    <a:lnTo>
                      <a:pt x="74" y="57"/>
                    </a:lnTo>
                    <a:lnTo>
                      <a:pt x="80" y="55"/>
                    </a:lnTo>
                    <a:lnTo>
                      <a:pt x="85" y="55"/>
                    </a:lnTo>
                    <a:lnTo>
                      <a:pt x="85" y="55"/>
                    </a:lnTo>
                    <a:lnTo>
                      <a:pt x="92" y="55"/>
                    </a:lnTo>
                    <a:lnTo>
                      <a:pt x="98" y="57"/>
                    </a:lnTo>
                    <a:lnTo>
                      <a:pt x="102" y="60"/>
                    </a:lnTo>
                    <a:lnTo>
                      <a:pt x="107" y="64"/>
                    </a:lnTo>
                    <a:lnTo>
                      <a:pt x="112" y="69"/>
                    </a:lnTo>
                    <a:lnTo>
                      <a:pt x="114" y="73"/>
                    </a:lnTo>
                    <a:lnTo>
                      <a:pt x="116" y="79"/>
                    </a:lnTo>
                    <a:lnTo>
                      <a:pt x="116" y="86"/>
                    </a:lnTo>
                    <a:lnTo>
                      <a:pt x="116" y="86"/>
                    </a:lnTo>
                    <a:lnTo>
                      <a:pt x="116" y="92"/>
                    </a:lnTo>
                    <a:lnTo>
                      <a:pt x="114" y="97"/>
                    </a:lnTo>
                    <a:lnTo>
                      <a:pt x="112" y="103"/>
                    </a:lnTo>
                    <a:lnTo>
                      <a:pt x="107" y="107"/>
                    </a:lnTo>
                    <a:lnTo>
                      <a:pt x="102" y="111"/>
                    </a:lnTo>
                    <a:lnTo>
                      <a:pt x="98" y="114"/>
                    </a:lnTo>
                    <a:lnTo>
                      <a:pt x="92" y="115"/>
                    </a:lnTo>
                    <a:lnTo>
                      <a:pt x="85" y="117"/>
                    </a:lnTo>
                    <a:lnTo>
                      <a:pt x="85" y="117"/>
                    </a:lnTo>
                    <a:close/>
                    <a:moveTo>
                      <a:pt x="85" y="117"/>
                    </a:moveTo>
                    <a:lnTo>
                      <a:pt x="85" y="117"/>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14" name="Line 18">
                <a:extLst>
                  <a:ext uri="{FF2B5EF4-FFF2-40B4-BE49-F238E27FC236}">
                    <a16:creationId xmlns:a16="http://schemas.microsoft.com/office/drawing/2014/main" id="{871E8003-31C4-45D8-AB8E-C34FCC26DE35}"/>
                  </a:ext>
                </a:extLst>
              </p:cNvPr>
              <p:cNvSpPr>
                <a:spLocks noChangeShapeType="1"/>
              </p:cNvSpPr>
              <p:nvPr/>
            </p:nvSpPr>
            <p:spPr bwMode="auto">
              <a:xfrm>
                <a:off x="9964916" y="3316243"/>
                <a:ext cx="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15" name="Freeform 19">
                <a:extLst>
                  <a:ext uri="{FF2B5EF4-FFF2-40B4-BE49-F238E27FC236}">
                    <a16:creationId xmlns:a16="http://schemas.microsoft.com/office/drawing/2014/main" id="{32351150-131B-4D90-A6F0-C097509ACC3D}"/>
                  </a:ext>
                </a:extLst>
              </p:cNvPr>
              <p:cNvSpPr>
                <a:spLocks noEditPoints="1"/>
              </p:cNvSpPr>
              <p:nvPr/>
            </p:nvSpPr>
            <p:spPr bwMode="auto">
              <a:xfrm>
                <a:off x="9640708" y="3695634"/>
                <a:ext cx="200042" cy="200042"/>
              </a:xfrm>
              <a:custGeom>
                <a:avLst/>
                <a:gdLst>
                  <a:gd name="T0" fmla="*/ 115 w 230"/>
                  <a:gd name="T1" fmla="*/ 0 h 230"/>
                  <a:gd name="T2" fmla="*/ 92 w 230"/>
                  <a:gd name="T3" fmla="*/ 2 h 230"/>
                  <a:gd name="T4" fmla="*/ 71 w 230"/>
                  <a:gd name="T5" fmla="*/ 9 h 230"/>
                  <a:gd name="T6" fmla="*/ 50 w 230"/>
                  <a:gd name="T7" fmla="*/ 19 h 230"/>
                  <a:gd name="T8" fmla="*/ 34 w 230"/>
                  <a:gd name="T9" fmla="*/ 34 h 230"/>
                  <a:gd name="T10" fmla="*/ 19 w 230"/>
                  <a:gd name="T11" fmla="*/ 50 h 230"/>
                  <a:gd name="T12" fmla="*/ 9 w 230"/>
                  <a:gd name="T13" fmla="*/ 71 h 230"/>
                  <a:gd name="T14" fmla="*/ 2 w 230"/>
                  <a:gd name="T15" fmla="*/ 92 h 230"/>
                  <a:gd name="T16" fmla="*/ 0 w 230"/>
                  <a:gd name="T17" fmla="*/ 115 h 230"/>
                  <a:gd name="T18" fmla="*/ 1 w 230"/>
                  <a:gd name="T19" fmla="*/ 126 h 230"/>
                  <a:gd name="T20" fmla="*/ 6 w 230"/>
                  <a:gd name="T21" fmla="*/ 149 h 230"/>
                  <a:gd name="T22" fmla="*/ 14 w 230"/>
                  <a:gd name="T23" fmla="*/ 170 h 230"/>
                  <a:gd name="T24" fmla="*/ 26 w 230"/>
                  <a:gd name="T25" fmla="*/ 188 h 230"/>
                  <a:gd name="T26" fmla="*/ 42 w 230"/>
                  <a:gd name="T27" fmla="*/ 204 h 230"/>
                  <a:gd name="T28" fmla="*/ 60 w 230"/>
                  <a:gd name="T29" fmla="*/ 215 h 230"/>
                  <a:gd name="T30" fmla="*/ 81 w 230"/>
                  <a:gd name="T31" fmla="*/ 224 h 230"/>
                  <a:gd name="T32" fmla="*/ 104 w 230"/>
                  <a:gd name="T33" fmla="*/ 229 h 230"/>
                  <a:gd name="T34" fmla="*/ 115 w 230"/>
                  <a:gd name="T35" fmla="*/ 230 h 230"/>
                  <a:gd name="T36" fmla="*/ 138 w 230"/>
                  <a:gd name="T37" fmla="*/ 228 h 230"/>
                  <a:gd name="T38" fmla="*/ 160 w 230"/>
                  <a:gd name="T39" fmla="*/ 221 h 230"/>
                  <a:gd name="T40" fmla="*/ 179 w 230"/>
                  <a:gd name="T41" fmla="*/ 210 h 230"/>
                  <a:gd name="T42" fmla="*/ 196 w 230"/>
                  <a:gd name="T43" fmla="*/ 196 h 230"/>
                  <a:gd name="T44" fmla="*/ 210 w 230"/>
                  <a:gd name="T45" fmla="*/ 179 h 230"/>
                  <a:gd name="T46" fmla="*/ 221 w 230"/>
                  <a:gd name="T47" fmla="*/ 159 h 230"/>
                  <a:gd name="T48" fmla="*/ 228 w 230"/>
                  <a:gd name="T49" fmla="*/ 138 h 230"/>
                  <a:gd name="T50" fmla="*/ 230 w 230"/>
                  <a:gd name="T51" fmla="*/ 115 h 230"/>
                  <a:gd name="T52" fmla="*/ 229 w 230"/>
                  <a:gd name="T53" fmla="*/ 104 h 230"/>
                  <a:gd name="T54" fmla="*/ 225 w 230"/>
                  <a:gd name="T55" fmla="*/ 81 h 230"/>
                  <a:gd name="T56" fmla="*/ 215 w 230"/>
                  <a:gd name="T57" fmla="*/ 60 h 230"/>
                  <a:gd name="T58" fmla="*/ 204 w 230"/>
                  <a:gd name="T59" fmla="*/ 42 h 230"/>
                  <a:gd name="T60" fmla="*/ 188 w 230"/>
                  <a:gd name="T61" fmla="*/ 26 h 230"/>
                  <a:gd name="T62" fmla="*/ 170 w 230"/>
                  <a:gd name="T63" fmla="*/ 14 h 230"/>
                  <a:gd name="T64" fmla="*/ 149 w 230"/>
                  <a:gd name="T65" fmla="*/ 6 h 230"/>
                  <a:gd name="T66" fmla="*/ 126 w 230"/>
                  <a:gd name="T67" fmla="*/ 1 h 230"/>
                  <a:gd name="T68" fmla="*/ 115 w 230"/>
                  <a:gd name="T69" fmla="*/ 0 h 230"/>
                  <a:gd name="T70" fmla="*/ 115 w 230"/>
                  <a:gd name="T71" fmla="*/ 175 h 230"/>
                  <a:gd name="T72" fmla="*/ 91 w 230"/>
                  <a:gd name="T73" fmla="*/ 170 h 230"/>
                  <a:gd name="T74" fmla="*/ 72 w 230"/>
                  <a:gd name="T75" fmla="*/ 157 h 230"/>
                  <a:gd name="T76" fmla="*/ 59 w 230"/>
                  <a:gd name="T77" fmla="*/ 138 h 230"/>
                  <a:gd name="T78" fmla="*/ 55 w 230"/>
                  <a:gd name="T79" fmla="*/ 115 h 230"/>
                  <a:gd name="T80" fmla="*/ 56 w 230"/>
                  <a:gd name="T81" fmla="*/ 102 h 230"/>
                  <a:gd name="T82" fmla="*/ 65 w 230"/>
                  <a:gd name="T83" fmla="*/ 81 h 230"/>
                  <a:gd name="T84" fmla="*/ 81 w 230"/>
                  <a:gd name="T85" fmla="*/ 65 h 230"/>
                  <a:gd name="T86" fmla="*/ 103 w 230"/>
                  <a:gd name="T87" fmla="*/ 56 h 230"/>
                  <a:gd name="T88" fmla="*/ 115 w 230"/>
                  <a:gd name="T89" fmla="*/ 55 h 230"/>
                  <a:gd name="T90" fmla="*/ 138 w 230"/>
                  <a:gd name="T91" fmla="*/ 59 h 230"/>
                  <a:gd name="T92" fmla="*/ 157 w 230"/>
                  <a:gd name="T93" fmla="*/ 72 h 230"/>
                  <a:gd name="T94" fmla="*/ 170 w 230"/>
                  <a:gd name="T95" fmla="*/ 91 h 230"/>
                  <a:gd name="T96" fmla="*/ 175 w 230"/>
                  <a:gd name="T97" fmla="*/ 115 h 230"/>
                  <a:gd name="T98" fmla="*/ 174 w 230"/>
                  <a:gd name="T99" fmla="*/ 126 h 230"/>
                  <a:gd name="T100" fmla="*/ 165 w 230"/>
                  <a:gd name="T101" fmla="*/ 148 h 230"/>
                  <a:gd name="T102" fmla="*/ 148 w 230"/>
                  <a:gd name="T103" fmla="*/ 165 h 230"/>
                  <a:gd name="T104" fmla="*/ 126 w 230"/>
                  <a:gd name="T105" fmla="*/ 174 h 230"/>
                  <a:gd name="T106" fmla="*/ 115 w 230"/>
                  <a:gd name="T107" fmla="*/ 175 h 230"/>
                  <a:gd name="T108" fmla="*/ 115 w 230"/>
                  <a:gd name="T109" fmla="*/ 175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0" h="230">
                    <a:moveTo>
                      <a:pt x="115" y="0"/>
                    </a:moveTo>
                    <a:lnTo>
                      <a:pt x="115" y="0"/>
                    </a:lnTo>
                    <a:lnTo>
                      <a:pt x="104" y="1"/>
                    </a:lnTo>
                    <a:lnTo>
                      <a:pt x="92" y="2"/>
                    </a:lnTo>
                    <a:lnTo>
                      <a:pt x="81" y="6"/>
                    </a:lnTo>
                    <a:lnTo>
                      <a:pt x="71" y="9"/>
                    </a:lnTo>
                    <a:lnTo>
                      <a:pt x="60" y="14"/>
                    </a:lnTo>
                    <a:lnTo>
                      <a:pt x="50" y="19"/>
                    </a:lnTo>
                    <a:lnTo>
                      <a:pt x="42" y="26"/>
                    </a:lnTo>
                    <a:lnTo>
                      <a:pt x="34" y="34"/>
                    </a:lnTo>
                    <a:lnTo>
                      <a:pt x="26" y="42"/>
                    </a:lnTo>
                    <a:lnTo>
                      <a:pt x="19" y="50"/>
                    </a:lnTo>
                    <a:lnTo>
                      <a:pt x="14" y="60"/>
                    </a:lnTo>
                    <a:lnTo>
                      <a:pt x="9" y="71"/>
                    </a:lnTo>
                    <a:lnTo>
                      <a:pt x="6" y="81"/>
                    </a:lnTo>
                    <a:lnTo>
                      <a:pt x="2" y="92"/>
                    </a:lnTo>
                    <a:lnTo>
                      <a:pt x="1" y="104"/>
                    </a:lnTo>
                    <a:lnTo>
                      <a:pt x="0" y="115"/>
                    </a:lnTo>
                    <a:lnTo>
                      <a:pt x="0" y="115"/>
                    </a:lnTo>
                    <a:lnTo>
                      <a:pt x="1" y="126"/>
                    </a:lnTo>
                    <a:lnTo>
                      <a:pt x="2" y="138"/>
                    </a:lnTo>
                    <a:lnTo>
                      <a:pt x="6" y="149"/>
                    </a:lnTo>
                    <a:lnTo>
                      <a:pt x="9" y="159"/>
                    </a:lnTo>
                    <a:lnTo>
                      <a:pt x="14" y="170"/>
                    </a:lnTo>
                    <a:lnTo>
                      <a:pt x="19" y="179"/>
                    </a:lnTo>
                    <a:lnTo>
                      <a:pt x="26" y="188"/>
                    </a:lnTo>
                    <a:lnTo>
                      <a:pt x="34" y="196"/>
                    </a:lnTo>
                    <a:lnTo>
                      <a:pt x="42" y="204"/>
                    </a:lnTo>
                    <a:lnTo>
                      <a:pt x="50" y="210"/>
                    </a:lnTo>
                    <a:lnTo>
                      <a:pt x="60" y="215"/>
                    </a:lnTo>
                    <a:lnTo>
                      <a:pt x="71" y="221"/>
                    </a:lnTo>
                    <a:lnTo>
                      <a:pt x="81" y="224"/>
                    </a:lnTo>
                    <a:lnTo>
                      <a:pt x="92" y="228"/>
                    </a:lnTo>
                    <a:lnTo>
                      <a:pt x="104" y="229"/>
                    </a:lnTo>
                    <a:lnTo>
                      <a:pt x="115" y="230"/>
                    </a:lnTo>
                    <a:lnTo>
                      <a:pt x="115" y="230"/>
                    </a:lnTo>
                    <a:lnTo>
                      <a:pt x="126" y="229"/>
                    </a:lnTo>
                    <a:lnTo>
                      <a:pt x="138" y="228"/>
                    </a:lnTo>
                    <a:lnTo>
                      <a:pt x="149" y="224"/>
                    </a:lnTo>
                    <a:lnTo>
                      <a:pt x="160" y="221"/>
                    </a:lnTo>
                    <a:lnTo>
                      <a:pt x="170" y="215"/>
                    </a:lnTo>
                    <a:lnTo>
                      <a:pt x="179" y="210"/>
                    </a:lnTo>
                    <a:lnTo>
                      <a:pt x="188" y="204"/>
                    </a:lnTo>
                    <a:lnTo>
                      <a:pt x="196" y="196"/>
                    </a:lnTo>
                    <a:lnTo>
                      <a:pt x="204" y="188"/>
                    </a:lnTo>
                    <a:lnTo>
                      <a:pt x="210" y="179"/>
                    </a:lnTo>
                    <a:lnTo>
                      <a:pt x="215" y="170"/>
                    </a:lnTo>
                    <a:lnTo>
                      <a:pt x="221" y="159"/>
                    </a:lnTo>
                    <a:lnTo>
                      <a:pt x="225" y="149"/>
                    </a:lnTo>
                    <a:lnTo>
                      <a:pt x="228" y="138"/>
                    </a:lnTo>
                    <a:lnTo>
                      <a:pt x="229" y="126"/>
                    </a:lnTo>
                    <a:lnTo>
                      <a:pt x="230" y="115"/>
                    </a:lnTo>
                    <a:lnTo>
                      <a:pt x="230" y="115"/>
                    </a:lnTo>
                    <a:lnTo>
                      <a:pt x="229" y="104"/>
                    </a:lnTo>
                    <a:lnTo>
                      <a:pt x="228" y="92"/>
                    </a:lnTo>
                    <a:lnTo>
                      <a:pt x="225" y="81"/>
                    </a:lnTo>
                    <a:lnTo>
                      <a:pt x="221" y="71"/>
                    </a:lnTo>
                    <a:lnTo>
                      <a:pt x="215" y="60"/>
                    </a:lnTo>
                    <a:lnTo>
                      <a:pt x="210" y="50"/>
                    </a:lnTo>
                    <a:lnTo>
                      <a:pt x="204" y="42"/>
                    </a:lnTo>
                    <a:lnTo>
                      <a:pt x="196" y="34"/>
                    </a:lnTo>
                    <a:lnTo>
                      <a:pt x="188" y="26"/>
                    </a:lnTo>
                    <a:lnTo>
                      <a:pt x="179" y="19"/>
                    </a:lnTo>
                    <a:lnTo>
                      <a:pt x="170" y="14"/>
                    </a:lnTo>
                    <a:lnTo>
                      <a:pt x="160" y="9"/>
                    </a:lnTo>
                    <a:lnTo>
                      <a:pt x="149" y="6"/>
                    </a:lnTo>
                    <a:lnTo>
                      <a:pt x="138" y="2"/>
                    </a:lnTo>
                    <a:lnTo>
                      <a:pt x="126" y="1"/>
                    </a:lnTo>
                    <a:lnTo>
                      <a:pt x="115" y="0"/>
                    </a:lnTo>
                    <a:lnTo>
                      <a:pt x="115" y="0"/>
                    </a:lnTo>
                    <a:close/>
                    <a:moveTo>
                      <a:pt x="115" y="175"/>
                    </a:moveTo>
                    <a:lnTo>
                      <a:pt x="115" y="175"/>
                    </a:lnTo>
                    <a:lnTo>
                      <a:pt x="103" y="174"/>
                    </a:lnTo>
                    <a:lnTo>
                      <a:pt x="91" y="170"/>
                    </a:lnTo>
                    <a:lnTo>
                      <a:pt x="81" y="165"/>
                    </a:lnTo>
                    <a:lnTo>
                      <a:pt x="72" y="157"/>
                    </a:lnTo>
                    <a:lnTo>
                      <a:pt x="65" y="148"/>
                    </a:lnTo>
                    <a:lnTo>
                      <a:pt x="59" y="138"/>
                    </a:lnTo>
                    <a:lnTo>
                      <a:pt x="56" y="126"/>
                    </a:lnTo>
                    <a:lnTo>
                      <a:pt x="55" y="115"/>
                    </a:lnTo>
                    <a:lnTo>
                      <a:pt x="55" y="115"/>
                    </a:lnTo>
                    <a:lnTo>
                      <a:pt x="56" y="102"/>
                    </a:lnTo>
                    <a:lnTo>
                      <a:pt x="59" y="91"/>
                    </a:lnTo>
                    <a:lnTo>
                      <a:pt x="65" y="81"/>
                    </a:lnTo>
                    <a:lnTo>
                      <a:pt x="72" y="72"/>
                    </a:lnTo>
                    <a:lnTo>
                      <a:pt x="81" y="65"/>
                    </a:lnTo>
                    <a:lnTo>
                      <a:pt x="91" y="59"/>
                    </a:lnTo>
                    <a:lnTo>
                      <a:pt x="103" y="56"/>
                    </a:lnTo>
                    <a:lnTo>
                      <a:pt x="115" y="55"/>
                    </a:lnTo>
                    <a:lnTo>
                      <a:pt x="115" y="55"/>
                    </a:lnTo>
                    <a:lnTo>
                      <a:pt x="126" y="56"/>
                    </a:lnTo>
                    <a:lnTo>
                      <a:pt x="138" y="59"/>
                    </a:lnTo>
                    <a:lnTo>
                      <a:pt x="148" y="65"/>
                    </a:lnTo>
                    <a:lnTo>
                      <a:pt x="157" y="72"/>
                    </a:lnTo>
                    <a:lnTo>
                      <a:pt x="165" y="81"/>
                    </a:lnTo>
                    <a:lnTo>
                      <a:pt x="170" y="91"/>
                    </a:lnTo>
                    <a:lnTo>
                      <a:pt x="174" y="102"/>
                    </a:lnTo>
                    <a:lnTo>
                      <a:pt x="175" y="115"/>
                    </a:lnTo>
                    <a:lnTo>
                      <a:pt x="175" y="115"/>
                    </a:lnTo>
                    <a:lnTo>
                      <a:pt x="174" y="126"/>
                    </a:lnTo>
                    <a:lnTo>
                      <a:pt x="170" y="138"/>
                    </a:lnTo>
                    <a:lnTo>
                      <a:pt x="165" y="148"/>
                    </a:lnTo>
                    <a:lnTo>
                      <a:pt x="157" y="157"/>
                    </a:lnTo>
                    <a:lnTo>
                      <a:pt x="148" y="165"/>
                    </a:lnTo>
                    <a:lnTo>
                      <a:pt x="138" y="170"/>
                    </a:lnTo>
                    <a:lnTo>
                      <a:pt x="126" y="174"/>
                    </a:lnTo>
                    <a:lnTo>
                      <a:pt x="115" y="175"/>
                    </a:lnTo>
                    <a:lnTo>
                      <a:pt x="115" y="175"/>
                    </a:lnTo>
                    <a:close/>
                    <a:moveTo>
                      <a:pt x="115" y="175"/>
                    </a:moveTo>
                    <a:lnTo>
                      <a:pt x="115" y="175"/>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16" name="Line 22">
                <a:extLst>
                  <a:ext uri="{FF2B5EF4-FFF2-40B4-BE49-F238E27FC236}">
                    <a16:creationId xmlns:a16="http://schemas.microsoft.com/office/drawing/2014/main" id="{B0738FDC-9A6A-4666-98C6-07DFED16DB9D}"/>
                  </a:ext>
                </a:extLst>
              </p:cNvPr>
              <p:cNvSpPr>
                <a:spLocks noChangeShapeType="1"/>
              </p:cNvSpPr>
              <p:nvPr/>
            </p:nvSpPr>
            <p:spPr bwMode="auto">
              <a:xfrm>
                <a:off x="9744177" y="3847392"/>
                <a:ext cx="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17" name="Freeform 23">
                <a:extLst>
                  <a:ext uri="{FF2B5EF4-FFF2-40B4-BE49-F238E27FC236}">
                    <a16:creationId xmlns:a16="http://schemas.microsoft.com/office/drawing/2014/main" id="{B07E8E7B-A6B3-49B1-B61D-EDC097B145C9}"/>
                  </a:ext>
                </a:extLst>
              </p:cNvPr>
              <p:cNvSpPr>
                <a:spLocks noEditPoints="1"/>
              </p:cNvSpPr>
              <p:nvPr/>
            </p:nvSpPr>
            <p:spPr bwMode="auto">
              <a:xfrm>
                <a:off x="9895935" y="3723227"/>
                <a:ext cx="144857" cy="144857"/>
              </a:xfrm>
              <a:custGeom>
                <a:avLst/>
                <a:gdLst>
                  <a:gd name="T0" fmla="*/ 85 w 171"/>
                  <a:gd name="T1" fmla="*/ 0 h 170"/>
                  <a:gd name="T2" fmla="*/ 68 w 171"/>
                  <a:gd name="T3" fmla="*/ 1 h 170"/>
                  <a:gd name="T4" fmla="*/ 52 w 171"/>
                  <a:gd name="T5" fmla="*/ 6 h 170"/>
                  <a:gd name="T6" fmla="*/ 37 w 171"/>
                  <a:gd name="T7" fmla="*/ 13 h 170"/>
                  <a:gd name="T8" fmla="*/ 25 w 171"/>
                  <a:gd name="T9" fmla="*/ 25 h 170"/>
                  <a:gd name="T10" fmla="*/ 15 w 171"/>
                  <a:gd name="T11" fmla="*/ 37 h 170"/>
                  <a:gd name="T12" fmla="*/ 7 w 171"/>
                  <a:gd name="T13" fmla="*/ 52 h 170"/>
                  <a:gd name="T14" fmla="*/ 2 w 171"/>
                  <a:gd name="T15" fmla="*/ 68 h 170"/>
                  <a:gd name="T16" fmla="*/ 0 w 171"/>
                  <a:gd name="T17" fmla="*/ 85 h 170"/>
                  <a:gd name="T18" fmla="*/ 0 w 171"/>
                  <a:gd name="T19" fmla="*/ 93 h 170"/>
                  <a:gd name="T20" fmla="*/ 3 w 171"/>
                  <a:gd name="T21" fmla="*/ 110 h 170"/>
                  <a:gd name="T22" fmla="*/ 10 w 171"/>
                  <a:gd name="T23" fmla="*/ 126 h 170"/>
                  <a:gd name="T24" fmla="*/ 19 w 171"/>
                  <a:gd name="T25" fmla="*/ 140 h 170"/>
                  <a:gd name="T26" fmla="*/ 31 w 171"/>
                  <a:gd name="T27" fmla="*/ 151 h 170"/>
                  <a:gd name="T28" fmla="*/ 44 w 171"/>
                  <a:gd name="T29" fmla="*/ 160 h 170"/>
                  <a:gd name="T30" fmla="*/ 60 w 171"/>
                  <a:gd name="T31" fmla="*/ 167 h 170"/>
                  <a:gd name="T32" fmla="*/ 77 w 171"/>
                  <a:gd name="T33" fmla="*/ 170 h 170"/>
                  <a:gd name="T34" fmla="*/ 85 w 171"/>
                  <a:gd name="T35" fmla="*/ 170 h 170"/>
                  <a:gd name="T36" fmla="*/ 102 w 171"/>
                  <a:gd name="T37" fmla="*/ 168 h 170"/>
                  <a:gd name="T38" fmla="*/ 118 w 171"/>
                  <a:gd name="T39" fmla="*/ 164 h 170"/>
                  <a:gd name="T40" fmla="*/ 133 w 171"/>
                  <a:gd name="T41" fmla="*/ 156 h 170"/>
                  <a:gd name="T42" fmla="*/ 146 w 171"/>
                  <a:gd name="T43" fmla="*/ 145 h 170"/>
                  <a:gd name="T44" fmla="*/ 157 w 171"/>
                  <a:gd name="T45" fmla="*/ 133 h 170"/>
                  <a:gd name="T46" fmla="*/ 164 w 171"/>
                  <a:gd name="T47" fmla="*/ 118 h 170"/>
                  <a:gd name="T48" fmla="*/ 170 w 171"/>
                  <a:gd name="T49" fmla="*/ 102 h 170"/>
                  <a:gd name="T50" fmla="*/ 171 w 171"/>
                  <a:gd name="T51" fmla="*/ 85 h 170"/>
                  <a:gd name="T52" fmla="*/ 171 w 171"/>
                  <a:gd name="T53" fmla="*/ 76 h 170"/>
                  <a:gd name="T54" fmla="*/ 167 w 171"/>
                  <a:gd name="T55" fmla="*/ 59 h 170"/>
                  <a:gd name="T56" fmla="*/ 161 w 171"/>
                  <a:gd name="T57" fmla="*/ 44 h 170"/>
                  <a:gd name="T58" fmla="*/ 151 w 171"/>
                  <a:gd name="T59" fmla="*/ 30 h 170"/>
                  <a:gd name="T60" fmla="*/ 140 w 171"/>
                  <a:gd name="T61" fmla="*/ 19 h 170"/>
                  <a:gd name="T62" fmla="*/ 126 w 171"/>
                  <a:gd name="T63" fmla="*/ 10 h 170"/>
                  <a:gd name="T64" fmla="*/ 112 w 171"/>
                  <a:gd name="T65" fmla="*/ 3 h 170"/>
                  <a:gd name="T66" fmla="*/ 94 w 171"/>
                  <a:gd name="T67" fmla="*/ 0 h 170"/>
                  <a:gd name="T68" fmla="*/ 85 w 171"/>
                  <a:gd name="T69" fmla="*/ 0 h 170"/>
                  <a:gd name="T70" fmla="*/ 85 w 171"/>
                  <a:gd name="T71" fmla="*/ 116 h 170"/>
                  <a:gd name="T72" fmla="*/ 74 w 171"/>
                  <a:gd name="T73" fmla="*/ 113 h 170"/>
                  <a:gd name="T74" fmla="*/ 64 w 171"/>
                  <a:gd name="T75" fmla="*/ 107 h 170"/>
                  <a:gd name="T76" fmla="*/ 57 w 171"/>
                  <a:gd name="T77" fmla="*/ 96 h 170"/>
                  <a:gd name="T78" fmla="*/ 55 w 171"/>
                  <a:gd name="T79" fmla="*/ 85 h 170"/>
                  <a:gd name="T80" fmla="*/ 56 w 171"/>
                  <a:gd name="T81" fmla="*/ 78 h 170"/>
                  <a:gd name="T82" fmla="*/ 60 w 171"/>
                  <a:gd name="T83" fmla="*/ 68 h 170"/>
                  <a:gd name="T84" fmla="*/ 68 w 171"/>
                  <a:gd name="T85" fmla="*/ 59 h 170"/>
                  <a:gd name="T86" fmla="*/ 80 w 171"/>
                  <a:gd name="T87" fmla="*/ 54 h 170"/>
                  <a:gd name="T88" fmla="*/ 85 w 171"/>
                  <a:gd name="T89" fmla="*/ 54 h 170"/>
                  <a:gd name="T90" fmla="*/ 98 w 171"/>
                  <a:gd name="T91" fmla="*/ 57 h 170"/>
                  <a:gd name="T92" fmla="*/ 107 w 171"/>
                  <a:gd name="T93" fmla="*/ 63 h 170"/>
                  <a:gd name="T94" fmla="*/ 114 w 171"/>
                  <a:gd name="T95" fmla="*/ 72 h 170"/>
                  <a:gd name="T96" fmla="*/ 116 w 171"/>
                  <a:gd name="T97" fmla="*/ 85 h 170"/>
                  <a:gd name="T98" fmla="*/ 116 w 171"/>
                  <a:gd name="T99" fmla="*/ 91 h 170"/>
                  <a:gd name="T100" fmla="*/ 112 w 171"/>
                  <a:gd name="T101" fmla="*/ 102 h 170"/>
                  <a:gd name="T102" fmla="*/ 102 w 171"/>
                  <a:gd name="T103" fmla="*/ 110 h 170"/>
                  <a:gd name="T104" fmla="*/ 92 w 171"/>
                  <a:gd name="T105" fmla="*/ 115 h 170"/>
                  <a:gd name="T106" fmla="*/ 85 w 171"/>
                  <a:gd name="T107" fmla="*/ 116 h 170"/>
                  <a:gd name="T108" fmla="*/ 85 w 171"/>
                  <a:gd name="T109" fmla="*/ 116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1" h="170">
                    <a:moveTo>
                      <a:pt x="85" y="0"/>
                    </a:moveTo>
                    <a:lnTo>
                      <a:pt x="85" y="0"/>
                    </a:lnTo>
                    <a:lnTo>
                      <a:pt x="77" y="0"/>
                    </a:lnTo>
                    <a:lnTo>
                      <a:pt x="68" y="1"/>
                    </a:lnTo>
                    <a:lnTo>
                      <a:pt x="60" y="3"/>
                    </a:lnTo>
                    <a:lnTo>
                      <a:pt x="52" y="6"/>
                    </a:lnTo>
                    <a:lnTo>
                      <a:pt x="44" y="10"/>
                    </a:lnTo>
                    <a:lnTo>
                      <a:pt x="37" y="13"/>
                    </a:lnTo>
                    <a:lnTo>
                      <a:pt x="31" y="19"/>
                    </a:lnTo>
                    <a:lnTo>
                      <a:pt x="25" y="25"/>
                    </a:lnTo>
                    <a:lnTo>
                      <a:pt x="19" y="30"/>
                    </a:lnTo>
                    <a:lnTo>
                      <a:pt x="15" y="37"/>
                    </a:lnTo>
                    <a:lnTo>
                      <a:pt x="10" y="44"/>
                    </a:lnTo>
                    <a:lnTo>
                      <a:pt x="7" y="52"/>
                    </a:lnTo>
                    <a:lnTo>
                      <a:pt x="3" y="59"/>
                    </a:lnTo>
                    <a:lnTo>
                      <a:pt x="2" y="68"/>
                    </a:lnTo>
                    <a:lnTo>
                      <a:pt x="0" y="76"/>
                    </a:lnTo>
                    <a:lnTo>
                      <a:pt x="0" y="85"/>
                    </a:lnTo>
                    <a:lnTo>
                      <a:pt x="0" y="85"/>
                    </a:lnTo>
                    <a:lnTo>
                      <a:pt x="0" y="93"/>
                    </a:lnTo>
                    <a:lnTo>
                      <a:pt x="2" y="102"/>
                    </a:lnTo>
                    <a:lnTo>
                      <a:pt x="3" y="110"/>
                    </a:lnTo>
                    <a:lnTo>
                      <a:pt x="7" y="118"/>
                    </a:lnTo>
                    <a:lnTo>
                      <a:pt x="10" y="126"/>
                    </a:lnTo>
                    <a:lnTo>
                      <a:pt x="15" y="133"/>
                    </a:lnTo>
                    <a:lnTo>
                      <a:pt x="19" y="140"/>
                    </a:lnTo>
                    <a:lnTo>
                      <a:pt x="25" y="145"/>
                    </a:lnTo>
                    <a:lnTo>
                      <a:pt x="31" y="151"/>
                    </a:lnTo>
                    <a:lnTo>
                      <a:pt x="37" y="156"/>
                    </a:lnTo>
                    <a:lnTo>
                      <a:pt x="44" y="160"/>
                    </a:lnTo>
                    <a:lnTo>
                      <a:pt x="52" y="164"/>
                    </a:lnTo>
                    <a:lnTo>
                      <a:pt x="60" y="167"/>
                    </a:lnTo>
                    <a:lnTo>
                      <a:pt x="68" y="168"/>
                    </a:lnTo>
                    <a:lnTo>
                      <a:pt x="77" y="170"/>
                    </a:lnTo>
                    <a:lnTo>
                      <a:pt x="85" y="170"/>
                    </a:lnTo>
                    <a:lnTo>
                      <a:pt x="85" y="170"/>
                    </a:lnTo>
                    <a:lnTo>
                      <a:pt x="94" y="170"/>
                    </a:lnTo>
                    <a:lnTo>
                      <a:pt x="102" y="168"/>
                    </a:lnTo>
                    <a:lnTo>
                      <a:pt x="112" y="167"/>
                    </a:lnTo>
                    <a:lnTo>
                      <a:pt x="118" y="164"/>
                    </a:lnTo>
                    <a:lnTo>
                      <a:pt x="126" y="160"/>
                    </a:lnTo>
                    <a:lnTo>
                      <a:pt x="133" y="156"/>
                    </a:lnTo>
                    <a:lnTo>
                      <a:pt x="140" y="151"/>
                    </a:lnTo>
                    <a:lnTo>
                      <a:pt x="146" y="145"/>
                    </a:lnTo>
                    <a:lnTo>
                      <a:pt x="151" y="140"/>
                    </a:lnTo>
                    <a:lnTo>
                      <a:pt x="157" y="133"/>
                    </a:lnTo>
                    <a:lnTo>
                      <a:pt x="161" y="126"/>
                    </a:lnTo>
                    <a:lnTo>
                      <a:pt x="164" y="118"/>
                    </a:lnTo>
                    <a:lnTo>
                      <a:pt x="167" y="110"/>
                    </a:lnTo>
                    <a:lnTo>
                      <a:pt x="170" y="102"/>
                    </a:lnTo>
                    <a:lnTo>
                      <a:pt x="171" y="93"/>
                    </a:lnTo>
                    <a:lnTo>
                      <a:pt x="171" y="85"/>
                    </a:lnTo>
                    <a:lnTo>
                      <a:pt x="171" y="85"/>
                    </a:lnTo>
                    <a:lnTo>
                      <a:pt x="171" y="76"/>
                    </a:lnTo>
                    <a:lnTo>
                      <a:pt x="170" y="68"/>
                    </a:lnTo>
                    <a:lnTo>
                      <a:pt x="167" y="59"/>
                    </a:lnTo>
                    <a:lnTo>
                      <a:pt x="164" y="52"/>
                    </a:lnTo>
                    <a:lnTo>
                      <a:pt x="161" y="44"/>
                    </a:lnTo>
                    <a:lnTo>
                      <a:pt x="157" y="37"/>
                    </a:lnTo>
                    <a:lnTo>
                      <a:pt x="151" y="30"/>
                    </a:lnTo>
                    <a:lnTo>
                      <a:pt x="146" y="25"/>
                    </a:lnTo>
                    <a:lnTo>
                      <a:pt x="140" y="19"/>
                    </a:lnTo>
                    <a:lnTo>
                      <a:pt x="133" y="13"/>
                    </a:lnTo>
                    <a:lnTo>
                      <a:pt x="126" y="10"/>
                    </a:lnTo>
                    <a:lnTo>
                      <a:pt x="118" y="6"/>
                    </a:lnTo>
                    <a:lnTo>
                      <a:pt x="112" y="3"/>
                    </a:lnTo>
                    <a:lnTo>
                      <a:pt x="102" y="1"/>
                    </a:lnTo>
                    <a:lnTo>
                      <a:pt x="94" y="0"/>
                    </a:lnTo>
                    <a:lnTo>
                      <a:pt x="85" y="0"/>
                    </a:lnTo>
                    <a:lnTo>
                      <a:pt x="85" y="0"/>
                    </a:lnTo>
                    <a:close/>
                    <a:moveTo>
                      <a:pt x="85" y="116"/>
                    </a:moveTo>
                    <a:lnTo>
                      <a:pt x="85" y="116"/>
                    </a:lnTo>
                    <a:lnTo>
                      <a:pt x="80" y="115"/>
                    </a:lnTo>
                    <a:lnTo>
                      <a:pt x="74" y="113"/>
                    </a:lnTo>
                    <a:lnTo>
                      <a:pt x="68" y="110"/>
                    </a:lnTo>
                    <a:lnTo>
                      <a:pt x="64" y="107"/>
                    </a:lnTo>
                    <a:lnTo>
                      <a:pt x="60" y="102"/>
                    </a:lnTo>
                    <a:lnTo>
                      <a:pt x="57" y="96"/>
                    </a:lnTo>
                    <a:lnTo>
                      <a:pt x="56" y="91"/>
                    </a:lnTo>
                    <a:lnTo>
                      <a:pt x="55" y="85"/>
                    </a:lnTo>
                    <a:lnTo>
                      <a:pt x="55" y="85"/>
                    </a:lnTo>
                    <a:lnTo>
                      <a:pt x="56" y="78"/>
                    </a:lnTo>
                    <a:lnTo>
                      <a:pt x="57" y="72"/>
                    </a:lnTo>
                    <a:lnTo>
                      <a:pt x="60" y="68"/>
                    </a:lnTo>
                    <a:lnTo>
                      <a:pt x="64" y="63"/>
                    </a:lnTo>
                    <a:lnTo>
                      <a:pt x="68" y="59"/>
                    </a:lnTo>
                    <a:lnTo>
                      <a:pt x="74" y="57"/>
                    </a:lnTo>
                    <a:lnTo>
                      <a:pt x="80" y="54"/>
                    </a:lnTo>
                    <a:lnTo>
                      <a:pt x="85" y="54"/>
                    </a:lnTo>
                    <a:lnTo>
                      <a:pt x="85" y="54"/>
                    </a:lnTo>
                    <a:lnTo>
                      <a:pt x="92" y="54"/>
                    </a:lnTo>
                    <a:lnTo>
                      <a:pt x="98" y="57"/>
                    </a:lnTo>
                    <a:lnTo>
                      <a:pt x="102" y="59"/>
                    </a:lnTo>
                    <a:lnTo>
                      <a:pt x="107" y="63"/>
                    </a:lnTo>
                    <a:lnTo>
                      <a:pt x="112" y="68"/>
                    </a:lnTo>
                    <a:lnTo>
                      <a:pt x="114" y="72"/>
                    </a:lnTo>
                    <a:lnTo>
                      <a:pt x="116" y="78"/>
                    </a:lnTo>
                    <a:lnTo>
                      <a:pt x="116" y="85"/>
                    </a:lnTo>
                    <a:lnTo>
                      <a:pt x="116" y="85"/>
                    </a:lnTo>
                    <a:lnTo>
                      <a:pt x="116" y="91"/>
                    </a:lnTo>
                    <a:lnTo>
                      <a:pt x="114" y="96"/>
                    </a:lnTo>
                    <a:lnTo>
                      <a:pt x="112" y="102"/>
                    </a:lnTo>
                    <a:lnTo>
                      <a:pt x="107" y="107"/>
                    </a:lnTo>
                    <a:lnTo>
                      <a:pt x="102" y="110"/>
                    </a:lnTo>
                    <a:lnTo>
                      <a:pt x="98" y="113"/>
                    </a:lnTo>
                    <a:lnTo>
                      <a:pt x="92" y="115"/>
                    </a:lnTo>
                    <a:lnTo>
                      <a:pt x="85" y="116"/>
                    </a:lnTo>
                    <a:lnTo>
                      <a:pt x="85" y="116"/>
                    </a:lnTo>
                    <a:close/>
                    <a:moveTo>
                      <a:pt x="85" y="116"/>
                    </a:moveTo>
                    <a:lnTo>
                      <a:pt x="85" y="116"/>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18" name="Line 26">
                <a:extLst>
                  <a:ext uri="{FF2B5EF4-FFF2-40B4-BE49-F238E27FC236}">
                    <a16:creationId xmlns:a16="http://schemas.microsoft.com/office/drawing/2014/main" id="{4FD40781-6912-437B-941B-FEF34B1DFCD9}"/>
                  </a:ext>
                </a:extLst>
              </p:cNvPr>
              <p:cNvSpPr>
                <a:spLocks noChangeShapeType="1"/>
              </p:cNvSpPr>
              <p:nvPr/>
            </p:nvSpPr>
            <p:spPr bwMode="auto">
              <a:xfrm>
                <a:off x="9964916" y="3819800"/>
                <a:ext cx="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19" name="Freeform 27">
                <a:extLst>
                  <a:ext uri="{FF2B5EF4-FFF2-40B4-BE49-F238E27FC236}">
                    <a16:creationId xmlns:a16="http://schemas.microsoft.com/office/drawing/2014/main" id="{0ED126F2-163F-4FE1-B9F0-1AF95EE76D64}"/>
                  </a:ext>
                </a:extLst>
              </p:cNvPr>
              <p:cNvSpPr>
                <a:spLocks noEditPoints="1"/>
              </p:cNvSpPr>
              <p:nvPr/>
            </p:nvSpPr>
            <p:spPr bwMode="auto">
              <a:xfrm>
                <a:off x="10095981" y="3819800"/>
                <a:ext cx="876053" cy="48284"/>
              </a:xfrm>
              <a:custGeom>
                <a:avLst/>
                <a:gdLst>
                  <a:gd name="T0" fmla="*/ 991 w 1019"/>
                  <a:gd name="T1" fmla="*/ 0 h 54"/>
                  <a:gd name="T2" fmla="*/ 28 w 1019"/>
                  <a:gd name="T3" fmla="*/ 0 h 54"/>
                  <a:gd name="T4" fmla="*/ 28 w 1019"/>
                  <a:gd name="T5" fmla="*/ 0 h 54"/>
                  <a:gd name="T6" fmla="*/ 22 w 1019"/>
                  <a:gd name="T7" fmla="*/ 0 h 54"/>
                  <a:gd name="T8" fmla="*/ 16 w 1019"/>
                  <a:gd name="T9" fmla="*/ 2 h 54"/>
                  <a:gd name="T10" fmla="*/ 12 w 1019"/>
                  <a:gd name="T11" fmla="*/ 4 h 54"/>
                  <a:gd name="T12" fmla="*/ 8 w 1019"/>
                  <a:gd name="T13" fmla="*/ 8 h 54"/>
                  <a:gd name="T14" fmla="*/ 5 w 1019"/>
                  <a:gd name="T15" fmla="*/ 12 h 54"/>
                  <a:gd name="T16" fmla="*/ 3 w 1019"/>
                  <a:gd name="T17" fmla="*/ 17 h 54"/>
                  <a:gd name="T18" fmla="*/ 0 w 1019"/>
                  <a:gd name="T19" fmla="*/ 21 h 54"/>
                  <a:gd name="T20" fmla="*/ 0 w 1019"/>
                  <a:gd name="T21" fmla="*/ 27 h 54"/>
                  <a:gd name="T22" fmla="*/ 0 w 1019"/>
                  <a:gd name="T23" fmla="*/ 27 h 54"/>
                  <a:gd name="T24" fmla="*/ 0 w 1019"/>
                  <a:gd name="T25" fmla="*/ 33 h 54"/>
                  <a:gd name="T26" fmla="*/ 3 w 1019"/>
                  <a:gd name="T27" fmla="*/ 37 h 54"/>
                  <a:gd name="T28" fmla="*/ 5 w 1019"/>
                  <a:gd name="T29" fmla="*/ 42 h 54"/>
                  <a:gd name="T30" fmla="*/ 8 w 1019"/>
                  <a:gd name="T31" fmla="*/ 46 h 54"/>
                  <a:gd name="T32" fmla="*/ 12 w 1019"/>
                  <a:gd name="T33" fmla="*/ 50 h 54"/>
                  <a:gd name="T34" fmla="*/ 16 w 1019"/>
                  <a:gd name="T35" fmla="*/ 52 h 54"/>
                  <a:gd name="T36" fmla="*/ 22 w 1019"/>
                  <a:gd name="T37" fmla="*/ 54 h 54"/>
                  <a:gd name="T38" fmla="*/ 28 w 1019"/>
                  <a:gd name="T39" fmla="*/ 54 h 54"/>
                  <a:gd name="T40" fmla="*/ 991 w 1019"/>
                  <a:gd name="T41" fmla="*/ 54 h 54"/>
                  <a:gd name="T42" fmla="*/ 991 w 1019"/>
                  <a:gd name="T43" fmla="*/ 54 h 54"/>
                  <a:gd name="T44" fmla="*/ 996 w 1019"/>
                  <a:gd name="T45" fmla="*/ 54 h 54"/>
                  <a:gd name="T46" fmla="*/ 1001 w 1019"/>
                  <a:gd name="T47" fmla="*/ 52 h 54"/>
                  <a:gd name="T48" fmla="*/ 1006 w 1019"/>
                  <a:gd name="T49" fmla="*/ 50 h 54"/>
                  <a:gd name="T50" fmla="*/ 1011 w 1019"/>
                  <a:gd name="T51" fmla="*/ 46 h 54"/>
                  <a:gd name="T52" fmla="*/ 1013 w 1019"/>
                  <a:gd name="T53" fmla="*/ 42 h 54"/>
                  <a:gd name="T54" fmla="*/ 1016 w 1019"/>
                  <a:gd name="T55" fmla="*/ 37 h 54"/>
                  <a:gd name="T56" fmla="*/ 1017 w 1019"/>
                  <a:gd name="T57" fmla="*/ 33 h 54"/>
                  <a:gd name="T58" fmla="*/ 1019 w 1019"/>
                  <a:gd name="T59" fmla="*/ 27 h 54"/>
                  <a:gd name="T60" fmla="*/ 1019 w 1019"/>
                  <a:gd name="T61" fmla="*/ 27 h 54"/>
                  <a:gd name="T62" fmla="*/ 1017 w 1019"/>
                  <a:gd name="T63" fmla="*/ 21 h 54"/>
                  <a:gd name="T64" fmla="*/ 1016 w 1019"/>
                  <a:gd name="T65" fmla="*/ 17 h 54"/>
                  <a:gd name="T66" fmla="*/ 1013 w 1019"/>
                  <a:gd name="T67" fmla="*/ 12 h 54"/>
                  <a:gd name="T68" fmla="*/ 1011 w 1019"/>
                  <a:gd name="T69" fmla="*/ 8 h 54"/>
                  <a:gd name="T70" fmla="*/ 1006 w 1019"/>
                  <a:gd name="T71" fmla="*/ 4 h 54"/>
                  <a:gd name="T72" fmla="*/ 1001 w 1019"/>
                  <a:gd name="T73" fmla="*/ 2 h 54"/>
                  <a:gd name="T74" fmla="*/ 996 w 1019"/>
                  <a:gd name="T75" fmla="*/ 0 h 54"/>
                  <a:gd name="T76" fmla="*/ 991 w 1019"/>
                  <a:gd name="T77" fmla="*/ 0 h 54"/>
                  <a:gd name="T78" fmla="*/ 991 w 1019"/>
                  <a:gd name="T79" fmla="*/ 0 h 54"/>
                  <a:gd name="T80" fmla="*/ 991 w 1019"/>
                  <a:gd name="T81" fmla="*/ 0 h 54"/>
                  <a:gd name="T82" fmla="*/ 991 w 1019"/>
                  <a:gd name="T8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19" h="54">
                    <a:moveTo>
                      <a:pt x="991" y="0"/>
                    </a:moveTo>
                    <a:lnTo>
                      <a:pt x="28" y="0"/>
                    </a:lnTo>
                    <a:lnTo>
                      <a:pt x="28" y="0"/>
                    </a:lnTo>
                    <a:lnTo>
                      <a:pt x="22" y="0"/>
                    </a:lnTo>
                    <a:lnTo>
                      <a:pt x="16" y="2"/>
                    </a:lnTo>
                    <a:lnTo>
                      <a:pt x="12" y="4"/>
                    </a:lnTo>
                    <a:lnTo>
                      <a:pt x="8" y="8"/>
                    </a:lnTo>
                    <a:lnTo>
                      <a:pt x="5" y="12"/>
                    </a:lnTo>
                    <a:lnTo>
                      <a:pt x="3" y="17"/>
                    </a:lnTo>
                    <a:lnTo>
                      <a:pt x="0" y="21"/>
                    </a:lnTo>
                    <a:lnTo>
                      <a:pt x="0" y="27"/>
                    </a:lnTo>
                    <a:lnTo>
                      <a:pt x="0" y="27"/>
                    </a:lnTo>
                    <a:lnTo>
                      <a:pt x="0" y="33"/>
                    </a:lnTo>
                    <a:lnTo>
                      <a:pt x="3" y="37"/>
                    </a:lnTo>
                    <a:lnTo>
                      <a:pt x="5" y="42"/>
                    </a:lnTo>
                    <a:lnTo>
                      <a:pt x="8" y="46"/>
                    </a:lnTo>
                    <a:lnTo>
                      <a:pt x="12" y="50"/>
                    </a:lnTo>
                    <a:lnTo>
                      <a:pt x="16" y="52"/>
                    </a:lnTo>
                    <a:lnTo>
                      <a:pt x="22" y="54"/>
                    </a:lnTo>
                    <a:lnTo>
                      <a:pt x="28" y="54"/>
                    </a:lnTo>
                    <a:lnTo>
                      <a:pt x="991" y="54"/>
                    </a:lnTo>
                    <a:lnTo>
                      <a:pt x="991" y="54"/>
                    </a:lnTo>
                    <a:lnTo>
                      <a:pt x="996" y="54"/>
                    </a:lnTo>
                    <a:lnTo>
                      <a:pt x="1001" y="52"/>
                    </a:lnTo>
                    <a:lnTo>
                      <a:pt x="1006" y="50"/>
                    </a:lnTo>
                    <a:lnTo>
                      <a:pt x="1011" y="46"/>
                    </a:lnTo>
                    <a:lnTo>
                      <a:pt x="1013" y="42"/>
                    </a:lnTo>
                    <a:lnTo>
                      <a:pt x="1016" y="37"/>
                    </a:lnTo>
                    <a:lnTo>
                      <a:pt x="1017" y="33"/>
                    </a:lnTo>
                    <a:lnTo>
                      <a:pt x="1019" y="27"/>
                    </a:lnTo>
                    <a:lnTo>
                      <a:pt x="1019" y="27"/>
                    </a:lnTo>
                    <a:lnTo>
                      <a:pt x="1017" y="21"/>
                    </a:lnTo>
                    <a:lnTo>
                      <a:pt x="1016" y="17"/>
                    </a:lnTo>
                    <a:lnTo>
                      <a:pt x="1013" y="12"/>
                    </a:lnTo>
                    <a:lnTo>
                      <a:pt x="1011" y="8"/>
                    </a:lnTo>
                    <a:lnTo>
                      <a:pt x="1006" y="4"/>
                    </a:lnTo>
                    <a:lnTo>
                      <a:pt x="1001" y="2"/>
                    </a:lnTo>
                    <a:lnTo>
                      <a:pt x="996" y="0"/>
                    </a:lnTo>
                    <a:lnTo>
                      <a:pt x="991" y="0"/>
                    </a:lnTo>
                    <a:lnTo>
                      <a:pt x="991" y="0"/>
                    </a:lnTo>
                    <a:close/>
                    <a:moveTo>
                      <a:pt x="991" y="0"/>
                    </a:moveTo>
                    <a:lnTo>
                      <a:pt x="991" y="0"/>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20" name="Freeform 28">
                <a:extLst>
                  <a:ext uri="{FF2B5EF4-FFF2-40B4-BE49-F238E27FC236}">
                    <a16:creationId xmlns:a16="http://schemas.microsoft.com/office/drawing/2014/main" id="{C2CB9A22-E883-4229-8208-95928C439458}"/>
                  </a:ext>
                </a:extLst>
              </p:cNvPr>
              <p:cNvSpPr>
                <a:spLocks/>
              </p:cNvSpPr>
              <p:nvPr/>
            </p:nvSpPr>
            <p:spPr bwMode="auto">
              <a:xfrm>
                <a:off x="10095981" y="3819800"/>
                <a:ext cx="876053" cy="48284"/>
              </a:xfrm>
              <a:custGeom>
                <a:avLst/>
                <a:gdLst>
                  <a:gd name="T0" fmla="*/ 991 w 1019"/>
                  <a:gd name="T1" fmla="*/ 0 h 54"/>
                  <a:gd name="T2" fmla="*/ 28 w 1019"/>
                  <a:gd name="T3" fmla="*/ 0 h 54"/>
                  <a:gd name="T4" fmla="*/ 28 w 1019"/>
                  <a:gd name="T5" fmla="*/ 0 h 54"/>
                  <a:gd name="T6" fmla="*/ 22 w 1019"/>
                  <a:gd name="T7" fmla="*/ 0 h 54"/>
                  <a:gd name="T8" fmla="*/ 16 w 1019"/>
                  <a:gd name="T9" fmla="*/ 2 h 54"/>
                  <a:gd name="T10" fmla="*/ 12 w 1019"/>
                  <a:gd name="T11" fmla="*/ 4 h 54"/>
                  <a:gd name="T12" fmla="*/ 8 w 1019"/>
                  <a:gd name="T13" fmla="*/ 8 h 54"/>
                  <a:gd name="T14" fmla="*/ 5 w 1019"/>
                  <a:gd name="T15" fmla="*/ 12 h 54"/>
                  <a:gd name="T16" fmla="*/ 3 w 1019"/>
                  <a:gd name="T17" fmla="*/ 17 h 54"/>
                  <a:gd name="T18" fmla="*/ 0 w 1019"/>
                  <a:gd name="T19" fmla="*/ 21 h 54"/>
                  <a:gd name="T20" fmla="*/ 0 w 1019"/>
                  <a:gd name="T21" fmla="*/ 27 h 54"/>
                  <a:gd name="T22" fmla="*/ 0 w 1019"/>
                  <a:gd name="T23" fmla="*/ 27 h 54"/>
                  <a:gd name="T24" fmla="*/ 0 w 1019"/>
                  <a:gd name="T25" fmla="*/ 33 h 54"/>
                  <a:gd name="T26" fmla="*/ 3 w 1019"/>
                  <a:gd name="T27" fmla="*/ 37 h 54"/>
                  <a:gd name="T28" fmla="*/ 5 w 1019"/>
                  <a:gd name="T29" fmla="*/ 42 h 54"/>
                  <a:gd name="T30" fmla="*/ 8 w 1019"/>
                  <a:gd name="T31" fmla="*/ 46 h 54"/>
                  <a:gd name="T32" fmla="*/ 12 w 1019"/>
                  <a:gd name="T33" fmla="*/ 50 h 54"/>
                  <a:gd name="T34" fmla="*/ 16 w 1019"/>
                  <a:gd name="T35" fmla="*/ 52 h 54"/>
                  <a:gd name="T36" fmla="*/ 22 w 1019"/>
                  <a:gd name="T37" fmla="*/ 54 h 54"/>
                  <a:gd name="T38" fmla="*/ 28 w 1019"/>
                  <a:gd name="T39" fmla="*/ 54 h 54"/>
                  <a:gd name="T40" fmla="*/ 991 w 1019"/>
                  <a:gd name="T41" fmla="*/ 54 h 54"/>
                  <a:gd name="T42" fmla="*/ 991 w 1019"/>
                  <a:gd name="T43" fmla="*/ 54 h 54"/>
                  <a:gd name="T44" fmla="*/ 996 w 1019"/>
                  <a:gd name="T45" fmla="*/ 54 h 54"/>
                  <a:gd name="T46" fmla="*/ 1001 w 1019"/>
                  <a:gd name="T47" fmla="*/ 52 h 54"/>
                  <a:gd name="T48" fmla="*/ 1006 w 1019"/>
                  <a:gd name="T49" fmla="*/ 50 h 54"/>
                  <a:gd name="T50" fmla="*/ 1011 w 1019"/>
                  <a:gd name="T51" fmla="*/ 46 h 54"/>
                  <a:gd name="T52" fmla="*/ 1013 w 1019"/>
                  <a:gd name="T53" fmla="*/ 42 h 54"/>
                  <a:gd name="T54" fmla="*/ 1016 w 1019"/>
                  <a:gd name="T55" fmla="*/ 37 h 54"/>
                  <a:gd name="T56" fmla="*/ 1017 w 1019"/>
                  <a:gd name="T57" fmla="*/ 33 h 54"/>
                  <a:gd name="T58" fmla="*/ 1019 w 1019"/>
                  <a:gd name="T59" fmla="*/ 27 h 54"/>
                  <a:gd name="T60" fmla="*/ 1019 w 1019"/>
                  <a:gd name="T61" fmla="*/ 27 h 54"/>
                  <a:gd name="T62" fmla="*/ 1017 w 1019"/>
                  <a:gd name="T63" fmla="*/ 21 h 54"/>
                  <a:gd name="T64" fmla="*/ 1016 w 1019"/>
                  <a:gd name="T65" fmla="*/ 17 h 54"/>
                  <a:gd name="T66" fmla="*/ 1013 w 1019"/>
                  <a:gd name="T67" fmla="*/ 12 h 54"/>
                  <a:gd name="T68" fmla="*/ 1011 w 1019"/>
                  <a:gd name="T69" fmla="*/ 8 h 54"/>
                  <a:gd name="T70" fmla="*/ 1006 w 1019"/>
                  <a:gd name="T71" fmla="*/ 4 h 54"/>
                  <a:gd name="T72" fmla="*/ 1001 w 1019"/>
                  <a:gd name="T73" fmla="*/ 2 h 54"/>
                  <a:gd name="T74" fmla="*/ 996 w 1019"/>
                  <a:gd name="T75" fmla="*/ 0 h 54"/>
                  <a:gd name="T76" fmla="*/ 991 w 1019"/>
                  <a:gd name="T77" fmla="*/ 0 h 54"/>
                  <a:gd name="T78" fmla="*/ 991 w 1019"/>
                  <a:gd name="T7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19" h="54">
                    <a:moveTo>
                      <a:pt x="991" y="0"/>
                    </a:moveTo>
                    <a:lnTo>
                      <a:pt x="28" y="0"/>
                    </a:lnTo>
                    <a:lnTo>
                      <a:pt x="28" y="0"/>
                    </a:lnTo>
                    <a:lnTo>
                      <a:pt x="22" y="0"/>
                    </a:lnTo>
                    <a:lnTo>
                      <a:pt x="16" y="2"/>
                    </a:lnTo>
                    <a:lnTo>
                      <a:pt x="12" y="4"/>
                    </a:lnTo>
                    <a:lnTo>
                      <a:pt x="8" y="8"/>
                    </a:lnTo>
                    <a:lnTo>
                      <a:pt x="5" y="12"/>
                    </a:lnTo>
                    <a:lnTo>
                      <a:pt x="3" y="17"/>
                    </a:lnTo>
                    <a:lnTo>
                      <a:pt x="0" y="21"/>
                    </a:lnTo>
                    <a:lnTo>
                      <a:pt x="0" y="27"/>
                    </a:lnTo>
                    <a:lnTo>
                      <a:pt x="0" y="27"/>
                    </a:lnTo>
                    <a:lnTo>
                      <a:pt x="0" y="33"/>
                    </a:lnTo>
                    <a:lnTo>
                      <a:pt x="3" y="37"/>
                    </a:lnTo>
                    <a:lnTo>
                      <a:pt x="5" y="42"/>
                    </a:lnTo>
                    <a:lnTo>
                      <a:pt x="8" y="46"/>
                    </a:lnTo>
                    <a:lnTo>
                      <a:pt x="12" y="50"/>
                    </a:lnTo>
                    <a:lnTo>
                      <a:pt x="16" y="52"/>
                    </a:lnTo>
                    <a:lnTo>
                      <a:pt x="22" y="54"/>
                    </a:lnTo>
                    <a:lnTo>
                      <a:pt x="28" y="54"/>
                    </a:lnTo>
                    <a:lnTo>
                      <a:pt x="991" y="54"/>
                    </a:lnTo>
                    <a:lnTo>
                      <a:pt x="991" y="54"/>
                    </a:lnTo>
                    <a:lnTo>
                      <a:pt x="996" y="54"/>
                    </a:lnTo>
                    <a:lnTo>
                      <a:pt x="1001" y="52"/>
                    </a:lnTo>
                    <a:lnTo>
                      <a:pt x="1006" y="50"/>
                    </a:lnTo>
                    <a:lnTo>
                      <a:pt x="1011" y="46"/>
                    </a:lnTo>
                    <a:lnTo>
                      <a:pt x="1013" y="42"/>
                    </a:lnTo>
                    <a:lnTo>
                      <a:pt x="1016" y="37"/>
                    </a:lnTo>
                    <a:lnTo>
                      <a:pt x="1017" y="33"/>
                    </a:lnTo>
                    <a:lnTo>
                      <a:pt x="1019" y="27"/>
                    </a:lnTo>
                    <a:lnTo>
                      <a:pt x="1019" y="27"/>
                    </a:lnTo>
                    <a:lnTo>
                      <a:pt x="1017" y="21"/>
                    </a:lnTo>
                    <a:lnTo>
                      <a:pt x="1016" y="17"/>
                    </a:lnTo>
                    <a:lnTo>
                      <a:pt x="1013" y="12"/>
                    </a:lnTo>
                    <a:lnTo>
                      <a:pt x="1011" y="8"/>
                    </a:lnTo>
                    <a:lnTo>
                      <a:pt x="1006" y="4"/>
                    </a:lnTo>
                    <a:lnTo>
                      <a:pt x="1001" y="2"/>
                    </a:lnTo>
                    <a:lnTo>
                      <a:pt x="996" y="0"/>
                    </a:lnTo>
                    <a:lnTo>
                      <a:pt x="991" y="0"/>
                    </a:lnTo>
                    <a:lnTo>
                      <a:pt x="991" y="0"/>
                    </a:lnTo>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21" name="Line 29">
                <a:extLst>
                  <a:ext uri="{FF2B5EF4-FFF2-40B4-BE49-F238E27FC236}">
                    <a16:creationId xmlns:a16="http://schemas.microsoft.com/office/drawing/2014/main" id="{F01E75B0-786D-4F53-9E2E-3D322294E969}"/>
                  </a:ext>
                </a:extLst>
              </p:cNvPr>
              <p:cNvSpPr>
                <a:spLocks noChangeShapeType="1"/>
              </p:cNvSpPr>
              <p:nvPr/>
            </p:nvSpPr>
            <p:spPr bwMode="auto">
              <a:xfrm>
                <a:off x="10951342" y="3819800"/>
                <a:ext cx="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22" name="Freeform 30">
                <a:extLst>
                  <a:ext uri="{FF2B5EF4-FFF2-40B4-BE49-F238E27FC236}">
                    <a16:creationId xmlns:a16="http://schemas.microsoft.com/office/drawing/2014/main" id="{E2D59A0F-08B9-4A8B-A572-00DD456A3D4C}"/>
                  </a:ext>
                </a:extLst>
              </p:cNvPr>
              <p:cNvSpPr>
                <a:spLocks noEditPoints="1"/>
              </p:cNvSpPr>
              <p:nvPr/>
            </p:nvSpPr>
            <p:spPr bwMode="auto">
              <a:xfrm>
                <a:off x="10095981" y="3723227"/>
                <a:ext cx="876053" cy="48284"/>
              </a:xfrm>
              <a:custGeom>
                <a:avLst/>
                <a:gdLst>
                  <a:gd name="T0" fmla="*/ 0 w 1019"/>
                  <a:gd name="T1" fmla="*/ 27 h 54"/>
                  <a:gd name="T2" fmla="*/ 0 w 1019"/>
                  <a:gd name="T3" fmla="*/ 27 h 54"/>
                  <a:gd name="T4" fmla="*/ 0 w 1019"/>
                  <a:gd name="T5" fmla="*/ 31 h 54"/>
                  <a:gd name="T6" fmla="*/ 3 w 1019"/>
                  <a:gd name="T7" fmla="*/ 37 h 54"/>
                  <a:gd name="T8" fmla="*/ 5 w 1019"/>
                  <a:gd name="T9" fmla="*/ 42 h 54"/>
                  <a:gd name="T10" fmla="*/ 8 w 1019"/>
                  <a:gd name="T11" fmla="*/ 46 h 54"/>
                  <a:gd name="T12" fmla="*/ 12 w 1019"/>
                  <a:gd name="T13" fmla="*/ 49 h 54"/>
                  <a:gd name="T14" fmla="*/ 16 w 1019"/>
                  <a:gd name="T15" fmla="*/ 52 h 54"/>
                  <a:gd name="T16" fmla="*/ 22 w 1019"/>
                  <a:gd name="T17" fmla="*/ 53 h 54"/>
                  <a:gd name="T18" fmla="*/ 28 w 1019"/>
                  <a:gd name="T19" fmla="*/ 54 h 54"/>
                  <a:gd name="T20" fmla="*/ 991 w 1019"/>
                  <a:gd name="T21" fmla="*/ 54 h 54"/>
                  <a:gd name="T22" fmla="*/ 991 w 1019"/>
                  <a:gd name="T23" fmla="*/ 54 h 54"/>
                  <a:gd name="T24" fmla="*/ 996 w 1019"/>
                  <a:gd name="T25" fmla="*/ 53 h 54"/>
                  <a:gd name="T26" fmla="*/ 1001 w 1019"/>
                  <a:gd name="T27" fmla="*/ 52 h 54"/>
                  <a:gd name="T28" fmla="*/ 1006 w 1019"/>
                  <a:gd name="T29" fmla="*/ 49 h 54"/>
                  <a:gd name="T30" fmla="*/ 1011 w 1019"/>
                  <a:gd name="T31" fmla="*/ 46 h 54"/>
                  <a:gd name="T32" fmla="*/ 1013 w 1019"/>
                  <a:gd name="T33" fmla="*/ 42 h 54"/>
                  <a:gd name="T34" fmla="*/ 1016 w 1019"/>
                  <a:gd name="T35" fmla="*/ 37 h 54"/>
                  <a:gd name="T36" fmla="*/ 1017 w 1019"/>
                  <a:gd name="T37" fmla="*/ 31 h 54"/>
                  <a:gd name="T38" fmla="*/ 1019 w 1019"/>
                  <a:gd name="T39" fmla="*/ 27 h 54"/>
                  <a:gd name="T40" fmla="*/ 1019 w 1019"/>
                  <a:gd name="T41" fmla="*/ 27 h 54"/>
                  <a:gd name="T42" fmla="*/ 1017 w 1019"/>
                  <a:gd name="T43" fmla="*/ 21 h 54"/>
                  <a:gd name="T44" fmla="*/ 1016 w 1019"/>
                  <a:gd name="T45" fmla="*/ 16 h 54"/>
                  <a:gd name="T46" fmla="*/ 1013 w 1019"/>
                  <a:gd name="T47" fmla="*/ 11 h 54"/>
                  <a:gd name="T48" fmla="*/ 1011 w 1019"/>
                  <a:gd name="T49" fmla="*/ 8 h 54"/>
                  <a:gd name="T50" fmla="*/ 1006 w 1019"/>
                  <a:gd name="T51" fmla="*/ 4 h 54"/>
                  <a:gd name="T52" fmla="*/ 1001 w 1019"/>
                  <a:gd name="T53" fmla="*/ 1 h 54"/>
                  <a:gd name="T54" fmla="*/ 996 w 1019"/>
                  <a:gd name="T55" fmla="*/ 0 h 54"/>
                  <a:gd name="T56" fmla="*/ 991 w 1019"/>
                  <a:gd name="T57" fmla="*/ 0 h 54"/>
                  <a:gd name="T58" fmla="*/ 28 w 1019"/>
                  <a:gd name="T59" fmla="*/ 0 h 54"/>
                  <a:gd name="T60" fmla="*/ 28 w 1019"/>
                  <a:gd name="T61" fmla="*/ 0 h 54"/>
                  <a:gd name="T62" fmla="*/ 22 w 1019"/>
                  <a:gd name="T63" fmla="*/ 0 h 54"/>
                  <a:gd name="T64" fmla="*/ 16 w 1019"/>
                  <a:gd name="T65" fmla="*/ 1 h 54"/>
                  <a:gd name="T66" fmla="*/ 12 w 1019"/>
                  <a:gd name="T67" fmla="*/ 4 h 54"/>
                  <a:gd name="T68" fmla="*/ 8 w 1019"/>
                  <a:gd name="T69" fmla="*/ 8 h 54"/>
                  <a:gd name="T70" fmla="*/ 5 w 1019"/>
                  <a:gd name="T71" fmla="*/ 11 h 54"/>
                  <a:gd name="T72" fmla="*/ 3 w 1019"/>
                  <a:gd name="T73" fmla="*/ 16 h 54"/>
                  <a:gd name="T74" fmla="*/ 0 w 1019"/>
                  <a:gd name="T75" fmla="*/ 21 h 54"/>
                  <a:gd name="T76" fmla="*/ 0 w 1019"/>
                  <a:gd name="T77" fmla="*/ 27 h 54"/>
                  <a:gd name="T78" fmla="*/ 0 w 1019"/>
                  <a:gd name="T79" fmla="*/ 27 h 54"/>
                  <a:gd name="T80" fmla="*/ 0 w 1019"/>
                  <a:gd name="T81" fmla="*/ 27 h 54"/>
                  <a:gd name="T82" fmla="*/ 0 w 1019"/>
                  <a:gd name="T83"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19" h="54">
                    <a:moveTo>
                      <a:pt x="0" y="27"/>
                    </a:moveTo>
                    <a:lnTo>
                      <a:pt x="0" y="27"/>
                    </a:lnTo>
                    <a:lnTo>
                      <a:pt x="0" y="31"/>
                    </a:lnTo>
                    <a:lnTo>
                      <a:pt x="3" y="37"/>
                    </a:lnTo>
                    <a:lnTo>
                      <a:pt x="5" y="42"/>
                    </a:lnTo>
                    <a:lnTo>
                      <a:pt x="8" y="46"/>
                    </a:lnTo>
                    <a:lnTo>
                      <a:pt x="12" y="49"/>
                    </a:lnTo>
                    <a:lnTo>
                      <a:pt x="16" y="52"/>
                    </a:lnTo>
                    <a:lnTo>
                      <a:pt x="22" y="53"/>
                    </a:lnTo>
                    <a:lnTo>
                      <a:pt x="28" y="54"/>
                    </a:lnTo>
                    <a:lnTo>
                      <a:pt x="991" y="54"/>
                    </a:lnTo>
                    <a:lnTo>
                      <a:pt x="991" y="54"/>
                    </a:lnTo>
                    <a:lnTo>
                      <a:pt x="996" y="53"/>
                    </a:lnTo>
                    <a:lnTo>
                      <a:pt x="1001" y="52"/>
                    </a:lnTo>
                    <a:lnTo>
                      <a:pt x="1006" y="49"/>
                    </a:lnTo>
                    <a:lnTo>
                      <a:pt x="1011" y="46"/>
                    </a:lnTo>
                    <a:lnTo>
                      <a:pt x="1013" y="42"/>
                    </a:lnTo>
                    <a:lnTo>
                      <a:pt x="1016" y="37"/>
                    </a:lnTo>
                    <a:lnTo>
                      <a:pt x="1017" y="31"/>
                    </a:lnTo>
                    <a:lnTo>
                      <a:pt x="1019" y="27"/>
                    </a:lnTo>
                    <a:lnTo>
                      <a:pt x="1019" y="27"/>
                    </a:lnTo>
                    <a:lnTo>
                      <a:pt x="1017" y="21"/>
                    </a:lnTo>
                    <a:lnTo>
                      <a:pt x="1016" y="16"/>
                    </a:lnTo>
                    <a:lnTo>
                      <a:pt x="1013" y="11"/>
                    </a:lnTo>
                    <a:lnTo>
                      <a:pt x="1011" y="8"/>
                    </a:lnTo>
                    <a:lnTo>
                      <a:pt x="1006" y="4"/>
                    </a:lnTo>
                    <a:lnTo>
                      <a:pt x="1001" y="1"/>
                    </a:lnTo>
                    <a:lnTo>
                      <a:pt x="996" y="0"/>
                    </a:lnTo>
                    <a:lnTo>
                      <a:pt x="991" y="0"/>
                    </a:lnTo>
                    <a:lnTo>
                      <a:pt x="28" y="0"/>
                    </a:lnTo>
                    <a:lnTo>
                      <a:pt x="28" y="0"/>
                    </a:lnTo>
                    <a:lnTo>
                      <a:pt x="22" y="0"/>
                    </a:lnTo>
                    <a:lnTo>
                      <a:pt x="16" y="1"/>
                    </a:lnTo>
                    <a:lnTo>
                      <a:pt x="12" y="4"/>
                    </a:lnTo>
                    <a:lnTo>
                      <a:pt x="8" y="8"/>
                    </a:lnTo>
                    <a:lnTo>
                      <a:pt x="5" y="11"/>
                    </a:lnTo>
                    <a:lnTo>
                      <a:pt x="3" y="16"/>
                    </a:lnTo>
                    <a:lnTo>
                      <a:pt x="0" y="21"/>
                    </a:lnTo>
                    <a:lnTo>
                      <a:pt x="0" y="27"/>
                    </a:lnTo>
                    <a:lnTo>
                      <a:pt x="0" y="27"/>
                    </a:lnTo>
                    <a:close/>
                    <a:moveTo>
                      <a:pt x="0" y="27"/>
                    </a:moveTo>
                    <a:lnTo>
                      <a:pt x="0" y="27"/>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23" name="Freeform 31">
                <a:extLst>
                  <a:ext uri="{FF2B5EF4-FFF2-40B4-BE49-F238E27FC236}">
                    <a16:creationId xmlns:a16="http://schemas.microsoft.com/office/drawing/2014/main" id="{8ABE8713-33D9-4614-B16A-7D1AF789EFC5}"/>
                  </a:ext>
                </a:extLst>
              </p:cNvPr>
              <p:cNvSpPr>
                <a:spLocks/>
              </p:cNvSpPr>
              <p:nvPr/>
            </p:nvSpPr>
            <p:spPr bwMode="auto">
              <a:xfrm>
                <a:off x="10095981" y="3723227"/>
                <a:ext cx="876053" cy="48284"/>
              </a:xfrm>
              <a:custGeom>
                <a:avLst/>
                <a:gdLst>
                  <a:gd name="T0" fmla="*/ 0 w 1019"/>
                  <a:gd name="T1" fmla="*/ 27 h 54"/>
                  <a:gd name="T2" fmla="*/ 0 w 1019"/>
                  <a:gd name="T3" fmla="*/ 27 h 54"/>
                  <a:gd name="T4" fmla="*/ 0 w 1019"/>
                  <a:gd name="T5" fmla="*/ 31 h 54"/>
                  <a:gd name="T6" fmla="*/ 3 w 1019"/>
                  <a:gd name="T7" fmla="*/ 37 h 54"/>
                  <a:gd name="T8" fmla="*/ 5 w 1019"/>
                  <a:gd name="T9" fmla="*/ 42 h 54"/>
                  <a:gd name="T10" fmla="*/ 8 w 1019"/>
                  <a:gd name="T11" fmla="*/ 46 h 54"/>
                  <a:gd name="T12" fmla="*/ 12 w 1019"/>
                  <a:gd name="T13" fmla="*/ 49 h 54"/>
                  <a:gd name="T14" fmla="*/ 16 w 1019"/>
                  <a:gd name="T15" fmla="*/ 52 h 54"/>
                  <a:gd name="T16" fmla="*/ 22 w 1019"/>
                  <a:gd name="T17" fmla="*/ 53 h 54"/>
                  <a:gd name="T18" fmla="*/ 28 w 1019"/>
                  <a:gd name="T19" fmla="*/ 54 h 54"/>
                  <a:gd name="T20" fmla="*/ 991 w 1019"/>
                  <a:gd name="T21" fmla="*/ 54 h 54"/>
                  <a:gd name="T22" fmla="*/ 991 w 1019"/>
                  <a:gd name="T23" fmla="*/ 54 h 54"/>
                  <a:gd name="T24" fmla="*/ 996 w 1019"/>
                  <a:gd name="T25" fmla="*/ 53 h 54"/>
                  <a:gd name="T26" fmla="*/ 1001 w 1019"/>
                  <a:gd name="T27" fmla="*/ 52 h 54"/>
                  <a:gd name="T28" fmla="*/ 1006 w 1019"/>
                  <a:gd name="T29" fmla="*/ 49 h 54"/>
                  <a:gd name="T30" fmla="*/ 1011 w 1019"/>
                  <a:gd name="T31" fmla="*/ 46 h 54"/>
                  <a:gd name="T32" fmla="*/ 1013 w 1019"/>
                  <a:gd name="T33" fmla="*/ 42 h 54"/>
                  <a:gd name="T34" fmla="*/ 1016 w 1019"/>
                  <a:gd name="T35" fmla="*/ 37 h 54"/>
                  <a:gd name="T36" fmla="*/ 1017 w 1019"/>
                  <a:gd name="T37" fmla="*/ 31 h 54"/>
                  <a:gd name="T38" fmla="*/ 1019 w 1019"/>
                  <a:gd name="T39" fmla="*/ 27 h 54"/>
                  <a:gd name="T40" fmla="*/ 1019 w 1019"/>
                  <a:gd name="T41" fmla="*/ 27 h 54"/>
                  <a:gd name="T42" fmla="*/ 1017 w 1019"/>
                  <a:gd name="T43" fmla="*/ 21 h 54"/>
                  <a:gd name="T44" fmla="*/ 1016 w 1019"/>
                  <a:gd name="T45" fmla="*/ 16 h 54"/>
                  <a:gd name="T46" fmla="*/ 1013 w 1019"/>
                  <a:gd name="T47" fmla="*/ 11 h 54"/>
                  <a:gd name="T48" fmla="*/ 1011 w 1019"/>
                  <a:gd name="T49" fmla="*/ 8 h 54"/>
                  <a:gd name="T50" fmla="*/ 1006 w 1019"/>
                  <a:gd name="T51" fmla="*/ 4 h 54"/>
                  <a:gd name="T52" fmla="*/ 1001 w 1019"/>
                  <a:gd name="T53" fmla="*/ 1 h 54"/>
                  <a:gd name="T54" fmla="*/ 996 w 1019"/>
                  <a:gd name="T55" fmla="*/ 0 h 54"/>
                  <a:gd name="T56" fmla="*/ 991 w 1019"/>
                  <a:gd name="T57" fmla="*/ 0 h 54"/>
                  <a:gd name="T58" fmla="*/ 28 w 1019"/>
                  <a:gd name="T59" fmla="*/ 0 h 54"/>
                  <a:gd name="T60" fmla="*/ 28 w 1019"/>
                  <a:gd name="T61" fmla="*/ 0 h 54"/>
                  <a:gd name="T62" fmla="*/ 22 w 1019"/>
                  <a:gd name="T63" fmla="*/ 0 h 54"/>
                  <a:gd name="T64" fmla="*/ 16 w 1019"/>
                  <a:gd name="T65" fmla="*/ 1 h 54"/>
                  <a:gd name="T66" fmla="*/ 12 w 1019"/>
                  <a:gd name="T67" fmla="*/ 4 h 54"/>
                  <a:gd name="T68" fmla="*/ 8 w 1019"/>
                  <a:gd name="T69" fmla="*/ 8 h 54"/>
                  <a:gd name="T70" fmla="*/ 5 w 1019"/>
                  <a:gd name="T71" fmla="*/ 11 h 54"/>
                  <a:gd name="T72" fmla="*/ 3 w 1019"/>
                  <a:gd name="T73" fmla="*/ 16 h 54"/>
                  <a:gd name="T74" fmla="*/ 0 w 1019"/>
                  <a:gd name="T75" fmla="*/ 21 h 54"/>
                  <a:gd name="T76" fmla="*/ 0 w 1019"/>
                  <a:gd name="T77" fmla="*/ 27 h 54"/>
                  <a:gd name="T78" fmla="*/ 0 w 1019"/>
                  <a:gd name="T79"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19" h="54">
                    <a:moveTo>
                      <a:pt x="0" y="27"/>
                    </a:moveTo>
                    <a:lnTo>
                      <a:pt x="0" y="27"/>
                    </a:lnTo>
                    <a:lnTo>
                      <a:pt x="0" y="31"/>
                    </a:lnTo>
                    <a:lnTo>
                      <a:pt x="3" y="37"/>
                    </a:lnTo>
                    <a:lnTo>
                      <a:pt x="5" y="42"/>
                    </a:lnTo>
                    <a:lnTo>
                      <a:pt x="8" y="46"/>
                    </a:lnTo>
                    <a:lnTo>
                      <a:pt x="12" y="49"/>
                    </a:lnTo>
                    <a:lnTo>
                      <a:pt x="16" y="52"/>
                    </a:lnTo>
                    <a:lnTo>
                      <a:pt x="22" y="53"/>
                    </a:lnTo>
                    <a:lnTo>
                      <a:pt x="28" y="54"/>
                    </a:lnTo>
                    <a:lnTo>
                      <a:pt x="991" y="54"/>
                    </a:lnTo>
                    <a:lnTo>
                      <a:pt x="991" y="54"/>
                    </a:lnTo>
                    <a:lnTo>
                      <a:pt x="996" y="53"/>
                    </a:lnTo>
                    <a:lnTo>
                      <a:pt x="1001" y="52"/>
                    </a:lnTo>
                    <a:lnTo>
                      <a:pt x="1006" y="49"/>
                    </a:lnTo>
                    <a:lnTo>
                      <a:pt x="1011" y="46"/>
                    </a:lnTo>
                    <a:lnTo>
                      <a:pt x="1013" y="42"/>
                    </a:lnTo>
                    <a:lnTo>
                      <a:pt x="1016" y="37"/>
                    </a:lnTo>
                    <a:lnTo>
                      <a:pt x="1017" y="31"/>
                    </a:lnTo>
                    <a:lnTo>
                      <a:pt x="1019" y="27"/>
                    </a:lnTo>
                    <a:lnTo>
                      <a:pt x="1019" y="27"/>
                    </a:lnTo>
                    <a:lnTo>
                      <a:pt x="1017" y="21"/>
                    </a:lnTo>
                    <a:lnTo>
                      <a:pt x="1016" y="16"/>
                    </a:lnTo>
                    <a:lnTo>
                      <a:pt x="1013" y="11"/>
                    </a:lnTo>
                    <a:lnTo>
                      <a:pt x="1011" y="8"/>
                    </a:lnTo>
                    <a:lnTo>
                      <a:pt x="1006" y="4"/>
                    </a:lnTo>
                    <a:lnTo>
                      <a:pt x="1001" y="1"/>
                    </a:lnTo>
                    <a:lnTo>
                      <a:pt x="996" y="0"/>
                    </a:lnTo>
                    <a:lnTo>
                      <a:pt x="991" y="0"/>
                    </a:lnTo>
                    <a:lnTo>
                      <a:pt x="28" y="0"/>
                    </a:lnTo>
                    <a:lnTo>
                      <a:pt x="28" y="0"/>
                    </a:lnTo>
                    <a:lnTo>
                      <a:pt x="22" y="0"/>
                    </a:lnTo>
                    <a:lnTo>
                      <a:pt x="16" y="1"/>
                    </a:lnTo>
                    <a:lnTo>
                      <a:pt x="12" y="4"/>
                    </a:lnTo>
                    <a:lnTo>
                      <a:pt x="8" y="8"/>
                    </a:lnTo>
                    <a:lnTo>
                      <a:pt x="5" y="11"/>
                    </a:lnTo>
                    <a:lnTo>
                      <a:pt x="3" y="16"/>
                    </a:lnTo>
                    <a:lnTo>
                      <a:pt x="0" y="21"/>
                    </a:lnTo>
                    <a:lnTo>
                      <a:pt x="0" y="27"/>
                    </a:lnTo>
                    <a:lnTo>
                      <a:pt x="0" y="27"/>
                    </a:lnTo>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24" name="Line 32">
                <a:extLst>
                  <a:ext uri="{FF2B5EF4-FFF2-40B4-BE49-F238E27FC236}">
                    <a16:creationId xmlns:a16="http://schemas.microsoft.com/office/drawing/2014/main" id="{DFD5CCA3-977E-4936-8C25-4964396B387C}"/>
                  </a:ext>
                </a:extLst>
              </p:cNvPr>
              <p:cNvSpPr>
                <a:spLocks noChangeShapeType="1"/>
              </p:cNvSpPr>
              <p:nvPr/>
            </p:nvSpPr>
            <p:spPr bwMode="auto">
              <a:xfrm>
                <a:off x="10095981" y="3743923"/>
                <a:ext cx="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25" name="Freeform 33">
                <a:extLst>
                  <a:ext uri="{FF2B5EF4-FFF2-40B4-BE49-F238E27FC236}">
                    <a16:creationId xmlns:a16="http://schemas.microsoft.com/office/drawing/2014/main" id="{8944FFCE-7FE9-4C9F-86FF-F344E0843803}"/>
                  </a:ext>
                </a:extLst>
              </p:cNvPr>
              <p:cNvSpPr>
                <a:spLocks noEditPoints="1"/>
              </p:cNvSpPr>
              <p:nvPr/>
            </p:nvSpPr>
            <p:spPr bwMode="auto">
              <a:xfrm>
                <a:off x="10095981" y="3316243"/>
                <a:ext cx="876053" cy="48284"/>
              </a:xfrm>
              <a:custGeom>
                <a:avLst/>
                <a:gdLst>
                  <a:gd name="T0" fmla="*/ 1019 w 1019"/>
                  <a:gd name="T1" fmla="*/ 27 h 54"/>
                  <a:gd name="T2" fmla="*/ 1019 w 1019"/>
                  <a:gd name="T3" fmla="*/ 27 h 54"/>
                  <a:gd name="T4" fmla="*/ 1017 w 1019"/>
                  <a:gd name="T5" fmla="*/ 21 h 54"/>
                  <a:gd name="T6" fmla="*/ 1016 w 1019"/>
                  <a:gd name="T7" fmla="*/ 17 h 54"/>
                  <a:gd name="T8" fmla="*/ 1013 w 1019"/>
                  <a:gd name="T9" fmla="*/ 12 h 54"/>
                  <a:gd name="T10" fmla="*/ 1011 w 1019"/>
                  <a:gd name="T11" fmla="*/ 8 h 54"/>
                  <a:gd name="T12" fmla="*/ 1006 w 1019"/>
                  <a:gd name="T13" fmla="*/ 4 h 54"/>
                  <a:gd name="T14" fmla="*/ 1001 w 1019"/>
                  <a:gd name="T15" fmla="*/ 2 h 54"/>
                  <a:gd name="T16" fmla="*/ 996 w 1019"/>
                  <a:gd name="T17" fmla="*/ 0 h 54"/>
                  <a:gd name="T18" fmla="*/ 991 w 1019"/>
                  <a:gd name="T19" fmla="*/ 0 h 54"/>
                  <a:gd name="T20" fmla="*/ 28 w 1019"/>
                  <a:gd name="T21" fmla="*/ 0 h 54"/>
                  <a:gd name="T22" fmla="*/ 28 w 1019"/>
                  <a:gd name="T23" fmla="*/ 0 h 54"/>
                  <a:gd name="T24" fmla="*/ 22 w 1019"/>
                  <a:gd name="T25" fmla="*/ 0 h 54"/>
                  <a:gd name="T26" fmla="*/ 16 w 1019"/>
                  <a:gd name="T27" fmla="*/ 2 h 54"/>
                  <a:gd name="T28" fmla="*/ 12 w 1019"/>
                  <a:gd name="T29" fmla="*/ 4 h 54"/>
                  <a:gd name="T30" fmla="*/ 8 w 1019"/>
                  <a:gd name="T31" fmla="*/ 8 h 54"/>
                  <a:gd name="T32" fmla="*/ 5 w 1019"/>
                  <a:gd name="T33" fmla="*/ 12 h 54"/>
                  <a:gd name="T34" fmla="*/ 3 w 1019"/>
                  <a:gd name="T35" fmla="*/ 17 h 54"/>
                  <a:gd name="T36" fmla="*/ 0 w 1019"/>
                  <a:gd name="T37" fmla="*/ 21 h 54"/>
                  <a:gd name="T38" fmla="*/ 0 w 1019"/>
                  <a:gd name="T39" fmla="*/ 27 h 54"/>
                  <a:gd name="T40" fmla="*/ 0 w 1019"/>
                  <a:gd name="T41" fmla="*/ 27 h 54"/>
                  <a:gd name="T42" fmla="*/ 0 w 1019"/>
                  <a:gd name="T43" fmla="*/ 33 h 54"/>
                  <a:gd name="T44" fmla="*/ 3 w 1019"/>
                  <a:gd name="T45" fmla="*/ 37 h 54"/>
                  <a:gd name="T46" fmla="*/ 5 w 1019"/>
                  <a:gd name="T47" fmla="*/ 42 h 54"/>
                  <a:gd name="T48" fmla="*/ 8 w 1019"/>
                  <a:gd name="T49" fmla="*/ 46 h 54"/>
                  <a:gd name="T50" fmla="*/ 12 w 1019"/>
                  <a:gd name="T51" fmla="*/ 50 h 54"/>
                  <a:gd name="T52" fmla="*/ 16 w 1019"/>
                  <a:gd name="T53" fmla="*/ 52 h 54"/>
                  <a:gd name="T54" fmla="*/ 22 w 1019"/>
                  <a:gd name="T55" fmla="*/ 54 h 54"/>
                  <a:gd name="T56" fmla="*/ 28 w 1019"/>
                  <a:gd name="T57" fmla="*/ 54 h 54"/>
                  <a:gd name="T58" fmla="*/ 991 w 1019"/>
                  <a:gd name="T59" fmla="*/ 54 h 54"/>
                  <a:gd name="T60" fmla="*/ 991 w 1019"/>
                  <a:gd name="T61" fmla="*/ 54 h 54"/>
                  <a:gd name="T62" fmla="*/ 996 w 1019"/>
                  <a:gd name="T63" fmla="*/ 54 h 54"/>
                  <a:gd name="T64" fmla="*/ 1001 w 1019"/>
                  <a:gd name="T65" fmla="*/ 52 h 54"/>
                  <a:gd name="T66" fmla="*/ 1006 w 1019"/>
                  <a:gd name="T67" fmla="*/ 50 h 54"/>
                  <a:gd name="T68" fmla="*/ 1011 w 1019"/>
                  <a:gd name="T69" fmla="*/ 46 h 54"/>
                  <a:gd name="T70" fmla="*/ 1013 w 1019"/>
                  <a:gd name="T71" fmla="*/ 42 h 54"/>
                  <a:gd name="T72" fmla="*/ 1016 w 1019"/>
                  <a:gd name="T73" fmla="*/ 37 h 54"/>
                  <a:gd name="T74" fmla="*/ 1017 w 1019"/>
                  <a:gd name="T75" fmla="*/ 33 h 54"/>
                  <a:gd name="T76" fmla="*/ 1019 w 1019"/>
                  <a:gd name="T77" fmla="*/ 27 h 54"/>
                  <a:gd name="T78" fmla="*/ 1019 w 1019"/>
                  <a:gd name="T79" fmla="*/ 27 h 54"/>
                  <a:gd name="T80" fmla="*/ 1019 w 1019"/>
                  <a:gd name="T81" fmla="*/ 27 h 54"/>
                  <a:gd name="T82" fmla="*/ 1019 w 1019"/>
                  <a:gd name="T83"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19" h="54">
                    <a:moveTo>
                      <a:pt x="1019" y="27"/>
                    </a:moveTo>
                    <a:lnTo>
                      <a:pt x="1019" y="27"/>
                    </a:lnTo>
                    <a:lnTo>
                      <a:pt x="1017" y="21"/>
                    </a:lnTo>
                    <a:lnTo>
                      <a:pt x="1016" y="17"/>
                    </a:lnTo>
                    <a:lnTo>
                      <a:pt x="1013" y="12"/>
                    </a:lnTo>
                    <a:lnTo>
                      <a:pt x="1011" y="8"/>
                    </a:lnTo>
                    <a:lnTo>
                      <a:pt x="1006" y="4"/>
                    </a:lnTo>
                    <a:lnTo>
                      <a:pt x="1001" y="2"/>
                    </a:lnTo>
                    <a:lnTo>
                      <a:pt x="996" y="0"/>
                    </a:lnTo>
                    <a:lnTo>
                      <a:pt x="991" y="0"/>
                    </a:lnTo>
                    <a:lnTo>
                      <a:pt x="28" y="0"/>
                    </a:lnTo>
                    <a:lnTo>
                      <a:pt x="28" y="0"/>
                    </a:lnTo>
                    <a:lnTo>
                      <a:pt x="22" y="0"/>
                    </a:lnTo>
                    <a:lnTo>
                      <a:pt x="16" y="2"/>
                    </a:lnTo>
                    <a:lnTo>
                      <a:pt x="12" y="4"/>
                    </a:lnTo>
                    <a:lnTo>
                      <a:pt x="8" y="8"/>
                    </a:lnTo>
                    <a:lnTo>
                      <a:pt x="5" y="12"/>
                    </a:lnTo>
                    <a:lnTo>
                      <a:pt x="3" y="17"/>
                    </a:lnTo>
                    <a:lnTo>
                      <a:pt x="0" y="21"/>
                    </a:lnTo>
                    <a:lnTo>
                      <a:pt x="0" y="27"/>
                    </a:lnTo>
                    <a:lnTo>
                      <a:pt x="0" y="27"/>
                    </a:lnTo>
                    <a:lnTo>
                      <a:pt x="0" y="33"/>
                    </a:lnTo>
                    <a:lnTo>
                      <a:pt x="3" y="37"/>
                    </a:lnTo>
                    <a:lnTo>
                      <a:pt x="5" y="42"/>
                    </a:lnTo>
                    <a:lnTo>
                      <a:pt x="8" y="46"/>
                    </a:lnTo>
                    <a:lnTo>
                      <a:pt x="12" y="50"/>
                    </a:lnTo>
                    <a:lnTo>
                      <a:pt x="16" y="52"/>
                    </a:lnTo>
                    <a:lnTo>
                      <a:pt x="22" y="54"/>
                    </a:lnTo>
                    <a:lnTo>
                      <a:pt x="28" y="54"/>
                    </a:lnTo>
                    <a:lnTo>
                      <a:pt x="991" y="54"/>
                    </a:lnTo>
                    <a:lnTo>
                      <a:pt x="991" y="54"/>
                    </a:lnTo>
                    <a:lnTo>
                      <a:pt x="996" y="54"/>
                    </a:lnTo>
                    <a:lnTo>
                      <a:pt x="1001" y="52"/>
                    </a:lnTo>
                    <a:lnTo>
                      <a:pt x="1006" y="50"/>
                    </a:lnTo>
                    <a:lnTo>
                      <a:pt x="1011" y="46"/>
                    </a:lnTo>
                    <a:lnTo>
                      <a:pt x="1013" y="42"/>
                    </a:lnTo>
                    <a:lnTo>
                      <a:pt x="1016" y="37"/>
                    </a:lnTo>
                    <a:lnTo>
                      <a:pt x="1017" y="33"/>
                    </a:lnTo>
                    <a:lnTo>
                      <a:pt x="1019" y="27"/>
                    </a:lnTo>
                    <a:lnTo>
                      <a:pt x="1019" y="27"/>
                    </a:lnTo>
                    <a:close/>
                    <a:moveTo>
                      <a:pt x="1019" y="27"/>
                    </a:moveTo>
                    <a:lnTo>
                      <a:pt x="1019" y="27"/>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26" name="Freeform 34">
                <a:extLst>
                  <a:ext uri="{FF2B5EF4-FFF2-40B4-BE49-F238E27FC236}">
                    <a16:creationId xmlns:a16="http://schemas.microsoft.com/office/drawing/2014/main" id="{2D8D1765-4EE9-4322-A9EF-0C0B24BED0A8}"/>
                  </a:ext>
                </a:extLst>
              </p:cNvPr>
              <p:cNvSpPr>
                <a:spLocks/>
              </p:cNvSpPr>
              <p:nvPr/>
            </p:nvSpPr>
            <p:spPr bwMode="auto">
              <a:xfrm>
                <a:off x="10095981" y="3316243"/>
                <a:ext cx="876053" cy="48284"/>
              </a:xfrm>
              <a:custGeom>
                <a:avLst/>
                <a:gdLst>
                  <a:gd name="T0" fmla="*/ 1019 w 1019"/>
                  <a:gd name="T1" fmla="*/ 27 h 54"/>
                  <a:gd name="T2" fmla="*/ 1019 w 1019"/>
                  <a:gd name="T3" fmla="*/ 27 h 54"/>
                  <a:gd name="T4" fmla="*/ 1017 w 1019"/>
                  <a:gd name="T5" fmla="*/ 21 h 54"/>
                  <a:gd name="T6" fmla="*/ 1016 w 1019"/>
                  <a:gd name="T7" fmla="*/ 17 h 54"/>
                  <a:gd name="T8" fmla="*/ 1013 w 1019"/>
                  <a:gd name="T9" fmla="*/ 12 h 54"/>
                  <a:gd name="T10" fmla="*/ 1011 w 1019"/>
                  <a:gd name="T11" fmla="*/ 8 h 54"/>
                  <a:gd name="T12" fmla="*/ 1006 w 1019"/>
                  <a:gd name="T13" fmla="*/ 4 h 54"/>
                  <a:gd name="T14" fmla="*/ 1001 w 1019"/>
                  <a:gd name="T15" fmla="*/ 2 h 54"/>
                  <a:gd name="T16" fmla="*/ 996 w 1019"/>
                  <a:gd name="T17" fmla="*/ 0 h 54"/>
                  <a:gd name="T18" fmla="*/ 991 w 1019"/>
                  <a:gd name="T19" fmla="*/ 0 h 54"/>
                  <a:gd name="T20" fmla="*/ 28 w 1019"/>
                  <a:gd name="T21" fmla="*/ 0 h 54"/>
                  <a:gd name="T22" fmla="*/ 28 w 1019"/>
                  <a:gd name="T23" fmla="*/ 0 h 54"/>
                  <a:gd name="T24" fmla="*/ 22 w 1019"/>
                  <a:gd name="T25" fmla="*/ 0 h 54"/>
                  <a:gd name="T26" fmla="*/ 16 w 1019"/>
                  <a:gd name="T27" fmla="*/ 2 h 54"/>
                  <a:gd name="T28" fmla="*/ 12 w 1019"/>
                  <a:gd name="T29" fmla="*/ 4 h 54"/>
                  <a:gd name="T30" fmla="*/ 8 w 1019"/>
                  <a:gd name="T31" fmla="*/ 8 h 54"/>
                  <a:gd name="T32" fmla="*/ 5 w 1019"/>
                  <a:gd name="T33" fmla="*/ 12 h 54"/>
                  <a:gd name="T34" fmla="*/ 3 w 1019"/>
                  <a:gd name="T35" fmla="*/ 17 h 54"/>
                  <a:gd name="T36" fmla="*/ 0 w 1019"/>
                  <a:gd name="T37" fmla="*/ 21 h 54"/>
                  <a:gd name="T38" fmla="*/ 0 w 1019"/>
                  <a:gd name="T39" fmla="*/ 27 h 54"/>
                  <a:gd name="T40" fmla="*/ 0 w 1019"/>
                  <a:gd name="T41" fmla="*/ 27 h 54"/>
                  <a:gd name="T42" fmla="*/ 0 w 1019"/>
                  <a:gd name="T43" fmla="*/ 33 h 54"/>
                  <a:gd name="T44" fmla="*/ 3 w 1019"/>
                  <a:gd name="T45" fmla="*/ 37 h 54"/>
                  <a:gd name="T46" fmla="*/ 5 w 1019"/>
                  <a:gd name="T47" fmla="*/ 42 h 54"/>
                  <a:gd name="T48" fmla="*/ 8 w 1019"/>
                  <a:gd name="T49" fmla="*/ 46 h 54"/>
                  <a:gd name="T50" fmla="*/ 12 w 1019"/>
                  <a:gd name="T51" fmla="*/ 50 h 54"/>
                  <a:gd name="T52" fmla="*/ 16 w 1019"/>
                  <a:gd name="T53" fmla="*/ 52 h 54"/>
                  <a:gd name="T54" fmla="*/ 22 w 1019"/>
                  <a:gd name="T55" fmla="*/ 54 h 54"/>
                  <a:gd name="T56" fmla="*/ 28 w 1019"/>
                  <a:gd name="T57" fmla="*/ 54 h 54"/>
                  <a:gd name="T58" fmla="*/ 991 w 1019"/>
                  <a:gd name="T59" fmla="*/ 54 h 54"/>
                  <a:gd name="T60" fmla="*/ 991 w 1019"/>
                  <a:gd name="T61" fmla="*/ 54 h 54"/>
                  <a:gd name="T62" fmla="*/ 996 w 1019"/>
                  <a:gd name="T63" fmla="*/ 54 h 54"/>
                  <a:gd name="T64" fmla="*/ 1001 w 1019"/>
                  <a:gd name="T65" fmla="*/ 52 h 54"/>
                  <a:gd name="T66" fmla="*/ 1006 w 1019"/>
                  <a:gd name="T67" fmla="*/ 50 h 54"/>
                  <a:gd name="T68" fmla="*/ 1011 w 1019"/>
                  <a:gd name="T69" fmla="*/ 46 h 54"/>
                  <a:gd name="T70" fmla="*/ 1013 w 1019"/>
                  <a:gd name="T71" fmla="*/ 42 h 54"/>
                  <a:gd name="T72" fmla="*/ 1016 w 1019"/>
                  <a:gd name="T73" fmla="*/ 37 h 54"/>
                  <a:gd name="T74" fmla="*/ 1017 w 1019"/>
                  <a:gd name="T75" fmla="*/ 33 h 54"/>
                  <a:gd name="T76" fmla="*/ 1019 w 1019"/>
                  <a:gd name="T77" fmla="*/ 27 h 54"/>
                  <a:gd name="T78" fmla="*/ 1019 w 1019"/>
                  <a:gd name="T79"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19" h="54">
                    <a:moveTo>
                      <a:pt x="1019" y="27"/>
                    </a:moveTo>
                    <a:lnTo>
                      <a:pt x="1019" y="27"/>
                    </a:lnTo>
                    <a:lnTo>
                      <a:pt x="1017" y="21"/>
                    </a:lnTo>
                    <a:lnTo>
                      <a:pt x="1016" y="17"/>
                    </a:lnTo>
                    <a:lnTo>
                      <a:pt x="1013" y="12"/>
                    </a:lnTo>
                    <a:lnTo>
                      <a:pt x="1011" y="8"/>
                    </a:lnTo>
                    <a:lnTo>
                      <a:pt x="1006" y="4"/>
                    </a:lnTo>
                    <a:lnTo>
                      <a:pt x="1001" y="2"/>
                    </a:lnTo>
                    <a:lnTo>
                      <a:pt x="996" y="0"/>
                    </a:lnTo>
                    <a:lnTo>
                      <a:pt x="991" y="0"/>
                    </a:lnTo>
                    <a:lnTo>
                      <a:pt x="28" y="0"/>
                    </a:lnTo>
                    <a:lnTo>
                      <a:pt x="28" y="0"/>
                    </a:lnTo>
                    <a:lnTo>
                      <a:pt x="22" y="0"/>
                    </a:lnTo>
                    <a:lnTo>
                      <a:pt x="16" y="2"/>
                    </a:lnTo>
                    <a:lnTo>
                      <a:pt x="12" y="4"/>
                    </a:lnTo>
                    <a:lnTo>
                      <a:pt x="8" y="8"/>
                    </a:lnTo>
                    <a:lnTo>
                      <a:pt x="5" y="12"/>
                    </a:lnTo>
                    <a:lnTo>
                      <a:pt x="3" y="17"/>
                    </a:lnTo>
                    <a:lnTo>
                      <a:pt x="0" y="21"/>
                    </a:lnTo>
                    <a:lnTo>
                      <a:pt x="0" y="27"/>
                    </a:lnTo>
                    <a:lnTo>
                      <a:pt x="0" y="27"/>
                    </a:lnTo>
                    <a:lnTo>
                      <a:pt x="0" y="33"/>
                    </a:lnTo>
                    <a:lnTo>
                      <a:pt x="3" y="37"/>
                    </a:lnTo>
                    <a:lnTo>
                      <a:pt x="5" y="42"/>
                    </a:lnTo>
                    <a:lnTo>
                      <a:pt x="8" y="46"/>
                    </a:lnTo>
                    <a:lnTo>
                      <a:pt x="12" y="50"/>
                    </a:lnTo>
                    <a:lnTo>
                      <a:pt x="16" y="52"/>
                    </a:lnTo>
                    <a:lnTo>
                      <a:pt x="22" y="54"/>
                    </a:lnTo>
                    <a:lnTo>
                      <a:pt x="28" y="54"/>
                    </a:lnTo>
                    <a:lnTo>
                      <a:pt x="991" y="54"/>
                    </a:lnTo>
                    <a:lnTo>
                      <a:pt x="991" y="54"/>
                    </a:lnTo>
                    <a:lnTo>
                      <a:pt x="996" y="54"/>
                    </a:lnTo>
                    <a:lnTo>
                      <a:pt x="1001" y="52"/>
                    </a:lnTo>
                    <a:lnTo>
                      <a:pt x="1006" y="50"/>
                    </a:lnTo>
                    <a:lnTo>
                      <a:pt x="1011" y="46"/>
                    </a:lnTo>
                    <a:lnTo>
                      <a:pt x="1013" y="42"/>
                    </a:lnTo>
                    <a:lnTo>
                      <a:pt x="1016" y="37"/>
                    </a:lnTo>
                    <a:lnTo>
                      <a:pt x="1017" y="33"/>
                    </a:lnTo>
                    <a:lnTo>
                      <a:pt x="1019" y="27"/>
                    </a:lnTo>
                    <a:lnTo>
                      <a:pt x="1019" y="27"/>
                    </a:lnTo>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27" name="Line 35">
                <a:extLst>
                  <a:ext uri="{FF2B5EF4-FFF2-40B4-BE49-F238E27FC236}">
                    <a16:creationId xmlns:a16="http://schemas.microsoft.com/office/drawing/2014/main" id="{6E18472C-5752-4385-87B2-91E4348B16BE}"/>
                  </a:ext>
                </a:extLst>
              </p:cNvPr>
              <p:cNvSpPr>
                <a:spLocks noChangeShapeType="1"/>
              </p:cNvSpPr>
              <p:nvPr/>
            </p:nvSpPr>
            <p:spPr bwMode="auto">
              <a:xfrm>
                <a:off x="10972034" y="3343835"/>
                <a:ext cx="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28" name="Freeform 36">
                <a:extLst>
                  <a:ext uri="{FF2B5EF4-FFF2-40B4-BE49-F238E27FC236}">
                    <a16:creationId xmlns:a16="http://schemas.microsoft.com/office/drawing/2014/main" id="{C9316002-69B3-41EC-A9AB-1EBD152C9A2F}"/>
                  </a:ext>
                </a:extLst>
              </p:cNvPr>
              <p:cNvSpPr>
                <a:spLocks noEditPoints="1"/>
              </p:cNvSpPr>
              <p:nvPr/>
            </p:nvSpPr>
            <p:spPr bwMode="auto">
              <a:xfrm>
                <a:off x="10095981" y="3219670"/>
                <a:ext cx="876053" cy="48284"/>
              </a:xfrm>
              <a:custGeom>
                <a:avLst/>
                <a:gdLst>
                  <a:gd name="T0" fmla="*/ 28 w 1019"/>
                  <a:gd name="T1" fmla="*/ 55 h 55"/>
                  <a:gd name="T2" fmla="*/ 991 w 1019"/>
                  <a:gd name="T3" fmla="*/ 55 h 55"/>
                  <a:gd name="T4" fmla="*/ 991 w 1019"/>
                  <a:gd name="T5" fmla="*/ 55 h 55"/>
                  <a:gd name="T6" fmla="*/ 996 w 1019"/>
                  <a:gd name="T7" fmla="*/ 54 h 55"/>
                  <a:gd name="T8" fmla="*/ 1001 w 1019"/>
                  <a:gd name="T9" fmla="*/ 53 h 55"/>
                  <a:gd name="T10" fmla="*/ 1006 w 1019"/>
                  <a:gd name="T11" fmla="*/ 49 h 55"/>
                  <a:gd name="T12" fmla="*/ 1011 w 1019"/>
                  <a:gd name="T13" fmla="*/ 47 h 55"/>
                  <a:gd name="T14" fmla="*/ 1013 w 1019"/>
                  <a:gd name="T15" fmla="*/ 43 h 55"/>
                  <a:gd name="T16" fmla="*/ 1016 w 1019"/>
                  <a:gd name="T17" fmla="*/ 38 h 55"/>
                  <a:gd name="T18" fmla="*/ 1017 w 1019"/>
                  <a:gd name="T19" fmla="*/ 32 h 55"/>
                  <a:gd name="T20" fmla="*/ 1019 w 1019"/>
                  <a:gd name="T21" fmla="*/ 28 h 55"/>
                  <a:gd name="T22" fmla="*/ 1019 w 1019"/>
                  <a:gd name="T23" fmla="*/ 28 h 55"/>
                  <a:gd name="T24" fmla="*/ 1017 w 1019"/>
                  <a:gd name="T25" fmla="*/ 22 h 55"/>
                  <a:gd name="T26" fmla="*/ 1016 w 1019"/>
                  <a:gd name="T27" fmla="*/ 16 h 55"/>
                  <a:gd name="T28" fmla="*/ 1013 w 1019"/>
                  <a:gd name="T29" fmla="*/ 12 h 55"/>
                  <a:gd name="T30" fmla="*/ 1011 w 1019"/>
                  <a:gd name="T31" fmla="*/ 8 h 55"/>
                  <a:gd name="T32" fmla="*/ 1006 w 1019"/>
                  <a:gd name="T33" fmla="*/ 5 h 55"/>
                  <a:gd name="T34" fmla="*/ 1001 w 1019"/>
                  <a:gd name="T35" fmla="*/ 2 h 55"/>
                  <a:gd name="T36" fmla="*/ 996 w 1019"/>
                  <a:gd name="T37" fmla="*/ 0 h 55"/>
                  <a:gd name="T38" fmla="*/ 991 w 1019"/>
                  <a:gd name="T39" fmla="*/ 0 h 55"/>
                  <a:gd name="T40" fmla="*/ 28 w 1019"/>
                  <a:gd name="T41" fmla="*/ 0 h 55"/>
                  <a:gd name="T42" fmla="*/ 28 w 1019"/>
                  <a:gd name="T43" fmla="*/ 0 h 55"/>
                  <a:gd name="T44" fmla="*/ 22 w 1019"/>
                  <a:gd name="T45" fmla="*/ 0 h 55"/>
                  <a:gd name="T46" fmla="*/ 16 w 1019"/>
                  <a:gd name="T47" fmla="*/ 2 h 55"/>
                  <a:gd name="T48" fmla="*/ 12 w 1019"/>
                  <a:gd name="T49" fmla="*/ 5 h 55"/>
                  <a:gd name="T50" fmla="*/ 8 w 1019"/>
                  <a:gd name="T51" fmla="*/ 8 h 55"/>
                  <a:gd name="T52" fmla="*/ 5 w 1019"/>
                  <a:gd name="T53" fmla="*/ 12 h 55"/>
                  <a:gd name="T54" fmla="*/ 3 w 1019"/>
                  <a:gd name="T55" fmla="*/ 16 h 55"/>
                  <a:gd name="T56" fmla="*/ 0 w 1019"/>
                  <a:gd name="T57" fmla="*/ 22 h 55"/>
                  <a:gd name="T58" fmla="*/ 0 w 1019"/>
                  <a:gd name="T59" fmla="*/ 28 h 55"/>
                  <a:gd name="T60" fmla="*/ 0 w 1019"/>
                  <a:gd name="T61" fmla="*/ 28 h 55"/>
                  <a:gd name="T62" fmla="*/ 0 w 1019"/>
                  <a:gd name="T63" fmla="*/ 32 h 55"/>
                  <a:gd name="T64" fmla="*/ 3 w 1019"/>
                  <a:gd name="T65" fmla="*/ 38 h 55"/>
                  <a:gd name="T66" fmla="*/ 5 w 1019"/>
                  <a:gd name="T67" fmla="*/ 43 h 55"/>
                  <a:gd name="T68" fmla="*/ 8 w 1019"/>
                  <a:gd name="T69" fmla="*/ 47 h 55"/>
                  <a:gd name="T70" fmla="*/ 12 w 1019"/>
                  <a:gd name="T71" fmla="*/ 49 h 55"/>
                  <a:gd name="T72" fmla="*/ 16 w 1019"/>
                  <a:gd name="T73" fmla="*/ 53 h 55"/>
                  <a:gd name="T74" fmla="*/ 22 w 1019"/>
                  <a:gd name="T75" fmla="*/ 54 h 55"/>
                  <a:gd name="T76" fmla="*/ 28 w 1019"/>
                  <a:gd name="T77" fmla="*/ 55 h 55"/>
                  <a:gd name="T78" fmla="*/ 28 w 1019"/>
                  <a:gd name="T79" fmla="*/ 55 h 55"/>
                  <a:gd name="T80" fmla="*/ 28 w 1019"/>
                  <a:gd name="T81" fmla="*/ 55 h 55"/>
                  <a:gd name="T82" fmla="*/ 28 w 1019"/>
                  <a:gd name="T83"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19" h="55">
                    <a:moveTo>
                      <a:pt x="28" y="55"/>
                    </a:moveTo>
                    <a:lnTo>
                      <a:pt x="991" y="55"/>
                    </a:lnTo>
                    <a:lnTo>
                      <a:pt x="991" y="55"/>
                    </a:lnTo>
                    <a:lnTo>
                      <a:pt x="996" y="54"/>
                    </a:lnTo>
                    <a:lnTo>
                      <a:pt x="1001" y="53"/>
                    </a:lnTo>
                    <a:lnTo>
                      <a:pt x="1006" y="49"/>
                    </a:lnTo>
                    <a:lnTo>
                      <a:pt x="1011" y="47"/>
                    </a:lnTo>
                    <a:lnTo>
                      <a:pt x="1013" y="43"/>
                    </a:lnTo>
                    <a:lnTo>
                      <a:pt x="1016" y="38"/>
                    </a:lnTo>
                    <a:lnTo>
                      <a:pt x="1017" y="32"/>
                    </a:lnTo>
                    <a:lnTo>
                      <a:pt x="1019" y="28"/>
                    </a:lnTo>
                    <a:lnTo>
                      <a:pt x="1019" y="28"/>
                    </a:lnTo>
                    <a:lnTo>
                      <a:pt x="1017" y="22"/>
                    </a:lnTo>
                    <a:lnTo>
                      <a:pt x="1016" y="16"/>
                    </a:lnTo>
                    <a:lnTo>
                      <a:pt x="1013" y="12"/>
                    </a:lnTo>
                    <a:lnTo>
                      <a:pt x="1011" y="8"/>
                    </a:lnTo>
                    <a:lnTo>
                      <a:pt x="1006" y="5"/>
                    </a:lnTo>
                    <a:lnTo>
                      <a:pt x="1001" y="2"/>
                    </a:lnTo>
                    <a:lnTo>
                      <a:pt x="996" y="0"/>
                    </a:lnTo>
                    <a:lnTo>
                      <a:pt x="991" y="0"/>
                    </a:lnTo>
                    <a:lnTo>
                      <a:pt x="28" y="0"/>
                    </a:lnTo>
                    <a:lnTo>
                      <a:pt x="28" y="0"/>
                    </a:lnTo>
                    <a:lnTo>
                      <a:pt x="22" y="0"/>
                    </a:lnTo>
                    <a:lnTo>
                      <a:pt x="16" y="2"/>
                    </a:lnTo>
                    <a:lnTo>
                      <a:pt x="12" y="5"/>
                    </a:lnTo>
                    <a:lnTo>
                      <a:pt x="8" y="8"/>
                    </a:lnTo>
                    <a:lnTo>
                      <a:pt x="5" y="12"/>
                    </a:lnTo>
                    <a:lnTo>
                      <a:pt x="3" y="16"/>
                    </a:lnTo>
                    <a:lnTo>
                      <a:pt x="0" y="22"/>
                    </a:lnTo>
                    <a:lnTo>
                      <a:pt x="0" y="28"/>
                    </a:lnTo>
                    <a:lnTo>
                      <a:pt x="0" y="28"/>
                    </a:lnTo>
                    <a:lnTo>
                      <a:pt x="0" y="32"/>
                    </a:lnTo>
                    <a:lnTo>
                      <a:pt x="3" y="38"/>
                    </a:lnTo>
                    <a:lnTo>
                      <a:pt x="5" y="43"/>
                    </a:lnTo>
                    <a:lnTo>
                      <a:pt x="8" y="47"/>
                    </a:lnTo>
                    <a:lnTo>
                      <a:pt x="12" y="49"/>
                    </a:lnTo>
                    <a:lnTo>
                      <a:pt x="16" y="53"/>
                    </a:lnTo>
                    <a:lnTo>
                      <a:pt x="22" y="54"/>
                    </a:lnTo>
                    <a:lnTo>
                      <a:pt x="28" y="55"/>
                    </a:lnTo>
                    <a:lnTo>
                      <a:pt x="28" y="55"/>
                    </a:lnTo>
                    <a:close/>
                    <a:moveTo>
                      <a:pt x="28" y="55"/>
                    </a:moveTo>
                    <a:lnTo>
                      <a:pt x="28" y="55"/>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29" name="Freeform 37">
                <a:extLst>
                  <a:ext uri="{FF2B5EF4-FFF2-40B4-BE49-F238E27FC236}">
                    <a16:creationId xmlns:a16="http://schemas.microsoft.com/office/drawing/2014/main" id="{5937CB5C-37A7-4D9F-BC3A-01502F2FF5D0}"/>
                  </a:ext>
                </a:extLst>
              </p:cNvPr>
              <p:cNvSpPr>
                <a:spLocks/>
              </p:cNvSpPr>
              <p:nvPr/>
            </p:nvSpPr>
            <p:spPr bwMode="auto">
              <a:xfrm>
                <a:off x="10095981" y="3219670"/>
                <a:ext cx="876053" cy="48284"/>
              </a:xfrm>
              <a:custGeom>
                <a:avLst/>
                <a:gdLst>
                  <a:gd name="T0" fmla="*/ 28 w 1019"/>
                  <a:gd name="T1" fmla="*/ 55 h 55"/>
                  <a:gd name="T2" fmla="*/ 991 w 1019"/>
                  <a:gd name="T3" fmla="*/ 55 h 55"/>
                  <a:gd name="T4" fmla="*/ 991 w 1019"/>
                  <a:gd name="T5" fmla="*/ 55 h 55"/>
                  <a:gd name="T6" fmla="*/ 996 w 1019"/>
                  <a:gd name="T7" fmla="*/ 54 h 55"/>
                  <a:gd name="T8" fmla="*/ 1001 w 1019"/>
                  <a:gd name="T9" fmla="*/ 53 h 55"/>
                  <a:gd name="T10" fmla="*/ 1006 w 1019"/>
                  <a:gd name="T11" fmla="*/ 49 h 55"/>
                  <a:gd name="T12" fmla="*/ 1011 w 1019"/>
                  <a:gd name="T13" fmla="*/ 47 h 55"/>
                  <a:gd name="T14" fmla="*/ 1013 w 1019"/>
                  <a:gd name="T15" fmla="*/ 43 h 55"/>
                  <a:gd name="T16" fmla="*/ 1016 w 1019"/>
                  <a:gd name="T17" fmla="*/ 38 h 55"/>
                  <a:gd name="T18" fmla="*/ 1017 w 1019"/>
                  <a:gd name="T19" fmla="*/ 32 h 55"/>
                  <a:gd name="T20" fmla="*/ 1019 w 1019"/>
                  <a:gd name="T21" fmla="*/ 28 h 55"/>
                  <a:gd name="T22" fmla="*/ 1019 w 1019"/>
                  <a:gd name="T23" fmla="*/ 28 h 55"/>
                  <a:gd name="T24" fmla="*/ 1017 w 1019"/>
                  <a:gd name="T25" fmla="*/ 22 h 55"/>
                  <a:gd name="T26" fmla="*/ 1016 w 1019"/>
                  <a:gd name="T27" fmla="*/ 16 h 55"/>
                  <a:gd name="T28" fmla="*/ 1013 w 1019"/>
                  <a:gd name="T29" fmla="*/ 12 h 55"/>
                  <a:gd name="T30" fmla="*/ 1011 w 1019"/>
                  <a:gd name="T31" fmla="*/ 8 h 55"/>
                  <a:gd name="T32" fmla="*/ 1006 w 1019"/>
                  <a:gd name="T33" fmla="*/ 5 h 55"/>
                  <a:gd name="T34" fmla="*/ 1001 w 1019"/>
                  <a:gd name="T35" fmla="*/ 2 h 55"/>
                  <a:gd name="T36" fmla="*/ 996 w 1019"/>
                  <a:gd name="T37" fmla="*/ 0 h 55"/>
                  <a:gd name="T38" fmla="*/ 991 w 1019"/>
                  <a:gd name="T39" fmla="*/ 0 h 55"/>
                  <a:gd name="T40" fmla="*/ 28 w 1019"/>
                  <a:gd name="T41" fmla="*/ 0 h 55"/>
                  <a:gd name="T42" fmla="*/ 28 w 1019"/>
                  <a:gd name="T43" fmla="*/ 0 h 55"/>
                  <a:gd name="T44" fmla="*/ 22 w 1019"/>
                  <a:gd name="T45" fmla="*/ 0 h 55"/>
                  <a:gd name="T46" fmla="*/ 16 w 1019"/>
                  <a:gd name="T47" fmla="*/ 2 h 55"/>
                  <a:gd name="T48" fmla="*/ 12 w 1019"/>
                  <a:gd name="T49" fmla="*/ 5 h 55"/>
                  <a:gd name="T50" fmla="*/ 8 w 1019"/>
                  <a:gd name="T51" fmla="*/ 8 h 55"/>
                  <a:gd name="T52" fmla="*/ 5 w 1019"/>
                  <a:gd name="T53" fmla="*/ 12 h 55"/>
                  <a:gd name="T54" fmla="*/ 3 w 1019"/>
                  <a:gd name="T55" fmla="*/ 16 h 55"/>
                  <a:gd name="T56" fmla="*/ 0 w 1019"/>
                  <a:gd name="T57" fmla="*/ 22 h 55"/>
                  <a:gd name="T58" fmla="*/ 0 w 1019"/>
                  <a:gd name="T59" fmla="*/ 28 h 55"/>
                  <a:gd name="T60" fmla="*/ 0 w 1019"/>
                  <a:gd name="T61" fmla="*/ 28 h 55"/>
                  <a:gd name="T62" fmla="*/ 0 w 1019"/>
                  <a:gd name="T63" fmla="*/ 32 h 55"/>
                  <a:gd name="T64" fmla="*/ 3 w 1019"/>
                  <a:gd name="T65" fmla="*/ 38 h 55"/>
                  <a:gd name="T66" fmla="*/ 5 w 1019"/>
                  <a:gd name="T67" fmla="*/ 43 h 55"/>
                  <a:gd name="T68" fmla="*/ 8 w 1019"/>
                  <a:gd name="T69" fmla="*/ 47 h 55"/>
                  <a:gd name="T70" fmla="*/ 12 w 1019"/>
                  <a:gd name="T71" fmla="*/ 49 h 55"/>
                  <a:gd name="T72" fmla="*/ 16 w 1019"/>
                  <a:gd name="T73" fmla="*/ 53 h 55"/>
                  <a:gd name="T74" fmla="*/ 22 w 1019"/>
                  <a:gd name="T75" fmla="*/ 54 h 55"/>
                  <a:gd name="T76" fmla="*/ 28 w 1019"/>
                  <a:gd name="T77" fmla="*/ 55 h 55"/>
                  <a:gd name="T78" fmla="*/ 28 w 1019"/>
                  <a:gd name="T79"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19" h="55">
                    <a:moveTo>
                      <a:pt x="28" y="55"/>
                    </a:moveTo>
                    <a:lnTo>
                      <a:pt x="991" y="55"/>
                    </a:lnTo>
                    <a:lnTo>
                      <a:pt x="991" y="55"/>
                    </a:lnTo>
                    <a:lnTo>
                      <a:pt x="996" y="54"/>
                    </a:lnTo>
                    <a:lnTo>
                      <a:pt x="1001" y="53"/>
                    </a:lnTo>
                    <a:lnTo>
                      <a:pt x="1006" y="49"/>
                    </a:lnTo>
                    <a:lnTo>
                      <a:pt x="1011" y="47"/>
                    </a:lnTo>
                    <a:lnTo>
                      <a:pt x="1013" y="43"/>
                    </a:lnTo>
                    <a:lnTo>
                      <a:pt x="1016" y="38"/>
                    </a:lnTo>
                    <a:lnTo>
                      <a:pt x="1017" y="32"/>
                    </a:lnTo>
                    <a:lnTo>
                      <a:pt x="1019" y="28"/>
                    </a:lnTo>
                    <a:lnTo>
                      <a:pt x="1019" y="28"/>
                    </a:lnTo>
                    <a:lnTo>
                      <a:pt x="1017" y="22"/>
                    </a:lnTo>
                    <a:lnTo>
                      <a:pt x="1016" y="16"/>
                    </a:lnTo>
                    <a:lnTo>
                      <a:pt x="1013" y="12"/>
                    </a:lnTo>
                    <a:lnTo>
                      <a:pt x="1011" y="8"/>
                    </a:lnTo>
                    <a:lnTo>
                      <a:pt x="1006" y="5"/>
                    </a:lnTo>
                    <a:lnTo>
                      <a:pt x="1001" y="2"/>
                    </a:lnTo>
                    <a:lnTo>
                      <a:pt x="996" y="0"/>
                    </a:lnTo>
                    <a:lnTo>
                      <a:pt x="991" y="0"/>
                    </a:lnTo>
                    <a:lnTo>
                      <a:pt x="28" y="0"/>
                    </a:lnTo>
                    <a:lnTo>
                      <a:pt x="28" y="0"/>
                    </a:lnTo>
                    <a:lnTo>
                      <a:pt x="22" y="0"/>
                    </a:lnTo>
                    <a:lnTo>
                      <a:pt x="16" y="2"/>
                    </a:lnTo>
                    <a:lnTo>
                      <a:pt x="12" y="5"/>
                    </a:lnTo>
                    <a:lnTo>
                      <a:pt x="8" y="8"/>
                    </a:lnTo>
                    <a:lnTo>
                      <a:pt x="5" y="12"/>
                    </a:lnTo>
                    <a:lnTo>
                      <a:pt x="3" y="16"/>
                    </a:lnTo>
                    <a:lnTo>
                      <a:pt x="0" y="22"/>
                    </a:lnTo>
                    <a:lnTo>
                      <a:pt x="0" y="28"/>
                    </a:lnTo>
                    <a:lnTo>
                      <a:pt x="0" y="28"/>
                    </a:lnTo>
                    <a:lnTo>
                      <a:pt x="0" y="32"/>
                    </a:lnTo>
                    <a:lnTo>
                      <a:pt x="3" y="38"/>
                    </a:lnTo>
                    <a:lnTo>
                      <a:pt x="5" y="43"/>
                    </a:lnTo>
                    <a:lnTo>
                      <a:pt x="8" y="47"/>
                    </a:lnTo>
                    <a:lnTo>
                      <a:pt x="12" y="49"/>
                    </a:lnTo>
                    <a:lnTo>
                      <a:pt x="16" y="53"/>
                    </a:lnTo>
                    <a:lnTo>
                      <a:pt x="22" y="54"/>
                    </a:lnTo>
                    <a:lnTo>
                      <a:pt x="28" y="55"/>
                    </a:lnTo>
                    <a:lnTo>
                      <a:pt x="28" y="55"/>
                    </a:lnTo>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30" name="Line 38">
                <a:extLst>
                  <a:ext uri="{FF2B5EF4-FFF2-40B4-BE49-F238E27FC236}">
                    <a16:creationId xmlns:a16="http://schemas.microsoft.com/office/drawing/2014/main" id="{2DC93086-5BD0-46D5-A543-E527D4A54B18}"/>
                  </a:ext>
                </a:extLst>
              </p:cNvPr>
              <p:cNvSpPr>
                <a:spLocks noChangeShapeType="1"/>
              </p:cNvSpPr>
              <p:nvPr/>
            </p:nvSpPr>
            <p:spPr bwMode="auto">
              <a:xfrm>
                <a:off x="10116673" y="3267954"/>
                <a:ext cx="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31" name="Freeform 39">
                <a:extLst>
                  <a:ext uri="{FF2B5EF4-FFF2-40B4-BE49-F238E27FC236}">
                    <a16:creationId xmlns:a16="http://schemas.microsoft.com/office/drawing/2014/main" id="{D42FDE63-299C-458B-98DF-E51C048A6C6A}"/>
                  </a:ext>
                </a:extLst>
              </p:cNvPr>
              <p:cNvSpPr>
                <a:spLocks noEditPoints="1"/>
              </p:cNvSpPr>
              <p:nvPr/>
            </p:nvSpPr>
            <p:spPr bwMode="auto">
              <a:xfrm>
                <a:off x="9640708" y="4199196"/>
                <a:ext cx="200042" cy="200042"/>
              </a:xfrm>
              <a:custGeom>
                <a:avLst/>
                <a:gdLst>
                  <a:gd name="T0" fmla="*/ 115 w 230"/>
                  <a:gd name="T1" fmla="*/ 0 h 230"/>
                  <a:gd name="T2" fmla="*/ 92 w 230"/>
                  <a:gd name="T3" fmla="*/ 2 h 230"/>
                  <a:gd name="T4" fmla="*/ 71 w 230"/>
                  <a:gd name="T5" fmla="*/ 9 h 230"/>
                  <a:gd name="T6" fmla="*/ 50 w 230"/>
                  <a:gd name="T7" fmla="*/ 19 h 230"/>
                  <a:gd name="T8" fmla="*/ 34 w 230"/>
                  <a:gd name="T9" fmla="*/ 34 h 230"/>
                  <a:gd name="T10" fmla="*/ 19 w 230"/>
                  <a:gd name="T11" fmla="*/ 50 h 230"/>
                  <a:gd name="T12" fmla="*/ 9 w 230"/>
                  <a:gd name="T13" fmla="*/ 71 h 230"/>
                  <a:gd name="T14" fmla="*/ 2 w 230"/>
                  <a:gd name="T15" fmla="*/ 92 h 230"/>
                  <a:gd name="T16" fmla="*/ 0 w 230"/>
                  <a:gd name="T17" fmla="*/ 115 h 230"/>
                  <a:gd name="T18" fmla="*/ 1 w 230"/>
                  <a:gd name="T19" fmla="*/ 127 h 230"/>
                  <a:gd name="T20" fmla="*/ 6 w 230"/>
                  <a:gd name="T21" fmla="*/ 149 h 230"/>
                  <a:gd name="T22" fmla="*/ 14 w 230"/>
                  <a:gd name="T23" fmla="*/ 170 h 230"/>
                  <a:gd name="T24" fmla="*/ 26 w 230"/>
                  <a:gd name="T25" fmla="*/ 188 h 230"/>
                  <a:gd name="T26" fmla="*/ 42 w 230"/>
                  <a:gd name="T27" fmla="*/ 204 h 230"/>
                  <a:gd name="T28" fmla="*/ 60 w 230"/>
                  <a:gd name="T29" fmla="*/ 215 h 230"/>
                  <a:gd name="T30" fmla="*/ 81 w 230"/>
                  <a:gd name="T31" fmla="*/ 225 h 230"/>
                  <a:gd name="T32" fmla="*/ 104 w 230"/>
                  <a:gd name="T33" fmla="*/ 229 h 230"/>
                  <a:gd name="T34" fmla="*/ 115 w 230"/>
                  <a:gd name="T35" fmla="*/ 230 h 230"/>
                  <a:gd name="T36" fmla="*/ 138 w 230"/>
                  <a:gd name="T37" fmla="*/ 228 h 230"/>
                  <a:gd name="T38" fmla="*/ 160 w 230"/>
                  <a:gd name="T39" fmla="*/ 221 h 230"/>
                  <a:gd name="T40" fmla="*/ 179 w 230"/>
                  <a:gd name="T41" fmla="*/ 210 h 230"/>
                  <a:gd name="T42" fmla="*/ 196 w 230"/>
                  <a:gd name="T43" fmla="*/ 196 h 230"/>
                  <a:gd name="T44" fmla="*/ 210 w 230"/>
                  <a:gd name="T45" fmla="*/ 179 h 230"/>
                  <a:gd name="T46" fmla="*/ 221 w 230"/>
                  <a:gd name="T47" fmla="*/ 160 h 230"/>
                  <a:gd name="T48" fmla="*/ 228 w 230"/>
                  <a:gd name="T49" fmla="*/ 138 h 230"/>
                  <a:gd name="T50" fmla="*/ 230 w 230"/>
                  <a:gd name="T51" fmla="*/ 115 h 230"/>
                  <a:gd name="T52" fmla="*/ 229 w 230"/>
                  <a:gd name="T53" fmla="*/ 104 h 230"/>
                  <a:gd name="T54" fmla="*/ 225 w 230"/>
                  <a:gd name="T55" fmla="*/ 81 h 230"/>
                  <a:gd name="T56" fmla="*/ 215 w 230"/>
                  <a:gd name="T57" fmla="*/ 60 h 230"/>
                  <a:gd name="T58" fmla="*/ 204 w 230"/>
                  <a:gd name="T59" fmla="*/ 42 h 230"/>
                  <a:gd name="T60" fmla="*/ 188 w 230"/>
                  <a:gd name="T61" fmla="*/ 26 h 230"/>
                  <a:gd name="T62" fmla="*/ 170 w 230"/>
                  <a:gd name="T63" fmla="*/ 14 h 230"/>
                  <a:gd name="T64" fmla="*/ 149 w 230"/>
                  <a:gd name="T65" fmla="*/ 6 h 230"/>
                  <a:gd name="T66" fmla="*/ 126 w 230"/>
                  <a:gd name="T67" fmla="*/ 1 h 230"/>
                  <a:gd name="T68" fmla="*/ 115 w 230"/>
                  <a:gd name="T69" fmla="*/ 0 h 230"/>
                  <a:gd name="T70" fmla="*/ 115 w 230"/>
                  <a:gd name="T71" fmla="*/ 176 h 230"/>
                  <a:gd name="T72" fmla="*/ 91 w 230"/>
                  <a:gd name="T73" fmla="*/ 170 h 230"/>
                  <a:gd name="T74" fmla="*/ 72 w 230"/>
                  <a:gd name="T75" fmla="*/ 157 h 230"/>
                  <a:gd name="T76" fmla="*/ 59 w 230"/>
                  <a:gd name="T77" fmla="*/ 138 h 230"/>
                  <a:gd name="T78" fmla="*/ 55 w 230"/>
                  <a:gd name="T79" fmla="*/ 115 h 230"/>
                  <a:gd name="T80" fmla="*/ 56 w 230"/>
                  <a:gd name="T81" fmla="*/ 103 h 230"/>
                  <a:gd name="T82" fmla="*/ 65 w 230"/>
                  <a:gd name="T83" fmla="*/ 81 h 230"/>
                  <a:gd name="T84" fmla="*/ 81 w 230"/>
                  <a:gd name="T85" fmla="*/ 65 h 230"/>
                  <a:gd name="T86" fmla="*/ 103 w 230"/>
                  <a:gd name="T87" fmla="*/ 56 h 230"/>
                  <a:gd name="T88" fmla="*/ 115 w 230"/>
                  <a:gd name="T89" fmla="*/ 55 h 230"/>
                  <a:gd name="T90" fmla="*/ 138 w 230"/>
                  <a:gd name="T91" fmla="*/ 59 h 230"/>
                  <a:gd name="T92" fmla="*/ 157 w 230"/>
                  <a:gd name="T93" fmla="*/ 72 h 230"/>
                  <a:gd name="T94" fmla="*/ 170 w 230"/>
                  <a:gd name="T95" fmla="*/ 91 h 230"/>
                  <a:gd name="T96" fmla="*/ 175 w 230"/>
                  <a:gd name="T97" fmla="*/ 115 h 230"/>
                  <a:gd name="T98" fmla="*/ 174 w 230"/>
                  <a:gd name="T99" fmla="*/ 127 h 230"/>
                  <a:gd name="T100" fmla="*/ 165 w 230"/>
                  <a:gd name="T101" fmla="*/ 148 h 230"/>
                  <a:gd name="T102" fmla="*/ 148 w 230"/>
                  <a:gd name="T103" fmla="*/ 165 h 230"/>
                  <a:gd name="T104" fmla="*/ 126 w 230"/>
                  <a:gd name="T105" fmla="*/ 174 h 230"/>
                  <a:gd name="T106" fmla="*/ 115 w 230"/>
                  <a:gd name="T107" fmla="*/ 176 h 230"/>
                  <a:gd name="T108" fmla="*/ 115 w 230"/>
                  <a:gd name="T109" fmla="*/ 176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0" h="230">
                    <a:moveTo>
                      <a:pt x="115" y="0"/>
                    </a:moveTo>
                    <a:lnTo>
                      <a:pt x="115" y="0"/>
                    </a:lnTo>
                    <a:lnTo>
                      <a:pt x="104" y="1"/>
                    </a:lnTo>
                    <a:lnTo>
                      <a:pt x="92" y="2"/>
                    </a:lnTo>
                    <a:lnTo>
                      <a:pt x="81" y="6"/>
                    </a:lnTo>
                    <a:lnTo>
                      <a:pt x="71" y="9"/>
                    </a:lnTo>
                    <a:lnTo>
                      <a:pt x="60" y="14"/>
                    </a:lnTo>
                    <a:lnTo>
                      <a:pt x="50" y="19"/>
                    </a:lnTo>
                    <a:lnTo>
                      <a:pt x="42" y="26"/>
                    </a:lnTo>
                    <a:lnTo>
                      <a:pt x="34" y="34"/>
                    </a:lnTo>
                    <a:lnTo>
                      <a:pt x="26" y="42"/>
                    </a:lnTo>
                    <a:lnTo>
                      <a:pt x="19" y="50"/>
                    </a:lnTo>
                    <a:lnTo>
                      <a:pt x="14" y="60"/>
                    </a:lnTo>
                    <a:lnTo>
                      <a:pt x="9" y="71"/>
                    </a:lnTo>
                    <a:lnTo>
                      <a:pt x="6" y="81"/>
                    </a:lnTo>
                    <a:lnTo>
                      <a:pt x="2" y="92"/>
                    </a:lnTo>
                    <a:lnTo>
                      <a:pt x="1" y="104"/>
                    </a:lnTo>
                    <a:lnTo>
                      <a:pt x="0" y="115"/>
                    </a:lnTo>
                    <a:lnTo>
                      <a:pt x="0" y="115"/>
                    </a:lnTo>
                    <a:lnTo>
                      <a:pt x="1" y="127"/>
                    </a:lnTo>
                    <a:lnTo>
                      <a:pt x="2" y="138"/>
                    </a:lnTo>
                    <a:lnTo>
                      <a:pt x="6" y="149"/>
                    </a:lnTo>
                    <a:lnTo>
                      <a:pt x="9" y="160"/>
                    </a:lnTo>
                    <a:lnTo>
                      <a:pt x="14" y="170"/>
                    </a:lnTo>
                    <a:lnTo>
                      <a:pt x="19" y="179"/>
                    </a:lnTo>
                    <a:lnTo>
                      <a:pt x="26" y="188"/>
                    </a:lnTo>
                    <a:lnTo>
                      <a:pt x="34" y="196"/>
                    </a:lnTo>
                    <a:lnTo>
                      <a:pt x="42" y="204"/>
                    </a:lnTo>
                    <a:lnTo>
                      <a:pt x="50" y="210"/>
                    </a:lnTo>
                    <a:lnTo>
                      <a:pt x="60" y="215"/>
                    </a:lnTo>
                    <a:lnTo>
                      <a:pt x="71" y="221"/>
                    </a:lnTo>
                    <a:lnTo>
                      <a:pt x="81" y="225"/>
                    </a:lnTo>
                    <a:lnTo>
                      <a:pt x="92" y="228"/>
                    </a:lnTo>
                    <a:lnTo>
                      <a:pt x="104" y="229"/>
                    </a:lnTo>
                    <a:lnTo>
                      <a:pt x="115" y="230"/>
                    </a:lnTo>
                    <a:lnTo>
                      <a:pt x="115" y="230"/>
                    </a:lnTo>
                    <a:lnTo>
                      <a:pt x="126" y="229"/>
                    </a:lnTo>
                    <a:lnTo>
                      <a:pt x="138" y="228"/>
                    </a:lnTo>
                    <a:lnTo>
                      <a:pt x="149" y="225"/>
                    </a:lnTo>
                    <a:lnTo>
                      <a:pt x="160" y="221"/>
                    </a:lnTo>
                    <a:lnTo>
                      <a:pt x="170" y="215"/>
                    </a:lnTo>
                    <a:lnTo>
                      <a:pt x="179" y="210"/>
                    </a:lnTo>
                    <a:lnTo>
                      <a:pt x="188" y="204"/>
                    </a:lnTo>
                    <a:lnTo>
                      <a:pt x="196" y="196"/>
                    </a:lnTo>
                    <a:lnTo>
                      <a:pt x="204" y="188"/>
                    </a:lnTo>
                    <a:lnTo>
                      <a:pt x="210" y="179"/>
                    </a:lnTo>
                    <a:lnTo>
                      <a:pt x="215" y="170"/>
                    </a:lnTo>
                    <a:lnTo>
                      <a:pt x="221" y="160"/>
                    </a:lnTo>
                    <a:lnTo>
                      <a:pt x="225" y="149"/>
                    </a:lnTo>
                    <a:lnTo>
                      <a:pt x="228" y="138"/>
                    </a:lnTo>
                    <a:lnTo>
                      <a:pt x="229" y="127"/>
                    </a:lnTo>
                    <a:lnTo>
                      <a:pt x="230" y="115"/>
                    </a:lnTo>
                    <a:lnTo>
                      <a:pt x="230" y="115"/>
                    </a:lnTo>
                    <a:lnTo>
                      <a:pt x="229" y="104"/>
                    </a:lnTo>
                    <a:lnTo>
                      <a:pt x="228" y="92"/>
                    </a:lnTo>
                    <a:lnTo>
                      <a:pt x="225" y="81"/>
                    </a:lnTo>
                    <a:lnTo>
                      <a:pt x="221" y="71"/>
                    </a:lnTo>
                    <a:lnTo>
                      <a:pt x="215" y="60"/>
                    </a:lnTo>
                    <a:lnTo>
                      <a:pt x="210" y="50"/>
                    </a:lnTo>
                    <a:lnTo>
                      <a:pt x="204" y="42"/>
                    </a:lnTo>
                    <a:lnTo>
                      <a:pt x="196" y="34"/>
                    </a:lnTo>
                    <a:lnTo>
                      <a:pt x="188" y="26"/>
                    </a:lnTo>
                    <a:lnTo>
                      <a:pt x="179" y="19"/>
                    </a:lnTo>
                    <a:lnTo>
                      <a:pt x="170" y="14"/>
                    </a:lnTo>
                    <a:lnTo>
                      <a:pt x="160" y="9"/>
                    </a:lnTo>
                    <a:lnTo>
                      <a:pt x="149" y="6"/>
                    </a:lnTo>
                    <a:lnTo>
                      <a:pt x="138" y="2"/>
                    </a:lnTo>
                    <a:lnTo>
                      <a:pt x="126" y="1"/>
                    </a:lnTo>
                    <a:lnTo>
                      <a:pt x="115" y="0"/>
                    </a:lnTo>
                    <a:lnTo>
                      <a:pt x="115" y="0"/>
                    </a:lnTo>
                    <a:close/>
                    <a:moveTo>
                      <a:pt x="115" y="176"/>
                    </a:moveTo>
                    <a:lnTo>
                      <a:pt x="115" y="176"/>
                    </a:lnTo>
                    <a:lnTo>
                      <a:pt x="103" y="174"/>
                    </a:lnTo>
                    <a:lnTo>
                      <a:pt x="91" y="170"/>
                    </a:lnTo>
                    <a:lnTo>
                      <a:pt x="81" y="165"/>
                    </a:lnTo>
                    <a:lnTo>
                      <a:pt x="72" y="157"/>
                    </a:lnTo>
                    <a:lnTo>
                      <a:pt x="65" y="148"/>
                    </a:lnTo>
                    <a:lnTo>
                      <a:pt x="59" y="138"/>
                    </a:lnTo>
                    <a:lnTo>
                      <a:pt x="56" y="127"/>
                    </a:lnTo>
                    <a:lnTo>
                      <a:pt x="55" y="115"/>
                    </a:lnTo>
                    <a:lnTo>
                      <a:pt x="55" y="115"/>
                    </a:lnTo>
                    <a:lnTo>
                      <a:pt x="56" y="103"/>
                    </a:lnTo>
                    <a:lnTo>
                      <a:pt x="59" y="91"/>
                    </a:lnTo>
                    <a:lnTo>
                      <a:pt x="65" y="81"/>
                    </a:lnTo>
                    <a:lnTo>
                      <a:pt x="72" y="72"/>
                    </a:lnTo>
                    <a:lnTo>
                      <a:pt x="81" y="65"/>
                    </a:lnTo>
                    <a:lnTo>
                      <a:pt x="91" y="59"/>
                    </a:lnTo>
                    <a:lnTo>
                      <a:pt x="103" y="56"/>
                    </a:lnTo>
                    <a:lnTo>
                      <a:pt x="115" y="55"/>
                    </a:lnTo>
                    <a:lnTo>
                      <a:pt x="115" y="55"/>
                    </a:lnTo>
                    <a:lnTo>
                      <a:pt x="126" y="56"/>
                    </a:lnTo>
                    <a:lnTo>
                      <a:pt x="138" y="59"/>
                    </a:lnTo>
                    <a:lnTo>
                      <a:pt x="148" y="65"/>
                    </a:lnTo>
                    <a:lnTo>
                      <a:pt x="157" y="72"/>
                    </a:lnTo>
                    <a:lnTo>
                      <a:pt x="165" y="81"/>
                    </a:lnTo>
                    <a:lnTo>
                      <a:pt x="170" y="91"/>
                    </a:lnTo>
                    <a:lnTo>
                      <a:pt x="174" y="103"/>
                    </a:lnTo>
                    <a:lnTo>
                      <a:pt x="175" y="115"/>
                    </a:lnTo>
                    <a:lnTo>
                      <a:pt x="175" y="115"/>
                    </a:lnTo>
                    <a:lnTo>
                      <a:pt x="174" y="127"/>
                    </a:lnTo>
                    <a:lnTo>
                      <a:pt x="170" y="138"/>
                    </a:lnTo>
                    <a:lnTo>
                      <a:pt x="165" y="148"/>
                    </a:lnTo>
                    <a:lnTo>
                      <a:pt x="157" y="157"/>
                    </a:lnTo>
                    <a:lnTo>
                      <a:pt x="148" y="165"/>
                    </a:lnTo>
                    <a:lnTo>
                      <a:pt x="138" y="170"/>
                    </a:lnTo>
                    <a:lnTo>
                      <a:pt x="126" y="174"/>
                    </a:lnTo>
                    <a:lnTo>
                      <a:pt x="115" y="176"/>
                    </a:lnTo>
                    <a:lnTo>
                      <a:pt x="115" y="176"/>
                    </a:lnTo>
                    <a:close/>
                    <a:moveTo>
                      <a:pt x="115" y="176"/>
                    </a:moveTo>
                    <a:lnTo>
                      <a:pt x="115" y="176"/>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32" name="Line 42">
                <a:extLst>
                  <a:ext uri="{FF2B5EF4-FFF2-40B4-BE49-F238E27FC236}">
                    <a16:creationId xmlns:a16="http://schemas.microsoft.com/office/drawing/2014/main" id="{42A80A42-524C-4BA0-9C43-5614C04C33B7}"/>
                  </a:ext>
                </a:extLst>
              </p:cNvPr>
              <p:cNvSpPr>
                <a:spLocks noChangeShapeType="1"/>
              </p:cNvSpPr>
              <p:nvPr/>
            </p:nvSpPr>
            <p:spPr bwMode="auto">
              <a:xfrm>
                <a:off x="9744177" y="4350953"/>
                <a:ext cx="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33" name="Freeform 43">
                <a:extLst>
                  <a:ext uri="{FF2B5EF4-FFF2-40B4-BE49-F238E27FC236}">
                    <a16:creationId xmlns:a16="http://schemas.microsoft.com/office/drawing/2014/main" id="{25FDE520-3A47-4D47-BA54-F37D2481E5A7}"/>
                  </a:ext>
                </a:extLst>
              </p:cNvPr>
              <p:cNvSpPr>
                <a:spLocks noEditPoints="1"/>
              </p:cNvSpPr>
              <p:nvPr/>
            </p:nvSpPr>
            <p:spPr bwMode="auto">
              <a:xfrm>
                <a:off x="9895935" y="4226788"/>
                <a:ext cx="144857" cy="144857"/>
              </a:xfrm>
              <a:custGeom>
                <a:avLst/>
                <a:gdLst>
                  <a:gd name="T0" fmla="*/ 85 w 171"/>
                  <a:gd name="T1" fmla="*/ 0 h 171"/>
                  <a:gd name="T2" fmla="*/ 68 w 171"/>
                  <a:gd name="T3" fmla="*/ 1 h 171"/>
                  <a:gd name="T4" fmla="*/ 52 w 171"/>
                  <a:gd name="T5" fmla="*/ 7 h 171"/>
                  <a:gd name="T6" fmla="*/ 37 w 171"/>
                  <a:gd name="T7" fmla="*/ 13 h 171"/>
                  <a:gd name="T8" fmla="*/ 25 w 171"/>
                  <a:gd name="T9" fmla="*/ 25 h 171"/>
                  <a:gd name="T10" fmla="*/ 15 w 171"/>
                  <a:gd name="T11" fmla="*/ 37 h 171"/>
                  <a:gd name="T12" fmla="*/ 7 w 171"/>
                  <a:gd name="T13" fmla="*/ 52 h 171"/>
                  <a:gd name="T14" fmla="*/ 2 w 171"/>
                  <a:gd name="T15" fmla="*/ 68 h 171"/>
                  <a:gd name="T16" fmla="*/ 0 w 171"/>
                  <a:gd name="T17" fmla="*/ 85 h 171"/>
                  <a:gd name="T18" fmla="*/ 0 w 171"/>
                  <a:gd name="T19" fmla="*/ 93 h 171"/>
                  <a:gd name="T20" fmla="*/ 3 w 171"/>
                  <a:gd name="T21" fmla="*/ 110 h 171"/>
                  <a:gd name="T22" fmla="*/ 10 w 171"/>
                  <a:gd name="T23" fmla="*/ 126 h 171"/>
                  <a:gd name="T24" fmla="*/ 19 w 171"/>
                  <a:gd name="T25" fmla="*/ 140 h 171"/>
                  <a:gd name="T26" fmla="*/ 31 w 171"/>
                  <a:gd name="T27" fmla="*/ 151 h 171"/>
                  <a:gd name="T28" fmla="*/ 44 w 171"/>
                  <a:gd name="T29" fmla="*/ 160 h 171"/>
                  <a:gd name="T30" fmla="*/ 60 w 171"/>
                  <a:gd name="T31" fmla="*/ 167 h 171"/>
                  <a:gd name="T32" fmla="*/ 77 w 171"/>
                  <a:gd name="T33" fmla="*/ 171 h 171"/>
                  <a:gd name="T34" fmla="*/ 85 w 171"/>
                  <a:gd name="T35" fmla="*/ 171 h 171"/>
                  <a:gd name="T36" fmla="*/ 102 w 171"/>
                  <a:gd name="T37" fmla="*/ 168 h 171"/>
                  <a:gd name="T38" fmla="*/ 118 w 171"/>
                  <a:gd name="T39" fmla="*/ 164 h 171"/>
                  <a:gd name="T40" fmla="*/ 133 w 171"/>
                  <a:gd name="T41" fmla="*/ 156 h 171"/>
                  <a:gd name="T42" fmla="*/ 146 w 171"/>
                  <a:gd name="T43" fmla="*/ 146 h 171"/>
                  <a:gd name="T44" fmla="*/ 157 w 171"/>
                  <a:gd name="T45" fmla="*/ 133 h 171"/>
                  <a:gd name="T46" fmla="*/ 164 w 171"/>
                  <a:gd name="T47" fmla="*/ 118 h 171"/>
                  <a:gd name="T48" fmla="*/ 170 w 171"/>
                  <a:gd name="T49" fmla="*/ 102 h 171"/>
                  <a:gd name="T50" fmla="*/ 171 w 171"/>
                  <a:gd name="T51" fmla="*/ 85 h 171"/>
                  <a:gd name="T52" fmla="*/ 171 w 171"/>
                  <a:gd name="T53" fmla="*/ 76 h 171"/>
                  <a:gd name="T54" fmla="*/ 167 w 171"/>
                  <a:gd name="T55" fmla="*/ 59 h 171"/>
                  <a:gd name="T56" fmla="*/ 161 w 171"/>
                  <a:gd name="T57" fmla="*/ 44 h 171"/>
                  <a:gd name="T58" fmla="*/ 151 w 171"/>
                  <a:gd name="T59" fmla="*/ 30 h 171"/>
                  <a:gd name="T60" fmla="*/ 140 w 171"/>
                  <a:gd name="T61" fmla="*/ 19 h 171"/>
                  <a:gd name="T62" fmla="*/ 126 w 171"/>
                  <a:gd name="T63" fmla="*/ 10 h 171"/>
                  <a:gd name="T64" fmla="*/ 112 w 171"/>
                  <a:gd name="T65" fmla="*/ 3 h 171"/>
                  <a:gd name="T66" fmla="*/ 94 w 171"/>
                  <a:gd name="T67" fmla="*/ 0 h 171"/>
                  <a:gd name="T68" fmla="*/ 85 w 171"/>
                  <a:gd name="T69" fmla="*/ 0 h 171"/>
                  <a:gd name="T70" fmla="*/ 85 w 171"/>
                  <a:gd name="T71" fmla="*/ 116 h 171"/>
                  <a:gd name="T72" fmla="*/ 74 w 171"/>
                  <a:gd name="T73" fmla="*/ 114 h 171"/>
                  <a:gd name="T74" fmla="*/ 64 w 171"/>
                  <a:gd name="T75" fmla="*/ 107 h 171"/>
                  <a:gd name="T76" fmla="*/ 57 w 171"/>
                  <a:gd name="T77" fmla="*/ 97 h 171"/>
                  <a:gd name="T78" fmla="*/ 55 w 171"/>
                  <a:gd name="T79" fmla="*/ 85 h 171"/>
                  <a:gd name="T80" fmla="*/ 56 w 171"/>
                  <a:gd name="T81" fmla="*/ 78 h 171"/>
                  <a:gd name="T82" fmla="*/ 60 w 171"/>
                  <a:gd name="T83" fmla="*/ 68 h 171"/>
                  <a:gd name="T84" fmla="*/ 68 w 171"/>
                  <a:gd name="T85" fmla="*/ 59 h 171"/>
                  <a:gd name="T86" fmla="*/ 80 w 171"/>
                  <a:gd name="T87" fmla="*/ 54 h 171"/>
                  <a:gd name="T88" fmla="*/ 85 w 171"/>
                  <a:gd name="T89" fmla="*/ 54 h 171"/>
                  <a:gd name="T90" fmla="*/ 98 w 171"/>
                  <a:gd name="T91" fmla="*/ 57 h 171"/>
                  <a:gd name="T92" fmla="*/ 107 w 171"/>
                  <a:gd name="T93" fmla="*/ 64 h 171"/>
                  <a:gd name="T94" fmla="*/ 114 w 171"/>
                  <a:gd name="T95" fmla="*/ 73 h 171"/>
                  <a:gd name="T96" fmla="*/ 116 w 171"/>
                  <a:gd name="T97" fmla="*/ 85 h 171"/>
                  <a:gd name="T98" fmla="*/ 116 w 171"/>
                  <a:gd name="T99" fmla="*/ 91 h 171"/>
                  <a:gd name="T100" fmla="*/ 112 w 171"/>
                  <a:gd name="T101" fmla="*/ 102 h 171"/>
                  <a:gd name="T102" fmla="*/ 102 w 171"/>
                  <a:gd name="T103" fmla="*/ 110 h 171"/>
                  <a:gd name="T104" fmla="*/ 92 w 171"/>
                  <a:gd name="T105" fmla="*/ 115 h 171"/>
                  <a:gd name="T106" fmla="*/ 85 w 171"/>
                  <a:gd name="T107" fmla="*/ 116 h 171"/>
                  <a:gd name="T108" fmla="*/ 85 w 171"/>
                  <a:gd name="T109" fmla="*/ 116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1" h="171">
                    <a:moveTo>
                      <a:pt x="85" y="0"/>
                    </a:moveTo>
                    <a:lnTo>
                      <a:pt x="85" y="0"/>
                    </a:lnTo>
                    <a:lnTo>
                      <a:pt x="77" y="0"/>
                    </a:lnTo>
                    <a:lnTo>
                      <a:pt x="68" y="1"/>
                    </a:lnTo>
                    <a:lnTo>
                      <a:pt x="60" y="3"/>
                    </a:lnTo>
                    <a:lnTo>
                      <a:pt x="52" y="7"/>
                    </a:lnTo>
                    <a:lnTo>
                      <a:pt x="44" y="10"/>
                    </a:lnTo>
                    <a:lnTo>
                      <a:pt x="37" y="13"/>
                    </a:lnTo>
                    <a:lnTo>
                      <a:pt x="31" y="19"/>
                    </a:lnTo>
                    <a:lnTo>
                      <a:pt x="25" y="25"/>
                    </a:lnTo>
                    <a:lnTo>
                      <a:pt x="19" y="30"/>
                    </a:lnTo>
                    <a:lnTo>
                      <a:pt x="15" y="37"/>
                    </a:lnTo>
                    <a:lnTo>
                      <a:pt x="10" y="44"/>
                    </a:lnTo>
                    <a:lnTo>
                      <a:pt x="7" y="52"/>
                    </a:lnTo>
                    <a:lnTo>
                      <a:pt x="3" y="59"/>
                    </a:lnTo>
                    <a:lnTo>
                      <a:pt x="2" y="68"/>
                    </a:lnTo>
                    <a:lnTo>
                      <a:pt x="0" y="76"/>
                    </a:lnTo>
                    <a:lnTo>
                      <a:pt x="0" y="85"/>
                    </a:lnTo>
                    <a:lnTo>
                      <a:pt x="0" y="85"/>
                    </a:lnTo>
                    <a:lnTo>
                      <a:pt x="0" y="93"/>
                    </a:lnTo>
                    <a:lnTo>
                      <a:pt x="2" y="102"/>
                    </a:lnTo>
                    <a:lnTo>
                      <a:pt x="3" y="110"/>
                    </a:lnTo>
                    <a:lnTo>
                      <a:pt x="7" y="118"/>
                    </a:lnTo>
                    <a:lnTo>
                      <a:pt x="10" y="126"/>
                    </a:lnTo>
                    <a:lnTo>
                      <a:pt x="15" y="133"/>
                    </a:lnTo>
                    <a:lnTo>
                      <a:pt x="19" y="140"/>
                    </a:lnTo>
                    <a:lnTo>
                      <a:pt x="25" y="146"/>
                    </a:lnTo>
                    <a:lnTo>
                      <a:pt x="31" y="151"/>
                    </a:lnTo>
                    <a:lnTo>
                      <a:pt x="37" y="156"/>
                    </a:lnTo>
                    <a:lnTo>
                      <a:pt x="44" y="160"/>
                    </a:lnTo>
                    <a:lnTo>
                      <a:pt x="52" y="164"/>
                    </a:lnTo>
                    <a:lnTo>
                      <a:pt x="60" y="167"/>
                    </a:lnTo>
                    <a:lnTo>
                      <a:pt x="68" y="168"/>
                    </a:lnTo>
                    <a:lnTo>
                      <a:pt x="77" y="171"/>
                    </a:lnTo>
                    <a:lnTo>
                      <a:pt x="85" y="171"/>
                    </a:lnTo>
                    <a:lnTo>
                      <a:pt x="85" y="171"/>
                    </a:lnTo>
                    <a:lnTo>
                      <a:pt x="94" y="171"/>
                    </a:lnTo>
                    <a:lnTo>
                      <a:pt x="102" y="168"/>
                    </a:lnTo>
                    <a:lnTo>
                      <a:pt x="112" y="167"/>
                    </a:lnTo>
                    <a:lnTo>
                      <a:pt x="118" y="164"/>
                    </a:lnTo>
                    <a:lnTo>
                      <a:pt x="126" y="160"/>
                    </a:lnTo>
                    <a:lnTo>
                      <a:pt x="133" y="156"/>
                    </a:lnTo>
                    <a:lnTo>
                      <a:pt x="140" y="151"/>
                    </a:lnTo>
                    <a:lnTo>
                      <a:pt x="146" y="146"/>
                    </a:lnTo>
                    <a:lnTo>
                      <a:pt x="151" y="140"/>
                    </a:lnTo>
                    <a:lnTo>
                      <a:pt x="157" y="133"/>
                    </a:lnTo>
                    <a:lnTo>
                      <a:pt x="161" y="126"/>
                    </a:lnTo>
                    <a:lnTo>
                      <a:pt x="164" y="118"/>
                    </a:lnTo>
                    <a:lnTo>
                      <a:pt x="167" y="110"/>
                    </a:lnTo>
                    <a:lnTo>
                      <a:pt x="170" y="102"/>
                    </a:lnTo>
                    <a:lnTo>
                      <a:pt x="171" y="93"/>
                    </a:lnTo>
                    <a:lnTo>
                      <a:pt x="171" y="85"/>
                    </a:lnTo>
                    <a:lnTo>
                      <a:pt x="171" y="85"/>
                    </a:lnTo>
                    <a:lnTo>
                      <a:pt x="171" y="76"/>
                    </a:lnTo>
                    <a:lnTo>
                      <a:pt x="170" y="68"/>
                    </a:lnTo>
                    <a:lnTo>
                      <a:pt x="167" y="59"/>
                    </a:lnTo>
                    <a:lnTo>
                      <a:pt x="164" y="52"/>
                    </a:lnTo>
                    <a:lnTo>
                      <a:pt x="161" y="44"/>
                    </a:lnTo>
                    <a:lnTo>
                      <a:pt x="157" y="37"/>
                    </a:lnTo>
                    <a:lnTo>
                      <a:pt x="151" y="30"/>
                    </a:lnTo>
                    <a:lnTo>
                      <a:pt x="146" y="25"/>
                    </a:lnTo>
                    <a:lnTo>
                      <a:pt x="140" y="19"/>
                    </a:lnTo>
                    <a:lnTo>
                      <a:pt x="133" y="13"/>
                    </a:lnTo>
                    <a:lnTo>
                      <a:pt x="126" y="10"/>
                    </a:lnTo>
                    <a:lnTo>
                      <a:pt x="118" y="7"/>
                    </a:lnTo>
                    <a:lnTo>
                      <a:pt x="112" y="3"/>
                    </a:lnTo>
                    <a:lnTo>
                      <a:pt x="102" y="1"/>
                    </a:lnTo>
                    <a:lnTo>
                      <a:pt x="94" y="0"/>
                    </a:lnTo>
                    <a:lnTo>
                      <a:pt x="85" y="0"/>
                    </a:lnTo>
                    <a:lnTo>
                      <a:pt x="85" y="0"/>
                    </a:lnTo>
                    <a:close/>
                    <a:moveTo>
                      <a:pt x="85" y="116"/>
                    </a:moveTo>
                    <a:lnTo>
                      <a:pt x="85" y="116"/>
                    </a:lnTo>
                    <a:lnTo>
                      <a:pt x="80" y="115"/>
                    </a:lnTo>
                    <a:lnTo>
                      <a:pt x="74" y="114"/>
                    </a:lnTo>
                    <a:lnTo>
                      <a:pt x="68" y="110"/>
                    </a:lnTo>
                    <a:lnTo>
                      <a:pt x="64" y="107"/>
                    </a:lnTo>
                    <a:lnTo>
                      <a:pt x="60" y="102"/>
                    </a:lnTo>
                    <a:lnTo>
                      <a:pt x="57" y="97"/>
                    </a:lnTo>
                    <a:lnTo>
                      <a:pt x="56" y="91"/>
                    </a:lnTo>
                    <a:lnTo>
                      <a:pt x="55" y="85"/>
                    </a:lnTo>
                    <a:lnTo>
                      <a:pt x="55" y="85"/>
                    </a:lnTo>
                    <a:lnTo>
                      <a:pt x="56" y="78"/>
                    </a:lnTo>
                    <a:lnTo>
                      <a:pt x="57" y="73"/>
                    </a:lnTo>
                    <a:lnTo>
                      <a:pt x="60" y="68"/>
                    </a:lnTo>
                    <a:lnTo>
                      <a:pt x="64" y="64"/>
                    </a:lnTo>
                    <a:lnTo>
                      <a:pt x="68" y="59"/>
                    </a:lnTo>
                    <a:lnTo>
                      <a:pt x="74" y="57"/>
                    </a:lnTo>
                    <a:lnTo>
                      <a:pt x="80" y="54"/>
                    </a:lnTo>
                    <a:lnTo>
                      <a:pt x="85" y="54"/>
                    </a:lnTo>
                    <a:lnTo>
                      <a:pt x="85" y="54"/>
                    </a:lnTo>
                    <a:lnTo>
                      <a:pt x="92" y="54"/>
                    </a:lnTo>
                    <a:lnTo>
                      <a:pt x="98" y="57"/>
                    </a:lnTo>
                    <a:lnTo>
                      <a:pt x="102" y="59"/>
                    </a:lnTo>
                    <a:lnTo>
                      <a:pt x="107" y="64"/>
                    </a:lnTo>
                    <a:lnTo>
                      <a:pt x="112" y="68"/>
                    </a:lnTo>
                    <a:lnTo>
                      <a:pt x="114" y="73"/>
                    </a:lnTo>
                    <a:lnTo>
                      <a:pt x="116" y="78"/>
                    </a:lnTo>
                    <a:lnTo>
                      <a:pt x="116" y="85"/>
                    </a:lnTo>
                    <a:lnTo>
                      <a:pt x="116" y="85"/>
                    </a:lnTo>
                    <a:lnTo>
                      <a:pt x="116" y="91"/>
                    </a:lnTo>
                    <a:lnTo>
                      <a:pt x="114" y="97"/>
                    </a:lnTo>
                    <a:lnTo>
                      <a:pt x="112" y="102"/>
                    </a:lnTo>
                    <a:lnTo>
                      <a:pt x="107" y="107"/>
                    </a:lnTo>
                    <a:lnTo>
                      <a:pt x="102" y="110"/>
                    </a:lnTo>
                    <a:lnTo>
                      <a:pt x="98" y="114"/>
                    </a:lnTo>
                    <a:lnTo>
                      <a:pt x="92" y="115"/>
                    </a:lnTo>
                    <a:lnTo>
                      <a:pt x="85" y="116"/>
                    </a:lnTo>
                    <a:lnTo>
                      <a:pt x="85" y="116"/>
                    </a:lnTo>
                    <a:close/>
                    <a:moveTo>
                      <a:pt x="85" y="116"/>
                    </a:moveTo>
                    <a:lnTo>
                      <a:pt x="85" y="116"/>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34" name="Line 46">
                <a:extLst>
                  <a:ext uri="{FF2B5EF4-FFF2-40B4-BE49-F238E27FC236}">
                    <a16:creationId xmlns:a16="http://schemas.microsoft.com/office/drawing/2014/main" id="{552E3CB1-3A64-4C01-8CBC-3C2A1E6F8637}"/>
                  </a:ext>
                </a:extLst>
              </p:cNvPr>
              <p:cNvSpPr>
                <a:spLocks noChangeShapeType="1"/>
              </p:cNvSpPr>
              <p:nvPr/>
            </p:nvSpPr>
            <p:spPr bwMode="auto">
              <a:xfrm>
                <a:off x="9964916" y="4323361"/>
                <a:ext cx="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35" name="Freeform 47">
                <a:extLst>
                  <a:ext uri="{FF2B5EF4-FFF2-40B4-BE49-F238E27FC236}">
                    <a16:creationId xmlns:a16="http://schemas.microsoft.com/office/drawing/2014/main" id="{19DD0E3E-D291-49C1-9360-E2F0DFF94FB3}"/>
                  </a:ext>
                </a:extLst>
              </p:cNvPr>
              <p:cNvSpPr>
                <a:spLocks noEditPoints="1"/>
              </p:cNvSpPr>
              <p:nvPr/>
            </p:nvSpPr>
            <p:spPr bwMode="auto">
              <a:xfrm>
                <a:off x="10095981" y="4323361"/>
                <a:ext cx="876053" cy="48284"/>
              </a:xfrm>
              <a:custGeom>
                <a:avLst/>
                <a:gdLst>
                  <a:gd name="T0" fmla="*/ 991 w 1019"/>
                  <a:gd name="T1" fmla="*/ 0 h 55"/>
                  <a:gd name="T2" fmla="*/ 28 w 1019"/>
                  <a:gd name="T3" fmla="*/ 0 h 55"/>
                  <a:gd name="T4" fmla="*/ 28 w 1019"/>
                  <a:gd name="T5" fmla="*/ 0 h 55"/>
                  <a:gd name="T6" fmla="*/ 22 w 1019"/>
                  <a:gd name="T7" fmla="*/ 0 h 55"/>
                  <a:gd name="T8" fmla="*/ 16 w 1019"/>
                  <a:gd name="T9" fmla="*/ 2 h 55"/>
                  <a:gd name="T10" fmla="*/ 12 w 1019"/>
                  <a:gd name="T11" fmla="*/ 4 h 55"/>
                  <a:gd name="T12" fmla="*/ 8 w 1019"/>
                  <a:gd name="T13" fmla="*/ 8 h 55"/>
                  <a:gd name="T14" fmla="*/ 5 w 1019"/>
                  <a:gd name="T15" fmla="*/ 12 h 55"/>
                  <a:gd name="T16" fmla="*/ 3 w 1019"/>
                  <a:gd name="T17" fmla="*/ 17 h 55"/>
                  <a:gd name="T18" fmla="*/ 0 w 1019"/>
                  <a:gd name="T19" fmla="*/ 22 h 55"/>
                  <a:gd name="T20" fmla="*/ 0 w 1019"/>
                  <a:gd name="T21" fmla="*/ 27 h 55"/>
                  <a:gd name="T22" fmla="*/ 0 w 1019"/>
                  <a:gd name="T23" fmla="*/ 27 h 55"/>
                  <a:gd name="T24" fmla="*/ 0 w 1019"/>
                  <a:gd name="T25" fmla="*/ 33 h 55"/>
                  <a:gd name="T26" fmla="*/ 3 w 1019"/>
                  <a:gd name="T27" fmla="*/ 38 h 55"/>
                  <a:gd name="T28" fmla="*/ 5 w 1019"/>
                  <a:gd name="T29" fmla="*/ 42 h 55"/>
                  <a:gd name="T30" fmla="*/ 8 w 1019"/>
                  <a:gd name="T31" fmla="*/ 47 h 55"/>
                  <a:gd name="T32" fmla="*/ 12 w 1019"/>
                  <a:gd name="T33" fmla="*/ 50 h 55"/>
                  <a:gd name="T34" fmla="*/ 16 w 1019"/>
                  <a:gd name="T35" fmla="*/ 52 h 55"/>
                  <a:gd name="T36" fmla="*/ 22 w 1019"/>
                  <a:gd name="T37" fmla="*/ 55 h 55"/>
                  <a:gd name="T38" fmla="*/ 28 w 1019"/>
                  <a:gd name="T39" fmla="*/ 55 h 55"/>
                  <a:gd name="T40" fmla="*/ 991 w 1019"/>
                  <a:gd name="T41" fmla="*/ 55 h 55"/>
                  <a:gd name="T42" fmla="*/ 991 w 1019"/>
                  <a:gd name="T43" fmla="*/ 55 h 55"/>
                  <a:gd name="T44" fmla="*/ 996 w 1019"/>
                  <a:gd name="T45" fmla="*/ 55 h 55"/>
                  <a:gd name="T46" fmla="*/ 1001 w 1019"/>
                  <a:gd name="T47" fmla="*/ 52 h 55"/>
                  <a:gd name="T48" fmla="*/ 1006 w 1019"/>
                  <a:gd name="T49" fmla="*/ 50 h 55"/>
                  <a:gd name="T50" fmla="*/ 1011 w 1019"/>
                  <a:gd name="T51" fmla="*/ 47 h 55"/>
                  <a:gd name="T52" fmla="*/ 1013 w 1019"/>
                  <a:gd name="T53" fmla="*/ 42 h 55"/>
                  <a:gd name="T54" fmla="*/ 1016 w 1019"/>
                  <a:gd name="T55" fmla="*/ 38 h 55"/>
                  <a:gd name="T56" fmla="*/ 1017 w 1019"/>
                  <a:gd name="T57" fmla="*/ 33 h 55"/>
                  <a:gd name="T58" fmla="*/ 1019 w 1019"/>
                  <a:gd name="T59" fmla="*/ 27 h 55"/>
                  <a:gd name="T60" fmla="*/ 1019 w 1019"/>
                  <a:gd name="T61" fmla="*/ 27 h 55"/>
                  <a:gd name="T62" fmla="*/ 1017 w 1019"/>
                  <a:gd name="T63" fmla="*/ 22 h 55"/>
                  <a:gd name="T64" fmla="*/ 1016 w 1019"/>
                  <a:gd name="T65" fmla="*/ 17 h 55"/>
                  <a:gd name="T66" fmla="*/ 1013 w 1019"/>
                  <a:gd name="T67" fmla="*/ 12 h 55"/>
                  <a:gd name="T68" fmla="*/ 1011 w 1019"/>
                  <a:gd name="T69" fmla="*/ 8 h 55"/>
                  <a:gd name="T70" fmla="*/ 1006 w 1019"/>
                  <a:gd name="T71" fmla="*/ 4 h 55"/>
                  <a:gd name="T72" fmla="*/ 1001 w 1019"/>
                  <a:gd name="T73" fmla="*/ 2 h 55"/>
                  <a:gd name="T74" fmla="*/ 996 w 1019"/>
                  <a:gd name="T75" fmla="*/ 0 h 55"/>
                  <a:gd name="T76" fmla="*/ 991 w 1019"/>
                  <a:gd name="T77" fmla="*/ 0 h 55"/>
                  <a:gd name="T78" fmla="*/ 991 w 1019"/>
                  <a:gd name="T79" fmla="*/ 0 h 55"/>
                  <a:gd name="T80" fmla="*/ 991 w 1019"/>
                  <a:gd name="T81" fmla="*/ 0 h 55"/>
                  <a:gd name="T82" fmla="*/ 991 w 1019"/>
                  <a:gd name="T8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19" h="55">
                    <a:moveTo>
                      <a:pt x="991" y="0"/>
                    </a:moveTo>
                    <a:lnTo>
                      <a:pt x="28" y="0"/>
                    </a:lnTo>
                    <a:lnTo>
                      <a:pt x="28" y="0"/>
                    </a:lnTo>
                    <a:lnTo>
                      <a:pt x="22" y="0"/>
                    </a:lnTo>
                    <a:lnTo>
                      <a:pt x="16" y="2"/>
                    </a:lnTo>
                    <a:lnTo>
                      <a:pt x="12" y="4"/>
                    </a:lnTo>
                    <a:lnTo>
                      <a:pt x="8" y="8"/>
                    </a:lnTo>
                    <a:lnTo>
                      <a:pt x="5" y="12"/>
                    </a:lnTo>
                    <a:lnTo>
                      <a:pt x="3" y="17"/>
                    </a:lnTo>
                    <a:lnTo>
                      <a:pt x="0" y="22"/>
                    </a:lnTo>
                    <a:lnTo>
                      <a:pt x="0" y="27"/>
                    </a:lnTo>
                    <a:lnTo>
                      <a:pt x="0" y="27"/>
                    </a:lnTo>
                    <a:lnTo>
                      <a:pt x="0" y="33"/>
                    </a:lnTo>
                    <a:lnTo>
                      <a:pt x="3" y="38"/>
                    </a:lnTo>
                    <a:lnTo>
                      <a:pt x="5" y="42"/>
                    </a:lnTo>
                    <a:lnTo>
                      <a:pt x="8" y="47"/>
                    </a:lnTo>
                    <a:lnTo>
                      <a:pt x="12" y="50"/>
                    </a:lnTo>
                    <a:lnTo>
                      <a:pt x="16" y="52"/>
                    </a:lnTo>
                    <a:lnTo>
                      <a:pt x="22" y="55"/>
                    </a:lnTo>
                    <a:lnTo>
                      <a:pt x="28" y="55"/>
                    </a:lnTo>
                    <a:lnTo>
                      <a:pt x="991" y="55"/>
                    </a:lnTo>
                    <a:lnTo>
                      <a:pt x="991" y="55"/>
                    </a:lnTo>
                    <a:lnTo>
                      <a:pt x="996" y="55"/>
                    </a:lnTo>
                    <a:lnTo>
                      <a:pt x="1001" y="52"/>
                    </a:lnTo>
                    <a:lnTo>
                      <a:pt x="1006" y="50"/>
                    </a:lnTo>
                    <a:lnTo>
                      <a:pt x="1011" y="47"/>
                    </a:lnTo>
                    <a:lnTo>
                      <a:pt x="1013" y="42"/>
                    </a:lnTo>
                    <a:lnTo>
                      <a:pt x="1016" y="38"/>
                    </a:lnTo>
                    <a:lnTo>
                      <a:pt x="1017" y="33"/>
                    </a:lnTo>
                    <a:lnTo>
                      <a:pt x="1019" y="27"/>
                    </a:lnTo>
                    <a:lnTo>
                      <a:pt x="1019" y="27"/>
                    </a:lnTo>
                    <a:lnTo>
                      <a:pt x="1017" y="22"/>
                    </a:lnTo>
                    <a:lnTo>
                      <a:pt x="1016" y="17"/>
                    </a:lnTo>
                    <a:lnTo>
                      <a:pt x="1013" y="12"/>
                    </a:lnTo>
                    <a:lnTo>
                      <a:pt x="1011" y="8"/>
                    </a:lnTo>
                    <a:lnTo>
                      <a:pt x="1006" y="4"/>
                    </a:lnTo>
                    <a:lnTo>
                      <a:pt x="1001" y="2"/>
                    </a:lnTo>
                    <a:lnTo>
                      <a:pt x="996" y="0"/>
                    </a:lnTo>
                    <a:lnTo>
                      <a:pt x="991" y="0"/>
                    </a:lnTo>
                    <a:lnTo>
                      <a:pt x="991" y="0"/>
                    </a:lnTo>
                    <a:close/>
                    <a:moveTo>
                      <a:pt x="991" y="0"/>
                    </a:moveTo>
                    <a:lnTo>
                      <a:pt x="991" y="0"/>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36" name="Freeform 48">
                <a:extLst>
                  <a:ext uri="{FF2B5EF4-FFF2-40B4-BE49-F238E27FC236}">
                    <a16:creationId xmlns:a16="http://schemas.microsoft.com/office/drawing/2014/main" id="{444B12D0-820B-478B-9CD1-A932D56AD4A5}"/>
                  </a:ext>
                </a:extLst>
              </p:cNvPr>
              <p:cNvSpPr>
                <a:spLocks/>
              </p:cNvSpPr>
              <p:nvPr/>
            </p:nvSpPr>
            <p:spPr bwMode="auto">
              <a:xfrm>
                <a:off x="10095981" y="4323361"/>
                <a:ext cx="876053" cy="48284"/>
              </a:xfrm>
              <a:custGeom>
                <a:avLst/>
                <a:gdLst>
                  <a:gd name="T0" fmla="*/ 991 w 1019"/>
                  <a:gd name="T1" fmla="*/ 0 h 55"/>
                  <a:gd name="T2" fmla="*/ 28 w 1019"/>
                  <a:gd name="T3" fmla="*/ 0 h 55"/>
                  <a:gd name="T4" fmla="*/ 28 w 1019"/>
                  <a:gd name="T5" fmla="*/ 0 h 55"/>
                  <a:gd name="T6" fmla="*/ 22 w 1019"/>
                  <a:gd name="T7" fmla="*/ 0 h 55"/>
                  <a:gd name="T8" fmla="*/ 16 w 1019"/>
                  <a:gd name="T9" fmla="*/ 2 h 55"/>
                  <a:gd name="T10" fmla="*/ 12 w 1019"/>
                  <a:gd name="T11" fmla="*/ 4 h 55"/>
                  <a:gd name="T12" fmla="*/ 8 w 1019"/>
                  <a:gd name="T13" fmla="*/ 8 h 55"/>
                  <a:gd name="T14" fmla="*/ 5 w 1019"/>
                  <a:gd name="T15" fmla="*/ 12 h 55"/>
                  <a:gd name="T16" fmla="*/ 3 w 1019"/>
                  <a:gd name="T17" fmla="*/ 17 h 55"/>
                  <a:gd name="T18" fmla="*/ 0 w 1019"/>
                  <a:gd name="T19" fmla="*/ 22 h 55"/>
                  <a:gd name="T20" fmla="*/ 0 w 1019"/>
                  <a:gd name="T21" fmla="*/ 27 h 55"/>
                  <a:gd name="T22" fmla="*/ 0 w 1019"/>
                  <a:gd name="T23" fmla="*/ 27 h 55"/>
                  <a:gd name="T24" fmla="*/ 0 w 1019"/>
                  <a:gd name="T25" fmla="*/ 33 h 55"/>
                  <a:gd name="T26" fmla="*/ 3 w 1019"/>
                  <a:gd name="T27" fmla="*/ 38 h 55"/>
                  <a:gd name="T28" fmla="*/ 5 w 1019"/>
                  <a:gd name="T29" fmla="*/ 42 h 55"/>
                  <a:gd name="T30" fmla="*/ 8 w 1019"/>
                  <a:gd name="T31" fmla="*/ 47 h 55"/>
                  <a:gd name="T32" fmla="*/ 12 w 1019"/>
                  <a:gd name="T33" fmla="*/ 50 h 55"/>
                  <a:gd name="T34" fmla="*/ 16 w 1019"/>
                  <a:gd name="T35" fmla="*/ 52 h 55"/>
                  <a:gd name="T36" fmla="*/ 22 w 1019"/>
                  <a:gd name="T37" fmla="*/ 55 h 55"/>
                  <a:gd name="T38" fmla="*/ 28 w 1019"/>
                  <a:gd name="T39" fmla="*/ 55 h 55"/>
                  <a:gd name="T40" fmla="*/ 991 w 1019"/>
                  <a:gd name="T41" fmla="*/ 55 h 55"/>
                  <a:gd name="T42" fmla="*/ 991 w 1019"/>
                  <a:gd name="T43" fmla="*/ 55 h 55"/>
                  <a:gd name="T44" fmla="*/ 996 w 1019"/>
                  <a:gd name="T45" fmla="*/ 55 h 55"/>
                  <a:gd name="T46" fmla="*/ 1001 w 1019"/>
                  <a:gd name="T47" fmla="*/ 52 h 55"/>
                  <a:gd name="T48" fmla="*/ 1006 w 1019"/>
                  <a:gd name="T49" fmla="*/ 50 h 55"/>
                  <a:gd name="T50" fmla="*/ 1011 w 1019"/>
                  <a:gd name="T51" fmla="*/ 47 h 55"/>
                  <a:gd name="T52" fmla="*/ 1013 w 1019"/>
                  <a:gd name="T53" fmla="*/ 42 h 55"/>
                  <a:gd name="T54" fmla="*/ 1016 w 1019"/>
                  <a:gd name="T55" fmla="*/ 38 h 55"/>
                  <a:gd name="T56" fmla="*/ 1017 w 1019"/>
                  <a:gd name="T57" fmla="*/ 33 h 55"/>
                  <a:gd name="T58" fmla="*/ 1019 w 1019"/>
                  <a:gd name="T59" fmla="*/ 27 h 55"/>
                  <a:gd name="T60" fmla="*/ 1019 w 1019"/>
                  <a:gd name="T61" fmla="*/ 27 h 55"/>
                  <a:gd name="T62" fmla="*/ 1017 w 1019"/>
                  <a:gd name="T63" fmla="*/ 22 h 55"/>
                  <a:gd name="T64" fmla="*/ 1016 w 1019"/>
                  <a:gd name="T65" fmla="*/ 17 h 55"/>
                  <a:gd name="T66" fmla="*/ 1013 w 1019"/>
                  <a:gd name="T67" fmla="*/ 12 h 55"/>
                  <a:gd name="T68" fmla="*/ 1011 w 1019"/>
                  <a:gd name="T69" fmla="*/ 8 h 55"/>
                  <a:gd name="T70" fmla="*/ 1006 w 1019"/>
                  <a:gd name="T71" fmla="*/ 4 h 55"/>
                  <a:gd name="T72" fmla="*/ 1001 w 1019"/>
                  <a:gd name="T73" fmla="*/ 2 h 55"/>
                  <a:gd name="T74" fmla="*/ 996 w 1019"/>
                  <a:gd name="T75" fmla="*/ 0 h 55"/>
                  <a:gd name="T76" fmla="*/ 991 w 1019"/>
                  <a:gd name="T77" fmla="*/ 0 h 55"/>
                  <a:gd name="T78" fmla="*/ 991 w 1019"/>
                  <a:gd name="T7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19" h="55">
                    <a:moveTo>
                      <a:pt x="991" y="0"/>
                    </a:moveTo>
                    <a:lnTo>
                      <a:pt x="28" y="0"/>
                    </a:lnTo>
                    <a:lnTo>
                      <a:pt x="28" y="0"/>
                    </a:lnTo>
                    <a:lnTo>
                      <a:pt x="22" y="0"/>
                    </a:lnTo>
                    <a:lnTo>
                      <a:pt x="16" y="2"/>
                    </a:lnTo>
                    <a:lnTo>
                      <a:pt x="12" y="4"/>
                    </a:lnTo>
                    <a:lnTo>
                      <a:pt x="8" y="8"/>
                    </a:lnTo>
                    <a:lnTo>
                      <a:pt x="5" y="12"/>
                    </a:lnTo>
                    <a:lnTo>
                      <a:pt x="3" y="17"/>
                    </a:lnTo>
                    <a:lnTo>
                      <a:pt x="0" y="22"/>
                    </a:lnTo>
                    <a:lnTo>
                      <a:pt x="0" y="27"/>
                    </a:lnTo>
                    <a:lnTo>
                      <a:pt x="0" y="27"/>
                    </a:lnTo>
                    <a:lnTo>
                      <a:pt x="0" y="33"/>
                    </a:lnTo>
                    <a:lnTo>
                      <a:pt x="3" y="38"/>
                    </a:lnTo>
                    <a:lnTo>
                      <a:pt x="5" y="42"/>
                    </a:lnTo>
                    <a:lnTo>
                      <a:pt x="8" y="47"/>
                    </a:lnTo>
                    <a:lnTo>
                      <a:pt x="12" y="50"/>
                    </a:lnTo>
                    <a:lnTo>
                      <a:pt x="16" y="52"/>
                    </a:lnTo>
                    <a:lnTo>
                      <a:pt x="22" y="55"/>
                    </a:lnTo>
                    <a:lnTo>
                      <a:pt x="28" y="55"/>
                    </a:lnTo>
                    <a:lnTo>
                      <a:pt x="991" y="55"/>
                    </a:lnTo>
                    <a:lnTo>
                      <a:pt x="991" y="55"/>
                    </a:lnTo>
                    <a:lnTo>
                      <a:pt x="996" y="55"/>
                    </a:lnTo>
                    <a:lnTo>
                      <a:pt x="1001" y="52"/>
                    </a:lnTo>
                    <a:lnTo>
                      <a:pt x="1006" y="50"/>
                    </a:lnTo>
                    <a:lnTo>
                      <a:pt x="1011" y="47"/>
                    </a:lnTo>
                    <a:lnTo>
                      <a:pt x="1013" y="42"/>
                    </a:lnTo>
                    <a:lnTo>
                      <a:pt x="1016" y="38"/>
                    </a:lnTo>
                    <a:lnTo>
                      <a:pt x="1017" y="33"/>
                    </a:lnTo>
                    <a:lnTo>
                      <a:pt x="1019" y="27"/>
                    </a:lnTo>
                    <a:lnTo>
                      <a:pt x="1019" y="27"/>
                    </a:lnTo>
                    <a:lnTo>
                      <a:pt x="1017" y="22"/>
                    </a:lnTo>
                    <a:lnTo>
                      <a:pt x="1016" y="17"/>
                    </a:lnTo>
                    <a:lnTo>
                      <a:pt x="1013" y="12"/>
                    </a:lnTo>
                    <a:lnTo>
                      <a:pt x="1011" y="8"/>
                    </a:lnTo>
                    <a:lnTo>
                      <a:pt x="1006" y="4"/>
                    </a:lnTo>
                    <a:lnTo>
                      <a:pt x="1001" y="2"/>
                    </a:lnTo>
                    <a:lnTo>
                      <a:pt x="996" y="0"/>
                    </a:lnTo>
                    <a:lnTo>
                      <a:pt x="991" y="0"/>
                    </a:lnTo>
                    <a:lnTo>
                      <a:pt x="991" y="0"/>
                    </a:lnTo>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37" name="Line 49">
                <a:extLst>
                  <a:ext uri="{FF2B5EF4-FFF2-40B4-BE49-F238E27FC236}">
                    <a16:creationId xmlns:a16="http://schemas.microsoft.com/office/drawing/2014/main" id="{1E4744C6-679D-48D1-9230-54ECC6E88DE2}"/>
                  </a:ext>
                </a:extLst>
              </p:cNvPr>
              <p:cNvSpPr>
                <a:spLocks noChangeShapeType="1"/>
              </p:cNvSpPr>
              <p:nvPr/>
            </p:nvSpPr>
            <p:spPr bwMode="auto">
              <a:xfrm>
                <a:off x="10951342" y="4323361"/>
                <a:ext cx="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38" name="Freeform 50">
                <a:extLst>
                  <a:ext uri="{FF2B5EF4-FFF2-40B4-BE49-F238E27FC236}">
                    <a16:creationId xmlns:a16="http://schemas.microsoft.com/office/drawing/2014/main" id="{EE0A8E03-7F09-44B8-9F93-705CEB250B67}"/>
                  </a:ext>
                </a:extLst>
              </p:cNvPr>
              <p:cNvSpPr>
                <a:spLocks noEditPoints="1"/>
              </p:cNvSpPr>
              <p:nvPr/>
            </p:nvSpPr>
            <p:spPr bwMode="auto">
              <a:xfrm>
                <a:off x="10095981" y="4226788"/>
                <a:ext cx="876053" cy="48284"/>
              </a:xfrm>
              <a:custGeom>
                <a:avLst/>
                <a:gdLst>
                  <a:gd name="T0" fmla="*/ 0 w 1019"/>
                  <a:gd name="T1" fmla="*/ 27 h 54"/>
                  <a:gd name="T2" fmla="*/ 0 w 1019"/>
                  <a:gd name="T3" fmla="*/ 27 h 54"/>
                  <a:gd name="T4" fmla="*/ 0 w 1019"/>
                  <a:gd name="T5" fmla="*/ 32 h 54"/>
                  <a:gd name="T6" fmla="*/ 3 w 1019"/>
                  <a:gd name="T7" fmla="*/ 37 h 54"/>
                  <a:gd name="T8" fmla="*/ 5 w 1019"/>
                  <a:gd name="T9" fmla="*/ 42 h 54"/>
                  <a:gd name="T10" fmla="*/ 8 w 1019"/>
                  <a:gd name="T11" fmla="*/ 46 h 54"/>
                  <a:gd name="T12" fmla="*/ 12 w 1019"/>
                  <a:gd name="T13" fmla="*/ 49 h 54"/>
                  <a:gd name="T14" fmla="*/ 16 w 1019"/>
                  <a:gd name="T15" fmla="*/ 52 h 54"/>
                  <a:gd name="T16" fmla="*/ 22 w 1019"/>
                  <a:gd name="T17" fmla="*/ 53 h 54"/>
                  <a:gd name="T18" fmla="*/ 28 w 1019"/>
                  <a:gd name="T19" fmla="*/ 54 h 54"/>
                  <a:gd name="T20" fmla="*/ 991 w 1019"/>
                  <a:gd name="T21" fmla="*/ 54 h 54"/>
                  <a:gd name="T22" fmla="*/ 991 w 1019"/>
                  <a:gd name="T23" fmla="*/ 54 h 54"/>
                  <a:gd name="T24" fmla="*/ 996 w 1019"/>
                  <a:gd name="T25" fmla="*/ 53 h 54"/>
                  <a:gd name="T26" fmla="*/ 1001 w 1019"/>
                  <a:gd name="T27" fmla="*/ 52 h 54"/>
                  <a:gd name="T28" fmla="*/ 1006 w 1019"/>
                  <a:gd name="T29" fmla="*/ 49 h 54"/>
                  <a:gd name="T30" fmla="*/ 1011 w 1019"/>
                  <a:gd name="T31" fmla="*/ 46 h 54"/>
                  <a:gd name="T32" fmla="*/ 1013 w 1019"/>
                  <a:gd name="T33" fmla="*/ 42 h 54"/>
                  <a:gd name="T34" fmla="*/ 1016 w 1019"/>
                  <a:gd name="T35" fmla="*/ 37 h 54"/>
                  <a:gd name="T36" fmla="*/ 1017 w 1019"/>
                  <a:gd name="T37" fmla="*/ 32 h 54"/>
                  <a:gd name="T38" fmla="*/ 1019 w 1019"/>
                  <a:gd name="T39" fmla="*/ 27 h 54"/>
                  <a:gd name="T40" fmla="*/ 1019 w 1019"/>
                  <a:gd name="T41" fmla="*/ 27 h 54"/>
                  <a:gd name="T42" fmla="*/ 1017 w 1019"/>
                  <a:gd name="T43" fmla="*/ 21 h 54"/>
                  <a:gd name="T44" fmla="*/ 1016 w 1019"/>
                  <a:gd name="T45" fmla="*/ 16 h 54"/>
                  <a:gd name="T46" fmla="*/ 1013 w 1019"/>
                  <a:gd name="T47" fmla="*/ 11 h 54"/>
                  <a:gd name="T48" fmla="*/ 1011 w 1019"/>
                  <a:gd name="T49" fmla="*/ 8 h 54"/>
                  <a:gd name="T50" fmla="*/ 1006 w 1019"/>
                  <a:gd name="T51" fmla="*/ 4 h 54"/>
                  <a:gd name="T52" fmla="*/ 1001 w 1019"/>
                  <a:gd name="T53" fmla="*/ 1 h 54"/>
                  <a:gd name="T54" fmla="*/ 996 w 1019"/>
                  <a:gd name="T55" fmla="*/ 0 h 54"/>
                  <a:gd name="T56" fmla="*/ 991 w 1019"/>
                  <a:gd name="T57" fmla="*/ 0 h 54"/>
                  <a:gd name="T58" fmla="*/ 28 w 1019"/>
                  <a:gd name="T59" fmla="*/ 0 h 54"/>
                  <a:gd name="T60" fmla="*/ 28 w 1019"/>
                  <a:gd name="T61" fmla="*/ 0 h 54"/>
                  <a:gd name="T62" fmla="*/ 22 w 1019"/>
                  <a:gd name="T63" fmla="*/ 0 h 54"/>
                  <a:gd name="T64" fmla="*/ 16 w 1019"/>
                  <a:gd name="T65" fmla="*/ 1 h 54"/>
                  <a:gd name="T66" fmla="*/ 12 w 1019"/>
                  <a:gd name="T67" fmla="*/ 4 h 54"/>
                  <a:gd name="T68" fmla="*/ 8 w 1019"/>
                  <a:gd name="T69" fmla="*/ 8 h 54"/>
                  <a:gd name="T70" fmla="*/ 5 w 1019"/>
                  <a:gd name="T71" fmla="*/ 11 h 54"/>
                  <a:gd name="T72" fmla="*/ 3 w 1019"/>
                  <a:gd name="T73" fmla="*/ 16 h 54"/>
                  <a:gd name="T74" fmla="*/ 0 w 1019"/>
                  <a:gd name="T75" fmla="*/ 21 h 54"/>
                  <a:gd name="T76" fmla="*/ 0 w 1019"/>
                  <a:gd name="T77" fmla="*/ 27 h 54"/>
                  <a:gd name="T78" fmla="*/ 0 w 1019"/>
                  <a:gd name="T79" fmla="*/ 27 h 54"/>
                  <a:gd name="T80" fmla="*/ 0 w 1019"/>
                  <a:gd name="T81" fmla="*/ 27 h 54"/>
                  <a:gd name="T82" fmla="*/ 0 w 1019"/>
                  <a:gd name="T83"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19" h="54">
                    <a:moveTo>
                      <a:pt x="0" y="27"/>
                    </a:moveTo>
                    <a:lnTo>
                      <a:pt x="0" y="27"/>
                    </a:lnTo>
                    <a:lnTo>
                      <a:pt x="0" y="32"/>
                    </a:lnTo>
                    <a:lnTo>
                      <a:pt x="3" y="37"/>
                    </a:lnTo>
                    <a:lnTo>
                      <a:pt x="5" y="42"/>
                    </a:lnTo>
                    <a:lnTo>
                      <a:pt x="8" y="46"/>
                    </a:lnTo>
                    <a:lnTo>
                      <a:pt x="12" y="49"/>
                    </a:lnTo>
                    <a:lnTo>
                      <a:pt x="16" y="52"/>
                    </a:lnTo>
                    <a:lnTo>
                      <a:pt x="22" y="53"/>
                    </a:lnTo>
                    <a:lnTo>
                      <a:pt x="28" y="54"/>
                    </a:lnTo>
                    <a:lnTo>
                      <a:pt x="991" y="54"/>
                    </a:lnTo>
                    <a:lnTo>
                      <a:pt x="991" y="54"/>
                    </a:lnTo>
                    <a:lnTo>
                      <a:pt x="996" y="53"/>
                    </a:lnTo>
                    <a:lnTo>
                      <a:pt x="1001" y="52"/>
                    </a:lnTo>
                    <a:lnTo>
                      <a:pt x="1006" y="49"/>
                    </a:lnTo>
                    <a:lnTo>
                      <a:pt x="1011" y="46"/>
                    </a:lnTo>
                    <a:lnTo>
                      <a:pt x="1013" y="42"/>
                    </a:lnTo>
                    <a:lnTo>
                      <a:pt x="1016" y="37"/>
                    </a:lnTo>
                    <a:lnTo>
                      <a:pt x="1017" y="32"/>
                    </a:lnTo>
                    <a:lnTo>
                      <a:pt x="1019" y="27"/>
                    </a:lnTo>
                    <a:lnTo>
                      <a:pt x="1019" y="27"/>
                    </a:lnTo>
                    <a:lnTo>
                      <a:pt x="1017" y="21"/>
                    </a:lnTo>
                    <a:lnTo>
                      <a:pt x="1016" y="16"/>
                    </a:lnTo>
                    <a:lnTo>
                      <a:pt x="1013" y="11"/>
                    </a:lnTo>
                    <a:lnTo>
                      <a:pt x="1011" y="8"/>
                    </a:lnTo>
                    <a:lnTo>
                      <a:pt x="1006" y="4"/>
                    </a:lnTo>
                    <a:lnTo>
                      <a:pt x="1001" y="1"/>
                    </a:lnTo>
                    <a:lnTo>
                      <a:pt x="996" y="0"/>
                    </a:lnTo>
                    <a:lnTo>
                      <a:pt x="991" y="0"/>
                    </a:lnTo>
                    <a:lnTo>
                      <a:pt x="28" y="0"/>
                    </a:lnTo>
                    <a:lnTo>
                      <a:pt x="28" y="0"/>
                    </a:lnTo>
                    <a:lnTo>
                      <a:pt x="22" y="0"/>
                    </a:lnTo>
                    <a:lnTo>
                      <a:pt x="16" y="1"/>
                    </a:lnTo>
                    <a:lnTo>
                      <a:pt x="12" y="4"/>
                    </a:lnTo>
                    <a:lnTo>
                      <a:pt x="8" y="8"/>
                    </a:lnTo>
                    <a:lnTo>
                      <a:pt x="5" y="11"/>
                    </a:lnTo>
                    <a:lnTo>
                      <a:pt x="3" y="16"/>
                    </a:lnTo>
                    <a:lnTo>
                      <a:pt x="0" y="21"/>
                    </a:lnTo>
                    <a:lnTo>
                      <a:pt x="0" y="27"/>
                    </a:lnTo>
                    <a:lnTo>
                      <a:pt x="0" y="27"/>
                    </a:lnTo>
                    <a:close/>
                    <a:moveTo>
                      <a:pt x="0" y="27"/>
                    </a:moveTo>
                    <a:lnTo>
                      <a:pt x="0" y="27"/>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39" name="Freeform 51">
                <a:extLst>
                  <a:ext uri="{FF2B5EF4-FFF2-40B4-BE49-F238E27FC236}">
                    <a16:creationId xmlns:a16="http://schemas.microsoft.com/office/drawing/2014/main" id="{0FAC5025-1713-47A4-BF9C-BE9A03333CE6}"/>
                  </a:ext>
                </a:extLst>
              </p:cNvPr>
              <p:cNvSpPr>
                <a:spLocks/>
              </p:cNvSpPr>
              <p:nvPr/>
            </p:nvSpPr>
            <p:spPr bwMode="auto">
              <a:xfrm>
                <a:off x="10095981" y="4226788"/>
                <a:ext cx="876053" cy="48284"/>
              </a:xfrm>
              <a:custGeom>
                <a:avLst/>
                <a:gdLst>
                  <a:gd name="T0" fmla="*/ 0 w 1019"/>
                  <a:gd name="T1" fmla="*/ 27 h 54"/>
                  <a:gd name="T2" fmla="*/ 0 w 1019"/>
                  <a:gd name="T3" fmla="*/ 27 h 54"/>
                  <a:gd name="T4" fmla="*/ 0 w 1019"/>
                  <a:gd name="T5" fmla="*/ 32 h 54"/>
                  <a:gd name="T6" fmla="*/ 3 w 1019"/>
                  <a:gd name="T7" fmla="*/ 37 h 54"/>
                  <a:gd name="T8" fmla="*/ 5 w 1019"/>
                  <a:gd name="T9" fmla="*/ 42 h 54"/>
                  <a:gd name="T10" fmla="*/ 8 w 1019"/>
                  <a:gd name="T11" fmla="*/ 46 h 54"/>
                  <a:gd name="T12" fmla="*/ 12 w 1019"/>
                  <a:gd name="T13" fmla="*/ 49 h 54"/>
                  <a:gd name="T14" fmla="*/ 16 w 1019"/>
                  <a:gd name="T15" fmla="*/ 52 h 54"/>
                  <a:gd name="T16" fmla="*/ 22 w 1019"/>
                  <a:gd name="T17" fmla="*/ 53 h 54"/>
                  <a:gd name="T18" fmla="*/ 28 w 1019"/>
                  <a:gd name="T19" fmla="*/ 54 h 54"/>
                  <a:gd name="T20" fmla="*/ 991 w 1019"/>
                  <a:gd name="T21" fmla="*/ 54 h 54"/>
                  <a:gd name="T22" fmla="*/ 991 w 1019"/>
                  <a:gd name="T23" fmla="*/ 54 h 54"/>
                  <a:gd name="T24" fmla="*/ 996 w 1019"/>
                  <a:gd name="T25" fmla="*/ 53 h 54"/>
                  <a:gd name="T26" fmla="*/ 1001 w 1019"/>
                  <a:gd name="T27" fmla="*/ 52 h 54"/>
                  <a:gd name="T28" fmla="*/ 1006 w 1019"/>
                  <a:gd name="T29" fmla="*/ 49 h 54"/>
                  <a:gd name="T30" fmla="*/ 1011 w 1019"/>
                  <a:gd name="T31" fmla="*/ 46 h 54"/>
                  <a:gd name="T32" fmla="*/ 1013 w 1019"/>
                  <a:gd name="T33" fmla="*/ 42 h 54"/>
                  <a:gd name="T34" fmla="*/ 1016 w 1019"/>
                  <a:gd name="T35" fmla="*/ 37 h 54"/>
                  <a:gd name="T36" fmla="*/ 1017 w 1019"/>
                  <a:gd name="T37" fmla="*/ 32 h 54"/>
                  <a:gd name="T38" fmla="*/ 1019 w 1019"/>
                  <a:gd name="T39" fmla="*/ 27 h 54"/>
                  <a:gd name="T40" fmla="*/ 1019 w 1019"/>
                  <a:gd name="T41" fmla="*/ 27 h 54"/>
                  <a:gd name="T42" fmla="*/ 1017 w 1019"/>
                  <a:gd name="T43" fmla="*/ 21 h 54"/>
                  <a:gd name="T44" fmla="*/ 1016 w 1019"/>
                  <a:gd name="T45" fmla="*/ 16 h 54"/>
                  <a:gd name="T46" fmla="*/ 1013 w 1019"/>
                  <a:gd name="T47" fmla="*/ 11 h 54"/>
                  <a:gd name="T48" fmla="*/ 1011 w 1019"/>
                  <a:gd name="T49" fmla="*/ 8 h 54"/>
                  <a:gd name="T50" fmla="*/ 1006 w 1019"/>
                  <a:gd name="T51" fmla="*/ 4 h 54"/>
                  <a:gd name="T52" fmla="*/ 1001 w 1019"/>
                  <a:gd name="T53" fmla="*/ 1 h 54"/>
                  <a:gd name="T54" fmla="*/ 996 w 1019"/>
                  <a:gd name="T55" fmla="*/ 0 h 54"/>
                  <a:gd name="T56" fmla="*/ 991 w 1019"/>
                  <a:gd name="T57" fmla="*/ 0 h 54"/>
                  <a:gd name="T58" fmla="*/ 28 w 1019"/>
                  <a:gd name="T59" fmla="*/ 0 h 54"/>
                  <a:gd name="T60" fmla="*/ 28 w 1019"/>
                  <a:gd name="T61" fmla="*/ 0 h 54"/>
                  <a:gd name="T62" fmla="*/ 22 w 1019"/>
                  <a:gd name="T63" fmla="*/ 0 h 54"/>
                  <a:gd name="T64" fmla="*/ 16 w 1019"/>
                  <a:gd name="T65" fmla="*/ 1 h 54"/>
                  <a:gd name="T66" fmla="*/ 12 w 1019"/>
                  <a:gd name="T67" fmla="*/ 4 h 54"/>
                  <a:gd name="T68" fmla="*/ 8 w 1019"/>
                  <a:gd name="T69" fmla="*/ 8 h 54"/>
                  <a:gd name="T70" fmla="*/ 5 w 1019"/>
                  <a:gd name="T71" fmla="*/ 11 h 54"/>
                  <a:gd name="T72" fmla="*/ 3 w 1019"/>
                  <a:gd name="T73" fmla="*/ 16 h 54"/>
                  <a:gd name="T74" fmla="*/ 0 w 1019"/>
                  <a:gd name="T75" fmla="*/ 21 h 54"/>
                  <a:gd name="T76" fmla="*/ 0 w 1019"/>
                  <a:gd name="T77" fmla="*/ 27 h 54"/>
                  <a:gd name="T78" fmla="*/ 0 w 1019"/>
                  <a:gd name="T79"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19" h="54">
                    <a:moveTo>
                      <a:pt x="0" y="27"/>
                    </a:moveTo>
                    <a:lnTo>
                      <a:pt x="0" y="27"/>
                    </a:lnTo>
                    <a:lnTo>
                      <a:pt x="0" y="32"/>
                    </a:lnTo>
                    <a:lnTo>
                      <a:pt x="3" y="37"/>
                    </a:lnTo>
                    <a:lnTo>
                      <a:pt x="5" y="42"/>
                    </a:lnTo>
                    <a:lnTo>
                      <a:pt x="8" y="46"/>
                    </a:lnTo>
                    <a:lnTo>
                      <a:pt x="12" y="49"/>
                    </a:lnTo>
                    <a:lnTo>
                      <a:pt x="16" y="52"/>
                    </a:lnTo>
                    <a:lnTo>
                      <a:pt x="22" y="53"/>
                    </a:lnTo>
                    <a:lnTo>
                      <a:pt x="28" y="54"/>
                    </a:lnTo>
                    <a:lnTo>
                      <a:pt x="991" y="54"/>
                    </a:lnTo>
                    <a:lnTo>
                      <a:pt x="991" y="54"/>
                    </a:lnTo>
                    <a:lnTo>
                      <a:pt x="996" y="53"/>
                    </a:lnTo>
                    <a:lnTo>
                      <a:pt x="1001" y="52"/>
                    </a:lnTo>
                    <a:lnTo>
                      <a:pt x="1006" y="49"/>
                    </a:lnTo>
                    <a:lnTo>
                      <a:pt x="1011" y="46"/>
                    </a:lnTo>
                    <a:lnTo>
                      <a:pt x="1013" y="42"/>
                    </a:lnTo>
                    <a:lnTo>
                      <a:pt x="1016" y="37"/>
                    </a:lnTo>
                    <a:lnTo>
                      <a:pt x="1017" y="32"/>
                    </a:lnTo>
                    <a:lnTo>
                      <a:pt x="1019" y="27"/>
                    </a:lnTo>
                    <a:lnTo>
                      <a:pt x="1019" y="27"/>
                    </a:lnTo>
                    <a:lnTo>
                      <a:pt x="1017" y="21"/>
                    </a:lnTo>
                    <a:lnTo>
                      <a:pt x="1016" y="16"/>
                    </a:lnTo>
                    <a:lnTo>
                      <a:pt x="1013" y="11"/>
                    </a:lnTo>
                    <a:lnTo>
                      <a:pt x="1011" y="8"/>
                    </a:lnTo>
                    <a:lnTo>
                      <a:pt x="1006" y="4"/>
                    </a:lnTo>
                    <a:lnTo>
                      <a:pt x="1001" y="1"/>
                    </a:lnTo>
                    <a:lnTo>
                      <a:pt x="996" y="0"/>
                    </a:lnTo>
                    <a:lnTo>
                      <a:pt x="991" y="0"/>
                    </a:lnTo>
                    <a:lnTo>
                      <a:pt x="28" y="0"/>
                    </a:lnTo>
                    <a:lnTo>
                      <a:pt x="28" y="0"/>
                    </a:lnTo>
                    <a:lnTo>
                      <a:pt x="22" y="0"/>
                    </a:lnTo>
                    <a:lnTo>
                      <a:pt x="16" y="1"/>
                    </a:lnTo>
                    <a:lnTo>
                      <a:pt x="12" y="4"/>
                    </a:lnTo>
                    <a:lnTo>
                      <a:pt x="8" y="8"/>
                    </a:lnTo>
                    <a:lnTo>
                      <a:pt x="5" y="11"/>
                    </a:lnTo>
                    <a:lnTo>
                      <a:pt x="3" y="16"/>
                    </a:lnTo>
                    <a:lnTo>
                      <a:pt x="0" y="21"/>
                    </a:lnTo>
                    <a:lnTo>
                      <a:pt x="0" y="27"/>
                    </a:lnTo>
                    <a:lnTo>
                      <a:pt x="0" y="27"/>
                    </a:lnTo>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540" name="Line 52">
                <a:extLst>
                  <a:ext uri="{FF2B5EF4-FFF2-40B4-BE49-F238E27FC236}">
                    <a16:creationId xmlns:a16="http://schemas.microsoft.com/office/drawing/2014/main" id="{8FDB3BA7-2AB3-4E53-ACFF-23EABB88BF58}"/>
                  </a:ext>
                </a:extLst>
              </p:cNvPr>
              <p:cNvSpPr>
                <a:spLocks noChangeShapeType="1"/>
              </p:cNvSpPr>
              <p:nvPr/>
            </p:nvSpPr>
            <p:spPr bwMode="auto">
              <a:xfrm>
                <a:off x="10095981" y="4247480"/>
                <a:ext cx="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1497" name="Group 1496">
              <a:extLst>
                <a:ext uri="{FF2B5EF4-FFF2-40B4-BE49-F238E27FC236}">
                  <a16:creationId xmlns:a16="http://schemas.microsoft.com/office/drawing/2014/main" id="{D39FE0BB-BEF6-46E7-B0EA-E29D2E63F287}"/>
                </a:ext>
              </a:extLst>
            </p:cNvPr>
            <p:cNvGrpSpPr/>
            <p:nvPr/>
          </p:nvGrpSpPr>
          <p:grpSpPr>
            <a:xfrm>
              <a:off x="6881468" y="3466330"/>
              <a:ext cx="108493" cy="104994"/>
              <a:chOff x="5410105" y="3405613"/>
              <a:chExt cx="108493" cy="114672"/>
            </a:xfrm>
          </p:grpSpPr>
          <p:sp>
            <p:nvSpPr>
              <p:cNvPr id="1498" name="Line 16">
                <a:extLst>
                  <a:ext uri="{FF2B5EF4-FFF2-40B4-BE49-F238E27FC236}">
                    <a16:creationId xmlns:a16="http://schemas.microsoft.com/office/drawing/2014/main" id="{11FACDE2-C9FF-45C1-BF40-C78B066A8DCA}"/>
                  </a:ext>
                </a:extLst>
              </p:cNvPr>
              <p:cNvSpPr>
                <a:spLocks noChangeShapeType="1"/>
              </p:cNvSpPr>
              <p:nvPr/>
            </p:nvSpPr>
            <p:spPr bwMode="auto">
              <a:xfrm>
                <a:off x="5464285" y="3405613"/>
                <a:ext cx="0" cy="91771"/>
              </a:xfrm>
              <a:prstGeom prst="line">
                <a:avLst/>
              </a:prstGeom>
              <a:solidFill>
                <a:schemeClr val="bg1"/>
              </a:solidFill>
              <a:ln w="9525">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99" name="Rectangle 19">
                <a:extLst>
                  <a:ext uri="{FF2B5EF4-FFF2-40B4-BE49-F238E27FC236}">
                    <a16:creationId xmlns:a16="http://schemas.microsoft.com/office/drawing/2014/main" id="{6934CA81-0C37-40F3-91E7-683944D0BE79}"/>
                  </a:ext>
                </a:extLst>
              </p:cNvPr>
              <p:cNvSpPr>
                <a:spLocks noChangeArrowheads="1"/>
              </p:cNvSpPr>
              <p:nvPr/>
            </p:nvSpPr>
            <p:spPr bwMode="auto">
              <a:xfrm>
                <a:off x="5410105" y="3475928"/>
                <a:ext cx="108493" cy="44357"/>
              </a:xfrm>
              <a:prstGeom prst="rect">
                <a:avLst/>
              </a:prstGeom>
              <a:solidFill>
                <a:srgbClr val="C7C8CD"/>
              </a:solidFill>
              <a:ln w="9525">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grpSp>
      </p:grpSp>
      <p:grpSp>
        <p:nvGrpSpPr>
          <p:cNvPr id="808" name="Group 807">
            <a:extLst>
              <a:ext uri="{FF2B5EF4-FFF2-40B4-BE49-F238E27FC236}">
                <a16:creationId xmlns:a16="http://schemas.microsoft.com/office/drawing/2014/main" id="{43D6916B-E7BB-4BA8-9BB3-CF620D1429FE}"/>
              </a:ext>
            </a:extLst>
          </p:cNvPr>
          <p:cNvGrpSpPr/>
          <p:nvPr/>
        </p:nvGrpSpPr>
        <p:grpSpPr>
          <a:xfrm>
            <a:off x="3498605" y="3576354"/>
            <a:ext cx="635485" cy="580342"/>
            <a:chOff x="3727938" y="4032177"/>
            <a:chExt cx="581289" cy="530849"/>
          </a:xfrm>
        </p:grpSpPr>
        <p:grpSp>
          <p:nvGrpSpPr>
            <p:cNvPr id="1488" name="Group 1487">
              <a:extLst>
                <a:ext uri="{FF2B5EF4-FFF2-40B4-BE49-F238E27FC236}">
                  <a16:creationId xmlns:a16="http://schemas.microsoft.com/office/drawing/2014/main" id="{95A05864-14C9-4B2C-AEB1-67CFC71B945D}"/>
                </a:ext>
              </a:extLst>
            </p:cNvPr>
            <p:cNvGrpSpPr/>
            <p:nvPr/>
          </p:nvGrpSpPr>
          <p:grpSpPr>
            <a:xfrm>
              <a:off x="3768883" y="4032177"/>
              <a:ext cx="499400" cy="318339"/>
              <a:chOff x="4304064" y="3247751"/>
              <a:chExt cx="483667" cy="308310"/>
            </a:xfrm>
          </p:grpSpPr>
          <p:sp>
            <p:nvSpPr>
              <p:cNvPr id="1490" name="Freeform 102">
                <a:extLst>
                  <a:ext uri="{FF2B5EF4-FFF2-40B4-BE49-F238E27FC236}">
                    <a16:creationId xmlns:a16="http://schemas.microsoft.com/office/drawing/2014/main" id="{EED2A0AC-2BBB-4DDC-9FA3-EF5842A19D66}"/>
                  </a:ext>
                </a:extLst>
              </p:cNvPr>
              <p:cNvSpPr>
                <a:spLocks/>
              </p:cNvSpPr>
              <p:nvPr/>
            </p:nvSpPr>
            <p:spPr bwMode="auto">
              <a:xfrm>
                <a:off x="4639062" y="3247751"/>
                <a:ext cx="132810" cy="267429"/>
              </a:xfrm>
              <a:custGeom>
                <a:avLst/>
                <a:gdLst>
                  <a:gd name="T0" fmla="*/ 134 w 134"/>
                  <a:gd name="T1" fmla="*/ 315 h 315"/>
                  <a:gd name="T2" fmla="*/ 134 w 134"/>
                  <a:gd name="T3" fmla="*/ 32 h 315"/>
                  <a:gd name="T4" fmla="*/ 134 w 134"/>
                  <a:gd name="T5" fmla="*/ 32 h 315"/>
                  <a:gd name="T6" fmla="*/ 134 w 134"/>
                  <a:gd name="T7" fmla="*/ 25 h 315"/>
                  <a:gd name="T8" fmla="*/ 132 w 134"/>
                  <a:gd name="T9" fmla="*/ 19 h 315"/>
                  <a:gd name="T10" fmla="*/ 129 w 134"/>
                  <a:gd name="T11" fmla="*/ 14 h 315"/>
                  <a:gd name="T12" fmla="*/ 126 w 134"/>
                  <a:gd name="T13" fmla="*/ 10 h 315"/>
                  <a:gd name="T14" fmla="*/ 121 w 134"/>
                  <a:gd name="T15" fmla="*/ 5 h 315"/>
                  <a:gd name="T16" fmla="*/ 116 w 134"/>
                  <a:gd name="T17" fmla="*/ 2 h 315"/>
                  <a:gd name="T18" fmla="*/ 109 w 134"/>
                  <a:gd name="T19" fmla="*/ 1 h 315"/>
                  <a:gd name="T20" fmla="*/ 103 w 134"/>
                  <a:gd name="T21" fmla="*/ 0 h 315"/>
                  <a:gd name="T22" fmla="*/ 0 w 134"/>
                  <a:gd name="T23" fmla="*/ 0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4" h="315">
                    <a:moveTo>
                      <a:pt x="134" y="315"/>
                    </a:moveTo>
                    <a:lnTo>
                      <a:pt x="134" y="32"/>
                    </a:lnTo>
                    <a:lnTo>
                      <a:pt x="134" y="32"/>
                    </a:lnTo>
                    <a:lnTo>
                      <a:pt x="134" y="25"/>
                    </a:lnTo>
                    <a:lnTo>
                      <a:pt x="132" y="19"/>
                    </a:lnTo>
                    <a:lnTo>
                      <a:pt x="129" y="14"/>
                    </a:lnTo>
                    <a:lnTo>
                      <a:pt x="126" y="10"/>
                    </a:lnTo>
                    <a:lnTo>
                      <a:pt x="121" y="5"/>
                    </a:lnTo>
                    <a:lnTo>
                      <a:pt x="116" y="2"/>
                    </a:lnTo>
                    <a:lnTo>
                      <a:pt x="109" y="1"/>
                    </a:lnTo>
                    <a:lnTo>
                      <a:pt x="103" y="0"/>
                    </a:lnTo>
                    <a:lnTo>
                      <a:pt x="0" y="0"/>
                    </a:lnTo>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1491" name="Freeform 103">
                <a:extLst>
                  <a:ext uri="{FF2B5EF4-FFF2-40B4-BE49-F238E27FC236}">
                    <a16:creationId xmlns:a16="http://schemas.microsoft.com/office/drawing/2014/main" id="{898547A6-DB35-4E63-BCF7-94295C646C93}"/>
                  </a:ext>
                </a:extLst>
              </p:cNvPr>
              <p:cNvSpPr>
                <a:spLocks/>
              </p:cNvSpPr>
              <p:nvPr/>
            </p:nvSpPr>
            <p:spPr bwMode="auto">
              <a:xfrm>
                <a:off x="4319922" y="3247751"/>
                <a:ext cx="324387" cy="267429"/>
              </a:xfrm>
              <a:custGeom>
                <a:avLst/>
                <a:gdLst>
                  <a:gd name="T0" fmla="*/ 134 w 134"/>
                  <a:gd name="T1" fmla="*/ 0 h 315"/>
                  <a:gd name="T2" fmla="*/ 32 w 134"/>
                  <a:gd name="T3" fmla="*/ 0 h 315"/>
                  <a:gd name="T4" fmla="*/ 32 w 134"/>
                  <a:gd name="T5" fmla="*/ 0 h 315"/>
                  <a:gd name="T6" fmla="*/ 25 w 134"/>
                  <a:gd name="T7" fmla="*/ 1 h 315"/>
                  <a:gd name="T8" fmla="*/ 19 w 134"/>
                  <a:gd name="T9" fmla="*/ 2 h 315"/>
                  <a:gd name="T10" fmla="*/ 14 w 134"/>
                  <a:gd name="T11" fmla="*/ 5 h 315"/>
                  <a:gd name="T12" fmla="*/ 8 w 134"/>
                  <a:gd name="T13" fmla="*/ 10 h 315"/>
                  <a:gd name="T14" fmla="*/ 5 w 134"/>
                  <a:gd name="T15" fmla="*/ 14 h 315"/>
                  <a:gd name="T16" fmla="*/ 2 w 134"/>
                  <a:gd name="T17" fmla="*/ 19 h 315"/>
                  <a:gd name="T18" fmla="*/ 0 w 134"/>
                  <a:gd name="T19" fmla="*/ 25 h 315"/>
                  <a:gd name="T20" fmla="*/ 0 w 134"/>
                  <a:gd name="T21" fmla="*/ 32 h 315"/>
                  <a:gd name="T22" fmla="*/ 0 w 134"/>
                  <a:gd name="T23" fmla="*/ 315 h 315"/>
                  <a:gd name="connsiteX0" fmla="*/ 24425 w 24425"/>
                  <a:gd name="connsiteY0" fmla="*/ 0 h 10000"/>
                  <a:gd name="connsiteX1" fmla="*/ 2388 w 24425"/>
                  <a:gd name="connsiteY1" fmla="*/ 0 h 10000"/>
                  <a:gd name="connsiteX2" fmla="*/ 2388 w 24425"/>
                  <a:gd name="connsiteY2" fmla="*/ 0 h 10000"/>
                  <a:gd name="connsiteX3" fmla="*/ 1866 w 24425"/>
                  <a:gd name="connsiteY3" fmla="*/ 32 h 10000"/>
                  <a:gd name="connsiteX4" fmla="*/ 1418 w 24425"/>
                  <a:gd name="connsiteY4" fmla="*/ 63 h 10000"/>
                  <a:gd name="connsiteX5" fmla="*/ 1045 w 24425"/>
                  <a:gd name="connsiteY5" fmla="*/ 159 h 10000"/>
                  <a:gd name="connsiteX6" fmla="*/ 597 w 24425"/>
                  <a:gd name="connsiteY6" fmla="*/ 317 h 10000"/>
                  <a:gd name="connsiteX7" fmla="*/ 373 w 24425"/>
                  <a:gd name="connsiteY7" fmla="*/ 444 h 10000"/>
                  <a:gd name="connsiteX8" fmla="*/ 149 w 24425"/>
                  <a:gd name="connsiteY8" fmla="*/ 603 h 10000"/>
                  <a:gd name="connsiteX9" fmla="*/ 0 w 24425"/>
                  <a:gd name="connsiteY9" fmla="*/ 794 h 10000"/>
                  <a:gd name="connsiteX10" fmla="*/ 0 w 24425"/>
                  <a:gd name="connsiteY10" fmla="*/ 1016 h 10000"/>
                  <a:gd name="connsiteX11" fmla="*/ 0 w 24425"/>
                  <a:gd name="connsiteY11"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425" h="10000">
                    <a:moveTo>
                      <a:pt x="24425" y="0"/>
                    </a:moveTo>
                    <a:lnTo>
                      <a:pt x="2388" y="0"/>
                    </a:lnTo>
                    <a:lnTo>
                      <a:pt x="2388" y="0"/>
                    </a:lnTo>
                    <a:lnTo>
                      <a:pt x="1866" y="32"/>
                    </a:lnTo>
                    <a:lnTo>
                      <a:pt x="1418" y="63"/>
                    </a:lnTo>
                    <a:lnTo>
                      <a:pt x="1045" y="159"/>
                    </a:lnTo>
                    <a:lnTo>
                      <a:pt x="597" y="317"/>
                    </a:lnTo>
                    <a:lnTo>
                      <a:pt x="373" y="444"/>
                    </a:lnTo>
                    <a:lnTo>
                      <a:pt x="149" y="603"/>
                    </a:lnTo>
                    <a:lnTo>
                      <a:pt x="0" y="794"/>
                    </a:lnTo>
                    <a:lnTo>
                      <a:pt x="0" y="1016"/>
                    </a:lnTo>
                    <a:lnTo>
                      <a:pt x="0" y="10000"/>
                    </a:lnTo>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1492" name="Freeform 104">
                <a:extLst>
                  <a:ext uri="{FF2B5EF4-FFF2-40B4-BE49-F238E27FC236}">
                    <a16:creationId xmlns:a16="http://schemas.microsoft.com/office/drawing/2014/main" id="{C04D8E2E-DDEA-4FCC-9224-8213AE4FADED}"/>
                  </a:ext>
                </a:extLst>
              </p:cNvPr>
              <p:cNvSpPr>
                <a:spLocks/>
              </p:cNvSpPr>
              <p:nvPr/>
            </p:nvSpPr>
            <p:spPr bwMode="auto">
              <a:xfrm>
                <a:off x="4351638" y="3275005"/>
                <a:ext cx="388519" cy="214625"/>
              </a:xfrm>
              <a:custGeom>
                <a:avLst/>
                <a:gdLst>
                  <a:gd name="T0" fmla="*/ 96 w 392"/>
                  <a:gd name="T1" fmla="*/ 0 h 251"/>
                  <a:gd name="T2" fmla="*/ 0 w 392"/>
                  <a:gd name="T3" fmla="*/ 0 h 251"/>
                  <a:gd name="T4" fmla="*/ 0 w 392"/>
                  <a:gd name="T5" fmla="*/ 251 h 251"/>
                  <a:gd name="T6" fmla="*/ 392 w 392"/>
                  <a:gd name="T7" fmla="*/ 251 h 251"/>
                  <a:gd name="T8" fmla="*/ 392 w 392"/>
                  <a:gd name="T9" fmla="*/ 0 h 251"/>
                  <a:gd name="T10" fmla="*/ 295 w 392"/>
                  <a:gd name="T11" fmla="*/ 0 h 251"/>
                  <a:gd name="connsiteX0" fmla="*/ 7728 w 10000"/>
                  <a:gd name="connsiteY0" fmla="*/ 0 h 10000"/>
                  <a:gd name="connsiteX1" fmla="*/ 0 w 10000"/>
                  <a:gd name="connsiteY1" fmla="*/ 0 h 10000"/>
                  <a:gd name="connsiteX2" fmla="*/ 0 w 10000"/>
                  <a:gd name="connsiteY2" fmla="*/ 10000 h 10000"/>
                  <a:gd name="connsiteX3" fmla="*/ 10000 w 10000"/>
                  <a:gd name="connsiteY3" fmla="*/ 10000 h 10000"/>
                  <a:gd name="connsiteX4" fmla="*/ 10000 w 10000"/>
                  <a:gd name="connsiteY4" fmla="*/ 0 h 10000"/>
                  <a:gd name="connsiteX5" fmla="*/ 7526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7728" y="0"/>
                    </a:moveTo>
                    <a:lnTo>
                      <a:pt x="0" y="0"/>
                    </a:lnTo>
                    <a:lnTo>
                      <a:pt x="0" y="10000"/>
                    </a:lnTo>
                    <a:lnTo>
                      <a:pt x="10000" y="10000"/>
                    </a:lnTo>
                    <a:lnTo>
                      <a:pt x="10000" y="0"/>
                    </a:lnTo>
                    <a:lnTo>
                      <a:pt x="7526" y="0"/>
                    </a:lnTo>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sp>
            <p:nvSpPr>
              <p:cNvPr id="1493" name="Freeform 105">
                <a:extLst>
                  <a:ext uri="{FF2B5EF4-FFF2-40B4-BE49-F238E27FC236}">
                    <a16:creationId xmlns:a16="http://schemas.microsoft.com/office/drawing/2014/main" id="{BDC112B9-AAEE-48B4-AEBF-189F33BE78C8}"/>
                  </a:ext>
                </a:extLst>
              </p:cNvPr>
              <p:cNvSpPr>
                <a:spLocks/>
              </p:cNvSpPr>
              <p:nvPr/>
            </p:nvSpPr>
            <p:spPr bwMode="auto">
              <a:xfrm>
                <a:off x="4304064" y="3515180"/>
                <a:ext cx="483667" cy="40881"/>
              </a:xfrm>
              <a:custGeom>
                <a:avLst/>
                <a:gdLst>
                  <a:gd name="T0" fmla="*/ 487 w 487"/>
                  <a:gd name="T1" fmla="*/ 0 h 47"/>
                  <a:gd name="T2" fmla="*/ 487 w 487"/>
                  <a:gd name="T3" fmla="*/ 0 h 47"/>
                  <a:gd name="T4" fmla="*/ 487 w 487"/>
                  <a:gd name="T5" fmla="*/ 0 h 47"/>
                  <a:gd name="T6" fmla="*/ 486 w 487"/>
                  <a:gd name="T7" fmla="*/ 9 h 47"/>
                  <a:gd name="T8" fmla="*/ 484 w 487"/>
                  <a:gd name="T9" fmla="*/ 18 h 47"/>
                  <a:gd name="T10" fmla="*/ 480 w 487"/>
                  <a:gd name="T11" fmla="*/ 26 h 47"/>
                  <a:gd name="T12" fmla="*/ 474 w 487"/>
                  <a:gd name="T13" fmla="*/ 33 h 47"/>
                  <a:gd name="T14" fmla="*/ 467 w 487"/>
                  <a:gd name="T15" fmla="*/ 39 h 47"/>
                  <a:gd name="T16" fmla="*/ 459 w 487"/>
                  <a:gd name="T17" fmla="*/ 43 h 47"/>
                  <a:gd name="T18" fmla="*/ 449 w 487"/>
                  <a:gd name="T19" fmla="*/ 46 h 47"/>
                  <a:gd name="T20" fmla="*/ 440 w 487"/>
                  <a:gd name="T21" fmla="*/ 47 h 47"/>
                  <a:gd name="T22" fmla="*/ 48 w 487"/>
                  <a:gd name="T23" fmla="*/ 47 h 47"/>
                  <a:gd name="T24" fmla="*/ 48 w 487"/>
                  <a:gd name="T25" fmla="*/ 47 h 47"/>
                  <a:gd name="T26" fmla="*/ 38 w 487"/>
                  <a:gd name="T27" fmla="*/ 46 h 47"/>
                  <a:gd name="T28" fmla="*/ 29 w 487"/>
                  <a:gd name="T29" fmla="*/ 43 h 47"/>
                  <a:gd name="T30" fmla="*/ 20 w 487"/>
                  <a:gd name="T31" fmla="*/ 39 h 47"/>
                  <a:gd name="T32" fmla="*/ 14 w 487"/>
                  <a:gd name="T33" fmla="*/ 33 h 47"/>
                  <a:gd name="T34" fmla="*/ 8 w 487"/>
                  <a:gd name="T35" fmla="*/ 26 h 47"/>
                  <a:gd name="T36" fmla="*/ 3 w 487"/>
                  <a:gd name="T37" fmla="*/ 18 h 47"/>
                  <a:gd name="T38" fmla="*/ 1 w 487"/>
                  <a:gd name="T39" fmla="*/ 9 h 47"/>
                  <a:gd name="T40" fmla="*/ 0 w 487"/>
                  <a:gd name="T41" fmla="*/ 0 h 47"/>
                  <a:gd name="T42" fmla="*/ 0 w 487"/>
                  <a:gd name="T43" fmla="*/ 0 h 47"/>
                  <a:gd name="T44" fmla="*/ 189 w 487"/>
                  <a:gd name="T45" fmla="*/ 0 h 47"/>
                  <a:gd name="T46" fmla="*/ 205 w 487"/>
                  <a:gd name="T47" fmla="*/ 15 h 47"/>
                  <a:gd name="T48" fmla="*/ 283 w 487"/>
                  <a:gd name="T49" fmla="*/ 15 h 47"/>
                  <a:gd name="T50" fmla="*/ 298 w 487"/>
                  <a:gd name="T51" fmla="*/ 0 h 47"/>
                  <a:gd name="T52" fmla="*/ 487 w 487"/>
                  <a:gd name="T53"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7" h="47">
                    <a:moveTo>
                      <a:pt x="487" y="0"/>
                    </a:moveTo>
                    <a:lnTo>
                      <a:pt x="487" y="0"/>
                    </a:lnTo>
                    <a:lnTo>
                      <a:pt x="487" y="0"/>
                    </a:lnTo>
                    <a:lnTo>
                      <a:pt x="486" y="9"/>
                    </a:lnTo>
                    <a:lnTo>
                      <a:pt x="484" y="18"/>
                    </a:lnTo>
                    <a:lnTo>
                      <a:pt x="480" y="26"/>
                    </a:lnTo>
                    <a:lnTo>
                      <a:pt x="474" y="33"/>
                    </a:lnTo>
                    <a:lnTo>
                      <a:pt x="467" y="39"/>
                    </a:lnTo>
                    <a:lnTo>
                      <a:pt x="459" y="43"/>
                    </a:lnTo>
                    <a:lnTo>
                      <a:pt x="449" y="46"/>
                    </a:lnTo>
                    <a:lnTo>
                      <a:pt x="440" y="47"/>
                    </a:lnTo>
                    <a:lnTo>
                      <a:pt x="48" y="47"/>
                    </a:lnTo>
                    <a:lnTo>
                      <a:pt x="48" y="47"/>
                    </a:lnTo>
                    <a:lnTo>
                      <a:pt x="38" y="46"/>
                    </a:lnTo>
                    <a:lnTo>
                      <a:pt x="29" y="43"/>
                    </a:lnTo>
                    <a:lnTo>
                      <a:pt x="20" y="39"/>
                    </a:lnTo>
                    <a:lnTo>
                      <a:pt x="14" y="33"/>
                    </a:lnTo>
                    <a:lnTo>
                      <a:pt x="8" y="26"/>
                    </a:lnTo>
                    <a:lnTo>
                      <a:pt x="3" y="18"/>
                    </a:lnTo>
                    <a:lnTo>
                      <a:pt x="1" y="9"/>
                    </a:lnTo>
                    <a:lnTo>
                      <a:pt x="0" y="0"/>
                    </a:lnTo>
                    <a:lnTo>
                      <a:pt x="0" y="0"/>
                    </a:lnTo>
                    <a:lnTo>
                      <a:pt x="189" y="0"/>
                    </a:lnTo>
                    <a:lnTo>
                      <a:pt x="205" y="15"/>
                    </a:lnTo>
                    <a:lnTo>
                      <a:pt x="283" y="15"/>
                    </a:lnTo>
                    <a:lnTo>
                      <a:pt x="298" y="0"/>
                    </a:lnTo>
                    <a:lnTo>
                      <a:pt x="487" y="0"/>
                    </a:lnTo>
                    <a:close/>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Open Sans"/>
                  <a:ea typeface="+mn-ea"/>
                  <a:cs typeface="+mn-cs"/>
                </a:endParaRPr>
              </a:p>
            </p:txBody>
          </p:sp>
        </p:grpSp>
        <p:sp>
          <p:nvSpPr>
            <p:cNvPr id="1489" name="Rectangle 1488">
              <a:extLst>
                <a:ext uri="{FF2B5EF4-FFF2-40B4-BE49-F238E27FC236}">
                  <a16:creationId xmlns:a16="http://schemas.microsoft.com/office/drawing/2014/main" id="{1AC78A07-8613-407B-BA7E-6C42E96A21DB}"/>
                </a:ext>
              </a:extLst>
            </p:cNvPr>
            <p:cNvSpPr/>
            <p:nvPr/>
          </p:nvSpPr>
          <p:spPr>
            <a:xfrm>
              <a:off x="3727938" y="4340575"/>
              <a:ext cx="581289" cy="22245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44546A"/>
                  </a:solidFill>
                  <a:effectLst/>
                  <a:uLnTx/>
                  <a:uFillTx/>
                  <a:latin typeface="Open Sans"/>
                  <a:ea typeface="+mn-ea"/>
                  <a:cs typeface="+mn-cs"/>
                </a:rPr>
                <a:t>User PC</a:t>
              </a:r>
              <a:endParaRPr kumimoji="0" lang="he-IL" sz="800" b="0" i="0" u="none" strike="noStrike" kern="1200" cap="none" spc="0" normalizeH="0" baseline="0" noProof="0">
                <a:ln>
                  <a:noFill/>
                </a:ln>
                <a:solidFill>
                  <a:srgbClr val="44546A"/>
                </a:solidFill>
                <a:effectLst/>
                <a:uLnTx/>
                <a:uFillTx/>
                <a:latin typeface="Open Sans"/>
                <a:ea typeface="+mn-ea"/>
                <a:cs typeface="+mn-cs"/>
              </a:endParaRPr>
            </a:p>
          </p:txBody>
        </p:sp>
      </p:grpSp>
      <p:cxnSp>
        <p:nvCxnSpPr>
          <p:cNvPr id="809" name="Straight Connector 808">
            <a:extLst>
              <a:ext uri="{FF2B5EF4-FFF2-40B4-BE49-F238E27FC236}">
                <a16:creationId xmlns:a16="http://schemas.microsoft.com/office/drawing/2014/main" id="{3CE18DE4-0534-459A-BAC4-A8C0DC76D88D}"/>
              </a:ext>
            </a:extLst>
          </p:cNvPr>
          <p:cNvCxnSpPr>
            <a:cxnSpLocks/>
          </p:cNvCxnSpPr>
          <p:nvPr/>
        </p:nvCxnSpPr>
        <p:spPr>
          <a:xfrm flipV="1">
            <a:off x="4411091" y="3741122"/>
            <a:ext cx="0" cy="647397"/>
          </a:xfrm>
          <a:prstGeom prst="line">
            <a:avLst/>
          </a:prstGeom>
          <a:ln w="7620">
            <a:solidFill>
              <a:schemeClr val="accent2"/>
            </a:solidFill>
            <a:prstDash val="dash"/>
          </a:ln>
        </p:spPr>
        <p:style>
          <a:lnRef idx="1">
            <a:schemeClr val="accent1"/>
          </a:lnRef>
          <a:fillRef idx="0">
            <a:schemeClr val="accent1"/>
          </a:fillRef>
          <a:effectRef idx="0">
            <a:schemeClr val="accent1"/>
          </a:effectRef>
          <a:fontRef idx="minor">
            <a:schemeClr val="tx1"/>
          </a:fontRef>
        </p:style>
      </p:cxnSp>
      <p:grpSp>
        <p:nvGrpSpPr>
          <p:cNvPr id="810" name="Group 809">
            <a:extLst>
              <a:ext uri="{FF2B5EF4-FFF2-40B4-BE49-F238E27FC236}">
                <a16:creationId xmlns:a16="http://schemas.microsoft.com/office/drawing/2014/main" id="{1C1A1AC2-6EB1-49C6-8871-67E7BBF2E685}"/>
              </a:ext>
            </a:extLst>
          </p:cNvPr>
          <p:cNvGrpSpPr/>
          <p:nvPr/>
        </p:nvGrpSpPr>
        <p:grpSpPr>
          <a:xfrm>
            <a:off x="4361164" y="4215192"/>
            <a:ext cx="921220" cy="641014"/>
            <a:chOff x="5303094" y="4017441"/>
            <a:chExt cx="842659" cy="586347"/>
          </a:xfrm>
        </p:grpSpPr>
        <p:grpSp>
          <p:nvGrpSpPr>
            <p:cNvPr id="1482" name="Group 1481">
              <a:extLst>
                <a:ext uri="{FF2B5EF4-FFF2-40B4-BE49-F238E27FC236}">
                  <a16:creationId xmlns:a16="http://schemas.microsoft.com/office/drawing/2014/main" id="{E11DB8A0-032C-42D8-A797-D9FCF91165EC}"/>
                </a:ext>
              </a:extLst>
            </p:cNvPr>
            <p:cNvGrpSpPr/>
            <p:nvPr/>
          </p:nvGrpSpPr>
          <p:grpSpPr>
            <a:xfrm>
              <a:off x="5505118" y="4017441"/>
              <a:ext cx="440480" cy="397552"/>
              <a:chOff x="3992563" y="5210176"/>
              <a:chExt cx="749300" cy="676275"/>
            </a:xfrm>
          </p:grpSpPr>
          <p:sp>
            <p:nvSpPr>
              <p:cNvPr id="1484" name="Freeform 49">
                <a:extLst>
                  <a:ext uri="{FF2B5EF4-FFF2-40B4-BE49-F238E27FC236}">
                    <a16:creationId xmlns:a16="http://schemas.microsoft.com/office/drawing/2014/main" id="{63E001C8-85C5-40E0-9029-FA8065B20F69}"/>
                  </a:ext>
                </a:extLst>
              </p:cNvPr>
              <p:cNvSpPr>
                <a:spLocks/>
              </p:cNvSpPr>
              <p:nvPr/>
            </p:nvSpPr>
            <p:spPr bwMode="auto">
              <a:xfrm>
                <a:off x="3992563" y="5210176"/>
                <a:ext cx="749300" cy="541338"/>
              </a:xfrm>
              <a:custGeom>
                <a:avLst/>
                <a:gdLst>
                  <a:gd name="T0" fmla="*/ 458 w 472"/>
                  <a:gd name="T1" fmla="*/ 341 h 341"/>
                  <a:gd name="T2" fmla="*/ 14 w 472"/>
                  <a:gd name="T3" fmla="*/ 341 h 341"/>
                  <a:gd name="T4" fmla="*/ 14 w 472"/>
                  <a:gd name="T5" fmla="*/ 341 h 341"/>
                  <a:gd name="T6" fmla="*/ 9 w 472"/>
                  <a:gd name="T7" fmla="*/ 339 h 341"/>
                  <a:gd name="T8" fmla="*/ 4 w 472"/>
                  <a:gd name="T9" fmla="*/ 336 h 341"/>
                  <a:gd name="T10" fmla="*/ 0 w 472"/>
                  <a:gd name="T11" fmla="*/ 332 h 341"/>
                  <a:gd name="T12" fmla="*/ 0 w 472"/>
                  <a:gd name="T13" fmla="*/ 327 h 341"/>
                  <a:gd name="T14" fmla="*/ 0 w 472"/>
                  <a:gd name="T15" fmla="*/ 14 h 341"/>
                  <a:gd name="T16" fmla="*/ 0 w 472"/>
                  <a:gd name="T17" fmla="*/ 14 h 341"/>
                  <a:gd name="T18" fmla="*/ 0 w 472"/>
                  <a:gd name="T19" fmla="*/ 9 h 341"/>
                  <a:gd name="T20" fmla="*/ 4 w 472"/>
                  <a:gd name="T21" fmla="*/ 4 h 341"/>
                  <a:gd name="T22" fmla="*/ 9 w 472"/>
                  <a:gd name="T23" fmla="*/ 2 h 341"/>
                  <a:gd name="T24" fmla="*/ 14 w 472"/>
                  <a:gd name="T25" fmla="*/ 0 h 341"/>
                  <a:gd name="T26" fmla="*/ 458 w 472"/>
                  <a:gd name="T27" fmla="*/ 0 h 341"/>
                  <a:gd name="T28" fmla="*/ 458 w 472"/>
                  <a:gd name="T29" fmla="*/ 0 h 341"/>
                  <a:gd name="T30" fmla="*/ 463 w 472"/>
                  <a:gd name="T31" fmla="*/ 2 h 341"/>
                  <a:gd name="T32" fmla="*/ 467 w 472"/>
                  <a:gd name="T33" fmla="*/ 4 h 341"/>
                  <a:gd name="T34" fmla="*/ 470 w 472"/>
                  <a:gd name="T35" fmla="*/ 9 h 341"/>
                  <a:gd name="T36" fmla="*/ 472 w 472"/>
                  <a:gd name="T37" fmla="*/ 14 h 341"/>
                  <a:gd name="T38" fmla="*/ 472 w 472"/>
                  <a:gd name="T39" fmla="*/ 327 h 341"/>
                  <a:gd name="T40" fmla="*/ 472 w 472"/>
                  <a:gd name="T41" fmla="*/ 327 h 341"/>
                  <a:gd name="T42" fmla="*/ 470 w 472"/>
                  <a:gd name="T43" fmla="*/ 332 h 341"/>
                  <a:gd name="T44" fmla="*/ 467 w 472"/>
                  <a:gd name="T45" fmla="*/ 336 h 341"/>
                  <a:gd name="T46" fmla="*/ 463 w 472"/>
                  <a:gd name="T47" fmla="*/ 339 h 341"/>
                  <a:gd name="T48" fmla="*/ 458 w 472"/>
                  <a:gd name="T49" fmla="*/ 341 h 341"/>
                  <a:gd name="T50" fmla="*/ 458 w 472"/>
                  <a:gd name="T51" fmla="*/ 341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72" h="341">
                    <a:moveTo>
                      <a:pt x="458" y="341"/>
                    </a:moveTo>
                    <a:lnTo>
                      <a:pt x="14" y="341"/>
                    </a:lnTo>
                    <a:lnTo>
                      <a:pt x="14" y="341"/>
                    </a:lnTo>
                    <a:lnTo>
                      <a:pt x="9" y="339"/>
                    </a:lnTo>
                    <a:lnTo>
                      <a:pt x="4" y="336"/>
                    </a:lnTo>
                    <a:lnTo>
                      <a:pt x="0" y="332"/>
                    </a:lnTo>
                    <a:lnTo>
                      <a:pt x="0" y="327"/>
                    </a:lnTo>
                    <a:lnTo>
                      <a:pt x="0" y="14"/>
                    </a:lnTo>
                    <a:lnTo>
                      <a:pt x="0" y="14"/>
                    </a:lnTo>
                    <a:lnTo>
                      <a:pt x="0" y="9"/>
                    </a:lnTo>
                    <a:lnTo>
                      <a:pt x="4" y="4"/>
                    </a:lnTo>
                    <a:lnTo>
                      <a:pt x="9" y="2"/>
                    </a:lnTo>
                    <a:lnTo>
                      <a:pt x="14" y="0"/>
                    </a:lnTo>
                    <a:lnTo>
                      <a:pt x="458" y="0"/>
                    </a:lnTo>
                    <a:lnTo>
                      <a:pt x="458" y="0"/>
                    </a:lnTo>
                    <a:lnTo>
                      <a:pt x="463" y="2"/>
                    </a:lnTo>
                    <a:lnTo>
                      <a:pt x="467" y="4"/>
                    </a:lnTo>
                    <a:lnTo>
                      <a:pt x="470" y="9"/>
                    </a:lnTo>
                    <a:lnTo>
                      <a:pt x="472" y="14"/>
                    </a:lnTo>
                    <a:lnTo>
                      <a:pt x="472" y="327"/>
                    </a:lnTo>
                    <a:lnTo>
                      <a:pt x="472" y="327"/>
                    </a:lnTo>
                    <a:lnTo>
                      <a:pt x="470" y="332"/>
                    </a:lnTo>
                    <a:lnTo>
                      <a:pt x="467" y="336"/>
                    </a:lnTo>
                    <a:lnTo>
                      <a:pt x="463" y="339"/>
                    </a:lnTo>
                    <a:lnTo>
                      <a:pt x="458" y="341"/>
                    </a:lnTo>
                    <a:lnTo>
                      <a:pt x="458" y="341"/>
                    </a:lnTo>
                    <a:close/>
                  </a:path>
                </a:pathLst>
              </a:custGeom>
              <a:noFill/>
              <a:ln w="9525">
                <a:solidFill>
                  <a:schemeClr val="accent6"/>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85" name="Rectangle 50">
                <a:extLst>
                  <a:ext uri="{FF2B5EF4-FFF2-40B4-BE49-F238E27FC236}">
                    <a16:creationId xmlns:a16="http://schemas.microsoft.com/office/drawing/2014/main" id="{9752DADE-C24F-4483-A699-49222A3703BF}"/>
                  </a:ext>
                </a:extLst>
              </p:cNvPr>
              <p:cNvSpPr>
                <a:spLocks noChangeArrowheads="1"/>
              </p:cNvSpPr>
              <p:nvPr/>
            </p:nvSpPr>
            <p:spPr bwMode="auto">
              <a:xfrm>
                <a:off x="4027488" y="5245101"/>
                <a:ext cx="679450" cy="419100"/>
              </a:xfrm>
              <a:prstGeom prst="rect">
                <a:avLst/>
              </a:prstGeom>
              <a:noFill/>
              <a:ln w="9525">
                <a:solidFill>
                  <a:schemeClr val="accent6"/>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86" name="Rectangle 51">
                <a:extLst>
                  <a:ext uri="{FF2B5EF4-FFF2-40B4-BE49-F238E27FC236}">
                    <a16:creationId xmlns:a16="http://schemas.microsoft.com/office/drawing/2014/main" id="{F8710839-AB80-4449-AE23-4A0FFE8838EF}"/>
                  </a:ext>
                </a:extLst>
              </p:cNvPr>
              <p:cNvSpPr>
                <a:spLocks noChangeArrowheads="1"/>
              </p:cNvSpPr>
              <p:nvPr/>
            </p:nvSpPr>
            <p:spPr bwMode="auto">
              <a:xfrm>
                <a:off x="4240213" y="5751513"/>
                <a:ext cx="250825" cy="92075"/>
              </a:xfrm>
              <a:prstGeom prst="rect">
                <a:avLst/>
              </a:prstGeom>
              <a:noFill/>
              <a:ln w="9525">
                <a:solidFill>
                  <a:schemeClr val="accent6"/>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87" name="Freeform 52">
                <a:extLst>
                  <a:ext uri="{FF2B5EF4-FFF2-40B4-BE49-F238E27FC236}">
                    <a16:creationId xmlns:a16="http://schemas.microsoft.com/office/drawing/2014/main" id="{7A3AC8BA-D719-4815-A225-BC666E7F4017}"/>
                  </a:ext>
                </a:extLst>
              </p:cNvPr>
              <p:cNvSpPr>
                <a:spLocks/>
              </p:cNvSpPr>
              <p:nvPr/>
            </p:nvSpPr>
            <p:spPr bwMode="auto">
              <a:xfrm>
                <a:off x="4078288" y="5843588"/>
                <a:ext cx="574675" cy="42863"/>
              </a:xfrm>
              <a:custGeom>
                <a:avLst/>
                <a:gdLst>
                  <a:gd name="T0" fmla="*/ 349 w 362"/>
                  <a:gd name="T1" fmla="*/ 0 h 27"/>
                  <a:gd name="T2" fmla="*/ 13 w 362"/>
                  <a:gd name="T3" fmla="*/ 0 h 27"/>
                  <a:gd name="T4" fmla="*/ 13 w 362"/>
                  <a:gd name="T5" fmla="*/ 0 h 27"/>
                  <a:gd name="T6" fmla="*/ 8 w 362"/>
                  <a:gd name="T7" fmla="*/ 2 h 27"/>
                  <a:gd name="T8" fmla="*/ 3 w 362"/>
                  <a:gd name="T9" fmla="*/ 3 h 27"/>
                  <a:gd name="T10" fmla="*/ 2 w 362"/>
                  <a:gd name="T11" fmla="*/ 8 h 27"/>
                  <a:gd name="T12" fmla="*/ 0 w 362"/>
                  <a:gd name="T13" fmla="*/ 13 h 27"/>
                  <a:gd name="T14" fmla="*/ 0 w 362"/>
                  <a:gd name="T15" fmla="*/ 13 h 27"/>
                  <a:gd name="T16" fmla="*/ 0 w 362"/>
                  <a:gd name="T17" fmla="*/ 13 h 27"/>
                  <a:gd name="T18" fmla="*/ 2 w 362"/>
                  <a:gd name="T19" fmla="*/ 18 h 27"/>
                  <a:gd name="T20" fmla="*/ 3 w 362"/>
                  <a:gd name="T21" fmla="*/ 23 h 27"/>
                  <a:gd name="T22" fmla="*/ 8 w 362"/>
                  <a:gd name="T23" fmla="*/ 27 h 27"/>
                  <a:gd name="T24" fmla="*/ 13 w 362"/>
                  <a:gd name="T25" fmla="*/ 27 h 27"/>
                  <a:gd name="T26" fmla="*/ 349 w 362"/>
                  <a:gd name="T27" fmla="*/ 27 h 27"/>
                  <a:gd name="T28" fmla="*/ 349 w 362"/>
                  <a:gd name="T29" fmla="*/ 27 h 27"/>
                  <a:gd name="T30" fmla="*/ 354 w 362"/>
                  <a:gd name="T31" fmla="*/ 27 h 27"/>
                  <a:gd name="T32" fmla="*/ 359 w 362"/>
                  <a:gd name="T33" fmla="*/ 23 h 27"/>
                  <a:gd name="T34" fmla="*/ 362 w 362"/>
                  <a:gd name="T35" fmla="*/ 18 h 27"/>
                  <a:gd name="T36" fmla="*/ 362 w 362"/>
                  <a:gd name="T37" fmla="*/ 13 h 27"/>
                  <a:gd name="T38" fmla="*/ 362 w 362"/>
                  <a:gd name="T39" fmla="*/ 13 h 27"/>
                  <a:gd name="T40" fmla="*/ 362 w 362"/>
                  <a:gd name="T41" fmla="*/ 13 h 27"/>
                  <a:gd name="T42" fmla="*/ 362 w 362"/>
                  <a:gd name="T43" fmla="*/ 8 h 27"/>
                  <a:gd name="T44" fmla="*/ 359 w 362"/>
                  <a:gd name="T45" fmla="*/ 3 h 27"/>
                  <a:gd name="T46" fmla="*/ 354 w 362"/>
                  <a:gd name="T47" fmla="*/ 2 h 27"/>
                  <a:gd name="T48" fmla="*/ 349 w 362"/>
                  <a:gd name="T49" fmla="*/ 0 h 27"/>
                  <a:gd name="T50" fmla="*/ 349 w 362"/>
                  <a:gd name="T5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2" h="27">
                    <a:moveTo>
                      <a:pt x="349" y="0"/>
                    </a:moveTo>
                    <a:lnTo>
                      <a:pt x="13" y="0"/>
                    </a:lnTo>
                    <a:lnTo>
                      <a:pt x="13" y="0"/>
                    </a:lnTo>
                    <a:lnTo>
                      <a:pt x="8" y="2"/>
                    </a:lnTo>
                    <a:lnTo>
                      <a:pt x="3" y="3"/>
                    </a:lnTo>
                    <a:lnTo>
                      <a:pt x="2" y="8"/>
                    </a:lnTo>
                    <a:lnTo>
                      <a:pt x="0" y="13"/>
                    </a:lnTo>
                    <a:lnTo>
                      <a:pt x="0" y="13"/>
                    </a:lnTo>
                    <a:lnTo>
                      <a:pt x="0" y="13"/>
                    </a:lnTo>
                    <a:lnTo>
                      <a:pt x="2" y="18"/>
                    </a:lnTo>
                    <a:lnTo>
                      <a:pt x="3" y="23"/>
                    </a:lnTo>
                    <a:lnTo>
                      <a:pt x="8" y="27"/>
                    </a:lnTo>
                    <a:lnTo>
                      <a:pt x="13" y="27"/>
                    </a:lnTo>
                    <a:lnTo>
                      <a:pt x="349" y="27"/>
                    </a:lnTo>
                    <a:lnTo>
                      <a:pt x="349" y="27"/>
                    </a:lnTo>
                    <a:lnTo>
                      <a:pt x="354" y="27"/>
                    </a:lnTo>
                    <a:lnTo>
                      <a:pt x="359" y="23"/>
                    </a:lnTo>
                    <a:lnTo>
                      <a:pt x="362" y="18"/>
                    </a:lnTo>
                    <a:lnTo>
                      <a:pt x="362" y="13"/>
                    </a:lnTo>
                    <a:lnTo>
                      <a:pt x="362" y="13"/>
                    </a:lnTo>
                    <a:lnTo>
                      <a:pt x="362" y="13"/>
                    </a:lnTo>
                    <a:lnTo>
                      <a:pt x="362" y="8"/>
                    </a:lnTo>
                    <a:lnTo>
                      <a:pt x="359" y="3"/>
                    </a:lnTo>
                    <a:lnTo>
                      <a:pt x="354" y="2"/>
                    </a:lnTo>
                    <a:lnTo>
                      <a:pt x="349" y="0"/>
                    </a:lnTo>
                    <a:lnTo>
                      <a:pt x="349" y="0"/>
                    </a:lnTo>
                    <a:close/>
                  </a:path>
                </a:pathLst>
              </a:custGeom>
              <a:noFill/>
              <a:ln w="9525">
                <a:solidFill>
                  <a:schemeClr val="accent6"/>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grpSp>
        <p:sp>
          <p:nvSpPr>
            <p:cNvPr id="1483" name="Rectangle 1482">
              <a:extLst>
                <a:ext uri="{FF2B5EF4-FFF2-40B4-BE49-F238E27FC236}">
                  <a16:creationId xmlns:a16="http://schemas.microsoft.com/office/drawing/2014/main" id="{5B9DA70C-2831-4005-9FA9-EED9E491F716}"/>
                </a:ext>
              </a:extLst>
            </p:cNvPr>
            <p:cNvSpPr/>
            <p:nvPr/>
          </p:nvSpPr>
          <p:spPr>
            <a:xfrm>
              <a:off x="5303094" y="4401260"/>
              <a:ext cx="842659" cy="20252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44546A"/>
                  </a:solidFill>
                  <a:effectLst/>
                  <a:uLnTx/>
                  <a:uFillTx/>
                  <a:latin typeface="Open Sans"/>
                  <a:ea typeface="+mn-ea"/>
                  <a:cs typeface="+mn-cs"/>
                </a:rPr>
                <a:t> Desktop Linux</a:t>
              </a:r>
              <a:endParaRPr kumimoji="0" lang="he-IL" sz="800" b="0" i="0" u="none" strike="noStrike" kern="1200" cap="none" spc="0" normalizeH="0" baseline="0" noProof="0">
                <a:ln>
                  <a:noFill/>
                </a:ln>
                <a:solidFill>
                  <a:srgbClr val="44546A"/>
                </a:solidFill>
                <a:effectLst/>
                <a:uLnTx/>
                <a:uFillTx/>
                <a:latin typeface="Open Sans"/>
                <a:ea typeface="+mn-ea"/>
                <a:cs typeface="+mn-cs"/>
              </a:endParaRPr>
            </a:p>
          </p:txBody>
        </p:sp>
      </p:grpSp>
      <p:grpSp>
        <p:nvGrpSpPr>
          <p:cNvPr id="811" name="Group 810">
            <a:extLst>
              <a:ext uri="{FF2B5EF4-FFF2-40B4-BE49-F238E27FC236}">
                <a16:creationId xmlns:a16="http://schemas.microsoft.com/office/drawing/2014/main" id="{561589EA-3910-4C4D-AB46-C546C91A5E8B}"/>
              </a:ext>
            </a:extLst>
          </p:cNvPr>
          <p:cNvGrpSpPr/>
          <p:nvPr/>
        </p:nvGrpSpPr>
        <p:grpSpPr>
          <a:xfrm>
            <a:off x="5282141" y="4361138"/>
            <a:ext cx="720104" cy="436328"/>
            <a:chOff x="6613912" y="3746990"/>
            <a:chExt cx="556579" cy="337243"/>
          </a:xfrm>
        </p:grpSpPr>
        <p:grpSp>
          <p:nvGrpSpPr>
            <p:cNvPr id="1471" name="Group 1470">
              <a:extLst>
                <a:ext uri="{FF2B5EF4-FFF2-40B4-BE49-F238E27FC236}">
                  <a16:creationId xmlns:a16="http://schemas.microsoft.com/office/drawing/2014/main" id="{DB34C975-24BD-4B75-99BE-B3A42D36AFA8}"/>
                </a:ext>
              </a:extLst>
            </p:cNvPr>
            <p:cNvGrpSpPr/>
            <p:nvPr/>
          </p:nvGrpSpPr>
          <p:grpSpPr>
            <a:xfrm>
              <a:off x="6721116" y="3746990"/>
              <a:ext cx="299511" cy="135462"/>
              <a:chOff x="7051675" y="3232150"/>
              <a:chExt cx="1081088" cy="488950"/>
            </a:xfrm>
          </p:grpSpPr>
          <p:sp>
            <p:nvSpPr>
              <p:cNvPr id="1473" name="Freeform 5">
                <a:extLst>
                  <a:ext uri="{FF2B5EF4-FFF2-40B4-BE49-F238E27FC236}">
                    <a16:creationId xmlns:a16="http://schemas.microsoft.com/office/drawing/2014/main" id="{30C7E988-9CC2-4DF4-A2A3-71070BB85AE9}"/>
                  </a:ext>
                </a:extLst>
              </p:cNvPr>
              <p:cNvSpPr>
                <a:spLocks/>
              </p:cNvSpPr>
              <p:nvPr/>
            </p:nvSpPr>
            <p:spPr bwMode="auto">
              <a:xfrm>
                <a:off x="7051675" y="3232150"/>
                <a:ext cx="1081088" cy="488950"/>
              </a:xfrm>
              <a:custGeom>
                <a:avLst/>
                <a:gdLst>
                  <a:gd name="T0" fmla="*/ 1907 w 2043"/>
                  <a:gd name="T1" fmla="*/ 12 h 924"/>
                  <a:gd name="T2" fmla="*/ 1903 w 2043"/>
                  <a:gd name="T3" fmla="*/ 4 h 924"/>
                  <a:gd name="T4" fmla="*/ 148 w 2043"/>
                  <a:gd name="T5" fmla="*/ 0 h 924"/>
                  <a:gd name="T6" fmla="*/ 140 w 2043"/>
                  <a:gd name="T7" fmla="*/ 4 h 924"/>
                  <a:gd name="T8" fmla="*/ 136 w 2043"/>
                  <a:gd name="T9" fmla="*/ 122 h 924"/>
                  <a:gd name="T10" fmla="*/ 7 w 2043"/>
                  <a:gd name="T11" fmla="*/ 123 h 924"/>
                  <a:gd name="T12" fmla="*/ 0 w 2043"/>
                  <a:gd name="T13" fmla="*/ 134 h 924"/>
                  <a:gd name="T14" fmla="*/ 1 w 2043"/>
                  <a:gd name="T15" fmla="*/ 597 h 924"/>
                  <a:gd name="T16" fmla="*/ 12 w 2043"/>
                  <a:gd name="T17" fmla="*/ 604 h 924"/>
                  <a:gd name="T18" fmla="*/ 20 w 2043"/>
                  <a:gd name="T19" fmla="*/ 601 h 924"/>
                  <a:gd name="T20" fmla="*/ 24 w 2043"/>
                  <a:gd name="T21" fmla="*/ 146 h 924"/>
                  <a:gd name="T22" fmla="*/ 245 w 2043"/>
                  <a:gd name="T23" fmla="*/ 145 h 924"/>
                  <a:gd name="T24" fmla="*/ 253 w 2043"/>
                  <a:gd name="T25" fmla="*/ 134 h 924"/>
                  <a:gd name="T26" fmla="*/ 249 w 2043"/>
                  <a:gd name="T27" fmla="*/ 126 h 924"/>
                  <a:gd name="T28" fmla="*/ 160 w 2043"/>
                  <a:gd name="T29" fmla="*/ 122 h 924"/>
                  <a:gd name="T30" fmla="*/ 1883 w 2043"/>
                  <a:gd name="T31" fmla="*/ 122 h 924"/>
                  <a:gd name="T32" fmla="*/ 367 w 2043"/>
                  <a:gd name="T33" fmla="*/ 123 h 924"/>
                  <a:gd name="T34" fmla="*/ 359 w 2043"/>
                  <a:gd name="T35" fmla="*/ 134 h 924"/>
                  <a:gd name="T36" fmla="*/ 364 w 2043"/>
                  <a:gd name="T37" fmla="*/ 143 h 924"/>
                  <a:gd name="T38" fmla="*/ 2019 w 2043"/>
                  <a:gd name="T39" fmla="*/ 146 h 924"/>
                  <a:gd name="T40" fmla="*/ 1802 w 2043"/>
                  <a:gd name="T41" fmla="*/ 778 h 924"/>
                  <a:gd name="T42" fmla="*/ 1791 w 2043"/>
                  <a:gd name="T43" fmla="*/ 786 h 924"/>
                  <a:gd name="T44" fmla="*/ 1791 w 2043"/>
                  <a:gd name="T45" fmla="*/ 795 h 924"/>
                  <a:gd name="T46" fmla="*/ 1802 w 2043"/>
                  <a:gd name="T47" fmla="*/ 802 h 924"/>
                  <a:gd name="T48" fmla="*/ 160 w 2043"/>
                  <a:gd name="T49" fmla="*/ 900 h 924"/>
                  <a:gd name="T50" fmla="*/ 1670 w 2043"/>
                  <a:gd name="T51" fmla="*/ 802 h 924"/>
                  <a:gd name="T52" fmla="*/ 1682 w 2043"/>
                  <a:gd name="T53" fmla="*/ 795 h 924"/>
                  <a:gd name="T54" fmla="*/ 1682 w 2043"/>
                  <a:gd name="T55" fmla="*/ 786 h 924"/>
                  <a:gd name="T56" fmla="*/ 1670 w 2043"/>
                  <a:gd name="T57" fmla="*/ 778 h 924"/>
                  <a:gd name="T58" fmla="*/ 24 w 2043"/>
                  <a:gd name="T59" fmla="*/ 721 h 924"/>
                  <a:gd name="T60" fmla="*/ 17 w 2043"/>
                  <a:gd name="T61" fmla="*/ 710 h 924"/>
                  <a:gd name="T62" fmla="*/ 7 w 2043"/>
                  <a:gd name="T63" fmla="*/ 710 h 924"/>
                  <a:gd name="T64" fmla="*/ 0 w 2043"/>
                  <a:gd name="T65" fmla="*/ 721 h 924"/>
                  <a:gd name="T66" fmla="*/ 1 w 2043"/>
                  <a:gd name="T67" fmla="*/ 795 h 924"/>
                  <a:gd name="T68" fmla="*/ 12 w 2043"/>
                  <a:gd name="T69" fmla="*/ 802 h 924"/>
                  <a:gd name="T70" fmla="*/ 136 w 2043"/>
                  <a:gd name="T71" fmla="*/ 912 h 924"/>
                  <a:gd name="T72" fmla="*/ 143 w 2043"/>
                  <a:gd name="T73" fmla="*/ 923 h 924"/>
                  <a:gd name="T74" fmla="*/ 1895 w 2043"/>
                  <a:gd name="T75" fmla="*/ 924 h 924"/>
                  <a:gd name="T76" fmla="*/ 1906 w 2043"/>
                  <a:gd name="T77" fmla="*/ 917 h 924"/>
                  <a:gd name="T78" fmla="*/ 2031 w 2043"/>
                  <a:gd name="T79" fmla="*/ 802 h 924"/>
                  <a:gd name="T80" fmla="*/ 2039 w 2043"/>
                  <a:gd name="T81" fmla="*/ 799 h 924"/>
                  <a:gd name="T82" fmla="*/ 2043 w 2043"/>
                  <a:gd name="T83" fmla="*/ 134 h 924"/>
                  <a:gd name="T84" fmla="*/ 2039 w 2043"/>
                  <a:gd name="T85" fmla="*/ 126 h 924"/>
                  <a:gd name="T86" fmla="*/ 2031 w 2043"/>
                  <a:gd name="T87" fmla="*/ 122 h 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43" h="924">
                    <a:moveTo>
                      <a:pt x="2031" y="122"/>
                    </a:moveTo>
                    <a:lnTo>
                      <a:pt x="1907" y="122"/>
                    </a:lnTo>
                    <a:lnTo>
                      <a:pt x="1907" y="12"/>
                    </a:lnTo>
                    <a:lnTo>
                      <a:pt x="1907" y="12"/>
                    </a:lnTo>
                    <a:lnTo>
                      <a:pt x="1906" y="8"/>
                    </a:lnTo>
                    <a:lnTo>
                      <a:pt x="1903" y="4"/>
                    </a:lnTo>
                    <a:lnTo>
                      <a:pt x="1900" y="1"/>
                    </a:lnTo>
                    <a:lnTo>
                      <a:pt x="1895" y="0"/>
                    </a:lnTo>
                    <a:lnTo>
                      <a:pt x="148" y="0"/>
                    </a:lnTo>
                    <a:lnTo>
                      <a:pt x="148" y="0"/>
                    </a:lnTo>
                    <a:lnTo>
                      <a:pt x="143" y="1"/>
                    </a:lnTo>
                    <a:lnTo>
                      <a:pt x="140" y="4"/>
                    </a:lnTo>
                    <a:lnTo>
                      <a:pt x="137" y="8"/>
                    </a:lnTo>
                    <a:lnTo>
                      <a:pt x="136" y="12"/>
                    </a:lnTo>
                    <a:lnTo>
                      <a:pt x="136" y="122"/>
                    </a:lnTo>
                    <a:lnTo>
                      <a:pt x="12" y="122"/>
                    </a:lnTo>
                    <a:lnTo>
                      <a:pt x="12" y="122"/>
                    </a:lnTo>
                    <a:lnTo>
                      <a:pt x="7" y="123"/>
                    </a:lnTo>
                    <a:lnTo>
                      <a:pt x="4" y="126"/>
                    </a:lnTo>
                    <a:lnTo>
                      <a:pt x="1" y="130"/>
                    </a:lnTo>
                    <a:lnTo>
                      <a:pt x="0" y="134"/>
                    </a:lnTo>
                    <a:lnTo>
                      <a:pt x="0" y="592"/>
                    </a:lnTo>
                    <a:lnTo>
                      <a:pt x="0" y="592"/>
                    </a:lnTo>
                    <a:lnTo>
                      <a:pt x="1" y="597"/>
                    </a:lnTo>
                    <a:lnTo>
                      <a:pt x="4" y="601"/>
                    </a:lnTo>
                    <a:lnTo>
                      <a:pt x="7" y="603"/>
                    </a:lnTo>
                    <a:lnTo>
                      <a:pt x="12" y="604"/>
                    </a:lnTo>
                    <a:lnTo>
                      <a:pt x="12" y="604"/>
                    </a:lnTo>
                    <a:lnTo>
                      <a:pt x="17" y="603"/>
                    </a:lnTo>
                    <a:lnTo>
                      <a:pt x="20" y="601"/>
                    </a:lnTo>
                    <a:lnTo>
                      <a:pt x="23" y="597"/>
                    </a:lnTo>
                    <a:lnTo>
                      <a:pt x="24" y="592"/>
                    </a:lnTo>
                    <a:lnTo>
                      <a:pt x="24" y="146"/>
                    </a:lnTo>
                    <a:lnTo>
                      <a:pt x="241" y="146"/>
                    </a:lnTo>
                    <a:lnTo>
                      <a:pt x="241" y="146"/>
                    </a:lnTo>
                    <a:lnTo>
                      <a:pt x="245" y="145"/>
                    </a:lnTo>
                    <a:lnTo>
                      <a:pt x="249" y="143"/>
                    </a:lnTo>
                    <a:lnTo>
                      <a:pt x="252" y="139"/>
                    </a:lnTo>
                    <a:lnTo>
                      <a:pt x="253" y="134"/>
                    </a:lnTo>
                    <a:lnTo>
                      <a:pt x="253" y="134"/>
                    </a:lnTo>
                    <a:lnTo>
                      <a:pt x="252" y="130"/>
                    </a:lnTo>
                    <a:lnTo>
                      <a:pt x="249" y="126"/>
                    </a:lnTo>
                    <a:lnTo>
                      <a:pt x="245" y="123"/>
                    </a:lnTo>
                    <a:lnTo>
                      <a:pt x="241" y="122"/>
                    </a:lnTo>
                    <a:lnTo>
                      <a:pt x="160" y="122"/>
                    </a:lnTo>
                    <a:lnTo>
                      <a:pt x="160" y="24"/>
                    </a:lnTo>
                    <a:lnTo>
                      <a:pt x="1883" y="24"/>
                    </a:lnTo>
                    <a:lnTo>
                      <a:pt x="1883" y="122"/>
                    </a:lnTo>
                    <a:lnTo>
                      <a:pt x="372" y="122"/>
                    </a:lnTo>
                    <a:lnTo>
                      <a:pt x="372" y="122"/>
                    </a:lnTo>
                    <a:lnTo>
                      <a:pt x="367" y="123"/>
                    </a:lnTo>
                    <a:lnTo>
                      <a:pt x="364" y="126"/>
                    </a:lnTo>
                    <a:lnTo>
                      <a:pt x="360" y="130"/>
                    </a:lnTo>
                    <a:lnTo>
                      <a:pt x="359" y="134"/>
                    </a:lnTo>
                    <a:lnTo>
                      <a:pt x="359" y="134"/>
                    </a:lnTo>
                    <a:lnTo>
                      <a:pt x="360" y="139"/>
                    </a:lnTo>
                    <a:lnTo>
                      <a:pt x="364" y="143"/>
                    </a:lnTo>
                    <a:lnTo>
                      <a:pt x="367" y="145"/>
                    </a:lnTo>
                    <a:lnTo>
                      <a:pt x="372" y="146"/>
                    </a:lnTo>
                    <a:lnTo>
                      <a:pt x="2019" y="146"/>
                    </a:lnTo>
                    <a:lnTo>
                      <a:pt x="2019" y="778"/>
                    </a:lnTo>
                    <a:lnTo>
                      <a:pt x="1802" y="778"/>
                    </a:lnTo>
                    <a:lnTo>
                      <a:pt x="1802" y="778"/>
                    </a:lnTo>
                    <a:lnTo>
                      <a:pt x="1797" y="779"/>
                    </a:lnTo>
                    <a:lnTo>
                      <a:pt x="1794" y="782"/>
                    </a:lnTo>
                    <a:lnTo>
                      <a:pt x="1791" y="786"/>
                    </a:lnTo>
                    <a:lnTo>
                      <a:pt x="1790" y="790"/>
                    </a:lnTo>
                    <a:lnTo>
                      <a:pt x="1790" y="790"/>
                    </a:lnTo>
                    <a:lnTo>
                      <a:pt x="1791" y="795"/>
                    </a:lnTo>
                    <a:lnTo>
                      <a:pt x="1794" y="799"/>
                    </a:lnTo>
                    <a:lnTo>
                      <a:pt x="1797" y="801"/>
                    </a:lnTo>
                    <a:lnTo>
                      <a:pt x="1802" y="802"/>
                    </a:lnTo>
                    <a:lnTo>
                      <a:pt x="1883" y="802"/>
                    </a:lnTo>
                    <a:lnTo>
                      <a:pt x="1883" y="900"/>
                    </a:lnTo>
                    <a:lnTo>
                      <a:pt x="160" y="900"/>
                    </a:lnTo>
                    <a:lnTo>
                      <a:pt x="160" y="802"/>
                    </a:lnTo>
                    <a:lnTo>
                      <a:pt x="1670" y="802"/>
                    </a:lnTo>
                    <a:lnTo>
                      <a:pt x="1670" y="802"/>
                    </a:lnTo>
                    <a:lnTo>
                      <a:pt x="1675" y="801"/>
                    </a:lnTo>
                    <a:lnTo>
                      <a:pt x="1678" y="799"/>
                    </a:lnTo>
                    <a:lnTo>
                      <a:pt x="1682" y="795"/>
                    </a:lnTo>
                    <a:lnTo>
                      <a:pt x="1683" y="790"/>
                    </a:lnTo>
                    <a:lnTo>
                      <a:pt x="1683" y="790"/>
                    </a:lnTo>
                    <a:lnTo>
                      <a:pt x="1682" y="786"/>
                    </a:lnTo>
                    <a:lnTo>
                      <a:pt x="1678" y="782"/>
                    </a:lnTo>
                    <a:lnTo>
                      <a:pt x="1675" y="779"/>
                    </a:lnTo>
                    <a:lnTo>
                      <a:pt x="1670" y="778"/>
                    </a:lnTo>
                    <a:lnTo>
                      <a:pt x="24" y="778"/>
                    </a:lnTo>
                    <a:lnTo>
                      <a:pt x="24" y="721"/>
                    </a:lnTo>
                    <a:lnTo>
                      <a:pt x="24" y="721"/>
                    </a:lnTo>
                    <a:lnTo>
                      <a:pt x="23" y="717"/>
                    </a:lnTo>
                    <a:lnTo>
                      <a:pt x="20" y="713"/>
                    </a:lnTo>
                    <a:lnTo>
                      <a:pt x="17" y="710"/>
                    </a:lnTo>
                    <a:lnTo>
                      <a:pt x="12" y="709"/>
                    </a:lnTo>
                    <a:lnTo>
                      <a:pt x="12" y="709"/>
                    </a:lnTo>
                    <a:lnTo>
                      <a:pt x="7" y="710"/>
                    </a:lnTo>
                    <a:lnTo>
                      <a:pt x="4" y="713"/>
                    </a:lnTo>
                    <a:lnTo>
                      <a:pt x="1" y="717"/>
                    </a:lnTo>
                    <a:lnTo>
                      <a:pt x="0" y="721"/>
                    </a:lnTo>
                    <a:lnTo>
                      <a:pt x="0" y="790"/>
                    </a:lnTo>
                    <a:lnTo>
                      <a:pt x="0" y="790"/>
                    </a:lnTo>
                    <a:lnTo>
                      <a:pt x="1" y="795"/>
                    </a:lnTo>
                    <a:lnTo>
                      <a:pt x="4" y="799"/>
                    </a:lnTo>
                    <a:lnTo>
                      <a:pt x="7" y="801"/>
                    </a:lnTo>
                    <a:lnTo>
                      <a:pt x="12" y="802"/>
                    </a:lnTo>
                    <a:lnTo>
                      <a:pt x="136" y="802"/>
                    </a:lnTo>
                    <a:lnTo>
                      <a:pt x="136" y="912"/>
                    </a:lnTo>
                    <a:lnTo>
                      <a:pt x="136" y="912"/>
                    </a:lnTo>
                    <a:lnTo>
                      <a:pt x="137" y="917"/>
                    </a:lnTo>
                    <a:lnTo>
                      <a:pt x="140" y="921"/>
                    </a:lnTo>
                    <a:lnTo>
                      <a:pt x="143" y="923"/>
                    </a:lnTo>
                    <a:lnTo>
                      <a:pt x="148" y="924"/>
                    </a:lnTo>
                    <a:lnTo>
                      <a:pt x="1895" y="924"/>
                    </a:lnTo>
                    <a:lnTo>
                      <a:pt x="1895" y="924"/>
                    </a:lnTo>
                    <a:lnTo>
                      <a:pt x="1900" y="923"/>
                    </a:lnTo>
                    <a:lnTo>
                      <a:pt x="1903" y="921"/>
                    </a:lnTo>
                    <a:lnTo>
                      <a:pt x="1906" y="917"/>
                    </a:lnTo>
                    <a:lnTo>
                      <a:pt x="1907" y="912"/>
                    </a:lnTo>
                    <a:lnTo>
                      <a:pt x="1907" y="802"/>
                    </a:lnTo>
                    <a:lnTo>
                      <a:pt x="2031" y="802"/>
                    </a:lnTo>
                    <a:lnTo>
                      <a:pt x="2031" y="802"/>
                    </a:lnTo>
                    <a:lnTo>
                      <a:pt x="2036" y="801"/>
                    </a:lnTo>
                    <a:lnTo>
                      <a:pt x="2039" y="799"/>
                    </a:lnTo>
                    <a:lnTo>
                      <a:pt x="2042" y="795"/>
                    </a:lnTo>
                    <a:lnTo>
                      <a:pt x="2043" y="790"/>
                    </a:lnTo>
                    <a:lnTo>
                      <a:pt x="2043" y="134"/>
                    </a:lnTo>
                    <a:lnTo>
                      <a:pt x="2043" y="134"/>
                    </a:lnTo>
                    <a:lnTo>
                      <a:pt x="2042" y="130"/>
                    </a:lnTo>
                    <a:lnTo>
                      <a:pt x="2039" y="126"/>
                    </a:lnTo>
                    <a:lnTo>
                      <a:pt x="2036" y="123"/>
                    </a:lnTo>
                    <a:lnTo>
                      <a:pt x="2031" y="122"/>
                    </a:lnTo>
                    <a:lnTo>
                      <a:pt x="2031" y="122"/>
                    </a:lnTo>
                    <a:close/>
                  </a:path>
                </a:pathLst>
              </a:custGeom>
              <a:solidFill>
                <a:schemeClr val="accent6"/>
              </a:solidFill>
              <a:ln w="0">
                <a:solidFill>
                  <a:schemeClr val="accent6"/>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74" name="Freeform 6">
                <a:extLst>
                  <a:ext uri="{FF2B5EF4-FFF2-40B4-BE49-F238E27FC236}">
                    <a16:creationId xmlns:a16="http://schemas.microsoft.com/office/drawing/2014/main" id="{1FA3D218-975C-4318-92C8-881FF4E69410}"/>
                  </a:ext>
                </a:extLst>
              </p:cNvPr>
              <p:cNvSpPr>
                <a:spLocks noEditPoints="1"/>
              </p:cNvSpPr>
              <p:nvPr/>
            </p:nvSpPr>
            <p:spPr bwMode="auto">
              <a:xfrm>
                <a:off x="7510463" y="3402013"/>
                <a:ext cx="158750" cy="149225"/>
              </a:xfrm>
              <a:custGeom>
                <a:avLst/>
                <a:gdLst>
                  <a:gd name="T0" fmla="*/ 54 w 301"/>
                  <a:gd name="T1" fmla="*/ 272 h 284"/>
                  <a:gd name="T2" fmla="*/ 54 w 301"/>
                  <a:gd name="T3" fmla="*/ 272 h 284"/>
                  <a:gd name="T4" fmla="*/ 55 w 301"/>
                  <a:gd name="T5" fmla="*/ 277 h 284"/>
                  <a:gd name="T6" fmla="*/ 58 w 301"/>
                  <a:gd name="T7" fmla="*/ 281 h 284"/>
                  <a:gd name="T8" fmla="*/ 62 w 301"/>
                  <a:gd name="T9" fmla="*/ 283 h 284"/>
                  <a:gd name="T10" fmla="*/ 66 w 301"/>
                  <a:gd name="T11" fmla="*/ 284 h 284"/>
                  <a:gd name="T12" fmla="*/ 235 w 301"/>
                  <a:gd name="T13" fmla="*/ 284 h 284"/>
                  <a:gd name="T14" fmla="*/ 235 w 301"/>
                  <a:gd name="T15" fmla="*/ 284 h 284"/>
                  <a:gd name="T16" fmla="*/ 240 w 301"/>
                  <a:gd name="T17" fmla="*/ 283 h 284"/>
                  <a:gd name="T18" fmla="*/ 244 w 301"/>
                  <a:gd name="T19" fmla="*/ 281 h 284"/>
                  <a:gd name="T20" fmla="*/ 246 w 301"/>
                  <a:gd name="T21" fmla="*/ 277 h 284"/>
                  <a:gd name="T22" fmla="*/ 247 w 301"/>
                  <a:gd name="T23" fmla="*/ 272 h 284"/>
                  <a:gd name="T24" fmla="*/ 247 w 301"/>
                  <a:gd name="T25" fmla="*/ 211 h 284"/>
                  <a:gd name="T26" fmla="*/ 289 w 301"/>
                  <a:gd name="T27" fmla="*/ 211 h 284"/>
                  <a:gd name="T28" fmla="*/ 289 w 301"/>
                  <a:gd name="T29" fmla="*/ 211 h 284"/>
                  <a:gd name="T30" fmla="*/ 294 w 301"/>
                  <a:gd name="T31" fmla="*/ 210 h 284"/>
                  <a:gd name="T32" fmla="*/ 298 w 301"/>
                  <a:gd name="T33" fmla="*/ 208 h 284"/>
                  <a:gd name="T34" fmla="*/ 300 w 301"/>
                  <a:gd name="T35" fmla="*/ 204 h 284"/>
                  <a:gd name="T36" fmla="*/ 301 w 301"/>
                  <a:gd name="T37" fmla="*/ 199 h 284"/>
                  <a:gd name="T38" fmla="*/ 301 w 301"/>
                  <a:gd name="T39" fmla="*/ 12 h 284"/>
                  <a:gd name="T40" fmla="*/ 301 w 301"/>
                  <a:gd name="T41" fmla="*/ 12 h 284"/>
                  <a:gd name="T42" fmla="*/ 300 w 301"/>
                  <a:gd name="T43" fmla="*/ 8 h 284"/>
                  <a:gd name="T44" fmla="*/ 298 w 301"/>
                  <a:gd name="T45" fmla="*/ 4 h 284"/>
                  <a:gd name="T46" fmla="*/ 294 w 301"/>
                  <a:gd name="T47" fmla="*/ 1 h 284"/>
                  <a:gd name="T48" fmla="*/ 289 w 301"/>
                  <a:gd name="T49" fmla="*/ 0 h 284"/>
                  <a:gd name="T50" fmla="*/ 12 w 301"/>
                  <a:gd name="T51" fmla="*/ 0 h 284"/>
                  <a:gd name="T52" fmla="*/ 12 w 301"/>
                  <a:gd name="T53" fmla="*/ 0 h 284"/>
                  <a:gd name="T54" fmla="*/ 8 w 301"/>
                  <a:gd name="T55" fmla="*/ 1 h 284"/>
                  <a:gd name="T56" fmla="*/ 4 w 301"/>
                  <a:gd name="T57" fmla="*/ 4 h 284"/>
                  <a:gd name="T58" fmla="*/ 1 w 301"/>
                  <a:gd name="T59" fmla="*/ 8 h 284"/>
                  <a:gd name="T60" fmla="*/ 0 w 301"/>
                  <a:gd name="T61" fmla="*/ 12 h 284"/>
                  <a:gd name="T62" fmla="*/ 0 w 301"/>
                  <a:gd name="T63" fmla="*/ 199 h 284"/>
                  <a:gd name="T64" fmla="*/ 0 w 301"/>
                  <a:gd name="T65" fmla="*/ 199 h 284"/>
                  <a:gd name="T66" fmla="*/ 1 w 301"/>
                  <a:gd name="T67" fmla="*/ 204 h 284"/>
                  <a:gd name="T68" fmla="*/ 4 w 301"/>
                  <a:gd name="T69" fmla="*/ 208 h 284"/>
                  <a:gd name="T70" fmla="*/ 8 w 301"/>
                  <a:gd name="T71" fmla="*/ 210 h 284"/>
                  <a:gd name="T72" fmla="*/ 12 w 301"/>
                  <a:gd name="T73" fmla="*/ 211 h 284"/>
                  <a:gd name="T74" fmla="*/ 54 w 301"/>
                  <a:gd name="T75" fmla="*/ 211 h 284"/>
                  <a:gd name="T76" fmla="*/ 54 w 301"/>
                  <a:gd name="T77" fmla="*/ 272 h 284"/>
                  <a:gd name="T78" fmla="*/ 25 w 301"/>
                  <a:gd name="T79" fmla="*/ 187 h 284"/>
                  <a:gd name="T80" fmla="*/ 25 w 301"/>
                  <a:gd name="T81" fmla="*/ 24 h 284"/>
                  <a:gd name="T82" fmla="*/ 276 w 301"/>
                  <a:gd name="T83" fmla="*/ 24 h 284"/>
                  <a:gd name="T84" fmla="*/ 276 w 301"/>
                  <a:gd name="T85" fmla="*/ 187 h 284"/>
                  <a:gd name="T86" fmla="*/ 235 w 301"/>
                  <a:gd name="T87" fmla="*/ 187 h 284"/>
                  <a:gd name="T88" fmla="*/ 235 w 301"/>
                  <a:gd name="T89" fmla="*/ 187 h 284"/>
                  <a:gd name="T90" fmla="*/ 231 w 301"/>
                  <a:gd name="T91" fmla="*/ 188 h 284"/>
                  <a:gd name="T92" fmla="*/ 227 w 301"/>
                  <a:gd name="T93" fmla="*/ 191 h 284"/>
                  <a:gd name="T94" fmla="*/ 224 w 301"/>
                  <a:gd name="T95" fmla="*/ 195 h 284"/>
                  <a:gd name="T96" fmla="*/ 223 w 301"/>
                  <a:gd name="T97" fmla="*/ 199 h 284"/>
                  <a:gd name="T98" fmla="*/ 223 w 301"/>
                  <a:gd name="T99" fmla="*/ 260 h 284"/>
                  <a:gd name="T100" fmla="*/ 78 w 301"/>
                  <a:gd name="T101" fmla="*/ 260 h 284"/>
                  <a:gd name="T102" fmla="*/ 78 w 301"/>
                  <a:gd name="T103" fmla="*/ 199 h 284"/>
                  <a:gd name="T104" fmla="*/ 78 w 301"/>
                  <a:gd name="T105" fmla="*/ 199 h 284"/>
                  <a:gd name="T106" fmla="*/ 77 w 301"/>
                  <a:gd name="T107" fmla="*/ 195 h 284"/>
                  <a:gd name="T108" fmla="*/ 75 w 301"/>
                  <a:gd name="T109" fmla="*/ 191 h 284"/>
                  <a:gd name="T110" fmla="*/ 71 w 301"/>
                  <a:gd name="T111" fmla="*/ 188 h 284"/>
                  <a:gd name="T112" fmla="*/ 66 w 301"/>
                  <a:gd name="T113" fmla="*/ 187 h 284"/>
                  <a:gd name="T114" fmla="*/ 25 w 301"/>
                  <a:gd name="T115" fmla="*/ 187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1" h="284">
                    <a:moveTo>
                      <a:pt x="54" y="272"/>
                    </a:moveTo>
                    <a:lnTo>
                      <a:pt x="54" y="272"/>
                    </a:lnTo>
                    <a:lnTo>
                      <a:pt x="55" y="277"/>
                    </a:lnTo>
                    <a:lnTo>
                      <a:pt x="58" y="281"/>
                    </a:lnTo>
                    <a:lnTo>
                      <a:pt x="62" y="283"/>
                    </a:lnTo>
                    <a:lnTo>
                      <a:pt x="66" y="284"/>
                    </a:lnTo>
                    <a:lnTo>
                      <a:pt x="235" y="284"/>
                    </a:lnTo>
                    <a:lnTo>
                      <a:pt x="235" y="284"/>
                    </a:lnTo>
                    <a:lnTo>
                      <a:pt x="240" y="283"/>
                    </a:lnTo>
                    <a:lnTo>
                      <a:pt x="244" y="281"/>
                    </a:lnTo>
                    <a:lnTo>
                      <a:pt x="246" y="277"/>
                    </a:lnTo>
                    <a:lnTo>
                      <a:pt x="247" y="272"/>
                    </a:lnTo>
                    <a:lnTo>
                      <a:pt x="247" y="211"/>
                    </a:lnTo>
                    <a:lnTo>
                      <a:pt x="289" y="211"/>
                    </a:lnTo>
                    <a:lnTo>
                      <a:pt x="289" y="211"/>
                    </a:lnTo>
                    <a:lnTo>
                      <a:pt x="294" y="210"/>
                    </a:lnTo>
                    <a:lnTo>
                      <a:pt x="298" y="208"/>
                    </a:lnTo>
                    <a:lnTo>
                      <a:pt x="300" y="204"/>
                    </a:lnTo>
                    <a:lnTo>
                      <a:pt x="301" y="199"/>
                    </a:lnTo>
                    <a:lnTo>
                      <a:pt x="301" y="12"/>
                    </a:lnTo>
                    <a:lnTo>
                      <a:pt x="301" y="12"/>
                    </a:lnTo>
                    <a:lnTo>
                      <a:pt x="300" y="8"/>
                    </a:lnTo>
                    <a:lnTo>
                      <a:pt x="298" y="4"/>
                    </a:lnTo>
                    <a:lnTo>
                      <a:pt x="294" y="1"/>
                    </a:lnTo>
                    <a:lnTo>
                      <a:pt x="289" y="0"/>
                    </a:lnTo>
                    <a:lnTo>
                      <a:pt x="12" y="0"/>
                    </a:lnTo>
                    <a:lnTo>
                      <a:pt x="12" y="0"/>
                    </a:lnTo>
                    <a:lnTo>
                      <a:pt x="8" y="1"/>
                    </a:lnTo>
                    <a:lnTo>
                      <a:pt x="4" y="4"/>
                    </a:lnTo>
                    <a:lnTo>
                      <a:pt x="1" y="8"/>
                    </a:lnTo>
                    <a:lnTo>
                      <a:pt x="0" y="12"/>
                    </a:lnTo>
                    <a:lnTo>
                      <a:pt x="0" y="199"/>
                    </a:lnTo>
                    <a:lnTo>
                      <a:pt x="0" y="199"/>
                    </a:lnTo>
                    <a:lnTo>
                      <a:pt x="1" y="204"/>
                    </a:lnTo>
                    <a:lnTo>
                      <a:pt x="4" y="208"/>
                    </a:lnTo>
                    <a:lnTo>
                      <a:pt x="8" y="210"/>
                    </a:lnTo>
                    <a:lnTo>
                      <a:pt x="12" y="211"/>
                    </a:lnTo>
                    <a:lnTo>
                      <a:pt x="54" y="211"/>
                    </a:lnTo>
                    <a:lnTo>
                      <a:pt x="54" y="272"/>
                    </a:lnTo>
                    <a:close/>
                    <a:moveTo>
                      <a:pt x="25" y="187"/>
                    </a:moveTo>
                    <a:lnTo>
                      <a:pt x="25" y="24"/>
                    </a:lnTo>
                    <a:lnTo>
                      <a:pt x="276" y="24"/>
                    </a:lnTo>
                    <a:lnTo>
                      <a:pt x="276" y="187"/>
                    </a:lnTo>
                    <a:lnTo>
                      <a:pt x="235" y="187"/>
                    </a:lnTo>
                    <a:lnTo>
                      <a:pt x="235" y="187"/>
                    </a:lnTo>
                    <a:lnTo>
                      <a:pt x="231" y="188"/>
                    </a:lnTo>
                    <a:lnTo>
                      <a:pt x="227" y="191"/>
                    </a:lnTo>
                    <a:lnTo>
                      <a:pt x="224" y="195"/>
                    </a:lnTo>
                    <a:lnTo>
                      <a:pt x="223" y="199"/>
                    </a:lnTo>
                    <a:lnTo>
                      <a:pt x="223" y="260"/>
                    </a:lnTo>
                    <a:lnTo>
                      <a:pt x="78" y="260"/>
                    </a:lnTo>
                    <a:lnTo>
                      <a:pt x="78" y="199"/>
                    </a:lnTo>
                    <a:lnTo>
                      <a:pt x="78" y="199"/>
                    </a:lnTo>
                    <a:lnTo>
                      <a:pt x="77" y="195"/>
                    </a:lnTo>
                    <a:lnTo>
                      <a:pt x="75" y="191"/>
                    </a:lnTo>
                    <a:lnTo>
                      <a:pt x="71" y="188"/>
                    </a:lnTo>
                    <a:lnTo>
                      <a:pt x="66" y="187"/>
                    </a:lnTo>
                    <a:lnTo>
                      <a:pt x="25" y="187"/>
                    </a:lnTo>
                    <a:close/>
                  </a:path>
                </a:pathLst>
              </a:custGeom>
              <a:solidFill>
                <a:schemeClr val="accent6"/>
              </a:solidFill>
              <a:ln w="0">
                <a:solidFill>
                  <a:schemeClr val="accent6"/>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75" name="Freeform 7">
                <a:extLst>
                  <a:ext uri="{FF2B5EF4-FFF2-40B4-BE49-F238E27FC236}">
                    <a16:creationId xmlns:a16="http://schemas.microsoft.com/office/drawing/2014/main" id="{63B96214-8290-42E6-AD85-2DD6CAEDF060}"/>
                  </a:ext>
                </a:extLst>
              </p:cNvPr>
              <p:cNvSpPr>
                <a:spLocks noEditPoints="1"/>
              </p:cNvSpPr>
              <p:nvPr/>
            </p:nvSpPr>
            <p:spPr bwMode="auto">
              <a:xfrm>
                <a:off x="7310438" y="3402013"/>
                <a:ext cx="160338" cy="149225"/>
              </a:xfrm>
              <a:custGeom>
                <a:avLst/>
                <a:gdLst>
                  <a:gd name="T0" fmla="*/ 54 w 301"/>
                  <a:gd name="T1" fmla="*/ 272 h 284"/>
                  <a:gd name="T2" fmla="*/ 54 w 301"/>
                  <a:gd name="T3" fmla="*/ 272 h 284"/>
                  <a:gd name="T4" fmla="*/ 55 w 301"/>
                  <a:gd name="T5" fmla="*/ 277 h 284"/>
                  <a:gd name="T6" fmla="*/ 58 w 301"/>
                  <a:gd name="T7" fmla="*/ 281 h 284"/>
                  <a:gd name="T8" fmla="*/ 61 w 301"/>
                  <a:gd name="T9" fmla="*/ 283 h 284"/>
                  <a:gd name="T10" fmla="*/ 66 w 301"/>
                  <a:gd name="T11" fmla="*/ 284 h 284"/>
                  <a:gd name="T12" fmla="*/ 235 w 301"/>
                  <a:gd name="T13" fmla="*/ 284 h 284"/>
                  <a:gd name="T14" fmla="*/ 235 w 301"/>
                  <a:gd name="T15" fmla="*/ 284 h 284"/>
                  <a:gd name="T16" fmla="*/ 240 w 301"/>
                  <a:gd name="T17" fmla="*/ 283 h 284"/>
                  <a:gd name="T18" fmla="*/ 243 w 301"/>
                  <a:gd name="T19" fmla="*/ 281 h 284"/>
                  <a:gd name="T20" fmla="*/ 246 w 301"/>
                  <a:gd name="T21" fmla="*/ 277 h 284"/>
                  <a:gd name="T22" fmla="*/ 247 w 301"/>
                  <a:gd name="T23" fmla="*/ 272 h 284"/>
                  <a:gd name="T24" fmla="*/ 247 w 301"/>
                  <a:gd name="T25" fmla="*/ 211 h 284"/>
                  <a:gd name="T26" fmla="*/ 289 w 301"/>
                  <a:gd name="T27" fmla="*/ 211 h 284"/>
                  <a:gd name="T28" fmla="*/ 289 w 301"/>
                  <a:gd name="T29" fmla="*/ 211 h 284"/>
                  <a:gd name="T30" fmla="*/ 294 w 301"/>
                  <a:gd name="T31" fmla="*/ 210 h 284"/>
                  <a:gd name="T32" fmla="*/ 298 w 301"/>
                  <a:gd name="T33" fmla="*/ 208 h 284"/>
                  <a:gd name="T34" fmla="*/ 300 w 301"/>
                  <a:gd name="T35" fmla="*/ 204 h 284"/>
                  <a:gd name="T36" fmla="*/ 301 w 301"/>
                  <a:gd name="T37" fmla="*/ 199 h 284"/>
                  <a:gd name="T38" fmla="*/ 301 w 301"/>
                  <a:gd name="T39" fmla="*/ 12 h 284"/>
                  <a:gd name="T40" fmla="*/ 301 w 301"/>
                  <a:gd name="T41" fmla="*/ 12 h 284"/>
                  <a:gd name="T42" fmla="*/ 300 w 301"/>
                  <a:gd name="T43" fmla="*/ 8 h 284"/>
                  <a:gd name="T44" fmla="*/ 298 w 301"/>
                  <a:gd name="T45" fmla="*/ 4 h 284"/>
                  <a:gd name="T46" fmla="*/ 294 w 301"/>
                  <a:gd name="T47" fmla="*/ 1 h 284"/>
                  <a:gd name="T48" fmla="*/ 289 w 301"/>
                  <a:gd name="T49" fmla="*/ 0 h 284"/>
                  <a:gd name="T50" fmla="*/ 13 w 301"/>
                  <a:gd name="T51" fmla="*/ 0 h 284"/>
                  <a:gd name="T52" fmla="*/ 13 w 301"/>
                  <a:gd name="T53" fmla="*/ 0 h 284"/>
                  <a:gd name="T54" fmla="*/ 8 w 301"/>
                  <a:gd name="T55" fmla="*/ 1 h 284"/>
                  <a:gd name="T56" fmla="*/ 5 w 301"/>
                  <a:gd name="T57" fmla="*/ 4 h 284"/>
                  <a:gd name="T58" fmla="*/ 1 w 301"/>
                  <a:gd name="T59" fmla="*/ 8 h 284"/>
                  <a:gd name="T60" fmla="*/ 0 w 301"/>
                  <a:gd name="T61" fmla="*/ 12 h 284"/>
                  <a:gd name="T62" fmla="*/ 0 w 301"/>
                  <a:gd name="T63" fmla="*/ 199 h 284"/>
                  <a:gd name="T64" fmla="*/ 0 w 301"/>
                  <a:gd name="T65" fmla="*/ 199 h 284"/>
                  <a:gd name="T66" fmla="*/ 1 w 301"/>
                  <a:gd name="T67" fmla="*/ 204 h 284"/>
                  <a:gd name="T68" fmla="*/ 5 w 301"/>
                  <a:gd name="T69" fmla="*/ 208 h 284"/>
                  <a:gd name="T70" fmla="*/ 8 w 301"/>
                  <a:gd name="T71" fmla="*/ 210 h 284"/>
                  <a:gd name="T72" fmla="*/ 13 w 301"/>
                  <a:gd name="T73" fmla="*/ 211 h 284"/>
                  <a:gd name="T74" fmla="*/ 54 w 301"/>
                  <a:gd name="T75" fmla="*/ 211 h 284"/>
                  <a:gd name="T76" fmla="*/ 54 w 301"/>
                  <a:gd name="T77" fmla="*/ 272 h 284"/>
                  <a:gd name="T78" fmla="*/ 25 w 301"/>
                  <a:gd name="T79" fmla="*/ 187 h 284"/>
                  <a:gd name="T80" fmla="*/ 25 w 301"/>
                  <a:gd name="T81" fmla="*/ 24 h 284"/>
                  <a:gd name="T82" fmla="*/ 277 w 301"/>
                  <a:gd name="T83" fmla="*/ 24 h 284"/>
                  <a:gd name="T84" fmla="*/ 277 w 301"/>
                  <a:gd name="T85" fmla="*/ 187 h 284"/>
                  <a:gd name="T86" fmla="*/ 235 w 301"/>
                  <a:gd name="T87" fmla="*/ 187 h 284"/>
                  <a:gd name="T88" fmla="*/ 235 w 301"/>
                  <a:gd name="T89" fmla="*/ 187 h 284"/>
                  <a:gd name="T90" fmla="*/ 230 w 301"/>
                  <a:gd name="T91" fmla="*/ 188 h 284"/>
                  <a:gd name="T92" fmla="*/ 227 w 301"/>
                  <a:gd name="T93" fmla="*/ 191 h 284"/>
                  <a:gd name="T94" fmla="*/ 224 w 301"/>
                  <a:gd name="T95" fmla="*/ 195 h 284"/>
                  <a:gd name="T96" fmla="*/ 223 w 301"/>
                  <a:gd name="T97" fmla="*/ 199 h 284"/>
                  <a:gd name="T98" fmla="*/ 223 w 301"/>
                  <a:gd name="T99" fmla="*/ 260 h 284"/>
                  <a:gd name="T100" fmla="*/ 79 w 301"/>
                  <a:gd name="T101" fmla="*/ 260 h 284"/>
                  <a:gd name="T102" fmla="*/ 79 w 301"/>
                  <a:gd name="T103" fmla="*/ 199 h 284"/>
                  <a:gd name="T104" fmla="*/ 79 w 301"/>
                  <a:gd name="T105" fmla="*/ 199 h 284"/>
                  <a:gd name="T106" fmla="*/ 78 w 301"/>
                  <a:gd name="T107" fmla="*/ 195 h 284"/>
                  <a:gd name="T108" fmla="*/ 76 w 301"/>
                  <a:gd name="T109" fmla="*/ 191 h 284"/>
                  <a:gd name="T110" fmla="*/ 72 w 301"/>
                  <a:gd name="T111" fmla="*/ 188 h 284"/>
                  <a:gd name="T112" fmla="*/ 66 w 301"/>
                  <a:gd name="T113" fmla="*/ 187 h 284"/>
                  <a:gd name="T114" fmla="*/ 25 w 301"/>
                  <a:gd name="T115" fmla="*/ 187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1" h="284">
                    <a:moveTo>
                      <a:pt x="54" y="272"/>
                    </a:moveTo>
                    <a:lnTo>
                      <a:pt x="54" y="272"/>
                    </a:lnTo>
                    <a:lnTo>
                      <a:pt x="55" y="277"/>
                    </a:lnTo>
                    <a:lnTo>
                      <a:pt x="58" y="281"/>
                    </a:lnTo>
                    <a:lnTo>
                      <a:pt x="61" y="283"/>
                    </a:lnTo>
                    <a:lnTo>
                      <a:pt x="66" y="284"/>
                    </a:lnTo>
                    <a:lnTo>
                      <a:pt x="235" y="284"/>
                    </a:lnTo>
                    <a:lnTo>
                      <a:pt x="235" y="284"/>
                    </a:lnTo>
                    <a:lnTo>
                      <a:pt x="240" y="283"/>
                    </a:lnTo>
                    <a:lnTo>
                      <a:pt x="243" y="281"/>
                    </a:lnTo>
                    <a:lnTo>
                      <a:pt x="246" y="277"/>
                    </a:lnTo>
                    <a:lnTo>
                      <a:pt x="247" y="272"/>
                    </a:lnTo>
                    <a:lnTo>
                      <a:pt x="247" y="211"/>
                    </a:lnTo>
                    <a:lnTo>
                      <a:pt x="289" y="211"/>
                    </a:lnTo>
                    <a:lnTo>
                      <a:pt x="289" y="211"/>
                    </a:lnTo>
                    <a:lnTo>
                      <a:pt x="294" y="210"/>
                    </a:lnTo>
                    <a:lnTo>
                      <a:pt x="298" y="208"/>
                    </a:lnTo>
                    <a:lnTo>
                      <a:pt x="300" y="204"/>
                    </a:lnTo>
                    <a:lnTo>
                      <a:pt x="301" y="199"/>
                    </a:lnTo>
                    <a:lnTo>
                      <a:pt x="301" y="12"/>
                    </a:lnTo>
                    <a:lnTo>
                      <a:pt x="301" y="12"/>
                    </a:lnTo>
                    <a:lnTo>
                      <a:pt x="300" y="8"/>
                    </a:lnTo>
                    <a:lnTo>
                      <a:pt x="298" y="4"/>
                    </a:lnTo>
                    <a:lnTo>
                      <a:pt x="294" y="1"/>
                    </a:lnTo>
                    <a:lnTo>
                      <a:pt x="289" y="0"/>
                    </a:lnTo>
                    <a:lnTo>
                      <a:pt x="13" y="0"/>
                    </a:lnTo>
                    <a:lnTo>
                      <a:pt x="13" y="0"/>
                    </a:lnTo>
                    <a:lnTo>
                      <a:pt x="8" y="1"/>
                    </a:lnTo>
                    <a:lnTo>
                      <a:pt x="5" y="4"/>
                    </a:lnTo>
                    <a:lnTo>
                      <a:pt x="1" y="8"/>
                    </a:lnTo>
                    <a:lnTo>
                      <a:pt x="0" y="12"/>
                    </a:lnTo>
                    <a:lnTo>
                      <a:pt x="0" y="199"/>
                    </a:lnTo>
                    <a:lnTo>
                      <a:pt x="0" y="199"/>
                    </a:lnTo>
                    <a:lnTo>
                      <a:pt x="1" y="204"/>
                    </a:lnTo>
                    <a:lnTo>
                      <a:pt x="5" y="208"/>
                    </a:lnTo>
                    <a:lnTo>
                      <a:pt x="8" y="210"/>
                    </a:lnTo>
                    <a:lnTo>
                      <a:pt x="13" y="211"/>
                    </a:lnTo>
                    <a:lnTo>
                      <a:pt x="54" y="211"/>
                    </a:lnTo>
                    <a:lnTo>
                      <a:pt x="54" y="272"/>
                    </a:lnTo>
                    <a:close/>
                    <a:moveTo>
                      <a:pt x="25" y="187"/>
                    </a:moveTo>
                    <a:lnTo>
                      <a:pt x="25" y="24"/>
                    </a:lnTo>
                    <a:lnTo>
                      <a:pt x="277" y="24"/>
                    </a:lnTo>
                    <a:lnTo>
                      <a:pt x="277" y="187"/>
                    </a:lnTo>
                    <a:lnTo>
                      <a:pt x="235" y="187"/>
                    </a:lnTo>
                    <a:lnTo>
                      <a:pt x="235" y="187"/>
                    </a:lnTo>
                    <a:lnTo>
                      <a:pt x="230" y="188"/>
                    </a:lnTo>
                    <a:lnTo>
                      <a:pt x="227" y="191"/>
                    </a:lnTo>
                    <a:lnTo>
                      <a:pt x="224" y="195"/>
                    </a:lnTo>
                    <a:lnTo>
                      <a:pt x="223" y="199"/>
                    </a:lnTo>
                    <a:lnTo>
                      <a:pt x="223" y="260"/>
                    </a:lnTo>
                    <a:lnTo>
                      <a:pt x="79" y="260"/>
                    </a:lnTo>
                    <a:lnTo>
                      <a:pt x="79" y="199"/>
                    </a:lnTo>
                    <a:lnTo>
                      <a:pt x="79" y="199"/>
                    </a:lnTo>
                    <a:lnTo>
                      <a:pt x="78" y="195"/>
                    </a:lnTo>
                    <a:lnTo>
                      <a:pt x="76" y="191"/>
                    </a:lnTo>
                    <a:lnTo>
                      <a:pt x="72" y="188"/>
                    </a:lnTo>
                    <a:lnTo>
                      <a:pt x="66" y="187"/>
                    </a:lnTo>
                    <a:lnTo>
                      <a:pt x="25" y="187"/>
                    </a:lnTo>
                    <a:close/>
                  </a:path>
                </a:pathLst>
              </a:custGeom>
              <a:solidFill>
                <a:schemeClr val="accent6"/>
              </a:solidFill>
              <a:ln w="0">
                <a:solidFill>
                  <a:schemeClr val="accent6"/>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76" name="Freeform 8">
                <a:extLst>
                  <a:ext uri="{FF2B5EF4-FFF2-40B4-BE49-F238E27FC236}">
                    <a16:creationId xmlns:a16="http://schemas.microsoft.com/office/drawing/2014/main" id="{ED6574FD-5E68-4E54-8153-56DF03CF4FBB}"/>
                  </a:ext>
                </a:extLst>
              </p:cNvPr>
              <p:cNvSpPr>
                <a:spLocks noEditPoints="1"/>
              </p:cNvSpPr>
              <p:nvPr/>
            </p:nvSpPr>
            <p:spPr bwMode="auto">
              <a:xfrm>
                <a:off x="7710488" y="3402013"/>
                <a:ext cx="158750" cy="149225"/>
              </a:xfrm>
              <a:custGeom>
                <a:avLst/>
                <a:gdLst>
                  <a:gd name="T0" fmla="*/ 54 w 300"/>
                  <a:gd name="T1" fmla="*/ 272 h 284"/>
                  <a:gd name="T2" fmla="*/ 54 w 300"/>
                  <a:gd name="T3" fmla="*/ 272 h 284"/>
                  <a:gd name="T4" fmla="*/ 55 w 300"/>
                  <a:gd name="T5" fmla="*/ 277 h 284"/>
                  <a:gd name="T6" fmla="*/ 58 w 300"/>
                  <a:gd name="T7" fmla="*/ 281 h 284"/>
                  <a:gd name="T8" fmla="*/ 62 w 300"/>
                  <a:gd name="T9" fmla="*/ 283 h 284"/>
                  <a:gd name="T10" fmla="*/ 66 w 300"/>
                  <a:gd name="T11" fmla="*/ 284 h 284"/>
                  <a:gd name="T12" fmla="*/ 234 w 300"/>
                  <a:gd name="T13" fmla="*/ 284 h 284"/>
                  <a:gd name="T14" fmla="*/ 234 w 300"/>
                  <a:gd name="T15" fmla="*/ 284 h 284"/>
                  <a:gd name="T16" fmla="*/ 240 w 300"/>
                  <a:gd name="T17" fmla="*/ 283 h 284"/>
                  <a:gd name="T18" fmla="*/ 244 w 300"/>
                  <a:gd name="T19" fmla="*/ 281 h 284"/>
                  <a:gd name="T20" fmla="*/ 246 w 300"/>
                  <a:gd name="T21" fmla="*/ 277 h 284"/>
                  <a:gd name="T22" fmla="*/ 247 w 300"/>
                  <a:gd name="T23" fmla="*/ 272 h 284"/>
                  <a:gd name="T24" fmla="*/ 247 w 300"/>
                  <a:gd name="T25" fmla="*/ 211 h 284"/>
                  <a:gd name="T26" fmla="*/ 288 w 300"/>
                  <a:gd name="T27" fmla="*/ 211 h 284"/>
                  <a:gd name="T28" fmla="*/ 288 w 300"/>
                  <a:gd name="T29" fmla="*/ 211 h 284"/>
                  <a:gd name="T30" fmla="*/ 293 w 300"/>
                  <a:gd name="T31" fmla="*/ 210 h 284"/>
                  <a:gd name="T32" fmla="*/ 297 w 300"/>
                  <a:gd name="T33" fmla="*/ 208 h 284"/>
                  <a:gd name="T34" fmla="*/ 299 w 300"/>
                  <a:gd name="T35" fmla="*/ 204 h 284"/>
                  <a:gd name="T36" fmla="*/ 300 w 300"/>
                  <a:gd name="T37" fmla="*/ 199 h 284"/>
                  <a:gd name="T38" fmla="*/ 300 w 300"/>
                  <a:gd name="T39" fmla="*/ 12 h 284"/>
                  <a:gd name="T40" fmla="*/ 300 w 300"/>
                  <a:gd name="T41" fmla="*/ 12 h 284"/>
                  <a:gd name="T42" fmla="*/ 299 w 300"/>
                  <a:gd name="T43" fmla="*/ 8 h 284"/>
                  <a:gd name="T44" fmla="*/ 297 w 300"/>
                  <a:gd name="T45" fmla="*/ 4 h 284"/>
                  <a:gd name="T46" fmla="*/ 293 w 300"/>
                  <a:gd name="T47" fmla="*/ 1 h 284"/>
                  <a:gd name="T48" fmla="*/ 288 w 300"/>
                  <a:gd name="T49" fmla="*/ 0 h 284"/>
                  <a:gd name="T50" fmla="*/ 12 w 300"/>
                  <a:gd name="T51" fmla="*/ 0 h 284"/>
                  <a:gd name="T52" fmla="*/ 12 w 300"/>
                  <a:gd name="T53" fmla="*/ 0 h 284"/>
                  <a:gd name="T54" fmla="*/ 7 w 300"/>
                  <a:gd name="T55" fmla="*/ 1 h 284"/>
                  <a:gd name="T56" fmla="*/ 4 w 300"/>
                  <a:gd name="T57" fmla="*/ 4 h 284"/>
                  <a:gd name="T58" fmla="*/ 1 w 300"/>
                  <a:gd name="T59" fmla="*/ 8 h 284"/>
                  <a:gd name="T60" fmla="*/ 0 w 300"/>
                  <a:gd name="T61" fmla="*/ 12 h 284"/>
                  <a:gd name="T62" fmla="*/ 0 w 300"/>
                  <a:gd name="T63" fmla="*/ 199 h 284"/>
                  <a:gd name="T64" fmla="*/ 0 w 300"/>
                  <a:gd name="T65" fmla="*/ 199 h 284"/>
                  <a:gd name="T66" fmla="*/ 1 w 300"/>
                  <a:gd name="T67" fmla="*/ 204 h 284"/>
                  <a:gd name="T68" fmla="*/ 4 w 300"/>
                  <a:gd name="T69" fmla="*/ 208 h 284"/>
                  <a:gd name="T70" fmla="*/ 7 w 300"/>
                  <a:gd name="T71" fmla="*/ 210 h 284"/>
                  <a:gd name="T72" fmla="*/ 12 w 300"/>
                  <a:gd name="T73" fmla="*/ 211 h 284"/>
                  <a:gd name="T74" fmla="*/ 54 w 300"/>
                  <a:gd name="T75" fmla="*/ 211 h 284"/>
                  <a:gd name="T76" fmla="*/ 54 w 300"/>
                  <a:gd name="T77" fmla="*/ 272 h 284"/>
                  <a:gd name="T78" fmla="*/ 24 w 300"/>
                  <a:gd name="T79" fmla="*/ 187 h 284"/>
                  <a:gd name="T80" fmla="*/ 24 w 300"/>
                  <a:gd name="T81" fmla="*/ 24 h 284"/>
                  <a:gd name="T82" fmla="*/ 276 w 300"/>
                  <a:gd name="T83" fmla="*/ 24 h 284"/>
                  <a:gd name="T84" fmla="*/ 276 w 300"/>
                  <a:gd name="T85" fmla="*/ 187 h 284"/>
                  <a:gd name="T86" fmla="*/ 234 w 300"/>
                  <a:gd name="T87" fmla="*/ 187 h 284"/>
                  <a:gd name="T88" fmla="*/ 234 w 300"/>
                  <a:gd name="T89" fmla="*/ 187 h 284"/>
                  <a:gd name="T90" fmla="*/ 229 w 300"/>
                  <a:gd name="T91" fmla="*/ 188 h 284"/>
                  <a:gd name="T92" fmla="*/ 226 w 300"/>
                  <a:gd name="T93" fmla="*/ 191 h 284"/>
                  <a:gd name="T94" fmla="*/ 223 w 300"/>
                  <a:gd name="T95" fmla="*/ 195 h 284"/>
                  <a:gd name="T96" fmla="*/ 222 w 300"/>
                  <a:gd name="T97" fmla="*/ 199 h 284"/>
                  <a:gd name="T98" fmla="*/ 222 w 300"/>
                  <a:gd name="T99" fmla="*/ 260 h 284"/>
                  <a:gd name="T100" fmla="*/ 78 w 300"/>
                  <a:gd name="T101" fmla="*/ 260 h 284"/>
                  <a:gd name="T102" fmla="*/ 78 w 300"/>
                  <a:gd name="T103" fmla="*/ 199 h 284"/>
                  <a:gd name="T104" fmla="*/ 78 w 300"/>
                  <a:gd name="T105" fmla="*/ 199 h 284"/>
                  <a:gd name="T106" fmla="*/ 77 w 300"/>
                  <a:gd name="T107" fmla="*/ 195 h 284"/>
                  <a:gd name="T108" fmla="*/ 75 w 300"/>
                  <a:gd name="T109" fmla="*/ 191 h 284"/>
                  <a:gd name="T110" fmla="*/ 71 w 300"/>
                  <a:gd name="T111" fmla="*/ 188 h 284"/>
                  <a:gd name="T112" fmla="*/ 66 w 300"/>
                  <a:gd name="T113" fmla="*/ 187 h 284"/>
                  <a:gd name="T114" fmla="*/ 24 w 300"/>
                  <a:gd name="T115" fmla="*/ 187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0" h="284">
                    <a:moveTo>
                      <a:pt x="54" y="272"/>
                    </a:moveTo>
                    <a:lnTo>
                      <a:pt x="54" y="272"/>
                    </a:lnTo>
                    <a:lnTo>
                      <a:pt x="55" y="277"/>
                    </a:lnTo>
                    <a:lnTo>
                      <a:pt x="58" y="281"/>
                    </a:lnTo>
                    <a:lnTo>
                      <a:pt x="62" y="283"/>
                    </a:lnTo>
                    <a:lnTo>
                      <a:pt x="66" y="284"/>
                    </a:lnTo>
                    <a:lnTo>
                      <a:pt x="234" y="284"/>
                    </a:lnTo>
                    <a:lnTo>
                      <a:pt x="234" y="284"/>
                    </a:lnTo>
                    <a:lnTo>
                      <a:pt x="240" y="283"/>
                    </a:lnTo>
                    <a:lnTo>
                      <a:pt x="244" y="281"/>
                    </a:lnTo>
                    <a:lnTo>
                      <a:pt x="246" y="277"/>
                    </a:lnTo>
                    <a:lnTo>
                      <a:pt x="247" y="272"/>
                    </a:lnTo>
                    <a:lnTo>
                      <a:pt x="247" y="211"/>
                    </a:lnTo>
                    <a:lnTo>
                      <a:pt x="288" y="211"/>
                    </a:lnTo>
                    <a:lnTo>
                      <a:pt x="288" y="211"/>
                    </a:lnTo>
                    <a:lnTo>
                      <a:pt x="293" y="210"/>
                    </a:lnTo>
                    <a:lnTo>
                      <a:pt x="297" y="208"/>
                    </a:lnTo>
                    <a:lnTo>
                      <a:pt x="299" y="204"/>
                    </a:lnTo>
                    <a:lnTo>
                      <a:pt x="300" y="199"/>
                    </a:lnTo>
                    <a:lnTo>
                      <a:pt x="300" y="12"/>
                    </a:lnTo>
                    <a:lnTo>
                      <a:pt x="300" y="12"/>
                    </a:lnTo>
                    <a:lnTo>
                      <a:pt x="299" y="8"/>
                    </a:lnTo>
                    <a:lnTo>
                      <a:pt x="297" y="4"/>
                    </a:lnTo>
                    <a:lnTo>
                      <a:pt x="293" y="1"/>
                    </a:lnTo>
                    <a:lnTo>
                      <a:pt x="288" y="0"/>
                    </a:lnTo>
                    <a:lnTo>
                      <a:pt x="12" y="0"/>
                    </a:lnTo>
                    <a:lnTo>
                      <a:pt x="12" y="0"/>
                    </a:lnTo>
                    <a:lnTo>
                      <a:pt x="7" y="1"/>
                    </a:lnTo>
                    <a:lnTo>
                      <a:pt x="4" y="4"/>
                    </a:lnTo>
                    <a:lnTo>
                      <a:pt x="1" y="8"/>
                    </a:lnTo>
                    <a:lnTo>
                      <a:pt x="0" y="12"/>
                    </a:lnTo>
                    <a:lnTo>
                      <a:pt x="0" y="199"/>
                    </a:lnTo>
                    <a:lnTo>
                      <a:pt x="0" y="199"/>
                    </a:lnTo>
                    <a:lnTo>
                      <a:pt x="1" y="204"/>
                    </a:lnTo>
                    <a:lnTo>
                      <a:pt x="4" y="208"/>
                    </a:lnTo>
                    <a:lnTo>
                      <a:pt x="7" y="210"/>
                    </a:lnTo>
                    <a:lnTo>
                      <a:pt x="12" y="211"/>
                    </a:lnTo>
                    <a:lnTo>
                      <a:pt x="54" y="211"/>
                    </a:lnTo>
                    <a:lnTo>
                      <a:pt x="54" y="272"/>
                    </a:lnTo>
                    <a:close/>
                    <a:moveTo>
                      <a:pt x="24" y="187"/>
                    </a:moveTo>
                    <a:lnTo>
                      <a:pt x="24" y="24"/>
                    </a:lnTo>
                    <a:lnTo>
                      <a:pt x="276" y="24"/>
                    </a:lnTo>
                    <a:lnTo>
                      <a:pt x="276" y="187"/>
                    </a:lnTo>
                    <a:lnTo>
                      <a:pt x="234" y="187"/>
                    </a:lnTo>
                    <a:lnTo>
                      <a:pt x="234" y="187"/>
                    </a:lnTo>
                    <a:lnTo>
                      <a:pt x="229" y="188"/>
                    </a:lnTo>
                    <a:lnTo>
                      <a:pt x="226" y="191"/>
                    </a:lnTo>
                    <a:lnTo>
                      <a:pt x="223" y="195"/>
                    </a:lnTo>
                    <a:lnTo>
                      <a:pt x="222" y="199"/>
                    </a:lnTo>
                    <a:lnTo>
                      <a:pt x="222" y="260"/>
                    </a:lnTo>
                    <a:lnTo>
                      <a:pt x="78" y="260"/>
                    </a:lnTo>
                    <a:lnTo>
                      <a:pt x="78" y="199"/>
                    </a:lnTo>
                    <a:lnTo>
                      <a:pt x="78" y="199"/>
                    </a:lnTo>
                    <a:lnTo>
                      <a:pt x="77" y="195"/>
                    </a:lnTo>
                    <a:lnTo>
                      <a:pt x="75" y="191"/>
                    </a:lnTo>
                    <a:lnTo>
                      <a:pt x="71" y="188"/>
                    </a:lnTo>
                    <a:lnTo>
                      <a:pt x="66" y="187"/>
                    </a:lnTo>
                    <a:lnTo>
                      <a:pt x="24" y="187"/>
                    </a:lnTo>
                    <a:close/>
                  </a:path>
                </a:pathLst>
              </a:custGeom>
              <a:solidFill>
                <a:schemeClr val="accent6"/>
              </a:solidFill>
              <a:ln w="0">
                <a:solidFill>
                  <a:schemeClr val="accent6"/>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77" name="Freeform 9">
                <a:extLst>
                  <a:ext uri="{FF2B5EF4-FFF2-40B4-BE49-F238E27FC236}">
                    <a16:creationId xmlns:a16="http://schemas.microsoft.com/office/drawing/2014/main" id="{E3B2D5AC-1687-4BDA-A4B6-916013C80896}"/>
                  </a:ext>
                </a:extLst>
              </p:cNvPr>
              <p:cNvSpPr>
                <a:spLocks noEditPoints="1"/>
              </p:cNvSpPr>
              <p:nvPr/>
            </p:nvSpPr>
            <p:spPr bwMode="auto">
              <a:xfrm>
                <a:off x="7908925" y="3402013"/>
                <a:ext cx="158750" cy="149225"/>
              </a:xfrm>
              <a:custGeom>
                <a:avLst/>
                <a:gdLst>
                  <a:gd name="T0" fmla="*/ 53 w 300"/>
                  <a:gd name="T1" fmla="*/ 272 h 284"/>
                  <a:gd name="T2" fmla="*/ 53 w 300"/>
                  <a:gd name="T3" fmla="*/ 272 h 284"/>
                  <a:gd name="T4" fmla="*/ 54 w 300"/>
                  <a:gd name="T5" fmla="*/ 277 h 284"/>
                  <a:gd name="T6" fmla="*/ 57 w 300"/>
                  <a:gd name="T7" fmla="*/ 281 h 284"/>
                  <a:gd name="T8" fmla="*/ 61 w 300"/>
                  <a:gd name="T9" fmla="*/ 283 h 284"/>
                  <a:gd name="T10" fmla="*/ 66 w 300"/>
                  <a:gd name="T11" fmla="*/ 284 h 284"/>
                  <a:gd name="T12" fmla="*/ 234 w 300"/>
                  <a:gd name="T13" fmla="*/ 284 h 284"/>
                  <a:gd name="T14" fmla="*/ 234 w 300"/>
                  <a:gd name="T15" fmla="*/ 284 h 284"/>
                  <a:gd name="T16" fmla="*/ 239 w 300"/>
                  <a:gd name="T17" fmla="*/ 283 h 284"/>
                  <a:gd name="T18" fmla="*/ 242 w 300"/>
                  <a:gd name="T19" fmla="*/ 281 h 284"/>
                  <a:gd name="T20" fmla="*/ 245 w 300"/>
                  <a:gd name="T21" fmla="*/ 277 h 284"/>
                  <a:gd name="T22" fmla="*/ 246 w 300"/>
                  <a:gd name="T23" fmla="*/ 272 h 284"/>
                  <a:gd name="T24" fmla="*/ 246 w 300"/>
                  <a:gd name="T25" fmla="*/ 211 h 284"/>
                  <a:gd name="T26" fmla="*/ 288 w 300"/>
                  <a:gd name="T27" fmla="*/ 211 h 284"/>
                  <a:gd name="T28" fmla="*/ 288 w 300"/>
                  <a:gd name="T29" fmla="*/ 211 h 284"/>
                  <a:gd name="T30" fmla="*/ 293 w 300"/>
                  <a:gd name="T31" fmla="*/ 210 h 284"/>
                  <a:gd name="T32" fmla="*/ 296 w 300"/>
                  <a:gd name="T33" fmla="*/ 208 h 284"/>
                  <a:gd name="T34" fmla="*/ 299 w 300"/>
                  <a:gd name="T35" fmla="*/ 204 h 284"/>
                  <a:gd name="T36" fmla="*/ 300 w 300"/>
                  <a:gd name="T37" fmla="*/ 199 h 284"/>
                  <a:gd name="T38" fmla="*/ 300 w 300"/>
                  <a:gd name="T39" fmla="*/ 12 h 284"/>
                  <a:gd name="T40" fmla="*/ 300 w 300"/>
                  <a:gd name="T41" fmla="*/ 12 h 284"/>
                  <a:gd name="T42" fmla="*/ 299 w 300"/>
                  <a:gd name="T43" fmla="*/ 8 h 284"/>
                  <a:gd name="T44" fmla="*/ 296 w 300"/>
                  <a:gd name="T45" fmla="*/ 4 h 284"/>
                  <a:gd name="T46" fmla="*/ 293 w 300"/>
                  <a:gd name="T47" fmla="*/ 1 h 284"/>
                  <a:gd name="T48" fmla="*/ 288 w 300"/>
                  <a:gd name="T49" fmla="*/ 0 h 284"/>
                  <a:gd name="T50" fmla="*/ 12 w 300"/>
                  <a:gd name="T51" fmla="*/ 0 h 284"/>
                  <a:gd name="T52" fmla="*/ 12 w 300"/>
                  <a:gd name="T53" fmla="*/ 0 h 284"/>
                  <a:gd name="T54" fmla="*/ 7 w 300"/>
                  <a:gd name="T55" fmla="*/ 1 h 284"/>
                  <a:gd name="T56" fmla="*/ 4 w 300"/>
                  <a:gd name="T57" fmla="*/ 4 h 284"/>
                  <a:gd name="T58" fmla="*/ 1 w 300"/>
                  <a:gd name="T59" fmla="*/ 8 h 284"/>
                  <a:gd name="T60" fmla="*/ 0 w 300"/>
                  <a:gd name="T61" fmla="*/ 12 h 284"/>
                  <a:gd name="T62" fmla="*/ 0 w 300"/>
                  <a:gd name="T63" fmla="*/ 199 h 284"/>
                  <a:gd name="T64" fmla="*/ 0 w 300"/>
                  <a:gd name="T65" fmla="*/ 199 h 284"/>
                  <a:gd name="T66" fmla="*/ 1 w 300"/>
                  <a:gd name="T67" fmla="*/ 204 h 284"/>
                  <a:gd name="T68" fmla="*/ 4 w 300"/>
                  <a:gd name="T69" fmla="*/ 208 h 284"/>
                  <a:gd name="T70" fmla="*/ 7 w 300"/>
                  <a:gd name="T71" fmla="*/ 210 h 284"/>
                  <a:gd name="T72" fmla="*/ 12 w 300"/>
                  <a:gd name="T73" fmla="*/ 211 h 284"/>
                  <a:gd name="T74" fmla="*/ 53 w 300"/>
                  <a:gd name="T75" fmla="*/ 211 h 284"/>
                  <a:gd name="T76" fmla="*/ 53 w 300"/>
                  <a:gd name="T77" fmla="*/ 272 h 284"/>
                  <a:gd name="T78" fmla="*/ 24 w 300"/>
                  <a:gd name="T79" fmla="*/ 187 h 284"/>
                  <a:gd name="T80" fmla="*/ 24 w 300"/>
                  <a:gd name="T81" fmla="*/ 24 h 284"/>
                  <a:gd name="T82" fmla="*/ 276 w 300"/>
                  <a:gd name="T83" fmla="*/ 24 h 284"/>
                  <a:gd name="T84" fmla="*/ 276 w 300"/>
                  <a:gd name="T85" fmla="*/ 187 h 284"/>
                  <a:gd name="T86" fmla="*/ 234 w 300"/>
                  <a:gd name="T87" fmla="*/ 187 h 284"/>
                  <a:gd name="T88" fmla="*/ 234 w 300"/>
                  <a:gd name="T89" fmla="*/ 187 h 284"/>
                  <a:gd name="T90" fmla="*/ 229 w 300"/>
                  <a:gd name="T91" fmla="*/ 188 h 284"/>
                  <a:gd name="T92" fmla="*/ 225 w 300"/>
                  <a:gd name="T93" fmla="*/ 191 h 284"/>
                  <a:gd name="T94" fmla="*/ 223 w 300"/>
                  <a:gd name="T95" fmla="*/ 195 h 284"/>
                  <a:gd name="T96" fmla="*/ 222 w 300"/>
                  <a:gd name="T97" fmla="*/ 199 h 284"/>
                  <a:gd name="T98" fmla="*/ 222 w 300"/>
                  <a:gd name="T99" fmla="*/ 260 h 284"/>
                  <a:gd name="T100" fmla="*/ 78 w 300"/>
                  <a:gd name="T101" fmla="*/ 260 h 284"/>
                  <a:gd name="T102" fmla="*/ 78 w 300"/>
                  <a:gd name="T103" fmla="*/ 199 h 284"/>
                  <a:gd name="T104" fmla="*/ 78 w 300"/>
                  <a:gd name="T105" fmla="*/ 199 h 284"/>
                  <a:gd name="T106" fmla="*/ 77 w 300"/>
                  <a:gd name="T107" fmla="*/ 195 h 284"/>
                  <a:gd name="T108" fmla="*/ 75 w 300"/>
                  <a:gd name="T109" fmla="*/ 191 h 284"/>
                  <a:gd name="T110" fmla="*/ 71 w 300"/>
                  <a:gd name="T111" fmla="*/ 188 h 284"/>
                  <a:gd name="T112" fmla="*/ 66 w 300"/>
                  <a:gd name="T113" fmla="*/ 187 h 284"/>
                  <a:gd name="T114" fmla="*/ 24 w 300"/>
                  <a:gd name="T115" fmla="*/ 187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0" h="284">
                    <a:moveTo>
                      <a:pt x="53" y="272"/>
                    </a:moveTo>
                    <a:lnTo>
                      <a:pt x="53" y="272"/>
                    </a:lnTo>
                    <a:lnTo>
                      <a:pt x="54" y="277"/>
                    </a:lnTo>
                    <a:lnTo>
                      <a:pt x="57" y="281"/>
                    </a:lnTo>
                    <a:lnTo>
                      <a:pt x="61" y="283"/>
                    </a:lnTo>
                    <a:lnTo>
                      <a:pt x="66" y="284"/>
                    </a:lnTo>
                    <a:lnTo>
                      <a:pt x="234" y="284"/>
                    </a:lnTo>
                    <a:lnTo>
                      <a:pt x="234" y="284"/>
                    </a:lnTo>
                    <a:lnTo>
                      <a:pt x="239" y="283"/>
                    </a:lnTo>
                    <a:lnTo>
                      <a:pt x="242" y="281"/>
                    </a:lnTo>
                    <a:lnTo>
                      <a:pt x="245" y="277"/>
                    </a:lnTo>
                    <a:lnTo>
                      <a:pt x="246" y="272"/>
                    </a:lnTo>
                    <a:lnTo>
                      <a:pt x="246" y="211"/>
                    </a:lnTo>
                    <a:lnTo>
                      <a:pt x="288" y="211"/>
                    </a:lnTo>
                    <a:lnTo>
                      <a:pt x="288" y="211"/>
                    </a:lnTo>
                    <a:lnTo>
                      <a:pt x="293" y="210"/>
                    </a:lnTo>
                    <a:lnTo>
                      <a:pt x="296" y="208"/>
                    </a:lnTo>
                    <a:lnTo>
                      <a:pt x="299" y="204"/>
                    </a:lnTo>
                    <a:lnTo>
                      <a:pt x="300" y="199"/>
                    </a:lnTo>
                    <a:lnTo>
                      <a:pt x="300" y="12"/>
                    </a:lnTo>
                    <a:lnTo>
                      <a:pt x="300" y="12"/>
                    </a:lnTo>
                    <a:lnTo>
                      <a:pt x="299" y="8"/>
                    </a:lnTo>
                    <a:lnTo>
                      <a:pt x="296" y="4"/>
                    </a:lnTo>
                    <a:lnTo>
                      <a:pt x="293" y="1"/>
                    </a:lnTo>
                    <a:lnTo>
                      <a:pt x="288" y="0"/>
                    </a:lnTo>
                    <a:lnTo>
                      <a:pt x="12" y="0"/>
                    </a:lnTo>
                    <a:lnTo>
                      <a:pt x="12" y="0"/>
                    </a:lnTo>
                    <a:lnTo>
                      <a:pt x="7" y="1"/>
                    </a:lnTo>
                    <a:lnTo>
                      <a:pt x="4" y="4"/>
                    </a:lnTo>
                    <a:lnTo>
                      <a:pt x="1" y="8"/>
                    </a:lnTo>
                    <a:lnTo>
                      <a:pt x="0" y="12"/>
                    </a:lnTo>
                    <a:lnTo>
                      <a:pt x="0" y="199"/>
                    </a:lnTo>
                    <a:lnTo>
                      <a:pt x="0" y="199"/>
                    </a:lnTo>
                    <a:lnTo>
                      <a:pt x="1" y="204"/>
                    </a:lnTo>
                    <a:lnTo>
                      <a:pt x="4" y="208"/>
                    </a:lnTo>
                    <a:lnTo>
                      <a:pt x="7" y="210"/>
                    </a:lnTo>
                    <a:lnTo>
                      <a:pt x="12" y="211"/>
                    </a:lnTo>
                    <a:lnTo>
                      <a:pt x="53" y="211"/>
                    </a:lnTo>
                    <a:lnTo>
                      <a:pt x="53" y="272"/>
                    </a:lnTo>
                    <a:close/>
                    <a:moveTo>
                      <a:pt x="24" y="187"/>
                    </a:moveTo>
                    <a:lnTo>
                      <a:pt x="24" y="24"/>
                    </a:lnTo>
                    <a:lnTo>
                      <a:pt x="276" y="24"/>
                    </a:lnTo>
                    <a:lnTo>
                      <a:pt x="276" y="187"/>
                    </a:lnTo>
                    <a:lnTo>
                      <a:pt x="234" y="187"/>
                    </a:lnTo>
                    <a:lnTo>
                      <a:pt x="234" y="187"/>
                    </a:lnTo>
                    <a:lnTo>
                      <a:pt x="229" y="188"/>
                    </a:lnTo>
                    <a:lnTo>
                      <a:pt x="225" y="191"/>
                    </a:lnTo>
                    <a:lnTo>
                      <a:pt x="223" y="195"/>
                    </a:lnTo>
                    <a:lnTo>
                      <a:pt x="222" y="199"/>
                    </a:lnTo>
                    <a:lnTo>
                      <a:pt x="222" y="260"/>
                    </a:lnTo>
                    <a:lnTo>
                      <a:pt x="78" y="260"/>
                    </a:lnTo>
                    <a:lnTo>
                      <a:pt x="78" y="199"/>
                    </a:lnTo>
                    <a:lnTo>
                      <a:pt x="78" y="199"/>
                    </a:lnTo>
                    <a:lnTo>
                      <a:pt x="77" y="195"/>
                    </a:lnTo>
                    <a:lnTo>
                      <a:pt x="75" y="191"/>
                    </a:lnTo>
                    <a:lnTo>
                      <a:pt x="71" y="188"/>
                    </a:lnTo>
                    <a:lnTo>
                      <a:pt x="66" y="187"/>
                    </a:lnTo>
                    <a:lnTo>
                      <a:pt x="24" y="187"/>
                    </a:lnTo>
                    <a:close/>
                  </a:path>
                </a:pathLst>
              </a:custGeom>
              <a:solidFill>
                <a:schemeClr val="accent6"/>
              </a:solidFill>
              <a:ln w="0">
                <a:solidFill>
                  <a:schemeClr val="accent6"/>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78" name="Freeform 10">
                <a:extLst>
                  <a:ext uri="{FF2B5EF4-FFF2-40B4-BE49-F238E27FC236}">
                    <a16:creationId xmlns:a16="http://schemas.microsoft.com/office/drawing/2014/main" id="{5AC8A5D9-F300-41D0-AA03-3FCB12171C95}"/>
                  </a:ext>
                </a:extLst>
              </p:cNvPr>
              <p:cNvSpPr>
                <a:spLocks/>
              </p:cNvSpPr>
              <p:nvPr/>
            </p:nvSpPr>
            <p:spPr bwMode="auto">
              <a:xfrm>
                <a:off x="7124700" y="3405188"/>
                <a:ext cx="134938" cy="12700"/>
              </a:xfrm>
              <a:custGeom>
                <a:avLst/>
                <a:gdLst>
                  <a:gd name="T0" fmla="*/ 255 w 255"/>
                  <a:gd name="T1" fmla="*/ 12 h 25"/>
                  <a:gd name="T2" fmla="*/ 255 w 255"/>
                  <a:gd name="T3" fmla="*/ 12 h 25"/>
                  <a:gd name="T4" fmla="*/ 254 w 255"/>
                  <a:gd name="T5" fmla="*/ 7 h 25"/>
                  <a:gd name="T6" fmla="*/ 251 w 255"/>
                  <a:gd name="T7" fmla="*/ 4 h 25"/>
                  <a:gd name="T8" fmla="*/ 247 w 255"/>
                  <a:gd name="T9" fmla="*/ 1 h 25"/>
                  <a:gd name="T10" fmla="*/ 243 w 255"/>
                  <a:gd name="T11" fmla="*/ 0 h 25"/>
                  <a:gd name="T12" fmla="*/ 12 w 255"/>
                  <a:gd name="T13" fmla="*/ 0 h 25"/>
                  <a:gd name="T14" fmla="*/ 12 w 255"/>
                  <a:gd name="T15" fmla="*/ 0 h 25"/>
                  <a:gd name="T16" fmla="*/ 7 w 255"/>
                  <a:gd name="T17" fmla="*/ 1 h 25"/>
                  <a:gd name="T18" fmla="*/ 4 w 255"/>
                  <a:gd name="T19" fmla="*/ 4 h 25"/>
                  <a:gd name="T20" fmla="*/ 1 w 255"/>
                  <a:gd name="T21" fmla="*/ 7 h 25"/>
                  <a:gd name="T22" fmla="*/ 0 w 255"/>
                  <a:gd name="T23" fmla="*/ 12 h 25"/>
                  <a:gd name="T24" fmla="*/ 0 w 255"/>
                  <a:gd name="T25" fmla="*/ 12 h 25"/>
                  <a:gd name="T26" fmla="*/ 1 w 255"/>
                  <a:gd name="T27" fmla="*/ 17 h 25"/>
                  <a:gd name="T28" fmla="*/ 4 w 255"/>
                  <a:gd name="T29" fmla="*/ 22 h 25"/>
                  <a:gd name="T30" fmla="*/ 7 w 255"/>
                  <a:gd name="T31" fmla="*/ 24 h 25"/>
                  <a:gd name="T32" fmla="*/ 12 w 255"/>
                  <a:gd name="T33" fmla="*/ 25 h 25"/>
                  <a:gd name="T34" fmla="*/ 243 w 255"/>
                  <a:gd name="T35" fmla="*/ 25 h 25"/>
                  <a:gd name="T36" fmla="*/ 243 w 255"/>
                  <a:gd name="T37" fmla="*/ 25 h 25"/>
                  <a:gd name="T38" fmla="*/ 247 w 255"/>
                  <a:gd name="T39" fmla="*/ 24 h 25"/>
                  <a:gd name="T40" fmla="*/ 251 w 255"/>
                  <a:gd name="T41" fmla="*/ 22 h 25"/>
                  <a:gd name="T42" fmla="*/ 254 w 255"/>
                  <a:gd name="T43" fmla="*/ 17 h 25"/>
                  <a:gd name="T44" fmla="*/ 255 w 255"/>
                  <a:gd name="T45" fmla="*/ 12 h 25"/>
                  <a:gd name="T46" fmla="*/ 255 w 255"/>
                  <a:gd name="T47"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5" h="25">
                    <a:moveTo>
                      <a:pt x="255" y="12"/>
                    </a:moveTo>
                    <a:lnTo>
                      <a:pt x="255" y="12"/>
                    </a:lnTo>
                    <a:lnTo>
                      <a:pt x="254" y="7"/>
                    </a:lnTo>
                    <a:lnTo>
                      <a:pt x="251" y="4"/>
                    </a:lnTo>
                    <a:lnTo>
                      <a:pt x="247" y="1"/>
                    </a:lnTo>
                    <a:lnTo>
                      <a:pt x="243" y="0"/>
                    </a:lnTo>
                    <a:lnTo>
                      <a:pt x="12" y="0"/>
                    </a:lnTo>
                    <a:lnTo>
                      <a:pt x="12" y="0"/>
                    </a:lnTo>
                    <a:lnTo>
                      <a:pt x="7" y="1"/>
                    </a:lnTo>
                    <a:lnTo>
                      <a:pt x="4" y="4"/>
                    </a:lnTo>
                    <a:lnTo>
                      <a:pt x="1" y="7"/>
                    </a:lnTo>
                    <a:lnTo>
                      <a:pt x="0" y="12"/>
                    </a:lnTo>
                    <a:lnTo>
                      <a:pt x="0" y="12"/>
                    </a:lnTo>
                    <a:lnTo>
                      <a:pt x="1" y="17"/>
                    </a:lnTo>
                    <a:lnTo>
                      <a:pt x="4" y="22"/>
                    </a:lnTo>
                    <a:lnTo>
                      <a:pt x="7" y="24"/>
                    </a:lnTo>
                    <a:lnTo>
                      <a:pt x="12" y="25"/>
                    </a:lnTo>
                    <a:lnTo>
                      <a:pt x="243" y="25"/>
                    </a:lnTo>
                    <a:lnTo>
                      <a:pt x="243" y="25"/>
                    </a:lnTo>
                    <a:lnTo>
                      <a:pt x="247" y="24"/>
                    </a:lnTo>
                    <a:lnTo>
                      <a:pt x="251" y="22"/>
                    </a:lnTo>
                    <a:lnTo>
                      <a:pt x="254" y="17"/>
                    </a:lnTo>
                    <a:lnTo>
                      <a:pt x="255" y="12"/>
                    </a:lnTo>
                    <a:lnTo>
                      <a:pt x="255" y="12"/>
                    </a:lnTo>
                    <a:close/>
                  </a:path>
                </a:pathLst>
              </a:custGeom>
              <a:solidFill>
                <a:schemeClr val="accent6"/>
              </a:solidFill>
              <a:ln w="0">
                <a:solidFill>
                  <a:schemeClr val="accent6"/>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79" name="Freeform 11">
                <a:extLst>
                  <a:ext uri="{FF2B5EF4-FFF2-40B4-BE49-F238E27FC236}">
                    <a16:creationId xmlns:a16="http://schemas.microsoft.com/office/drawing/2014/main" id="{A6E1D974-CB50-48EA-B5C7-1D6A4FB13229}"/>
                  </a:ext>
                </a:extLst>
              </p:cNvPr>
              <p:cNvSpPr>
                <a:spLocks/>
              </p:cNvSpPr>
              <p:nvPr/>
            </p:nvSpPr>
            <p:spPr bwMode="auto">
              <a:xfrm>
                <a:off x="7124700" y="3448050"/>
                <a:ext cx="134938" cy="14288"/>
              </a:xfrm>
              <a:custGeom>
                <a:avLst/>
                <a:gdLst>
                  <a:gd name="T0" fmla="*/ 255 w 255"/>
                  <a:gd name="T1" fmla="*/ 12 h 25"/>
                  <a:gd name="T2" fmla="*/ 255 w 255"/>
                  <a:gd name="T3" fmla="*/ 12 h 25"/>
                  <a:gd name="T4" fmla="*/ 254 w 255"/>
                  <a:gd name="T5" fmla="*/ 7 h 25"/>
                  <a:gd name="T6" fmla="*/ 251 w 255"/>
                  <a:gd name="T7" fmla="*/ 3 h 25"/>
                  <a:gd name="T8" fmla="*/ 247 w 255"/>
                  <a:gd name="T9" fmla="*/ 0 h 25"/>
                  <a:gd name="T10" fmla="*/ 243 w 255"/>
                  <a:gd name="T11" fmla="*/ 0 h 25"/>
                  <a:gd name="T12" fmla="*/ 12 w 255"/>
                  <a:gd name="T13" fmla="*/ 0 h 25"/>
                  <a:gd name="T14" fmla="*/ 12 w 255"/>
                  <a:gd name="T15" fmla="*/ 0 h 25"/>
                  <a:gd name="T16" fmla="*/ 7 w 255"/>
                  <a:gd name="T17" fmla="*/ 0 h 25"/>
                  <a:gd name="T18" fmla="*/ 4 w 255"/>
                  <a:gd name="T19" fmla="*/ 3 h 25"/>
                  <a:gd name="T20" fmla="*/ 1 w 255"/>
                  <a:gd name="T21" fmla="*/ 7 h 25"/>
                  <a:gd name="T22" fmla="*/ 0 w 255"/>
                  <a:gd name="T23" fmla="*/ 12 h 25"/>
                  <a:gd name="T24" fmla="*/ 0 w 255"/>
                  <a:gd name="T25" fmla="*/ 12 h 25"/>
                  <a:gd name="T26" fmla="*/ 1 w 255"/>
                  <a:gd name="T27" fmla="*/ 17 h 25"/>
                  <a:gd name="T28" fmla="*/ 4 w 255"/>
                  <a:gd name="T29" fmla="*/ 21 h 25"/>
                  <a:gd name="T30" fmla="*/ 7 w 255"/>
                  <a:gd name="T31" fmla="*/ 24 h 25"/>
                  <a:gd name="T32" fmla="*/ 12 w 255"/>
                  <a:gd name="T33" fmla="*/ 25 h 25"/>
                  <a:gd name="T34" fmla="*/ 243 w 255"/>
                  <a:gd name="T35" fmla="*/ 25 h 25"/>
                  <a:gd name="T36" fmla="*/ 243 w 255"/>
                  <a:gd name="T37" fmla="*/ 25 h 25"/>
                  <a:gd name="T38" fmla="*/ 247 w 255"/>
                  <a:gd name="T39" fmla="*/ 24 h 25"/>
                  <a:gd name="T40" fmla="*/ 251 w 255"/>
                  <a:gd name="T41" fmla="*/ 21 h 25"/>
                  <a:gd name="T42" fmla="*/ 254 w 255"/>
                  <a:gd name="T43" fmla="*/ 17 h 25"/>
                  <a:gd name="T44" fmla="*/ 255 w 255"/>
                  <a:gd name="T45" fmla="*/ 12 h 25"/>
                  <a:gd name="T46" fmla="*/ 255 w 255"/>
                  <a:gd name="T47"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5" h="25">
                    <a:moveTo>
                      <a:pt x="255" y="12"/>
                    </a:moveTo>
                    <a:lnTo>
                      <a:pt x="255" y="12"/>
                    </a:lnTo>
                    <a:lnTo>
                      <a:pt x="254" y="7"/>
                    </a:lnTo>
                    <a:lnTo>
                      <a:pt x="251" y="3"/>
                    </a:lnTo>
                    <a:lnTo>
                      <a:pt x="247" y="0"/>
                    </a:lnTo>
                    <a:lnTo>
                      <a:pt x="243" y="0"/>
                    </a:lnTo>
                    <a:lnTo>
                      <a:pt x="12" y="0"/>
                    </a:lnTo>
                    <a:lnTo>
                      <a:pt x="12" y="0"/>
                    </a:lnTo>
                    <a:lnTo>
                      <a:pt x="7" y="0"/>
                    </a:lnTo>
                    <a:lnTo>
                      <a:pt x="4" y="3"/>
                    </a:lnTo>
                    <a:lnTo>
                      <a:pt x="1" y="7"/>
                    </a:lnTo>
                    <a:lnTo>
                      <a:pt x="0" y="12"/>
                    </a:lnTo>
                    <a:lnTo>
                      <a:pt x="0" y="12"/>
                    </a:lnTo>
                    <a:lnTo>
                      <a:pt x="1" y="17"/>
                    </a:lnTo>
                    <a:lnTo>
                      <a:pt x="4" y="21"/>
                    </a:lnTo>
                    <a:lnTo>
                      <a:pt x="7" y="24"/>
                    </a:lnTo>
                    <a:lnTo>
                      <a:pt x="12" y="25"/>
                    </a:lnTo>
                    <a:lnTo>
                      <a:pt x="243" y="25"/>
                    </a:lnTo>
                    <a:lnTo>
                      <a:pt x="243" y="25"/>
                    </a:lnTo>
                    <a:lnTo>
                      <a:pt x="247" y="24"/>
                    </a:lnTo>
                    <a:lnTo>
                      <a:pt x="251" y="21"/>
                    </a:lnTo>
                    <a:lnTo>
                      <a:pt x="254" y="17"/>
                    </a:lnTo>
                    <a:lnTo>
                      <a:pt x="255" y="12"/>
                    </a:lnTo>
                    <a:lnTo>
                      <a:pt x="255" y="12"/>
                    </a:lnTo>
                    <a:close/>
                  </a:path>
                </a:pathLst>
              </a:custGeom>
              <a:solidFill>
                <a:schemeClr val="accent6"/>
              </a:solidFill>
              <a:ln w="0">
                <a:solidFill>
                  <a:schemeClr val="accent6"/>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80" name="Freeform 12">
                <a:extLst>
                  <a:ext uri="{FF2B5EF4-FFF2-40B4-BE49-F238E27FC236}">
                    <a16:creationId xmlns:a16="http://schemas.microsoft.com/office/drawing/2014/main" id="{EBAD500C-D8DF-492F-B1A6-BD8337BF8000}"/>
                  </a:ext>
                </a:extLst>
              </p:cNvPr>
              <p:cNvSpPr>
                <a:spLocks/>
              </p:cNvSpPr>
              <p:nvPr/>
            </p:nvSpPr>
            <p:spPr bwMode="auto">
              <a:xfrm>
                <a:off x="7124700" y="3492500"/>
                <a:ext cx="134938" cy="12700"/>
              </a:xfrm>
              <a:custGeom>
                <a:avLst/>
                <a:gdLst>
                  <a:gd name="T0" fmla="*/ 255 w 255"/>
                  <a:gd name="T1" fmla="*/ 13 h 25"/>
                  <a:gd name="T2" fmla="*/ 255 w 255"/>
                  <a:gd name="T3" fmla="*/ 13 h 25"/>
                  <a:gd name="T4" fmla="*/ 254 w 255"/>
                  <a:gd name="T5" fmla="*/ 7 h 25"/>
                  <a:gd name="T6" fmla="*/ 251 w 255"/>
                  <a:gd name="T7" fmla="*/ 4 h 25"/>
                  <a:gd name="T8" fmla="*/ 247 w 255"/>
                  <a:gd name="T9" fmla="*/ 1 h 25"/>
                  <a:gd name="T10" fmla="*/ 243 w 255"/>
                  <a:gd name="T11" fmla="*/ 0 h 25"/>
                  <a:gd name="T12" fmla="*/ 12 w 255"/>
                  <a:gd name="T13" fmla="*/ 0 h 25"/>
                  <a:gd name="T14" fmla="*/ 12 w 255"/>
                  <a:gd name="T15" fmla="*/ 0 h 25"/>
                  <a:gd name="T16" fmla="*/ 7 w 255"/>
                  <a:gd name="T17" fmla="*/ 1 h 25"/>
                  <a:gd name="T18" fmla="*/ 4 w 255"/>
                  <a:gd name="T19" fmla="*/ 4 h 25"/>
                  <a:gd name="T20" fmla="*/ 1 w 255"/>
                  <a:gd name="T21" fmla="*/ 7 h 25"/>
                  <a:gd name="T22" fmla="*/ 0 w 255"/>
                  <a:gd name="T23" fmla="*/ 13 h 25"/>
                  <a:gd name="T24" fmla="*/ 0 w 255"/>
                  <a:gd name="T25" fmla="*/ 13 h 25"/>
                  <a:gd name="T26" fmla="*/ 1 w 255"/>
                  <a:gd name="T27" fmla="*/ 18 h 25"/>
                  <a:gd name="T28" fmla="*/ 4 w 255"/>
                  <a:gd name="T29" fmla="*/ 21 h 25"/>
                  <a:gd name="T30" fmla="*/ 7 w 255"/>
                  <a:gd name="T31" fmla="*/ 24 h 25"/>
                  <a:gd name="T32" fmla="*/ 12 w 255"/>
                  <a:gd name="T33" fmla="*/ 25 h 25"/>
                  <a:gd name="T34" fmla="*/ 243 w 255"/>
                  <a:gd name="T35" fmla="*/ 25 h 25"/>
                  <a:gd name="T36" fmla="*/ 243 w 255"/>
                  <a:gd name="T37" fmla="*/ 25 h 25"/>
                  <a:gd name="T38" fmla="*/ 247 w 255"/>
                  <a:gd name="T39" fmla="*/ 24 h 25"/>
                  <a:gd name="T40" fmla="*/ 251 w 255"/>
                  <a:gd name="T41" fmla="*/ 21 h 25"/>
                  <a:gd name="T42" fmla="*/ 254 w 255"/>
                  <a:gd name="T43" fmla="*/ 18 h 25"/>
                  <a:gd name="T44" fmla="*/ 255 w 255"/>
                  <a:gd name="T45" fmla="*/ 13 h 25"/>
                  <a:gd name="T46" fmla="*/ 255 w 255"/>
                  <a:gd name="T47" fmla="*/ 1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5" h="25">
                    <a:moveTo>
                      <a:pt x="255" y="13"/>
                    </a:moveTo>
                    <a:lnTo>
                      <a:pt x="255" y="13"/>
                    </a:lnTo>
                    <a:lnTo>
                      <a:pt x="254" y="7"/>
                    </a:lnTo>
                    <a:lnTo>
                      <a:pt x="251" y="4"/>
                    </a:lnTo>
                    <a:lnTo>
                      <a:pt x="247" y="1"/>
                    </a:lnTo>
                    <a:lnTo>
                      <a:pt x="243" y="0"/>
                    </a:lnTo>
                    <a:lnTo>
                      <a:pt x="12" y="0"/>
                    </a:lnTo>
                    <a:lnTo>
                      <a:pt x="12" y="0"/>
                    </a:lnTo>
                    <a:lnTo>
                      <a:pt x="7" y="1"/>
                    </a:lnTo>
                    <a:lnTo>
                      <a:pt x="4" y="4"/>
                    </a:lnTo>
                    <a:lnTo>
                      <a:pt x="1" y="7"/>
                    </a:lnTo>
                    <a:lnTo>
                      <a:pt x="0" y="13"/>
                    </a:lnTo>
                    <a:lnTo>
                      <a:pt x="0" y="13"/>
                    </a:lnTo>
                    <a:lnTo>
                      <a:pt x="1" y="18"/>
                    </a:lnTo>
                    <a:lnTo>
                      <a:pt x="4" y="21"/>
                    </a:lnTo>
                    <a:lnTo>
                      <a:pt x="7" y="24"/>
                    </a:lnTo>
                    <a:lnTo>
                      <a:pt x="12" y="25"/>
                    </a:lnTo>
                    <a:lnTo>
                      <a:pt x="243" y="25"/>
                    </a:lnTo>
                    <a:lnTo>
                      <a:pt x="243" y="25"/>
                    </a:lnTo>
                    <a:lnTo>
                      <a:pt x="247" y="24"/>
                    </a:lnTo>
                    <a:lnTo>
                      <a:pt x="251" y="21"/>
                    </a:lnTo>
                    <a:lnTo>
                      <a:pt x="254" y="18"/>
                    </a:lnTo>
                    <a:lnTo>
                      <a:pt x="255" y="13"/>
                    </a:lnTo>
                    <a:lnTo>
                      <a:pt x="255" y="13"/>
                    </a:lnTo>
                    <a:close/>
                  </a:path>
                </a:pathLst>
              </a:custGeom>
              <a:solidFill>
                <a:schemeClr val="accent6"/>
              </a:solidFill>
              <a:ln w="0">
                <a:solidFill>
                  <a:schemeClr val="accent6"/>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81" name="Freeform 13">
                <a:extLst>
                  <a:ext uri="{FF2B5EF4-FFF2-40B4-BE49-F238E27FC236}">
                    <a16:creationId xmlns:a16="http://schemas.microsoft.com/office/drawing/2014/main" id="{CE3D754A-05BA-40E6-AB0F-A2741D644690}"/>
                  </a:ext>
                </a:extLst>
              </p:cNvPr>
              <p:cNvSpPr>
                <a:spLocks/>
              </p:cNvSpPr>
              <p:nvPr/>
            </p:nvSpPr>
            <p:spPr bwMode="auto">
              <a:xfrm>
                <a:off x="7124700" y="3535363"/>
                <a:ext cx="134938" cy="12700"/>
              </a:xfrm>
              <a:custGeom>
                <a:avLst/>
                <a:gdLst>
                  <a:gd name="T0" fmla="*/ 12 w 255"/>
                  <a:gd name="T1" fmla="*/ 25 h 25"/>
                  <a:gd name="T2" fmla="*/ 243 w 255"/>
                  <a:gd name="T3" fmla="*/ 25 h 25"/>
                  <a:gd name="T4" fmla="*/ 243 w 255"/>
                  <a:gd name="T5" fmla="*/ 25 h 25"/>
                  <a:gd name="T6" fmla="*/ 247 w 255"/>
                  <a:gd name="T7" fmla="*/ 25 h 25"/>
                  <a:gd name="T8" fmla="*/ 251 w 255"/>
                  <a:gd name="T9" fmla="*/ 22 h 25"/>
                  <a:gd name="T10" fmla="*/ 254 w 255"/>
                  <a:gd name="T11" fmla="*/ 18 h 25"/>
                  <a:gd name="T12" fmla="*/ 255 w 255"/>
                  <a:gd name="T13" fmla="*/ 13 h 25"/>
                  <a:gd name="T14" fmla="*/ 255 w 255"/>
                  <a:gd name="T15" fmla="*/ 13 h 25"/>
                  <a:gd name="T16" fmla="*/ 254 w 255"/>
                  <a:gd name="T17" fmla="*/ 9 h 25"/>
                  <a:gd name="T18" fmla="*/ 251 w 255"/>
                  <a:gd name="T19" fmla="*/ 5 h 25"/>
                  <a:gd name="T20" fmla="*/ 247 w 255"/>
                  <a:gd name="T21" fmla="*/ 1 h 25"/>
                  <a:gd name="T22" fmla="*/ 243 w 255"/>
                  <a:gd name="T23" fmla="*/ 0 h 25"/>
                  <a:gd name="T24" fmla="*/ 12 w 255"/>
                  <a:gd name="T25" fmla="*/ 0 h 25"/>
                  <a:gd name="T26" fmla="*/ 12 w 255"/>
                  <a:gd name="T27" fmla="*/ 0 h 25"/>
                  <a:gd name="T28" fmla="*/ 7 w 255"/>
                  <a:gd name="T29" fmla="*/ 1 h 25"/>
                  <a:gd name="T30" fmla="*/ 4 w 255"/>
                  <a:gd name="T31" fmla="*/ 5 h 25"/>
                  <a:gd name="T32" fmla="*/ 1 w 255"/>
                  <a:gd name="T33" fmla="*/ 9 h 25"/>
                  <a:gd name="T34" fmla="*/ 0 w 255"/>
                  <a:gd name="T35" fmla="*/ 13 h 25"/>
                  <a:gd name="T36" fmla="*/ 0 w 255"/>
                  <a:gd name="T37" fmla="*/ 13 h 25"/>
                  <a:gd name="T38" fmla="*/ 1 w 255"/>
                  <a:gd name="T39" fmla="*/ 18 h 25"/>
                  <a:gd name="T40" fmla="*/ 4 w 255"/>
                  <a:gd name="T41" fmla="*/ 22 h 25"/>
                  <a:gd name="T42" fmla="*/ 7 w 255"/>
                  <a:gd name="T43" fmla="*/ 25 h 25"/>
                  <a:gd name="T44" fmla="*/ 12 w 255"/>
                  <a:gd name="T45" fmla="*/ 25 h 25"/>
                  <a:gd name="T46" fmla="*/ 12 w 255"/>
                  <a:gd name="T4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5" h="25">
                    <a:moveTo>
                      <a:pt x="12" y="25"/>
                    </a:moveTo>
                    <a:lnTo>
                      <a:pt x="243" y="25"/>
                    </a:lnTo>
                    <a:lnTo>
                      <a:pt x="243" y="25"/>
                    </a:lnTo>
                    <a:lnTo>
                      <a:pt x="247" y="25"/>
                    </a:lnTo>
                    <a:lnTo>
                      <a:pt x="251" y="22"/>
                    </a:lnTo>
                    <a:lnTo>
                      <a:pt x="254" y="18"/>
                    </a:lnTo>
                    <a:lnTo>
                      <a:pt x="255" y="13"/>
                    </a:lnTo>
                    <a:lnTo>
                      <a:pt x="255" y="13"/>
                    </a:lnTo>
                    <a:lnTo>
                      <a:pt x="254" y="9"/>
                    </a:lnTo>
                    <a:lnTo>
                      <a:pt x="251" y="5"/>
                    </a:lnTo>
                    <a:lnTo>
                      <a:pt x="247" y="1"/>
                    </a:lnTo>
                    <a:lnTo>
                      <a:pt x="243" y="0"/>
                    </a:lnTo>
                    <a:lnTo>
                      <a:pt x="12" y="0"/>
                    </a:lnTo>
                    <a:lnTo>
                      <a:pt x="12" y="0"/>
                    </a:lnTo>
                    <a:lnTo>
                      <a:pt x="7" y="1"/>
                    </a:lnTo>
                    <a:lnTo>
                      <a:pt x="4" y="5"/>
                    </a:lnTo>
                    <a:lnTo>
                      <a:pt x="1" y="9"/>
                    </a:lnTo>
                    <a:lnTo>
                      <a:pt x="0" y="13"/>
                    </a:lnTo>
                    <a:lnTo>
                      <a:pt x="0" y="13"/>
                    </a:lnTo>
                    <a:lnTo>
                      <a:pt x="1" y="18"/>
                    </a:lnTo>
                    <a:lnTo>
                      <a:pt x="4" y="22"/>
                    </a:lnTo>
                    <a:lnTo>
                      <a:pt x="7" y="25"/>
                    </a:lnTo>
                    <a:lnTo>
                      <a:pt x="12" y="25"/>
                    </a:lnTo>
                    <a:lnTo>
                      <a:pt x="12" y="25"/>
                    </a:lnTo>
                    <a:close/>
                  </a:path>
                </a:pathLst>
              </a:custGeom>
              <a:solidFill>
                <a:schemeClr val="accent6"/>
              </a:solidFill>
              <a:ln w="0">
                <a:solidFill>
                  <a:schemeClr val="accent6"/>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sp>
          <p:nvSpPr>
            <p:cNvPr id="1472" name="Rectangle 1471">
              <a:extLst>
                <a:ext uri="{FF2B5EF4-FFF2-40B4-BE49-F238E27FC236}">
                  <a16:creationId xmlns:a16="http://schemas.microsoft.com/office/drawing/2014/main" id="{5BAFB7F2-464B-4E18-83A6-6310BCDFA2E6}"/>
                </a:ext>
              </a:extLst>
            </p:cNvPr>
            <p:cNvSpPr/>
            <p:nvPr/>
          </p:nvSpPr>
          <p:spPr>
            <a:xfrm>
              <a:off x="6613912" y="3868789"/>
              <a:ext cx="556579"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44546A"/>
                  </a:solidFill>
                  <a:effectLst/>
                  <a:uLnTx/>
                  <a:uFillTx/>
                  <a:latin typeface="Open Sans"/>
                  <a:ea typeface="+mn-ea"/>
                  <a:cs typeface="+mn-cs"/>
                </a:rPr>
                <a:t>Switch</a:t>
              </a:r>
              <a:endParaRPr kumimoji="0" lang="he-IL" sz="800" b="0" i="0" u="none" strike="noStrike" kern="1200" cap="none" spc="0" normalizeH="0" baseline="0" noProof="0">
                <a:ln>
                  <a:noFill/>
                </a:ln>
                <a:solidFill>
                  <a:srgbClr val="44546A"/>
                </a:solidFill>
                <a:effectLst/>
                <a:uLnTx/>
                <a:uFillTx/>
                <a:latin typeface="Open Sans"/>
                <a:ea typeface="+mn-ea"/>
                <a:cs typeface="+mn-cs"/>
              </a:endParaRPr>
            </a:p>
          </p:txBody>
        </p:sp>
      </p:grpSp>
      <p:grpSp>
        <p:nvGrpSpPr>
          <p:cNvPr id="812" name="Group 811">
            <a:extLst>
              <a:ext uri="{FF2B5EF4-FFF2-40B4-BE49-F238E27FC236}">
                <a16:creationId xmlns:a16="http://schemas.microsoft.com/office/drawing/2014/main" id="{4C96C4DE-69D9-4DAC-BBBF-4F466CF0CC84}"/>
              </a:ext>
            </a:extLst>
          </p:cNvPr>
          <p:cNvGrpSpPr/>
          <p:nvPr/>
        </p:nvGrpSpPr>
        <p:grpSpPr>
          <a:xfrm>
            <a:off x="6810037" y="4361138"/>
            <a:ext cx="720104" cy="436328"/>
            <a:chOff x="6613912" y="3746990"/>
            <a:chExt cx="556579" cy="337243"/>
          </a:xfrm>
        </p:grpSpPr>
        <p:grpSp>
          <p:nvGrpSpPr>
            <p:cNvPr id="994" name="Group 993">
              <a:extLst>
                <a:ext uri="{FF2B5EF4-FFF2-40B4-BE49-F238E27FC236}">
                  <a16:creationId xmlns:a16="http://schemas.microsoft.com/office/drawing/2014/main" id="{2926D130-A1DD-4684-BE86-842BB6FC05BC}"/>
                </a:ext>
              </a:extLst>
            </p:cNvPr>
            <p:cNvGrpSpPr/>
            <p:nvPr/>
          </p:nvGrpSpPr>
          <p:grpSpPr>
            <a:xfrm>
              <a:off x="6721116" y="3746990"/>
              <a:ext cx="299511" cy="135462"/>
              <a:chOff x="7051675" y="3232150"/>
              <a:chExt cx="1081088" cy="488950"/>
            </a:xfrm>
          </p:grpSpPr>
          <p:sp>
            <p:nvSpPr>
              <p:cNvPr id="1462" name="Freeform 5">
                <a:extLst>
                  <a:ext uri="{FF2B5EF4-FFF2-40B4-BE49-F238E27FC236}">
                    <a16:creationId xmlns:a16="http://schemas.microsoft.com/office/drawing/2014/main" id="{CA0543EC-63E7-47A9-9735-FA8667B504E0}"/>
                  </a:ext>
                </a:extLst>
              </p:cNvPr>
              <p:cNvSpPr>
                <a:spLocks/>
              </p:cNvSpPr>
              <p:nvPr/>
            </p:nvSpPr>
            <p:spPr bwMode="auto">
              <a:xfrm>
                <a:off x="7051675" y="3232150"/>
                <a:ext cx="1081088" cy="488950"/>
              </a:xfrm>
              <a:custGeom>
                <a:avLst/>
                <a:gdLst>
                  <a:gd name="T0" fmla="*/ 1907 w 2043"/>
                  <a:gd name="T1" fmla="*/ 12 h 924"/>
                  <a:gd name="T2" fmla="*/ 1903 w 2043"/>
                  <a:gd name="T3" fmla="*/ 4 h 924"/>
                  <a:gd name="T4" fmla="*/ 148 w 2043"/>
                  <a:gd name="T5" fmla="*/ 0 h 924"/>
                  <a:gd name="T6" fmla="*/ 140 w 2043"/>
                  <a:gd name="T7" fmla="*/ 4 h 924"/>
                  <a:gd name="T8" fmla="*/ 136 w 2043"/>
                  <a:gd name="T9" fmla="*/ 122 h 924"/>
                  <a:gd name="T10" fmla="*/ 7 w 2043"/>
                  <a:gd name="T11" fmla="*/ 123 h 924"/>
                  <a:gd name="T12" fmla="*/ 0 w 2043"/>
                  <a:gd name="T13" fmla="*/ 134 h 924"/>
                  <a:gd name="T14" fmla="*/ 1 w 2043"/>
                  <a:gd name="T15" fmla="*/ 597 h 924"/>
                  <a:gd name="T16" fmla="*/ 12 w 2043"/>
                  <a:gd name="T17" fmla="*/ 604 h 924"/>
                  <a:gd name="T18" fmla="*/ 20 w 2043"/>
                  <a:gd name="T19" fmla="*/ 601 h 924"/>
                  <a:gd name="T20" fmla="*/ 24 w 2043"/>
                  <a:gd name="T21" fmla="*/ 146 h 924"/>
                  <a:gd name="T22" fmla="*/ 245 w 2043"/>
                  <a:gd name="T23" fmla="*/ 145 h 924"/>
                  <a:gd name="T24" fmla="*/ 253 w 2043"/>
                  <a:gd name="T25" fmla="*/ 134 h 924"/>
                  <a:gd name="T26" fmla="*/ 249 w 2043"/>
                  <a:gd name="T27" fmla="*/ 126 h 924"/>
                  <a:gd name="T28" fmla="*/ 160 w 2043"/>
                  <a:gd name="T29" fmla="*/ 122 h 924"/>
                  <a:gd name="T30" fmla="*/ 1883 w 2043"/>
                  <a:gd name="T31" fmla="*/ 122 h 924"/>
                  <a:gd name="T32" fmla="*/ 367 w 2043"/>
                  <a:gd name="T33" fmla="*/ 123 h 924"/>
                  <a:gd name="T34" fmla="*/ 359 w 2043"/>
                  <a:gd name="T35" fmla="*/ 134 h 924"/>
                  <a:gd name="T36" fmla="*/ 364 w 2043"/>
                  <a:gd name="T37" fmla="*/ 143 h 924"/>
                  <a:gd name="T38" fmla="*/ 2019 w 2043"/>
                  <a:gd name="T39" fmla="*/ 146 h 924"/>
                  <a:gd name="T40" fmla="*/ 1802 w 2043"/>
                  <a:gd name="T41" fmla="*/ 778 h 924"/>
                  <a:gd name="T42" fmla="*/ 1791 w 2043"/>
                  <a:gd name="T43" fmla="*/ 786 h 924"/>
                  <a:gd name="T44" fmla="*/ 1791 w 2043"/>
                  <a:gd name="T45" fmla="*/ 795 h 924"/>
                  <a:gd name="T46" fmla="*/ 1802 w 2043"/>
                  <a:gd name="T47" fmla="*/ 802 h 924"/>
                  <a:gd name="T48" fmla="*/ 160 w 2043"/>
                  <a:gd name="T49" fmla="*/ 900 h 924"/>
                  <a:gd name="T50" fmla="*/ 1670 w 2043"/>
                  <a:gd name="T51" fmla="*/ 802 h 924"/>
                  <a:gd name="T52" fmla="*/ 1682 w 2043"/>
                  <a:gd name="T53" fmla="*/ 795 h 924"/>
                  <a:gd name="T54" fmla="*/ 1682 w 2043"/>
                  <a:gd name="T55" fmla="*/ 786 h 924"/>
                  <a:gd name="T56" fmla="*/ 1670 w 2043"/>
                  <a:gd name="T57" fmla="*/ 778 h 924"/>
                  <a:gd name="T58" fmla="*/ 24 w 2043"/>
                  <a:gd name="T59" fmla="*/ 721 h 924"/>
                  <a:gd name="T60" fmla="*/ 17 w 2043"/>
                  <a:gd name="T61" fmla="*/ 710 h 924"/>
                  <a:gd name="T62" fmla="*/ 7 w 2043"/>
                  <a:gd name="T63" fmla="*/ 710 h 924"/>
                  <a:gd name="T64" fmla="*/ 0 w 2043"/>
                  <a:gd name="T65" fmla="*/ 721 h 924"/>
                  <a:gd name="T66" fmla="*/ 1 w 2043"/>
                  <a:gd name="T67" fmla="*/ 795 h 924"/>
                  <a:gd name="T68" fmla="*/ 12 w 2043"/>
                  <a:gd name="T69" fmla="*/ 802 h 924"/>
                  <a:gd name="T70" fmla="*/ 136 w 2043"/>
                  <a:gd name="T71" fmla="*/ 912 h 924"/>
                  <a:gd name="T72" fmla="*/ 143 w 2043"/>
                  <a:gd name="T73" fmla="*/ 923 h 924"/>
                  <a:gd name="T74" fmla="*/ 1895 w 2043"/>
                  <a:gd name="T75" fmla="*/ 924 h 924"/>
                  <a:gd name="T76" fmla="*/ 1906 w 2043"/>
                  <a:gd name="T77" fmla="*/ 917 h 924"/>
                  <a:gd name="T78" fmla="*/ 2031 w 2043"/>
                  <a:gd name="T79" fmla="*/ 802 h 924"/>
                  <a:gd name="T80" fmla="*/ 2039 w 2043"/>
                  <a:gd name="T81" fmla="*/ 799 h 924"/>
                  <a:gd name="T82" fmla="*/ 2043 w 2043"/>
                  <a:gd name="T83" fmla="*/ 134 h 924"/>
                  <a:gd name="T84" fmla="*/ 2039 w 2043"/>
                  <a:gd name="T85" fmla="*/ 126 h 924"/>
                  <a:gd name="T86" fmla="*/ 2031 w 2043"/>
                  <a:gd name="T87" fmla="*/ 122 h 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43" h="924">
                    <a:moveTo>
                      <a:pt x="2031" y="122"/>
                    </a:moveTo>
                    <a:lnTo>
                      <a:pt x="1907" y="122"/>
                    </a:lnTo>
                    <a:lnTo>
                      <a:pt x="1907" y="12"/>
                    </a:lnTo>
                    <a:lnTo>
                      <a:pt x="1907" y="12"/>
                    </a:lnTo>
                    <a:lnTo>
                      <a:pt x="1906" y="8"/>
                    </a:lnTo>
                    <a:lnTo>
                      <a:pt x="1903" y="4"/>
                    </a:lnTo>
                    <a:lnTo>
                      <a:pt x="1900" y="1"/>
                    </a:lnTo>
                    <a:lnTo>
                      <a:pt x="1895" y="0"/>
                    </a:lnTo>
                    <a:lnTo>
                      <a:pt x="148" y="0"/>
                    </a:lnTo>
                    <a:lnTo>
                      <a:pt x="148" y="0"/>
                    </a:lnTo>
                    <a:lnTo>
                      <a:pt x="143" y="1"/>
                    </a:lnTo>
                    <a:lnTo>
                      <a:pt x="140" y="4"/>
                    </a:lnTo>
                    <a:lnTo>
                      <a:pt x="137" y="8"/>
                    </a:lnTo>
                    <a:lnTo>
                      <a:pt x="136" y="12"/>
                    </a:lnTo>
                    <a:lnTo>
                      <a:pt x="136" y="122"/>
                    </a:lnTo>
                    <a:lnTo>
                      <a:pt x="12" y="122"/>
                    </a:lnTo>
                    <a:lnTo>
                      <a:pt x="12" y="122"/>
                    </a:lnTo>
                    <a:lnTo>
                      <a:pt x="7" y="123"/>
                    </a:lnTo>
                    <a:lnTo>
                      <a:pt x="4" y="126"/>
                    </a:lnTo>
                    <a:lnTo>
                      <a:pt x="1" y="130"/>
                    </a:lnTo>
                    <a:lnTo>
                      <a:pt x="0" y="134"/>
                    </a:lnTo>
                    <a:lnTo>
                      <a:pt x="0" y="592"/>
                    </a:lnTo>
                    <a:lnTo>
                      <a:pt x="0" y="592"/>
                    </a:lnTo>
                    <a:lnTo>
                      <a:pt x="1" y="597"/>
                    </a:lnTo>
                    <a:lnTo>
                      <a:pt x="4" y="601"/>
                    </a:lnTo>
                    <a:lnTo>
                      <a:pt x="7" y="603"/>
                    </a:lnTo>
                    <a:lnTo>
                      <a:pt x="12" y="604"/>
                    </a:lnTo>
                    <a:lnTo>
                      <a:pt x="12" y="604"/>
                    </a:lnTo>
                    <a:lnTo>
                      <a:pt x="17" y="603"/>
                    </a:lnTo>
                    <a:lnTo>
                      <a:pt x="20" y="601"/>
                    </a:lnTo>
                    <a:lnTo>
                      <a:pt x="23" y="597"/>
                    </a:lnTo>
                    <a:lnTo>
                      <a:pt x="24" y="592"/>
                    </a:lnTo>
                    <a:lnTo>
                      <a:pt x="24" y="146"/>
                    </a:lnTo>
                    <a:lnTo>
                      <a:pt x="241" y="146"/>
                    </a:lnTo>
                    <a:lnTo>
                      <a:pt x="241" y="146"/>
                    </a:lnTo>
                    <a:lnTo>
                      <a:pt x="245" y="145"/>
                    </a:lnTo>
                    <a:lnTo>
                      <a:pt x="249" y="143"/>
                    </a:lnTo>
                    <a:lnTo>
                      <a:pt x="252" y="139"/>
                    </a:lnTo>
                    <a:lnTo>
                      <a:pt x="253" y="134"/>
                    </a:lnTo>
                    <a:lnTo>
                      <a:pt x="253" y="134"/>
                    </a:lnTo>
                    <a:lnTo>
                      <a:pt x="252" y="130"/>
                    </a:lnTo>
                    <a:lnTo>
                      <a:pt x="249" y="126"/>
                    </a:lnTo>
                    <a:lnTo>
                      <a:pt x="245" y="123"/>
                    </a:lnTo>
                    <a:lnTo>
                      <a:pt x="241" y="122"/>
                    </a:lnTo>
                    <a:lnTo>
                      <a:pt x="160" y="122"/>
                    </a:lnTo>
                    <a:lnTo>
                      <a:pt x="160" y="24"/>
                    </a:lnTo>
                    <a:lnTo>
                      <a:pt x="1883" y="24"/>
                    </a:lnTo>
                    <a:lnTo>
                      <a:pt x="1883" y="122"/>
                    </a:lnTo>
                    <a:lnTo>
                      <a:pt x="372" y="122"/>
                    </a:lnTo>
                    <a:lnTo>
                      <a:pt x="372" y="122"/>
                    </a:lnTo>
                    <a:lnTo>
                      <a:pt x="367" y="123"/>
                    </a:lnTo>
                    <a:lnTo>
                      <a:pt x="364" y="126"/>
                    </a:lnTo>
                    <a:lnTo>
                      <a:pt x="360" y="130"/>
                    </a:lnTo>
                    <a:lnTo>
                      <a:pt x="359" y="134"/>
                    </a:lnTo>
                    <a:lnTo>
                      <a:pt x="359" y="134"/>
                    </a:lnTo>
                    <a:lnTo>
                      <a:pt x="360" y="139"/>
                    </a:lnTo>
                    <a:lnTo>
                      <a:pt x="364" y="143"/>
                    </a:lnTo>
                    <a:lnTo>
                      <a:pt x="367" y="145"/>
                    </a:lnTo>
                    <a:lnTo>
                      <a:pt x="372" y="146"/>
                    </a:lnTo>
                    <a:lnTo>
                      <a:pt x="2019" y="146"/>
                    </a:lnTo>
                    <a:lnTo>
                      <a:pt x="2019" y="778"/>
                    </a:lnTo>
                    <a:lnTo>
                      <a:pt x="1802" y="778"/>
                    </a:lnTo>
                    <a:lnTo>
                      <a:pt x="1802" y="778"/>
                    </a:lnTo>
                    <a:lnTo>
                      <a:pt x="1797" y="779"/>
                    </a:lnTo>
                    <a:lnTo>
                      <a:pt x="1794" y="782"/>
                    </a:lnTo>
                    <a:lnTo>
                      <a:pt x="1791" y="786"/>
                    </a:lnTo>
                    <a:lnTo>
                      <a:pt x="1790" y="790"/>
                    </a:lnTo>
                    <a:lnTo>
                      <a:pt x="1790" y="790"/>
                    </a:lnTo>
                    <a:lnTo>
                      <a:pt x="1791" y="795"/>
                    </a:lnTo>
                    <a:lnTo>
                      <a:pt x="1794" y="799"/>
                    </a:lnTo>
                    <a:lnTo>
                      <a:pt x="1797" y="801"/>
                    </a:lnTo>
                    <a:lnTo>
                      <a:pt x="1802" y="802"/>
                    </a:lnTo>
                    <a:lnTo>
                      <a:pt x="1883" y="802"/>
                    </a:lnTo>
                    <a:lnTo>
                      <a:pt x="1883" y="900"/>
                    </a:lnTo>
                    <a:lnTo>
                      <a:pt x="160" y="900"/>
                    </a:lnTo>
                    <a:lnTo>
                      <a:pt x="160" y="802"/>
                    </a:lnTo>
                    <a:lnTo>
                      <a:pt x="1670" y="802"/>
                    </a:lnTo>
                    <a:lnTo>
                      <a:pt x="1670" y="802"/>
                    </a:lnTo>
                    <a:lnTo>
                      <a:pt x="1675" y="801"/>
                    </a:lnTo>
                    <a:lnTo>
                      <a:pt x="1678" y="799"/>
                    </a:lnTo>
                    <a:lnTo>
                      <a:pt x="1682" y="795"/>
                    </a:lnTo>
                    <a:lnTo>
                      <a:pt x="1683" y="790"/>
                    </a:lnTo>
                    <a:lnTo>
                      <a:pt x="1683" y="790"/>
                    </a:lnTo>
                    <a:lnTo>
                      <a:pt x="1682" y="786"/>
                    </a:lnTo>
                    <a:lnTo>
                      <a:pt x="1678" y="782"/>
                    </a:lnTo>
                    <a:lnTo>
                      <a:pt x="1675" y="779"/>
                    </a:lnTo>
                    <a:lnTo>
                      <a:pt x="1670" y="778"/>
                    </a:lnTo>
                    <a:lnTo>
                      <a:pt x="24" y="778"/>
                    </a:lnTo>
                    <a:lnTo>
                      <a:pt x="24" y="721"/>
                    </a:lnTo>
                    <a:lnTo>
                      <a:pt x="24" y="721"/>
                    </a:lnTo>
                    <a:lnTo>
                      <a:pt x="23" y="717"/>
                    </a:lnTo>
                    <a:lnTo>
                      <a:pt x="20" y="713"/>
                    </a:lnTo>
                    <a:lnTo>
                      <a:pt x="17" y="710"/>
                    </a:lnTo>
                    <a:lnTo>
                      <a:pt x="12" y="709"/>
                    </a:lnTo>
                    <a:lnTo>
                      <a:pt x="12" y="709"/>
                    </a:lnTo>
                    <a:lnTo>
                      <a:pt x="7" y="710"/>
                    </a:lnTo>
                    <a:lnTo>
                      <a:pt x="4" y="713"/>
                    </a:lnTo>
                    <a:lnTo>
                      <a:pt x="1" y="717"/>
                    </a:lnTo>
                    <a:lnTo>
                      <a:pt x="0" y="721"/>
                    </a:lnTo>
                    <a:lnTo>
                      <a:pt x="0" y="790"/>
                    </a:lnTo>
                    <a:lnTo>
                      <a:pt x="0" y="790"/>
                    </a:lnTo>
                    <a:lnTo>
                      <a:pt x="1" y="795"/>
                    </a:lnTo>
                    <a:lnTo>
                      <a:pt x="4" y="799"/>
                    </a:lnTo>
                    <a:lnTo>
                      <a:pt x="7" y="801"/>
                    </a:lnTo>
                    <a:lnTo>
                      <a:pt x="12" y="802"/>
                    </a:lnTo>
                    <a:lnTo>
                      <a:pt x="136" y="802"/>
                    </a:lnTo>
                    <a:lnTo>
                      <a:pt x="136" y="912"/>
                    </a:lnTo>
                    <a:lnTo>
                      <a:pt x="136" y="912"/>
                    </a:lnTo>
                    <a:lnTo>
                      <a:pt x="137" y="917"/>
                    </a:lnTo>
                    <a:lnTo>
                      <a:pt x="140" y="921"/>
                    </a:lnTo>
                    <a:lnTo>
                      <a:pt x="143" y="923"/>
                    </a:lnTo>
                    <a:lnTo>
                      <a:pt x="148" y="924"/>
                    </a:lnTo>
                    <a:lnTo>
                      <a:pt x="1895" y="924"/>
                    </a:lnTo>
                    <a:lnTo>
                      <a:pt x="1895" y="924"/>
                    </a:lnTo>
                    <a:lnTo>
                      <a:pt x="1900" y="923"/>
                    </a:lnTo>
                    <a:lnTo>
                      <a:pt x="1903" y="921"/>
                    </a:lnTo>
                    <a:lnTo>
                      <a:pt x="1906" y="917"/>
                    </a:lnTo>
                    <a:lnTo>
                      <a:pt x="1907" y="912"/>
                    </a:lnTo>
                    <a:lnTo>
                      <a:pt x="1907" y="802"/>
                    </a:lnTo>
                    <a:lnTo>
                      <a:pt x="2031" y="802"/>
                    </a:lnTo>
                    <a:lnTo>
                      <a:pt x="2031" y="802"/>
                    </a:lnTo>
                    <a:lnTo>
                      <a:pt x="2036" y="801"/>
                    </a:lnTo>
                    <a:lnTo>
                      <a:pt x="2039" y="799"/>
                    </a:lnTo>
                    <a:lnTo>
                      <a:pt x="2042" y="795"/>
                    </a:lnTo>
                    <a:lnTo>
                      <a:pt x="2043" y="790"/>
                    </a:lnTo>
                    <a:lnTo>
                      <a:pt x="2043" y="134"/>
                    </a:lnTo>
                    <a:lnTo>
                      <a:pt x="2043" y="134"/>
                    </a:lnTo>
                    <a:lnTo>
                      <a:pt x="2042" y="130"/>
                    </a:lnTo>
                    <a:lnTo>
                      <a:pt x="2039" y="126"/>
                    </a:lnTo>
                    <a:lnTo>
                      <a:pt x="2036" y="123"/>
                    </a:lnTo>
                    <a:lnTo>
                      <a:pt x="2031" y="122"/>
                    </a:lnTo>
                    <a:lnTo>
                      <a:pt x="2031" y="122"/>
                    </a:lnTo>
                    <a:close/>
                  </a:path>
                </a:pathLst>
              </a:custGeom>
              <a:solidFill>
                <a:schemeClr val="accent6"/>
              </a:solidFill>
              <a:ln w="0">
                <a:solidFill>
                  <a:schemeClr val="accent6"/>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63" name="Freeform 6">
                <a:extLst>
                  <a:ext uri="{FF2B5EF4-FFF2-40B4-BE49-F238E27FC236}">
                    <a16:creationId xmlns:a16="http://schemas.microsoft.com/office/drawing/2014/main" id="{E3177048-4863-4D13-902C-9A4F11E37953}"/>
                  </a:ext>
                </a:extLst>
              </p:cNvPr>
              <p:cNvSpPr>
                <a:spLocks noEditPoints="1"/>
              </p:cNvSpPr>
              <p:nvPr/>
            </p:nvSpPr>
            <p:spPr bwMode="auto">
              <a:xfrm>
                <a:off x="7510463" y="3402013"/>
                <a:ext cx="158750" cy="149225"/>
              </a:xfrm>
              <a:custGeom>
                <a:avLst/>
                <a:gdLst>
                  <a:gd name="T0" fmla="*/ 54 w 301"/>
                  <a:gd name="T1" fmla="*/ 272 h 284"/>
                  <a:gd name="T2" fmla="*/ 54 w 301"/>
                  <a:gd name="T3" fmla="*/ 272 h 284"/>
                  <a:gd name="T4" fmla="*/ 55 w 301"/>
                  <a:gd name="T5" fmla="*/ 277 h 284"/>
                  <a:gd name="T6" fmla="*/ 58 w 301"/>
                  <a:gd name="T7" fmla="*/ 281 h 284"/>
                  <a:gd name="T8" fmla="*/ 62 w 301"/>
                  <a:gd name="T9" fmla="*/ 283 h 284"/>
                  <a:gd name="T10" fmla="*/ 66 w 301"/>
                  <a:gd name="T11" fmla="*/ 284 h 284"/>
                  <a:gd name="T12" fmla="*/ 235 w 301"/>
                  <a:gd name="T13" fmla="*/ 284 h 284"/>
                  <a:gd name="T14" fmla="*/ 235 w 301"/>
                  <a:gd name="T15" fmla="*/ 284 h 284"/>
                  <a:gd name="T16" fmla="*/ 240 w 301"/>
                  <a:gd name="T17" fmla="*/ 283 h 284"/>
                  <a:gd name="T18" fmla="*/ 244 w 301"/>
                  <a:gd name="T19" fmla="*/ 281 h 284"/>
                  <a:gd name="T20" fmla="*/ 246 w 301"/>
                  <a:gd name="T21" fmla="*/ 277 h 284"/>
                  <a:gd name="T22" fmla="*/ 247 w 301"/>
                  <a:gd name="T23" fmla="*/ 272 h 284"/>
                  <a:gd name="T24" fmla="*/ 247 w 301"/>
                  <a:gd name="T25" fmla="*/ 211 h 284"/>
                  <a:gd name="T26" fmla="*/ 289 w 301"/>
                  <a:gd name="T27" fmla="*/ 211 h 284"/>
                  <a:gd name="T28" fmla="*/ 289 w 301"/>
                  <a:gd name="T29" fmla="*/ 211 h 284"/>
                  <a:gd name="T30" fmla="*/ 294 w 301"/>
                  <a:gd name="T31" fmla="*/ 210 h 284"/>
                  <a:gd name="T32" fmla="*/ 298 w 301"/>
                  <a:gd name="T33" fmla="*/ 208 h 284"/>
                  <a:gd name="T34" fmla="*/ 300 w 301"/>
                  <a:gd name="T35" fmla="*/ 204 h 284"/>
                  <a:gd name="T36" fmla="*/ 301 w 301"/>
                  <a:gd name="T37" fmla="*/ 199 h 284"/>
                  <a:gd name="T38" fmla="*/ 301 w 301"/>
                  <a:gd name="T39" fmla="*/ 12 h 284"/>
                  <a:gd name="T40" fmla="*/ 301 w 301"/>
                  <a:gd name="T41" fmla="*/ 12 h 284"/>
                  <a:gd name="T42" fmla="*/ 300 w 301"/>
                  <a:gd name="T43" fmla="*/ 8 h 284"/>
                  <a:gd name="T44" fmla="*/ 298 w 301"/>
                  <a:gd name="T45" fmla="*/ 4 h 284"/>
                  <a:gd name="T46" fmla="*/ 294 w 301"/>
                  <a:gd name="T47" fmla="*/ 1 h 284"/>
                  <a:gd name="T48" fmla="*/ 289 w 301"/>
                  <a:gd name="T49" fmla="*/ 0 h 284"/>
                  <a:gd name="T50" fmla="*/ 12 w 301"/>
                  <a:gd name="T51" fmla="*/ 0 h 284"/>
                  <a:gd name="T52" fmla="*/ 12 w 301"/>
                  <a:gd name="T53" fmla="*/ 0 h 284"/>
                  <a:gd name="T54" fmla="*/ 8 w 301"/>
                  <a:gd name="T55" fmla="*/ 1 h 284"/>
                  <a:gd name="T56" fmla="*/ 4 w 301"/>
                  <a:gd name="T57" fmla="*/ 4 h 284"/>
                  <a:gd name="T58" fmla="*/ 1 w 301"/>
                  <a:gd name="T59" fmla="*/ 8 h 284"/>
                  <a:gd name="T60" fmla="*/ 0 w 301"/>
                  <a:gd name="T61" fmla="*/ 12 h 284"/>
                  <a:gd name="T62" fmla="*/ 0 w 301"/>
                  <a:gd name="T63" fmla="*/ 199 h 284"/>
                  <a:gd name="T64" fmla="*/ 0 w 301"/>
                  <a:gd name="T65" fmla="*/ 199 h 284"/>
                  <a:gd name="T66" fmla="*/ 1 w 301"/>
                  <a:gd name="T67" fmla="*/ 204 h 284"/>
                  <a:gd name="T68" fmla="*/ 4 w 301"/>
                  <a:gd name="T69" fmla="*/ 208 h 284"/>
                  <a:gd name="T70" fmla="*/ 8 w 301"/>
                  <a:gd name="T71" fmla="*/ 210 h 284"/>
                  <a:gd name="T72" fmla="*/ 12 w 301"/>
                  <a:gd name="T73" fmla="*/ 211 h 284"/>
                  <a:gd name="T74" fmla="*/ 54 w 301"/>
                  <a:gd name="T75" fmla="*/ 211 h 284"/>
                  <a:gd name="T76" fmla="*/ 54 w 301"/>
                  <a:gd name="T77" fmla="*/ 272 h 284"/>
                  <a:gd name="T78" fmla="*/ 25 w 301"/>
                  <a:gd name="T79" fmla="*/ 187 h 284"/>
                  <a:gd name="T80" fmla="*/ 25 w 301"/>
                  <a:gd name="T81" fmla="*/ 24 h 284"/>
                  <a:gd name="T82" fmla="*/ 276 w 301"/>
                  <a:gd name="T83" fmla="*/ 24 h 284"/>
                  <a:gd name="T84" fmla="*/ 276 w 301"/>
                  <a:gd name="T85" fmla="*/ 187 h 284"/>
                  <a:gd name="T86" fmla="*/ 235 w 301"/>
                  <a:gd name="T87" fmla="*/ 187 h 284"/>
                  <a:gd name="T88" fmla="*/ 235 w 301"/>
                  <a:gd name="T89" fmla="*/ 187 h 284"/>
                  <a:gd name="T90" fmla="*/ 231 w 301"/>
                  <a:gd name="T91" fmla="*/ 188 h 284"/>
                  <a:gd name="T92" fmla="*/ 227 w 301"/>
                  <a:gd name="T93" fmla="*/ 191 h 284"/>
                  <a:gd name="T94" fmla="*/ 224 w 301"/>
                  <a:gd name="T95" fmla="*/ 195 h 284"/>
                  <a:gd name="T96" fmla="*/ 223 w 301"/>
                  <a:gd name="T97" fmla="*/ 199 h 284"/>
                  <a:gd name="T98" fmla="*/ 223 w 301"/>
                  <a:gd name="T99" fmla="*/ 260 h 284"/>
                  <a:gd name="T100" fmla="*/ 78 w 301"/>
                  <a:gd name="T101" fmla="*/ 260 h 284"/>
                  <a:gd name="T102" fmla="*/ 78 w 301"/>
                  <a:gd name="T103" fmla="*/ 199 h 284"/>
                  <a:gd name="T104" fmla="*/ 78 w 301"/>
                  <a:gd name="T105" fmla="*/ 199 h 284"/>
                  <a:gd name="T106" fmla="*/ 77 w 301"/>
                  <a:gd name="T107" fmla="*/ 195 h 284"/>
                  <a:gd name="T108" fmla="*/ 75 w 301"/>
                  <a:gd name="T109" fmla="*/ 191 h 284"/>
                  <a:gd name="T110" fmla="*/ 71 w 301"/>
                  <a:gd name="T111" fmla="*/ 188 h 284"/>
                  <a:gd name="T112" fmla="*/ 66 w 301"/>
                  <a:gd name="T113" fmla="*/ 187 h 284"/>
                  <a:gd name="T114" fmla="*/ 25 w 301"/>
                  <a:gd name="T115" fmla="*/ 187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1" h="284">
                    <a:moveTo>
                      <a:pt x="54" y="272"/>
                    </a:moveTo>
                    <a:lnTo>
                      <a:pt x="54" y="272"/>
                    </a:lnTo>
                    <a:lnTo>
                      <a:pt x="55" y="277"/>
                    </a:lnTo>
                    <a:lnTo>
                      <a:pt x="58" y="281"/>
                    </a:lnTo>
                    <a:lnTo>
                      <a:pt x="62" y="283"/>
                    </a:lnTo>
                    <a:lnTo>
                      <a:pt x="66" y="284"/>
                    </a:lnTo>
                    <a:lnTo>
                      <a:pt x="235" y="284"/>
                    </a:lnTo>
                    <a:lnTo>
                      <a:pt x="235" y="284"/>
                    </a:lnTo>
                    <a:lnTo>
                      <a:pt x="240" y="283"/>
                    </a:lnTo>
                    <a:lnTo>
                      <a:pt x="244" y="281"/>
                    </a:lnTo>
                    <a:lnTo>
                      <a:pt x="246" y="277"/>
                    </a:lnTo>
                    <a:lnTo>
                      <a:pt x="247" y="272"/>
                    </a:lnTo>
                    <a:lnTo>
                      <a:pt x="247" y="211"/>
                    </a:lnTo>
                    <a:lnTo>
                      <a:pt x="289" y="211"/>
                    </a:lnTo>
                    <a:lnTo>
                      <a:pt x="289" y="211"/>
                    </a:lnTo>
                    <a:lnTo>
                      <a:pt x="294" y="210"/>
                    </a:lnTo>
                    <a:lnTo>
                      <a:pt x="298" y="208"/>
                    </a:lnTo>
                    <a:lnTo>
                      <a:pt x="300" y="204"/>
                    </a:lnTo>
                    <a:lnTo>
                      <a:pt x="301" y="199"/>
                    </a:lnTo>
                    <a:lnTo>
                      <a:pt x="301" y="12"/>
                    </a:lnTo>
                    <a:lnTo>
                      <a:pt x="301" y="12"/>
                    </a:lnTo>
                    <a:lnTo>
                      <a:pt x="300" y="8"/>
                    </a:lnTo>
                    <a:lnTo>
                      <a:pt x="298" y="4"/>
                    </a:lnTo>
                    <a:lnTo>
                      <a:pt x="294" y="1"/>
                    </a:lnTo>
                    <a:lnTo>
                      <a:pt x="289" y="0"/>
                    </a:lnTo>
                    <a:lnTo>
                      <a:pt x="12" y="0"/>
                    </a:lnTo>
                    <a:lnTo>
                      <a:pt x="12" y="0"/>
                    </a:lnTo>
                    <a:lnTo>
                      <a:pt x="8" y="1"/>
                    </a:lnTo>
                    <a:lnTo>
                      <a:pt x="4" y="4"/>
                    </a:lnTo>
                    <a:lnTo>
                      <a:pt x="1" y="8"/>
                    </a:lnTo>
                    <a:lnTo>
                      <a:pt x="0" y="12"/>
                    </a:lnTo>
                    <a:lnTo>
                      <a:pt x="0" y="199"/>
                    </a:lnTo>
                    <a:lnTo>
                      <a:pt x="0" y="199"/>
                    </a:lnTo>
                    <a:lnTo>
                      <a:pt x="1" y="204"/>
                    </a:lnTo>
                    <a:lnTo>
                      <a:pt x="4" y="208"/>
                    </a:lnTo>
                    <a:lnTo>
                      <a:pt x="8" y="210"/>
                    </a:lnTo>
                    <a:lnTo>
                      <a:pt x="12" y="211"/>
                    </a:lnTo>
                    <a:lnTo>
                      <a:pt x="54" y="211"/>
                    </a:lnTo>
                    <a:lnTo>
                      <a:pt x="54" y="272"/>
                    </a:lnTo>
                    <a:close/>
                    <a:moveTo>
                      <a:pt x="25" y="187"/>
                    </a:moveTo>
                    <a:lnTo>
                      <a:pt x="25" y="24"/>
                    </a:lnTo>
                    <a:lnTo>
                      <a:pt x="276" y="24"/>
                    </a:lnTo>
                    <a:lnTo>
                      <a:pt x="276" y="187"/>
                    </a:lnTo>
                    <a:lnTo>
                      <a:pt x="235" y="187"/>
                    </a:lnTo>
                    <a:lnTo>
                      <a:pt x="235" y="187"/>
                    </a:lnTo>
                    <a:lnTo>
                      <a:pt x="231" y="188"/>
                    </a:lnTo>
                    <a:lnTo>
                      <a:pt x="227" y="191"/>
                    </a:lnTo>
                    <a:lnTo>
                      <a:pt x="224" y="195"/>
                    </a:lnTo>
                    <a:lnTo>
                      <a:pt x="223" y="199"/>
                    </a:lnTo>
                    <a:lnTo>
                      <a:pt x="223" y="260"/>
                    </a:lnTo>
                    <a:lnTo>
                      <a:pt x="78" y="260"/>
                    </a:lnTo>
                    <a:lnTo>
                      <a:pt x="78" y="199"/>
                    </a:lnTo>
                    <a:lnTo>
                      <a:pt x="78" y="199"/>
                    </a:lnTo>
                    <a:lnTo>
                      <a:pt x="77" y="195"/>
                    </a:lnTo>
                    <a:lnTo>
                      <a:pt x="75" y="191"/>
                    </a:lnTo>
                    <a:lnTo>
                      <a:pt x="71" y="188"/>
                    </a:lnTo>
                    <a:lnTo>
                      <a:pt x="66" y="187"/>
                    </a:lnTo>
                    <a:lnTo>
                      <a:pt x="25" y="187"/>
                    </a:lnTo>
                    <a:close/>
                  </a:path>
                </a:pathLst>
              </a:custGeom>
              <a:solidFill>
                <a:schemeClr val="accent6"/>
              </a:solidFill>
              <a:ln w="0">
                <a:solidFill>
                  <a:schemeClr val="accent6"/>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64" name="Freeform 7">
                <a:extLst>
                  <a:ext uri="{FF2B5EF4-FFF2-40B4-BE49-F238E27FC236}">
                    <a16:creationId xmlns:a16="http://schemas.microsoft.com/office/drawing/2014/main" id="{5235ABD9-4AD0-4F7A-AEE8-034B46F71637}"/>
                  </a:ext>
                </a:extLst>
              </p:cNvPr>
              <p:cNvSpPr>
                <a:spLocks noEditPoints="1"/>
              </p:cNvSpPr>
              <p:nvPr/>
            </p:nvSpPr>
            <p:spPr bwMode="auto">
              <a:xfrm>
                <a:off x="7310438" y="3402013"/>
                <a:ext cx="160338" cy="149225"/>
              </a:xfrm>
              <a:custGeom>
                <a:avLst/>
                <a:gdLst>
                  <a:gd name="T0" fmla="*/ 54 w 301"/>
                  <a:gd name="T1" fmla="*/ 272 h 284"/>
                  <a:gd name="T2" fmla="*/ 54 w 301"/>
                  <a:gd name="T3" fmla="*/ 272 h 284"/>
                  <a:gd name="T4" fmla="*/ 55 w 301"/>
                  <a:gd name="T5" fmla="*/ 277 h 284"/>
                  <a:gd name="T6" fmla="*/ 58 w 301"/>
                  <a:gd name="T7" fmla="*/ 281 h 284"/>
                  <a:gd name="T8" fmla="*/ 61 w 301"/>
                  <a:gd name="T9" fmla="*/ 283 h 284"/>
                  <a:gd name="T10" fmla="*/ 66 w 301"/>
                  <a:gd name="T11" fmla="*/ 284 h 284"/>
                  <a:gd name="T12" fmla="*/ 235 w 301"/>
                  <a:gd name="T13" fmla="*/ 284 h 284"/>
                  <a:gd name="T14" fmla="*/ 235 w 301"/>
                  <a:gd name="T15" fmla="*/ 284 h 284"/>
                  <a:gd name="T16" fmla="*/ 240 w 301"/>
                  <a:gd name="T17" fmla="*/ 283 h 284"/>
                  <a:gd name="T18" fmla="*/ 243 w 301"/>
                  <a:gd name="T19" fmla="*/ 281 h 284"/>
                  <a:gd name="T20" fmla="*/ 246 w 301"/>
                  <a:gd name="T21" fmla="*/ 277 h 284"/>
                  <a:gd name="T22" fmla="*/ 247 w 301"/>
                  <a:gd name="T23" fmla="*/ 272 h 284"/>
                  <a:gd name="T24" fmla="*/ 247 w 301"/>
                  <a:gd name="T25" fmla="*/ 211 h 284"/>
                  <a:gd name="T26" fmla="*/ 289 w 301"/>
                  <a:gd name="T27" fmla="*/ 211 h 284"/>
                  <a:gd name="T28" fmla="*/ 289 w 301"/>
                  <a:gd name="T29" fmla="*/ 211 h 284"/>
                  <a:gd name="T30" fmla="*/ 294 w 301"/>
                  <a:gd name="T31" fmla="*/ 210 h 284"/>
                  <a:gd name="T32" fmla="*/ 298 w 301"/>
                  <a:gd name="T33" fmla="*/ 208 h 284"/>
                  <a:gd name="T34" fmla="*/ 300 w 301"/>
                  <a:gd name="T35" fmla="*/ 204 h 284"/>
                  <a:gd name="T36" fmla="*/ 301 w 301"/>
                  <a:gd name="T37" fmla="*/ 199 h 284"/>
                  <a:gd name="T38" fmla="*/ 301 w 301"/>
                  <a:gd name="T39" fmla="*/ 12 h 284"/>
                  <a:gd name="T40" fmla="*/ 301 w 301"/>
                  <a:gd name="T41" fmla="*/ 12 h 284"/>
                  <a:gd name="T42" fmla="*/ 300 w 301"/>
                  <a:gd name="T43" fmla="*/ 8 h 284"/>
                  <a:gd name="T44" fmla="*/ 298 w 301"/>
                  <a:gd name="T45" fmla="*/ 4 h 284"/>
                  <a:gd name="T46" fmla="*/ 294 w 301"/>
                  <a:gd name="T47" fmla="*/ 1 h 284"/>
                  <a:gd name="T48" fmla="*/ 289 w 301"/>
                  <a:gd name="T49" fmla="*/ 0 h 284"/>
                  <a:gd name="T50" fmla="*/ 13 w 301"/>
                  <a:gd name="T51" fmla="*/ 0 h 284"/>
                  <a:gd name="T52" fmla="*/ 13 w 301"/>
                  <a:gd name="T53" fmla="*/ 0 h 284"/>
                  <a:gd name="T54" fmla="*/ 8 w 301"/>
                  <a:gd name="T55" fmla="*/ 1 h 284"/>
                  <a:gd name="T56" fmla="*/ 5 w 301"/>
                  <a:gd name="T57" fmla="*/ 4 h 284"/>
                  <a:gd name="T58" fmla="*/ 1 w 301"/>
                  <a:gd name="T59" fmla="*/ 8 h 284"/>
                  <a:gd name="T60" fmla="*/ 0 w 301"/>
                  <a:gd name="T61" fmla="*/ 12 h 284"/>
                  <a:gd name="T62" fmla="*/ 0 w 301"/>
                  <a:gd name="T63" fmla="*/ 199 h 284"/>
                  <a:gd name="T64" fmla="*/ 0 w 301"/>
                  <a:gd name="T65" fmla="*/ 199 h 284"/>
                  <a:gd name="T66" fmla="*/ 1 w 301"/>
                  <a:gd name="T67" fmla="*/ 204 h 284"/>
                  <a:gd name="T68" fmla="*/ 5 w 301"/>
                  <a:gd name="T69" fmla="*/ 208 h 284"/>
                  <a:gd name="T70" fmla="*/ 8 w 301"/>
                  <a:gd name="T71" fmla="*/ 210 h 284"/>
                  <a:gd name="T72" fmla="*/ 13 w 301"/>
                  <a:gd name="T73" fmla="*/ 211 h 284"/>
                  <a:gd name="T74" fmla="*/ 54 w 301"/>
                  <a:gd name="T75" fmla="*/ 211 h 284"/>
                  <a:gd name="T76" fmla="*/ 54 w 301"/>
                  <a:gd name="T77" fmla="*/ 272 h 284"/>
                  <a:gd name="T78" fmla="*/ 25 w 301"/>
                  <a:gd name="T79" fmla="*/ 187 h 284"/>
                  <a:gd name="T80" fmla="*/ 25 w 301"/>
                  <a:gd name="T81" fmla="*/ 24 h 284"/>
                  <a:gd name="T82" fmla="*/ 277 w 301"/>
                  <a:gd name="T83" fmla="*/ 24 h 284"/>
                  <a:gd name="T84" fmla="*/ 277 w 301"/>
                  <a:gd name="T85" fmla="*/ 187 h 284"/>
                  <a:gd name="T86" fmla="*/ 235 w 301"/>
                  <a:gd name="T87" fmla="*/ 187 h 284"/>
                  <a:gd name="T88" fmla="*/ 235 w 301"/>
                  <a:gd name="T89" fmla="*/ 187 h 284"/>
                  <a:gd name="T90" fmla="*/ 230 w 301"/>
                  <a:gd name="T91" fmla="*/ 188 h 284"/>
                  <a:gd name="T92" fmla="*/ 227 w 301"/>
                  <a:gd name="T93" fmla="*/ 191 h 284"/>
                  <a:gd name="T94" fmla="*/ 224 w 301"/>
                  <a:gd name="T95" fmla="*/ 195 h 284"/>
                  <a:gd name="T96" fmla="*/ 223 w 301"/>
                  <a:gd name="T97" fmla="*/ 199 h 284"/>
                  <a:gd name="T98" fmla="*/ 223 w 301"/>
                  <a:gd name="T99" fmla="*/ 260 h 284"/>
                  <a:gd name="T100" fmla="*/ 79 w 301"/>
                  <a:gd name="T101" fmla="*/ 260 h 284"/>
                  <a:gd name="T102" fmla="*/ 79 w 301"/>
                  <a:gd name="T103" fmla="*/ 199 h 284"/>
                  <a:gd name="T104" fmla="*/ 79 w 301"/>
                  <a:gd name="T105" fmla="*/ 199 h 284"/>
                  <a:gd name="T106" fmla="*/ 78 w 301"/>
                  <a:gd name="T107" fmla="*/ 195 h 284"/>
                  <a:gd name="T108" fmla="*/ 76 w 301"/>
                  <a:gd name="T109" fmla="*/ 191 h 284"/>
                  <a:gd name="T110" fmla="*/ 72 w 301"/>
                  <a:gd name="T111" fmla="*/ 188 h 284"/>
                  <a:gd name="T112" fmla="*/ 66 w 301"/>
                  <a:gd name="T113" fmla="*/ 187 h 284"/>
                  <a:gd name="T114" fmla="*/ 25 w 301"/>
                  <a:gd name="T115" fmla="*/ 187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1" h="284">
                    <a:moveTo>
                      <a:pt x="54" y="272"/>
                    </a:moveTo>
                    <a:lnTo>
                      <a:pt x="54" y="272"/>
                    </a:lnTo>
                    <a:lnTo>
                      <a:pt x="55" y="277"/>
                    </a:lnTo>
                    <a:lnTo>
                      <a:pt x="58" y="281"/>
                    </a:lnTo>
                    <a:lnTo>
                      <a:pt x="61" y="283"/>
                    </a:lnTo>
                    <a:lnTo>
                      <a:pt x="66" y="284"/>
                    </a:lnTo>
                    <a:lnTo>
                      <a:pt x="235" y="284"/>
                    </a:lnTo>
                    <a:lnTo>
                      <a:pt x="235" y="284"/>
                    </a:lnTo>
                    <a:lnTo>
                      <a:pt x="240" y="283"/>
                    </a:lnTo>
                    <a:lnTo>
                      <a:pt x="243" y="281"/>
                    </a:lnTo>
                    <a:lnTo>
                      <a:pt x="246" y="277"/>
                    </a:lnTo>
                    <a:lnTo>
                      <a:pt x="247" y="272"/>
                    </a:lnTo>
                    <a:lnTo>
                      <a:pt x="247" y="211"/>
                    </a:lnTo>
                    <a:lnTo>
                      <a:pt x="289" y="211"/>
                    </a:lnTo>
                    <a:lnTo>
                      <a:pt x="289" y="211"/>
                    </a:lnTo>
                    <a:lnTo>
                      <a:pt x="294" y="210"/>
                    </a:lnTo>
                    <a:lnTo>
                      <a:pt x="298" y="208"/>
                    </a:lnTo>
                    <a:lnTo>
                      <a:pt x="300" y="204"/>
                    </a:lnTo>
                    <a:lnTo>
                      <a:pt x="301" y="199"/>
                    </a:lnTo>
                    <a:lnTo>
                      <a:pt x="301" y="12"/>
                    </a:lnTo>
                    <a:lnTo>
                      <a:pt x="301" y="12"/>
                    </a:lnTo>
                    <a:lnTo>
                      <a:pt x="300" y="8"/>
                    </a:lnTo>
                    <a:lnTo>
                      <a:pt x="298" y="4"/>
                    </a:lnTo>
                    <a:lnTo>
                      <a:pt x="294" y="1"/>
                    </a:lnTo>
                    <a:lnTo>
                      <a:pt x="289" y="0"/>
                    </a:lnTo>
                    <a:lnTo>
                      <a:pt x="13" y="0"/>
                    </a:lnTo>
                    <a:lnTo>
                      <a:pt x="13" y="0"/>
                    </a:lnTo>
                    <a:lnTo>
                      <a:pt x="8" y="1"/>
                    </a:lnTo>
                    <a:lnTo>
                      <a:pt x="5" y="4"/>
                    </a:lnTo>
                    <a:lnTo>
                      <a:pt x="1" y="8"/>
                    </a:lnTo>
                    <a:lnTo>
                      <a:pt x="0" y="12"/>
                    </a:lnTo>
                    <a:lnTo>
                      <a:pt x="0" y="199"/>
                    </a:lnTo>
                    <a:lnTo>
                      <a:pt x="0" y="199"/>
                    </a:lnTo>
                    <a:lnTo>
                      <a:pt x="1" y="204"/>
                    </a:lnTo>
                    <a:lnTo>
                      <a:pt x="5" y="208"/>
                    </a:lnTo>
                    <a:lnTo>
                      <a:pt x="8" y="210"/>
                    </a:lnTo>
                    <a:lnTo>
                      <a:pt x="13" y="211"/>
                    </a:lnTo>
                    <a:lnTo>
                      <a:pt x="54" y="211"/>
                    </a:lnTo>
                    <a:lnTo>
                      <a:pt x="54" y="272"/>
                    </a:lnTo>
                    <a:close/>
                    <a:moveTo>
                      <a:pt x="25" y="187"/>
                    </a:moveTo>
                    <a:lnTo>
                      <a:pt x="25" y="24"/>
                    </a:lnTo>
                    <a:lnTo>
                      <a:pt x="277" y="24"/>
                    </a:lnTo>
                    <a:lnTo>
                      <a:pt x="277" y="187"/>
                    </a:lnTo>
                    <a:lnTo>
                      <a:pt x="235" y="187"/>
                    </a:lnTo>
                    <a:lnTo>
                      <a:pt x="235" y="187"/>
                    </a:lnTo>
                    <a:lnTo>
                      <a:pt x="230" y="188"/>
                    </a:lnTo>
                    <a:lnTo>
                      <a:pt x="227" y="191"/>
                    </a:lnTo>
                    <a:lnTo>
                      <a:pt x="224" y="195"/>
                    </a:lnTo>
                    <a:lnTo>
                      <a:pt x="223" y="199"/>
                    </a:lnTo>
                    <a:lnTo>
                      <a:pt x="223" y="260"/>
                    </a:lnTo>
                    <a:lnTo>
                      <a:pt x="79" y="260"/>
                    </a:lnTo>
                    <a:lnTo>
                      <a:pt x="79" y="199"/>
                    </a:lnTo>
                    <a:lnTo>
                      <a:pt x="79" y="199"/>
                    </a:lnTo>
                    <a:lnTo>
                      <a:pt x="78" y="195"/>
                    </a:lnTo>
                    <a:lnTo>
                      <a:pt x="76" y="191"/>
                    </a:lnTo>
                    <a:lnTo>
                      <a:pt x="72" y="188"/>
                    </a:lnTo>
                    <a:lnTo>
                      <a:pt x="66" y="187"/>
                    </a:lnTo>
                    <a:lnTo>
                      <a:pt x="25" y="187"/>
                    </a:lnTo>
                    <a:close/>
                  </a:path>
                </a:pathLst>
              </a:custGeom>
              <a:solidFill>
                <a:schemeClr val="accent6"/>
              </a:solidFill>
              <a:ln w="0">
                <a:solidFill>
                  <a:schemeClr val="accent6"/>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65" name="Freeform 8">
                <a:extLst>
                  <a:ext uri="{FF2B5EF4-FFF2-40B4-BE49-F238E27FC236}">
                    <a16:creationId xmlns:a16="http://schemas.microsoft.com/office/drawing/2014/main" id="{6C9937A7-2595-499F-8CBA-25F799786D22}"/>
                  </a:ext>
                </a:extLst>
              </p:cNvPr>
              <p:cNvSpPr>
                <a:spLocks noEditPoints="1"/>
              </p:cNvSpPr>
              <p:nvPr/>
            </p:nvSpPr>
            <p:spPr bwMode="auto">
              <a:xfrm>
                <a:off x="7710488" y="3402013"/>
                <a:ext cx="158750" cy="149225"/>
              </a:xfrm>
              <a:custGeom>
                <a:avLst/>
                <a:gdLst>
                  <a:gd name="T0" fmla="*/ 54 w 300"/>
                  <a:gd name="T1" fmla="*/ 272 h 284"/>
                  <a:gd name="T2" fmla="*/ 54 w 300"/>
                  <a:gd name="T3" fmla="*/ 272 h 284"/>
                  <a:gd name="T4" fmla="*/ 55 w 300"/>
                  <a:gd name="T5" fmla="*/ 277 h 284"/>
                  <a:gd name="T6" fmla="*/ 58 w 300"/>
                  <a:gd name="T7" fmla="*/ 281 h 284"/>
                  <a:gd name="T8" fmla="*/ 62 w 300"/>
                  <a:gd name="T9" fmla="*/ 283 h 284"/>
                  <a:gd name="T10" fmla="*/ 66 w 300"/>
                  <a:gd name="T11" fmla="*/ 284 h 284"/>
                  <a:gd name="T12" fmla="*/ 234 w 300"/>
                  <a:gd name="T13" fmla="*/ 284 h 284"/>
                  <a:gd name="T14" fmla="*/ 234 w 300"/>
                  <a:gd name="T15" fmla="*/ 284 h 284"/>
                  <a:gd name="T16" fmla="*/ 240 w 300"/>
                  <a:gd name="T17" fmla="*/ 283 h 284"/>
                  <a:gd name="T18" fmla="*/ 244 w 300"/>
                  <a:gd name="T19" fmla="*/ 281 h 284"/>
                  <a:gd name="T20" fmla="*/ 246 w 300"/>
                  <a:gd name="T21" fmla="*/ 277 h 284"/>
                  <a:gd name="T22" fmla="*/ 247 w 300"/>
                  <a:gd name="T23" fmla="*/ 272 h 284"/>
                  <a:gd name="T24" fmla="*/ 247 w 300"/>
                  <a:gd name="T25" fmla="*/ 211 h 284"/>
                  <a:gd name="T26" fmla="*/ 288 w 300"/>
                  <a:gd name="T27" fmla="*/ 211 h 284"/>
                  <a:gd name="T28" fmla="*/ 288 w 300"/>
                  <a:gd name="T29" fmla="*/ 211 h 284"/>
                  <a:gd name="T30" fmla="*/ 293 w 300"/>
                  <a:gd name="T31" fmla="*/ 210 h 284"/>
                  <a:gd name="T32" fmla="*/ 297 w 300"/>
                  <a:gd name="T33" fmla="*/ 208 h 284"/>
                  <a:gd name="T34" fmla="*/ 299 w 300"/>
                  <a:gd name="T35" fmla="*/ 204 h 284"/>
                  <a:gd name="T36" fmla="*/ 300 w 300"/>
                  <a:gd name="T37" fmla="*/ 199 h 284"/>
                  <a:gd name="T38" fmla="*/ 300 w 300"/>
                  <a:gd name="T39" fmla="*/ 12 h 284"/>
                  <a:gd name="T40" fmla="*/ 300 w 300"/>
                  <a:gd name="T41" fmla="*/ 12 h 284"/>
                  <a:gd name="T42" fmla="*/ 299 w 300"/>
                  <a:gd name="T43" fmla="*/ 8 h 284"/>
                  <a:gd name="T44" fmla="*/ 297 w 300"/>
                  <a:gd name="T45" fmla="*/ 4 h 284"/>
                  <a:gd name="T46" fmla="*/ 293 w 300"/>
                  <a:gd name="T47" fmla="*/ 1 h 284"/>
                  <a:gd name="T48" fmla="*/ 288 w 300"/>
                  <a:gd name="T49" fmla="*/ 0 h 284"/>
                  <a:gd name="T50" fmla="*/ 12 w 300"/>
                  <a:gd name="T51" fmla="*/ 0 h 284"/>
                  <a:gd name="T52" fmla="*/ 12 w 300"/>
                  <a:gd name="T53" fmla="*/ 0 h 284"/>
                  <a:gd name="T54" fmla="*/ 7 w 300"/>
                  <a:gd name="T55" fmla="*/ 1 h 284"/>
                  <a:gd name="T56" fmla="*/ 4 w 300"/>
                  <a:gd name="T57" fmla="*/ 4 h 284"/>
                  <a:gd name="T58" fmla="*/ 1 w 300"/>
                  <a:gd name="T59" fmla="*/ 8 h 284"/>
                  <a:gd name="T60" fmla="*/ 0 w 300"/>
                  <a:gd name="T61" fmla="*/ 12 h 284"/>
                  <a:gd name="T62" fmla="*/ 0 w 300"/>
                  <a:gd name="T63" fmla="*/ 199 h 284"/>
                  <a:gd name="T64" fmla="*/ 0 w 300"/>
                  <a:gd name="T65" fmla="*/ 199 h 284"/>
                  <a:gd name="T66" fmla="*/ 1 w 300"/>
                  <a:gd name="T67" fmla="*/ 204 h 284"/>
                  <a:gd name="T68" fmla="*/ 4 w 300"/>
                  <a:gd name="T69" fmla="*/ 208 h 284"/>
                  <a:gd name="T70" fmla="*/ 7 w 300"/>
                  <a:gd name="T71" fmla="*/ 210 h 284"/>
                  <a:gd name="T72" fmla="*/ 12 w 300"/>
                  <a:gd name="T73" fmla="*/ 211 h 284"/>
                  <a:gd name="T74" fmla="*/ 54 w 300"/>
                  <a:gd name="T75" fmla="*/ 211 h 284"/>
                  <a:gd name="T76" fmla="*/ 54 w 300"/>
                  <a:gd name="T77" fmla="*/ 272 h 284"/>
                  <a:gd name="T78" fmla="*/ 24 w 300"/>
                  <a:gd name="T79" fmla="*/ 187 h 284"/>
                  <a:gd name="T80" fmla="*/ 24 w 300"/>
                  <a:gd name="T81" fmla="*/ 24 h 284"/>
                  <a:gd name="T82" fmla="*/ 276 w 300"/>
                  <a:gd name="T83" fmla="*/ 24 h 284"/>
                  <a:gd name="T84" fmla="*/ 276 w 300"/>
                  <a:gd name="T85" fmla="*/ 187 h 284"/>
                  <a:gd name="T86" fmla="*/ 234 w 300"/>
                  <a:gd name="T87" fmla="*/ 187 h 284"/>
                  <a:gd name="T88" fmla="*/ 234 w 300"/>
                  <a:gd name="T89" fmla="*/ 187 h 284"/>
                  <a:gd name="T90" fmla="*/ 229 w 300"/>
                  <a:gd name="T91" fmla="*/ 188 h 284"/>
                  <a:gd name="T92" fmla="*/ 226 w 300"/>
                  <a:gd name="T93" fmla="*/ 191 h 284"/>
                  <a:gd name="T94" fmla="*/ 223 w 300"/>
                  <a:gd name="T95" fmla="*/ 195 h 284"/>
                  <a:gd name="T96" fmla="*/ 222 w 300"/>
                  <a:gd name="T97" fmla="*/ 199 h 284"/>
                  <a:gd name="T98" fmla="*/ 222 w 300"/>
                  <a:gd name="T99" fmla="*/ 260 h 284"/>
                  <a:gd name="T100" fmla="*/ 78 w 300"/>
                  <a:gd name="T101" fmla="*/ 260 h 284"/>
                  <a:gd name="T102" fmla="*/ 78 w 300"/>
                  <a:gd name="T103" fmla="*/ 199 h 284"/>
                  <a:gd name="T104" fmla="*/ 78 w 300"/>
                  <a:gd name="T105" fmla="*/ 199 h 284"/>
                  <a:gd name="T106" fmla="*/ 77 w 300"/>
                  <a:gd name="T107" fmla="*/ 195 h 284"/>
                  <a:gd name="T108" fmla="*/ 75 w 300"/>
                  <a:gd name="T109" fmla="*/ 191 h 284"/>
                  <a:gd name="T110" fmla="*/ 71 w 300"/>
                  <a:gd name="T111" fmla="*/ 188 h 284"/>
                  <a:gd name="T112" fmla="*/ 66 w 300"/>
                  <a:gd name="T113" fmla="*/ 187 h 284"/>
                  <a:gd name="T114" fmla="*/ 24 w 300"/>
                  <a:gd name="T115" fmla="*/ 187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0" h="284">
                    <a:moveTo>
                      <a:pt x="54" y="272"/>
                    </a:moveTo>
                    <a:lnTo>
                      <a:pt x="54" y="272"/>
                    </a:lnTo>
                    <a:lnTo>
                      <a:pt x="55" y="277"/>
                    </a:lnTo>
                    <a:lnTo>
                      <a:pt x="58" y="281"/>
                    </a:lnTo>
                    <a:lnTo>
                      <a:pt x="62" y="283"/>
                    </a:lnTo>
                    <a:lnTo>
                      <a:pt x="66" y="284"/>
                    </a:lnTo>
                    <a:lnTo>
                      <a:pt x="234" y="284"/>
                    </a:lnTo>
                    <a:lnTo>
                      <a:pt x="234" y="284"/>
                    </a:lnTo>
                    <a:lnTo>
                      <a:pt x="240" y="283"/>
                    </a:lnTo>
                    <a:lnTo>
                      <a:pt x="244" y="281"/>
                    </a:lnTo>
                    <a:lnTo>
                      <a:pt x="246" y="277"/>
                    </a:lnTo>
                    <a:lnTo>
                      <a:pt x="247" y="272"/>
                    </a:lnTo>
                    <a:lnTo>
                      <a:pt x="247" y="211"/>
                    </a:lnTo>
                    <a:lnTo>
                      <a:pt x="288" y="211"/>
                    </a:lnTo>
                    <a:lnTo>
                      <a:pt x="288" y="211"/>
                    </a:lnTo>
                    <a:lnTo>
                      <a:pt x="293" y="210"/>
                    </a:lnTo>
                    <a:lnTo>
                      <a:pt x="297" y="208"/>
                    </a:lnTo>
                    <a:lnTo>
                      <a:pt x="299" y="204"/>
                    </a:lnTo>
                    <a:lnTo>
                      <a:pt x="300" y="199"/>
                    </a:lnTo>
                    <a:lnTo>
                      <a:pt x="300" y="12"/>
                    </a:lnTo>
                    <a:lnTo>
                      <a:pt x="300" y="12"/>
                    </a:lnTo>
                    <a:lnTo>
                      <a:pt x="299" y="8"/>
                    </a:lnTo>
                    <a:lnTo>
                      <a:pt x="297" y="4"/>
                    </a:lnTo>
                    <a:lnTo>
                      <a:pt x="293" y="1"/>
                    </a:lnTo>
                    <a:lnTo>
                      <a:pt x="288" y="0"/>
                    </a:lnTo>
                    <a:lnTo>
                      <a:pt x="12" y="0"/>
                    </a:lnTo>
                    <a:lnTo>
                      <a:pt x="12" y="0"/>
                    </a:lnTo>
                    <a:lnTo>
                      <a:pt x="7" y="1"/>
                    </a:lnTo>
                    <a:lnTo>
                      <a:pt x="4" y="4"/>
                    </a:lnTo>
                    <a:lnTo>
                      <a:pt x="1" y="8"/>
                    </a:lnTo>
                    <a:lnTo>
                      <a:pt x="0" y="12"/>
                    </a:lnTo>
                    <a:lnTo>
                      <a:pt x="0" y="199"/>
                    </a:lnTo>
                    <a:lnTo>
                      <a:pt x="0" y="199"/>
                    </a:lnTo>
                    <a:lnTo>
                      <a:pt x="1" y="204"/>
                    </a:lnTo>
                    <a:lnTo>
                      <a:pt x="4" y="208"/>
                    </a:lnTo>
                    <a:lnTo>
                      <a:pt x="7" y="210"/>
                    </a:lnTo>
                    <a:lnTo>
                      <a:pt x="12" y="211"/>
                    </a:lnTo>
                    <a:lnTo>
                      <a:pt x="54" y="211"/>
                    </a:lnTo>
                    <a:lnTo>
                      <a:pt x="54" y="272"/>
                    </a:lnTo>
                    <a:close/>
                    <a:moveTo>
                      <a:pt x="24" y="187"/>
                    </a:moveTo>
                    <a:lnTo>
                      <a:pt x="24" y="24"/>
                    </a:lnTo>
                    <a:lnTo>
                      <a:pt x="276" y="24"/>
                    </a:lnTo>
                    <a:lnTo>
                      <a:pt x="276" y="187"/>
                    </a:lnTo>
                    <a:lnTo>
                      <a:pt x="234" y="187"/>
                    </a:lnTo>
                    <a:lnTo>
                      <a:pt x="234" y="187"/>
                    </a:lnTo>
                    <a:lnTo>
                      <a:pt x="229" y="188"/>
                    </a:lnTo>
                    <a:lnTo>
                      <a:pt x="226" y="191"/>
                    </a:lnTo>
                    <a:lnTo>
                      <a:pt x="223" y="195"/>
                    </a:lnTo>
                    <a:lnTo>
                      <a:pt x="222" y="199"/>
                    </a:lnTo>
                    <a:lnTo>
                      <a:pt x="222" y="260"/>
                    </a:lnTo>
                    <a:lnTo>
                      <a:pt x="78" y="260"/>
                    </a:lnTo>
                    <a:lnTo>
                      <a:pt x="78" y="199"/>
                    </a:lnTo>
                    <a:lnTo>
                      <a:pt x="78" y="199"/>
                    </a:lnTo>
                    <a:lnTo>
                      <a:pt x="77" y="195"/>
                    </a:lnTo>
                    <a:lnTo>
                      <a:pt x="75" y="191"/>
                    </a:lnTo>
                    <a:lnTo>
                      <a:pt x="71" y="188"/>
                    </a:lnTo>
                    <a:lnTo>
                      <a:pt x="66" y="187"/>
                    </a:lnTo>
                    <a:lnTo>
                      <a:pt x="24" y="187"/>
                    </a:lnTo>
                    <a:close/>
                  </a:path>
                </a:pathLst>
              </a:custGeom>
              <a:solidFill>
                <a:schemeClr val="accent6"/>
              </a:solidFill>
              <a:ln w="0">
                <a:solidFill>
                  <a:schemeClr val="accent6"/>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66" name="Freeform 9">
                <a:extLst>
                  <a:ext uri="{FF2B5EF4-FFF2-40B4-BE49-F238E27FC236}">
                    <a16:creationId xmlns:a16="http://schemas.microsoft.com/office/drawing/2014/main" id="{36E9B978-DDFB-4797-829F-5BE40ABAFBA5}"/>
                  </a:ext>
                </a:extLst>
              </p:cNvPr>
              <p:cNvSpPr>
                <a:spLocks noEditPoints="1"/>
              </p:cNvSpPr>
              <p:nvPr/>
            </p:nvSpPr>
            <p:spPr bwMode="auto">
              <a:xfrm>
                <a:off x="7908925" y="3402013"/>
                <a:ext cx="158750" cy="149225"/>
              </a:xfrm>
              <a:custGeom>
                <a:avLst/>
                <a:gdLst>
                  <a:gd name="T0" fmla="*/ 53 w 300"/>
                  <a:gd name="T1" fmla="*/ 272 h 284"/>
                  <a:gd name="T2" fmla="*/ 53 w 300"/>
                  <a:gd name="T3" fmla="*/ 272 h 284"/>
                  <a:gd name="T4" fmla="*/ 54 w 300"/>
                  <a:gd name="T5" fmla="*/ 277 h 284"/>
                  <a:gd name="T6" fmla="*/ 57 w 300"/>
                  <a:gd name="T7" fmla="*/ 281 h 284"/>
                  <a:gd name="T8" fmla="*/ 61 w 300"/>
                  <a:gd name="T9" fmla="*/ 283 h 284"/>
                  <a:gd name="T10" fmla="*/ 66 w 300"/>
                  <a:gd name="T11" fmla="*/ 284 h 284"/>
                  <a:gd name="T12" fmla="*/ 234 w 300"/>
                  <a:gd name="T13" fmla="*/ 284 h 284"/>
                  <a:gd name="T14" fmla="*/ 234 w 300"/>
                  <a:gd name="T15" fmla="*/ 284 h 284"/>
                  <a:gd name="T16" fmla="*/ 239 w 300"/>
                  <a:gd name="T17" fmla="*/ 283 h 284"/>
                  <a:gd name="T18" fmla="*/ 242 w 300"/>
                  <a:gd name="T19" fmla="*/ 281 h 284"/>
                  <a:gd name="T20" fmla="*/ 245 w 300"/>
                  <a:gd name="T21" fmla="*/ 277 h 284"/>
                  <a:gd name="T22" fmla="*/ 246 w 300"/>
                  <a:gd name="T23" fmla="*/ 272 h 284"/>
                  <a:gd name="T24" fmla="*/ 246 w 300"/>
                  <a:gd name="T25" fmla="*/ 211 h 284"/>
                  <a:gd name="T26" fmla="*/ 288 w 300"/>
                  <a:gd name="T27" fmla="*/ 211 h 284"/>
                  <a:gd name="T28" fmla="*/ 288 w 300"/>
                  <a:gd name="T29" fmla="*/ 211 h 284"/>
                  <a:gd name="T30" fmla="*/ 293 w 300"/>
                  <a:gd name="T31" fmla="*/ 210 h 284"/>
                  <a:gd name="T32" fmla="*/ 296 w 300"/>
                  <a:gd name="T33" fmla="*/ 208 h 284"/>
                  <a:gd name="T34" fmla="*/ 299 w 300"/>
                  <a:gd name="T35" fmla="*/ 204 h 284"/>
                  <a:gd name="T36" fmla="*/ 300 w 300"/>
                  <a:gd name="T37" fmla="*/ 199 h 284"/>
                  <a:gd name="T38" fmla="*/ 300 w 300"/>
                  <a:gd name="T39" fmla="*/ 12 h 284"/>
                  <a:gd name="T40" fmla="*/ 300 w 300"/>
                  <a:gd name="T41" fmla="*/ 12 h 284"/>
                  <a:gd name="T42" fmla="*/ 299 w 300"/>
                  <a:gd name="T43" fmla="*/ 8 h 284"/>
                  <a:gd name="T44" fmla="*/ 296 w 300"/>
                  <a:gd name="T45" fmla="*/ 4 h 284"/>
                  <a:gd name="T46" fmla="*/ 293 w 300"/>
                  <a:gd name="T47" fmla="*/ 1 h 284"/>
                  <a:gd name="T48" fmla="*/ 288 w 300"/>
                  <a:gd name="T49" fmla="*/ 0 h 284"/>
                  <a:gd name="T50" fmla="*/ 12 w 300"/>
                  <a:gd name="T51" fmla="*/ 0 h 284"/>
                  <a:gd name="T52" fmla="*/ 12 w 300"/>
                  <a:gd name="T53" fmla="*/ 0 h 284"/>
                  <a:gd name="T54" fmla="*/ 7 w 300"/>
                  <a:gd name="T55" fmla="*/ 1 h 284"/>
                  <a:gd name="T56" fmla="*/ 4 w 300"/>
                  <a:gd name="T57" fmla="*/ 4 h 284"/>
                  <a:gd name="T58" fmla="*/ 1 w 300"/>
                  <a:gd name="T59" fmla="*/ 8 h 284"/>
                  <a:gd name="T60" fmla="*/ 0 w 300"/>
                  <a:gd name="T61" fmla="*/ 12 h 284"/>
                  <a:gd name="T62" fmla="*/ 0 w 300"/>
                  <a:gd name="T63" fmla="*/ 199 h 284"/>
                  <a:gd name="T64" fmla="*/ 0 w 300"/>
                  <a:gd name="T65" fmla="*/ 199 h 284"/>
                  <a:gd name="T66" fmla="*/ 1 w 300"/>
                  <a:gd name="T67" fmla="*/ 204 h 284"/>
                  <a:gd name="T68" fmla="*/ 4 w 300"/>
                  <a:gd name="T69" fmla="*/ 208 h 284"/>
                  <a:gd name="T70" fmla="*/ 7 w 300"/>
                  <a:gd name="T71" fmla="*/ 210 h 284"/>
                  <a:gd name="T72" fmla="*/ 12 w 300"/>
                  <a:gd name="T73" fmla="*/ 211 h 284"/>
                  <a:gd name="T74" fmla="*/ 53 w 300"/>
                  <a:gd name="T75" fmla="*/ 211 h 284"/>
                  <a:gd name="T76" fmla="*/ 53 w 300"/>
                  <a:gd name="T77" fmla="*/ 272 h 284"/>
                  <a:gd name="T78" fmla="*/ 24 w 300"/>
                  <a:gd name="T79" fmla="*/ 187 h 284"/>
                  <a:gd name="T80" fmla="*/ 24 w 300"/>
                  <a:gd name="T81" fmla="*/ 24 h 284"/>
                  <a:gd name="T82" fmla="*/ 276 w 300"/>
                  <a:gd name="T83" fmla="*/ 24 h 284"/>
                  <a:gd name="T84" fmla="*/ 276 w 300"/>
                  <a:gd name="T85" fmla="*/ 187 h 284"/>
                  <a:gd name="T86" fmla="*/ 234 w 300"/>
                  <a:gd name="T87" fmla="*/ 187 h 284"/>
                  <a:gd name="T88" fmla="*/ 234 w 300"/>
                  <a:gd name="T89" fmla="*/ 187 h 284"/>
                  <a:gd name="T90" fmla="*/ 229 w 300"/>
                  <a:gd name="T91" fmla="*/ 188 h 284"/>
                  <a:gd name="T92" fmla="*/ 225 w 300"/>
                  <a:gd name="T93" fmla="*/ 191 h 284"/>
                  <a:gd name="T94" fmla="*/ 223 w 300"/>
                  <a:gd name="T95" fmla="*/ 195 h 284"/>
                  <a:gd name="T96" fmla="*/ 222 w 300"/>
                  <a:gd name="T97" fmla="*/ 199 h 284"/>
                  <a:gd name="T98" fmla="*/ 222 w 300"/>
                  <a:gd name="T99" fmla="*/ 260 h 284"/>
                  <a:gd name="T100" fmla="*/ 78 w 300"/>
                  <a:gd name="T101" fmla="*/ 260 h 284"/>
                  <a:gd name="T102" fmla="*/ 78 w 300"/>
                  <a:gd name="T103" fmla="*/ 199 h 284"/>
                  <a:gd name="T104" fmla="*/ 78 w 300"/>
                  <a:gd name="T105" fmla="*/ 199 h 284"/>
                  <a:gd name="T106" fmla="*/ 77 w 300"/>
                  <a:gd name="T107" fmla="*/ 195 h 284"/>
                  <a:gd name="T108" fmla="*/ 75 w 300"/>
                  <a:gd name="T109" fmla="*/ 191 h 284"/>
                  <a:gd name="T110" fmla="*/ 71 w 300"/>
                  <a:gd name="T111" fmla="*/ 188 h 284"/>
                  <a:gd name="T112" fmla="*/ 66 w 300"/>
                  <a:gd name="T113" fmla="*/ 187 h 284"/>
                  <a:gd name="T114" fmla="*/ 24 w 300"/>
                  <a:gd name="T115" fmla="*/ 187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0" h="284">
                    <a:moveTo>
                      <a:pt x="53" y="272"/>
                    </a:moveTo>
                    <a:lnTo>
                      <a:pt x="53" y="272"/>
                    </a:lnTo>
                    <a:lnTo>
                      <a:pt x="54" y="277"/>
                    </a:lnTo>
                    <a:lnTo>
                      <a:pt x="57" y="281"/>
                    </a:lnTo>
                    <a:lnTo>
                      <a:pt x="61" y="283"/>
                    </a:lnTo>
                    <a:lnTo>
                      <a:pt x="66" y="284"/>
                    </a:lnTo>
                    <a:lnTo>
                      <a:pt x="234" y="284"/>
                    </a:lnTo>
                    <a:lnTo>
                      <a:pt x="234" y="284"/>
                    </a:lnTo>
                    <a:lnTo>
                      <a:pt x="239" y="283"/>
                    </a:lnTo>
                    <a:lnTo>
                      <a:pt x="242" y="281"/>
                    </a:lnTo>
                    <a:lnTo>
                      <a:pt x="245" y="277"/>
                    </a:lnTo>
                    <a:lnTo>
                      <a:pt x="246" y="272"/>
                    </a:lnTo>
                    <a:lnTo>
                      <a:pt x="246" y="211"/>
                    </a:lnTo>
                    <a:lnTo>
                      <a:pt x="288" y="211"/>
                    </a:lnTo>
                    <a:lnTo>
                      <a:pt x="288" y="211"/>
                    </a:lnTo>
                    <a:lnTo>
                      <a:pt x="293" y="210"/>
                    </a:lnTo>
                    <a:lnTo>
                      <a:pt x="296" y="208"/>
                    </a:lnTo>
                    <a:lnTo>
                      <a:pt x="299" y="204"/>
                    </a:lnTo>
                    <a:lnTo>
                      <a:pt x="300" y="199"/>
                    </a:lnTo>
                    <a:lnTo>
                      <a:pt x="300" y="12"/>
                    </a:lnTo>
                    <a:lnTo>
                      <a:pt x="300" y="12"/>
                    </a:lnTo>
                    <a:lnTo>
                      <a:pt x="299" y="8"/>
                    </a:lnTo>
                    <a:lnTo>
                      <a:pt x="296" y="4"/>
                    </a:lnTo>
                    <a:lnTo>
                      <a:pt x="293" y="1"/>
                    </a:lnTo>
                    <a:lnTo>
                      <a:pt x="288" y="0"/>
                    </a:lnTo>
                    <a:lnTo>
                      <a:pt x="12" y="0"/>
                    </a:lnTo>
                    <a:lnTo>
                      <a:pt x="12" y="0"/>
                    </a:lnTo>
                    <a:lnTo>
                      <a:pt x="7" y="1"/>
                    </a:lnTo>
                    <a:lnTo>
                      <a:pt x="4" y="4"/>
                    </a:lnTo>
                    <a:lnTo>
                      <a:pt x="1" y="8"/>
                    </a:lnTo>
                    <a:lnTo>
                      <a:pt x="0" y="12"/>
                    </a:lnTo>
                    <a:lnTo>
                      <a:pt x="0" y="199"/>
                    </a:lnTo>
                    <a:lnTo>
                      <a:pt x="0" y="199"/>
                    </a:lnTo>
                    <a:lnTo>
                      <a:pt x="1" y="204"/>
                    </a:lnTo>
                    <a:lnTo>
                      <a:pt x="4" y="208"/>
                    </a:lnTo>
                    <a:lnTo>
                      <a:pt x="7" y="210"/>
                    </a:lnTo>
                    <a:lnTo>
                      <a:pt x="12" y="211"/>
                    </a:lnTo>
                    <a:lnTo>
                      <a:pt x="53" y="211"/>
                    </a:lnTo>
                    <a:lnTo>
                      <a:pt x="53" y="272"/>
                    </a:lnTo>
                    <a:close/>
                    <a:moveTo>
                      <a:pt x="24" y="187"/>
                    </a:moveTo>
                    <a:lnTo>
                      <a:pt x="24" y="24"/>
                    </a:lnTo>
                    <a:lnTo>
                      <a:pt x="276" y="24"/>
                    </a:lnTo>
                    <a:lnTo>
                      <a:pt x="276" y="187"/>
                    </a:lnTo>
                    <a:lnTo>
                      <a:pt x="234" y="187"/>
                    </a:lnTo>
                    <a:lnTo>
                      <a:pt x="234" y="187"/>
                    </a:lnTo>
                    <a:lnTo>
                      <a:pt x="229" y="188"/>
                    </a:lnTo>
                    <a:lnTo>
                      <a:pt x="225" y="191"/>
                    </a:lnTo>
                    <a:lnTo>
                      <a:pt x="223" y="195"/>
                    </a:lnTo>
                    <a:lnTo>
                      <a:pt x="222" y="199"/>
                    </a:lnTo>
                    <a:lnTo>
                      <a:pt x="222" y="260"/>
                    </a:lnTo>
                    <a:lnTo>
                      <a:pt x="78" y="260"/>
                    </a:lnTo>
                    <a:lnTo>
                      <a:pt x="78" y="199"/>
                    </a:lnTo>
                    <a:lnTo>
                      <a:pt x="78" y="199"/>
                    </a:lnTo>
                    <a:lnTo>
                      <a:pt x="77" y="195"/>
                    </a:lnTo>
                    <a:lnTo>
                      <a:pt x="75" y="191"/>
                    </a:lnTo>
                    <a:lnTo>
                      <a:pt x="71" y="188"/>
                    </a:lnTo>
                    <a:lnTo>
                      <a:pt x="66" y="187"/>
                    </a:lnTo>
                    <a:lnTo>
                      <a:pt x="24" y="187"/>
                    </a:lnTo>
                    <a:close/>
                  </a:path>
                </a:pathLst>
              </a:custGeom>
              <a:solidFill>
                <a:schemeClr val="accent6"/>
              </a:solidFill>
              <a:ln w="0">
                <a:solidFill>
                  <a:schemeClr val="accent6"/>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67" name="Freeform 10">
                <a:extLst>
                  <a:ext uri="{FF2B5EF4-FFF2-40B4-BE49-F238E27FC236}">
                    <a16:creationId xmlns:a16="http://schemas.microsoft.com/office/drawing/2014/main" id="{6A4AB08D-72B2-4EC4-B10E-C5FE9833B4CC}"/>
                  </a:ext>
                </a:extLst>
              </p:cNvPr>
              <p:cNvSpPr>
                <a:spLocks/>
              </p:cNvSpPr>
              <p:nvPr/>
            </p:nvSpPr>
            <p:spPr bwMode="auto">
              <a:xfrm>
                <a:off x="7124700" y="3405188"/>
                <a:ext cx="134938" cy="12700"/>
              </a:xfrm>
              <a:custGeom>
                <a:avLst/>
                <a:gdLst>
                  <a:gd name="T0" fmla="*/ 255 w 255"/>
                  <a:gd name="T1" fmla="*/ 12 h 25"/>
                  <a:gd name="T2" fmla="*/ 255 w 255"/>
                  <a:gd name="T3" fmla="*/ 12 h 25"/>
                  <a:gd name="T4" fmla="*/ 254 w 255"/>
                  <a:gd name="T5" fmla="*/ 7 h 25"/>
                  <a:gd name="T6" fmla="*/ 251 w 255"/>
                  <a:gd name="T7" fmla="*/ 4 h 25"/>
                  <a:gd name="T8" fmla="*/ 247 w 255"/>
                  <a:gd name="T9" fmla="*/ 1 h 25"/>
                  <a:gd name="T10" fmla="*/ 243 w 255"/>
                  <a:gd name="T11" fmla="*/ 0 h 25"/>
                  <a:gd name="T12" fmla="*/ 12 w 255"/>
                  <a:gd name="T13" fmla="*/ 0 h 25"/>
                  <a:gd name="T14" fmla="*/ 12 w 255"/>
                  <a:gd name="T15" fmla="*/ 0 h 25"/>
                  <a:gd name="T16" fmla="*/ 7 w 255"/>
                  <a:gd name="T17" fmla="*/ 1 h 25"/>
                  <a:gd name="T18" fmla="*/ 4 w 255"/>
                  <a:gd name="T19" fmla="*/ 4 h 25"/>
                  <a:gd name="T20" fmla="*/ 1 w 255"/>
                  <a:gd name="T21" fmla="*/ 7 h 25"/>
                  <a:gd name="T22" fmla="*/ 0 w 255"/>
                  <a:gd name="T23" fmla="*/ 12 h 25"/>
                  <a:gd name="T24" fmla="*/ 0 w 255"/>
                  <a:gd name="T25" fmla="*/ 12 h 25"/>
                  <a:gd name="T26" fmla="*/ 1 w 255"/>
                  <a:gd name="T27" fmla="*/ 17 h 25"/>
                  <a:gd name="T28" fmla="*/ 4 w 255"/>
                  <a:gd name="T29" fmla="*/ 22 h 25"/>
                  <a:gd name="T30" fmla="*/ 7 w 255"/>
                  <a:gd name="T31" fmla="*/ 24 h 25"/>
                  <a:gd name="T32" fmla="*/ 12 w 255"/>
                  <a:gd name="T33" fmla="*/ 25 h 25"/>
                  <a:gd name="T34" fmla="*/ 243 w 255"/>
                  <a:gd name="T35" fmla="*/ 25 h 25"/>
                  <a:gd name="T36" fmla="*/ 243 w 255"/>
                  <a:gd name="T37" fmla="*/ 25 h 25"/>
                  <a:gd name="T38" fmla="*/ 247 w 255"/>
                  <a:gd name="T39" fmla="*/ 24 h 25"/>
                  <a:gd name="T40" fmla="*/ 251 w 255"/>
                  <a:gd name="T41" fmla="*/ 22 h 25"/>
                  <a:gd name="T42" fmla="*/ 254 w 255"/>
                  <a:gd name="T43" fmla="*/ 17 h 25"/>
                  <a:gd name="T44" fmla="*/ 255 w 255"/>
                  <a:gd name="T45" fmla="*/ 12 h 25"/>
                  <a:gd name="T46" fmla="*/ 255 w 255"/>
                  <a:gd name="T47"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5" h="25">
                    <a:moveTo>
                      <a:pt x="255" y="12"/>
                    </a:moveTo>
                    <a:lnTo>
                      <a:pt x="255" y="12"/>
                    </a:lnTo>
                    <a:lnTo>
                      <a:pt x="254" y="7"/>
                    </a:lnTo>
                    <a:lnTo>
                      <a:pt x="251" y="4"/>
                    </a:lnTo>
                    <a:lnTo>
                      <a:pt x="247" y="1"/>
                    </a:lnTo>
                    <a:lnTo>
                      <a:pt x="243" y="0"/>
                    </a:lnTo>
                    <a:lnTo>
                      <a:pt x="12" y="0"/>
                    </a:lnTo>
                    <a:lnTo>
                      <a:pt x="12" y="0"/>
                    </a:lnTo>
                    <a:lnTo>
                      <a:pt x="7" y="1"/>
                    </a:lnTo>
                    <a:lnTo>
                      <a:pt x="4" y="4"/>
                    </a:lnTo>
                    <a:lnTo>
                      <a:pt x="1" y="7"/>
                    </a:lnTo>
                    <a:lnTo>
                      <a:pt x="0" y="12"/>
                    </a:lnTo>
                    <a:lnTo>
                      <a:pt x="0" y="12"/>
                    </a:lnTo>
                    <a:lnTo>
                      <a:pt x="1" y="17"/>
                    </a:lnTo>
                    <a:lnTo>
                      <a:pt x="4" y="22"/>
                    </a:lnTo>
                    <a:lnTo>
                      <a:pt x="7" y="24"/>
                    </a:lnTo>
                    <a:lnTo>
                      <a:pt x="12" y="25"/>
                    </a:lnTo>
                    <a:lnTo>
                      <a:pt x="243" y="25"/>
                    </a:lnTo>
                    <a:lnTo>
                      <a:pt x="243" y="25"/>
                    </a:lnTo>
                    <a:lnTo>
                      <a:pt x="247" y="24"/>
                    </a:lnTo>
                    <a:lnTo>
                      <a:pt x="251" y="22"/>
                    </a:lnTo>
                    <a:lnTo>
                      <a:pt x="254" y="17"/>
                    </a:lnTo>
                    <a:lnTo>
                      <a:pt x="255" y="12"/>
                    </a:lnTo>
                    <a:lnTo>
                      <a:pt x="255" y="12"/>
                    </a:lnTo>
                    <a:close/>
                  </a:path>
                </a:pathLst>
              </a:custGeom>
              <a:solidFill>
                <a:schemeClr val="accent6"/>
              </a:solidFill>
              <a:ln w="0">
                <a:solidFill>
                  <a:schemeClr val="accent6"/>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68" name="Freeform 11">
                <a:extLst>
                  <a:ext uri="{FF2B5EF4-FFF2-40B4-BE49-F238E27FC236}">
                    <a16:creationId xmlns:a16="http://schemas.microsoft.com/office/drawing/2014/main" id="{40DF7409-D006-4883-B328-CBD0053F79A4}"/>
                  </a:ext>
                </a:extLst>
              </p:cNvPr>
              <p:cNvSpPr>
                <a:spLocks/>
              </p:cNvSpPr>
              <p:nvPr/>
            </p:nvSpPr>
            <p:spPr bwMode="auto">
              <a:xfrm>
                <a:off x="7124700" y="3448050"/>
                <a:ext cx="134938" cy="14288"/>
              </a:xfrm>
              <a:custGeom>
                <a:avLst/>
                <a:gdLst>
                  <a:gd name="T0" fmla="*/ 255 w 255"/>
                  <a:gd name="T1" fmla="*/ 12 h 25"/>
                  <a:gd name="T2" fmla="*/ 255 w 255"/>
                  <a:gd name="T3" fmla="*/ 12 h 25"/>
                  <a:gd name="T4" fmla="*/ 254 w 255"/>
                  <a:gd name="T5" fmla="*/ 7 h 25"/>
                  <a:gd name="T6" fmla="*/ 251 w 255"/>
                  <a:gd name="T7" fmla="*/ 3 h 25"/>
                  <a:gd name="T8" fmla="*/ 247 w 255"/>
                  <a:gd name="T9" fmla="*/ 0 h 25"/>
                  <a:gd name="T10" fmla="*/ 243 w 255"/>
                  <a:gd name="T11" fmla="*/ 0 h 25"/>
                  <a:gd name="T12" fmla="*/ 12 w 255"/>
                  <a:gd name="T13" fmla="*/ 0 h 25"/>
                  <a:gd name="T14" fmla="*/ 12 w 255"/>
                  <a:gd name="T15" fmla="*/ 0 h 25"/>
                  <a:gd name="T16" fmla="*/ 7 w 255"/>
                  <a:gd name="T17" fmla="*/ 0 h 25"/>
                  <a:gd name="T18" fmla="*/ 4 w 255"/>
                  <a:gd name="T19" fmla="*/ 3 h 25"/>
                  <a:gd name="T20" fmla="*/ 1 w 255"/>
                  <a:gd name="T21" fmla="*/ 7 h 25"/>
                  <a:gd name="T22" fmla="*/ 0 w 255"/>
                  <a:gd name="T23" fmla="*/ 12 h 25"/>
                  <a:gd name="T24" fmla="*/ 0 w 255"/>
                  <a:gd name="T25" fmla="*/ 12 h 25"/>
                  <a:gd name="T26" fmla="*/ 1 w 255"/>
                  <a:gd name="T27" fmla="*/ 17 h 25"/>
                  <a:gd name="T28" fmla="*/ 4 w 255"/>
                  <a:gd name="T29" fmla="*/ 21 h 25"/>
                  <a:gd name="T30" fmla="*/ 7 w 255"/>
                  <a:gd name="T31" fmla="*/ 24 h 25"/>
                  <a:gd name="T32" fmla="*/ 12 w 255"/>
                  <a:gd name="T33" fmla="*/ 25 h 25"/>
                  <a:gd name="T34" fmla="*/ 243 w 255"/>
                  <a:gd name="T35" fmla="*/ 25 h 25"/>
                  <a:gd name="T36" fmla="*/ 243 w 255"/>
                  <a:gd name="T37" fmla="*/ 25 h 25"/>
                  <a:gd name="T38" fmla="*/ 247 w 255"/>
                  <a:gd name="T39" fmla="*/ 24 h 25"/>
                  <a:gd name="T40" fmla="*/ 251 w 255"/>
                  <a:gd name="T41" fmla="*/ 21 h 25"/>
                  <a:gd name="T42" fmla="*/ 254 w 255"/>
                  <a:gd name="T43" fmla="*/ 17 h 25"/>
                  <a:gd name="T44" fmla="*/ 255 w 255"/>
                  <a:gd name="T45" fmla="*/ 12 h 25"/>
                  <a:gd name="T46" fmla="*/ 255 w 255"/>
                  <a:gd name="T47"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5" h="25">
                    <a:moveTo>
                      <a:pt x="255" y="12"/>
                    </a:moveTo>
                    <a:lnTo>
                      <a:pt x="255" y="12"/>
                    </a:lnTo>
                    <a:lnTo>
                      <a:pt x="254" y="7"/>
                    </a:lnTo>
                    <a:lnTo>
                      <a:pt x="251" y="3"/>
                    </a:lnTo>
                    <a:lnTo>
                      <a:pt x="247" y="0"/>
                    </a:lnTo>
                    <a:lnTo>
                      <a:pt x="243" y="0"/>
                    </a:lnTo>
                    <a:lnTo>
                      <a:pt x="12" y="0"/>
                    </a:lnTo>
                    <a:lnTo>
                      <a:pt x="12" y="0"/>
                    </a:lnTo>
                    <a:lnTo>
                      <a:pt x="7" y="0"/>
                    </a:lnTo>
                    <a:lnTo>
                      <a:pt x="4" y="3"/>
                    </a:lnTo>
                    <a:lnTo>
                      <a:pt x="1" y="7"/>
                    </a:lnTo>
                    <a:lnTo>
                      <a:pt x="0" y="12"/>
                    </a:lnTo>
                    <a:lnTo>
                      <a:pt x="0" y="12"/>
                    </a:lnTo>
                    <a:lnTo>
                      <a:pt x="1" y="17"/>
                    </a:lnTo>
                    <a:lnTo>
                      <a:pt x="4" y="21"/>
                    </a:lnTo>
                    <a:lnTo>
                      <a:pt x="7" y="24"/>
                    </a:lnTo>
                    <a:lnTo>
                      <a:pt x="12" y="25"/>
                    </a:lnTo>
                    <a:lnTo>
                      <a:pt x="243" y="25"/>
                    </a:lnTo>
                    <a:lnTo>
                      <a:pt x="243" y="25"/>
                    </a:lnTo>
                    <a:lnTo>
                      <a:pt x="247" y="24"/>
                    </a:lnTo>
                    <a:lnTo>
                      <a:pt x="251" y="21"/>
                    </a:lnTo>
                    <a:lnTo>
                      <a:pt x="254" y="17"/>
                    </a:lnTo>
                    <a:lnTo>
                      <a:pt x="255" y="12"/>
                    </a:lnTo>
                    <a:lnTo>
                      <a:pt x="255" y="12"/>
                    </a:lnTo>
                    <a:close/>
                  </a:path>
                </a:pathLst>
              </a:custGeom>
              <a:solidFill>
                <a:schemeClr val="accent6"/>
              </a:solidFill>
              <a:ln w="0">
                <a:solidFill>
                  <a:schemeClr val="accent6"/>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69" name="Freeform 12">
                <a:extLst>
                  <a:ext uri="{FF2B5EF4-FFF2-40B4-BE49-F238E27FC236}">
                    <a16:creationId xmlns:a16="http://schemas.microsoft.com/office/drawing/2014/main" id="{BB72E8DE-BDE0-48CF-B839-1BA6C2806782}"/>
                  </a:ext>
                </a:extLst>
              </p:cNvPr>
              <p:cNvSpPr>
                <a:spLocks/>
              </p:cNvSpPr>
              <p:nvPr/>
            </p:nvSpPr>
            <p:spPr bwMode="auto">
              <a:xfrm>
                <a:off x="7124700" y="3492500"/>
                <a:ext cx="134938" cy="12700"/>
              </a:xfrm>
              <a:custGeom>
                <a:avLst/>
                <a:gdLst>
                  <a:gd name="T0" fmla="*/ 255 w 255"/>
                  <a:gd name="T1" fmla="*/ 13 h 25"/>
                  <a:gd name="T2" fmla="*/ 255 w 255"/>
                  <a:gd name="T3" fmla="*/ 13 h 25"/>
                  <a:gd name="T4" fmla="*/ 254 w 255"/>
                  <a:gd name="T5" fmla="*/ 7 h 25"/>
                  <a:gd name="T6" fmla="*/ 251 w 255"/>
                  <a:gd name="T7" fmla="*/ 4 h 25"/>
                  <a:gd name="T8" fmla="*/ 247 w 255"/>
                  <a:gd name="T9" fmla="*/ 1 h 25"/>
                  <a:gd name="T10" fmla="*/ 243 w 255"/>
                  <a:gd name="T11" fmla="*/ 0 h 25"/>
                  <a:gd name="T12" fmla="*/ 12 w 255"/>
                  <a:gd name="T13" fmla="*/ 0 h 25"/>
                  <a:gd name="T14" fmla="*/ 12 w 255"/>
                  <a:gd name="T15" fmla="*/ 0 h 25"/>
                  <a:gd name="T16" fmla="*/ 7 w 255"/>
                  <a:gd name="T17" fmla="*/ 1 h 25"/>
                  <a:gd name="T18" fmla="*/ 4 w 255"/>
                  <a:gd name="T19" fmla="*/ 4 h 25"/>
                  <a:gd name="T20" fmla="*/ 1 w 255"/>
                  <a:gd name="T21" fmla="*/ 7 h 25"/>
                  <a:gd name="T22" fmla="*/ 0 w 255"/>
                  <a:gd name="T23" fmla="*/ 13 h 25"/>
                  <a:gd name="T24" fmla="*/ 0 w 255"/>
                  <a:gd name="T25" fmla="*/ 13 h 25"/>
                  <a:gd name="T26" fmla="*/ 1 w 255"/>
                  <a:gd name="T27" fmla="*/ 18 h 25"/>
                  <a:gd name="T28" fmla="*/ 4 w 255"/>
                  <a:gd name="T29" fmla="*/ 21 h 25"/>
                  <a:gd name="T30" fmla="*/ 7 w 255"/>
                  <a:gd name="T31" fmla="*/ 24 h 25"/>
                  <a:gd name="T32" fmla="*/ 12 w 255"/>
                  <a:gd name="T33" fmla="*/ 25 h 25"/>
                  <a:gd name="T34" fmla="*/ 243 w 255"/>
                  <a:gd name="T35" fmla="*/ 25 h 25"/>
                  <a:gd name="T36" fmla="*/ 243 w 255"/>
                  <a:gd name="T37" fmla="*/ 25 h 25"/>
                  <a:gd name="T38" fmla="*/ 247 w 255"/>
                  <a:gd name="T39" fmla="*/ 24 h 25"/>
                  <a:gd name="T40" fmla="*/ 251 w 255"/>
                  <a:gd name="T41" fmla="*/ 21 h 25"/>
                  <a:gd name="T42" fmla="*/ 254 w 255"/>
                  <a:gd name="T43" fmla="*/ 18 h 25"/>
                  <a:gd name="T44" fmla="*/ 255 w 255"/>
                  <a:gd name="T45" fmla="*/ 13 h 25"/>
                  <a:gd name="T46" fmla="*/ 255 w 255"/>
                  <a:gd name="T47" fmla="*/ 1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5" h="25">
                    <a:moveTo>
                      <a:pt x="255" y="13"/>
                    </a:moveTo>
                    <a:lnTo>
                      <a:pt x="255" y="13"/>
                    </a:lnTo>
                    <a:lnTo>
                      <a:pt x="254" y="7"/>
                    </a:lnTo>
                    <a:lnTo>
                      <a:pt x="251" y="4"/>
                    </a:lnTo>
                    <a:lnTo>
                      <a:pt x="247" y="1"/>
                    </a:lnTo>
                    <a:lnTo>
                      <a:pt x="243" y="0"/>
                    </a:lnTo>
                    <a:lnTo>
                      <a:pt x="12" y="0"/>
                    </a:lnTo>
                    <a:lnTo>
                      <a:pt x="12" y="0"/>
                    </a:lnTo>
                    <a:lnTo>
                      <a:pt x="7" y="1"/>
                    </a:lnTo>
                    <a:lnTo>
                      <a:pt x="4" y="4"/>
                    </a:lnTo>
                    <a:lnTo>
                      <a:pt x="1" y="7"/>
                    </a:lnTo>
                    <a:lnTo>
                      <a:pt x="0" y="13"/>
                    </a:lnTo>
                    <a:lnTo>
                      <a:pt x="0" y="13"/>
                    </a:lnTo>
                    <a:lnTo>
                      <a:pt x="1" y="18"/>
                    </a:lnTo>
                    <a:lnTo>
                      <a:pt x="4" y="21"/>
                    </a:lnTo>
                    <a:lnTo>
                      <a:pt x="7" y="24"/>
                    </a:lnTo>
                    <a:lnTo>
                      <a:pt x="12" y="25"/>
                    </a:lnTo>
                    <a:lnTo>
                      <a:pt x="243" y="25"/>
                    </a:lnTo>
                    <a:lnTo>
                      <a:pt x="243" y="25"/>
                    </a:lnTo>
                    <a:lnTo>
                      <a:pt x="247" y="24"/>
                    </a:lnTo>
                    <a:lnTo>
                      <a:pt x="251" y="21"/>
                    </a:lnTo>
                    <a:lnTo>
                      <a:pt x="254" y="18"/>
                    </a:lnTo>
                    <a:lnTo>
                      <a:pt x="255" y="13"/>
                    </a:lnTo>
                    <a:lnTo>
                      <a:pt x="255" y="13"/>
                    </a:lnTo>
                    <a:close/>
                  </a:path>
                </a:pathLst>
              </a:custGeom>
              <a:solidFill>
                <a:schemeClr val="accent6"/>
              </a:solidFill>
              <a:ln w="0">
                <a:solidFill>
                  <a:schemeClr val="accent6"/>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70" name="Freeform 13">
                <a:extLst>
                  <a:ext uri="{FF2B5EF4-FFF2-40B4-BE49-F238E27FC236}">
                    <a16:creationId xmlns:a16="http://schemas.microsoft.com/office/drawing/2014/main" id="{72874C3C-9E6F-49D8-A026-C70B42F357A8}"/>
                  </a:ext>
                </a:extLst>
              </p:cNvPr>
              <p:cNvSpPr>
                <a:spLocks/>
              </p:cNvSpPr>
              <p:nvPr/>
            </p:nvSpPr>
            <p:spPr bwMode="auto">
              <a:xfrm>
                <a:off x="7124700" y="3535363"/>
                <a:ext cx="134938" cy="12700"/>
              </a:xfrm>
              <a:custGeom>
                <a:avLst/>
                <a:gdLst>
                  <a:gd name="T0" fmla="*/ 12 w 255"/>
                  <a:gd name="T1" fmla="*/ 25 h 25"/>
                  <a:gd name="T2" fmla="*/ 243 w 255"/>
                  <a:gd name="T3" fmla="*/ 25 h 25"/>
                  <a:gd name="T4" fmla="*/ 243 w 255"/>
                  <a:gd name="T5" fmla="*/ 25 h 25"/>
                  <a:gd name="T6" fmla="*/ 247 w 255"/>
                  <a:gd name="T7" fmla="*/ 25 h 25"/>
                  <a:gd name="T8" fmla="*/ 251 w 255"/>
                  <a:gd name="T9" fmla="*/ 22 h 25"/>
                  <a:gd name="T10" fmla="*/ 254 w 255"/>
                  <a:gd name="T11" fmla="*/ 18 h 25"/>
                  <a:gd name="T12" fmla="*/ 255 w 255"/>
                  <a:gd name="T13" fmla="*/ 13 h 25"/>
                  <a:gd name="T14" fmla="*/ 255 w 255"/>
                  <a:gd name="T15" fmla="*/ 13 h 25"/>
                  <a:gd name="T16" fmla="*/ 254 w 255"/>
                  <a:gd name="T17" fmla="*/ 9 h 25"/>
                  <a:gd name="T18" fmla="*/ 251 w 255"/>
                  <a:gd name="T19" fmla="*/ 5 h 25"/>
                  <a:gd name="T20" fmla="*/ 247 w 255"/>
                  <a:gd name="T21" fmla="*/ 1 h 25"/>
                  <a:gd name="T22" fmla="*/ 243 w 255"/>
                  <a:gd name="T23" fmla="*/ 0 h 25"/>
                  <a:gd name="T24" fmla="*/ 12 w 255"/>
                  <a:gd name="T25" fmla="*/ 0 h 25"/>
                  <a:gd name="T26" fmla="*/ 12 w 255"/>
                  <a:gd name="T27" fmla="*/ 0 h 25"/>
                  <a:gd name="T28" fmla="*/ 7 w 255"/>
                  <a:gd name="T29" fmla="*/ 1 h 25"/>
                  <a:gd name="T30" fmla="*/ 4 w 255"/>
                  <a:gd name="T31" fmla="*/ 5 h 25"/>
                  <a:gd name="T32" fmla="*/ 1 w 255"/>
                  <a:gd name="T33" fmla="*/ 9 h 25"/>
                  <a:gd name="T34" fmla="*/ 0 w 255"/>
                  <a:gd name="T35" fmla="*/ 13 h 25"/>
                  <a:gd name="T36" fmla="*/ 0 w 255"/>
                  <a:gd name="T37" fmla="*/ 13 h 25"/>
                  <a:gd name="T38" fmla="*/ 1 w 255"/>
                  <a:gd name="T39" fmla="*/ 18 h 25"/>
                  <a:gd name="T40" fmla="*/ 4 w 255"/>
                  <a:gd name="T41" fmla="*/ 22 h 25"/>
                  <a:gd name="T42" fmla="*/ 7 w 255"/>
                  <a:gd name="T43" fmla="*/ 25 h 25"/>
                  <a:gd name="T44" fmla="*/ 12 w 255"/>
                  <a:gd name="T45" fmla="*/ 25 h 25"/>
                  <a:gd name="T46" fmla="*/ 12 w 255"/>
                  <a:gd name="T4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5" h="25">
                    <a:moveTo>
                      <a:pt x="12" y="25"/>
                    </a:moveTo>
                    <a:lnTo>
                      <a:pt x="243" y="25"/>
                    </a:lnTo>
                    <a:lnTo>
                      <a:pt x="243" y="25"/>
                    </a:lnTo>
                    <a:lnTo>
                      <a:pt x="247" y="25"/>
                    </a:lnTo>
                    <a:lnTo>
                      <a:pt x="251" y="22"/>
                    </a:lnTo>
                    <a:lnTo>
                      <a:pt x="254" y="18"/>
                    </a:lnTo>
                    <a:lnTo>
                      <a:pt x="255" y="13"/>
                    </a:lnTo>
                    <a:lnTo>
                      <a:pt x="255" y="13"/>
                    </a:lnTo>
                    <a:lnTo>
                      <a:pt x="254" y="9"/>
                    </a:lnTo>
                    <a:lnTo>
                      <a:pt x="251" y="5"/>
                    </a:lnTo>
                    <a:lnTo>
                      <a:pt x="247" y="1"/>
                    </a:lnTo>
                    <a:lnTo>
                      <a:pt x="243" y="0"/>
                    </a:lnTo>
                    <a:lnTo>
                      <a:pt x="12" y="0"/>
                    </a:lnTo>
                    <a:lnTo>
                      <a:pt x="12" y="0"/>
                    </a:lnTo>
                    <a:lnTo>
                      <a:pt x="7" y="1"/>
                    </a:lnTo>
                    <a:lnTo>
                      <a:pt x="4" y="5"/>
                    </a:lnTo>
                    <a:lnTo>
                      <a:pt x="1" y="9"/>
                    </a:lnTo>
                    <a:lnTo>
                      <a:pt x="0" y="13"/>
                    </a:lnTo>
                    <a:lnTo>
                      <a:pt x="0" y="13"/>
                    </a:lnTo>
                    <a:lnTo>
                      <a:pt x="1" y="18"/>
                    </a:lnTo>
                    <a:lnTo>
                      <a:pt x="4" y="22"/>
                    </a:lnTo>
                    <a:lnTo>
                      <a:pt x="7" y="25"/>
                    </a:lnTo>
                    <a:lnTo>
                      <a:pt x="12" y="25"/>
                    </a:lnTo>
                    <a:lnTo>
                      <a:pt x="12" y="25"/>
                    </a:lnTo>
                    <a:close/>
                  </a:path>
                </a:pathLst>
              </a:custGeom>
              <a:solidFill>
                <a:schemeClr val="accent6"/>
              </a:solidFill>
              <a:ln w="0">
                <a:solidFill>
                  <a:schemeClr val="accent6"/>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sp>
          <p:nvSpPr>
            <p:cNvPr id="995" name="Rectangle 994">
              <a:extLst>
                <a:ext uri="{FF2B5EF4-FFF2-40B4-BE49-F238E27FC236}">
                  <a16:creationId xmlns:a16="http://schemas.microsoft.com/office/drawing/2014/main" id="{E948F26E-D051-4AED-B3B1-D41A35880FF8}"/>
                </a:ext>
              </a:extLst>
            </p:cNvPr>
            <p:cNvSpPr/>
            <p:nvPr/>
          </p:nvSpPr>
          <p:spPr>
            <a:xfrm>
              <a:off x="6613912" y="3868789"/>
              <a:ext cx="556579"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44546A"/>
                  </a:solidFill>
                  <a:effectLst/>
                  <a:uLnTx/>
                  <a:uFillTx/>
                  <a:latin typeface="Open Sans"/>
                  <a:ea typeface="+mn-ea"/>
                  <a:cs typeface="+mn-cs"/>
                </a:rPr>
                <a:t>Switch</a:t>
              </a:r>
              <a:endParaRPr kumimoji="0" lang="he-IL" sz="800" b="0" i="0" u="none" strike="noStrike" kern="1200" cap="none" spc="0" normalizeH="0" baseline="0" noProof="0">
                <a:ln>
                  <a:noFill/>
                </a:ln>
                <a:solidFill>
                  <a:srgbClr val="44546A"/>
                </a:solidFill>
                <a:effectLst/>
                <a:uLnTx/>
                <a:uFillTx/>
                <a:latin typeface="Open Sans"/>
                <a:ea typeface="+mn-ea"/>
                <a:cs typeface="+mn-cs"/>
              </a:endParaRPr>
            </a:p>
          </p:txBody>
        </p:sp>
      </p:grpSp>
      <p:cxnSp>
        <p:nvCxnSpPr>
          <p:cNvPr id="813" name="Straight Connector 812">
            <a:extLst>
              <a:ext uri="{FF2B5EF4-FFF2-40B4-BE49-F238E27FC236}">
                <a16:creationId xmlns:a16="http://schemas.microsoft.com/office/drawing/2014/main" id="{3A52A710-6583-4768-88F3-876D5F4F51A5}"/>
              </a:ext>
            </a:extLst>
          </p:cNvPr>
          <p:cNvCxnSpPr>
            <a:cxnSpLocks/>
          </p:cNvCxnSpPr>
          <p:nvPr/>
        </p:nvCxnSpPr>
        <p:spPr>
          <a:xfrm>
            <a:off x="5062974" y="4441378"/>
            <a:ext cx="360167" cy="0"/>
          </a:xfrm>
          <a:prstGeom prst="line">
            <a:avLst/>
          </a:prstGeom>
          <a:ln w="762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814" name="Straight Connector 813">
            <a:extLst>
              <a:ext uri="{FF2B5EF4-FFF2-40B4-BE49-F238E27FC236}">
                <a16:creationId xmlns:a16="http://schemas.microsoft.com/office/drawing/2014/main" id="{95E88159-0C81-4D1A-A080-AA3630F1FA45}"/>
              </a:ext>
            </a:extLst>
          </p:cNvPr>
          <p:cNvCxnSpPr>
            <a:cxnSpLocks/>
          </p:cNvCxnSpPr>
          <p:nvPr/>
        </p:nvCxnSpPr>
        <p:spPr>
          <a:xfrm>
            <a:off x="5822190" y="4441098"/>
            <a:ext cx="360167" cy="0"/>
          </a:xfrm>
          <a:prstGeom prst="line">
            <a:avLst/>
          </a:prstGeom>
          <a:ln w="7620">
            <a:solidFill>
              <a:schemeClr val="accent2"/>
            </a:solidFill>
            <a:prstDash val="dash"/>
          </a:ln>
        </p:spPr>
        <p:style>
          <a:lnRef idx="1">
            <a:schemeClr val="accent1"/>
          </a:lnRef>
          <a:fillRef idx="0">
            <a:schemeClr val="accent1"/>
          </a:fillRef>
          <a:effectRef idx="0">
            <a:schemeClr val="accent1"/>
          </a:effectRef>
          <a:fontRef idx="minor">
            <a:schemeClr val="tx1"/>
          </a:fontRef>
        </p:style>
      </p:cxnSp>
      <p:grpSp>
        <p:nvGrpSpPr>
          <p:cNvPr id="816" name="Group 815">
            <a:extLst>
              <a:ext uri="{FF2B5EF4-FFF2-40B4-BE49-F238E27FC236}">
                <a16:creationId xmlns:a16="http://schemas.microsoft.com/office/drawing/2014/main" id="{A7218060-4CFD-43CC-8515-9C66BC1E637E}"/>
              </a:ext>
            </a:extLst>
          </p:cNvPr>
          <p:cNvGrpSpPr/>
          <p:nvPr/>
        </p:nvGrpSpPr>
        <p:grpSpPr>
          <a:xfrm>
            <a:off x="5216715" y="3300342"/>
            <a:ext cx="740983" cy="764196"/>
            <a:chOff x="6653358" y="4029153"/>
            <a:chExt cx="677792" cy="699021"/>
          </a:xfrm>
        </p:grpSpPr>
        <p:grpSp>
          <p:nvGrpSpPr>
            <p:cNvPr id="949" name="Group 948">
              <a:extLst>
                <a:ext uri="{FF2B5EF4-FFF2-40B4-BE49-F238E27FC236}">
                  <a16:creationId xmlns:a16="http://schemas.microsoft.com/office/drawing/2014/main" id="{62F3357F-C5E7-48F8-8480-E2908D54E631}"/>
                </a:ext>
              </a:extLst>
            </p:cNvPr>
            <p:cNvGrpSpPr/>
            <p:nvPr/>
          </p:nvGrpSpPr>
          <p:grpSpPr>
            <a:xfrm>
              <a:off x="6878203" y="4029153"/>
              <a:ext cx="236390" cy="536021"/>
              <a:chOff x="13347445" y="961551"/>
              <a:chExt cx="1259967" cy="2856992"/>
            </a:xfrm>
            <a:solidFill>
              <a:schemeClr val="bg1"/>
            </a:solidFill>
          </p:grpSpPr>
          <p:sp>
            <p:nvSpPr>
              <p:cNvPr id="953" name="Freeform 6">
                <a:extLst>
                  <a:ext uri="{FF2B5EF4-FFF2-40B4-BE49-F238E27FC236}">
                    <a16:creationId xmlns:a16="http://schemas.microsoft.com/office/drawing/2014/main" id="{46100820-0828-4534-BF41-99B846BA010E}"/>
                  </a:ext>
                </a:extLst>
              </p:cNvPr>
              <p:cNvSpPr>
                <a:spLocks/>
              </p:cNvSpPr>
              <p:nvPr/>
            </p:nvSpPr>
            <p:spPr bwMode="auto">
              <a:xfrm>
                <a:off x="13347445" y="961551"/>
                <a:ext cx="1259967" cy="2295224"/>
              </a:xfrm>
              <a:custGeom>
                <a:avLst/>
                <a:gdLst>
                  <a:gd name="T0" fmla="*/ 290 w 314"/>
                  <a:gd name="T1" fmla="*/ 0 h 572"/>
                  <a:gd name="T2" fmla="*/ 24 w 314"/>
                  <a:gd name="T3" fmla="*/ 0 h 572"/>
                  <a:gd name="T4" fmla="*/ 24 w 314"/>
                  <a:gd name="T5" fmla="*/ 0 h 572"/>
                  <a:gd name="T6" fmla="*/ 14 w 314"/>
                  <a:gd name="T7" fmla="*/ 2 h 572"/>
                  <a:gd name="T8" fmla="*/ 6 w 314"/>
                  <a:gd name="T9" fmla="*/ 8 h 572"/>
                  <a:gd name="T10" fmla="*/ 2 w 314"/>
                  <a:gd name="T11" fmla="*/ 14 h 572"/>
                  <a:gd name="T12" fmla="*/ 0 w 314"/>
                  <a:gd name="T13" fmla="*/ 24 h 572"/>
                  <a:gd name="T14" fmla="*/ 0 w 314"/>
                  <a:gd name="T15" fmla="*/ 548 h 572"/>
                  <a:gd name="T16" fmla="*/ 0 w 314"/>
                  <a:gd name="T17" fmla="*/ 548 h 572"/>
                  <a:gd name="T18" fmla="*/ 2 w 314"/>
                  <a:gd name="T19" fmla="*/ 558 h 572"/>
                  <a:gd name="T20" fmla="*/ 6 w 314"/>
                  <a:gd name="T21" fmla="*/ 564 h 572"/>
                  <a:gd name="T22" fmla="*/ 14 w 314"/>
                  <a:gd name="T23" fmla="*/ 570 h 572"/>
                  <a:gd name="T24" fmla="*/ 24 w 314"/>
                  <a:gd name="T25" fmla="*/ 572 h 572"/>
                  <a:gd name="T26" fmla="*/ 46 w 314"/>
                  <a:gd name="T27" fmla="*/ 572 h 572"/>
                  <a:gd name="T28" fmla="*/ 46 w 314"/>
                  <a:gd name="T29" fmla="*/ 572 h 572"/>
                  <a:gd name="T30" fmla="*/ 50 w 314"/>
                  <a:gd name="T31" fmla="*/ 570 h 572"/>
                  <a:gd name="T32" fmla="*/ 52 w 314"/>
                  <a:gd name="T33" fmla="*/ 566 h 572"/>
                  <a:gd name="T34" fmla="*/ 52 w 314"/>
                  <a:gd name="T35" fmla="*/ 566 h 572"/>
                  <a:gd name="T36" fmla="*/ 52 w 314"/>
                  <a:gd name="T37" fmla="*/ 566 h 572"/>
                  <a:gd name="T38" fmla="*/ 54 w 314"/>
                  <a:gd name="T39" fmla="*/ 562 h 572"/>
                  <a:gd name="T40" fmla="*/ 58 w 314"/>
                  <a:gd name="T41" fmla="*/ 562 h 572"/>
                  <a:gd name="T42" fmla="*/ 254 w 314"/>
                  <a:gd name="T43" fmla="*/ 562 h 572"/>
                  <a:gd name="T44" fmla="*/ 254 w 314"/>
                  <a:gd name="T45" fmla="*/ 562 h 572"/>
                  <a:gd name="T46" fmla="*/ 258 w 314"/>
                  <a:gd name="T47" fmla="*/ 562 h 572"/>
                  <a:gd name="T48" fmla="*/ 260 w 314"/>
                  <a:gd name="T49" fmla="*/ 566 h 572"/>
                  <a:gd name="T50" fmla="*/ 260 w 314"/>
                  <a:gd name="T51" fmla="*/ 566 h 572"/>
                  <a:gd name="T52" fmla="*/ 260 w 314"/>
                  <a:gd name="T53" fmla="*/ 566 h 572"/>
                  <a:gd name="T54" fmla="*/ 260 w 314"/>
                  <a:gd name="T55" fmla="*/ 570 h 572"/>
                  <a:gd name="T56" fmla="*/ 264 w 314"/>
                  <a:gd name="T57" fmla="*/ 572 h 572"/>
                  <a:gd name="T58" fmla="*/ 290 w 314"/>
                  <a:gd name="T59" fmla="*/ 572 h 572"/>
                  <a:gd name="T60" fmla="*/ 290 w 314"/>
                  <a:gd name="T61" fmla="*/ 572 h 572"/>
                  <a:gd name="T62" fmla="*/ 300 w 314"/>
                  <a:gd name="T63" fmla="*/ 570 h 572"/>
                  <a:gd name="T64" fmla="*/ 308 w 314"/>
                  <a:gd name="T65" fmla="*/ 564 h 572"/>
                  <a:gd name="T66" fmla="*/ 314 w 314"/>
                  <a:gd name="T67" fmla="*/ 558 h 572"/>
                  <a:gd name="T68" fmla="*/ 314 w 314"/>
                  <a:gd name="T69" fmla="*/ 548 h 572"/>
                  <a:gd name="T70" fmla="*/ 314 w 314"/>
                  <a:gd name="T71" fmla="*/ 24 h 572"/>
                  <a:gd name="T72" fmla="*/ 314 w 314"/>
                  <a:gd name="T73" fmla="*/ 24 h 572"/>
                  <a:gd name="T74" fmla="*/ 314 w 314"/>
                  <a:gd name="T75" fmla="*/ 14 h 572"/>
                  <a:gd name="T76" fmla="*/ 308 w 314"/>
                  <a:gd name="T77" fmla="*/ 8 h 572"/>
                  <a:gd name="T78" fmla="*/ 300 w 314"/>
                  <a:gd name="T79" fmla="*/ 2 h 572"/>
                  <a:gd name="T80" fmla="*/ 290 w 314"/>
                  <a:gd name="T81" fmla="*/ 0 h 572"/>
                  <a:gd name="T82" fmla="*/ 290 w 314"/>
                  <a:gd name="T83" fmla="*/ 0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4" h="572">
                    <a:moveTo>
                      <a:pt x="290" y="0"/>
                    </a:moveTo>
                    <a:lnTo>
                      <a:pt x="24" y="0"/>
                    </a:lnTo>
                    <a:lnTo>
                      <a:pt x="24" y="0"/>
                    </a:lnTo>
                    <a:lnTo>
                      <a:pt x="14" y="2"/>
                    </a:lnTo>
                    <a:lnTo>
                      <a:pt x="6" y="8"/>
                    </a:lnTo>
                    <a:lnTo>
                      <a:pt x="2" y="14"/>
                    </a:lnTo>
                    <a:lnTo>
                      <a:pt x="0" y="24"/>
                    </a:lnTo>
                    <a:lnTo>
                      <a:pt x="0" y="548"/>
                    </a:lnTo>
                    <a:lnTo>
                      <a:pt x="0" y="548"/>
                    </a:lnTo>
                    <a:lnTo>
                      <a:pt x="2" y="558"/>
                    </a:lnTo>
                    <a:lnTo>
                      <a:pt x="6" y="564"/>
                    </a:lnTo>
                    <a:lnTo>
                      <a:pt x="14" y="570"/>
                    </a:lnTo>
                    <a:lnTo>
                      <a:pt x="24" y="572"/>
                    </a:lnTo>
                    <a:lnTo>
                      <a:pt x="46" y="572"/>
                    </a:lnTo>
                    <a:lnTo>
                      <a:pt x="46" y="572"/>
                    </a:lnTo>
                    <a:lnTo>
                      <a:pt x="50" y="570"/>
                    </a:lnTo>
                    <a:lnTo>
                      <a:pt x="52" y="566"/>
                    </a:lnTo>
                    <a:lnTo>
                      <a:pt x="52" y="566"/>
                    </a:lnTo>
                    <a:lnTo>
                      <a:pt x="52" y="566"/>
                    </a:lnTo>
                    <a:lnTo>
                      <a:pt x="54" y="562"/>
                    </a:lnTo>
                    <a:lnTo>
                      <a:pt x="58" y="562"/>
                    </a:lnTo>
                    <a:lnTo>
                      <a:pt x="254" y="562"/>
                    </a:lnTo>
                    <a:lnTo>
                      <a:pt x="254" y="562"/>
                    </a:lnTo>
                    <a:lnTo>
                      <a:pt x="258" y="562"/>
                    </a:lnTo>
                    <a:lnTo>
                      <a:pt x="260" y="566"/>
                    </a:lnTo>
                    <a:lnTo>
                      <a:pt x="260" y="566"/>
                    </a:lnTo>
                    <a:lnTo>
                      <a:pt x="260" y="566"/>
                    </a:lnTo>
                    <a:lnTo>
                      <a:pt x="260" y="570"/>
                    </a:lnTo>
                    <a:lnTo>
                      <a:pt x="264" y="572"/>
                    </a:lnTo>
                    <a:lnTo>
                      <a:pt x="290" y="572"/>
                    </a:lnTo>
                    <a:lnTo>
                      <a:pt x="290" y="572"/>
                    </a:lnTo>
                    <a:lnTo>
                      <a:pt x="300" y="570"/>
                    </a:lnTo>
                    <a:lnTo>
                      <a:pt x="308" y="564"/>
                    </a:lnTo>
                    <a:lnTo>
                      <a:pt x="314" y="558"/>
                    </a:lnTo>
                    <a:lnTo>
                      <a:pt x="314" y="548"/>
                    </a:lnTo>
                    <a:lnTo>
                      <a:pt x="314" y="24"/>
                    </a:lnTo>
                    <a:lnTo>
                      <a:pt x="314" y="24"/>
                    </a:lnTo>
                    <a:lnTo>
                      <a:pt x="314" y="14"/>
                    </a:lnTo>
                    <a:lnTo>
                      <a:pt x="308" y="8"/>
                    </a:lnTo>
                    <a:lnTo>
                      <a:pt x="300" y="2"/>
                    </a:lnTo>
                    <a:lnTo>
                      <a:pt x="290" y="0"/>
                    </a:lnTo>
                    <a:lnTo>
                      <a:pt x="290" y="0"/>
                    </a:lnTo>
                    <a:close/>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54" name="Freeform 8">
                <a:extLst>
                  <a:ext uri="{FF2B5EF4-FFF2-40B4-BE49-F238E27FC236}">
                    <a16:creationId xmlns:a16="http://schemas.microsoft.com/office/drawing/2014/main" id="{3D5AC3E3-1EC8-4D9D-AF3E-0A1FCDAAF3BD}"/>
                  </a:ext>
                </a:extLst>
              </p:cNvPr>
              <p:cNvSpPr>
                <a:spLocks/>
              </p:cNvSpPr>
              <p:nvPr/>
            </p:nvSpPr>
            <p:spPr bwMode="auto">
              <a:xfrm>
                <a:off x="13499925" y="1106006"/>
                <a:ext cx="946982" cy="264834"/>
              </a:xfrm>
              <a:custGeom>
                <a:avLst/>
                <a:gdLst>
                  <a:gd name="T0" fmla="*/ 228 w 236"/>
                  <a:gd name="T1" fmla="*/ 66 h 66"/>
                  <a:gd name="T2" fmla="*/ 8 w 236"/>
                  <a:gd name="T3" fmla="*/ 66 h 66"/>
                  <a:gd name="T4" fmla="*/ 8 w 236"/>
                  <a:gd name="T5" fmla="*/ 66 h 66"/>
                  <a:gd name="T6" fmla="*/ 4 w 236"/>
                  <a:gd name="T7" fmla="*/ 66 h 66"/>
                  <a:gd name="T8" fmla="*/ 2 w 236"/>
                  <a:gd name="T9" fmla="*/ 64 h 66"/>
                  <a:gd name="T10" fmla="*/ 0 w 236"/>
                  <a:gd name="T11" fmla="*/ 60 h 66"/>
                  <a:gd name="T12" fmla="*/ 0 w 236"/>
                  <a:gd name="T13" fmla="*/ 58 h 66"/>
                  <a:gd name="T14" fmla="*/ 0 w 236"/>
                  <a:gd name="T15" fmla="*/ 8 h 66"/>
                  <a:gd name="T16" fmla="*/ 0 w 236"/>
                  <a:gd name="T17" fmla="*/ 8 h 66"/>
                  <a:gd name="T18" fmla="*/ 0 w 236"/>
                  <a:gd name="T19" fmla="*/ 6 h 66"/>
                  <a:gd name="T20" fmla="*/ 2 w 236"/>
                  <a:gd name="T21" fmla="*/ 2 h 66"/>
                  <a:gd name="T22" fmla="*/ 4 w 236"/>
                  <a:gd name="T23" fmla="*/ 2 h 66"/>
                  <a:gd name="T24" fmla="*/ 8 w 236"/>
                  <a:gd name="T25" fmla="*/ 0 h 66"/>
                  <a:gd name="T26" fmla="*/ 228 w 236"/>
                  <a:gd name="T27" fmla="*/ 0 h 66"/>
                  <a:gd name="T28" fmla="*/ 228 w 236"/>
                  <a:gd name="T29" fmla="*/ 0 h 66"/>
                  <a:gd name="T30" fmla="*/ 232 w 236"/>
                  <a:gd name="T31" fmla="*/ 2 h 66"/>
                  <a:gd name="T32" fmla="*/ 234 w 236"/>
                  <a:gd name="T33" fmla="*/ 2 h 66"/>
                  <a:gd name="T34" fmla="*/ 236 w 236"/>
                  <a:gd name="T35" fmla="*/ 6 h 66"/>
                  <a:gd name="T36" fmla="*/ 236 w 236"/>
                  <a:gd name="T37" fmla="*/ 8 h 66"/>
                  <a:gd name="T38" fmla="*/ 236 w 236"/>
                  <a:gd name="T39" fmla="*/ 58 h 66"/>
                  <a:gd name="T40" fmla="*/ 236 w 236"/>
                  <a:gd name="T41" fmla="*/ 58 h 66"/>
                  <a:gd name="T42" fmla="*/ 236 w 236"/>
                  <a:gd name="T43" fmla="*/ 60 h 66"/>
                  <a:gd name="T44" fmla="*/ 234 w 236"/>
                  <a:gd name="T45" fmla="*/ 64 h 66"/>
                  <a:gd name="T46" fmla="*/ 232 w 236"/>
                  <a:gd name="T47" fmla="*/ 66 h 66"/>
                  <a:gd name="T48" fmla="*/ 228 w 236"/>
                  <a:gd name="T49" fmla="*/ 66 h 66"/>
                  <a:gd name="T50" fmla="*/ 228 w 236"/>
                  <a:gd name="T51"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6" h="66">
                    <a:moveTo>
                      <a:pt x="228" y="66"/>
                    </a:moveTo>
                    <a:lnTo>
                      <a:pt x="8" y="66"/>
                    </a:lnTo>
                    <a:lnTo>
                      <a:pt x="8" y="66"/>
                    </a:lnTo>
                    <a:lnTo>
                      <a:pt x="4" y="66"/>
                    </a:lnTo>
                    <a:lnTo>
                      <a:pt x="2" y="64"/>
                    </a:lnTo>
                    <a:lnTo>
                      <a:pt x="0" y="60"/>
                    </a:lnTo>
                    <a:lnTo>
                      <a:pt x="0" y="58"/>
                    </a:lnTo>
                    <a:lnTo>
                      <a:pt x="0" y="8"/>
                    </a:lnTo>
                    <a:lnTo>
                      <a:pt x="0" y="8"/>
                    </a:lnTo>
                    <a:lnTo>
                      <a:pt x="0" y="6"/>
                    </a:lnTo>
                    <a:lnTo>
                      <a:pt x="2" y="2"/>
                    </a:lnTo>
                    <a:lnTo>
                      <a:pt x="4" y="2"/>
                    </a:lnTo>
                    <a:lnTo>
                      <a:pt x="8" y="0"/>
                    </a:lnTo>
                    <a:lnTo>
                      <a:pt x="228" y="0"/>
                    </a:lnTo>
                    <a:lnTo>
                      <a:pt x="228" y="0"/>
                    </a:lnTo>
                    <a:lnTo>
                      <a:pt x="232" y="2"/>
                    </a:lnTo>
                    <a:lnTo>
                      <a:pt x="234" y="2"/>
                    </a:lnTo>
                    <a:lnTo>
                      <a:pt x="236" y="6"/>
                    </a:lnTo>
                    <a:lnTo>
                      <a:pt x="236" y="8"/>
                    </a:lnTo>
                    <a:lnTo>
                      <a:pt x="236" y="58"/>
                    </a:lnTo>
                    <a:lnTo>
                      <a:pt x="236" y="58"/>
                    </a:lnTo>
                    <a:lnTo>
                      <a:pt x="236" y="60"/>
                    </a:lnTo>
                    <a:lnTo>
                      <a:pt x="234" y="64"/>
                    </a:lnTo>
                    <a:lnTo>
                      <a:pt x="232" y="66"/>
                    </a:lnTo>
                    <a:lnTo>
                      <a:pt x="228" y="66"/>
                    </a:lnTo>
                    <a:lnTo>
                      <a:pt x="228" y="66"/>
                    </a:lnTo>
                    <a:close/>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55" name="Freeform 10">
                <a:extLst>
                  <a:ext uri="{FF2B5EF4-FFF2-40B4-BE49-F238E27FC236}">
                    <a16:creationId xmlns:a16="http://schemas.microsoft.com/office/drawing/2014/main" id="{0C914985-9A24-4DCD-BA64-939255F979F5}"/>
                  </a:ext>
                </a:extLst>
              </p:cNvPr>
              <p:cNvSpPr>
                <a:spLocks/>
              </p:cNvSpPr>
              <p:nvPr/>
            </p:nvSpPr>
            <p:spPr bwMode="auto">
              <a:xfrm>
                <a:off x="13499925" y="1467142"/>
                <a:ext cx="946982" cy="256808"/>
              </a:xfrm>
              <a:custGeom>
                <a:avLst/>
                <a:gdLst>
                  <a:gd name="T0" fmla="*/ 228 w 236"/>
                  <a:gd name="T1" fmla="*/ 64 h 64"/>
                  <a:gd name="T2" fmla="*/ 8 w 236"/>
                  <a:gd name="T3" fmla="*/ 64 h 64"/>
                  <a:gd name="T4" fmla="*/ 8 w 236"/>
                  <a:gd name="T5" fmla="*/ 64 h 64"/>
                  <a:gd name="T6" fmla="*/ 4 w 236"/>
                  <a:gd name="T7" fmla="*/ 64 h 64"/>
                  <a:gd name="T8" fmla="*/ 2 w 236"/>
                  <a:gd name="T9" fmla="*/ 62 h 64"/>
                  <a:gd name="T10" fmla="*/ 0 w 236"/>
                  <a:gd name="T11" fmla="*/ 60 h 64"/>
                  <a:gd name="T12" fmla="*/ 0 w 236"/>
                  <a:gd name="T13" fmla="*/ 56 h 64"/>
                  <a:gd name="T14" fmla="*/ 0 w 236"/>
                  <a:gd name="T15" fmla="*/ 6 h 64"/>
                  <a:gd name="T16" fmla="*/ 0 w 236"/>
                  <a:gd name="T17" fmla="*/ 6 h 64"/>
                  <a:gd name="T18" fmla="*/ 0 w 236"/>
                  <a:gd name="T19" fmla="*/ 4 h 64"/>
                  <a:gd name="T20" fmla="*/ 2 w 236"/>
                  <a:gd name="T21" fmla="*/ 2 h 64"/>
                  <a:gd name="T22" fmla="*/ 4 w 236"/>
                  <a:gd name="T23" fmla="*/ 0 h 64"/>
                  <a:gd name="T24" fmla="*/ 8 w 236"/>
                  <a:gd name="T25" fmla="*/ 0 h 64"/>
                  <a:gd name="T26" fmla="*/ 228 w 236"/>
                  <a:gd name="T27" fmla="*/ 0 h 64"/>
                  <a:gd name="T28" fmla="*/ 228 w 236"/>
                  <a:gd name="T29" fmla="*/ 0 h 64"/>
                  <a:gd name="T30" fmla="*/ 232 w 236"/>
                  <a:gd name="T31" fmla="*/ 0 h 64"/>
                  <a:gd name="T32" fmla="*/ 234 w 236"/>
                  <a:gd name="T33" fmla="*/ 2 h 64"/>
                  <a:gd name="T34" fmla="*/ 236 w 236"/>
                  <a:gd name="T35" fmla="*/ 4 h 64"/>
                  <a:gd name="T36" fmla="*/ 236 w 236"/>
                  <a:gd name="T37" fmla="*/ 6 h 64"/>
                  <a:gd name="T38" fmla="*/ 236 w 236"/>
                  <a:gd name="T39" fmla="*/ 56 h 64"/>
                  <a:gd name="T40" fmla="*/ 236 w 236"/>
                  <a:gd name="T41" fmla="*/ 56 h 64"/>
                  <a:gd name="T42" fmla="*/ 236 w 236"/>
                  <a:gd name="T43" fmla="*/ 60 h 64"/>
                  <a:gd name="T44" fmla="*/ 234 w 236"/>
                  <a:gd name="T45" fmla="*/ 62 h 64"/>
                  <a:gd name="T46" fmla="*/ 232 w 236"/>
                  <a:gd name="T47" fmla="*/ 64 h 64"/>
                  <a:gd name="T48" fmla="*/ 228 w 236"/>
                  <a:gd name="T49" fmla="*/ 64 h 64"/>
                  <a:gd name="T50" fmla="*/ 228 w 236"/>
                  <a:gd name="T5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6" h="64">
                    <a:moveTo>
                      <a:pt x="228" y="64"/>
                    </a:moveTo>
                    <a:lnTo>
                      <a:pt x="8" y="64"/>
                    </a:lnTo>
                    <a:lnTo>
                      <a:pt x="8" y="64"/>
                    </a:lnTo>
                    <a:lnTo>
                      <a:pt x="4" y="64"/>
                    </a:lnTo>
                    <a:lnTo>
                      <a:pt x="2" y="62"/>
                    </a:lnTo>
                    <a:lnTo>
                      <a:pt x="0" y="60"/>
                    </a:lnTo>
                    <a:lnTo>
                      <a:pt x="0" y="56"/>
                    </a:lnTo>
                    <a:lnTo>
                      <a:pt x="0" y="6"/>
                    </a:lnTo>
                    <a:lnTo>
                      <a:pt x="0" y="6"/>
                    </a:lnTo>
                    <a:lnTo>
                      <a:pt x="0" y="4"/>
                    </a:lnTo>
                    <a:lnTo>
                      <a:pt x="2" y="2"/>
                    </a:lnTo>
                    <a:lnTo>
                      <a:pt x="4" y="0"/>
                    </a:lnTo>
                    <a:lnTo>
                      <a:pt x="8" y="0"/>
                    </a:lnTo>
                    <a:lnTo>
                      <a:pt x="228" y="0"/>
                    </a:lnTo>
                    <a:lnTo>
                      <a:pt x="228" y="0"/>
                    </a:lnTo>
                    <a:lnTo>
                      <a:pt x="232" y="0"/>
                    </a:lnTo>
                    <a:lnTo>
                      <a:pt x="234" y="2"/>
                    </a:lnTo>
                    <a:lnTo>
                      <a:pt x="236" y="4"/>
                    </a:lnTo>
                    <a:lnTo>
                      <a:pt x="236" y="6"/>
                    </a:lnTo>
                    <a:lnTo>
                      <a:pt x="236" y="56"/>
                    </a:lnTo>
                    <a:lnTo>
                      <a:pt x="236" y="56"/>
                    </a:lnTo>
                    <a:lnTo>
                      <a:pt x="236" y="60"/>
                    </a:lnTo>
                    <a:lnTo>
                      <a:pt x="234" y="62"/>
                    </a:lnTo>
                    <a:lnTo>
                      <a:pt x="232" y="64"/>
                    </a:lnTo>
                    <a:lnTo>
                      <a:pt x="228" y="64"/>
                    </a:lnTo>
                    <a:lnTo>
                      <a:pt x="228" y="64"/>
                    </a:lnTo>
                    <a:close/>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56" name="Freeform 12">
                <a:extLst>
                  <a:ext uri="{FF2B5EF4-FFF2-40B4-BE49-F238E27FC236}">
                    <a16:creationId xmlns:a16="http://schemas.microsoft.com/office/drawing/2014/main" id="{124FF90E-2C34-4A46-AFA7-0FEE01017FB8}"/>
                  </a:ext>
                </a:extLst>
              </p:cNvPr>
              <p:cNvSpPr>
                <a:spLocks/>
              </p:cNvSpPr>
              <p:nvPr/>
            </p:nvSpPr>
            <p:spPr bwMode="auto">
              <a:xfrm>
                <a:off x="13499925" y="1820254"/>
                <a:ext cx="946982" cy="256808"/>
              </a:xfrm>
              <a:custGeom>
                <a:avLst/>
                <a:gdLst>
                  <a:gd name="T0" fmla="*/ 228 w 236"/>
                  <a:gd name="T1" fmla="*/ 64 h 64"/>
                  <a:gd name="T2" fmla="*/ 8 w 236"/>
                  <a:gd name="T3" fmla="*/ 64 h 64"/>
                  <a:gd name="T4" fmla="*/ 8 w 236"/>
                  <a:gd name="T5" fmla="*/ 64 h 64"/>
                  <a:gd name="T6" fmla="*/ 4 w 236"/>
                  <a:gd name="T7" fmla="*/ 64 h 64"/>
                  <a:gd name="T8" fmla="*/ 2 w 236"/>
                  <a:gd name="T9" fmla="*/ 62 h 64"/>
                  <a:gd name="T10" fmla="*/ 0 w 236"/>
                  <a:gd name="T11" fmla="*/ 60 h 64"/>
                  <a:gd name="T12" fmla="*/ 0 w 236"/>
                  <a:gd name="T13" fmla="*/ 56 h 64"/>
                  <a:gd name="T14" fmla="*/ 0 w 236"/>
                  <a:gd name="T15" fmla="*/ 8 h 64"/>
                  <a:gd name="T16" fmla="*/ 0 w 236"/>
                  <a:gd name="T17" fmla="*/ 8 h 64"/>
                  <a:gd name="T18" fmla="*/ 0 w 236"/>
                  <a:gd name="T19" fmla="*/ 4 h 64"/>
                  <a:gd name="T20" fmla="*/ 2 w 236"/>
                  <a:gd name="T21" fmla="*/ 2 h 64"/>
                  <a:gd name="T22" fmla="*/ 4 w 236"/>
                  <a:gd name="T23" fmla="*/ 0 h 64"/>
                  <a:gd name="T24" fmla="*/ 8 w 236"/>
                  <a:gd name="T25" fmla="*/ 0 h 64"/>
                  <a:gd name="T26" fmla="*/ 228 w 236"/>
                  <a:gd name="T27" fmla="*/ 0 h 64"/>
                  <a:gd name="T28" fmla="*/ 228 w 236"/>
                  <a:gd name="T29" fmla="*/ 0 h 64"/>
                  <a:gd name="T30" fmla="*/ 232 w 236"/>
                  <a:gd name="T31" fmla="*/ 0 h 64"/>
                  <a:gd name="T32" fmla="*/ 234 w 236"/>
                  <a:gd name="T33" fmla="*/ 2 h 64"/>
                  <a:gd name="T34" fmla="*/ 236 w 236"/>
                  <a:gd name="T35" fmla="*/ 4 h 64"/>
                  <a:gd name="T36" fmla="*/ 236 w 236"/>
                  <a:gd name="T37" fmla="*/ 8 h 64"/>
                  <a:gd name="T38" fmla="*/ 236 w 236"/>
                  <a:gd name="T39" fmla="*/ 56 h 64"/>
                  <a:gd name="T40" fmla="*/ 236 w 236"/>
                  <a:gd name="T41" fmla="*/ 56 h 64"/>
                  <a:gd name="T42" fmla="*/ 236 w 236"/>
                  <a:gd name="T43" fmla="*/ 60 h 64"/>
                  <a:gd name="T44" fmla="*/ 234 w 236"/>
                  <a:gd name="T45" fmla="*/ 62 h 64"/>
                  <a:gd name="T46" fmla="*/ 232 w 236"/>
                  <a:gd name="T47" fmla="*/ 64 h 64"/>
                  <a:gd name="T48" fmla="*/ 228 w 236"/>
                  <a:gd name="T49" fmla="*/ 64 h 64"/>
                  <a:gd name="T50" fmla="*/ 228 w 236"/>
                  <a:gd name="T5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6" h="64">
                    <a:moveTo>
                      <a:pt x="228" y="64"/>
                    </a:moveTo>
                    <a:lnTo>
                      <a:pt x="8" y="64"/>
                    </a:lnTo>
                    <a:lnTo>
                      <a:pt x="8" y="64"/>
                    </a:lnTo>
                    <a:lnTo>
                      <a:pt x="4" y="64"/>
                    </a:lnTo>
                    <a:lnTo>
                      <a:pt x="2" y="62"/>
                    </a:lnTo>
                    <a:lnTo>
                      <a:pt x="0" y="60"/>
                    </a:lnTo>
                    <a:lnTo>
                      <a:pt x="0" y="56"/>
                    </a:lnTo>
                    <a:lnTo>
                      <a:pt x="0" y="8"/>
                    </a:lnTo>
                    <a:lnTo>
                      <a:pt x="0" y="8"/>
                    </a:lnTo>
                    <a:lnTo>
                      <a:pt x="0" y="4"/>
                    </a:lnTo>
                    <a:lnTo>
                      <a:pt x="2" y="2"/>
                    </a:lnTo>
                    <a:lnTo>
                      <a:pt x="4" y="0"/>
                    </a:lnTo>
                    <a:lnTo>
                      <a:pt x="8" y="0"/>
                    </a:lnTo>
                    <a:lnTo>
                      <a:pt x="228" y="0"/>
                    </a:lnTo>
                    <a:lnTo>
                      <a:pt x="228" y="0"/>
                    </a:lnTo>
                    <a:lnTo>
                      <a:pt x="232" y="0"/>
                    </a:lnTo>
                    <a:lnTo>
                      <a:pt x="234" y="2"/>
                    </a:lnTo>
                    <a:lnTo>
                      <a:pt x="236" y="4"/>
                    </a:lnTo>
                    <a:lnTo>
                      <a:pt x="236" y="8"/>
                    </a:lnTo>
                    <a:lnTo>
                      <a:pt x="236" y="56"/>
                    </a:lnTo>
                    <a:lnTo>
                      <a:pt x="236" y="56"/>
                    </a:lnTo>
                    <a:lnTo>
                      <a:pt x="236" y="60"/>
                    </a:lnTo>
                    <a:lnTo>
                      <a:pt x="234" y="62"/>
                    </a:lnTo>
                    <a:lnTo>
                      <a:pt x="232" y="64"/>
                    </a:lnTo>
                    <a:lnTo>
                      <a:pt x="228" y="64"/>
                    </a:lnTo>
                    <a:lnTo>
                      <a:pt x="228" y="64"/>
                    </a:lnTo>
                    <a:close/>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57" name="Freeform 14">
                <a:extLst>
                  <a:ext uri="{FF2B5EF4-FFF2-40B4-BE49-F238E27FC236}">
                    <a16:creationId xmlns:a16="http://schemas.microsoft.com/office/drawing/2014/main" id="{3D9A9B00-E799-467B-B2B4-73E14E1D84A2}"/>
                  </a:ext>
                </a:extLst>
              </p:cNvPr>
              <p:cNvSpPr>
                <a:spLocks/>
              </p:cNvSpPr>
              <p:nvPr/>
            </p:nvSpPr>
            <p:spPr bwMode="auto">
              <a:xfrm>
                <a:off x="14246275" y="2333870"/>
                <a:ext cx="200632" cy="192606"/>
              </a:xfrm>
              <a:custGeom>
                <a:avLst/>
                <a:gdLst>
                  <a:gd name="T0" fmla="*/ 50 w 50"/>
                  <a:gd name="T1" fmla="*/ 24 h 48"/>
                  <a:gd name="T2" fmla="*/ 50 w 50"/>
                  <a:gd name="T3" fmla="*/ 24 h 48"/>
                  <a:gd name="T4" fmla="*/ 48 w 50"/>
                  <a:gd name="T5" fmla="*/ 34 h 48"/>
                  <a:gd name="T6" fmla="*/ 42 w 50"/>
                  <a:gd name="T7" fmla="*/ 42 h 48"/>
                  <a:gd name="T8" fmla="*/ 34 w 50"/>
                  <a:gd name="T9" fmla="*/ 48 h 48"/>
                  <a:gd name="T10" fmla="*/ 26 w 50"/>
                  <a:gd name="T11" fmla="*/ 48 h 48"/>
                  <a:gd name="T12" fmla="*/ 26 w 50"/>
                  <a:gd name="T13" fmla="*/ 48 h 48"/>
                  <a:gd name="T14" fmla="*/ 16 w 50"/>
                  <a:gd name="T15" fmla="*/ 48 h 48"/>
                  <a:gd name="T16" fmla="*/ 8 w 50"/>
                  <a:gd name="T17" fmla="*/ 42 h 48"/>
                  <a:gd name="T18" fmla="*/ 2 w 50"/>
                  <a:gd name="T19" fmla="*/ 34 h 48"/>
                  <a:gd name="T20" fmla="*/ 0 w 50"/>
                  <a:gd name="T21" fmla="*/ 24 h 48"/>
                  <a:gd name="T22" fmla="*/ 0 w 50"/>
                  <a:gd name="T23" fmla="*/ 24 h 48"/>
                  <a:gd name="T24" fmla="*/ 2 w 50"/>
                  <a:gd name="T25" fmla="*/ 14 h 48"/>
                  <a:gd name="T26" fmla="*/ 8 w 50"/>
                  <a:gd name="T27" fmla="*/ 6 h 48"/>
                  <a:gd name="T28" fmla="*/ 16 w 50"/>
                  <a:gd name="T29" fmla="*/ 2 h 48"/>
                  <a:gd name="T30" fmla="*/ 26 w 50"/>
                  <a:gd name="T31" fmla="*/ 0 h 48"/>
                  <a:gd name="T32" fmla="*/ 26 w 50"/>
                  <a:gd name="T33" fmla="*/ 0 h 48"/>
                  <a:gd name="T34" fmla="*/ 34 w 50"/>
                  <a:gd name="T35" fmla="*/ 2 h 48"/>
                  <a:gd name="T36" fmla="*/ 42 w 50"/>
                  <a:gd name="T37" fmla="*/ 6 h 48"/>
                  <a:gd name="T38" fmla="*/ 48 w 50"/>
                  <a:gd name="T39" fmla="*/ 14 h 48"/>
                  <a:gd name="T40" fmla="*/ 50 w 50"/>
                  <a:gd name="T41" fmla="*/ 24 h 48"/>
                  <a:gd name="T42" fmla="*/ 50 w 50"/>
                  <a:gd name="T43"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0" h="48">
                    <a:moveTo>
                      <a:pt x="50" y="24"/>
                    </a:moveTo>
                    <a:lnTo>
                      <a:pt x="50" y="24"/>
                    </a:lnTo>
                    <a:lnTo>
                      <a:pt x="48" y="34"/>
                    </a:lnTo>
                    <a:lnTo>
                      <a:pt x="42" y="42"/>
                    </a:lnTo>
                    <a:lnTo>
                      <a:pt x="34" y="48"/>
                    </a:lnTo>
                    <a:lnTo>
                      <a:pt x="26" y="48"/>
                    </a:lnTo>
                    <a:lnTo>
                      <a:pt x="26" y="48"/>
                    </a:lnTo>
                    <a:lnTo>
                      <a:pt x="16" y="48"/>
                    </a:lnTo>
                    <a:lnTo>
                      <a:pt x="8" y="42"/>
                    </a:lnTo>
                    <a:lnTo>
                      <a:pt x="2" y="34"/>
                    </a:lnTo>
                    <a:lnTo>
                      <a:pt x="0" y="24"/>
                    </a:lnTo>
                    <a:lnTo>
                      <a:pt x="0" y="24"/>
                    </a:lnTo>
                    <a:lnTo>
                      <a:pt x="2" y="14"/>
                    </a:lnTo>
                    <a:lnTo>
                      <a:pt x="8" y="6"/>
                    </a:lnTo>
                    <a:lnTo>
                      <a:pt x="16" y="2"/>
                    </a:lnTo>
                    <a:lnTo>
                      <a:pt x="26" y="0"/>
                    </a:lnTo>
                    <a:lnTo>
                      <a:pt x="26" y="0"/>
                    </a:lnTo>
                    <a:lnTo>
                      <a:pt x="34" y="2"/>
                    </a:lnTo>
                    <a:lnTo>
                      <a:pt x="42" y="6"/>
                    </a:lnTo>
                    <a:lnTo>
                      <a:pt x="48" y="14"/>
                    </a:lnTo>
                    <a:lnTo>
                      <a:pt x="50" y="24"/>
                    </a:lnTo>
                    <a:lnTo>
                      <a:pt x="50" y="24"/>
                    </a:lnTo>
                    <a:close/>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58" name="Rectangle 15">
                <a:extLst>
                  <a:ext uri="{FF2B5EF4-FFF2-40B4-BE49-F238E27FC236}">
                    <a16:creationId xmlns:a16="http://schemas.microsoft.com/office/drawing/2014/main" id="{FE623666-70D3-4311-8C2E-164AD7188EBC}"/>
                  </a:ext>
                </a:extLst>
              </p:cNvPr>
              <p:cNvSpPr>
                <a:spLocks noChangeArrowheads="1"/>
              </p:cNvSpPr>
              <p:nvPr/>
            </p:nvSpPr>
            <p:spPr bwMode="auto">
              <a:xfrm>
                <a:off x="14262325" y="2165340"/>
                <a:ext cx="112354" cy="32101"/>
              </a:xfrm>
              <a:prstGeom prst="rect">
                <a:avLst/>
              </a:prstGeom>
              <a:grpFill/>
              <a:ln w="9525">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59" name="Line 16">
                <a:extLst>
                  <a:ext uri="{FF2B5EF4-FFF2-40B4-BE49-F238E27FC236}">
                    <a16:creationId xmlns:a16="http://schemas.microsoft.com/office/drawing/2014/main" id="{635F22A8-6268-4A54-8096-35ABF5DEB793}"/>
                  </a:ext>
                </a:extLst>
              </p:cNvPr>
              <p:cNvSpPr>
                <a:spLocks noChangeShapeType="1"/>
              </p:cNvSpPr>
              <p:nvPr/>
            </p:nvSpPr>
            <p:spPr bwMode="auto">
              <a:xfrm>
                <a:off x="13973416" y="3216649"/>
                <a:ext cx="0" cy="481516"/>
              </a:xfrm>
              <a:prstGeom prst="line">
                <a:avLst/>
              </a:prstGeom>
              <a:grpFill/>
              <a:ln w="9525">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60" name="Rectangle 19">
                <a:extLst>
                  <a:ext uri="{FF2B5EF4-FFF2-40B4-BE49-F238E27FC236}">
                    <a16:creationId xmlns:a16="http://schemas.microsoft.com/office/drawing/2014/main" id="{7312C4CD-3442-45E4-BBE7-9778C19EFC1B}"/>
                  </a:ext>
                </a:extLst>
              </p:cNvPr>
              <p:cNvSpPr>
                <a:spLocks noChangeArrowheads="1"/>
              </p:cNvSpPr>
              <p:nvPr/>
            </p:nvSpPr>
            <p:spPr bwMode="auto">
              <a:xfrm>
                <a:off x="13684506" y="3585811"/>
                <a:ext cx="569794" cy="232732"/>
              </a:xfrm>
              <a:prstGeom prst="rect">
                <a:avLst/>
              </a:prstGeom>
              <a:solidFill>
                <a:srgbClr val="C7C8CD"/>
              </a:solidFill>
              <a:ln w="9525">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grpSp>
        <p:sp>
          <p:nvSpPr>
            <p:cNvPr id="950" name="Rectangle 949">
              <a:extLst>
                <a:ext uri="{FF2B5EF4-FFF2-40B4-BE49-F238E27FC236}">
                  <a16:creationId xmlns:a16="http://schemas.microsoft.com/office/drawing/2014/main" id="{69B88DD5-4434-4387-B819-39855F5BDB0C}"/>
                </a:ext>
              </a:extLst>
            </p:cNvPr>
            <p:cNvSpPr/>
            <p:nvPr/>
          </p:nvSpPr>
          <p:spPr>
            <a:xfrm>
              <a:off x="6698905" y="4255004"/>
              <a:ext cx="242536" cy="179544"/>
            </a:xfrm>
            <a:prstGeom prst="rect">
              <a:avLst/>
            </a:prstGeom>
            <a:solidFill>
              <a:srgbClr val="E9E9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951" name="Rectangle 950">
              <a:extLst>
                <a:ext uri="{FF2B5EF4-FFF2-40B4-BE49-F238E27FC236}">
                  <a16:creationId xmlns:a16="http://schemas.microsoft.com/office/drawing/2014/main" id="{F0FDD517-9BA6-4969-AD93-B855A4EF69CD}"/>
                </a:ext>
              </a:extLst>
            </p:cNvPr>
            <p:cNvSpPr/>
            <p:nvPr/>
          </p:nvSpPr>
          <p:spPr>
            <a:xfrm>
              <a:off x="6653358" y="4530227"/>
              <a:ext cx="677792" cy="19794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92A2E"/>
                  </a:solidFill>
                  <a:effectLst/>
                  <a:uLnTx/>
                  <a:uFillTx/>
                  <a:latin typeface="Open Sans"/>
                  <a:ea typeface="+mn-ea"/>
                  <a:cs typeface="+mn-cs"/>
                </a:rPr>
                <a:t>Email Server</a:t>
              </a:r>
            </a:p>
          </p:txBody>
        </p:sp>
        <p:sp>
          <p:nvSpPr>
            <p:cNvPr id="952" name="Freeform 141">
              <a:extLst>
                <a:ext uri="{FF2B5EF4-FFF2-40B4-BE49-F238E27FC236}">
                  <a16:creationId xmlns:a16="http://schemas.microsoft.com/office/drawing/2014/main" id="{409A5187-22D9-4E3F-8D28-DECB8C813FE6}"/>
                </a:ext>
              </a:extLst>
            </p:cNvPr>
            <p:cNvSpPr/>
            <p:nvPr/>
          </p:nvSpPr>
          <p:spPr>
            <a:xfrm>
              <a:off x="6786522" y="4284893"/>
              <a:ext cx="177670" cy="122109"/>
            </a:xfrm>
            <a:custGeom>
              <a:avLst/>
              <a:gdLst/>
              <a:ahLst/>
              <a:cxnLst/>
              <a:rect l="l" t="t" r="r" b="b"/>
              <a:pathLst>
                <a:path w="228675" h="157163">
                  <a:moveTo>
                    <a:pt x="14363" y="29915"/>
                  </a:moveTo>
                  <a:lnTo>
                    <a:pt x="14363" y="132160"/>
                  </a:lnTo>
                  <a:cubicBezTo>
                    <a:pt x="14363" y="134243"/>
                    <a:pt x="15628" y="136550"/>
                    <a:pt x="18158" y="139080"/>
                  </a:cubicBezTo>
                  <a:cubicBezTo>
                    <a:pt x="20688" y="141610"/>
                    <a:pt x="22995" y="142875"/>
                    <a:pt x="25078" y="142875"/>
                  </a:cubicBezTo>
                  <a:lnTo>
                    <a:pt x="210816" y="142875"/>
                  </a:lnTo>
                  <a:cubicBezTo>
                    <a:pt x="213197" y="142875"/>
                    <a:pt x="214388" y="139304"/>
                    <a:pt x="214388" y="132160"/>
                  </a:cubicBezTo>
                  <a:lnTo>
                    <a:pt x="214388" y="29915"/>
                  </a:lnTo>
                  <a:lnTo>
                    <a:pt x="118840" y="106264"/>
                  </a:lnTo>
                  <a:cubicBezTo>
                    <a:pt x="117649" y="107157"/>
                    <a:pt x="116161" y="107603"/>
                    <a:pt x="114375" y="107603"/>
                  </a:cubicBezTo>
                  <a:cubicBezTo>
                    <a:pt x="112589" y="107603"/>
                    <a:pt x="111101" y="107157"/>
                    <a:pt x="109910" y="106264"/>
                  </a:cubicBezTo>
                  <a:close/>
                  <a:moveTo>
                    <a:pt x="25078" y="14288"/>
                  </a:moveTo>
                  <a:cubicBezTo>
                    <a:pt x="21506" y="14288"/>
                    <a:pt x="19274" y="14437"/>
                    <a:pt x="18381" y="14734"/>
                  </a:cubicBezTo>
                  <a:lnTo>
                    <a:pt x="114375" y="91083"/>
                  </a:lnTo>
                  <a:lnTo>
                    <a:pt x="210816" y="14288"/>
                  </a:lnTo>
                  <a:close/>
                  <a:moveTo>
                    <a:pt x="25078" y="0"/>
                  </a:moveTo>
                  <a:lnTo>
                    <a:pt x="210816" y="0"/>
                  </a:lnTo>
                  <a:cubicBezTo>
                    <a:pt x="220341" y="0"/>
                    <a:pt x="225996" y="4019"/>
                    <a:pt x="227782" y="12055"/>
                  </a:cubicBezTo>
                  <a:cubicBezTo>
                    <a:pt x="228378" y="13246"/>
                    <a:pt x="228675" y="14586"/>
                    <a:pt x="228675" y="16074"/>
                  </a:cubicBezTo>
                  <a:cubicBezTo>
                    <a:pt x="228675" y="16074"/>
                    <a:pt x="228675" y="16223"/>
                    <a:pt x="228675" y="16520"/>
                  </a:cubicBezTo>
                  <a:cubicBezTo>
                    <a:pt x="228675" y="17116"/>
                    <a:pt x="228675" y="17562"/>
                    <a:pt x="228675" y="17860"/>
                  </a:cubicBezTo>
                  <a:lnTo>
                    <a:pt x="228675" y="132160"/>
                  </a:lnTo>
                  <a:cubicBezTo>
                    <a:pt x="228675" y="138708"/>
                    <a:pt x="227113" y="144512"/>
                    <a:pt x="223987" y="149573"/>
                  </a:cubicBezTo>
                  <a:cubicBezTo>
                    <a:pt x="220862" y="154633"/>
                    <a:pt x="216471" y="157163"/>
                    <a:pt x="210816" y="157163"/>
                  </a:cubicBezTo>
                  <a:lnTo>
                    <a:pt x="25078" y="157163"/>
                  </a:lnTo>
                  <a:cubicBezTo>
                    <a:pt x="19125" y="157163"/>
                    <a:pt x="13470" y="154484"/>
                    <a:pt x="8112" y="149126"/>
                  </a:cubicBezTo>
                  <a:cubicBezTo>
                    <a:pt x="2754" y="143768"/>
                    <a:pt x="75" y="138113"/>
                    <a:pt x="75" y="132160"/>
                  </a:cubicBezTo>
                  <a:lnTo>
                    <a:pt x="75" y="17860"/>
                  </a:lnTo>
                  <a:cubicBezTo>
                    <a:pt x="75" y="17264"/>
                    <a:pt x="75" y="16669"/>
                    <a:pt x="75" y="16074"/>
                  </a:cubicBezTo>
                  <a:cubicBezTo>
                    <a:pt x="-222" y="13990"/>
                    <a:pt x="373" y="12055"/>
                    <a:pt x="1861" y="10270"/>
                  </a:cubicBezTo>
                  <a:cubicBezTo>
                    <a:pt x="2159" y="9972"/>
                    <a:pt x="2456" y="9674"/>
                    <a:pt x="2754" y="9377"/>
                  </a:cubicBezTo>
                  <a:cubicBezTo>
                    <a:pt x="7517" y="3126"/>
                    <a:pt x="14958" y="0"/>
                    <a:pt x="25078" y="0"/>
                  </a:cubicBezTo>
                  <a:close/>
                </a:path>
              </a:pathLst>
            </a:custGeom>
            <a:solidFill>
              <a:schemeClr val="accent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cxnSp>
        <p:nvCxnSpPr>
          <p:cNvPr id="817" name="Straight Connector 816">
            <a:extLst>
              <a:ext uri="{FF2B5EF4-FFF2-40B4-BE49-F238E27FC236}">
                <a16:creationId xmlns:a16="http://schemas.microsoft.com/office/drawing/2014/main" id="{89766C9E-5AC0-481C-9EA7-A2AF6F81ED9C}"/>
              </a:ext>
            </a:extLst>
          </p:cNvPr>
          <p:cNvCxnSpPr>
            <a:cxnSpLocks/>
          </p:cNvCxnSpPr>
          <p:nvPr/>
        </p:nvCxnSpPr>
        <p:spPr>
          <a:xfrm>
            <a:off x="6389906" y="3858432"/>
            <a:ext cx="548997" cy="0"/>
          </a:xfrm>
          <a:prstGeom prst="line">
            <a:avLst/>
          </a:prstGeom>
          <a:ln w="762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818" name="Straight Connector 817">
            <a:extLst>
              <a:ext uri="{FF2B5EF4-FFF2-40B4-BE49-F238E27FC236}">
                <a16:creationId xmlns:a16="http://schemas.microsoft.com/office/drawing/2014/main" id="{C1B0684F-F210-4A46-9AF6-C56F62370B67}"/>
              </a:ext>
            </a:extLst>
          </p:cNvPr>
          <p:cNvCxnSpPr>
            <a:cxnSpLocks/>
          </p:cNvCxnSpPr>
          <p:nvPr/>
        </p:nvCxnSpPr>
        <p:spPr>
          <a:xfrm flipH="1">
            <a:off x="6425280" y="2987731"/>
            <a:ext cx="682671" cy="0"/>
          </a:xfrm>
          <a:prstGeom prst="line">
            <a:avLst/>
          </a:prstGeom>
          <a:ln w="7620">
            <a:solidFill>
              <a:schemeClr val="accent2"/>
            </a:solidFill>
            <a:prstDash val="dash"/>
          </a:ln>
        </p:spPr>
        <p:style>
          <a:lnRef idx="1">
            <a:schemeClr val="accent1"/>
          </a:lnRef>
          <a:fillRef idx="0">
            <a:schemeClr val="accent1"/>
          </a:fillRef>
          <a:effectRef idx="0">
            <a:schemeClr val="accent1"/>
          </a:effectRef>
          <a:fontRef idx="minor">
            <a:schemeClr val="tx1"/>
          </a:fontRef>
        </p:style>
      </p:cxnSp>
      <p:grpSp>
        <p:nvGrpSpPr>
          <p:cNvPr id="819" name="Group 818">
            <a:extLst>
              <a:ext uri="{FF2B5EF4-FFF2-40B4-BE49-F238E27FC236}">
                <a16:creationId xmlns:a16="http://schemas.microsoft.com/office/drawing/2014/main" id="{E4602EF1-865A-4E8D-B80E-BE99F33FE95C}"/>
              </a:ext>
            </a:extLst>
          </p:cNvPr>
          <p:cNvGrpSpPr/>
          <p:nvPr/>
        </p:nvGrpSpPr>
        <p:grpSpPr>
          <a:xfrm>
            <a:off x="6044778" y="2348642"/>
            <a:ext cx="589092" cy="661313"/>
            <a:chOff x="5713719" y="2927965"/>
            <a:chExt cx="523310" cy="587467"/>
          </a:xfrm>
        </p:grpSpPr>
        <p:pic>
          <p:nvPicPr>
            <p:cNvPr id="855" name="Picture 6" descr="Image result for iis logo">
              <a:extLst>
                <a:ext uri="{FF2B5EF4-FFF2-40B4-BE49-F238E27FC236}">
                  <a16:creationId xmlns:a16="http://schemas.microsoft.com/office/drawing/2014/main" id="{427A4259-693C-4061-B266-BA5A875D4ED9}"/>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5713719" y="2927965"/>
              <a:ext cx="523310" cy="202327"/>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56" name="Group 855">
              <a:extLst>
                <a:ext uri="{FF2B5EF4-FFF2-40B4-BE49-F238E27FC236}">
                  <a16:creationId xmlns:a16="http://schemas.microsoft.com/office/drawing/2014/main" id="{91A66677-BB76-462E-9E4E-34F7B4346471}"/>
                </a:ext>
              </a:extLst>
            </p:cNvPr>
            <p:cNvGrpSpPr/>
            <p:nvPr/>
          </p:nvGrpSpPr>
          <p:grpSpPr>
            <a:xfrm>
              <a:off x="5813744" y="3127336"/>
              <a:ext cx="323261" cy="292739"/>
              <a:chOff x="9516543" y="3067912"/>
              <a:chExt cx="1607249" cy="1455491"/>
            </a:xfrm>
          </p:grpSpPr>
          <p:sp>
            <p:nvSpPr>
              <p:cNvPr id="860" name="Freeform 5">
                <a:extLst>
                  <a:ext uri="{FF2B5EF4-FFF2-40B4-BE49-F238E27FC236}">
                    <a16:creationId xmlns:a16="http://schemas.microsoft.com/office/drawing/2014/main" id="{3227E8C9-9558-4A3D-87DC-A23EB775453B}"/>
                  </a:ext>
                </a:extLst>
              </p:cNvPr>
              <p:cNvSpPr>
                <a:spLocks noEditPoints="1"/>
              </p:cNvSpPr>
              <p:nvPr/>
            </p:nvSpPr>
            <p:spPr bwMode="auto">
              <a:xfrm>
                <a:off x="9516543" y="3067912"/>
                <a:ext cx="1607249" cy="1455491"/>
              </a:xfrm>
              <a:custGeom>
                <a:avLst/>
                <a:gdLst>
                  <a:gd name="T0" fmla="*/ 1800 w 1864"/>
                  <a:gd name="T1" fmla="*/ 497 h 1688"/>
                  <a:gd name="T2" fmla="*/ 1862 w 1864"/>
                  <a:gd name="T3" fmla="*/ 407 h 1688"/>
                  <a:gd name="T4" fmla="*/ 1853 w 1864"/>
                  <a:gd name="T5" fmla="*/ 88 h 1688"/>
                  <a:gd name="T6" fmla="*/ 1776 w 1864"/>
                  <a:gd name="T7" fmla="*/ 11 h 1688"/>
                  <a:gd name="T8" fmla="*/ 115 w 1864"/>
                  <a:gd name="T9" fmla="*/ 3 h 1688"/>
                  <a:gd name="T10" fmla="*/ 25 w 1864"/>
                  <a:gd name="T11" fmla="*/ 64 h 1688"/>
                  <a:gd name="T12" fmla="*/ 0 w 1864"/>
                  <a:gd name="T13" fmla="*/ 377 h 1688"/>
                  <a:gd name="T14" fmla="*/ 42 w 1864"/>
                  <a:gd name="T15" fmla="*/ 480 h 1688"/>
                  <a:gd name="T16" fmla="*/ 144 w 1864"/>
                  <a:gd name="T17" fmla="*/ 522 h 1688"/>
                  <a:gd name="T18" fmla="*/ 88 w 1864"/>
                  <a:gd name="T19" fmla="*/ 595 h 1688"/>
                  <a:gd name="T20" fmla="*/ 11 w 1864"/>
                  <a:gd name="T21" fmla="*/ 671 h 1688"/>
                  <a:gd name="T22" fmla="*/ 3 w 1864"/>
                  <a:gd name="T23" fmla="*/ 990 h 1688"/>
                  <a:gd name="T24" fmla="*/ 64 w 1864"/>
                  <a:gd name="T25" fmla="*/ 1080 h 1688"/>
                  <a:gd name="T26" fmla="*/ 905 w 1864"/>
                  <a:gd name="T27" fmla="*/ 1166 h 1688"/>
                  <a:gd name="T28" fmla="*/ 64 w 1864"/>
                  <a:gd name="T29" fmla="*/ 1191 h 1688"/>
                  <a:gd name="T30" fmla="*/ 3 w 1864"/>
                  <a:gd name="T31" fmla="*/ 1281 h 1688"/>
                  <a:gd name="T32" fmla="*/ 11 w 1864"/>
                  <a:gd name="T33" fmla="*/ 1599 h 1688"/>
                  <a:gd name="T34" fmla="*/ 88 w 1864"/>
                  <a:gd name="T35" fmla="*/ 1677 h 1688"/>
                  <a:gd name="T36" fmla="*/ 1749 w 1864"/>
                  <a:gd name="T37" fmla="*/ 1685 h 1688"/>
                  <a:gd name="T38" fmla="*/ 1840 w 1864"/>
                  <a:gd name="T39" fmla="*/ 1624 h 1688"/>
                  <a:gd name="T40" fmla="*/ 1864 w 1864"/>
                  <a:gd name="T41" fmla="*/ 1310 h 1688"/>
                  <a:gd name="T42" fmla="*/ 1822 w 1864"/>
                  <a:gd name="T43" fmla="*/ 1208 h 1688"/>
                  <a:gd name="T44" fmla="*/ 1720 w 1864"/>
                  <a:gd name="T45" fmla="*/ 1166 h 1688"/>
                  <a:gd name="T46" fmla="*/ 1776 w 1864"/>
                  <a:gd name="T47" fmla="*/ 1093 h 1688"/>
                  <a:gd name="T48" fmla="*/ 1853 w 1864"/>
                  <a:gd name="T49" fmla="*/ 1016 h 1688"/>
                  <a:gd name="T50" fmla="*/ 1862 w 1864"/>
                  <a:gd name="T51" fmla="*/ 698 h 1688"/>
                  <a:gd name="T52" fmla="*/ 1800 w 1864"/>
                  <a:gd name="T53" fmla="*/ 608 h 1688"/>
                  <a:gd name="T54" fmla="*/ 960 w 1864"/>
                  <a:gd name="T55" fmla="*/ 522 h 1688"/>
                  <a:gd name="T56" fmla="*/ 1802 w 1864"/>
                  <a:gd name="T57" fmla="*/ 1579 h 1688"/>
                  <a:gd name="T58" fmla="*/ 1755 w 1864"/>
                  <a:gd name="T59" fmla="*/ 1625 h 1688"/>
                  <a:gd name="T60" fmla="*/ 127 w 1864"/>
                  <a:gd name="T61" fmla="*/ 1631 h 1688"/>
                  <a:gd name="T62" fmla="*/ 70 w 1864"/>
                  <a:gd name="T63" fmla="*/ 1593 h 1688"/>
                  <a:gd name="T64" fmla="*/ 55 w 1864"/>
                  <a:gd name="T65" fmla="*/ 1310 h 1688"/>
                  <a:gd name="T66" fmla="*/ 81 w 1864"/>
                  <a:gd name="T67" fmla="*/ 1247 h 1688"/>
                  <a:gd name="T68" fmla="*/ 144 w 1864"/>
                  <a:gd name="T69" fmla="*/ 1221 h 1688"/>
                  <a:gd name="T70" fmla="*/ 1771 w 1864"/>
                  <a:gd name="T71" fmla="*/ 1236 h 1688"/>
                  <a:gd name="T72" fmla="*/ 1808 w 1864"/>
                  <a:gd name="T73" fmla="*/ 1293 h 1688"/>
                  <a:gd name="T74" fmla="*/ 1808 w 1864"/>
                  <a:gd name="T75" fmla="*/ 978 h 1688"/>
                  <a:gd name="T76" fmla="*/ 1771 w 1864"/>
                  <a:gd name="T77" fmla="*/ 1034 h 1688"/>
                  <a:gd name="T78" fmla="*/ 144 w 1864"/>
                  <a:gd name="T79" fmla="*/ 1050 h 1688"/>
                  <a:gd name="T80" fmla="*/ 81 w 1864"/>
                  <a:gd name="T81" fmla="*/ 1024 h 1688"/>
                  <a:gd name="T82" fmla="*/ 55 w 1864"/>
                  <a:gd name="T83" fmla="*/ 960 h 1688"/>
                  <a:gd name="T84" fmla="*/ 70 w 1864"/>
                  <a:gd name="T85" fmla="*/ 678 h 1688"/>
                  <a:gd name="T86" fmla="*/ 127 w 1864"/>
                  <a:gd name="T87" fmla="*/ 640 h 1688"/>
                  <a:gd name="T88" fmla="*/ 1755 w 1864"/>
                  <a:gd name="T89" fmla="*/ 645 h 1688"/>
                  <a:gd name="T90" fmla="*/ 1802 w 1864"/>
                  <a:gd name="T91" fmla="*/ 693 h 1688"/>
                  <a:gd name="T92" fmla="*/ 55 w 1864"/>
                  <a:gd name="T93" fmla="*/ 144 h 1688"/>
                  <a:gd name="T94" fmla="*/ 81 w 1864"/>
                  <a:gd name="T95" fmla="*/ 81 h 1688"/>
                  <a:gd name="T96" fmla="*/ 144 w 1864"/>
                  <a:gd name="T97" fmla="*/ 55 h 1688"/>
                  <a:gd name="T98" fmla="*/ 1771 w 1864"/>
                  <a:gd name="T99" fmla="*/ 69 h 1688"/>
                  <a:gd name="T100" fmla="*/ 1808 w 1864"/>
                  <a:gd name="T101" fmla="*/ 126 h 1688"/>
                  <a:gd name="T102" fmla="*/ 1802 w 1864"/>
                  <a:gd name="T103" fmla="*/ 412 h 1688"/>
                  <a:gd name="T104" fmla="*/ 1755 w 1864"/>
                  <a:gd name="T105" fmla="*/ 459 h 1688"/>
                  <a:gd name="T106" fmla="*/ 127 w 1864"/>
                  <a:gd name="T107" fmla="*/ 465 h 1688"/>
                  <a:gd name="T108" fmla="*/ 70 w 1864"/>
                  <a:gd name="T109" fmla="*/ 427 h 1688"/>
                  <a:gd name="T110" fmla="*/ 55 w 1864"/>
                  <a:gd name="T111" fmla="*/ 377 h 1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64" h="1688">
                    <a:moveTo>
                      <a:pt x="1720" y="522"/>
                    </a:moveTo>
                    <a:lnTo>
                      <a:pt x="1720" y="522"/>
                    </a:lnTo>
                    <a:lnTo>
                      <a:pt x="1735" y="521"/>
                    </a:lnTo>
                    <a:lnTo>
                      <a:pt x="1749" y="518"/>
                    </a:lnTo>
                    <a:lnTo>
                      <a:pt x="1763" y="515"/>
                    </a:lnTo>
                    <a:lnTo>
                      <a:pt x="1776" y="510"/>
                    </a:lnTo>
                    <a:lnTo>
                      <a:pt x="1789" y="503"/>
                    </a:lnTo>
                    <a:lnTo>
                      <a:pt x="1800" y="497"/>
                    </a:lnTo>
                    <a:lnTo>
                      <a:pt x="1812" y="489"/>
                    </a:lnTo>
                    <a:lnTo>
                      <a:pt x="1822" y="480"/>
                    </a:lnTo>
                    <a:lnTo>
                      <a:pt x="1831" y="469"/>
                    </a:lnTo>
                    <a:lnTo>
                      <a:pt x="1840" y="458"/>
                    </a:lnTo>
                    <a:lnTo>
                      <a:pt x="1847" y="445"/>
                    </a:lnTo>
                    <a:lnTo>
                      <a:pt x="1853" y="433"/>
                    </a:lnTo>
                    <a:lnTo>
                      <a:pt x="1858" y="420"/>
                    </a:lnTo>
                    <a:lnTo>
                      <a:pt x="1862" y="407"/>
                    </a:lnTo>
                    <a:lnTo>
                      <a:pt x="1864" y="392"/>
                    </a:lnTo>
                    <a:lnTo>
                      <a:pt x="1864" y="377"/>
                    </a:lnTo>
                    <a:lnTo>
                      <a:pt x="1864" y="144"/>
                    </a:lnTo>
                    <a:lnTo>
                      <a:pt x="1864" y="144"/>
                    </a:lnTo>
                    <a:lnTo>
                      <a:pt x="1864" y="130"/>
                    </a:lnTo>
                    <a:lnTo>
                      <a:pt x="1862" y="115"/>
                    </a:lnTo>
                    <a:lnTo>
                      <a:pt x="1858" y="101"/>
                    </a:lnTo>
                    <a:lnTo>
                      <a:pt x="1853" y="88"/>
                    </a:lnTo>
                    <a:lnTo>
                      <a:pt x="1847" y="75"/>
                    </a:lnTo>
                    <a:lnTo>
                      <a:pt x="1840" y="64"/>
                    </a:lnTo>
                    <a:lnTo>
                      <a:pt x="1831" y="52"/>
                    </a:lnTo>
                    <a:lnTo>
                      <a:pt x="1822" y="42"/>
                    </a:lnTo>
                    <a:lnTo>
                      <a:pt x="1812" y="33"/>
                    </a:lnTo>
                    <a:lnTo>
                      <a:pt x="1800" y="25"/>
                    </a:lnTo>
                    <a:lnTo>
                      <a:pt x="1789" y="17"/>
                    </a:lnTo>
                    <a:lnTo>
                      <a:pt x="1776" y="11"/>
                    </a:lnTo>
                    <a:lnTo>
                      <a:pt x="1763" y="7"/>
                    </a:lnTo>
                    <a:lnTo>
                      <a:pt x="1749" y="3"/>
                    </a:lnTo>
                    <a:lnTo>
                      <a:pt x="1735" y="1"/>
                    </a:lnTo>
                    <a:lnTo>
                      <a:pt x="1720" y="0"/>
                    </a:lnTo>
                    <a:lnTo>
                      <a:pt x="144" y="0"/>
                    </a:lnTo>
                    <a:lnTo>
                      <a:pt x="144" y="0"/>
                    </a:lnTo>
                    <a:lnTo>
                      <a:pt x="130" y="1"/>
                    </a:lnTo>
                    <a:lnTo>
                      <a:pt x="115" y="3"/>
                    </a:lnTo>
                    <a:lnTo>
                      <a:pt x="101" y="7"/>
                    </a:lnTo>
                    <a:lnTo>
                      <a:pt x="88" y="11"/>
                    </a:lnTo>
                    <a:lnTo>
                      <a:pt x="75" y="17"/>
                    </a:lnTo>
                    <a:lnTo>
                      <a:pt x="64" y="25"/>
                    </a:lnTo>
                    <a:lnTo>
                      <a:pt x="52" y="33"/>
                    </a:lnTo>
                    <a:lnTo>
                      <a:pt x="42" y="42"/>
                    </a:lnTo>
                    <a:lnTo>
                      <a:pt x="33" y="52"/>
                    </a:lnTo>
                    <a:lnTo>
                      <a:pt x="25" y="64"/>
                    </a:lnTo>
                    <a:lnTo>
                      <a:pt x="17" y="75"/>
                    </a:lnTo>
                    <a:lnTo>
                      <a:pt x="11" y="88"/>
                    </a:lnTo>
                    <a:lnTo>
                      <a:pt x="7" y="101"/>
                    </a:lnTo>
                    <a:lnTo>
                      <a:pt x="3" y="115"/>
                    </a:lnTo>
                    <a:lnTo>
                      <a:pt x="1" y="130"/>
                    </a:lnTo>
                    <a:lnTo>
                      <a:pt x="0" y="144"/>
                    </a:lnTo>
                    <a:lnTo>
                      <a:pt x="0" y="377"/>
                    </a:lnTo>
                    <a:lnTo>
                      <a:pt x="0" y="377"/>
                    </a:lnTo>
                    <a:lnTo>
                      <a:pt x="1" y="392"/>
                    </a:lnTo>
                    <a:lnTo>
                      <a:pt x="3" y="407"/>
                    </a:lnTo>
                    <a:lnTo>
                      <a:pt x="7" y="420"/>
                    </a:lnTo>
                    <a:lnTo>
                      <a:pt x="11" y="433"/>
                    </a:lnTo>
                    <a:lnTo>
                      <a:pt x="17" y="445"/>
                    </a:lnTo>
                    <a:lnTo>
                      <a:pt x="25" y="458"/>
                    </a:lnTo>
                    <a:lnTo>
                      <a:pt x="33" y="469"/>
                    </a:lnTo>
                    <a:lnTo>
                      <a:pt x="42" y="480"/>
                    </a:lnTo>
                    <a:lnTo>
                      <a:pt x="52" y="489"/>
                    </a:lnTo>
                    <a:lnTo>
                      <a:pt x="64" y="497"/>
                    </a:lnTo>
                    <a:lnTo>
                      <a:pt x="75" y="503"/>
                    </a:lnTo>
                    <a:lnTo>
                      <a:pt x="88" y="510"/>
                    </a:lnTo>
                    <a:lnTo>
                      <a:pt x="101" y="515"/>
                    </a:lnTo>
                    <a:lnTo>
                      <a:pt x="115" y="518"/>
                    </a:lnTo>
                    <a:lnTo>
                      <a:pt x="130" y="521"/>
                    </a:lnTo>
                    <a:lnTo>
                      <a:pt x="144" y="522"/>
                    </a:lnTo>
                    <a:lnTo>
                      <a:pt x="905" y="522"/>
                    </a:lnTo>
                    <a:lnTo>
                      <a:pt x="905" y="583"/>
                    </a:lnTo>
                    <a:lnTo>
                      <a:pt x="144" y="583"/>
                    </a:lnTo>
                    <a:lnTo>
                      <a:pt x="144" y="583"/>
                    </a:lnTo>
                    <a:lnTo>
                      <a:pt x="130" y="584"/>
                    </a:lnTo>
                    <a:lnTo>
                      <a:pt x="115" y="587"/>
                    </a:lnTo>
                    <a:lnTo>
                      <a:pt x="101" y="590"/>
                    </a:lnTo>
                    <a:lnTo>
                      <a:pt x="88" y="595"/>
                    </a:lnTo>
                    <a:lnTo>
                      <a:pt x="75" y="600"/>
                    </a:lnTo>
                    <a:lnTo>
                      <a:pt x="64" y="608"/>
                    </a:lnTo>
                    <a:lnTo>
                      <a:pt x="52" y="616"/>
                    </a:lnTo>
                    <a:lnTo>
                      <a:pt x="42" y="625"/>
                    </a:lnTo>
                    <a:lnTo>
                      <a:pt x="33" y="636"/>
                    </a:lnTo>
                    <a:lnTo>
                      <a:pt x="25" y="647"/>
                    </a:lnTo>
                    <a:lnTo>
                      <a:pt x="17" y="658"/>
                    </a:lnTo>
                    <a:lnTo>
                      <a:pt x="11" y="671"/>
                    </a:lnTo>
                    <a:lnTo>
                      <a:pt x="7" y="685"/>
                    </a:lnTo>
                    <a:lnTo>
                      <a:pt x="3" y="698"/>
                    </a:lnTo>
                    <a:lnTo>
                      <a:pt x="1" y="713"/>
                    </a:lnTo>
                    <a:lnTo>
                      <a:pt x="0" y="727"/>
                    </a:lnTo>
                    <a:lnTo>
                      <a:pt x="0" y="960"/>
                    </a:lnTo>
                    <a:lnTo>
                      <a:pt x="0" y="960"/>
                    </a:lnTo>
                    <a:lnTo>
                      <a:pt x="1" y="975"/>
                    </a:lnTo>
                    <a:lnTo>
                      <a:pt x="3" y="990"/>
                    </a:lnTo>
                    <a:lnTo>
                      <a:pt x="7" y="1003"/>
                    </a:lnTo>
                    <a:lnTo>
                      <a:pt x="11" y="1016"/>
                    </a:lnTo>
                    <a:lnTo>
                      <a:pt x="17" y="1029"/>
                    </a:lnTo>
                    <a:lnTo>
                      <a:pt x="25" y="1041"/>
                    </a:lnTo>
                    <a:lnTo>
                      <a:pt x="33" y="1052"/>
                    </a:lnTo>
                    <a:lnTo>
                      <a:pt x="42" y="1063"/>
                    </a:lnTo>
                    <a:lnTo>
                      <a:pt x="52" y="1072"/>
                    </a:lnTo>
                    <a:lnTo>
                      <a:pt x="64" y="1080"/>
                    </a:lnTo>
                    <a:lnTo>
                      <a:pt x="75" y="1087"/>
                    </a:lnTo>
                    <a:lnTo>
                      <a:pt x="88" y="1093"/>
                    </a:lnTo>
                    <a:lnTo>
                      <a:pt x="101" y="1098"/>
                    </a:lnTo>
                    <a:lnTo>
                      <a:pt x="115" y="1101"/>
                    </a:lnTo>
                    <a:lnTo>
                      <a:pt x="130" y="1104"/>
                    </a:lnTo>
                    <a:lnTo>
                      <a:pt x="144" y="1105"/>
                    </a:lnTo>
                    <a:lnTo>
                      <a:pt x="905" y="1105"/>
                    </a:lnTo>
                    <a:lnTo>
                      <a:pt x="905" y="1166"/>
                    </a:lnTo>
                    <a:lnTo>
                      <a:pt x="144" y="1166"/>
                    </a:lnTo>
                    <a:lnTo>
                      <a:pt x="144" y="1166"/>
                    </a:lnTo>
                    <a:lnTo>
                      <a:pt x="130" y="1167"/>
                    </a:lnTo>
                    <a:lnTo>
                      <a:pt x="115" y="1170"/>
                    </a:lnTo>
                    <a:lnTo>
                      <a:pt x="101" y="1173"/>
                    </a:lnTo>
                    <a:lnTo>
                      <a:pt x="88" y="1178"/>
                    </a:lnTo>
                    <a:lnTo>
                      <a:pt x="75" y="1183"/>
                    </a:lnTo>
                    <a:lnTo>
                      <a:pt x="64" y="1191"/>
                    </a:lnTo>
                    <a:lnTo>
                      <a:pt x="52" y="1199"/>
                    </a:lnTo>
                    <a:lnTo>
                      <a:pt x="42" y="1208"/>
                    </a:lnTo>
                    <a:lnTo>
                      <a:pt x="33" y="1219"/>
                    </a:lnTo>
                    <a:lnTo>
                      <a:pt x="25" y="1230"/>
                    </a:lnTo>
                    <a:lnTo>
                      <a:pt x="17" y="1242"/>
                    </a:lnTo>
                    <a:lnTo>
                      <a:pt x="11" y="1254"/>
                    </a:lnTo>
                    <a:lnTo>
                      <a:pt x="7" y="1268"/>
                    </a:lnTo>
                    <a:lnTo>
                      <a:pt x="3" y="1281"/>
                    </a:lnTo>
                    <a:lnTo>
                      <a:pt x="1" y="1296"/>
                    </a:lnTo>
                    <a:lnTo>
                      <a:pt x="0" y="1310"/>
                    </a:lnTo>
                    <a:lnTo>
                      <a:pt x="0" y="1543"/>
                    </a:lnTo>
                    <a:lnTo>
                      <a:pt x="0" y="1543"/>
                    </a:lnTo>
                    <a:lnTo>
                      <a:pt x="1" y="1558"/>
                    </a:lnTo>
                    <a:lnTo>
                      <a:pt x="3" y="1573"/>
                    </a:lnTo>
                    <a:lnTo>
                      <a:pt x="7" y="1587"/>
                    </a:lnTo>
                    <a:lnTo>
                      <a:pt x="11" y="1599"/>
                    </a:lnTo>
                    <a:lnTo>
                      <a:pt x="17" y="1612"/>
                    </a:lnTo>
                    <a:lnTo>
                      <a:pt x="25" y="1624"/>
                    </a:lnTo>
                    <a:lnTo>
                      <a:pt x="33" y="1636"/>
                    </a:lnTo>
                    <a:lnTo>
                      <a:pt x="42" y="1646"/>
                    </a:lnTo>
                    <a:lnTo>
                      <a:pt x="52" y="1655"/>
                    </a:lnTo>
                    <a:lnTo>
                      <a:pt x="64" y="1663"/>
                    </a:lnTo>
                    <a:lnTo>
                      <a:pt x="75" y="1670"/>
                    </a:lnTo>
                    <a:lnTo>
                      <a:pt x="88" y="1677"/>
                    </a:lnTo>
                    <a:lnTo>
                      <a:pt x="101" y="1681"/>
                    </a:lnTo>
                    <a:lnTo>
                      <a:pt x="115" y="1685"/>
                    </a:lnTo>
                    <a:lnTo>
                      <a:pt x="130" y="1687"/>
                    </a:lnTo>
                    <a:lnTo>
                      <a:pt x="144" y="1688"/>
                    </a:lnTo>
                    <a:lnTo>
                      <a:pt x="1720" y="1688"/>
                    </a:lnTo>
                    <a:lnTo>
                      <a:pt x="1720" y="1688"/>
                    </a:lnTo>
                    <a:lnTo>
                      <a:pt x="1735" y="1687"/>
                    </a:lnTo>
                    <a:lnTo>
                      <a:pt x="1749" y="1685"/>
                    </a:lnTo>
                    <a:lnTo>
                      <a:pt x="1763" y="1681"/>
                    </a:lnTo>
                    <a:lnTo>
                      <a:pt x="1776" y="1677"/>
                    </a:lnTo>
                    <a:lnTo>
                      <a:pt x="1789" y="1670"/>
                    </a:lnTo>
                    <a:lnTo>
                      <a:pt x="1800" y="1663"/>
                    </a:lnTo>
                    <a:lnTo>
                      <a:pt x="1812" y="1655"/>
                    </a:lnTo>
                    <a:lnTo>
                      <a:pt x="1822" y="1646"/>
                    </a:lnTo>
                    <a:lnTo>
                      <a:pt x="1831" y="1636"/>
                    </a:lnTo>
                    <a:lnTo>
                      <a:pt x="1840" y="1624"/>
                    </a:lnTo>
                    <a:lnTo>
                      <a:pt x="1847" y="1612"/>
                    </a:lnTo>
                    <a:lnTo>
                      <a:pt x="1853" y="1599"/>
                    </a:lnTo>
                    <a:lnTo>
                      <a:pt x="1858" y="1587"/>
                    </a:lnTo>
                    <a:lnTo>
                      <a:pt x="1862" y="1573"/>
                    </a:lnTo>
                    <a:lnTo>
                      <a:pt x="1864" y="1558"/>
                    </a:lnTo>
                    <a:lnTo>
                      <a:pt x="1864" y="1543"/>
                    </a:lnTo>
                    <a:lnTo>
                      <a:pt x="1864" y="1310"/>
                    </a:lnTo>
                    <a:lnTo>
                      <a:pt x="1864" y="1310"/>
                    </a:lnTo>
                    <a:lnTo>
                      <a:pt x="1864" y="1296"/>
                    </a:lnTo>
                    <a:lnTo>
                      <a:pt x="1862" y="1281"/>
                    </a:lnTo>
                    <a:lnTo>
                      <a:pt x="1858" y="1268"/>
                    </a:lnTo>
                    <a:lnTo>
                      <a:pt x="1853" y="1254"/>
                    </a:lnTo>
                    <a:lnTo>
                      <a:pt x="1847" y="1242"/>
                    </a:lnTo>
                    <a:lnTo>
                      <a:pt x="1840" y="1230"/>
                    </a:lnTo>
                    <a:lnTo>
                      <a:pt x="1831" y="1219"/>
                    </a:lnTo>
                    <a:lnTo>
                      <a:pt x="1822" y="1208"/>
                    </a:lnTo>
                    <a:lnTo>
                      <a:pt x="1812" y="1199"/>
                    </a:lnTo>
                    <a:lnTo>
                      <a:pt x="1800" y="1191"/>
                    </a:lnTo>
                    <a:lnTo>
                      <a:pt x="1789" y="1183"/>
                    </a:lnTo>
                    <a:lnTo>
                      <a:pt x="1776" y="1178"/>
                    </a:lnTo>
                    <a:lnTo>
                      <a:pt x="1763" y="1173"/>
                    </a:lnTo>
                    <a:lnTo>
                      <a:pt x="1749" y="1170"/>
                    </a:lnTo>
                    <a:lnTo>
                      <a:pt x="1735" y="1167"/>
                    </a:lnTo>
                    <a:lnTo>
                      <a:pt x="1720" y="1166"/>
                    </a:lnTo>
                    <a:lnTo>
                      <a:pt x="960" y="1166"/>
                    </a:lnTo>
                    <a:lnTo>
                      <a:pt x="960" y="1105"/>
                    </a:lnTo>
                    <a:lnTo>
                      <a:pt x="1720" y="1105"/>
                    </a:lnTo>
                    <a:lnTo>
                      <a:pt x="1720" y="1105"/>
                    </a:lnTo>
                    <a:lnTo>
                      <a:pt x="1735" y="1104"/>
                    </a:lnTo>
                    <a:lnTo>
                      <a:pt x="1749" y="1101"/>
                    </a:lnTo>
                    <a:lnTo>
                      <a:pt x="1763" y="1098"/>
                    </a:lnTo>
                    <a:lnTo>
                      <a:pt x="1776" y="1093"/>
                    </a:lnTo>
                    <a:lnTo>
                      <a:pt x="1789" y="1087"/>
                    </a:lnTo>
                    <a:lnTo>
                      <a:pt x="1800" y="1080"/>
                    </a:lnTo>
                    <a:lnTo>
                      <a:pt x="1812" y="1072"/>
                    </a:lnTo>
                    <a:lnTo>
                      <a:pt x="1822" y="1063"/>
                    </a:lnTo>
                    <a:lnTo>
                      <a:pt x="1831" y="1052"/>
                    </a:lnTo>
                    <a:lnTo>
                      <a:pt x="1840" y="1041"/>
                    </a:lnTo>
                    <a:lnTo>
                      <a:pt x="1847" y="1029"/>
                    </a:lnTo>
                    <a:lnTo>
                      <a:pt x="1853" y="1016"/>
                    </a:lnTo>
                    <a:lnTo>
                      <a:pt x="1858" y="1003"/>
                    </a:lnTo>
                    <a:lnTo>
                      <a:pt x="1862" y="990"/>
                    </a:lnTo>
                    <a:lnTo>
                      <a:pt x="1864" y="975"/>
                    </a:lnTo>
                    <a:lnTo>
                      <a:pt x="1864" y="960"/>
                    </a:lnTo>
                    <a:lnTo>
                      <a:pt x="1864" y="727"/>
                    </a:lnTo>
                    <a:lnTo>
                      <a:pt x="1864" y="727"/>
                    </a:lnTo>
                    <a:lnTo>
                      <a:pt x="1864" y="713"/>
                    </a:lnTo>
                    <a:lnTo>
                      <a:pt x="1862" y="698"/>
                    </a:lnTo>
                    <a:lnTo>
                      <a:pt x="1858" y="685"/>
                    </a:lnTo>
                    <a:lnTo>
                      <a:pt x="1853" y="671"/>
                    </a:lnTo>
                    <a:lnTo>
                      <a:pt x="1847" y="658"/>
                    </a:lnTo>
                    <a:lnTo>
                      <a:pt x="1840" y="647"/>
                    </a:lnTo>
                    <a:lnTo>
                      <a:pt x="1831" y="636"/>
                    </a:lnTo>
                    <a:lnTo>
                      <a:pt x="1822" y="625"/>
                    </a:lnTo>
                    <a:lnTo>
                      <a:pt x="1812" y="616"/>
                    </a:lnTo>
                    <a:lnTo>
                      <a:pt x="1800" y="608"/>
                    </a:lnTo>
                    <a:lnTo>
                      <a:pt x="1789" y="600"/>
                    </a:lnTo>
                    <a:lnTo>
                      <a:pt x="1776" y="595"/>
                    </a:lnTo>
                    <a:lnTo>
                      <a:pt x="1763" y="590"/>
                    </a:lnTo>
                    <a:lnTo>
                      <a:pt x="1749" y="587"/>
                    </a:lnTo>
                    <a:lnTo>
                      <a:pt x="1735" y="584"/>
                    </a:lnTo>
                    <a:lnTo>
                      <a:pt x="1720" y="583"/>
                    </a:lnTo>
                    <a:lnTo>
                      <a:pt x="960" y="583"/>
                    </a:lnTo>
                    <a:lnTo>
                      <a:pt x="960" y="522"/>
                    </a:lnTo>
                    <a:lnTo>
                      <a:pt x="1720" y="522"/>
                    </a:lnTo>
                    <a:close/>
                    <a:moveTo>
                      <a:pt x="1809" y="1310"/>
                    </a:moveTo>
                    <a:lnTo>
                      <a:pt x="1809" y="1543"/>
                    </a:lnTo>
                    <a:lnTo>
                      <a:pt x="1809" y="1543"/>
                    </a:lnTo>
                    <a:lnTo>
                      <a:pt x="1809" y="1552"/>
                    </a:lnTo>
                    <a:lnTo>
                      <a:pt x="1808" y="1562"/>
                    </a:lnTo>
                    <a:lnTo>
                      <a:pt x="1806" y="1570"/>
                    </a:lnTo>
                    <a:lnTo>
                      <a:pt x="1802" y="1579"/>
                    </a:lnTo>
                    <a:lnTo>
                      <a:pt x="1799" y="1587"/>
                    </a:lnTo>
                    <a:lnTo>
                      <a:pt x="1794" y="1593"/>
                    </a:lnTo>
                    <a:lnTo>
                      <a:pt x="1789" y="1600"/>
                    </a:lnTo>
                    <a:lnTo>
                      <a:pt x="1783" y="1607"/>
                    </a:lnTo>
                    <a:lnTo>
                      <a:pt x="1777" y="1613"/>
                    </a:lnTo>
                    <a:lnTo>
                      <a:pt x="1771" y="1617"/>
                    </a:lnTo>
                    <a:lnTo>
                      <a:pt x="1763" y="1622"/>
                    </a:lnTo>
                    <a:lnTo>
                      <a:pt x="1755" y="1625"/>
                    </a:lnTo>
                    <a:lnTo>
                      <a:pt x="1747" y="1629"/>
                    </a:lnTo>
                    <a:lnTo>
                      <a:pt x="1739" y="1631"/>
                    </a:lnTo>
                    <a:lnTo>
                      <a:pt x="1729" y="1632"/>
                    </a:lnTo>
                    <a:lnTo>
                      <a:pt x="1720" y="1633"/>
                    </a:lnTo>
                    <a:lnTo>
                      <a:pt x="144" y="1633"/>
                    </a:lnTo>
                    <a:lnTo>
                      <a:pt x="144" y="1633"/>
                    </a:lnTo>
                    <a:lnTo>
                      <a:pt x="135" y="1632"/>
                    </a:lnTo>
                    <a:lnTo>
                      <a:pt x="127" y="1631"/>
                    </a:lnTo>
                    <a:lnTo>
                      <a:pt x="117" y="1629"/>
                    </a:lnTo>
                    <a:lnTo>
                      <a:pt x="109" y="1625"/>
                    </a:lnTo>
                    <a:lnTo>
                      <a:pt x="101" y="1622"/>
                    </a:lnTo>
                    <a:lnTo>
                      <a:pt x="95" y="1617"/>
                    </a:lnTo>
                    <a:lnTo>
                      <a:pt x="88" y="1613"/>
                    </a:lnTo>
                    <a:lnTo>
                      <a:pt x="81" y="1607"/>
                    </a:lnTo>
                    <a:lnTo>
                      <a:pt x="75" y="1600"/>
                    </a:lnTo>
                    <a:lnTo>
                      <a:pt x="70" y="1593"/>
                    </a:lnTo>
                    <a:lnTo>
                      <a:pt x="65" y="1587"/>
                    </a:lnTo>
                    <a:lnTo>
                      <a:pt x="62" y="1579"/>
                    </a:lnTo>
                    <a:lnTo>
                      <a:pt x="59" y="1570"/>
                    </a:lnTo>
                    <a:lnTo>
                      <a:pt x="57" y="1562"/>
                    </a:lnTo>
                    <a:lnTo>
                      <a:pt x="55" y="1552"/>
                    </a:lnTo>
                    <a:lnTo>
                      <a:pt x="55" y="1543"/>
                    </a:lnTo>
                    <a:lnTo>
                      <a:pt x="55" y="1310"/>
                    </a:lnTo>
                    <a:lnTo>
                      <a:pt x="55" y="1310"/>
                    </a:lnTo>
                    <a:lnTo>
                      <a:pt x="55" y="1301"/>
                    </a:lnTo>
                    <a:lnTo>
                      <a:pt x="57" y="1293"/>
                    </a:lnTo>
                    <a:lnTo>
                      <a:pt x="59" y="1284"/>
                    </a:lnTo>
                    <a:lnTo>
                      <a:pt x="62" y="1276"/>
                    </a:lnTo>
                    <a:lnTo>
                      <a:pt x="65" y="1268"/>
                    </a:lnTo>
                    <a:lnTo>
                      <a:pt x="70" y="1261"/>
                    </a:lnTo>
                    <a:lnTo>
                      <a:pt x="75" y="1254"/>
                    </a:lnTo>
                    <a:lnTo>
                      <a:pt x="81" y="1247"/>
                    </a:lnTo>
                    <a:lnTo>
                      <a:pt x="88" y="1242"/>
                    </a:lnTo>
                    <a:lnTo>
                      <a:pt x="95" y="1236"/>
                    </a:lnTo>
                    <a:lnTo>
                      <a:pt x="101" y="1231"/>
                    </a:lnTo>
                    <a:lnTo>
                      <a:pt x="109" y="1228"/>
                    </a:lnTo>
                    <a:lnTo>
                      <a:pt x="117" y="1226"/>
                    </a:lnTo>
                    <a:lnTo>
                      <a:pt x="127" y="1223"/>
                    </a:lnTo>
                    <a:lnTo>
                      <a:pt x="135" y="1221"/>
                    </a:lnTo>
                    <a:lnTo>
                      <a:pt x="144" y="1221"/>
                    </a:lnTo>
                    <a:lnTo>
                      <a:pt x="1720" y="1221"/>
                    </a:lnTo>
                    <a:lnTo>
                      <a:pt x="1720" y="1221"/>
                    </a:lnTo>
                    <a:lnTo>
                      <a:pt x="1729" y="1221"/>
                    </a:lnTo>
                    <a:lnTo>
                      <a:pt x="1739" y="1223"/>
                    </a:lnTo>
                    <a:lnTo>
                      <a:pt x="1747" y="1226"/>
                    </a:lnTo>
                    <a:lnTo>
                      <a:pt x="1755" y="1228"/>
                    </a:lnTo>
                    <a:lnTo>
                      <a:pt x="1763" y="1231"/>
                    </a:lnTo>
                    <a:lnTo>
                      <a:pt x="1771" y="1236"/>
                    </a:lnTo>
                    <a:lnTo>
                      <a:pt x="1777" y="1242"/>
                    </a:lnTo>
                    <a:lnTo>
                      <a:pt x="1783" y="1247"/>
                    </a:lnTo>
                    <a:lnTo>
                      <a:pt x="1789" y="1254"/>
                    </a:lnTo>
                    <a:lnTo>
                      <a:pt x="1794" y="1261"/>
                    </a:lnTo>
                    <a:lnTo>
                      <a:pt x="1799" y="1268"/>
                    </a:lnTo>
                    <a:lnTo>
                      <a:pt x="1802" y="1276"/>
                    </a:lnTo>
                    <a:lnTo>
                      <a:pt x="1806" y="1284"/>
                    </a:lnTo>
                    <a:lnTo>
                      <a:pt x="1808" y="1293"/>
                    </a:lnTo>
                    <a:lnTo>
                      <a:pt x="1809" y="1301"/>
                    </a:lnTo>
                    <a:lnTo>
                      <a:pt x="1809" y="1310"/>
                    </a:lnTo>
                    <a:lnTo>
                      <a:pt x="1809" y="1310"/>
                    </a:lnTo>
                    <a:close/>
                    <a:moveTo>
                      <a:pt x="1809" y="727"/>
                    </a:moveTo>
                    <a:lnTo>
                      <a:pt x="1809" y="960"/>
                    </a:lnTo>
                    <a:lnTo>
                      <a:pt x="1809" y="960"/>
                    </a:lnTo>
                    <a:lnTo>
                      <a:pt x="1809" y="969"/>
                    </a:lnTo>
                    <a:lnTo>
                      <a:pt x="1808" y="978"/>
                    </a:lnTo>
                    <a:lnTo>
                      <a:pt x="1806" y="986"/>
                    </a:lnTo>
                    <a:lnTo>
                      <a:pt x="1802" y="995"/>
                    </a:lnTo>
                    <a:lnTo>
                      <a:pt x="1799" y="1003"/>
                    </a:lnTo>
                    <a:lnTo>
                      <a:pt x="1794" y="1010"/>
                    </a:lnTo>
                    <a:lnTo>
                      <a:pt x="1789" y="1017"/>
                    </a:lnTo>
                    <a:lnTo>
                      <a:pt x="1783" y="1024"/>
                    </a:lnTo>
                    <a:lnTo>
                      <a:pt x="1777" y="1030"/>
                    </a:lnTo>
                    <a:lnTo>
                      <a:pt x="1771" y="1034"/>
                    </a:lnTo>
                    <a:lnTo>
                      <a:pt x="1763" y="1039"/>
                    </a:lnTo>
                    <a:lnTo>
                      <a:pt x="1755" y="1042"/>
                    </a:lnTo>
                    <a:lnTo>
                      <a:pt x="1747" y="1046"/>
                    </a:lnTo>
                    <a:lnTo>
                      <a:pt x="1739" y="1048"/>
                    </a:lnTo>
                    <a:lnTo>
                      <a:pt x="1729" y="1049"/>
                    </a:lnTo>
                    <a:lnTo>
                      <a:pt x="1720" y="1050"/>
                    </a:lnTo>
                    <a:lnTo>
                      <a:pt x="144" y="1050"/>
                    </a:lnTo>
                    <a:lnTo>
                      <a:pt x="144" y="1050"/>
                    </a:lnTo>
                    <a:lnTo>
                      <a:pt x="135" y="1049"/>
                    </a:lnTo>
                    <a:lnTo>
                      <a:pt x="127" y="1048"/>
                    </a:lnTo>
                    <a:lnTo>
                      <a:pt x="117" y="1046"/>
                    </a:lnTo>
                    <a:lnTo>
                      <a:pt x="109" y="1042"/>
                    </a:lnTo>
                    <a:lnTo>
                      <a:pt x="101" y="1039"/>
                    </a:lnTo>
                    <a:lnTo>
                      <a:pt x="95" y="1034"/>
                    </a:lnTo>
                    <a:lnTo>
                      <a:pt x="88" y="1030"/>
                    </a:lnTo>
                    <a:lnTo>
                      <a:pt x="81" y="1024"/>
                    </a:lnTo>
                    <a:lnTo>
                      <a:pt x="75" y="1017"/>
                    </a:lnTo>
                    <a:lnTo>
                      <a:pt x="70" y="1010"/>
                    </a:lnTo>
                    <a:lnTo>
                      <a:pt x="65" y="1003"/>
                    </a:lnTo>
                    <a:lnTo>
                      <a:pt x="62" y="995"/>
                    </a:lnTo>
                    <a:lnTo>
                      <a:pt x="59" y="986"/>
                    </a:lnTo>
                    <a:lnTo>
                      <a:pt x="57" y="978"/>
                    </a:lnTo>
                    <a:lnTo>
                      <a:pt x="55" y="969"/>
                    </a:lnTo>
                    <a:lnTo>
                      <a:pt x="55" y="960"/>
                    </a:lnTo>
                    <a:lnTo>
                      <a:pt x="55" y="727"/>
                    </a:lnTo>
                    <a:lnTo>
                      <a:pt x="55" y="727"/>
                    </a:lnTo>
                    <a:lnTo>
                      <a:pt x="55" y="718"/>
                    </a:lnTo>
                    <a:lnTo>
                      <a:pt x="57" y="710"/>
                    </a:lnTo>
                    <a:lnTo>
                      <a:pt x="59" y="700"/>
                    </a:lnTo>
                    <a:lnTo>
                      <a:pt x="62" y="693"/>
                    </a:lnTo>
                    <a:lnTo>
                      <a:pt x="65" y="685"/>
                    </a:lnTo>
                    <a:lnTo>
                      <a:pt x="70" y="678"/>
                    </a:lnTo>
                    <a:lnTo>
                      <a:pt x="75" y="671"/>
                    </a:lnTo>
                    <a:lnTo>
                      <a:pt x="81" y="664"/>
                    </a:lnTo>
                    <a:lnTo>
                      <a:pt x="88" y="658"/>
                    </a:lnTo>
                    <a:lnTo>
                      <a:pt x="95" y="653"/>
                    </a:lnTo>
                    <a:lnTo>
                      <a:pt x="101" y="648"/>
                    </a:lnTo>
                    <a:lnTo>
                      <a:pt x="109" y="645"/>
                    </a:lnTo>
                    <a:lnTo>
                      <a:pt x="117" y="642"/>
                    </a:lnTo>
                    <a:lnTo>
                      <a:pt x="127" y="640"/>
                    </a:lnTo>
                    <a:lnTo>
                      <a:pt x="135" y="638"/>
                    </a:lnTo>
                    <a:lnTo>
                      <a:pt x="144" y="638"/>
                    </a:lnTo>
                    <a:lnTo>
                      <a:pt x="1720" y="638"/>
                    </a:lnTo>
                    <a:lnTo>
                      <a:pt x="1720" y="638"/>
                    </a:lnTo>
                    <a:lnTo>
                      <a:pt x="1729" y="638"/>
                    </a:lnTo>
                    <a:lnTo>
                      <a:pt x="1739" y="640"/>
                    </a:lnTo>
                    <a:lnTo>
                      <a:pt x="1747" y="642"/>
                    </a:lnTo>
                    <a:lnTo>
                      <a:pt x="1755" y="645"/>
                    </a:lnTo>
                    <a:lnTo>
                      <a:pt x="1763" y="648"/>
                    </a:lnTo>
                    <a:lnTo>
                      <a:pt x="1771" y="653"/>
                    </a:lnTo>
                    <a:lnTo>
                      <a:pt x="1777" y="658"/>
                    </a:lnTo>
                    <a:lnTo>
                      <a:pt x="1783" y="664"/>
                    </a:lnTo>
                    <a:lnTo>
                      <a:pt x="1789" y="671"/>
                    </a:lnTo>
                    <a:lnTo>
                      <a:pt x="1794" y="678"/>
                    </a:lnTo>
                    <a:lnTo>
                      <a:pt x="1799" y="685"/>
                    </a:lnTo>
                    <a:lnTo>
                      <a:pt x="1802" y="693"/>
                    </a:lnTo>
                    <a:lnTo>
                      <a:pt x="1806" y="700"/>
                    </a:lnTo>
                    <a:lnTo>
                      <a:pt x="1808" y="710"/>
                    </a:lnTo>
                    <a:lnTo>
                      <a:pt x="1809" y="718"/>
                    </a:lnTo>
                    <a:lnTo>
                      <a:pt x="1809" y="727"/>
                    </a:lnTo>
                    <a:lnTo>
                      <a:pt x="1809" y="727"/>
                    </a:lnTo>
                    <a:close/>
                    <a:moveTo>
                      <a:pt x="55" y="377"/>
                    </a:moveTo>
                    <a:lnTo>
                      <a:pt x="55" y="144"/>
                    </a:lnTo>
                    <a:lnTo>
                      <a:pt x="55" y="144"/>
                    </a:lnTo>
                    <a:lnTo>
                      <a:pt x="55" y="134"/>
                    </a:lnTo>
                    <a:lnTo>
                      <a:pt x="57" y="126"/>
                    </a:lnTo>
                    <a:lnTo>
                      <a:pt x="59" y="117"/>
                    </a:lnTo>
                    <a:lnTo>
                      <a:pt x="62" y="109"/>
                    </a:lnTo>
                    <a:lnTo>
                      <a:pt x="65" y="101"/>
                    </a:lnTo>
                    <a:lnTo>
                      <a:pt x="70" y="95"/>
                    </a:lnTo>
                    <a:lnTo>
                      <a:pt x="75" y="88"/>
                    </a:lnTo>
                    <a:lnTo>
                      <a:pt x="81" y="81"/>
                    </a:lnTo>
                    <a:lnTo>
                      <a:pt x="88" y="75"/>
                    </a:lnTo>
                    <a:lnTo>
                      <a:pt x="95" y="69"/>
                    </a:lnTo>
                    <a:lnTo>
                      <a:pt x="101" y="65"/>
                    </a:lnTo>
                    <a:lnTo>
                      <a:pt x="109" y="62"/>
                    </a:lnTo>
                    <a:lnTo>
                      <a:pt x="117" y="59"/>
                    </a:lnTo>
                    <a:lnTo>
                      <a:pt x="127" y="57"/>
                    </a:lnTo>
                    <a:lnTo>
                      <a:pt x="135" y="55"/>
                    </a:lnTo>
                    <a:lnTo>
                      <a:pt x="144" y="55"/>
                    </a:lnTo>
                    <a:lnTo>
                      <a:pt x="1720" y="55"/>
                    </a:lnTo>
                    <a:lnTo>
                      <a:pt x="1720" y="55"/>
                    </a:lnTo>
                    <a:lnTo>
                      <a:pt x="1729" y="55"/>
                    </a:lnTo>
                    <a:lnTo>
                      <a:pt x="1739" y="57"/>
                    </a:lnTo>
                    <a:lnTo>
                      <a:pt x="1747" y="59"/>
                    </a:lnTo>
                    <a:lnTo>
                      <a:pt x="1755" y="62"/>
                    </a:lnTo>
                    <a:lnTo>
                      <a:pt x="1763" y="65"/>
                    </a:lnTo>
                    <a:lnTo>
                      <a:pt x="1771" y="69"/>
                    </a:lnTo>
                    <a:lnTo>
                      <a:pt x="1777" y="75"/>
                    </a:lnTo>
                    <a:lnTo>
                      <a:pt x="1783" y="81"/>
                    </a:lnTo>
                    <a:lnTo>
                      <a:pt x="1789" y="88"/>
                    </a:lnTo>
                    <a:lnTo>
                      <a:pt x="1794" y="95"/>
                    </a:lnTo>
                    <a:lnTo>
                      <a:pt x="1799" y="101"/>
                    </a:lnTo>
                    <a:lnTo>
                      <a:pt x="1802" y="109"/>
                    </a:lnTo>
                    <a:lnTo>
                      <a:pt x="1806" y="117"/>
                    </a:lnTo>
                    <a:lnTo>
                      <a:pt x="1808" y="126"/>
                    </a:lnTo>
                    <a:lnTo>
                      <a:pt x="1809" y="134"/>
                    </a:lnTo>
                    <a:lnTo>
                      <a:pt x="1809" y="144"/>
                    </a:lnTo>
                    <a:lnTo>
                      <a:pt x="1809" y="377"/>
                    </a:lnTo>
                    <a:lnTo>
                      <a:pt x="1809" y="377"/>
                    </a:lnTo>
                    <a:lnTo>
                      <a:pt x="1809" y="386"/>
                    </a:lnTo>
                    <a:lnTo>
                      <a:pt x="1808" y="395"/>
                    </a:lnTo>
                    <a:lnTo>
                      <a:pt x="1806" y="403"/>
                    </a:lnTo>
                    <a:lnTo>
                      <a:pt x="1802" y="412"/>
                    </a:lnTo>
                    <a:lnTo>
                      <a:pt x="1799" y="420"/>
                    </a:lnTo>
                    <a:lnTo>
                      <a:pt x="1794" y="427"/>
                    </a:lnTo>
                    <a:lnTo>
                      <a:pt x="1789" y="434"/>
                    </a:lnTo>
                    <a:lnTo>
                      <a:pt x="1783" y="441"/>
                    </a:lnTo>
                    <a:lnTo>
                      <a:pt x="1777" y="446"/>
                    </a:lnTo>
                    <a:lnTo>
                      <a:pt x="1771" y="451"/>
                    </a:lnTo>
                    <a:lnTo>
                      <a:pt x="1763" y="456"/>
                    </a:lnTo>
                    <a:lnTo>
                      <a:pt x="1755" y="459"/>
                    </a:lnTo>
                    <a:lnTo>
                      <a:pt x="1747" y="462"/>
                    </a:lnTo>
                    <a:lnTo>
                      <a:pt x="1739" y="465"/>
                    </a:lnTo>
                    <a:lnTo>
                      <a:pt x="1729" y="466"/>
                    </a:lnTo>
                    <a:lnTo>
                      <a:pt x="1720" y="467"/>
                    </a:lnTo>
                    <a:lnTo>
                      <a:pt x="144" y="467"/>
                    </a:lnTo>
                    <a:lnTo>
                      <a:pt x="144" y="467"/>
                    </a:lnTo>
                    <a:lnTo>
                      <a:pt x="135" y="466"/>
                    </a:lnTo>
                    <a:lnTo>
                      <a:pt x="127" y="465"/>
                    </a:lnTo>
                    <a:lnTo>
                      <a:pt x="117" y="462"/>
                    </a:lnTo>
                    <a:lnTo>
                      <a:pt x="109" y="459"/>
                    </a:lnTo>
                    <a:lnTo>
                      <a:pt x="101" y="456"/>
                    </a:lnTo>
                    <a:lnTo>
                      <a:pt x="95" y="451"/>
                    </a:lnTo>
                    <a:lnTo>
                      <a:pt x="88" y="446"/>
                    </a:lnTo>
                    <a:lnTo>
                      <a:pt x="81" y="441"/>
                    </a:lnTo>
                    <a:lnTo>
                      <a:pt x="75" y="434"/>
                    </a:lnTo>
                    <a:lnTo>
                      <a:pt x="70" y="427"/>
                    </a:lnTo>
                    <a:lnTo>
                      <a:pt x="65" y="420"/>
                    </a:lnTo>
                    <a:lnTo>
                      <a:pt x="62" y="412"/>
                    </a:lnTo>
                    <a:lnTo>
                      <a:pt x="59" y="403"/>
                    </a:lnTo>
                    <a:lnTo>
                      <a:pt x="57" y="395"/>
                    </a:lnTo>
                    <a:lnTo>
                      <a:pt x="55" y="386"/>
                    </a:lnTo>
                    <a:lnTo>
                      <a:pt x="55" y="377"/>
                    </a:lnTo>
                    <a:lnTo>
                      <a:pt x="55" y="377"/>
                    </a:lnTo>
                    <a:close/>
                    <a:moveTo>
                      <a:pt x="55" y="377"/>
                    </a:moveTo>
                    <a:lnTo>
                      <a:pt x="55" y="377"/>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62" name="Line 10">
                <a:extLst>
                  <a:ext uri="{FF2B5EF4-FFF2-40B4-BE49-F238E27FC236}">
                    <a16:creationId xmlns:a16="http://schemas.microsoft.com/office/drawing/2014/main" id="{E55955CB-4704-4D71-B4FE-206A662951D6}"/>
                  </a:ext>
                </a:extLst>
              </p:cNvPr>
              <p:cNvSpPr>
                <a:spLocks noChangeShapeType="1"/>
              </p:cNvSpPr>
              <p:nvPr/>
            </p:nvSpPr>
            <p:spPr bwMode="auto">
              <a:xfrm>
                <a:off x="9564827" y="3392119"/>
                <a:ext cx="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63" name="Freeform 11">
                <a:extLst>
                  <a:ext uri="{FF2B5EF4-FFF2-40B4-BE49-F238E27FC236}">
                    <a16:creationId xmlns:a16="http://schemas.microsoft.com/office/drawing/2014/main" id="{F123B6F2-C07A-441E-9B3A-31F2D9A9048D}"/>
                  </a:ext>
                </a:extLst>
              </p:cNvPr>
              <p:cNvSpPr>
                <a:spLocks noEditPoints="1"/>
              </p:cNvSpPr>
              <p:nvPr/>
            </p:nvSpPr>
            <p:spPr bwMode="auto">
              <a:xfrm>
                <a:off x="9640708" y="3192077"/>
                <a:ext cx="200042" cy="200042"/>
              </a:xfrm>
              <a:custGeom>
                <a:avLst/>
                <a:gdLst>
                  <a:gd name="T0" fmla="*/ 115 w 230"/>
                  <a:gd name="T1" fmla="*/ 0 h 230"/>
                  <a:gd name="T2" fmla="*/ 92 w 230"/>
                  <a:gd name="T3" fmla="*/ 2 h 230"/>
                  <a:gd name="T4" fmla="*/ 71 w 230"/>
                  <a:gd name="T5" fmla="*/ 9 h 230"/>
                  <a:gd name="T6" fmla="*/ 50 w 230"/>
                  <a:gd name="T7" fmla="*/ 19 h 230"/>
                  <a:gd name="T8" fmla="*/ 34 w 230"/>
                  <a:gd name="T9" fmla="*/ 34 h 230"/>
                  <a:gd name="T10" fmla="*/ 19 w 230"/>
                  <a:gd name="T11" fmla="*/ 50 h 230"/>
                  <a:gd name="T12" fmla="*/ 9 w 230"/>
                  <a:gd name="T13" fmla="*/ 70 h 230"/>
                  <a:gd name="T14" fmla="*/ 2 w 230"/>
                  <a:gd name="T15" fmla="*/ 92 h 230"/>
                  <a:gd name="T16" fmla="*/ 0 w 230"/>
                  <a:gd name="T17" fmla="*/ 115 h 230"/>
                  <a:gd name="T18" fmla="*/ 1 w 230"/>
                  <a:gd name="T19" fmla="*/ 126 h 230"/>
                  <a:gd name="T20" fmla="*/ 6 w 230"/>
                  <a:gd name="T21" fmla="*/ 149 h 230"/>
                  <a:gd name="T22" fmla="*/ 14 w 230"/>
                  <a:gd name="T23" fmla="*/ 170 h 230"/>
                  <a:gd name="T24" fmla="*/ 26 w 230"/>
                  <a:gd name="T25" fmla="*/ 188 h 230"/>
                  <a:gd name="T26" fmla="*/ 42 w 230"/>
                  <a:gd name="T27" fmla="*/ 204 h 230"/>
                  <a:gd name="T28" fmla="*/ 60 w 230"/>
                  <a:gd name="T29" fmla="*/ 215 h 230"/>
                  <a:gd name="T30" fmla="*/ 81 w 230"/>
                  <a:gd name="T31" fmla="*/ 224 h 230"/>
                  <a:gd name="T32" fmla="*/ 104 w 230"/>
                  <a:gd name="T33" fmla="*/ 229 h 230"/>
                  <a:gd name="T34" fmla="*/ 115 w 230"/>
                  <a:gd name="T35" fmla="*/ 230 h 230"/>
                  <a:gd name="T36" fmla="*/ 138 w 230"/>
                  <a:gd name="T37" fmla="*/ 228 h 230"/>
                  <a:gd name="T38" fmla="*/ 160 w 230"/>
                  <a:gd name="T39" fmla="*/ 221 h 230"/>
                  <a:gd name="T40" fmla="*/ 179 w 230"/>
                  <a:gd name="T41" fmla="*/ 209 h 230"/>
                  <a:gd name="T42" fmla="*/ 196 w 230"/>
                  <a:gd name="T43" fmla="*/ 196 h 230"/>
                  <a:gd name="T44" fmla="*/ 210 w 230"/>
                  <a:gd name="T45" fmla="*/ 179 h 230"/>
                  <a:gd name="T46" fmla="*/ 221 w 230"/>
                  <a:gd name="T47" fmla="*/ 159 h 230"/>
                  <a:gd name="T48" fmla="*/ 228 w 230"/>
                  <a:gd name="T49" fmla="*/ 138 h 230"/>
                  <a:gd name="T50" fmla="*/ 230 w 230"/>
                  <a:gd name="T51" fmla="*/ 115 h 230"/>
                  <a:gd name="T52" fmla="*/ 229 w 230"/>
                  <a:gd name="T53" fmla="*/ 103 h 230"/>
                  <a:gd name="T54" fmla="*/ 225 w 230"/>
                  <a:gd name="T55" fmla="*/ 81 h 230"/>
                  <a:gd name="T56" fmla="*/ 215 w 230"/>
                  <a:gd name="T57" fmla="*/ 60 h 230"/>
                  <a:gd name="T58" fmla="*/ 204 w 230"/>
                  <a:gd name="T59" fmla="*/ 42 h 230"/>
                  <a:gd name="T60" fmla="*/ 188 w 230"/>
                  <a:gd name="T61" fmla="*/ 26 h 230"/>
                  <a:gd name="T62" fmla="*/ 170 w 230"/>
                  <a:gd name="T63" fmla="*/ 13 h 230"/>
                  <a:gd name="T64" fmla="*/ 149 w 230"/>
                  <a:gd name="T65" fmla="*/ 5 h 230"/>
                  <a:gd name="T66" fmla="*/ 126 w 230"/>
                  <a:gd name="T67" fmla="*/ 1 h 230"/>
                  <a:gd name="T68" fmla="*/ 115 w 230"/>
                  <a:gd name="T69" fmla="*/ 0 h 230"/>
                  <a:gd name="T70" fmla="*/ 115 w 230"/>
                  <a:gd name="T71" fmla="*/ 175 h 230"/>
                  <a:gd name="T72" fmla="*/ 91 w 230"/>
                  <a:gd name="T73" fmla="*/ 170 h 230"/>
                  <a:gd name="T74" fmla="*/ 72 w 230"/>
                  <a:gd name="T75" fmla="*/ 157 h 230"/>
                  <a:gd name="T76" fmla="*/ 59 w 230"/>
                  <a:gd name="T77" fmla="*/ 138 h 230"/>
                  <a:gd name="T78" fmla="*/ 55 w 230"/>
                  <a:gd name="T79" fmla="*/ 115 h 230"/>
                  <a:gd name="T80" fmla="*/ 56 w 230"/>
                  <a:gd name="T81" fmla="*/ 102 h 230"/>
                  <a:gd name="T82" fmla="*/ 65 w 230"/>
                  <a:gd name="T83" fmla="*/ 81 h 230"/>
                  <a:gd name="T84" fmla="*/ 81 w 230"/>
                  <a:gd name="T85" fmla="*/ 65 h 230"/>
                  <a:gd name="T86" fmla="*/ 103 w 230"/>
                  <a:gd name="T87" fmla="*/ 56 h 230"/>
                  <a:gd name="T88" fmla="*/ 115 w 230"/>
                  <a:gd name="T89" fmla="*/ 54 h 230"/>
                  <a:gd name="T90" fmla="*/ 138 w 230"/>
                  <a:gd name="T91" fmla="*/ 59 h 230"/>
                  <a:gd name="T92" fmla="*/ 157 w 230"/>
                  <a:gd name="T93" fmla="*/ 72 h 230"/>
                  <a:gd name="T94" fmla="*/ 170 w 230"/>
                  <a:gd name="T95" fmla="*/ 91 h 230"/>
                  <a:gd name="T96" fmla="*/ 175 w 230"/>
                  <a:gd name="T97" fmla="*/ 115 h 230"/>
                  <a:gd name="T98" fmla="*/ 174 w 230"/>
                  <a:gd name="T99" fmla="*/ 126 h 230"/>
                  <a:gd name="T100" fmla="*/ 165 w 230"/>
                  <a:gd name="T101" fmla="*/ 148 h 230"/>
                  <a:gd name="T102" fmla="*/ 148 w 230"/>
                  <a:gd name="T103" fmla="*/ 165 h 230"/>
                  <a:gd name="T104" fmla="*/ 126 w 230"/>
                  <a:gd name="T105" fmla="*/ 174 h 230"/>
                  <a:gd name="T106" fmla="*/ 115 w 230"/>
                  <a:gd name="T107" fmla="*/ 175 h 230"/>
                  <a:gd name="T108" fmla="*/ 115 w 230"/>
                  <a:gd name="T109" fmla="*/ 175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0" h="230">
                    <a:moveTo>
                      <a:pt x="115" y="0"/>
                    </a:moveTo>
                    <a:lnTo>
                      <a:pt x="115" y="0"/>
                    </a:lnTo>
                    <a:lnTo>
                      <a:pt x="104" y="1"/>
                    </a:lnTo>
                    <a:lnTo>
                      <a:pt x="92" y="2"/>
                    </a:lnTo>
                    <a:lnTo>
                      <a:pt x="81" y="5"/>
                    </a:lnTo>
                    <a:lnTo>
                      <a:pt x="71" y="9"/>
                    </a:lnTo>
                    <a:lnTo>
                      <a:pt x="60" y="13"/>
                    </a:lnTo>
                    <a:lnTo>
                      <a:pt x="50" y="19"/>
                    </a:lnTo>
                    <a:lnTo>
                      <a:pt x="42" y="26"/>
                    </a:lnTo>
                    <a:lnTo>
                      <a:pt x="34" y="34"/>
                    </a:lnTo>
                    <a:lnTo>
                      <a:pt x="26" y="42"/>
                    </a:lnTo>
                    <a:lnTo>
                      <a:pt x="19" y="50"/>
                    </a:lnTo>
                    <a:lnTo>
                      <a:pt x="14" y="60"/>
                    </a:lnTo>
                    <a:lnTo>
                      <a:pt x="9" y="70"/>
                    </a:lnTo>
                    <a:lnTo>
                      <a:pt x="6" y="81"/>
                    </a:lnTo>
                    <a:lnTo>
                      <a:pt x="2" y="92"/>
                    </a:lnTo>
                    <a:lnTo>
                      <a:pt x="1" y="103"/>
                    </a:lnTo>
                    <a:lnTo>
                      <a:pt x="0" y="115"/>
                    </a:lnTo>
                    <a:lnTo>
                      <a:pt x="0" y="115"/>
                    </a:lnTo>
                    <a:lnTo>
                      <a:pt x="1" y="126"/>
                    </a:lnTo>
                    <a:lnTo>
                      <a:pt x="2" y="138"/>
                    </a:lnTo>
                    <a:lnTo>
                      <a:pt x="6" y="149"/>
                    </a:lnTo>
                    <a:lnTo>
                      <a:pt x="9" y="159"/>
                    </a:lnTo>
                    <a:lnTo>
                      <a:pt x="14" y="170"/>
                    </a:lnTo>
                    <a:lnTo>
                      <a:pt x="19" y="179"/>
                    </a:lnTo>
                    <a:lnTo>
                      <a:pt x="26" y="188"/>
                    </a:lnTo>
                    <a:lnTo>
                      <a:pt x="34" y="196"/>
                    </a:lnTo>
                    <a:lnTo>
                      <a:pt x="42" y="204"/>
                    </a:lnTo>
                    <a:lnTo>
                      <a:pt x="50" y="209"/>
                    </a:lnTo>
                    <a:lnTo>
                      <a:pt x="60" y="215"/>
                    </a:lnTo>
                    <a:lnTo>
                      <a:pt x="71" y="221"/>
                    </a:lnTo>
                    <a:lnTo>
                      <a:pt x="81" y="224"/>
                    </a:lnTo>
                    <a:lnTo>
                      <a:pt x="92" y="228"/>
                    </a:lnTo>
                    <a:lnTo>
                      <a:pt x="104" y="229"/>
                    </a:lnTo>
                    <a:lnTo>
                      <a:pt x="115" y="230"/>
                    </a:lnTo>
                    <a:lnTo>
                      <a:pt x="115" y="230"/>
                    </a:lnTo>
                    <a:lnTo>
                      <a:pt x="126" y="229"/>
                    </a:lnTo>
                    <a:lnTo>
                      <a:pt x="138" y="228"/>
                    </a:lnTo>
                    <a:lnTo>
                      <a:pt x="149" y="224"/>
                    </a:lnTo>
                    <a:lnTo>
                      <a:pt x="160" y="221"/>
                    </a:lnTo>
                    <a:lnTo>
                      <a:pt x="170" y="215"/>
                    </a:lnTo>
                    <a:lnTo>
                      <a:pt x="179" y="209"/>
                    </a:lnTo>
                    <a:lnTo>
                      <a:pt x="188" y="204"/>
                    </a:lnTo>
                    <a:lnTo>
                      <a:pt x="196" y="196"/>
                    </a:lnTo>
                    <a:lnTo>
                      <a:pt x="204" y="188"/>
                    </a:lnTo>
                    <a:lnTo>
                      <a:pt x="210" y="179"/>
                    </a:lnTo>
                    <a:lnTo>
                      <a:pt x="215" y="170"/>
                    </a:lnTo>
                    <a:lnTo>
                      <a:pt x="221" y="159"/>
                    </a:lnTo>
                    <a:lnTo>
                      <a:pt x="225" y="149"/>
                    </a:lnTo>
                    <a:lnTo>
                      <a:pt x="228" y="138"/>
                    </a:lnTo>
                    <a:lnTo>
                      <a:pt x="229" y="126"/>
                    </a:lnTo>
                    <a:lnTo>
                      <a:pt x="230" y="115"/>
                    </a:lnTo>
                    <a:lnTo>
                      <a:pt x="230" y="115"/>
                    </a:lnTo>
                    <a:lnTo>
                      <a:pt x="229" y="103"/>
                    </a:lnTo>
                    <a:lnTo>
                      <a:pt x="228" y="92"/>
                    </a:lnTo>
                    <a:lnTo>
                      <a:pt x="225" y="81"/>
                    </a:lnTo>
                    <a:lnTo>
                      <a:pt x="221" y="70"/>
                    </a:lnTo>
                    <a:lnTo>
                      <a:pt x="215" y="60"/>
                    </a:lnTo>
                    <a:lnTo>
                      <a:pt x="210" y="50"/>
                    </a:lnTo>
                    <a:lnTo>
                      <a:pt x="204" y="42"/>
                    </a:lnTo>
                    <a:lnTo>
                      <a:pt x="196" y="34"/>
                    </a:lnTo>
                    <a:lnTo>
                      <a:pt x="188" y="26"/>
                    </a:lnTo>
                    <a:lnTo>
                      <a:pt x="179" y="19"/>
                    </a:lnTo>
                    <a:lnTo>
                      <a:pt x="170" y="13"/>
                    </a:lnTo>
                    <a:lnTo>
                      <a:pt x="160" y="9"/>
                    </a:lnTo>
                    <a:lnTo>
                      <a:pt x="149" y="5"/>
                    </a:lnTo>
                    <a:lnTo>
                      <a:pt x="138" y="2"/>
                    </a:lnTo>
                    <a:lnTo>
                      <a:pt x="126" y="1"/>
                    </a:lnTo>
                    <a:lnTo>
                      <a:pt x="115" y="0"/>
                    </a:lnTo>
                    <a:lnTo>
                      <a:pt x="115" y="0"/>
                    </a:lnTo>
                    <a:close/>
                    <a:moveTo>
                      <a:pt x="115" y="175"/>
                    </a:moveTo>
                    <a:lnTo>
                      <a:pt x="115" y="175"/>
                    </a:lnTo>
                    <a:lnTo>
                      <a:pt x="103" y="174"/>
                    </a:lnTo>
                    <a:lnTo>
                      <a:pt x="91" y="170"/>
                    </a:lnTo>
                    <a:lnTo>
                      <a:pt x="81" y="165"/>
                    </a:lnTo>
                    <a:lnTo>
                      <a:pt x="72" y="157"/>
                    </a:lnTo>
                    <a:lnTo>
                      <a:pt x="65" y="148"/>
                    </a:lnTo>
                    <a:lnTo>
                      <a:pt x="59" y="138"/>
                    </a:lnTo>
                    <a:lnTo>
                      <a:pt x="56" y="126"/>
                    </a:lnTo>
                    <a:lnTo>
                      <a:pt x="55" y="115"/>
                    </a:lnTo>
                    <a:lnTo>
                      <a:pt x="55" y="115"/>
                    </a:lnTo>
                    <a:lnTo>
                      <a:pt x="56" y="102"/>
                    </a:lnTo>
                    <a:lnTo>
                      <a:pt x="59" y="91"/>
                    </a:lnTo>
                    <a:lnTo>
                      <a:pt x="65" y="81"/>
                    </a:lnTo>
                    <a:lnTo>
                      <a:pt x="72" y="72"/>
                    </a:lnTo>
                    <a:lnTo>
                      <a:pt x="81" y="65"/>
                    </a:lnTo>
                    <a:lnTo>
                      <a:pt x="91" y="59"/>
                    </a:lnTo>
                    <a:lnTo>
                      <a:pt x="103" y="56"/>
                    </a:lnTo>
                    <a:lnTo>
                      <a:pt x="115" y="54"/>
                    </a:lnTo>
                    <a:lnTo>
                      <a:pt x="115" y="54"/>
                    </a:lnTo>
                    <a:lnTo>
                      <a:pt x="126" y="56"/>
                    </a:lnTo>
                    <a:lnTo>
                      <a:pt x="138" y="59"/>
                    </a:lnTo>
                    <a:lnTo>
                      <a:pt x="148" y="65"/>
                    </a:lnTo>
                    <a:lnTo>
                      <a:pt x="157" y="72"/>
                    </a:lnTo>
                    <a:lnTo>
                      <a:pt x="165" y="81"/>
                    </a:lnTo>
                    <a:lnTo>
                      <a:pt x="170" y="91"/>
                    </a:lnTo>
                    <a:lnTo>
                      <a:pt x="174" y="102"/>
                    </a:lnTo>
                    <a:lnTo>
                      <a:pt x="175" y="115"/>
                    </a:lnTo>
                    <a:lnTo>
                      <a:pt x="175" y="115"/>
                    </a:lnTo>
                    <a:lnTo>
                      <a:pt x="174" y="126"/>
                    </a:lnTo>
                    <a:lnTo>
                      <a:pt x="170" y="138"/>
                    </a:lnTo>
                    <a:lnTo>
                      <a:pt x="165" y="148"/>
                    </a:lnTo>
                    <a:lnTo>
                      <a:pt x="157" y="157"/>
                    </a:lnTo>
                    <a:lnTo>
                      <a:pt x="148" y="165"/>
                    </a:lnTo>
                    <a:lnTo>
                      <a:pt x="138" y="170"/>
                    </a:lnTo>
                    <a:lnTo>
                      <a:pt x="126" y="174"/>
                    </a:lnTo>
                    <a:lnTo>
                      <a:pt x="115" y="175"/>
                    </a:lnTo>
                    <a:lnTo>
                      <a:pt x="115" y="175"/>
                    </a:lnTo>
                    <a:close/>
                    <a:moveTo>
                      <a:pt x="115" y="175"/>
                    </a:moveTo>
                    <a:lnTo>
                      <a:pt x="115" y="175"/>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64" name="Line 14">
                <a:extLst>
                  <a:ext uri="{FF2B5EF4-FFF2-40B4-BE49-F238E27FC236}">
                    <a16:creationId xmlns:a16="http://schemas.microsoft.com/office/drawing/2014/main" id="{3D5935FE-A3AE-4697-A73C-8A4EDE2CE621}"/>
                  </a:ext>
                </a:extLst>
              </p:cNvPr>
              <p:cNvSpPr>
                <a:spLocks noChangeShapeType="1"/>
              </p:cNvSpPr>
              <p:nvPr/>
            </p:nvSpPr>
            <p:spPr bwMode="auto">
              <a:xfrm>
                <a:off x="9744177" y="3343835"/>
                <a:ext cx="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65" name="Freeform 15">
                <a:extLst>
                  <a:ext uri="{FF2B5EF4-FFF2-40B4-BE49-F238E27FC236}">
                    <a16:creationId xmlns:a16="http://schemas.microsoft.com/office/drawing/2014/main" id="{258C2862-2AE5-41D6-BCA3-F600B76BBAC4}"/>
                  </a:ext>
                </a:extLst>
              </p:cNvPr>
              <p:cNvSpPr>
                <a:spLocks noEditPoints="1"/>
              </p:cNvSpPr>
              <p:nvPr/>
            </p:nvSpPr>
            <p:spPr bwMode="auto">
              <a:xfrm>
                <a:off x="9895935" y="3219670"/>
                <a:ext cx="144857" cy="144857"/>
              </a:xfrm>
              <a:custGeom>
                <a:avLst/>
                <a:gdLst>
                  <a:gd name="T0" fmla="*/ 85 w 171"/>
                  <a:gd name="T1" fmla="*/ 0 h 171"/>
                  <a:gd name="T2" fmla="*/ 68 w 171"/>
                  <a:gd name="T3" fmla="*/ 2 h 171"/>
                  <a:gd name="T4" fmla="*/ 52 w 171"/>
                  <a:gd name="T5" fmla="*/ 7 h 171"/>
                  <a:gd name="T6" fmla="*/ 37 w 171"/>
                  <a:gd name="T7" fmla="*/ 14 h 171"/>
                  <a:gd name="T8" fmla="*/ 25 w 171"/>
                  <a:gd name="T9" fmla="*/ 25 h 171"/>
                  <a:gd name="T10" fmla="*/ 15 w 171"/>
                  <a:gd name="T11" fmla="*/ 38 h 171"/>
                  <a:gd name="T12" fmla="*/ 7 w 171"/>
                  <a:gd name="T13" fmla="*/ 53 h 171"/>
                  <a:gd name="T14" fmla="*/ 2 w 171"/>
                  <a:gd name="T15" fmla="*/ 69 h 171"/>
                  <a:gd name="T16" fmla="*/ 0 w 171"/>
                  <a:gd name="T17" fmla="*/ 86 h 171"/>
                  <a:gd name="T18" fmla="*/ 0 w 171"/>
                  <a:gd name="T19" fmla="*/ 94 h 171"/>
                  <a:gd name="T20" fmla="*/ 3 w 171"/>
                  <a:gd name="T21" fmla="*/ 111 h 171"/>
                  <a:gd name="T22" fmla="*/ 10 w 171"/>
                  <a:gd name="T23" fmla="*/ 127 h 171"/>
                  <a:gd name="T24" fmla="*/ 19 w 171"/>
                  <a:gd name="T25" fmla="*/ 141 h 171"/>
                  <a:gd name="T26" fmla="*/ 31 w 171"/>
                  <a:gd name="T27" fmla="*/ 152 h 171"/>
                  <a:gd name="T28" fmla="*/ 44 w 171"/>
                  <a:gd name="T29" fmla="*/ 161 h 171"/>
                  <a:gd name="T30" fmla="*/ 60 w 171"/>
                  <a:gd name="T31" fmla="*/ 168 h 171"/>
                  <a:gd name="T32" fmla="*/ 77 w 171"/>
                  <a:gd name="T33" fmla="*/ 171 h 171"/>
                  <a:gd name="T34" fmla="*/ 85 w 171"/>
                  <a:gd name="T35" fmla="*/ 171 h 171"/>
                  <a:gd name="T36" fmla="*/ 102 w 171"/>
                  <a:gd name="T37" fmla="*/ 169 h 171"/>
                  <a:gd name="T38" fmla="*/ 118 w 171"/>
                  <a:gd name="T39" fmla="*/ 164 h 171"/>
                  <a:gd name="T40" fmla="*/ 133 w 171"/>
                  <a:gd name="T41" fmla="*/ 156 h 171"/>
                  <a:gd name="T42" fmla="*/ 146 w 171"/>
                  <a:gd name="T43" fmla="*/ 146 h 171"/>
                  <a:gd name="T44" fmla="*/ 157 w 171"/>
                  <a:gd name="T45" fmla="*/ 134 h 171"/>
                  <a:gd name="T46" fmla="*/ 164 w 171"/>
                  <a:gd name="T47" fmla="*/ 119 h 171"/>
                  <a:gd name="T48" fmla="*/ 170 w 171"/>
                  <a:gd name="T49" fmla="*/ 103 h 171"/>
                  <a:gd name="T50" fmla="*/ 171 w 171"/>
                  <a:gd name="T51" fmla="*/ 86 h 171"/>
                  <a:gd name="T52" fmla="*/ 171 w 171"/>
                  <a:gd name="T53" fmla="*/ 77 h 171"/>
                  <a:gd name="T54" fmla="*/ 167 w 171"/>
                  <a:gd name="T55" fmla="*/ 60 h 171"/>
                  <a:gd name="T56" fmla="*/ 161 w 171"/>
                  <a:gd name="T57" fmla="*/ 45 h 171"/>
                  <a:gd name="T58" fmla="*/ 151 w 171"/>
                  <a:gd name="T59" fmla="*/ 31 h 171"/>
                  <a:gd name="T60" fmla="*/ 140 w 171"/>
                  <a:gd name="T61" fmla="*/ 20 h 171"/>
                  <a:gd name="T62" fmla="*/ 126 w 171"/>
                  <a:gd name="T63" fmla="*/ 11 h 171"/>
                  <a:gd name="T64" fmla="*/ 112 w 171"/>
                  <a:gd name="T65" fmla="*/ 4 h 171"/>
                  <a:gd name="T66" fmla="*/ 94 w 171"/>
                  <a:gd name="T67" fmla="*/ 0 h 171"/>
                  <a:gd name="T68" fmla="*/ 85 w 171"/>
                  <a:gd name="T69" fmla="*/ 0 h 171"/>
                  <a:gd name="T70" fmla="*/ 85 w 171"/>
                  <a:gd name="T71" fmla="*/ 117 h 171"/>
                  <a:gd name="T72" fmla="*/ 74 w 171"/>
                  <a:gd name="T73" fmla="*/ 114 h 171"/>
                  <a:gd name="T74" fmla="*/ 64 w 171"/>
                  <a:gd name="T75" fmla="*/ 107 h 171"/>
                  <a:gd name="T76" fmla="*/ 57 w 171"/>
                  <a:gd name="T77" fmla="*/ 97 h 171"/>
                  <a:gd name="T78" fmla="*/ 55 w 171"/>
                  <a:gd name="T79" fmla="*/ 86 h 171"/>
                  <a:gd name="T80" fmla="*/ 56 w 171"/>
                  <a:gd name="T81" fmla="*/ 79 h 171"/>
                  <a:gd name="T82" fmla="*/ 60 w 171"/>
                  <a:gd name="T83" fmla="*/ 69 h 171"/>
                  <a:gd name="T84" fmla="*/ 68 w 171"/>
                  <a:gd name="T85" fmla="*/ 60 h 171"/>
                  <a:gd name="T86" fmla="*/ 80 w 171"/>
                  <a:gd name="T87" fmla="*/ 55 h 171"/>
                  <a:gd name="T88" fmla="*/ 85 w 171"/>
                  <a:gd name="T89" fmla="*/ 55 h 171"/>
                  <a:gd name="T90" fmla="*/ 98 w 171"/>
                  <a:gd name="T91" fmla="*/ 57 h 171"/>
                  <a:gd name="T92" fmla="*/ 107 w 171"/>
                  <a:gd name="T93" fmla="*/ 64 h 171"/>
                  <a:gd name="T94" fmla="*/ 114 w 171"/>
                  <a:gd name="T95" fmla="*/ 73 h 171"/>
                  <a:gd name="T96" fmla="*/ 116 w 171"/>
                  <a:gd name="T97" fmla="*/ 86 h 171"/>
                  <a:gd name="T98" fmla="*/ 116 w 171"/>
                  <a:gd name="T99" fmla="*/ 92 h 171"/>
                  <a:gd name="T100" fmla="*/ 112 w 171"/>
                  <a:gd name="T101" fmla="*/ 103 h 171"/>
                  <a:gd name="T102" fmla="*/ 102 w 171"/>
                  <a:gd name="T103" fmla="*/ 111 h 171"/>
                  <a:gd name="T104" fmla="*/ 92 w 171"/>
                  <a:gd name="T105" fmla="*/ 115 h 171"/>
                  <a:gd name="T106" fmla="*/ 85 w 171"/>
                  <a:gd name="T107" fmla="*/ 117 h 171"/>
                  <a:gd name="T108" fmla="*/ 85 w 171"/>
                  <a:gd name="T109" fmla="*/ 117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1" h="171">
                    <a:moveTo>
                      <a:pt x="85" y="0"/>
                    </a:moveTo>
                    <a:lnTo>
                      <a:pt x="85" y="0"/>
                    </a:lnTo>
                    <a:lnTo>
                      <a:pt x="77" y="0"/>
                    </a:lnTo>
                    <a:lnTo>
                      <a:pt x="68" y="2"/>
                    </a:lnTo>
                    <a:lnTo>
                      <a:pt x="60" y="4"/>
                    </a:lnTo>
                    <a:lnTo>
                      <a:pt x="52" y="7"/>
                    </a:lnTo>
                    <a:lnTo>
                      <a:pt x="44" y="11"/>
                    </a:lnTo>
                    <a:lnTo>
                      <a:pt x="37" y="14"/>
                    </a:lnTo>
                    <a:lnTo>
                      <a:pt x="31" y="20"/>
                    </a:lnTo>
                    <a:lnTo>
                      <a:pt x="25" y="25"/>
                    </a:lnTo>
                    <a:lnTo>
                      <a:pt x="19" y="31"/>
                    </a:lnTo>
                    <a:lnTo>
                      <a:pt x="15" y="38"/>
                    </a:lnTo>
                    <a:lnTo>
                      <a:pt x="10" y="45"/>
                    </a:lnTo>
                    <a:lnTo>
                      <a:pt x="7" y="53"/>
                    </a:lnTo>
                    <a:lnTo>
                      <a:pt x="3" y="60"/>
                    </a:lnTo>
                    <a:lnTo>
                      <a:pt x="2" y="69"/>
                    </a:lnTo>
                    <a:lnTo>
                      <a:pt x="0" y="77"/>
                    </a:lnTo>
                    <a:lnTo>
                      <a:pt x="0" y="86"/>
                    </a:lnTo>
                    <a:lnTo>
                      <a:pt x="0" y="86"/>
                    </a:lnTo>
                    <a:lnTo>
                      <a:pt x="0" y="94"/>
                    </a:lnTo>
                    <a:lnTo>
                      <a:pt x="2" y="103"/>
                    </a:lnTo>
                    <a:lnTo>
                      <a:pt x="3" y="111"/>
                    </a:lnTo>
                    <a:lnTo>
                      <a:pt x="7" y="119"/>
                    </a:lnTo>
                    <a:lnTo>
                      <a:pt x="10" y="127"/>
                    </a:lnTo>
                    <a:lnTo>
                      <a:pt x="15" y="134"/>
                    </a:lnTo>
                    <a:lnTo>
                      <a:pt x="19" y="141"/>
                    </a:lnTo>
                    <a:lnTo>
                      <a:pt x="25" y="146"/>
                    </a:lnTo>
                    <a:lnTo>
                      <a:pt x="31" y="152"/>
                    </a:lnTo>
                    <a:lnTo>
                      <a:pt x="37" y="156"/>
                    </a:lnTo>
                    <a:lnTo>
                      <a:pt x="44" y="161"/>
                    </a:lnTo>
                    <a:lnTo>
                      <a:pt x="52" y="164"/>
                    </a:lnTo>
                    <a:lnTo>
                      <a:pt x="60" y="168"/>
                    </a:lnTo>
                    <a:lnTo>
                      <a:pt x="68" y="169"/>
                    </a:lnTo>
                    <a:lnTo>
                      <a:pt x="77" y="171"/>
                    </a:lnTo>
                    <a:lnTo>
                      <a:pt x="85" y="171"/>
                    </a:lnTo>
                    <a:lnTo>
                      <a:pt x="85" y="171"/>
                    </a:lnTo>
                    <a:lnTo>
                      <a:pt x="94" y="171"/>
                    </a:lnTo>
                    <a:lnTo>
                      <a:pt x="102" y="169"/>
                    </a:lnTo>
                    <a:lnTo>
                      <a:pt x="112" y="168"/>
                    </a:lnTo>
                    <a:lnTo>
                      <a:pt x="118" y="164"/>
                    </a:lnTo>
                    <a:lnTo>
                      <a:pt x="126" y="161"/>
                    </a:lnTo>
                    <a:lnTo>
                      <a:pt x="133" y="156"/>
                    </a:lnTo>
                    <a:lnTo>
                      <a:pt x="140" y="152"/>
                    </a:lnTo>
                    <a:lnTo>
                      <a:pt x="146" y="146"/>
                    </a:lnTo>
                    <a:lnTo>
                      <a:pt x="151" y="141"/>
                    </a:lnTo>
                    <a:lnTo>
                      <a:pt x="157" y="134"/>
                    </a:lnTo>
                    <a:lnTo>
                      <a:pt x="161" y="127"/>
                    </a:lnTo>
                    <a:lnTo>
                      <a:pt x="164" y="119"/>
                    </a:lnTo>
                    <a:lnTo>
                      <a:pt x="167" y="111"/>
                    </a:lnTo>
                    <a:lnTo>
                      <a:pt x="170" y="103"/>
                    </a:lnTo>
                    <a:lnTo>
                      <a:pt x="171" y="94"/>
                    </a:lnTo>
                    <a:lnTo>
                      <a:pt x="171" y="86"/>
                    </a:lnTo>
                    <a:lnTo>
                      <a:pt x="171" y="86"/>
                    </a:lnTo>
                    <a:lnTo>
                      <a:pt x="171" y="77"/>
                    </a:lnTo>
                    <a:lnTo>
                      <a:pt x="170" y="69"/>
                    </a:lnTo>
                    <a:lnTo>
                      <a:pt x="167" y="60"/>
                    </a:lnTo>
                    <a:lnTo>
                      <a:pt x="164" y="53"/>
                    </a:lnTo>
                    <a:lnTo>
                      <a:pt x="161" y="45"/>
                    </a:lnTo>
                    <a:lnTo>
                      <a:pt x="157" y="38"/>
                    </a:lnTo>
                    <a:lnTo>
                      <a:pt x="151" y="31"/>
                    </a:lnTo>
                    <a:lnTo>
                      <a:pt x="146" y="25"/>
                    </a:lnTo>
                    <a:lnTo>
                      <a:pt x="140" y="20"/>
                    </a:lnTo>
                    <a:lnTo>
                      <a:pt x="133" y="14"/>
                    </a:lnTo>
                    <a:lnTo>
                      <a:pt x="126" y="11"/>
                    </a:lnTo>
                    <a:lnTo>
                      <a:pt x="118" y="7"/>
                    </a:lnTo>
                    <a:lnTo>
                      <a:pt x="112" y="4"/>
                    </a:lnTo>
                    <a:lnTo>
                      <a:pt x="102" y="2"/>
                    </a:lnTo>
                    <a:lnTo>
                      <a:pt x="94" y="0"/>
                    </a:lnTo>
                    <a:lnTo>
                      <a:pt x="85" y="0"/>
                    </a:lnTo>
                    <a:lnTo>
                      <a:pt x="85" y="0"/>
                    </a:lnTo>
                    <a:close/>
                    <a:moveTo>
                      <a:pt x="85" y="117"/>
                    </a:moveTo>
                    <a:lnTo>
                      <a:pt x="85" y="117"/>
                    </a:lnTo>
                    <a:lnTo>
                      <a:pt x="80" y="115"/>
                    </a:lnTo>
                    <a:lnTo>
                      <a:pt x="74" y="114"/>
                    </a:lnTo>
                    <a:lnTo>
                      <a:pt x="68" y="111"/>
                    </a:lnTo>
                    <a:lnTo>
                      <a:pt x="64" y="107"/>
                    </a:lnTo>
                    <a:lnTo>
                      <a:pt x="60" y="103"/>
                    </a:lnTo>
                    <a:lnTo>
                      <a:pt x="57" y="97"/>
                    </a:lnTo>
                    <a:lnTo>
                      <a:pt x="56" y="92"/>
                    </a:lnTo>
                    <a:lnTo>
                      <a:pt x="55" y="86"/>
                    </a:lnTo>
                    <a:lnTo>
                      <a:pt x="55" y="86"/>
                    </a:lnTo>
                    <a:lnTo>
                      <a:pt x="56" y="79"/>
                    </a:lnTo>
                    <a:lnTo>
                      <a:pt x="57" y="73"/>
                    </a:lnTo>
                    <a:lnTo>
                      <a:pt x="60" y="69"/>
                    </a:lnTo>
                    <a:lnTo>
                      <a:pt x="64" y="64"/>
                    </a:lnTo>
                    <a:lnTo>
                      <a:pt x="68" y="60"/>
                    </a:lnTo>
                    <a:lnTo>
                      <a:pt x="74" y="57"/>
                    </a:lnTo>
                    <a:lnTo>
                      <a:pt x="80" y="55"/>
                    </a:lnTo>
                    <a:lnTo>
                      <a:pt x="85" y="55"/>
                    </a:lnTo>
                    <a:lnTo>
                      <a:pt x="85" y="55"/>
                    </a:lnTo>
                    <a:lnTo>
                      <a:pt x="92" y="55"/>
                    </a:lnTo>
                    <a:lnTo>
                      <a:pt x="98" y="57"/>
                    </a:lnTo>
                    <a:lnTo>
                      <a:pt x="102" y="60"/>
                    </a:lnTo>
                    <a:lnTo>
                      <a:pt x="107" y="64"/>
                    </a:lnTo>
                    <a:lnTo>
                      <a:pt x="112" y="69"/>
                    </a:lnTo>
                    <a:lnTo>
                      <a:pt x="114" y="73"/>
                    </a:lnTo>
                    <a:lnTo>
                      <a:pt x="116" y="79"/>
                    </a:lnTo>
                    <a:lnTo>
                      <a:pt x="116" y="86"/>
                    </a:lnTo>
                    <a:lnTo>
                      <a:pt x="116" y="86"/>
                    </a:lnTo>
                    <a:lnTo>
                      <a:pt x="116" y="92"/>
                    </a:lnTo>
                    <a:lnTo>
                      <a:pt x="114" y="97"/>
                    </a:lnTo>
                    <a:lnTo>
                      <a:pt x="112" y="103"/>
                    </a:lnTo>
                    <a:lnTo>
                      <a:pt x="107" y="107"/>
                    </a:lnTo>
                    <a:lnTo>
                      <a:pt x="102" y="111"/>
                    </a:lnTo>
                    <a:lnTo>
                      <a:pt x="98" y="114"/>
                    </a:lnTo>
                    <a:lnTo>
                      <a:pt x="92" y="115"/>
                    </a:lnTo>
                    <a:lnTo>
                      <a:pt x="85" y="117"/>
                    </a:lnTo>
                    <a:lnTo>
                      <a:pt x="85" y="117"/>
                    </a:lnTo>
                    <a:close/>
                    <a:moveTo>
                      <a:pt x="85" y="117"/>
                    </a:moveTo>
                    <a:lnTo>
                      <a:pt x="85" y="117"/>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66" name="Line 18">
                <a:extLst>
                  <a:ext uri="{FF2B5EF4-FFF2-40B4-BE49-F238E27FC236}">
                    <a16:creationId xmlns:a16="http://schemas.microsoft.com/office/drawing/2014/main" id="{9298437F-2395-4D79-9F76-E8B02461B773}"/>
                  </a:ext>
                </a:extLst>
              </p:cNvPr>
              <p:cNvSpPr>
                <a:spLocks noChangeShapeType="1"/>
              </p:cNvSpPr>
              <p:nvPr/>
            </p:nvSpPr>
            <p:spPr bwMode="auto">
              <a:xfrm>
                <a:off x="9964916" y="3316243"/>
                <a:ext cx="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67" name="Freeform 19">
                <a:extLst>
                  <a:ext uri="{FF2B5EF4-FFF2-40B4-BE49-F238E27FC236}">
                    <a16:creationId xmlns:a16="http://schemas.microsoft.com/office/drawing/2014/main" id="{4E9260CE-4975-4A3D-96A9-A7069F2AAD51}"/>
                  </a:ext>
                </a:extLst>
              </p:cNvPr>
              <p:cNvSpPr>
                <a:spLocks noEditPoints="1"/>
              </p:cNvSpPr>
              <p:nvPr/>
            </p:nvSpPr>
            <p:spPr bwMode="auto">
              <a:xfrm>
                <a:off x="9640708" y="3695634"/>
                <a:ext cx="200042" cy="200042"/>
              </a:xfrm>
              <a:custGeom>
                <a:avLst/>
                <a:gdLst>
                  <a:gd name="T0" fmla="*/ 115 w 230"/>
                  <a:gd name="T1" fmla="*/ 0 h 230"/>
                  <a:gd name="T2" fmla="*/ 92 w 230"/>
                  <a:gd name="T3" fmla="*/ 2 h 230"/>
                  <a:gd name="T4" fmla="*/ 71 w 230"/>
                  <a:gd name="T5" fmla="*/ 9 h 230"/>
                  <a:gd name="T6" fmla="*/ 50 w 230"/>
                  <a:gd name="T7" fmla="*/ 19 h 230"/>
                  <a:gd name="T8" fmla="*/ 34 w 230"/>
                  <a:gd name="T9" fmla="*/ 34 h 230"/>
                  <a:gd name="T10" fmla="*/ 19 w 230"/>
                  <a:gd name="T11" fmla="*/ 50 h 230"/>
                  <a:gd name="T12" fmla="*/ 9 w 230"/>
                  <a:gd name="T13" fmla="*/ 71 h 230"/>
                  <a:gd name="T14" fmla="*/ 2 w 230"/>
                  <a:gd name="T15" fmla="*/ 92 h 230"/>
                  <a:gd name="T16" fmla="*/ 0 w 230"/>
                  <a:gd name="T17" fmla="*/ 115 h 230"/>
                  <a:gd name="T18" fmla="*/ 1 w 230"/>
                  <a:gd name="T19" fmla="*/ 126 h 230"/>
                  <a:gd name="T20" fmla="*/ 6 w 230"/>
                  <a:gd name="T21" fmla="*/ 149 h 230"/>
                  <a:gd name="T22" fmla="*/ 14 w 230"/>
                  <a:gd name="T23" fmla="*/ 170 h 230"/>
                  <a:gd name="T24" fmla="*/ 26 w 230"/>
                  <a:gd name="T25" fmla="*/ 188 h 230"/>
                  <a:gd name="T26" fmla="*/ 42 w 230"/>
                  <a:gd name="T27" fmla="*/ 204 h 230"/>
                  <a:gd name="T28" fmla="*/ 60 w 230"/>
                  <a:gd name="T29" fmla="*/ 215 h 230"/>
                  <a:gd name="T30" fmla="*/ 81 w 230"/>
                  <a:gd name="T31" fmla="*/ 224 h 230"/>
                  <a:gd name="T32" fmla="*/ 104 w 230"/>
                  <a:gd name="T33" fmla="*/ 229 h 230"/>
                  <a:gd name="T34" fmla="*/ 115 w 230"/>
                  <a:gd name="T35" fmla="*/ 230 h 230"/>
                  <a:gd name="T36" fmla="*/ 138 w 230"/>
                  <a:gd name="T37" fmla="*/ 228 h 230"/>
                  <a:gd name="T38" fmla="*/ 160 w 230"/>
                  <a:gd name="T39" fmla="*/ 221 h 230"/>
                  <a:gd name="T40" fmla="*/ 179 w 230"/>
                  <a:gd name="T41" fmla="*/ 210 h 230"/>
                  <a:gd name="T42" fmla="*/ 196 w 230"/>
                  <a:gd name="T43" fmla="*/ 196 h 230"/>
                  <a:gd name="T44" fmla="*/ 210 w 230"/>
                  <a:gd name="T45" fmla="*/ 179 h 230"/>
                  <a:gd name="T46" fmla="*/ 221 w 230"/>
                  <a:gd name="T47" fmla="*/ 159 h 230"/>
                  <a:gd name="T48" fmla="*/ 228 w 230"/>
                  <a:gd name="T49" fmla="*/ 138 h 230"/>
                  <a:gd name="T50" fmla="*/ 230 w 230"/>
                  <a:gd name="T51" fmla="*/ 115 h 230"/>
                  <a:gd name="T52" fmla="*/ 229 w 230"/>
                  <a:gd name="T53" fmla="*/ 104 h 230"/>
                  <a:gd name="T54" fmla="*/ 225 w 230"/>
                  <a:gd name="T55" fmla="*/ 81 h 230"/>
                  <a:gd name="T56" fmla="*/ 215 w 230"/>
                  <a:gd name="T57" fmla="*/ 60 h 230"/>
                  <a:gd name="T58" fmla="*/ 204 w 230"/>
                  <a:gd name="T59" fmla="*/ 42 h 230"/>
                  <a:gd name="T60" fmla="*/ 188 w 230"/>
                  <a:gd name="T61" fmla="*/ 26 h 230"/>
                  <a:gd name="T62" fmla="*/ 170 w 230"/>
                  <a:gd name="T63" fmla="*/ 14 h 230"/>
                  <a:gd name="T64" fmla="*/ 149 w 230"/>
                  <a:gd name="T65" fmla="*/ 6 h 230"/>
                  <a:gd name="T66" fmla="*/ 126 w 230"/>
                  <a:gd name="T67" fmla="*/ 1 h 230"/>
                  <a:gd name="T68" fmla="*/ 115 w 230"/>
                  <a:gd name="T69" fmla="*/ 0 h 230"/>
                  <a:gd name="T70" fmla="*/ 115 w 230"/>
                  <a:gd name="T71" fmla="*/ 175 h 230"/>
                  <a:gd name="T72" fmla="*/ 91 w 230"/>
                  <a:gd name="T73" fmla="*/ 170 h 230"/>
                  <a:gd name="T74" fmla="*/ 72 w 230"/>
                  <a:gd name="T75" fmla="*/ 157 h 230"/>
                  <a:gd name="T76" fmla="*/ 59 w 230"/>
                  <a:gd name="T77" fmla="*/ 138 h 230"/>
                  <a:gd name="T78" fmla="*/ 55 w 230"/>
                  <a:gd name="T79" fmla="*/ 115 h 230"/>
                  <a:gd name="T80" fmla="*/ 56 w 230"/>
                  <a:gd name="T81" fmla="*/ 102 h 230"/>
                  <a:gd name="T82" fmla="*/ 65 w 230"/>
                  <a:gd name="T83" fmla="*/ 81 h 230"/>
                  <a:gd name="T84" fmla="*/ 81 w 230"/>
                  <a:gd name="T85" fmla="*/ 65 h 230"/>
                  <a:gd name="T86" fmla="*/ 103 w 230"/>
                  <a:gd name="T87" fmla="*/ 56 h 230"/>
                  <a:gd name="T88" fmla="*/ 115 w 230"/>
                  <a:gd name="T89" fmla="*/ 55 h 230"/>
                  <a:gd name="T90" fmla="*/ 138 w 230"/>
                  <a:gd name="T91" fmla="*/ 59 h 230"/>
                  <a:gd name="T92" fmla="*/ 157 w 230"/>
                  <a:gd name="T93" fmla="*/ 72 h 230"/>
                  <a:gd name="T94" fmla="*/ 170 w 230"/>
                  <a:gd name="T95" fmla="*/ 91 h 230"/>
                  <a:gd name="T96" fmla="*/ 175 w 230"/>
                  <a:gd name="T97" fmla="*/ 115 h 230"/>
                  <a:gd name="T98" fmla="*/ 174 w 230"/>
                  <a:gd name="T99" fmla="*/ 126 h 230"/>
                  <a:gd name="T100" fmla="*/ 165 w 230"/>
                  <a:gd name="T101" fmla="*/ 148 h 230"/>
                  <a:gd name="T102" fmla="*/ 148 w 230"/>
                  <a:gd name="T103" fmla="*/ 165 h 230"/>
                  <a:gd name="T104" fmla="*/ 126 w 230"/>
                  <a:gd name="T105" fmla="*/ 174 h 230"/>
                  <a:gd name="T106" fmla="*/ 115 w 230"/>
                  <a:gd name="T107" fmla="*/ 175 h 230"/>
                  <a:gd name="T108" fmla="*/ 115 w 230"/>
                  <a:gd name="T109" fmla="*/ 175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0" h="230">
                    <a:moveTo>
                      <a:pt x="115" y="0"/>
                    </a:moveTo>
                    <a:lnTo>
                      <a:pt x="115" y="0"/>
                    </a:lnTo>
                    <a:lnTo>
                      <a:pt x="104" y="1"/>
                    </a:lnTo>
                    <a:lnTo>
                      <a:pt x="92" y="2"/>
                    </a:lnTo>
                    <a:lnTo>
                      <a:pt x="81" y="6"/>
                    </a:lnTo>
                    <a:lnTo>
                      <a:pt x="71" y="9"/>
                    </a:lnTo>
                    <a:lnTo>
                      <a:pt x="60" y="14"/>
                    </a:lnTo>
                    <a:lnTo>
                      <a:pt x="50" y="19"/>
                    </a:lnTo>
                    <a:lnTo>
                      <a:pt x="42" y="26"/>
                    </a:lnTo>
                    <a:lnTo>
                      <a:pt x="34" y="34"/>
                    </a:lnTo>
                    <a:lnTo>
                      <a:pt x="26" y="42"/>
                    </a:lnTo>
                    <a:lnTo>
                      <a:pt x="19" y="50"/>
                    </a:lnTo>
                    <a:lnTo>
                      <a:pt x="14" y="60"/>
                    </a:lnTo>
                    <a:lnTo>
                      <a:pt x="9" y="71"/>
                    </a:lnTo>
                    <a:lnTo>
                      <a:pt x="6" y="81"/>
                    </a:lnTo>
                    <a:lnTo>
                      <a:pt x="2" y="92"/>
                    </a:lnTo>
                    <a:lnTo>
                      <a:pt x="1" y="104"/>
                    </a:lnTo>
                    <a:lnTo>
                      <a:pt x="0" y="115"/>
                    </a:lnTo>
                    <a:lnTo>
                      <a:pt x="0" y="115"/>
                    </a:lnTo>
                    <a:lnTo>
                      <a:pt x="1" y="126"/>
                    </a:lnTo>
                    <a:lnTo>
                      <a:pt x="2" y="138"/>
                    </a:lnTo>
                    <a:lnTo>
                      <a:pt x="6" y="149"/>
                    </a:lnTo>
                    <a:lnTo>
                      <a:pt x="9" y="159"/>
                    </a:lnTo>
                    <a:lnTo>
                      <a:pt x="14" y="170"/>
                    </a:lnTo>
                    <a:lnTo>
                      <a:pt x="19" y="179"/>
                    </a:lnTo>
                    <a:lnTo>
                      <a:pt x="26" y="188"/>
                    </a:lnTo>
                    <a:lnTo>
                      <a:pt x="34" y="196"/>
                    </a:lnTo>
                    <a:lnTo>
                      <a:pt x="42" y="204"/>
                    </a:lnTo>
                    <a:lnTo>
                      <a:pt x="50" y="210"/>
                    </a:lnTo>
                    <a:lnTo>
                      <a:pt x="60" y="215"/>
                    </a:lnTo>
                    <a:lnTo>
                      <a:pt x="71" y="221"/>
                    </a:lnTo>
                    <a:lnTo>
                      <a:pt x="81" y="224"/>
                    </a:lnTo>
                    <a:lnTo>
                      <a:pt x="92" y="228"/>
                    </a:lnTo>
                    <a:lnTo>
                      <a:pt x="104" y="229"/>
                    </a:lnTo>
                    <a:lnTo>
                      <a:pt x="115" y="230"/>
                    </a:lnTo>
                    <a:lnTo>
                      <a:pt x="115" y="230"/>
                    </a:lnTo>
                    <a:lnTo>
                      <a:pt x="126" y="229"/>
                    </a:lnTo>
                    <a:lnTo>
                      <a:pt x="138" y="228"/>
                    </a:lnTo>
                    <a:lnTo>
                      <a:pt x="149" y="224"/>
                    </a:lnTo>
                    <a:lnTo>
                      <a:pt x="160" y="221"/>
                    </a:lnTo>
                    <a:lnTo>
                      <a:pt x="170" y="215"/>
                    </a:lnTo>
                    <a:lnTo>
                      <a:pt x="179" y="210"/>
                    </a:lnTo>
                    <a:lnTo>
                      <a:pt x="188" y="204"/>
                    </a:lnTo>
                    <a:lnTo>
                      <a:pt x="196" y="196"/>
                    </a:lnTo>
                    <a:lnTo>
                      <a:pt x="204" y="188"/>
                    </a:lnTo>
                    <a:lnTo>
                      <a:pt x="210" y="179"/>
                    </a:lnTo>
                    <a:lnTo>
                      <a:pt x="215" y="170"/>
                    </a:lnTo>
                    <a:lnTo>
                      <a:pt x="221" y="159"/>
                    </a:lnTo>
                    <a:lnTo>
                      <a:pt x="225" y="149"/>
                    </a:lnTo>
                    <a:lnTo>
                      <a:pt x="228" y="138"/>
                    </a:lnTo>
                    <a:lnTo>
                      <a:pt x="229" y="126"/>
                    </a:lnTo>
                    <a:lnTo>
                      <a:pt x="230" y="115"/>
                    </a:lnTo>
                    <a:lnTo>
                      <a:pt x="230" y="115"/>
                    </a:lnTo>
                    <a:lnTo>
                      <a:pt x="229" y="104"/>
                    </a:lnTo>
                    <a:lnTo>
                      <a:pt x="228" y="92"/>
                    </a:lnTo>
                    <a:lnTo>
                      <a:pt x="225" y="81"/>
                    </a:lnTo>
                    <a:lnTo>
                      <a:pt x="221" y="71"/>
                    </a:lnTo>
                    <a:lnTo>
                      <a:pt x="215" y="60"/>
                    </a:lnTo>
                    <a:lnTo>
                      <a:pt x="210" y="50"/>
                    </a:lnTo>
                    <a:lnTo>
                      <a:pt x="204" y="42"/>
                    </a:lnTo>
                    <a:lnTo>
                      <a:pt x="196" y="34"/>
                    </a:lnTo>
                    <a:lnTo>
                      <a:pt x="188" y="26"/>
                    </a:lnTo>
                    <a:lnTo>
                      <a:pt x="179" y="19"/>
                    </a:lnTo>
                    <a:lnTo>
                      <a:pt x="170" y="14"/>
                    </a:lnTo>
                    <a:lnTo>
                      <a:pt x="160" y="9"/>
                    </a:lnTo>
                    <a:lnTo>
                      <a:pt x="149" y="6"/>
                    </a:lnTo>
                    <a:lnTo>
                      <a:pt x="138" y="2"/>
                    </a:lnTo>
                    <a:lnTo>
                      <a:pt x="126" y="1"/>
                    </a:lnTo>
                    <a:lnTo>
                      <a:pt x="115" y="0"/>
                    </a:lnTo>
                    <a:lnTo>
                      <a:pt x="115" y="0"/>
                    </a:lnTo>
                    <a:close/>
                    <a:moveTo>
                      <a:pt x="115" y="175"/>
                    </a:moveTo>
                    <a:lnTo>
                      <a:pt x="115" y="175"/>
                    </a:lnTo>
                    <a:lnTo>
                      <a:pt x="103" y="174"/>
                    </a:lnTo>
                    <a:lnTo>
                      <a:pt x="91" y="170"/>
                    </a:lnTo>
                    <a:lnTo>
                      <a:pt x="81" y="165"/>
                    </a:lnTo>
                    <a:lnTo>
                      <a:pt x="72" y="157"/>
                    </a:lnTo>
                    <a:lnTo>
                      <a:pt x="65" y="148"/>
                    </a:lnTo>
                    <a:lnTo>
                      <a:pt x="59" y="138"/>
                    </a:lnTo>
                    <a:lnTo>
                      <a:pt x="56" y="126"/>
                    </a:lnTo>
                    <a:lnTo>
                      <a:pt x="55" y="115"/>
                    </a:lnTo>
                    <a:lnTo>
                      <a:pt x="55" y="115"/>
                    </a:lnTo>
                    <a:lnTo>
                      <a:pt x="56" y="102"/>
                    </a:lnTo>
                    <a:lnTo>
                      <a:pt x="59" y="91"/>
                    </a:lnTo>
                    <a:lnTo>
                      <a:pt x="65" y="81"/>
                    </a:lnTo>
                    <a:lnTo>
                      <a:pt x="72" y="72"/>
                    </a:lnTo>
                    <a:lnTo>
                      <a:pt x="81" y="65"/>
                    </a:lnTo>
                    <a:lnTo>
                      <a:pt x="91" y="59"/>
                    </a:lnTo>
                    <a:lnTo>
                      <a:pt x="103" y="56"/>
                    </a:lnTo>
                    <a:lnTo>
                      <a:pt x="115" y="55"/>
                    </a:lnTo>
                    <a:lnTo>
                      <a:pt x="115" y="55"/>
                    </a:lnTo>
                    <a:lnTo>
                      <a:pt x="126" y="56"/>
                    </a:lnTo>
                    <a:lnTo>
                      <a:pt x="138" y="59"/>
                    </a:lnTo>
                    <a:lnTo>
                      <a:pt x="148" y="65"/>
                    </a:lnTo>
                    <a:lnTo>
                      <a:pt x="157" y="72"/>
                    </a:lnTo>
                    <a:lnTo>
                      <a:pt x="165" y="81"/>
                    </a:lnTo>
                    <a:lnTo>
                      <a:pt x="170" y="91"/>
                    </a:lnTo>
                    <a:lnTo>
                      <a:pt x="174" y="102"/>
                    </a:lnTo>
                    <a:lnTo>
                      <a:pt x="175" y="115"/>
                    </a:lnTo>
                    <a:lnTo>
                      <a:pt x="175" y="115"/>
                    </a:lnTo>
                    <a:lnTo>
                      <a:pt x="174" y="126"/>
                    </a:lnTo>
                    <a:lnTo>
                      <a:pt x="170" y="138"/>
                    </a:lnTo>
                    <a:lnTo>
                      <a:pt x="165" y="148"/>
                    </a:lnTo>
                    <a:lnTo>
                      <a:pt x="157" y="157"/>
                    </a:lnTo>
                    <a:lnTo>
                      <a:pt x="148" y="165"/>
                    </a:lnTo>
                    <a:lnTo>
                      <a:pt x="138" y="170"/>
                    </a:lnTo>
                    <a:lnTo>
                      <a:pt x="126" y="174"/>
                    </a:lnTo>
                    <a:lnTo>
                      <a:pt x="115" y="175"/>
                    </a:lnTo>
                    <a:lnTo>
                      <a:pt x="115" y="175"/>
                    </a:lnTo>
                    <a:close/>
                    <a:moveTo>
                      <a:pt x="115" y="175"/>
                    </a:moveTo>
                    <a:lnTo>
                      <a:pt x="115" y="175"/>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68" name="Line 22">
                <a:extLst>
                  <a:ext uri="{FF2B5EF4-FFF2-40B4-BE49-F238E27FC236}">
                    <a16:creationId xmlns:a16="http://schemas.microsoft.com/office/drawing/2014/main" id="{63BA85A1-DF92-4EEC-8E34-4BE3C3D00BB8}"/>
                  </a:ext>
                </a:extLst>
              </p:cNvPr>
              <p:cNvSpPr>
                <a:spLocks noChangeShapeType="1"/>
              </p:cNvSpPr>
              <p:nvPr/>
            </p:nvSpPr>
            <p:spPr bwMode="auto">
              <a:xfrm>
                <a:off x="9744177" y="3847392"/>
                <a:ext cx="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69" name="Freeform 23">
                <a:extLst>
                  <a:ext uri="{FF2B5EF4-FFF2-40B4-BE49-F238E27FC236}">
                    <a16:creationId xmlns:a16="http://schemas.microsoft.com/office/drawing/2014/main" id="{BFC1F81C-FBF6-4AEE-948C-E087D49F9BA5}"/>
                  </a:ext>
                </a:extLst>
              </p:cNvPr>
              <p:cNvSpPr>
                <a:spLocks noEditPoints="1"/>
              </p:cNvSpPr>
              <p:nvPr/>
            </p:nvSpPr>
            <p:spPr bwMode="auto">
              <a:xfrm>
                <a:off x="9895935" y="3723227"/>
                <a:ext cx="144857" cy="144857"/>
              </a:xfrm>
              <a:custGeom>
                <a:avLst/>
                <a:gdLst>
                  <a:gd name="T0" fmla="*/ 85 w 171"/>
                  <a:gd name="T1" fmla="*/ 0 h 170"/>
                  <a:gd name="T2" fmla="*/ 68 w 171"/>
                  <a:gd name="T3" fmla="*/ 1 h 170"/>
                  <a:gd name="T4" fmla="*/ 52 w 171"/>
                  <a:gd name="T5" fmla="*/ 6 h 170"/>
                  <a:gd name="T6" fmla="*/ 37 w 171"/>
                  <a:gd name="T7" fmla="*/ 13 h 170"/>
                  <a:gd name="T8" fmla="*/ 25 w 171"/>
                  <a:gd name="T9" fmla="*/ 25 h 170"/>
                  <a:gd name="T10" fmla="*/ 15 w 171"/>
                  <a:gd name="T11" fmla="*/ 37 h 170"/>
                  <a:gd name="T12" fmla="*/ 7 w 171"/>
                  <a:gd name="T13" fmla="*/ 52 h 170"/>
                  <a:gd name="T14" fmla="*/ 2 w 171"/>
                  <a:gd name="T15" fmla="*/ 68 h 170"/>
                  <a:gd name="T16" fmla="*/ 0 w 171"/>
                  <a:gd name="T17" fmla="*/ 85 h 170"/>
                  <a:gd name="T18" fmla="*/ 0 w 171"/>
                  <a:gd name="T19" fmla="*/ 93 h 170"/>
                  <a:gd name="T20" fmla="*/ 3 w 171"/>
                  <a:gd name="T21" fmla="*/ 110 h 170"/>
                  <a:gd name="T22" fmla="*/ 10 w 171"/>
                  <a:gd name="T23" fmla="*/ 126 h 170"/>
                  <a:gd name="T24" fmla="*/ 19 w 171"/>
                  <a:gd name="T25" fmla="*/ 140 h 170"/>
                  <a:gd name="T26" fmla="*/ 31 w 171"/>
                  <a:gd name="T27" fmla="*/ 151 h 170"/>
                  <a:gd name="T28" fmla="*/ 44 w 171"/>
                  <a:gd name="T29" fmla="*/ 160 h 170"/>
                  <a:gd name="T30" fmla="*/ 60 w 171"/>
                  <a:gd name="T31" fmla="*/ 167 h 170"/>
                  <a:gd name="T32" fmla="*/ 77 w 171"/>
                  <a:gd name="T33" fmla="*/ 170 h 170"/>
                  <a:gd name="T34" fmla="*/ 85 w 171"/>
                  <a:gd name="T35" fmla="*/ 170 h 170"/>
                  <a:gd name="T36" fmla="*/ 102 w 171"/>
                  <a:gd name="T37" fmla="*/ 168 h 170"/>
                  <a:gd name="T38" fmla="*/ 118 w 171"/>
                  <a:gd name="T39" fmla="*/ 164 h 170"/>
                  <a:gd name="T40" fmla="*/ 133 w 171"/>
                  <a:gd name="T41" fmla="*/ 156 h 170"/>
                  <a:gd name="T42" fmla="*/ 146 w 171"/>
                  <a:gd name="T43" fmla="*/ 145 h 170"/>
                  <a:gd name="T44" fmla="*/ 157 w 171"/>
                  <a:gd name="T45" fmla="*/ 133 h 170"/>
                  <a:gd name="T46" fmla="*/ 164 w 171"/>
                  <a:gd name="T47" fmla="*/ 118 h 170"/>
                  <a:gd name="T48" fmla="*/ 170 w 171"/>
                  <a:gd name="T49" fmla="*/ 102 h 170"/>
                  <a:gd name="T50" fmla="*/ 171 w 171"/>
                  <a:gd name="T51" fmla="*/ 85 h 170"/>
                  <a:gd name="T52" fmla="*/ 171 w 171"/>
                  <a:gd name="T53" fmla="*/ 76 h 170"/>
                  <a:gd name="T54" fmla="*/ 167 w 171"/>
                  <a:gd name="T55" fmla="*/ 59 h 170"/>
                  <a:gd name="T56" fmla="*/ 161 w 171"/>
                  <a:gd name="T57" fmla="*/ 44 h 170"/>
                  <a:gd name="T58" fmla="*/ 151 w 171"/>
                  <a:gd name="T59" fmla="*/ 30 h 170"/>
                  <a:gd name="T60" fmla="*/ 140 w 171"/>
                  <a:gd name="T61" fmla="*/ 19 h 170"/>
                  <a:gd name="T62" fmla="*/ 126 w 171"/>
                  <a:gd name="T63" fmla="*/ 10 h 170"/>
                  <a:gd name="T64" fmla="*/ 112 w 171"/>
                  <a:gd name="T65" fmla="*/ 3 h 170"/>
                  <a:gd name="T66" fmla="*/ 94 w 171"/>
                  <a:gd name="T67" fmla="*/ 0 h 170"/>
                  <a:gd name="T68" fmla="*/ 85 w 171"/>
                  <a:gd name="T69" fmla="*/ 0 h 170"/>
                  <a:gd name="T70" fmla="*/ 85 w 171"/>
                  <a:gd name="T71" fmla="*/ 116 h 170"/>
                  <a:gd name="T72" fmla="*/ 74 w 171"/>
                  <a:gd name="T73" fmla="*/ 113 h 170"/>
                  <a:gd name="T74" fmla="*/ 64 w 171"/>
                  <a:gd name="T75" fmla="*/ 107 h 170"/>
                  <a:gd name="T76" fmla="*/ 57 w 171"/>
                  <a:gd name="T77" fmla="*/ 96 h 170"/>
                  <a:gd name="T78" fmla="*/ 55 w 171"/>
                  <a:gd name="T79" fmla="*/ 85 h 170"/>
                  <a:gd name="T80" fmla="*/ 56 w 171"/>
                  <a:gd name="T81" fmla="*/ 78 h 170"/>
                  <a:gd name="T82" fmla="*/ 60 w 171"/>
                  <a:gd name="T83" fmla="*/ 68 h 170"/>
                  <a:gd name="T84" fmla="*/ 68 w 171"/>
                  <a:gd name="T85" fmla="*/ 59 h 170"/>
                  <a:gd name="T86" fmla="*/ 80 w 171"/>
                  <a:gd name="T87" fmla="*/ 54 h 170"/>
                  <a:gd name="T88" fmla="*/ 85 w 171"/>
                  <a:gd name="T89" fmla="*/ 54 h 170"/>
                  <a:gd name="T90" fmla="*/ 98 w 171"/>
                  <a:gd name="T91" fmla="*/ 57 h 170"/>
                  <a:gd name="T92" fmla="*/ 107 w 171"/>
                  <a:gd name="T93" fmla="*/ 63 h 170"/>
                  <a:gd name="T94" fmla="*/ 114 w 171"/>
                  <a:gd name="T95" fmla="*/ 72 h 170"/>
                  <a:gd name="T96" fmla="*/ 116 w 171"/>
                  <a:gd name="T97" fmla="*/ 85 h 170"/>
                  <a:gd name="T98" fmla="*/ 116 w 171"/>
                  <a:gd name="T99" fmla="*/ 91 h 170"/>
                  <a:gd name="T100" fmla="*/ 112 w 171"/>
                  <a:gd name="T101" fmla="*/ 102 h 170"/>
                  <a:gd name="T102" fmla="*/ 102 w 171"/>
                  <a:gd name="T103" fmla="*/ 110 h 170"/>
                  <a:gd name="T104" fmla="*/ 92 w 171"/>
                  <a:gd name="T105" fmla="*/ 115 h 170"/>
                  <a:gd name="T106" fmla="*/ 85 w 171"/>
                  <a:gd name="T107" fmla="*/ 116 h 170"/>
                  <a:gd name="T108" fmla="*/ 85 w 171"/>
                  <a:gd name="T109" fmla="*/ 116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1" h="170">
                    <a:moveTo>
                      <a:pt x="85" y="0"/>
                    </a:moveTo>
                    <a:lnTo>
                      <a:pt x="85" y="0"/>
                    </a:lnTo>
                    <a:lnTo>
                      <a:pt x="77" y="0"/>
                    </a:lnTo>
                    <a:lnTo>
                      <a:pt x="68" y="1"/>
                    </a:lnTo>
                    <a:lnTo>
                      <a:pt x="60" y="3"/>
                    </a:lnTo>
                    <a:lnTo>
                      <a:pt x="52" y="6"/>
                    </a:lnTo>
                    <a:lnTo>
                      <a:pt x="44" y="10"/>
                    </a:lnTo>
                    <a:lnTo>
                      <a:pt x="37" y="13"/>
                    </a:lnTo>
                    <a:lnTo>
                      <a:pt x="31" y="19"/>
                    </a:lnTo>
                    <a:lnTo>
                      <a:pt x="25" y="25"/>
                    </a:lnTo>
                    <a:lnTo>
                      <a:pt x="19" y="30"/>
                    </a:lnTo>
                    <a:lnTo>
                      <a:pt x="15" y="37"/>
                    </a:lnTo>
                    <a:lnTo>
                      <a:pt x="10" y="44"/>
                    </a:lnTo>
                    <a:lnTo>
                      <a:pt x="7" y="52"/>
                    </a:lnTo>
                    <a:lnTo>
                      <a:pt x="3" y="59"/>
                    </a:lnTo>
                    <a:lnTo>
                      <a:pt x="2" y="68"/>
                    </a:lnTo>
                    <a:lnTo>
                      <a:pt x="0" y="76"/>
                    </a:lnTo>
                    <a:lnTo>
                      <a:pt x="0" y="85"/>
                    </a:lnTo>
                    <a:lnTo>
                      <a:pt x="0" y="85"/>
                    </a:lnTo>
                    <a:lnTo>
                      <a:pt x="0" y="93"/>
                    </a:lnTo>
                    <a:lnTo>
                      <a:pt x="2" y="102"/>
                    </a:lnTo>
                    <a:lnTo>
                      <a:pt x="3" y="110"/>
                    </a:lnTo>
                    <a:lnTo>
                      <a:pt x="7" y="118"/>
                    </a:lnTo>
                    <a:lnTo>
                      <a:pt x="10" y="126"/>
                    </a:lnTo>
                    <a:lnTo>
                      <a:pt x="15" y="133"/>
                    </a:lnTo>
                    <a:lnTo>
                      <a:pt x="19" y="140"/>
                    </a:lnTo>
                    <a:lnTo>
                      <a:pt x="25" y="145"/>
                    </a:lnTo>
                    <a:lnTo>
                      <a:pt x="31" y="151"/>
                    </a:lnTo>
                    <a:lnTo>
                      <a:pt x="37" y="156"/>
                    </a:lnTo>
                    <a:lnTo>
                      <a:pt x="44" y="160"/>
                    </a:lnTo>
                    <a:lnTo>
                      <a:pt x="52" y="164"/>
                    </a:lnTo>
                    <a:lnTo>
                      <a:pt x="60" y="167"/>
                    </a:lnTo>
                    <a:lnTo>
                      <a:pt x="68" y="168"/>
                    </a:lnTo>
                    <a:lnTo>
                      <a:pt x="77" y="170"/>
                    </a:lnTo>
                    <a:lnTo>
                      <a:pt x="85" y="170"/>
                    </a:lnTo>
                    <a:lnTo>
                      <a:pt x="85" y="170"/>
                    </a:lnTo>
                    <a:lnTo>
                      <a:pt x="94" y="170"/>
                    </a:lnTo>
                    <a:lnTo>
                      <a:pt x="102" y="168"/>
                    </a:lnTo>
                    <a:lnTo>
                      <a:pt x="112" y="167"/>
                    </a:lnTo>
                    <a:lnTo>
                      <a:pt x="118" y="164"/>
                    </a:lnTo>
                    <a:lnTo>
                      <a:pt x="126" y="160"/>
                    </a:lnTo>
                    <a:lnTo>
                      <a:pt x="133" y="156"/>
                    </a:lnTo>
                    <a:lnTo>
                      <a:pt x="140" y="151"/>
                    </a:lnTo>
                    <a:lnTo>
                      <a:pt x="146" y="145"/>
                    </a:lnTo>
                    <a:lnTo>
                      <a:pt x="151" y="140"/>
                    </a:lnTo>
                    <a:lnTo>
                      <a:pt x="157" y="133"/>
                    </a:lnTo>
                    <a:lnTo>
                      <a:pt x="161" y="126"/>
                    </a:lnTo>
                    <a:lnTo>
                      <a:pt x="164" y="118"/>
                    </a:lnTo>
                    <a:lnTo>
                      <a:pt x="167" y="110"/>
                    </a:lnTo>
                    <a:lnTo>
                      <a:pt x="170" y="102"/>
                    </a:lnTo>
                    <a:lnTo>
                      <a:pt x="171" y="93"/>
                    </a:lnTo>
                    <a:lnTo>
                      <a:pt x="171" y="85"/>
                    </a:lnTo>
                    <a:lnTo>
                      <a:pt x="171" y="85"/>
                    </a:lnTo>
                    <a:lnTo>
                      <a:pt x="171" y="76"/>
                    </a:lnTo>
                    <a:lnTo>
                      <a:pt x="170" y="68"/>
                    </a:lnTo>
                    <a:lnTo>
                      <a:pt x="167" y="59"/>
                    </a:lnTo>
                    <a:lnTo>
                      <a:pt x="164" y="52"/>
                    </a:lnTo>
                    <a:lnTo>
                      <a:pt x="161" y="44"/>
                    </a:lnTo>
                    <a:lnTo>
                      <a:pt x="157" y="37"/>
                    </a:lnTo>
                    <a:lnTo>
                      <a:pt x="151" y="30"/>
                    </a:lnTo>
                    <a:lnTo>
                      <a:pt x="146" y="25"/>
                    </a:lnTo>
                    <a:lnTo>
                      <a:pt x="140" y="19"/>
                    </a:lnTo>
                    <a:lnTo>
                      <a:pt x="133" y="13"/>
                    </a:lnTo>
                    <a:lnTo>
                      <a:pt x="126" y="10"/>
                    </a:lnTo>
                    <a:lnTo>
                      <a:pt x="118" y="6"/>
                    </a:lnTo>
                    <a:lnTo>
                      <a:pt x="112" y="3"/>
                    </a:lnTo>
                    <a:lnTo>
                      <a:pt x="102" y="1"/>
                    </a:lnTo>
                    <a:lnTo>
                      <a:pt x="94" y="0"/>
                    </a:lnTo>
                    <a:lnTo>
                      <a:pt x="85" y="0"/>
                    </a:lnTo>
                    <a:lnTo>
                      <a:pt x="85" y="0"/>
                    </a:lnTo>
                    <a:close/>
                    <a:moveTo>
                      <a:pt x="85" y="116"/>
                    </a:moveTo>
                    <a:lnTo>
                      <a:pt x="85" y="116"/>
                    </a:lnTo>
                    <a:lnTo>
                      <a:pt x="80" y="115"/>
                    </a:lnTo>
                    <a:lnTo>
                      <a:pt x="74" y="113"/>
                    </a:lnTo>
                    <a:lnTo>
                      <a:pt x="68" y="110"/>
                    </a:lnTo>
                    <a:lnTo>
                      <a:pt x="64" y="107"/>
                    </a:lnTo>
                    <a:lnTo>
                      <a:pt x="60" y="102"/>
                    </a:lnTo>
                    <a:lnTo>
                      <a:pt x="57" y="96"/>
                    </a:lnTo>
                    <a:lnTo>
                      <a:pt x="56" y="91"/>
                    </a:lnTo>
                    <a:lnTo>
                      <a:pt x="55" y="85"/>
                    </a:lnTo>
                    <a:lnTo>
                      <a:pt x="55" y="85"/>
                    </a:lnTo>
                    <a:lnTo>
                      <a:pt x="56" y="78"/>
                    </a:lnTo>
                    <a:lnTo>
                      <a:pt x="57" y="72"/>
                    </a:lnTo>
                    <a:lnTo>
                      <a:pt x="60" y="68"/>
                    </a:lnTo>
                    <a:lnTo>
                      <a:pt x="64" y="63"/>
                    </a:lnTo>
                    <a:lnTo>
                      <a:pt x="68" y="59"/>
                    </a:lnTo>
                    <a:lnTo>
                      <a:pt x="74" y="57"/>
                    </a:lnTo>
                    <a:lnTo>
                      <a:pt x="80" y="54"/>
                    </a:lnTo>
                    <a:lnTo>
                      <a:pt x="85" y="54"/>
                    </a:lnTo>
                    <a:lnTo>
                      <a:pt x="85" y="54"/>
                    </a:lnTo>
                    <a:lnTo>
                      <a:pt x="92" y="54"/>
                    </a:lnTo>
                    <a:lnTo>
                      <a:pt x="98" y="57"/>
                    </a:lnTo>
                    <a:lnTo>
                      <a:pt x="102" y="59"/>
                    </a:lnTo>
                    <a:lnTo>
                      <a:pt x="107" y="63"/>
                    </a:lnTo>
                    <a:lnTo>
                      <a:pt x="112" y="68"/>
                    </a:lnTo>
                    <a:lnTo>
                      <a:pt x="114" y="72"/>
                    </a:lnTo>
                    <a:lnTo>
                      <a:pt x="116" y="78"/>
                    </a:lnTo>
                    <a:lnTo>
                      <a:pt x="116" y="85"/>
                    </a:lnTo>
                    <a:lnTo>
                      <a:pt x="116" y="85"/>
                    </a:lnTo>
                    <a:lnTo>
                      <a:pt x="116" y="91"/>
                    </a:lnTo>
                    <a:lnTo>
                      <a:pt x="114" y="96"/>
                    </a:lnTo>
                    <a:lnTo>
                      <a:pt x="112" y="102"/>
                    </a:lnTo>
                    <a:lnTo>
                      <a:pt x="107" y="107"/>
                    </a:lnTo>
                    <a:lnTo>
                      <a:pt x="102" y="110"/>
                    </a:lnTo>
                    <a:lnTo>
                      <a:pt x="98" y="113"/>
                    </a:lnTo>
                    <a:lnTo>
                      <a:pt x="92" y="115"/>
                    </a:lnTo>
                    <a:lnTo>
                      <a:pt x="85" y="116"/>
                    </a:lnTo>
                    <a:lnTo>
                      <a:pt x="85" y="116"/>
                    </a:lnTo>
                    <a:close/>
                    <a:moveTo>
                      <a:pt x="85" y="116"/>
                    </a:moveTo>
                    <a:lnTo>
                      <a:pt x="85" y="116"/>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02" name="Line 26">
                <a:extLst>
                  <a:ext uri="{FF2B5EF4-FFF2-40B4-BE49-F238E27FC236}">
                    <a16:creationId xmlns:a16="http://schemas.microsoft.com/office/drawing/2014/main" id="{32D69CD5-39CF-4B1B-87B1-2BF51C7A3E5C}"/>
                  </a:ext>
                </a:extLst>
              </p:cNvPr>
              <p:cNvSpPr>
                <a:spLocks noChangeShapeType="1"/>
              </p:cNvSpPr>
              <p:nvPr/>
            </p:nvSpPr>
            <p:spPr bwMode="auto">
              <a:xfrm>
                <a:off x="9964916" y="3819800"/>
                <a:ext cx="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03" name="Freeform 27">
                <a:extLst>
                  <a:ext uri="{FF2B5EF4-FFF2-40B4-BE49-F238E27FC236}">
                    <a16:creationId xmlns:a16="http://schemas.microsoft.com/office/drawing/2014/main" id="{64FCACB4-BC0B-438F-8836-11D13BA34F63}"/>
                  </a:ext>
                </a:extLst>
              </p:cNvPr>
              <p:cNvSpPr>
                <a:spLocks noEditPoints="1"/>
              </p:cNvSpPr>
              <p:nvPr/>
            </p:nvSpPr>
            <p:spPr bwMode="auto">
              <a:xfrm>
                <a:off x="10095981" y="3819800"/>
                <a:ext cx="876053" cy="48284"/>
              </a:xfrm>
              <a:custGeom>
                <a:avLst/>
                <a:gdLst>
                  <a:gd name="T0" fmla="*/ 991 w 1019"/>
                  <a:gd name="T1" fmla="*/ 0 h 54"/>
                  <a:gd name="T2" fmla="*/ 28 w 1019"/>
                  <a:gd name="T3" fmla="*/ 0 h 54"/>
                  <a:gd name="T4" fmla="*/ 28 w 1019"/>
                  <a:gd name="T5" fmla="*/ 0 h 54"/>
                  <a:gd name="T6" fmla="*/ 22 w 1019"/>
                  <a:gd name="T7" fmla="*/ 0 h 54"/>
                  <a:gd name="T8" fmla="*/ 16 w 1019"/>
                  <a:gd name="T9" fmla="*/ 2 h 54"/>
                  <a:gd name="T10" fmla="*/ 12 w 1019"/>
                  <a:gd name="T11" fmla="*/ 4 h 54"/>
                  <a:gd name="T12" fmla="*/ 8 w 1019"/>
                  <a:gd name="T13" fmla="*/ 8 h 54"/>
                  <a:gd name="T14" fmla="*/ 5 w 1019"/>
                  <a:gd name="T15" fmla="*/ 12 h 54"/>
                  <a:gd name="T16" fmla="*/ 3 w 1019"/>
                  <a:gd name="T17" fmla="*/ 17 h 54"/>
                  <a:gd name="T18" fmla="*/ 0 w 1019"/>
                  <a:gd name="T19" fmla="*/ 21 h 54"/>
                  <a:gd name="T20" fmla="*/ 0 w 1019"/>
                  <a:gd name="T21" fmla="*/ 27 h 54"/>
                  <a:gd name="T22" fmla="*/ 0 w 1019"/>
                  <a:gd name="T23" fmla="*/ 27 h 54"/>
                  <a:gd name="T24" fmla="*/ 0 w 1019"/>
                  <a:gd name="T25" fmla="*/ 33 h 54"/>
                  <a:gd name="T26" fmla="*/ 3 w 1019"/>
                  <a:gd name="T27" fmla="*/ 37 h 54"/>
                  <a:gd name="T28" fmla="*/ 5 w 1019"/>
                  <a:gd name="T29" fmla="*/ 42 h 54"/>
                  <a:gd name="T30" fmla="*/ 8 w 1019"/>
                  <a:gd name="T31" fmla="*/ 46 h 54"/>
                  <a:gd name="T32" fmla="*/ 12 w 1019"/>
                  <a:gd name="T33" fmla="*/ 50 h 54"/>
                  <a:gd name="T34" fmla="*/ 16 w 1019"/>
                  <a:gd name="T35" fmla="*/ 52 h 54"/>
                  <a:gd name="T36" fmla="*/ 22 w 1019"/>
                  <a:gd name="T37" fmla="*/ 54 h 54"/>
                  <a:gd name="T38" fmla="*/ 28 w 1019"/>
                  <a:gd name="T39" fmla="*/ 54 h 54"/>
                  <a:gd name="T40" fmla="*/ 991 w 1019"/>
                  <a:gd name="T41" fmla="*/ 54 h 54"/>
                  <a:gd name="T42" fmla="*/ 991 w 1019"/>
                  <a:gd name="T43" fmla="*/ 54 h 54"/>
                  <a:gd name="T44" fmla="*/ 996 w 1019"/>
                  <a:gd name="T45" fmla="*/ 54 h 54"/>
                  <a:gd name="T46" fmla="*/ 1001 w 1019"/>
                  <a:gd name="T47" fmla="*/ 52 h 54"/>
                  <a:gd name="T48" fmla="*/ 1006 w 1019"/>
                  <a:gd name="T49" fmla="*/ 50 h 54"/>
                  <a:gd name="T50" fmla="*/ 1011 w 1019"/>
                  <a:gd name="T51" fmla="*/ 46 h 54"/>
                  <a:gd name="T52" fmla="*/ 1013 w 1019"/>
                  <a:gd name="T53" fmla="*/ 42 h 54"/>
                  <a:gd name="T54" fmla="*/ 1016 w 1019"/>
                  <a:gd name="T55" fmla="*/ 37 h 54"/>
                  <a:gd name="T56" fmla="*/ 1017 w 1019"/>
                  <a:gd name="T57" fmla="*/ 33 h 54"/>
                  <a:gd name="T58" fmla="*/ 1019 w 1019"/>
                  <a:gd name="T59" fmla="*/ 27 h 54"/>
                  <a:gd name="T60" fmla="*/ 1019 w 1019"/>
                  <a:gd name="T61" fmla="*/ 27 h 54"/>
                  <a:gd name="T62" fmla="*/ 1017 w 1019"/>
                  <a:gd name="T63" fmla="*/ 21 h 54"/>
                  <a:gd name="T64" fmla="*/ 1016 w 1019"/>
                  <a:gd name="T65" fmla="*/ 17 h 54"/>
                  <a:gd name="T66" fmla="*/ 1013 w 1019"/>
                  <a:gd name="T67" fmla="*/ 12 h 54"/>
                  <a:gd name="T68" fmla="*/ 1011 w 1019"/>
                  <a:gd name="T69" fmla="*/ 8 h 54"/>
                  <a:gd name="T70" fmla="*/ 1006 w 1019"/>
                  <a:gd name="T71" fmla="*/ 4 h 54"/>
                  <a:gd name="T72" fmla="*/ 1001 w 1019"/>
                  <a:gd name="T73" fmla="*/ 2 h 54"/>
                  <a:gd name="T74" fmla="*/ 996 w 1019"/>
                  <a:gd name="T75" fmla="*/ 0 h 54"/>
                  <a:gd name="T76" fmla="*/ 991 w 1019"/>
                  <a:gd name="T77" fmla="*/ 0 h 54"/>
                  <a:gd name="T78" fmla="*/ 991 w 1019"/>
                  <a:gd name="T79" fmla="*/ 0 h 54"/>
                  <a:gd name="T80" fmla="*/ 991 w 1019"/>
                  <a:gd name="T81" fmla="*/ 0 h 54"/>
                  <a:gd name="T82" fmla="*/ 991 w 1019"/>
                  <a:gd name="T8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19" h="54">
                    <a:moveTo>
                      <a:pt x="991" y="0"/>
                    </a:moveTo>
                    <a:lnTo>
                      <a:pt x="28" y="0"/>
                    </a:lnTo>
                    <a:lnTo>
                      <a:pt x="28" y="0"/>
                    </a:lnTo>
                    <a:lnTo>
                      <a:pt x="22" y="0"/>
                    </a:lnTo>
                    <a:lnTo>
                      <a:pt x="16" y="2"/>
                    </a:lnTo>
                    <a:lnTo>
                      <a:pt x="12" y="4"/>
                    </a:lnTo>
                    <a:lnTo>
                      <a:pt x="8" y="8"/>
                    </a:lnTo>
                    <a:lnTo>
                      <a:pt x="5" y="12"/>
                    </a:lnTo>
                    <a:lnTo>
                      <a:pt x="3" y="17"/>
                    </a:lnTo>
                    <a:lnTo>
                      <a:pt x="0" y="21"/>
                    </a:lnTo>
                    <a:lnTo>
                      <a:pt x="0" y="27"/>
                    </a:lnTo>
                    <a:lnTo>
                      <a:pt x="0" y="27"/>
                    </a:lnTo>
                    <a:lnTo>
                      <a:pt x="0" y="33"/>
                    </a:lnTo>
                    <a:lnTo>
                      <a:pt x="3" y="37"/>
                    </a:lnTo>
                    <a:lnTo>
                      <a:pt x="5" y="42"/>
                    </a:lnTo>
                    <a:lnTo>
                      <a:pt x="8" y="46"/>
                    </a:lnTo>
                    <a:lnTo>
                      <a:pt x="12" y="50"/>
                    </a:lnTo>
                    <a:lnTo>
                      <a:pt x="16" y="52"/>
                    </a:lnTo>
                    <a:lnTo>
                      <a:pt x="22" y="54"/>
                    </a:lnTo>
                    <a:lnTo>
                      <a:pt x="28" y="54"/>
                    </a:lnTo>
                    <a:lnTo>
                      <a:pt x="991" y="54"/>
                    </a:lnTo>
                    <a:lnTo>
                      <a:pt x="991" y="54"/>
                    </a:lnTo>
                    <a:lnTo>
                      <a:pt x="996" y="54"/>
                    </a:lnTo>
                    <a:lnTo>
                      <a:pt x="1001" y="52"/>
                    </a:lnTo>
                    <a:lnTo>
                      <a:pt x="1006" y="50"/>
                    </a:lnTo>
                    <a:lnTo>
                      <a:pt x="1011" y="46"/>
                    </a:lnTo>
                    <a:lnTo>
                      <a:pt x="1013" y="42"/>
                    </a:lnTo>
                    <a:lnTo>
                      <a:pt x="1016" y="37"/>
                    </a:lnTo>
                    <a:lnTo>
                      <a:pt x="1017" y="33"/>
                    </a:lnTo>
                    <a:lnTo>
                      <a:pt x="1019" y="27"/>
                    </a:lnTo>
                    <a:lnTo>
                      <a:pt x="1019" y="27"/>
                    </a:lnTo>
                    <a:lnTo>
                      <a:pt x="1017" y="21"/>
                    </a:lnTo>
                    <a:lnTo>
                      <a:pt x="1016" y="17"/>
                    </a:lnTo>
                    <a:lnTo>
                      <a:pt x="1013" y="12"/>
                    </a:lnTo>
                    <a:lnTo>
                      <a:pt x="1011" y="8"/>
                    </a:lnTo>
                    <a:lnTo>
                      <a:pt x="1006" y="4"/>
                    </a:lnTo>
                    <a:lnTo>
                      <a:pt x="1001" y="2"/>
                    </a:lnTo>
                    <a:lnTo>
                      <a:pt x="996" y="0"/>
                    </a:lnTo>
                    <a:lnTo>
                      <a:pt x="991" y="0"/>
                    </a:lnTo>
                    <a:lnTo>
                      <a:pt x="991" y="0"/>
                    </a:lnTo>
                    <a:close/>
                    <a:moveTo>
                      <a:pt x="991" y="0"/>
                    </a:moveTo>
                    <a:lnTo>
                      <a:pt x="991" y="0"/>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04" name="Freeform 28">
                <a:extLst>
                  <a:ext uri="{FF2B5EF4-FFF2-40B4-BE49-F238E27FC236}">
                    <a16:creationId xmlns:a16="http://schemas.microsoft.com/office/drawing/2014/main" id="{B5409357-4480-4DC8-89E8-8F523C5442F3}"/>
                  </a:ext>
                </a:extLst>
              </p:cNvPr>
              <p:cNvSpPr>
                <a:spLocks/>
              </p:cNvSpPr>
              <p:nvPr/>
            </p:nvSpPr>
            <p:spPr bwMode="auto">
              <a:xfrm>
                <a:off x="10095981" y="3819800"/>
                <a:ext cx="876053" cy="48284"/>
              </a:xfrm>
              <a:custGeom>
                <a:avLst/>
                <a:gdLst>
                  <a:gd name="T0" fmla="*/ 991 w 1019"/>
                  <a:gd name="T1" fmla="*/ 0 h 54"/>
                  <a:gd name="T2" fmla="*/ 28 w 1019"/>
                  <a:gd name="T3" fmla="*/ 0 h 54"/>
                  <a:gd name="T4" fmla="*/ 28 w 1019"/>
                  <a:gd name="T5" fmla="*/ 0 h 54"/>
                  <a:gd name="T6" fmla="*/ 22 w 1019"/>
                  <a:gd name="T7" fmla="*/ 0 h 54"/>
                  <a:gd name="T8" fmla="*/ 16 w 1019"/>
                  <a:gd name="T9" fmla="*/ 2 h 54"/>
                  <a:gd name="T10" fmla="*/ 12 w 1019"/>
                  <a:gd name="T11" fmla="*/ 4 h 54"/>
                  <a:gd name="T12" fmla="*/ 8 w 1019"/>
                  <a:gd name="T13" fmla="*/ 8 h 54"/>
                  <a:gd name="T14" fmla="*/ 5 w 1019"/>
                  <a:gd name="T15" fmla="*/ 12 h 54"/>
                  <a:gd name="T16" fmla="*/ 3 w 1019"/>
                  <a:gd name="T17" fmla="*/ 17 h 54"/>
                  <a:gd name="T18" fmla="*/ 0 w 1019"/>
                  <a:gd name="T19" fmla="*/ 21 h 54"/>
                  <a:gd name="T20" fmla="*/ 0 w 1019"/>
                  <a:gd name="T21" fmla="*/ 27 h 54"/>
                  <a:gd name="T22" fmla="*/ 0 w 1019"/>
                  <a:gd name="T23" fmla="*/ 27 h 54"/>
                  <a:gd name="T24" fmla="*/ 0 w 1019"/>
                  <a:gd name="T25" fmla="*/ 33 h 54"/>
                  <a:gd name="T26" fmla="*/ 3 w 1019"/>
                  <a:gd name="T27" fmla="*/ 37 h 54"/>
                  <a:gd name="T28" fmla="*/ 5 w 1019"/>
                  <a:gd name="T29" fmla="*/ 42 h 54"/>
                  <a:gd name="T30" fmla="*/ 8 w 1019"/>
                  <a:gd name="T31" fmla="*/ 46 h 54"/>
                  <a:gd name="T32" fmla="*/ 12 w 1019"/>
                  <a:gd name="T33" fmla="*/ 50 h 54"/>
                  <a:gd name="T34" fmla="*/ 16 w 1019"/>
                  <a:gd name="T35" fmla="*/ 52 h 54"/>
                  <a:gd name="T36" fmla="*/ 22 w 1019"/>
                  <a:gd name="T37" fmla="*/ 54 h 54"/>
                  <a:gd name="T38" fmla="*/ 28 w 1019"/>
                  <a:gd name="T39" fmla="*/ 54 h 54"/>
                  <a:gd name="T40" fmla="*/ 991 w 1019"/>
                  <a:gd name="T41" fmla="*/ 54 h 54"/>
                  <a:gd name="T42" fmla="*/ 991 w 1019"/>
                  <a:gd name="T43" fmla="*/ 54 h 54"/>
                  <a:gd name="T44" fmla="*/ 996 w 1019"/>
                  <a:gd name="T45" fmla="*/ 54 h 54"/>
                  <a:gd name="T46" fmla="*/ 1001 w 1019"/>
                  <a:gd name="T47" fmla="*/ 52 h 54"/>
                  <a:gd name="T48" fmla="*/ 1006 w 1019"/>
                  <a:gd name="T49" fmla="*/ 50 h 54"/>
                  <a:gd name="T50" fmla="*/ 1011 w 1019"/>
                  <a:gd name="T51" fmla="*/ 46 h 54"/>
                  <a:gd name="T52" fmla="*/ 1013 w 1019"/>
                  <a:gd name="T53" fmla="*/ 42 h 54"/>
                  <a:gd name="T54" fmla="*/ 1016 w 1019"/>
                  <a:gd name="T55" fmla="*/ 37 h 54"/>
                  <a:gd name="T56" fmla="*/ 1017 w 1019"/>
                  <a:gd name="T57" fmla="*/ 33 h 54"/>
                  <a:gd name="T58" fmla="*/ 1019 w 1019"/>
                  <a:gd name="T59" fmla="*/ 27 h 54"/>
                  <a:gd name="T60" fmla="*/ 1019 w 1019"/>
                  <a:gd name="T61" fmla="*/ 27 h 54"/>
                  <a:gd name="T62" fmla="*/ 1017 w 1019"/>
                  <a:gd name="T63" fmla="*/ 21 h 54"/>
                  <a:gd name="T64" fmla="*/ 1016 w 1019"/>
                  <a:gd name="T65" fmla="*/ 17 h 54"/>
                  <a:gd name="T66" fmla="*/ 1013 w 1019"/>
                  <a:gd name="T67" fmla="*/ 12 h 54"/>
                  <a:gd name="T68" fmla="*/ 1011 w 1019"/>
                  <a:gd name="T69" fmla="*/ 8 h 54"/>
                  <a:gd name="T70" fmla="*/ 1006 w 1019"/>
                  <a:gd name="T71" fmla="*/ 4 h 54"/>
                  <a:gd name="T72" fmla="*/ 1001 w 1019"/>
                  <a:gd name="T73" fmla="*/ 2 h 54"/>
                  <a:gd name="T74" fmla="*/ 996 w 1019"/>
                  <a:gd name="T75" fmla="*/ 0 h 54"/>
                  <a:gd name="T76" fmla="*/ 991 w 1019"/>
                  <a:gd name="T77" fmla="*/ 0 h 54"/>
                  <a:gd name="T78" fmla="*/ 991 w 1019"/>
                  <a:gd name="T7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19" h="54">
                    <a:moveTo>
                      <a:pt x="991" y="0"/>
                    </a:moveTo>
                    <a:lnTo>
                      <a:pt x="28" y="0"/>
                    </a:lnTo>
                    <a:lnTo>
                      <a:pt x="28" y="0"/>
                    </a:lnTo>
                    <a:lnTo>
                      <a:pt x="22" y="0"/>
                    </a:lnTo>
                    <a:lnTo>
                      <a:pt x="16" y="2"/>
                    </a:lnTo>
                    <a:lnTo>
                      <a:pt x="12" y="4"/>
                    </a:lnTo>
                    <a:lnTo>
                      <a:pt x="8" y="8"/>
                    </a:lnTo>
                    <a:lnTo>
                      <a:pt x="5" y="12"/>
                    </a:lnTo>
                    <a:lnTo>
                      <a:pt x="3" y="17"/>
                    </a:lnTo>
                    <a:lnTo>
                      <a:pt x="0" y="21"/>
                    </a:lnTo>
                    <a:lnTo>
                      <a:pt x="0" y="27"/>
                    </a:lnTo>
                    <a:lnTo>
                      <a:pt x="0" y="27"/>
                    </a:lnTo>
                    <a:lnTo>
                      <a:pt x="0" y="33"/>
                    </a:lnTo>
                    <a:lnTo>
                      <a:pt x="3" y="37"/>
                    </a:lnTo>
                    <a:lnTo>
                      <a:pt x="5" y="42"/>
                    </a:lnTo>
                    <a:lnTo>
                      <a:pt x="8" y="46"/>
                    </a:lnTo>
                    <a:lnTo>
                      <a:pt x="12" y="50"/>
                    </a:lnTo>
                    <a:lnTo>
                      <a:pt x="16" y="52"/>
                    </a:lnTo>
                    <a:lnTo>
                      <a:pt x="22" y="54"/>
                    </a:lnTo>
                    <a:lnTo>
                      <a:pt x="28" y="54"/>
                    </a:lnTo>
                    <a:lnTo>
                      <a:pt x="991" y="54"/>
                    </a:lnTo>
                    <a:lnTo>
                      <a:pt x="991" y="54"/>
                    </a:lnTo>
                    <a:lnTo>
                      <a:pt x="996" y="54"/>
                    </a:lnTo>
                    <a:lnTo>
                      <a:pt x="1001" y="52"/>
                    </a:lnTo>
                    <a:lnTo>
                      <a:pt x="1006" y="50"/>
                    </a:lnTo>
                    <a:lnTo>
                      <a:pt x="1011" y="46"/>
                    </a:lnTo>
                    <a:lnTo>
                      <a:pt x="1013" y="42"/>
                    </a:lnTo>
                    <a:lnTo>
                      <a:pt x="1016" y="37"/>
                    </a:lnTo>
                    <a:lnTo>
                      <a:pt x="1017" y="33"/>
                    </a:lnTo>
                    <a:lnTo>
                      <a:pt x="1019" y="27"/>
                    </a:lnTo>
                    <a:lnTo>
                      <a:pt x="1019" y="27"/>
                    </a:lnTo>
                    <a:lnTo>
                      <a:pt x="1017" y="21"/>
                    </a:lnTo>
                    <a:lnTo>
                      <a:pt x="1016" y="17"/>
                    </a:lnTo>
                    <a:lnTo>
                      <a:pt x="1013" y="12"/>
                    </a:lnTo>
                    <a:lnTo>
                      <a:pt x="1011" y="8"/>
                    </a:lnTo>
                    <a:lnTo>
                      <a:pt x="1006" y="4"/>
                    </a:lnTo>
                    <a:lnTo>
                      <a:pt x="1001" y="2"/>
                    </a:lnTo>
                    <a:lnTo>
                      <a:pt x="996" y="0"/>
                    </a:lnTo>
                    <a:lnTo>
                      <a:pt x="991" y="0"/>
                    </a:lnTo>
                    <a:lnTo>
                      <a:pt x="991" y="0"/>
                    </a:lnTo>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05" name="Line 29">
                <a:extLst>
                  <a:ext uri="{FF2B5EF4-FFF2-40B4-BE49-F238E27FC236}">
                    <a16:creationId xmlns:a16="http://schemas.microsoft.com/office/drawing/2014/main" id="{E614F24A-BDE8-4CA4-9987-7438517780A5}"/>
                  </a:ext>
                </a:extLst>
              </p:cNvPr>
              <p:cNvSpPr>
                <a:spLocks noChangeShapeType="1"/>
              </p:cNvSpPr>
              <p:nvPr/>
            </p:nvSpPr>
            <p:spPr bwMode="auto">
              <a:xfrm>
                <a:off x="10951342" y="3819800"/>
                <a:ext cx="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06" name="Freeform 30">
                <a:extLst>
                  <a:ext uri="{FF2B5EF4-FFF2-40B4-BE49-F238E27FC236}">
                    <a16:creationId xmlns:a16="http://schemas.microsoft.com/office/drawing/2014/main" id="{A3FD1CC7-AB61-4992-9180-A1524688D41D}"/>
                  </a:ext>
                </a:extLst>
              </p:cNvPr>
              <p:cNvSpPr>
                <a:spLocks noEditPoints="1"/>
              </p:cNvSpPr>
              <p:nvPr/>
            </p:nvSpPr>
            <p:spPr bwMode="auto">
              <a:xfrm>
                <a:off x="10095981" y="3723227"/>
                <a:ext cx="876053" cy="48284"/>
              </a:xfrm>
              <a:custGeom>
                <a:avLst/>
                <a:gdLst>
                  <a:gd name="T0" fmla="*/ 0 w 1019"/>
                  <a:gd name="T1" fmla="*/ 27 h 54"/>
                  <a:gd name="T2" fmla="*/ 0 w 1019"/>
                  <a:gd name="T3" fmla="*/ 27 h 54"/>
                  <a:gd name="T4" fmla="*/ 0 w 1019"/>
                  <a:gd name="T5" fmla="*/ 31 h 54"/>
                  <a:gd name="T6" fmla="*/ 3 w 1019"/>
                  <a:gd name="T7" fmla="*/ 37 h 54"/>
                  <a:gd name="T8" fmla="*/ 5 w 1019"/>
                  <a:gd name="T9" fmla="*/ 42 h 54"/>
                  <a:gd name="T10" fmla="*/ 8 w 1019"/>
                  <a:gd name="T11" fmla="*/ 46 h 54"/>
                  <a:gd name="T12" fmla="*/ 12 w 1019"/>
                  <a:gd name="T13" fmla="*/ 49 h 54"/>
                  <a:gd name="T14" fmla="*/ 16 w 1019"/>
                  <a:gd name="T15" fmla="*/ 52 h 54"/>
                  <a:gd name="T16" fmla="*/ 22 w 1019"/>
                  <a:gd name="T17" fmla="*/ 53 h 54"/>
                  <a:gd name="T18" fmla="*/ 28 w 1019"/>
                  <a:gd name="T19" fmla="*/ 54 h 54"/>
                  <a:gd name="T20" fmla="*/ 991 w 1019"/>
                  <a:gd name="T21" fmla="*/ 54 h 54"/>
                  <a:gd name="T22" fmla="*/ 991 w 1019"/>
                  <a:gd name="T23" fmla="*/ 54 h 54"/>
                  <a:gd name="T24" fmla="*/ 996 w 1019"/>
                  <a:gd name="T25" fmla="*/ 53 h 54"/>
                  <a:gd name="T26" fmla="*/ 1001 w 1019"/>
                  <a:gd name="T27" fmla="*/ 52 h 54"/>
                  <a:gd name="T28" fmla="*/ 1006 w 1019"/>
                  <a:gd name="T29" fmla="*/ 49 h 54"/>
                  <a:gd name="T30" fmla="*/ 1011 w 1019"/>
                  <a:gd name="T31" fmla="*/ 46 h 54"/>
                  <a:gd name="T32" fmla="*/ 1013 w 1019"/>
                  <a:gd name="T33" fmla="*/ 42 h 54"/>
                  <a:gd name="T34" fmla="*/ 1016 w 1019"/>
                  <a:gd name="T35" fmla="*/ 37 h 54"/>
                  <a:gd name="T36" fmla="*/ 1017 w 1019"/>
                  <a:gd name="T37" fmla="*/ 31 h 54"/>
                  <a:gd name="T38" fmla="*/ 1019 w 1019"/>
                  <a:gd name="T39" fmla="*/ 27 h 54"/>
                  <a:gd name="T40" fmla="*/ 1019 w 1019"/>
                  <a:gd name="T41" fmla="*/ 27 h 54"/>
                  <a:gd name="T42" fmla="*/ 1017 w 1019"/>
                  <a:gd name="T43" fmla="*/ 21 h 54"/>
                  <a:gd name="T44" fmla="*/ 1016 w 1019"/>
                  <a:gd name="T45" fmla="*/ 16 h 54"/>
                  <a:gd name="T46" fmla="*/ 1013 w 1019"/>
                  <a:gd name="T47" fmla="*/ 11 h 54"/>
                  <a:gd name="T48" fmla="*/ 1011 w 1019"/>
                  <a:gd name="T49" fmla="*/ 8 h 54"/>
                  <a:gd name="T50" fmla="*/ 1006 w 1019"/>
                  <a:gd name="T51" fmla="*/ 4 h 54"/>
                  <a:gd name="T52" fmla="*/ 1001 w 1019"/>
                  <a:gd name="T53" fmla="*/ 1 h 54"/>
                  <a:gd name="T54" fmla="*/ 996 w 1019"/>
                  <a:gd name="T55" fmla="*/ 0 h 54"/>
                  <a:gd name="T56" fmla="*/ 991 w 1019"/>
                  <a:gd name="T57" fmla="*/ 0 h 54"/>
                  <a:gd name="T58" fmla="*/ 28 w 1019"/>
                  <a:gd name="T59" fmla="*/ 0 h 54"/>
                  <a:gd name="T60" fmla="*/ 28 w 1019"/>
                  <a:gd name="T61" fmla="*/ 0 h 54"/>
                  <a:gd name="T62" fmla="*/ 22 w 1019"/>
                  <a:gd name="T63" fmla="*/ 0 h 54"/>
                  <a:gd name="T64" fmla="*/ 16 w 1019"/>
                  <a:gd name="T65" fmla="*/ 1 h 54"/>
                  <a:gd name="T66" fmla="*/ 12 w 1019"/>
                  <a:gd name="T67" fmla="*/ 4 h 54"/>
                  <a:gd name="T68" fmla="*/ 8 w 1019"/>
                  <a:gd name="T69" fmla="*/ 8 h 54"/>
                  <a:gd name="T70" fmla="*/ 5 w 1019"/>
                  <a:gd name="T71" fmla="*/ 11 h 54"/>
                  <a:gd name="T72" fmla="*/ 3 w 1019"/>
                  <a:gd name="T73" fmla="*/ 16 h 54"/>
                  <a:gd name="T74" fmla="*/ 0 w 1019"/>
                  <a:gd name="T75" fmla="*/ 21 h 54"/>
                  <a:gd name="T76" fmla="*/ 0 w 1019"/>
                  <a:gd name="T77" fmla="*/ 27 h 54"/>
                  <a:gd name="T78" fmla="*/ 0 w 1019"/>
                  <a:gd name="T79" fmla="*/ 27 h 54"/>
                  <a:gd name="T80" fmla="*/ 0 w 1019"/>
                  <a:gd name="T81" fmla="*/ 27 h 54"/>
                  <a:gd name="T82" fmla="*/ 0 w 1019"/>
                  <a:gd name="T83"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19" h="54">
                    <a:moveTo>
                      <a:pt x="0" y="27"/>
                    </a:moveTo>
                    <a:lnTo>
                      <a:pt x="0" y="27"/>
                    </a:lnTo>
                    <a:lnTo>
                      <a:pt x="0" y="31"/>
                    </a:lnTo>
                    <a:lnTo>
                      <a:pt x="3" y="37"/>
                    </a:lnTo>
                    <a:lnTo>
                      <a:pt x="5" y="42"/>
                    </a:lnTo>
                    <a:lnTo>
                      <a:pt x="8" y="46"/>
                    </a:lnTo>
                    <a:lnTo>
                      <a:pt x="12" y="49"/>
                    </a:lnTo>
                    <a:lnTo>
                      <a:pt x="16" y="52"/>
                    </a:lnTo>
                    <a:lnTo>
                      <a:pt x="22" y="53"/>
                    </a:lnTo>
                    <a:lnTo>
                      <a:pt x="28" y="54"/>
                    </a:lnTo>
                    <a:lnTo>
                      <a:pt x="991" y="54"/>
                    </a:lnTo>
                    <a:lnTo>
                      <a:pt x="991" y="54"/>
                    </a:lnTo>
                    <a:lnTo>
                      <a:pt x="996" y="53"/>
                    </a:lnTo>
                    <a:lnTo>
                      <a:pt x="1001" y="52"/>
                    </a:lnTo>
                    <a:lnTo>
                      <a:pt x="1006" y="49"/>
                    </a:lnTo>
                    <a:lnTo>
                      <a:pt x="1011" y="46"/>
                    </a:lnTo>
                    <a:lnTo>
                      <a:pt x="1013" y="42"/>
                    </a:lnTo>
                    <a:lnTo>
                      <a:pt x="1016" y="37"/>
                    </a:lnTo>
                    <a:lnTo>
                      <a:pt x="1017" y="31"/>
                    </a:lnTo>
                    <a:lnTo>
                      <a:pt x="1019" y="27"/>
                    </a:lnTo>
                    <a:lnTo>
                      <a:pt x="1019" y="27"/>
                    </a:lnTo>
                    <a:lnTo>
                      <a:pt x="1017" y="21"/>
                    </a:lnTo>
                    <a:lnTo>
                      <a:pt x="1016" y="16"/>
                    </a:lnTo>
                    <a:lnTo>
                      <a:pt x="1013" y="11"/>
                    </a:lnTo>
                    <a:lnTo>
                      <a:pt x="1011" y="8"/>
                    </a:lnTo>
                    <a:lnTo>
                      <a:pt x="1006" y="4"/>
                    </a:lnTo>
                    <a:lnTo>
                      <a:pt x="1001" y="1"/>
                    </a:lnTo>
                    <a:lnTo>
                      <a:pt x="996" y="0"/>
                    </a:lnTo>
                    <a:lnTo>
                      <a:pt x="991" y="0"/>
                    </a:lnTo>
                    <a:lnTo>
                      <a:pt x="28" y="0"/>
                    </a:lnTo>
                    <a:lnTo>
                      <a:pt x="28" y="0"/>
                    </a:lnTo>
                    <a:lnTo>
                      <a:pt x="22" y="0"/>
                    </a:lnTo>
                    <a:lnTo>
                      <a:pt x="16" y="1"/>
                    </a:lnTo>
                    <a:lnTo>
                      <a:pt x="12" y="4"/>
                    </a:lnTo>
                    <a:lnTo>
                      <a:pt x="8" y="8"/>
                    </a:lnTo>
                    <a:lnTo>
                      <a:pt x="5" y="11"/>
                    </a:lnTo>
                    <a:lnTo>
                      <a:pt x="3" y="16"/>
                    </a:lnTo>
                    <a:lnTo>
                      <a:pt x="0" y="21"/>
                    </a:lnTo>
                    <a:lnTo>
                      <a:pt x="0" y="27"/>
                    </a:lnTo>
                    <a:lnTo>
                      <a:pt x="0" y="27"/>
                    </a:lnTo>
                    <a:close/>
                    <a:moveTo>
                      <a:pt x="0" y="27"/>
                    </a:moveTo>
                    <a:lnTo>
                      <a:pt x="0" y="27"/>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07" name="Freeform 31">
                <a:extLst>
                  <a:ext uri="{FF2B5EF4-FFF2-40B4-BE49-F238E27FC236}">
                    <a16:creationId xmlns:a16="http://schemas.microsoft.com/office/drawing/2014/main" id="{B9CEF891-2315-4DCC-8942-B2BD4C4933A2}"/>
                  </a:ext>
                </a:extLst>
              </p:cNvPr>
              <p:cNvSpPr>
                <a:spLocks/>
              </p:cNvSpPr>
              <p:nvPr/>
            </p:nvSpPr>
            <p:spPr bwMode="auto">
              <a:xfrm>
                <a:off x="10095981" y="3723227"/>
                <a:ext cx="876053" cy="48284"/>
              </a:xfrm>
              <a:custGeom>
                <a:avLst/>
                <a:gdLst>
                  <a:gd name="T0" fmla="*/ 0 w 1019"/>
                  <a:gd name="T1" fmla="*/ 27 h 54"/>
                  <a:gd name="T2" fmla="*/ 0 w 1019"/>
                  <a:gd name="T3" fmla="*/ 27 h 54"/>
                  <a:gd name="T4" fmla="*/ 0 w 1019"/>
                  <a:gd name="T5" fmla="*/ 31 h 54"/>
                  <a:gd name="T6" fmla="*/ 3 w 1019"/>
                  <a:gd name="T7" fmla="*/ 37 h 54"/>
                  <a:gd name="T8" fmla="*/ 5 w 1019"/>
                  <a:gd name="T9" fmla="*/ 42 h 54"/>
                  <a:gd name="T10" fmla="*/ 8 w 1019"/>
                  <a:gd name="T11" fmla="*/ 46 h 54"/>
                  <a:gd name="T12" fmla="*/ 12 w 1019"/>
                  <a:gd name="T13" fmla="*/ 49 h 54"/>
                  <a:gd name="T14" fmla="*/ 16 w 1019"/>
                  <a:gd name="T15" fmla="*/ 52 h 54"/>
                  <a:gd name="T16" fmla="*/ 22 w 1019"/>
                  <a:gd name="T17" fmla="*/ 53 h 54"/>
                  <a:gd name="T18" fmla="*/ 28 w 1019"/>
                  <a:gd name="T19" fmla="*/ 54 h 54"/>
                  <a:gd name="T20" fmla="*/ 991 w 1019"/>
                  <a:gd name="T21" fmla="*/ 54 h 54"/>
                  <a:gd name="T22" fmla="*/ 991 w 1019"/>
                  <a:gd name="T23" fmla="*/ 54 h 54"/>
                  <a:gd name="T24" fmla="*/ 996 w 1019"/>
                  <a:gd name="T25" fmla="*/ 53 h 54"/>
                  <a:gd name="T26" fmla="*/ 1001 w 1019"/>
                  <a:gd name="T27" fmla="*/ 52 h 54"/>
                  <a:gd name="T28" fmla="*/ 1006 w 1019"/>
                  <a:gd name="T29" fmla="*/ 49 h 54"/>
                  <a:gd name="T30" fmla="*/ 1011 w 1019"/>
                  <a:gd name="T31" fmla="*/ 46 h 54"/>
                  <a:gd name="T32" fmla="*/ 1013 w 1019"/>
                  <a:gd name="T33" fmla="*/ 42 h 54"/>
                  <a:gd name="T34" fmla="*/ 1016 w 1019"/>
                  <a:gd name="T35" fmla="*/ 37 h 54"/>
                  <a:gd name="T36" fmla="*/ 1017 w 1019"/>
                  <a:gd name="T37" fmla="*/ 31 h 54"/>
                  <a:gd name="T38" fmla="*/ 1019 w 1019"/>
                  <a:gd name="T39" fmla="*/ 27 h 54"/>
                  <a:gd name="T40" fmla="*/ 1019 w 1019"/>
                  <a:gd name="T41" fmla="*/ 27 h 54"/>
                  <a:gd name="T42" fmla="*/ 1017 w 1019"/>
                  <a:gd name="T43" fmla="*/ 21 h 54"/>
                  <a:gd name="T44" fmla="*/ 1016 w 1019"/>
                  <a:gd name="T45" fmla="*/ 16 h 54"/>
                  <a:gd name="T46" fmla="*/ 1013 w 1019"/>
                  <a:gd name="T47" fmla="*/ 11 h 54"/>
                  <a:gd name="T48" fmla="*/ 1011 w 1019"/>
                  <a:gd name="T49" fmla="*/ 8 h 54"/>
                  <a:gd name="T50" fmla="*/ 1006 w 1019"/>
                  <a:gd name="T51" fmla="*/ 4 h 54"/>
                  <a:gd name="T52" fmla="*/ 1001 w 1019"/>
                  <a:gd name="T53" fmla="*/ 1 h 54"/>
                  <a:gd name="T54" fmla="*/ 996 w 1019"/>
                  <a:gd name="T55" fmla="*/ 0 h 54"/>
                  <a:gd name="T56" fmla="*/ 991 w 1019"/>
                  <a:gd name="T57" fmla="*/ 0 h 54"/>
                  <a:gd name="T58" fmla="*/ 28 w 1019"/>
                  <a:gd name="T59" fmla="*/ 0 h 54"/>
                  <a:gd name="T60" fmla="*/ 28 w 1019"/>
                  <a:gd name="T61" fmla="*/ 0 h 54"/>
                  <a:gd name="T62" fmla="*/ 22 w 1019"/>
                  <a:gd name="T63" fmla="*/ 0 h 54"/>
                  <a:gd name="T64" fmla="*/ 16 w 1019"/>
                  <a:gd name="T65" fmla="*/ 1 h 54"/>
                  <a:gd name="T66" fmla="*/ 12 w 1019"/>
                  <a:gd name="T67" fmla="*/ 4 h 54"/>
                  <a:gd name="T68" fmla="*/ 8 w 1019"/>
                  <a:gd name="T69" fmla="*/ 8 h 54"/>
                  <a:gd name="T70" fmla="*/ 5 w 1019"/>
                  <a:gd name="T71" fmla="*/ 11 h 54"/>
                  <a:gd name="T72" fmla="*/ 3 w 1019"/>
                  <a:gd name="T73" fmla="*/ 16 h 54"/>
                  <a:gd name="T74" fmla="*/ 0 w 1019"/>
                  <a:gd name="T75" fmla="*/ 21 h 54"/>
                  <a:gd name="T76" fmla="*/ 0 w 1019"/>
                  <a:gd name="T77" fmla="*/ 27 h 54"/>
                  <a:gd name="T78" fmla="*/ 0 w 1019"/>
                  <a:gd name="T79"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19" h="54">
                    <a:moveTo>
                      <a:pt x="0" y="27"/>
                    </a:moveTo>
                    <a:lnTo>
                      <a:pt x="0" y="27"/>
                    </a:lnTo>
                    <a:lnTo>
                      <a:pt x="0" y="31"/>
                    </a:lnTo>
                    <a:lnTo>
                      <a:pt x="3" y="37"/>
                    </a:lnTo>
                    <a:lnTo>
                      <a:pt x="5" y="42"/>
                    </a:lnTo>
                    <a:lnTo>
                      <a:pt x="8" y="46"/>
                    </a:lnTo>
                    <a:lnTo>
                      <a:pt x="12" y="49"/>
                    </a:lnTo>
                    <a:lnTo>
                      <a:pt x="16" y="52"/>
                    </a:lnTo>
                    <a:lnTo>
                      <a:pt x="22" y="53"/>
                    </a:lnTo>
                    <a:lnTo>
                      <a:pt x="28" y="54"/>
                    </a:lnTo>
                    <a:lnTo>
                      <a:pt x="991" y="54"/>
                    </a:lnTo>
                    <a:lnTo>
                      <a:pt x="991" y="54"/>
                    </a:lnTo>
                    <a:lnTo>
                      <a:pt x="996" y="53"/>
                    </a:lnTo>
                    <a:lnTo>
                      <a:pt x="1001" y="52"/>
                    </a:lnTo>
                    <a:lnTo>
                      <a:pt x="1006" y="49"/>
                    </a:lnTo>
                    <a:lnTo>
                      <a:pt x="1011" y="46"/>
                    </a:lnTo>
                    <a:lnTo>
                      <a:pt x="1013" y="42"/>
                    </a:lnTo>
                    <a:lnTo>
                      <a:pt x="1016" y="37"/>
                    </a:lnTo>
                    <a:lnTo>
                      <a:pt x="1017" y="31"/>
                    </a:lnTo>
                    <a:lnTo>
                      <a:pt x="1019" y="27"/>
                    </a:lnTo>
                    <a:lnTo>
                      <a:pt x="1019" y="27"/>
                    </a:lnTo>
                    <a:lnTo>
                      <a:pt x="1017" y="21"/>
                    </a:lnTo>
                    <a:lnTo>
                      <a:pt x="1016" y="16"/>
                    </a:lnTo>
                    <a:lnTo>
                      <a:pt x="1013" y="11"/>
                    </a:lnTo>
                    <a:lnTo>
                      <a:pt x="1011" y="8"/>
                    </a:lnTo>
                    <a:lnTo>
                      <a:pt x="1006" y="4"/>
                    </a:lnTo>
                    <a:lnTo>
                      <a:pt x="1001" y="1"/>
                    </a:lnTo>
                    <a:lnTo>
                      <a:pt x="996" y="0"/>
                    </a:lnTo>
                    <a:lnTo>
                      <a:pt x="991" y="0"/>
                    </a:lnTo>
                    <a:lnTo>
                      <a:pt x="28" y="0"/>
                    </a:lnTo>
                    <a:lnTo>
                      <a:pt x="28" y="0"/>
                    </a:lnTo>
                    <a:lnTo>
                      <a:pt x="22" y="0"/>
                    </a:lnTo>
                    <a:lnTo>
                      <a:pt x="16" y="1"/>
                    </a:lnTo>
                    <a:lnTo>
                      <a:pt x="12" y="4"/>
                    </a:lnTo>
                    <a:lnTo>
                      <a:pt x="8" y="8"/>
                    </a:lnTo>
                    <a:lnTo>
                      <a:pt x="5" y="11"/>
                    </a:lnTo>
                    <a:lnTo>
                      <a:pt x="3" y="16"/>
                    </a:lnTo>
                    <a:lnTo>
                      <a:pt x="0" y="21"/>
                    </a:lnTo>
                    <a:lnTo>
                      <a:pt x="0" y="27"/>
                    </a:lnTo>
                    <a:lnTo>
                      <a:pt x="0" y="27"/>
                    </a:lnTo>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08" name="Line 32">
                <a:extLst>
                  <a:ext uri="{FF2B5EF4-FFF2-40B4-BE49-F238E27FC236}">
                    <a16:creationId xmlns:a16="http://schemas.microsoft.com/office/drawing/2014/main" id="{3E0D84E8-1C09-4E8C-BE1B-FD426B71D075}"/>
                  </a:ext>
                </a:extLst>
              </p:cNvPr>
              <p:cNvSpPr>
                <a:spLocks noChangeShapeType="1"/>
              </p:cNvSpPr>
              <p:nvPr/>
            </p:nvSpPr>
            <p:spPr bwMode="auto">
              <a:xfrm>
                <a:off x="10095981" y="3743923"/>
                <a:ext cx="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09" name="Freeform 33">
                <a:extLst>
                  <a:ext uri="{FF2B5EF4-FFF2-40B4-BE49-F238E27FC236}">
                    <a16:creationId xmlns:a16="http://schemas.microsoft.com/office/drawing/2014/main" id="{B5CD09A0-7475-4873-88A4-7D1CC83C870B}"/>
                  </a:ext>
                </a:extLst>
              </p:cNvPr>
              <p:cNvSpPr>
                <a:spLocks noEditPoints="1"/>
              </p:cNvSpPr>
              <p:nvPr/>
            </p:nvSpPr>
            <p:spPr bwMode="auto">
              <a:xfrm>
                <a:off x="10095981" y="3316243"/>
                <a:ext cx="876053" cy="48284"/>
              </a:xfrm>
              <a:custGeom>
                <a:avLst/>
                <a:gdLst>
                  <a:gd name="T0" fmla="*/ 1019 w 1019"/>
                  <a:gd name="T1" fmla="*/ 27 h 54"/>
                  <a:gd name="T2" fmla="*/ 1019 w 1019"/>
                  <a:gd name="T3" fmla="*/ 27 h 54"/>
                  <a:gd name="T4" fmla="*/ 1017 w 1019"/>
                  <a:gd name="T5" fmla="*/ 21 h 54"/>
                  <a:gd name="T6" fmla="*/ 1016 w 1019"/>
                  <a:gd name="T7" fmla="*/ 17 h 54"/>
                  <a:gd name="T8" fmla="*/ 1013 w 1019"/>
                  <a:gd name="T9" fmla="*/ 12 h 54"/>
                  <a:gd name="T10" fmla="*/ 1011 w 1019"/>
                  <a:gd name="T11" fmla="*/ 8 h 54"/>
                  <a:gd name="T12" fmla="*/ 1006 w 1019"/>
                  <a:gd name="T13" fmla="*/ 4 h 54"/>
                  <a:gd name="T14" fmla="*/ 1001 w 1019"/>
                  <a:gd name="T15" fmla="*/ 2 h 54"/>
                  <a:gd name="T16" fmla="*/ 996 w 1019"/>
                  <a:gd name="T17" fmla="*/ 0 h 54"/>
                  <a:gd name="T18" fmla="*/ 991 w 1019"/>
                  <a:gd name="T19" fmla="*/ 0 h 54"/>
                  <a:gd name="T20" fmla="*/ 28 w 1019"/>
                  <a:gd name="T21" fmla="*/ 0 h 54"/>
                  <a:gd name="T22" fmla="*/ 28 w 1019"/>
                  <a:gd name="T23" fmla="*/ 0 h 54"/>
                  <a:gd name="T24" fmla="*/ 22 w 1019"/>
                  <a:gd name="T25" fmla="*/ 0 h 54"/>
                  <a:gd name="T26" fmla="*/ 16 w 1019"/>
                  <a:gd name="T27" fmla="*/ 2 h 54"/>
                  <a:gd name="T28" fmla="*/ 12 w 1019"/>
                  <a:gd name="T29" fmla="*/ 4 h 54"/>
                  <a:gd name="T30" fmla="*/ 8 w 1019"/>
                  <a:gd name="T31" fmla="*/ 8 h 54"/>
                  <a:gd name="T32" fmla="*/ 5 w 1019"/>
                  <a:gd name="T33" fmla="*/ 12 h 54"/>
                  <a:gd name="T34" fmla="*/ 3 w 1019"/>
                  <a:gd name="T35" fmla="*/ 17 h 54"/>
                  <a:gd name="T36" fmla="*/ 0 w 1019"/>
                  <a:gd name="T37" fmla="*/ 21 h 54"/>
                  <a:gd name="T38" fmla="*/ 0 w 1019"/>
                  <a:gd name="T39" fmla="*/ 27 h 54"/>
                  <a:gd name="T40" fmla="*/ 0 w 1019"/>
                  <a:gd name="T41" fmla="*/ 27 h 54"/>
                  <a:gd name="T42" fmla="*/ 0 w 1019"/>
                  <a:gd name="T43" fmla="*/ 33 h 54"/>
                  <a:gd name="T44" fmla="*/ 3 w 1019"/>
                  <a:gd name="T45" fmla="*/ 37 h 54"/>
                  <a:gd name="T46" fmla="*/ 5 w 1019"/>
                  <a:gd name="T47" fmla="*/ 42 h 54"/>
                  <a:gd name="T48" fmla="*/ 8 w 1019"/>
                  <a:gd name="T49" fmla="*/ 46 h 54"/>
                  <a:gd name="T50" fmla="*/ 12 w 1019"/>
                  <a:gd name="T51" fmla="*/ 50 h 54"/>
                  <a:gd name="T52" fmla="*/ 16 w 1019"/>
                  <a:gd name="T53" fmla="*/ 52 h 54"/>
                  <a:gd name="T54" fmla="*/ 22 w 1019"/>
                  <a:gd name="T55" fmla="*/ 54 h 54"/>
                  <a:gd name="T56" fmla="*/ 28 w 1019"/>
                  <a:gd name="T57" fmla="*/ 54 h 54"/>
                  <a:gd name="T58" fmla="*/ 991 w 1019"/>
                  <a:gd name="T59" fmla="*/ 54 h 54"/>
                  <a:gd name="T60" fmla="*/ 991 w 1019"/>
                  <a:gd name="T61" fmla="*/ 54 h 54"/>
                  <a:gd name="T62" fmla="*/ 996 w 1019"/>
                  <a:gd name="T63" fmla="*/ 54 h 54"/>
                  <a:gd name="T64" fmla="*/ 1001 w 1019"/>
                  <a:gd name="T65" fmla="*/ 52 h 54"/>
                  <a:gd name="T66" fmla="*/ 1006 w 1019"/>
                  <a:gd name="T67" fmla="*/ 50 h 54"/>
                  <a:gd name="T68" fmla="*/ 1011 w 1019"/>
                  <a:gd name="T69" fmla="*/ 46 h 54"/>
                  <a:gd name="T70" fmla="*/ 1013 w 1019"/>
                  <a:gd name="T71" fmla="*/ 42 h 54"/>
                  <a:gd name="T72" fmla="*/ 1016 w 1019"/>
                  <a:gd name="T73" fmla="*/ 37 h 54"/>
                  <a:gd name="T74" fmla="*/ 1017 w 1019"/>
                  <a:gd name="T75" fmla="*/ 33 h 54"/>
                  <a:gd name="T76" fmla="*/ 1019 w 1019"/>
                  <a:gd name="T77" fmla="*/ 27 h 54"/>
                  <a:gd name="T78" fmla="*/ 1019 w 1019"/>
                  <a:gd name="T79" fmla="*/ 27 h 54"/>
                  <a:gd name="T80" fmla="*/ 1019 w 1019"/>
                  <a:gd name="T81" fmla="*/ 27 h 54"/>
                  <a:gd name="T82" fmla="*/ 1019 w 1019"/>
                  <a:gd name="T83"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19" h="54">
                    <a:moveTo>
                      <a:pt x="1019" y="27"/>
                    </a:moveTo>
                    <a:lnTo>
                      <a:pt x="1019" y="27"/>
                    </a:lnTo>
                    <a:lnTo>
                      <a:pt x="1017" y="21"/>
                    </a:lnTo>
                    <a:lnTo>
                      <a:pt x="1016" y="17"/>
                    </a:lnTo>
                    <a:lnTo>
                      <a:pt x="1013" y="12"/>
                    </a:lnTo>
                    <a:lnTo>
                      <a:pt x="1011" y="8"/>
                    </a:lnTo>
                    <a:lnTo>
                      <a:pt x="1006" y="4"/>
                    </a:lnTo>
                    <a:lnTo>
                      <a:pt x="1001" y="2"/>
                    </a:lnTo>
                    <a:lnTo>
                      <a:pt x="996" y="0"/>
                    </a:lnTo>
                    <a:lnTo>
                      <a:pt x="991" y="0"/>
                    </a:lnTo>
                    <a:lnTo>
                      <a:pt x="28" y="0"/>
                    </a:lnTo>
                    <a:lnTo>
                      <a:pt x="28" y="0"/>
                    </a:lnTo>
                    <a:lnTo>
                      <a:pt x="22" y="0"/>
                    </a:lnTo>
                    <a:lnTo>
                      <a:pt x="16" y="2"/>
                    </a:lnTo>
                    <a:lnTo>
                      <a:pt x="12" y="4"/>
                    </a:lnTo>
                    <a:lnTo>
                      <a:pt x="8" y="8"/>
                    </a:lnTo>
                    <a:lnTo>
                      <a:pt x="5" y="12"/>
                    </a:lnTo>
                    <a:lnTo>
                      <a:pt x="3" y="17"/>
                    </a:lnTo>
                    <a:lnTo>
                      <a:pt x="0" y="21"/>
                    </a:lnTo>
                    <a:lnTo>
                      <a:pt x="0" y="27"/>
                    </a:lnTo>
                    <a:lnTo>
                      <a:pt x="0" y="27"/>
                    </a:lnTo>
                    <a:lnTo>
                      <a:pt x="0" y="33"/>
                    </a:lnTo>
                    <a:lnTo>
                      <a:pt x="3" y="37"/>
                    </a:lnTo>
                    <a:lnTo>
                      <a:pt x="5" y="42"/>
                    </a:lnTo>
                    <a:lnTo>
                      <a:pt x="8" y="46"/>
                    </a:lnTo>
                    <a:lnTo>
                      <a:pt x="12" y="50"/>
                    </a:lnTo>
                    <a:lnTo>
                      <a:pt x="16" y="52"/>
                    </a:lnTo>
                    <a:lnTo>
                      <a:pt x="22" y="54"/>
                    </a:lnTo>
                    <a:lnTo>
                      <a:pt x="28" y="54"/>
                    </a:lnTo>
                    <a:lnTo>
                      <a:pt x="991" y="54"/>
                    </a:lnTo>
                    <a:lnTo>
                      <a:pt x="991" y="54"/>
                    </a:lnTo>
                    <a:lnTo>
                      <a:pt x="996" y="54"/>
                    </a:lnTo>
                    <a:lnTo>
                      <a:pt x="1001" y="52"/>
                    </a:lnTo>
                    <a:lnTo>
                      <a:pt x="1006" y="50"/>
                    </a:lnTo>
                    <a:lnTo>
                      <a:pt x="1011" y="46"/>
                    </a:lnTo>
                    <a:lnTo>
                      <a:pt x="1013" y="42"/>
                    </a:lnTo>
                    <a:lnTo>
                      <a:pt x="1016" y="37"/>
                    </a:lnTo>
                    <a:lnTo>
                      <a:pt x="1017" y="33"/>
                    </a:lnTo>
                    <a:lnTo>
                      <a:pt x="1019" y="27"/>
                    </a:lnTo>
                    <a:lnTo>
                      <a:pt x="1019" y="27"/>
                    </a:lnTo>
                    <a:close/>
                    <a:moveTo>
                      <a:pt x="1019" y="27"/>
                    </a:moveTo>
                    <a:lnTo>
                      <a:pt x="1019" y="27"/>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10" name="Freeform 34">
                <a:extLst>
                  <a:ext uri="{FF2B5EF4-FFF2-40B4-BE49-F238E27FC236}">
                    <a16:creationId xmlns:a16="http://schemas.microsoft.com/office/drawing/2014/main" id="{0F8B1017-89DE-45C7-ABBC-8F402809682F}"/>
                  </a:ext>
                </a:extLst>
              </p:cNvPr>
              <p:cNvSpPr>
                <a:spLocks/>
              </p:cNvSpPr>
              <p:nvPr/>
            </p:nvSpPr>
            <p:spPr bwMode="auto">
              <a:xfrm>
                <a:off x="10095981" y="3316243"/>
                <a:ext cx="876053" cy="48284"/>
              </a:xfrm>
              <a:custGeom>
                <a:avLst/>
                <a:gdLst>
                  <a:gd name="T0" fmla="*/ 1019 w 1019"/>
                  <a:gd name="T1" fmla="*/ 27 h 54"/>
                  <a:gd name="T2" fmla="*/ 1019 w 1019"/>
                  <a:gd name="T3" fmla="*/ 27 h 54"/>
                  <a:gd name="T4" fmla="*/ 1017 w 1019"/>
                  <a:gd name="T5" fmla="*/ 21 h 54"/>
                  <a:gd name="T6" fmla="*/ 1016 w 1019"/>
                  <a:gd name="T7" fmla="*/ 17 h 54"/>
                  <a:gd name="T8" fmla="*/ 1013 w 1019"/>
                  <a:gd name="T9" fmla="*/ 12 h 54"/>
                  <a:gd name="T10" fmla="*/ 1011 w 1019"/>
                  <a:gd name="T11" fmla="*/ 8 h 54"/>
                  <a:gd name="T12" fmla="*/ 1006 w 1019"/>
                  <a:gd name="T13" fmla="*/ 4 h 54"/>
                  <a:gd name="T14" fmla="*/ 1001 w 1019"/>
                  <a:gd name="T15" fmla="*/ 2 h 54"/>
                  <a:gd name="T16" fmla="*/ 996 w 1019"/>
                  <a:gd name="T17" fmla="*/ 0 h 54"/>
                  <a:gd name="T18" fmla="*/ 991 w 1019"/>
                  <a:gd name="T19" fmla="*/ 0 h 54"/>
                  <a:gd name="T20" fmla="*/ 28 w 1019"/>
                  <a:gd name="T21" fmla="*/ 0 h 54"/>
                  <a:gd name="T22" fmla="*/ 28 w 1019"/>
                  <a:gd name="T23" fmla="*/ 0 h 54"/>
                  <a:gd name="T24" fmla="*/ 22 w 1019"/>
                  <a:gd name="T25" fmla="*/ 0 h 54"/>
                  <a:gd name="T26" fmla="*/ 16 w 1019"/>
                  <a:gd name="T27" fmla="*/ 2 h 54"/>
                  <a:gd name="T28" fmla="*/ 12 w 1019"/>
                  <a:gd name="T29" fmla="*/ 4 h 54"/>
                  <a:gd name="T30" fmla="*/ 8 w 1019"/>
                  <a:gd name="T31" fmla="*/ 8 h 54"/>
                  <a:gd name="T32" fmla="*/ 5 w 1019"/>
                  <a:gd name="T33" fmla="*/ 12 h 54"/>
                  <a:gd name="T34" fmla="*/ 3 w 1019"/>
                  <a:gd name="T35" fmla="*/ 17 h 54"/>
                  <a:gd name="T36" fmla="*/ 0 w 1019"/>
                  <a:gd name="T37" fmla="*/ 21 h 54"/>
                  <a:gd name="T38" fmla="*/ 0 w 1019"/>
                  <a:gd name="T39" fmla="*/ 27 h 54"/>
                  <a:gd name="T40" fmla="*/ 0 w 1019"/>
                  <a:gd name="T41" fmla="*/ 27 h 54"/>
                  <a:gd name="T42" fmla="*/ 0 w 1019"/>
                  <a:gd name="T43" fmla="*/ 33 h 54"/>
                  <a:gd name="T44" fmla="*/ 3 w 1019"/>
                  <a:gd name="T45" fmla="*/ 37 h 54"/>
                  <a:gd name="T46" fmla="*/ 5 w 1019"/>
                  <a:gd name="T47" fmla="*/ 42 h 54"/>
                  <a:gd name="T48" fmla="*/ 8 w 1019"/>
                  <a:gd name="T49" fmla="*/ 46 h 54"/>
                  <a:gd name="T50" fmla="*/ 12 w 1019"/>
                  <a:gd name="T51" fmla="*/ 50 h 54"/>
                  <a:gd name="T52" fmla="*/ 16 w 1019"/>
                  <a:gd name="T53" fmla="*/ 52 h 54"/>
                  <a:gd name="T54" fmla="*/ 22 w 1019"/>
                  <a:gd name="T55" fmla="*/ 54 h 54"/>
                  <a:gd name="T56" fmla="*/ 28 w 1019"/>
                  <a:gd name="T57" fmla="*/ 54 h 54"/>
                  <a:gd name="T58" fmla="*/ 991 w 1019"/>
                  <a:gd name="T59" fmla="*/ 54 h 54"/>
                  <a:gd name="T60" fmla="*/ 991 w 1019"/>
                  <a:gd name="T61" fmla="*/ 54 h 54"/>
                  <a:gd name="T62" fmla="*/ 996 w 1019"/>
                  <a:gd name="T63" fmla="*/ 54 h 54"/>
                  <a:gd name="T64" fmla="*/ 1001 w 1019"/>
                  <a:gd name="T65" fmla="*/ 52 h 54"/>
                  <a:gd name="T66" fmla="*/ 1006 w 1019"/>
                  <a:gd name="T67" fmla="*/ 50 h 54"/>
                  <a:gd name="T68" fmla="*/ 1011 w 1019"/>
                  <a:gd name="T69" fmla="*/ 46 h 54"/>
                  <a:gd name="T70" fmla="*/ 1013 w 1019"/>
                  <a:gd name="T71" fmla="*/ 42 h 54"/>
                  <a:gd name="T72" fmla="*/ 1016 w 1019"/>
                  <a:gd name="T73" fmla="*/ 37 h 54"/>
                  <a:gd name="T74" fmla="*/ 1017 w 1019"/>
                  <a:gd name="T75" fmla="*/ 33 h 54"/>
                  <a:gd name="T76" fmla="*/ 1019 w 1019"/>
                  <a:gd name="T77" fmla="*/ 27 h 54"/>
                  <a:gd name="T78" fmla="*/ 1019 w 1019"/>
                  <a:gd name="T79"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19" h="54">
                    <a:moveTo>
                      <a:pt x="1019" y="27"/>
                    </a:moveTo>
                    <a:lnTo>
                      <a:pt x="1019" y="27"/>
                    </a:lnTo>
                    <a:lnTo>
                      <a:pt x="1017" y="21"/>
                    </a:lnTo>
                    <a:lnTo>
                      <a:pt x="1016" y="17"/>
                    </a:lnTo>
                    <a:lnTo>
                      <a:pt x="1013" y="12"/>
                    </a:lnTo>
                    <a:lnTo>
                      <a:pt x="1011" y="8"/>
                    </a:lnTo>
                    <a:lnTo>
                      <a:pt x="1006" y="4"/>
                    </a:lnTo>
                    <a:lnTo>
                      <a:pt x="1001" y="2"/>
                    </a:lnTo>
                    <a:lnTo>
                      <a:pt x="996" y="0"/>
                    </a:lnTo>
                    <a:lnTo>
                      <a:pt x="991" y="0"/>
                    </a:lnTo>
                    <a:lnTo>
                      <a:pt x="28" y="0"/>
                    </a:lnTo>
                    <a:lnTo>
                      <a:pt x="28" y="0"/>
                    </a:lnTo>
                    <a:lnTo>
                      <a:pt x="22" y="0"/>
                    </a:lnTo>
                    <a:lnTo>
                      <a:pt x="16" y="2"/>
                    </a:lnTo>
                    <a:lnTo>
                      <a:pt x="12" y="4"/>
                    </a:lnTo>
                    <a:lnTo>
                      <a:pt x="8" y="8"/>
                    </a:lnTo>
                    <a:lnTo>
                      <a:pt x="5" y="12"/>
                    </a:lnTo>
                    <a:lnTo>
                      <a:pt x="3" y="17"/>
                    </a:lnTo>
                    <a:lnTo>
                      <a:pt x="0" y="21"/>
                    </a:lnTo>
                    <a:lnTo>
                      <a:pt x="0" y="27"/>
                    </a:lnTo>
                    <a:lnTo>
                      <a:pt x="0" y="27"/>
                    </a:lnTo>
                    <a:lnTo>
                      <a:pt x="0" y="33"/>
                    </a:lnTo>
                    <a:lnTo>
                      <a:pt x="3" y="37"/>
                    </a:lnTo>
                    <a:lnTo>
                      <a:pt x="5" y="42"/>
                    </a:lnTo>
                    <a:lnTo>
                      <a:pt x="8" y="46"/>
                    </a:lnTo>
                    <a:lnTo>
                      <a:pt x="12" y="50"/>
                    </a:lnTo>
                    <a:lnTo>
                      <a:pt x="16" y="52"/>
                    </a:lnTo>
                    <a:lnTo>
                      <a:pt x="22" y="54"/>
                    </a:lnTo>
                    <a:lnTo>
                      <a:pt x="28" y="54"/>
                    </a:lnTo>
                    <a:lnTo>
                      <a:pt x="991" y="54"/>
                    </a:lnTo>
                    <a:lnTo>
                      <a:pt x="991" y="54"/>
                    </a:lnTo>
                    <a:lnTo>
                      <a:pt x="996" y="54"/>
                    </a:lnTo>
                    <a:lnTo>
                      <a:pt x="1001" y="52"/>
                    </a:lnTo>
                    <a:lnTo>
                      <a:pt x="1006" y="50"/>
                    </a:lnTo>
                    <a:lnTo>
                      <a:pt x="1011" y="46"/>
                    </a:lnTo>
                    <a:lnTo>
                      <a:pt x="1013" y="42"/>
                    </a:lnTo>
                    <a:lnTo>
                      <a:pt x="1016" y="37"/>
                    </a:lnTo>
                    <a:lnTo>
                      <a:pt x="1017" y="33"/>
                    </a:lnTo>
                    <a:lnTo>
                      <a:pt x="1019" y="27"/>
                    </a:lnTo>
                    <a:lnTo>
                      <a:pt x="1019" y="27"/>
                    </a:lnTo>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11" name="Line 35">
                <a:extLst>
                  <a:ext uri="{FF2B5EF4-FFF2-40B4-BE49-F238E27FC236}">
                    <a16:creationId xmlns:a16="http://schemas.microsoft.com/office/drawing/2014/main" id="{B86B736B-25F1-4726-8D6C-0EEBB782FC6A}"/>
                  </a:ext>
                </a:extLst>
              </p:cNvPr>
              <p:cNvSpPr>
                <a:spLocks noChangeShapeType="1"/>
              </p:cNvSpPr>
              <p:nvPr/>
            </p:nvSpPr>
            <p:spPr bwMode="auto">
              <a:xfrm>
                <a:off x="10972034" y="3343835"/>
                <a:ext cx="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12" name="Freeform 36">
                <a:extLst>
                  <a:ext uri="{FF2B5EF4-FFF2-40B4-BE49-F238E27FC236}">
                    <a16:creationId xmlns:a16="http://schemas.microsoft.com/office/drawing/2014/main" id="{B4A99B11-7B83-4DC0-83C1-19C66173D419}"/>
                  </a:ext>
                </a:extLst>
              </p:cNvPr>
              <p:cNvSpPr>
                <a:spLocks noEditPoints="1"/>
              </p:cNvSpPr>
              <p:nvPr/>
            </p:nvSpPr>
            <p:spPr bwMode="auto">
              <a:xfrm>
                <a:off x="10095981" y="3219670"/>
                <a:ext cx="876053" cy="48284"/>
              </a:xfrm>
              <a:custGeom>
                <a:avLst/>
                <a:gdLst>
                  <a:gd name="T0" fmla="*/ 28 w 1019"/>
                  <a:gd name="T1" fmla="*/ 55 h 55"/>
                  <a:gd name="T2" fmla="*/ 991 w 1019"/>
                  <a:gd name="T3" fmla="*/ 55 h 55"/>
                  <a:gd name="T4" fmla="*/ 991 w 1019"/>
                  <a:gd name="T5" fmla="*/ 55 h 55"/>
                  <a:gd name="T6" fmla="*/ 996 w 1019"/>
                  <a:gd name="T7" fmla="*/ 54 h 55"/>
                  <a:gd name="T8" fmla="*/ 1001 w 1019"/>
                  <a:gd name="T9" fmla="*/ 53 h 55"/>
                  <a:gd name="T10" fmla="*/ 1006 w 1019"/>
                  <a:gd name="T11" fmla="*/ 49 h 55"/>
                  <a:gd name="T12" fmla="*/ 1011 w 1019"/>
                  <a:gd name="T13" fmla="*/ 47 h 55"/>
                  <a:gd name="T14" fmla="*/ 1013 w 1019"/>
                  <a:gd name="T15" fmla="*/ 43 h 55"/>
                  <a:gd name="T16" fmla="*/ 1016 w 1019"/>
                  <a:gd name="T17" fmla="*/ 38 h 55"/>
                  <a:gd name="T18" fmla="*/ 1017 w 1019"/>
                  <a:gd name="T19" fmla="*/ 32 h 55"/>
                  <a:gd name="T20" fmla="*/ 1019 w 1019"/>
                  <a:gd name="T21" fmla="*/ 28 h 55"/>
                  <a:gd name="T22" fmla="*/ 1019 w 1019"/>
                  <a:gd name="T23" fmla="*/ 28 h 55"/>
                  <a:gd name="T24" fmla="*/ 1017 w 1019"/>
                  <a:gd name="T25" fmla="*/ 22 h 55"/>
                  <a:gd name="T26" fmla="*/ 1016 w 1019"/>
                  <a:gd name="T27" fmla="*/ 16 h 55"/>
                  <a:gd name="T28" fmla="*/ 1013 w 1019"/>
                  <a:gd name="T29" fmla="*/ 12 h 55"/>
                  <a:gd name="T30" fmla="*/ 1011 w 1019"/>
                  <a:gd name="T31" fmla="*/ 8 h 55"/>
                  <a:gd name="T32" fmla="*/ 1006 w 1019"/>
                  <a:gd name="T33" fmla="*/ 5 h 55"/>
                  <a:gd name="T34" fmla="*/ 1001 w 1019"/>
                  <a:gd name="T35" fmla="*/ 2 h 55"/>
                  <a:gd name="T36" fmla="*/ 996 w 1019"/>
                  <a:gd name="T37" fmla="*/ 0 h 55"/>
                  <a:gd name="T38" fmla="*/ 991 w 1019"/>
                  <a:gd name="T39" fmla="*/ 0 h 55"/>
                  <a:gd name="T40" fmla="*/ 28 w 1019"/>
                  <a:gd name="T41" fmla="*/ 0 h 55"/>
                  <a:gd name="T42" fmla="*/ 28 w 1019"/>
                  <a:gd name="T43" fmla="*/ 0 h 55"/>
                  <a:gd name="T44" fmla="*/ 22 w 1019"/>
                  <a:gd name="T45" fmla="*/ 0 h 55"/>
                  <a:gd name="T46" fmla="*/ 16 w 1019"/>
                  <a:gd name="T47" fmla="*/ 2 h 55"/>
                  <a:gd name="T48" fmla="*/ 12 w 1019"/>
                  <a:gd name="T49" fmla="*/ 5 h 55"/>
                  <a:gd name="T50" fmla="*/ 8 w 1019"/>
                  <a:gd name="T51" fmla="*/ 8 h 55"/>
                  <a:gd name="T52" fmla="*/ 5 w 1019"/>
                  <a:gd name="T53" fmla="*/ 12 h 55"/>
                  <a:gd name="T54" fmla="*/ 3 w 1019"/>
                  <a:gd name="T55" fmla="*/ 16 h 55"/>
                  <a:gd name="T56" fmla="*/ 0 w 1019"/>
                  <a:gd name="T57" fmla="*/ 22 h 55"/>
                  <a:gd name="T58" fmla="*/ 0 w 1019"/>
                  <a:gd name="T59" fmla="*/ 28 h 55"/>
                  <a:gd name="T60" fmla="*/ 0 w 1019"/>
                  <a:gd name="T61" fmla="*/ 28 h 55"/>
                  <a:gd name="T62" fmla="*/ 0 w 1019"/>
                  <a:gd name="T63" fmla="*/ 32 h 55"/>
                  <a:gd name="T64" fmla="*/ 3 w 1019"/>
                  <a:gd name="T65" fmla="*/ 38 h 55"/>
                  <a:gd name="T66" fmla="*/ 5 w 1019"/>
                  <a:gd name="T67" fmla="*/ 43 h 55"/>
                  <a:gd name="T68" fmla="*/ 8 w 1019"/>
                  <a:gd name="T69" fmla="*/ 47 h 55"/>
                  <a:gd name="T70" fmla="*/ 12 w 1019"/>
                  <a:gd name="T71" fmla="*/ 49 h 55"/>
                  <a:gd name="T72" fmla="*/ 16 w 1019"/>
                  <a:gd name="T73" fmla="*/ 53 h 55"/>
                  <a:gd name="T74" fmla="*/ 22 w 1019"/>
                  <a:gd name="T75" fmla="*/ 54 h 55"/>
                  <a:gd name="T76" fmla="*/ 28 w 1019"/>
                  <a:gd name="T77" fmla="*/ 55 h 55"/>
                  <a:gd name="T78" fmla="*/ 28 w 1019"/>
                  <a:gd name="T79" fmla="*/ 55 h 55"/>
                  <a:gd name="T80" fmla="*/ 28 w 1019"/>
                  <a:gd name="T81" fmla="*/ 55 h 55"/>
                  <a:gd name="T82" fmla="*/ 28 w 1019"/>
                  <a:gd name="T83"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19" h="55">
                    <a:moveTo>
                      <a:pt x="28" y="55"/>
                    </a:moveTo>
                    <a:lnTo>
                      <a:pt x="991" y="55"/>
                    </a:lnTo>
                    <a:lnTo>
                      <a:pt x="991" y="55"/>
                    </a:lnTo>
                    <a:lnTo>
                      <a:pt x="996" y="54"/>
                    </a:lnTo>
                    <a:lnTo>
                      <a:pt x="1001" y="53"/>
                    </a:lnTo>
                    <a:lnTo>
                      <a:pt x="1006" y="49"/>
                    </a:lnTo>
                    <a:lnTo>
                      <a:pt x="1011" y="47"/>
                    </a:lnTo>
                    <a:lnTo>
                      <a:pt x="1013" y="43"/>
                    </a:lnTo>
                    <a:lnTo>
                      <a:pt x="1016" y="38"/>
                    </a:lnTo>
                    <a:lnTo>
                      <a:pt x="1017" y="32"/>
                    </a:lnTo>
                    <a:lnTo>
                      <a:pt x="1019" y="28"/>
                    </a:lnTo>
                    <a:lnTo>
                      <a:pt x="1019" y="28"/>
                    </a:lnTo>
                    <a:lnTo>
                      <a:pt x="1017" y="22"/>
                    </a:lnTo>
                    <a:lnTo>
                      <a:pt x="1016" y="16"/>
                    </a:lnTo>
                    <a:lnTo>
                      <a:pt x="1013" y="12"/>
                    </a:lnTo>
                    <a:lnTo>
                      <a:pt x="1011" y="8"/>
                    </a:lnTo>
                    <a:lnTo>
                      <a:pt x="1006" y="5"/>
                    </a:lnTo>
                    <a:lnTo>
                      <a:pt x="1001" y="2"/>
                    </a:lnTo>
                    <a:lnTo>
                      <a:pt x="996" y="0"/>
                    </a:lnTo>
                    <a:lnTo>
                      <a:pt x="991" y="0"/>
                    </a:lnTo>
                    <a:lnTo>
                      <a:pt x="28" y="0"/>
                    </a:lnTo>
                    <a:lnTo>
                      <a:pt x="28" y="0"/>
                    </a:lnTo>
                    <a:lnTo>
                      <a:pt x="22" y="0"/>
                    </a:lnTo>
                    <a:lnTo>
                      <a:pt x="16" y="2"/>
                    </a:lnTo>
                    <a:lnTo>
                      <a:pt x="12" y="5"/>
                    </a:lnTo>
                    <a:lnTo>
                      <a:pt x="8" y="8"/>
                    </a:lnTo>
                    <a:lnTo>
                      <a:pt x="5" y="12"/>
                    </a:lnTo>
                    <a:lnTo>
                      <a:pt x="3" y="16"/>
                    </a:lnTo>
                    <a:lnTo>
                      <a:pt x="0" y="22"/>
                    </a:lnTo>
                    <a:lnTo>
                      <a:pt x="0" y="28"/>
                    </a:lnTo>
                    <a:lnTo>
                      <a:pt x="0" y="28"/>
                    </a:lnTo>
                    <a:lnTo>
                      <a:pt x="0" y="32"/>
                    </a:lnTo>
                    <a:lnTo>
                      <a:pt x="3" y="38"/>
                    </a:lnTo>
                    <a:lnTo>
                      <a:pt x="5" y="43"/>
                    </a:lnTo>
                    <a:lnTo>
                      <a:pt x="8" y="47"/>
                    </a:lnTo>
                    <a:lnTo>
                      <a:pt x="12" y="49"/>
                    </a:lnTo>
                    <a:lnTo>
                      <a:pt x="16" y="53"/>
                    </a:lnTo>
                    <a:lnTo>
                      <a:pt x="22" y="54"/>
                    </a:lnTo>
                    <a:lnTo>
                      <a:pt x="28" y="55"/>
                    </a:lnTo>
                    <a:lnTo>
                      <a:pt x="28" y="55"/>
                    </a:lnTo>
                    <a:close/>
                    <a:moveTo>
                      <a:pt x="28" y="55"/>
                    </a:moveTo>
                    <a:lnTo>
                      <a:pt x="28" y="55"/>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13" name="Freeform 37">
                <a:extLst>
                  <a:ext uri="{FF2B5EF4-FFF2-40B4-BE49-F238E27FC236}">
                    <a16:creationId xmlns:a16="http://schemas.microsoft.com/office/drawing/2014/main" id="{C0C38189-EBF0-44FD-8FA7-5D65B4F958A9}"/>
                  </a:ext>
                </a:extLst>
              </p:cNvPr>
              <p:cNvSpPr>
                <a:spLocks/>
              </p:cNvSpPr>
              <p:nvPr/>
            </p:nvSpPr>
            <p:spPr bwMode="auto">
              <a:xfrm>
                <a:off x="10095981" y="3219670"/>
                <a:ext cx="876053" cy="48284"/>
              </a:xfrm>
              <a:custGeom>
                <a:avLst/>
                <a:gdLst>
                  <a:gd name="T0" fmla="*/ 28 w 1019"/>
                  <a:gd name="T1" fmla="*/ 55 h 55"/>
                  <a:gd name="T2" fmla="*/ 991 w 1019"/>
                  <a:gd name="T3" fmla="*/ 55 h 55"/>
                  <a:gd name="T4" fmla="*/ 991 w 1019"/>
                  <a:gd name="T5" fmla="*/ 55 h 55"/>
                  <a:gd name="T6" fmla="*/ 996 w 1019"/>
                  <a:gd name="T7" fmla="*/ 54 h 55"/>
                  <a:gd name="T8" fmla="*/ 1001 w 1019"/>
                  <a:gd name="T9" fmla="*/ 53 h 55"/>
                  <a:gd name="T10" fmla="*/ 1006 w 1019"/>
                  <a:gd name="T11" fmla="*/ 49 h 55"/>
                  <a:gd name="T12" fmla="*/ 1011 w 1019"/>
                  <a:gd name="T13" fmla="*/ 47 h 55"/>
                  <a:gd name="T14" fmla="*/ 1013 w 1019"/>
                  <a:gd name="T15" fmla="*/ 43 h 55"/>
                  <a:gd name="T16" fmla="*/ 1016 w 1019"/>
                  <a:gd name="T17" fmla="*/ 38 h 55"/>
                  <a:gd name="T18" fmla="*/ 1017 w 1019"/>
                  <a:gd name="T19" fmla="*/ 32 h 55"/>
                  <a:gd name="T20" fmla="*/ 1019 w 1019"/>
                  <a:gd name="T21" fmla="*/ 28 h 55"/>
                  <a:gd name="T22" fmla="*/ 1019 w 1019"/>
                  <a:gd name="T23" fmla="*/ 28 h 55"/>
                  <a:gd name="T24" fmla="*/ 1017 w 1019"/>
                  <a:gd name="T25" fmla="*/ 22 h 55"/>
                  <a:gd name="T26" fmla="*/ 1016 w 1019"/>
                  <a:gd name="T27" fmla="*/ 16 h 55"/>
                  <a:gd name="T28" fmla="*/ 1013 w 1019"/>
                  <a:gd name="T29" fmla="*/ 12 h 55"/>
                  <a:gd name="T30" fmla="*/ 1011 w 1019"/>
                  <a:gd name="T31" fmla="*/ 8 h 55"/>
                  <a:gd name="T32" fmla="*/ 1006 w 1019"/>
                  <a:gd name="T33" fmla="*/ 5 h 55"/>
                  <a:gd name="T34" fmla="*/ 1001 w 1019"/>
                  <a:gd name="T35" fmla="*/ 2 h 55"/>
                  <a:gd name="T36" fmla="*/ 996 w 1019"/>
                  <a:gd name="T37" fmla="*/ 0 h 55"/>
                  <a:gd name="T38" fmla="*/ 991 w 1019"/>
                  <a:gd name="T39" fmla="*/ 0 h 55"/>
                  <a:gd name="T40" fmla="*/ 28 w 1019"/>
                  <a:gd name="T41" fmla="*/ 0 h 55"/>
                  <a:gd name="T42" fmla="*/ 28 w 1019"/>
                  <a:gd name="T43" fmla="*/ 0 h 55"/>
                  <a:gd name="T44" fmla="*/ 22 w 1019"/>
                  <a:gd name="T45" fmla="*/ 0 h 55"/>
                  <a:gd name="T46" fmla="*/ 16 w 1019"/>
                  <a:gd name="T47" fmla="*/ 2 h 55"/>
                  <a:gd name="T48" fmla="*/ 12 w 1019"/>
                  <a:gd name="T49" fmla="*/ 5 h 55"/>
                  <a:gd name="T50" fmla="*/ 8 w 1019"/>
                  <a:gd name="T51" fmla="*/ 8 h 55"/>
                  <a:gd name="T52" fmla="*/ 5 w 1019"/>
                  <a:gd name="T53" fmla="*/ 12 h 55"/>
                  <a:gd name="T54" fmla="*/ 3 w 1019"/>
                  <a:gd name="T55" fmla="*/ 16 h 55"/>
                  <a:gd name="T56" fmla="*/ 0 w 1019"/>
                  <a:gd name="T57" fmla="*/ 22 h 55"/>
                  <a:gd name="T58" fmla="*/ 0 w 1019"/>
                  <a:gd name="T59" fmla="*/ 28 h 55"/>
                  <a:gd name="T60" fmla="*/ 0 w 1019"/>
                  <a:gd name="T61" fmla="*/ 28 h 55"/>
                  <a:gd name="T62" fmla="*/ 0 w 1019"/>
                  <a:gd name="T63" fmla="*/ 32 h 55"/>
                  <a:gd name="T64" fmla="*/ 3 w 1019"/>
                  <a:gd name="T65" fmla="*/ 38 h 55"/>
                  <a:gd name="T66" fmla="*/ 5 w 1019"/>
                  <a:gd name="T67" fmla="*/ 43 h 55"/>
                  <a:gd name="T68" fmla="*/ 8 w 1019"/>
                  <a:gd name="T69" fmla="*/ 47 h 55"/>
                  <a:gd name="T70" fmla="*/ 12 w 1019"/>
                  <a:gd name="T71" fmla="*/ 49 h 55"/>
                  <a:gd name="T72" fmla="*/ 16 w 1019"/>
                  <a:gd name="T73" fmla="*/ 53 h 55"/>
                  <a:gd name="T74" fmla="*/ 22 w 1019"/>
                  <a:gd name="T75" fmla="*/ 54 h 55"/>
                  <a:gd name="T76" fmla="*/ 28 w 1019"/>
                  <a:gd name="T77" fmla="*/ 55 h 55"/>
                  <a:gd name="T78" fmla="*/ 28 w 1019"/>
                  <a:gd name="T79"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19" h="55">
                    <a:moveTo>
                      <a:pt x="28" y="55"/>
                    </a:moveTo>
                    <a:lnTo>
                      <a:pt x="991" y="55"/>
                    </a:lnTo>
                    <a:lnTo>
                      <a:pt x="991" y="55"/>
                    </a:lnTo>
                    <a:lnTo>
                      <a:pt x="996" y="54"/>
                    </a:lnTo>
                    <a:lnTo>
                      <a:pt x="1001" y="53"/>
                    </a:lnTo>
                    <a:lnTo>
                      <a:pt x="1006" y="49"/>
                    </a:lnTo>
                    <a:lnTo>
                      <a:pt x="1011" y="47"/>
                    </a:lnTo>
                    <a:lnTo>
                      <a:pt x="1013" y="43"/>
                    </a:lnTo>
                    <a:lnTo>
                      <a:pt x="1016" y="38"/>
                    </a:lnTo>
                    <a:lnTo>
                      <a:pt x="1017" y="32"/>
                    </a:lnTo>
                    <a:lnTo>
                      <a:pt x="1019" y="28"/>
                    </a:lnTo>
                    <a:lnTo>
                      <a:pt x="1019" y="28"/>
                    </a:lnTo>
                    <a:lnTo>
                      <a:pt x="1017" y="22"/>
                    </a:lnTo>
                    <a:lnTo>
                      <a:pt x="1016" y="16"/>
                    </a:lnTo>
                    <a:lnTo>
                      <a:pt x="1013" y="12"/>
                    </a:lnTo>
                    <a:lnTo>
                      <a:pt x="1011" y="8"/>
                    </a:lnTo>
                    <a:lnTo>
                      <a:pt x="1006" y="5"/>
                    </a:lnTo>
                    <a:lnTo>
                      <a:pt x="1001" y="2"/>
                    </a:lnTo>
                    <a:lnTo>
                      <a:pt x="996" y="0"/>
                    </a:lnTo>
                    <a:lnTo>
                      <a:pt x="991" y="0"/>
                    </a:lnTo>
                    <a:lnTo>
                      <a:pt x="28" y="0"/>
                    </a:lnTo>
                    <a:lnTo>
                      <a:pt x="28" y="0"/>
                    </a:lnTo>
                    <a:lnTo>
                      <a:pt x="22" y="0"/>
                    </a:lnTo>
                    <a:lnTo>
                      <a:pt x="16" y="2"/>
                    </a:lnTo>
                    <a:lnTo>
                      <a:pt x="12" y="5"/>
                    </a:lnTo>
                    <a:lnTo>
                      <a:pt x="8" y="8"/>
                    </a:lnTo>
                    <a:lnTo>
                      <a:pt x="5" y="12"/>
                    </a:lnTo>
                    <a:lnTo>
                      <a:pt x="3" y="16"/>
                    </a:lnTo>
                    <a:lnTo>
                      <a:pt x="0" y="22"/>
                    </a:lnTo>
                    <a:lnTo>
                      <a:pt x="0" y="28"/>
                    </a:lnTo>
                    <a:lnTo>
                      <a:pt x="0" y="28"/>
                    </a:lnTo>
                    <a:lnTo>
                      <a:pt x="0" y="32"/>
                    </a:lnTo>
                    <a:lnTo>
                      <a:pt x="3" y="38"/>
                    </a:lnTo>
                    <a:lnTo>
                      <a:pt x="5" y="43"/>
                    </a:lnTo>
                    <a:lnTo>
                      <a:pt x="8" y="47"/>
                    </a:lnTo>
                    <a:lnTo>
                      <a:pt x="12" y="49"/>
                    </a:lnTo>
                    <a:lnTo>
                      <a:pt x="16" y="53"/>
                    </a:lnTo>
                    <a:lnTo>
                      <a:pt x="22" y="54"/>
                    </a:lnTo>
                    <a:lnTo>
                      <a:pt x="28" y="55"/>
                    </a:lnTo>
                    <a:lnTo>
                      <a:pt x="28" y="55"/>
                    </a:lnTo>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14" name="Line 38">
                <a:extLst>
                  <a:ext uri="{FF2B5EF4-FFF2-40B4-BE49-F238E27FC236}">
                    <a16:creationId xmlns:a16="http://schemas.microsoft.com/office/drawing/2014/main" id="{6636CF97-2154-4087-B139-72165DC85D17}"/>
                  </a:ext>
                </a:extLst>
              </p:cNvPr>
              <p:cNvSpPr>
                <a:spLocks noChangeShapeType="1"/>
              </p:cNvSpPr>
              <p:nvPr/>
            </p:nvSpPr>
            <p:spPr bwMode="auto">
              <a:xfrm>
                <a:off x="10116673" y="3267954"/>
                <a:ext cx="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15" name="Freeform 39">
                <a:extLst>
                  <a:ext uri="{FF2B5EF4-FFF2-40B4-BE49-F238E27FC236}">
                    <a16:creationId xmlns:a16="http://schemas.microsoft.com/office/drawing/2014/main" id="{D320A177-64D7-4EDC-835D-519501ABDCA0}"/>
                  </a:ext>
                </a:extLst>
              </p:cNvPr>
              <p:cNvSpPr>
                <a:spLocks noEditPoints="1"/>
              </p:cNvSpPr>
              <p:nvPr/>
            </p:nvSpPr>
            <p:spPr bwMode="auto">
              <a:xfrm>
                <a:off x="9640708" y="4199196"/>
                <a:ext cx="200042" cy="200042"/>
              </a:xfrm>
              <a:custGeom>
                <a:avLst/>
                <a:gdLst>
                  <a:gd name="T0" fmla="*/ 115 w 230"/>
                  <a:gd name="T1" fmla="*/ 0 h 230"/>
                  <a:gd name="T2" fmla="*/ 92 w 230"/>
                  <a:gd name="T3" fmla="*/ 2 h 230"/>
                  <a:gd name="T4" fmla="*/ 71 w 230"/>
                  <a:gd name="T5" fmla="*/ 9 h 230"/>
                  <a:gd name="T6" fmla="*/ 50 w 230"/>
                  <a:gd name="T7" fmla="*/ 19 h 230"/>
                  <a:gd name="T8" fmla="*/ 34 w 230"/>
                  <a:gd name="T9" fmla="*/ 34 h 230"/>
                  <a:gd name="T10" fmla="*/ 19 w 230"/>
                  <a:gd name="T11" fmla="*/ 50 h 230"/>
                  <a:gd name="T12" fmla="*/ 9 w 230"/>
                  <a:gd name="T13" fmla="*/ 71 h 230"/>
                  <a:gd name="T14" fmla="*/ 2 w 230"/>
                  <a:gd name="T15" fmla="*/ 92 h 230"/>
                  <a:gd name="T16" fmla="*/ 0 w 230"/>
                  <a:gd name="T17" fmla="*/ 115 h 230"/>
                  <a:gd name="T18" fmla="*/ 1 w 230"/>
                  <a:gd name="T19" fmla="*/ 127 h 230"/>
                  <a:gd name="T20" fmla="*/ 6 w 230"/>
                  <a:gd name="T21" fmla="*/ 149 h 230"/>
                  <a:gd name="T22" fmla="*/ 14 w 230"/>
                  <a:gd name="T23" fmla="*/ 170 h 230"/>
                  <a:gd name="T24" fmla="*/ 26 w 230"/>
                  <a:gd name="T25" fmla="*/ 188 h 230"/>
                  <a:gd name="T26" fmla="*/ 42 w 230"/>
                  <a:gd name="T27" fmla="*/ 204 h 230"/>
                  <a:gd name="T28" fmla="*/ 60 w 230"/>
                  <a:gd name="T29" fmla="*/ 215 h 230"/>
                  <a:gd name="T30" fmla="*/ 81 w 230"/>
                  <a:gd name="T31" fmla="*/ 225 h 230"/>
                  <a:gd name="T32" fmla="*/ 104 w 230"/>
                  <a:gd name="T33" fmla="*/ 229 h 230"/>
                  <a:gd name="T34" fmla="*/ 115 w 230"/>
                  <a:gd name="T35" fmla="*/ 230 h 230"/>
                  <a:gd name="T36" fmla="*/ 138 w 230"/>
                  <a:gd name="T37" fmla="*/ 228 h 230"/>
                  <a:gd name="T38" fmla="*/ 160 w 230"/>
                  <a:gd name="T39" fmla="*/ 221 h 230"/>
                  <a:gd name="T40" fmla="*/ 179 w 230"/>
                  <a:gd name="T41" fmla="*/ 210 h 230"/>
                  <a:gd name="T42" fmla="*/ 196 w 230"/>
                  <a:gd name="T43" fmla="*/ 196 h 230"/>
                  <a:gd name="T44" fmla="*/ 210 w 230"/>
                  <a:gd name="T45" fmla="*/ 179 h 230"/>
                  <a:gd name="T46" fmla="*/ 221 w 230"/>
                  <a:gd name="T47" fmla="*/ 160 h 230"/>
                  <a:gd name="T48" fmla="*/ 228 w 230"/>
                  <a:gd name="T49" fmla="*/ 138 h 230"/>
                  <a:gd name="T50" fmla="*/ 230 w 230"/>
                  <a:gd name="T51" fmla="*/ 115 h 230"/>
                  <a:gd name="T52" fmla="*/ 229 w 230"/>
                  <a:gd name="T53" fmla="*/ 104 h 230"/>
                  <a:gd name="T54" fmla="*/ 225 w 230"/>
                  <a:gd name="T55" fmla="*/ 81 h 230"/>
                  <a:gd name="T56" fmla="*/ 215 w 230"/>
                  <a:gd name="T57" fmla="*/ 60 h 230"/>
                  <a:gd name="T58" fmla="*/ 204 w 230"/>
                  <a:gd name="T59" fmla="*/ 42 h 230"/>
                  <a:gd name="T60" fmla="*/ 188 w 230"/>
                  <a:gd name="T61" fmla="*/ 26 h 230"/>
                  <a:gd name="T62" fmla="*/ 170 w 230"/>
                  <a:gd name="T63" fmla="*/ 14 h 230"/>
                  <a:gd name="T64" fmla="*/ 149 w 230"/>
                  <a:gd name="T65" fmla="*/ 6 h 230"/>
                  <a:gd name="T66" fmla="*/ 126 w 230"/>
                  <a:gd name="T67" fmla="*/ 1 h 230"/>
                  <a:gd name="T68" fmla="*/ 115 w 230"/>
                  <a:gd name="T69" fmla="*/ 0 h 230"/>
                  <a:gd name="T70" fmla="*/ 115 w 230"/>
                  <a:gd name="T71" fmla="*/ 176 h 230"/>
                  <a:gd name="T72" fmla="*/ 91 w 230"/>
                  <a:gd name="T73" fmla="*/ 170 h 230"/>
                  <a:gd name="T74" fmla="*/ 72 w 230"/>
                  <a:gd name="T75" fmla="*/ 157 h 230"/>
                  <a:gd name="T76" fmla="*/ 59 w 230"/>
                  <a:gd name="T77" fmla="*/ 138 h 230"/>
                  <a:gd name="T78" fmla="*/ 55 w 230"/>
                  <a:gd name="T79" fmla="*/ 115 h 230"/>
                  <a:gd name="T80" fmla="*/ 56 w 230"/>
                  <a:gd name="T81" fmla="*/ 103 h 230"/>
                  <a:gd name="T82" fmla="*/ 65 w 230"/>
                  <a:gd name="T83" fmla="*/ 81 h 230"/>
                  <a:gd name="T84" fmla="*/ 81 w 230"/>
                  <a:gd name="T85" fmla="*/ 65 h 230"/>
                  <a:gd name="T86" fmla="*/ 103 w 230"/>
                  <a:gd name="T87" fmla="*/ 56 h 230"/>
                  <a:gd name="T88" fmla="*/ 115 w 230"/>
                  <a:gd name="T89" fmla="*/ 55 h 230"/>
                  <a:gd name="T90" fmla="*/ 138 w 230"/>
                  <a:gd name="T91" fmla="*/ 59 h 230"/>
                  <a:gd name="T92" fmla="*/ 157 w 230"/>
                  <a:gd name="T93" fmla="*/ 72 h 230"/>
                  <a:gd name="T94" fmla="*/ 170 w 230"/>
                  <a:gd name="T95" fmla="*/ 91 h 230"/>
                  <a:gd name="T96" fmla="*/ 175 w 230"/>
                  <a:gd name="T97" fmla="*/ 115 h 230"/>
                  <a:gd name="T98" fmla="*/ 174 w 230"/>
                  <a:gd name="T99" fmla="*/ 127 h 230"/>
                  <a:gd name="T100" fmla="*/ 165 w 230"/>
                  <a:gd name="T101" fmla="*/ 148 h 230"/>
                  <a:gd name="T102" fmla="*/ 148 w 230"/>
                  <a:gd name="T103" fmla="*/ 165 h 230"/>
                  <a:gd name="T104" fmla="*/ 126 w 230"/>
                  <a:gd name="T105" fmla="*/ 174 h 230"/>
                  <a:gd name="T106" fmla="*/ 115 w 230"/>
                  <a:gd name="T107" fmla="*/ 176 h 230"/>
                  <a:gd name="T108" fmla="*/ 115 w 230"/>
                  <a:gd name="T109" fmla="*/ 176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0" h="230">
                    <a:moveTo>
                      <a:pt x="115" y="0"/>
                    </a:moveTo>
                    <a:lnTo>
                      <a:pt x="115" y="0"/>
                    </a:lnTo>
                    <a:lnTo>
                      <a:pt x="104" y="1"/>
                    </a:lnTo>
                    <a:lnTo>
                      <a:pt x="92" y="2"/>
                    </a:lnTo>
                    <a:lnTo>
                      <a:pt x="81" y="6"/>
                    </a:lnTo>
                    <a:lnTo>
                      <a:pt x="71" y="9"/>
                    </a:lnTo>
                    <a:lnTo>
                      <a:pt x="60" y="14"/>
                    </a:lnTo>
                    <a:lnTo>
                      <a:pt x="50" y="19"/>
                    </a:lnTo>
                    <a:lnTo>
                      <a:pt x="42" y="26"/>
                    </a:lnTo>
                    <a:lnTo>
                      <a:pt x="34" y="34"/>
                    </a:lnTo>
                    <a:lnTo>
                      <a:pt x="26" y="42"/>
                    </a:lnTo>
                    <a:lnTo>
                      <a:pt x="19" y="50"/>
                    </a:lnTo>
                    <a:lnTo>
                      <a:pt x="14" y="60"/>
                    </a:lnTo>
                    <a:lnTo>
                      <a:pt x="9" y="71"/>
                    </a:lnTo>
                    <a:lnTo>
                      <a:pt x="6" y="81"/>
                    </a:lnTo>
                    <a:lnTo>
                      <a:pt x="2" y="92"/>
                    </a:lnTo>
                    <a:lnTo>
                      <a:pt x="1" y="104"/>
                    </a:lnTo>
                    <a:lnTo>
                      <a:pt x="0" y="115"/>
                    </a:lnTo>
                    <a:lnTo>
                      <a:pt x="0" y="115"/>
                    </a:lnTo>
                    <a:lnTo>
                      <a:pt x="1" y="127"/>
                    </a:lnTo>
                    <a:lnTo>
                      <a:pt x="2" y="138"/>
                    </a:lnTo>
                    <a:lnTo>
                      <a:pt x="6" y="149"/>
                    </a:lnTo>
                    <a:lnTo>
                      <a:pt x="9" y="160"/>
                    </a:lnTo>
                    <a:lnTo>
                      <a:pt x="14" y="170"/>
                    </a:lnTo>
                    <a:lnTo>
                      <a:pt x="19" y="179"/>
                    </a:lnTo>
                    <a:lnTo>
                      <a:pt x="26" y="188"/>
                    </a:lnTo>
                    <a:lnTo>
                      <a:pt x="34" y="196"/>
                    </a:lnTo>
                    <a:lnTo>
                      <a:pt x="42" y="204"/>
                    </a:lnTo>
                    <a:lnTo>
                      <a:pt x="50" y="210"/>
                    </a:lnTo>
                    <a:lnTo>
                      <a:pt x="60" y="215"/>
                    </a:lnTo>
                    <a:lnTo>
                      <a:pt x="71" y="221"/>
                    </a:lnTo>
                    <a:lnTo>
                      <a:pt x="81" y="225"/>
                    </a:lnTo>
                    <a:lnTo>
                      <a:pt x="92" y="228"/>
                    </a:lnTo>
                    <a:lnTo>
                      <a:pt x="104" y="229"/>
                    </a:lnTo>
                    <a:lnTo>
                      <a:pt x="115" y="230"/>
                    </a:lnTo>
                    <a:lnTo>
                      <a:pt x="115" y="230"/>
                    </a:lnTo>
                    <a:lnTo>
                      <a:pt x="126" y="229"/>
                    </a:lnTo>
                    <a:lnTo>
                      <a:pt x="138" y="228"/>
                    </a:lnTo>
                    <a:lnTo>
                      <a:pt x="149" y="225"/>
                    </a:lnTo>
                    <a:lnTo>
                      <a:pt x="160" y="221"/>
                    </a:lnTo>
                    <a:lnTo>
                      <a:pt x="170" y="215"/>
                    </a:lnTo>
                    <a:lnTo>
                      <a:pt x="179" y="210"/>
                    </a:lnTo>
                    <a:lnTo>
                      <a:pt x="188" y="204"/>
                    </a:lnTo>
                    <a:lnTo>
                      <a:pt x="196" y="196"/>
                    </a:lnTo>
                    <a:lnTo>
                      <a:pt x="204" y="188"/>
                    </a:lnTo>
                    <a:lnTo>
                      <a:pt x="210" y="179"/>
                    </a:lnTo>
                    <a:lnTo>
                      <a:pt x="215" y="170"/>
                    </a:lnTo>
                    <a:lnTo>
                      <a:pt x="221" y="160"/>
                    </a:lnTo>
                    <a:lnTo>
                      <a:pt x="225" y="149"/>
                    </a:lnTo>
                    <a:lnTo>
                      <a:pt x="228" y="138"/>
                    </a:lnTo>
                    <a:lnTo>
                      <a:pt x="229" y="127"/>
                    </a:lnTo>
                    <a:lnTo>
                      <a:pt x="230" y="115"/>
                    </a:lnTo>
                    <a:lnTo>
                      <a:pt x="230" y="115"/>
                    </a:lnTo>
                    <a:lnTo>
                      <a:pt x="229" y="104"/>
                    </a:lnTo>
                    <a:lnTo>
                      <a:pt x="228" y="92"/>
                    </a:lnTo>
                    <a:lnTo>
                      <a:pt x="225" y="81"/>
                    </a:lnTo>
                    <a:lnTo>
                      <a:pt x="221" y="71"/>
                    </a:lnTo>
                    <a:lnTo>
                      <a:pt x="215" y="60"/>
                    </a:lnTo>
                    <a:lnTo>
                      <a:pt x="210" y="50"/>
                    </a:lnTo>
                    <a:lnTo>
                      <a:pt x="204" y="42"/>
                    </a:lnTo>
                    <a:lnTo>
                      <a:pt x="196" y="34"/>
                    </a:lnTo>
                    <a:lnTo>
                      <a:pt x="188" y="26"/>
                    </a:lnTo>
                    <a:lnTo>
                      <a:pt x="179" y="19"/>
                    </a:lnTo>
                    <a:lnTo>
                      <a:pt x="170" y="14"/>
                    </a:lnTo>
                    <a:lnTo>
                      <a:pt x="160" y="9"/>
                    </a:lnTo>
                    <a:lnTo>
                      <a:pt x="149" y="6"/>
                    </a:lnTo>
                    <a:lnTo>
                      <a:pt x="138" y="2"/>
                    </a:lnTo>
                    <a:lnTo>
                      <a:pt x="126" y="1"/>
                    </a:lnTo>
                    <a:lnTo>
                      <a:pt x="115" y="0"/>
                    </a:lnTo>
                    <a:lnTo>
                      <a:pt x="115" y="0"/>
                    </a:lnTo>
                    <a:close/>
                    <a:moveTo>
                      <a:pt x="115" y="176"/>
                    </a:moveTo>
                    <a:lnTo>
                      <a:pt x="115" y="176"/>
                    </a:lnTo>
                    <a:lnTo>
                      <a:pt x="103" y="174"/>
                    </a:lnTo>
                    <a:lnTo>
                      <a:pt x="91" y="170"/>
                    </a:lnTo>
                    <a:lnTo>
                      <a:pt x="81" y="165"/>
                    </a:lnTo>
                    <a:lnTo>
                      <a:pt x="72" y="157"/>
                    </a:lnTo>
                    <a:lnTo>
                      <a:pt x="65" y="148"/>
                    </a:lnTo>
                    <a:lnTo>
                      <a:pt x="59" y="138"/>
                    </a:lnTo>
                    <a:lnTo>
                      <a:pt x="56" y="127"/>
                    </a:lnTo>
                    <a:lnTo>
                      <a:pt x="55" y="115"/>
                    </a:lnTo>
                    <a:lnTo>
                      <a:pt x="55" y="115"/>
                    </a:lnTo>
                    <a:lnTo>
                      <a:pt x="56" y="103"/>
                    </a:lnTo>
                    <a:lnTo>
                      <a:pt x="59" y="91"/>
                    </a:lnTo>
                    <a:lnTo>
                      <a:pt x="65" y="81"/>
                    </a:lnTo>
                    <a:lnTo>
                      <a:pt x="72" y="72"/>
                    </a:lnTo>
                    <a:lnTo>
                      <a:pt x="81" y="65"/>
                    </a:lnTo>
                    <a:lnTo>
                      <a:pt x="91" y="59"/>
                    </a:lnTo>
                    <a:lnTo>
                      <a:pt x="103" y="56"/>
                    </a:lnTo>
                    <a:lnTo>
                      <a:pt x="115" y="55"/>
                    </a:lnTo>
                    <a:lnTo>
                      <a:pt x="115" y="55"/>
                    </a:lnTo>
                    <a:lnTo>
                      <a:pt x="126" y="56"/>
                    </a:lnTo>
                    <a:lnTo>
                      <a:pt x="138" y="59"/>
                    </a:lnTo>
                    <a:lnTo>
                      <a:pt x="148" y="65"/>
                    </a:lnTo>
                    <a:lnTo>
                      <a:pt x="157" y="72"/>
                    </a:lnTo>
                    <a:lnTo>
                      <a:pt x="165" y="81"/>
                    </a:lnTo>
                    <a:lnTo>
                      <a:pt x="170" y="91"/>
                    </a:lnTo>
                    <a:lnTo>
                      <a:pt x="174" y="103"/>
                    </a:lnTo>
                    <a:lnTo>
                      <a:pt x="175" y="115"/>
                    </a:lnTo>
                    <a:lnTo>
                      <a:pt x="175" y="115"/>
                    </a:lnTo>
                    <a:lnTo>
                      <a:pt x="174" y="127"/>
                    </a:lnTo>
                    <a:lnTo>
                      <a:pt x="170" y="138"/>
                    </a:lnTo>
                    <a:lnTo>
                      <a:pt x="165" y="148"/>
                    </a:lnTo>
                    <a:lnTo>
                      <a:pt x="157" y="157"/>
                    </a:lnTo>
                    <a:lnTo>
                      <a:pt x="148" y="165"/>
                    </a:lnTo>
                    <a:lnTo>
                      <a:pt x="138" y="170"/>
                    </a:lnTo>
                    <a:lnTo>
                      <a:pt x="126" y="174"/>
                    </a:lnTo>
                    <a:lnTo>
                      <a:pt x="115" y="176"/>
                    </a:lnTo>
                    <a:lnTo>
                      <a:pt x="115" y="176"/>
                    </a:lnTo>
                    <a:close/>
                    <a:moveTo>
                      <a:pt x="115" y="176"/>
                    </a:moveTo>
                    <a:lnTo>
                      <a:pt x="115" y="176"/>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16" name="Line 42">
                <a:extLst>
                  <a:ext uri="{FF2B5EF4-FFF2-40B4-BE49-F238E27FC236}">
                    <a16:creationId xmlns:a16="http://schemas.microsoft.com/office/drawing/2014/main" id="{4DC1D475-3CE5-4524-A821-02D9ADEE3C90}"/>
                  </a:ext>
                </a:extLst>
              </p:cNvPr>
              <p:cNvSpPr>
                <a:spLocks noChangeShapeType="1"/>
              </p:cNvSpPr>
              <p:nvPr/>
            </p:nvSpPr>
            <p:spPr bwMode="auto">
              <a:xfrm>
                <a:off x="9744177" y="4350953"/>
                <a:ext cx="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41" name="Freeform 43">
                <a:extLst>
                  <a:ext uri="{FF2B5EF4-FFF2-40B4-BE49-F238E27FC236}">
                    <a16:creationId xmlns:a16="http://schemas.microsoft.com/office/drawing/2014/main" id="{F1972201-4D69-486B-9ACD-0FD06F68E6C7}"/>
                  </a:ext>
                </a:extLst>
              </p:cNvPr>
              <p:cNvSpPr>
                <a:spLocks noEditPoints="1"/>
              </p:cNvSpPr>
              <p:nvPr/>
            </p:nvSpPr>
            <p:spPr bwMode="auto">
              <a:xfrm>
                <a:off x="9895935" y="4226788"/>
                <a:ext cx="144857" cy="144857"/>
              </a:xfrm>
              <a:custGeom>
                <a:avLst/>
                <a:gdLst>
                  <a:gd name="T0" fmla="*/ 85 w 171"/>
                  <a:gd name="T1" fmla="*/ 0 h 171"/>
                  <a:gd name="T2" fmla="*/ 68 w 171"/>
                  <a:gd name="T3" fmla="*/ 1 h 171"/>
                  <a:gd name="T4" fmla="*/ 52 w 171"/>
                  <a:gd name="T5" fmla="*/ 7 h 171"/>
                  <a:gd name="T6" fmla="*/ 37 w 171"/>
                  <a:gd name="T7" fmla="*/ 13 h 171"/>
                  <a:gd name="T8" fmla="*/ 25 w 171"/>
                  <a:gd name="T9" fmla="*/ 25 h 171"/>
                  <a:gd name="T10" fmla="*/ 15 w 171"/>
                  <a:gd name="T11" fmla="*/ 37 h 171"/>
                  <a:gd name="T12" fmla="*/ 7 w 171"/>
                  <a:gd name="T13" fmla="*/ 52 h 171"/>
                  <a:gd name="T14" fmla="*/ 2 w 171"/>
                  <a:gd name="T15" fmla="*/ 68 h 171"/>
                  <a:gd name="T16" fmla="*/ 0 w 171"/>
                  <a:gd name="T17" fmla="*/ 85 h 171"/>
                  <a:gd name="T18" fmla="*/ 0 w 171"/>
                  <a:gd name="T19" fmla="*/ 93 h 171"/>
                  <a:gd name="T20" fmla="*/ 3 w 171"/>
                  <a:gd name="T21" fmla="*/ 110 h 171"/>
                  <a:gd name="T22" fmla="*/ 10 w 171"/>
                  <a:gd name="T23" fmla="*/ 126 h 171"/>
                  <a:gd name="T24" fmla="*/ 19 w 171"/>
                  <a:gd name="T25" fmla="*/ 140 h 171"/>
                  <a:gd name="T26" fmla="*/ 31 w 171"/>
                  <a:gd name="T27" fmla="*/ 151 h 171"/>
                  <a:gd name="T28" fmla="*/ 44 w 171"/>
                  <a:gd name="T29" fmla="*/ 160 h 171"/>
                  <a:gd name="T30" fmla="*/ 60 w 171"/>
                  <a:gd name="T31" fmla="*/ 167 h 171"/>
                  <a:gd name="T32" fmla="*/ 77 w 171"/>
                  <a:gd name="T33" fmla="*/ 171 h 171"/>
                  <a:gd name="T34" fmla="*/ 85 w 171"/>
                  <a:gd name="T35" fmla="*/ 171 h 171"/>
                  <a:gd name="T36" fmla="*/ 102 w 171"/>
                  <a:gd name="T37" fmla="*/ 168 h 171"/>
                  <a:gd name="T38" fmla="*/ 118 w 171"/>
                  <a:gd name="T39" fmla="*/ 164 h 171"/>
                  <a:gd name="T40" fmla="*/ 133 w 171"/>
                  <a:gd name="T41" fmla="*/ 156 h 171"/>
                  <a:gd name="T42" fmla="*/ 146 w 171"/>
                  <a:gd name="T43" fmla="*/ 146 h 171"/>
                  <a:gd name="T44" fmla="*/ 157 w 171"/>
                  <a:gd name="T45" fmla="*/ 133 h 171"/>
                  <a:gd name="T46" fmla="*/ 164 w 171"/>
                  <a:gd name="T47" fmla="*/ 118 h 171"/>
                  <a:gd name="T48" fmla="*/ 170 w 171"/>
                  <a:gd name="T49" fmla="*/ 102 h 171"/>
                  <a:gd name="T50" fmla="*/ 171 w 171"/>
                  <a:gd name="T51" fmla="*/ 85 h 171"/>
                  <a:gd name="T52" fmla="*/ 171 w 171"/>
                  <a:gd name="T53" fmla="*/ 76 h 171"/>
                  <a:gd name="T54" fmla="*/ 167 w 171"/>
                  <a:gd name="T55" fmla="*/ 59 h 171"/>
                  <a:gd name="T56" fmla="*/ 161 w 171"/>
                  <a:gd name="T57" fmla="*/ 44 h 171"/>
                  <a:gd name="T58" fmla="*/ 151 w 171"/>
                  <a:gd name="T59" fmla="*/ 30 h 171"/>
                  <a:gd name="T60" fmla="*/ 140 w 171"/>
                  <a:gd name="T61" fmla="*/ 19 h 171"/>
                  <a:gd name="T62" fmla="*/ 126 w 171"/>
                  <a:gd name="T63" fmla="*/ 10 h 171"/>
                  <a:gd name="T64" fmla="*/ 112 w 171"/>
                  <a:gd name="T65" fmla="*/ 3 h 171"/>
                  <a:gd name="T66" fmla="*/ 94 w 171"/>
                  <a:gd name="T67" fmla="*/ 0 h 171"/>
                  <a:gd name="T68" fmla="*/ 85 w 171"/>
                  <a:gd name="T69" fmla="*/ 0 h 171"/>
                  <a:gd name="T70" fmla="*/ 85 w 171"/>
                  <a:gd name="T71" fmla="*/ 116 h 171"/>
                  <a:gd name="T72" fmla="*/ 74 w 171"/>
                  <a:gd name="T73" fmla="*/ 114 h 171"/>
                  <a:gd name="T74" fmla="*/ 64 w 171"/>
                  <a:gd name="T75" fmla="*/ 107 h 171"/>
                  <a:gd name="T76" fmla="*/ 57 w 171"/>
                  <a:gd name="T77" fmla="*/ 97 h 171"/>
                  <a:gd name="T78" fmla="*/ 55 w 171"/>
                  <a:gd name="T79" fmla="*/ 85 h 171"/>
                  <a:gd name="T80" fmla="*/ 56 w 171"/>
                  <a:gd name="T81" fmla="*/ 78 h 171"/>
                  <a:gd name="T82" fmla="*/ 60 w 171"/>
                  <a:gd name="T83" fmla="*/ 68 h 171"/>
                  <a:gd name="T84" fmla="*/ 68 w 171"/>
                  <a:gd name="T85" fmla="*/ 59 h 171"/>
                  <a:gd name="T86" fmla="*/ 80 w 171"/>
                  <a:gd name="T87" fmla="*/ 54 h 171"/>
                  <a:gd name="T88" fmla="*/ 85 w 171"/>
                  <a:gd name="T89" fmla="*/ 54 h 171"/>
                  <a:gd name="T90" fmla="*/ 98 w 171"/>
                  <a:gd name="T91" fmla="*/ 57 h 171"/>
                  <a:gd name="T92" fmla="*/ 107 w 171"/>
                  <a:gd name="T93" fmla="*/ 64 h 171"/>
                  <a:gd name="T94" fmla="*/ 114 w 171"/>
                  <a:gd name="T95" fmla="*/ 73 h 171"/>
                  <a:gd name="T96" fmla="*/ 116 w 171"/>
                  <a:gd name="T97" fmla="*/ 85 h 171"/>
                  <a:gd name="T98" fmla="*/ 116 w 171"/>
                  <a:gd name="T99" fmla="*/ 91 h 171"/>
                  <a:gd name="T100" fmla="*/ 112 w 171"/>
                  <a:gd name="T101" fmla="*/ 102 h 171"/>
                  <a:gd name="T102" fmla="*/ 102 w 171"/>
                  <a:gd name="T103" fmla="*/ 110 h 171"/>
                  <a:gd name="T104" fmla="*/ 92 w 171"/>
                  <a:gd name="T105" fmla="*/ 115 h 171"/>
                  <a:gd name="T106" fmla="*/ 85 w 171"/>
                  <a:gd name="T107" fmla="*/ 116 h 171"/>
                  <a:gd name="T108" fmla="*/ 85 w 171"/>
                  <a:gd name="T109" fmla="*/ 116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1" h="171">
                    <a:moveTo>
                      <a:pt x="85" y="0"/>
                    </a:moveTo>
                    <a:lnTo>
                      <a:pt x="85" y="0"/>
                    </a:lnTo>
                    <a:lnTo>
                      <a:pt x="77" y="0"/>
                    </a:lnTo>
                    <a:lnTo>
                      <a:pt x="68" y="1"/>
                    </a:lnTo>
                    <a:lnTo>
                      <a:pt x="60" y="3"/>
                    </a:lnTo>
                    <a:lnTo>
                      <a:pt x="52" y="7"/>
                    </a:lnTo>
                    <a:lnTo>
                      <a:pt x="44" y="10"/>
                    </a:lnTo>
                    <a:lnTo>
                      <a:pt x="37" y="13"/>
                    </a:lnTo>
                    <a:lnTo>
                      <a:pt x="31" y="19"/>
                    </a:lnTo>
                    <a:lnTo>
                      <a:pt x="25" y="25"/>
                    </a:lnTo>
                    <a:lnTo>
                      <a:pt x="19" y="30"/>
                    </a:lnTo>
                    <a:lnTo>
                      <a:pt x="15" y="37"/>
                    </a:lnTo>
                    <a:lnTo>
                      <a:pt x="10" y="44"/>
                    </a:lnTo>
                    <a:lnTo>
                      <a:pt x="7" y="52"/>
                    </a:lnTo>
                    <a:lnTo>
                      <a:pt x="3" y="59"/>
                    </a:lnTo>
                    <a:lnTo>
                      <a:pt x="2" y="68"/>
                    </a:lnTo>
                    <a:lnTo>
                      <a:pt x="0" y="76"/>
                    </a:lnTo>
                    <a:lnTo>
                      <a:pt x="0" y="85"/>
                    </a:lnTo>
                    <a:lnTo>
                      <a:pt x="0" y="85"/>
                    </a:lnTo>
                    <a:lnTo>
                      <a:pt x="0" y="93"/>
                    </a:lnTo>
                    <a:lnTo>
                      <a:pt x="2" y="102"/>
                    </a:lnTo>
                    <a:lnTo>
                      <a:pt x="3" y="110"/>
                    </a:lnTo>
                    <a:lnTo>
                      <a:pt x="7" y="118"/>
                    </a:lnTo>
                    <a:lnTo>
                      <a:pt x="10" y="126"/>
                    </a:lnTo>
                    <a:lnTo>
                      <a:pt x="15" y="133"/>
                    </a:lnTo>
                    <a:lnTo>
                      <a:pt x="19" y="140"/>
                    </a:lnTo>
                    <a:lnTo>
                      <a:pt x="25" y="146"/>
                    </a:lnTo>
                    <a:lnTo>
                      <a:pt x="31" y="151"/>
                    </a:lnTo>
                    <a:lnTo>
                      <a:pt x="37" y="156"/>
                    </a:lnTo>
                    <a:lnTo>
                      <a:pt x="44" y="160"/>
                    </a:lnTo>
                    <a:lnTo>
                      <a:pt x="52" y="164"/>
                    </a:lnTo>
                    <a:lnTo>
                      <a:pt x="60" y="167"/>
                    </a:lnTo>
                    <a:lnTo>
                      <a:pt x="68" y="168"/>
                    </a:lnTo>
                    <a:lnTo>
                      <a:pt x="77" y="171"/>
                    </a:lnTo>
                    <a:lnTo>
                      <a:pt x="85" y="171"/>
                    </a:lnTo>
                    <a:lnTo>
                      <a:pt x="85" y="171"/>
                    </a:lnTo>
                    <a:lnTo>
                      <a:pt x="94" y="171"/>
                    </a:lnTo>
                    <a:lnTo>
                      <a:pt x="102" y="168"/>
                    </a:lnTo>
                    <a:lnTo>
                      <a:pt x="112" y="167"/>
                    </a:lnTo>
                    <a:lnTo>
                      <a:pt x="118" y="164"/>
                    </a:lnTo>
                    <a:lnTo>
                      <a:pt x="126" y="160"/>
                    </a:lnTo>
                    <a:lnTo>
                      <a:pt x="133" y="156"/>
                    </a:lnTo>
                    <a:lnTo>
                      <a:pt x="140" y="151"/>
                    </a:lnTo>
                    <a:lnTo>
                      <a:pt x="146" y="146"/>
                    </a:lnTo>
                    <a:lnTo>
                      <a:pt x="151" y="140"/>
                    </a:lnTo>
                    <a:lnTo>
                      <a:pt x="157" y="133"/>
                    </a:lnTo>
                    <a:lnTo>
                      <a:pt x="161" y="126"/>
                    </a:lnTo>
                    <a:lnTo>
                      <a:pt x="164" y="118"/>
                    </a:lnTo>
                    <a:lnTo>
                      <a:pt x="167" y="110"/>
                    </a:lnTo>
                    <a:lnTo>
                      <a:pt x="170" y="102"/>
                    </a:lnTo>
                    <a:lnTo>
                      <a:pt x="171" y="93"/>
                    </a:lnTo>
                    <a:lnTo>
                      <a:pt x="171" y="85"/>
                    </a:lnTo>
                    <a:lnTo>
                      <a:pt x="171" y="85"/>
                    </a:lnTo>
                    <a:lnTo>
                      <a:pt x="171" y="76"/>
                    </a:lnTo>
                    <a:lnTo>
                      <a:pt x="170" y="68"/>
                    </a:lnTo>
                    <a:lnTo>
                      <a:pt x="167" y="59"/>
                    </a:lnTo>
                    <a:lnTo>
                      <a:pt x="164" y="52"/>
                    </a:lnTo>
                    <a:lnTo>
                      <a:pt x="161" y="44"/>
                    </a:lnTo>
                    <a:lnTo>
                      <a:pt x="157" y="37"/>
                    </a:lnTo>
                    <a:lnTo>
                      <a:pt x="151" y="30"/>
                    </a:lnTo>
                    <a:lnTo>
                      <a:pt x="146" y="25"/>
                    </a:lnTo>
                    <a:lnTo>
                      <a:pt x="140" y="19"/>
                    </a:lnTo>
                    <a:lnTo>
                      <a:pt x="133" y="13"/>
                    </a:lnTo>
                    <a:lnTo>
                      <a:pt x="126" y="10"/>
                    </a:lnTo>
                    <a:lnTo>
                      <a:pt x="118" y="7"/>
                    </a:lnTo>
                    <a:lnTo>
                      <a:pt x="112" y="3"/>
                    </a:lnTo>
                    <a:lnTo>
                      <a:pt x="102" y="1"/>
                    </a:lnTo>
                    <a:lnTo>
                      <a:pt x="94" y="0"/>
                    </a:lnTo>
                    <a:lnTo>
                      <a:pt x="85" y="0"/>
                    </a:lnTo>
                    <a:lnTo>
                      <a:pt x="85" y="0"/>
                    </a:lnTo>
                    <a:close/>
                    <a:moveTo>
                      <a:pt x="85" y="116"/>
                    </a:moveTo>
                    <a:lnTo>
                      <a:pt x="85" y="116"/>
                    </a:lnTo>
                    <a:lnTo>
                      <a:pt x="80" y="115"/>
                    </a:lnTo>
                    <a:lnTo>
                      <a:pt x="74" y="114"/>
                    </a:lnTo>
                    <a:lnTo>
                      <a:pt x="68" y="110"/>
                    </a:lnTo>
                    <a:lnTo>
                      <a:pt x="64" y="107"/>
                    </a:lnTo>
                    <a:lnTo>
                      <a:pt x="60" y="102"/>
                    </a:lnTo>
                    <a:lnTo>
                      <a:pt x="57" y="97"/>
                    </a:lnTo>
                    <a:lnTo>
                      <a:pt x="56" y="91"/>
                    </a:lnTo>
                    <a:lnTo>
                      <a:pt x="55" y="85"/>
                    </a:lnTo>
                    <a:lnTo>
                      <a:pt x="55" y="85"/>
                    </a:lnTo>
                    <a:lnTo>
                      <a:pt x="56" y="78"/>
                    </a:lnTo>
                    <a:lnTo>
                      <a:pt x="57" y="73"/>
                    </a:lnTo>
                    <a:lnTo>
                      <a:pt x="60" y="68"/>
                    </a:lnTo>
                    <a:lnTo>
                      <a:pt x="64" y="64"/>
                    </a:lnTo>
                    <a:lnTo>
                      <a:pt x="68" y="59"/>
                    </a:lnTo>
                    <a:lnTo>
                      <a:pt x="74" y="57"/>
                    </a:lnTo>
                    <a:lnTo>
                      <a:pt x="80" y="54"/>
                    </a:lnTo>
                    <a:lnTo>
                      <a:pt x="85" y="54"/>
                    </a:lnTo>
                    <a:lnTo>
                      <a:pt x="85" y="54"/>
                    </a:lnTo>
                    <a:lnTo>
                      <a:pt x="92" y="54"/>
                    </a:lnTo>
                    <a:lnTo>
                      <a:pt x="98" y="57"/>
                    </a:lnTo>
                    <a:lnTo>
                      <a:pt x="102" y="59"/>
                    </a:lnTo>
                    <a:lnTo>
                      <a:pt x="107" y="64"/>
                    </a:lnTo>
                    <a:lnTo>
                      <a:pt x="112" y="68"/>
                    </a:lnTo>
                    <a:lnTo>
                      <a:pt x="114" y="73"/>
                    </a:lnTo>
                    <a:lnTo>
                      <a:pt x="116" y="78"/>
                    </a:lnTo>
                    <a:lnTo>
                      <a:pt x="116" y="85"/>
                    </a:lnTo>
                    <a:lnTo>
                      <a:pt x="116" y="85"/>
                    </a:lnTo>
                    <a:lnTo>
                      <a:pt x="116" y="91"/>
                    </a:lnTo>
                    <a:lnTo>
                      <a:pt x="114" y="97"/>
                    </a:lnTo>
                    <a:lnTo>
                      <a:pt x="112" y="102"/>
                    </a:lnTo>
                    <a:lnTo>
                      <a:pt x="107" y="107"/>
                    </a:lnTo>
                    <a:lnTo>
                      <a:pt x="102" y="110"/>
                    </a:lnTo>
                    <a:lnTo>
                      <a:pt x="98" y="114"/>
                    </a:lnTo>
                    <a:lnTo>
                      <a:pt x="92" y="115"/>
                    </a:lnTo>
                    <a:lnTo>
                      <a:pt x="85" y="116"/>
                    </a:lnTo>
                    <a:lnTo>
                      <a:pt x="85" y="116"/>
                    </a:lnTo>
                    <a:close/>
                    <a:moveTo>
                      <a:pt x="85" y="116"/>
                    </a:moveTo>
                    <a:lnTo>
                      <a:pt x="85" y="116"/>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42" name="Line 46">
                <a:extLst>
                  <a:ext uri="{FF2B5EF4-FFF2-40B4-BE49-F238E27FC236}">
                    <a16:creationId xmlns:a16="http://schemas.microsoft.com/office/drawing/2014/main" id="{289C0D70-0E8F-4306-B57D-4CA9EA62B698}"/>
                  </a:ext>
                </a:extLst>
              </p:cNvPr>
              <p:cNvSpPr>
                <a:spLocks noChangeShapeType="1"/>
              </p:cNvSpPr>
              <p:nvPr/>
            </p:nvSpPr>
            <p:spPr bwMode="auto">
              <a:xfrm>
                <a:off x="9964916" y="4323361"/>
                <a:ext cx="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43" name="Freeform 47">
                <a:extLst>
                  <a:ext uri="{FF2B5EF4-FFF2-40B4-BE49-F238E27FC236}">
                    <a16:creationId xmlns:a16="http://schemas.microsoft.com/office/drawing/2014/main" id="{A8B5FDA8-2A9A-44C9-AE7D-E172BF4FDBD6}"/>
                  </a:ext>
                </a:extLst>
              </p:cNvPr>
              <p:cNvSpPr>
                <a:spLocks noEditPoints="1"/>
              </p:cNvSpPr>
              <p:nvPr/>
            </p:nvSpPr>
            <p:spPr bwMode="auto">
              <a:xfrm>
                <a:off x="10095981" y="4323361"/>
                <a:ext cx="876053" cy="48284"/>
              </a:xfrm>
              <a:custGeom>
                <a:avLst/>
                <a:gdLst>
                  <a:gd name="T0" fmla="*/ 991 w 1019"/>
                  <a:gd name="T1" fmla="*/ 0 h 55"/>
                  <a:gd name="T2" fmla="*/ 28 w 1019"/>
                  <a:gd name="T3" fmla="*/ 0 h 55"/>
                  <a:gd name="T4" fmla="*/ 28 w 1019"/>
                  <a:gd name="T5" fmla="*/ 0 h 55"/>
                  <a:gd name="T6" fmla="*/ 22 w 1019"/>
                  <a:gd name="T7" fmla="*/ 0 h 55"/>
                  <a:gd name="T8" fmla="*/ 16 w 1019"/>
                  <a:gd name="T9" fmla="*/ 2 h 55"/>
                  <a:gd name="T10" fmla="*/ 12 w 1019"/>
                  <a:gd name="T11" fmla="*/ 4 h 55"/>
                  <a:gd name="T12" fmla="*/ 8 w 1019"/>
                  <a:gd name="T13" fmla="*/ 8 h 55"/>
                  <a:gd name="T14" fmla="*/ 5 w 1019"/>
                  <a:gd name="T15" fmla="*/ 12 h 55"/>
                  <a:gd name="T16" fmla="*/ 3 w 1019"/>
                  <a:gd name="T17" fmla="*/ 17 h 55"/>
                  <a:gd name="T18" fmla="*/ 0 w 1019"/>
                  <a:gd name="T19" fmla="*/ 22 h 55"/>
                  <a:gd name="T20" fmla="*/ 0 w 1019"/>
                  <a:gd name="T21" fmla="*/ 27 h 55"/>
                  <a:gd name="T22" fmla="*/ 0 w 1019"/>
                  <a:gd name="T23" fmla="*/ 27 h 55"/>
                  <a:gd name="T24" fmla="*/ 0 w 1019"/>
                  <a:gd name="T25" fmla="*/ 33 h 55"/>
                  <a:gd name="T26" fmla="*/ 3 w 1019"/>
                  <a:gd name="T27" fmla="*/ 38 h 55"/>
                  <a:gd name="T28" fmla="*/ 5 w 1019"/>
                  <a:gd name="T29" fmla="*/ 42 h 55"/>
                  <a:gd name="T30" fmla="*/ 8 w 1019"/>
                  <a:gd name="T31" fmla="*/ 47 h 55"/>
                  <a:gd name="T32" fmla="*/ 12 w 1019"/>
                  <a:gd name="T33" fmla="*/ 50 h 55"/>
                  <a:gd name="T34" fmla="*/ 16 w 1019"/>
                  <a:gd name="T35" fmla="*/ 52 h 55"/>
                  <a:gd name="T36" fmla="*/ 22 w 1019"/>
                  <a:gd name="T37" fmla="*/ 55 h 55"/>
                  <a:gd name="T38" fmla="*/ 28 w 1019"/>
                  <a:gd name="T39" fmla="*/ 55 h 55"/>
                  <a:gd name="T40" fmla="*/ 991 w 1019"/>
                  <a:gd name="T41" fmla="*/ 55 h 55"/>
                  <a:gd name="T42" fmla="*/ 991 w 1019"/>
                  <a:gd name="T43" fmla="*/ 55 h 55"/>
                  <a:gd name="T44" fmla="*/ 996 w 1019"/>
                  <a:gd name="T45" fmla="*/ 55 h 55"/>
                  <a:gd name="T46" fmla="*/ 1001 w 1019"/>
                  <a:gd name="T47" fmla="*/ 52 h 55"/>
                  <a:gd name="T48" fmla="*/ 1006 w 1019"/>
                  <a:gd name="T49" fmla="*/ 50 h 55"/>
                  <a:gd name="T50" fmla="*/ 1011 w 1019"/>
                  <a:gd name="T51" fmla="*/ 47 h 55"/>
                  <a:gd name="T52" fmla="*/ 1013 w 1019"/>
                  <a:gd name="T53" fmla="*/ 42 h 55"/>
                  <a:gd name="T54" fmla="*/ 1016 w 1019"/>
                  <a:gd name="T55" fmla="*/ 38 h 55"/>
                  <a:gd name="T56" fmla="*/ 1017 w 1019"/>
                  <a:gd name="T57" fmla="*/ 33 h 55"/>
                  <a:gd name="T58" fmla="*/ 1019 w 1019"/>
                  <a:gd name="T59" fmla="*/ 27 h 55"/>
                  <a:gd name="T60" fmla="*/ 1019 w 1019"/>
                  <a:gd name="T61" fmla="*/ 27 h 55"/>
                  <a:gd name="T62" fmla="*/ 1017 w 1019"/>
                  <a:gd name="T63" fmla="*/ 22 h 55"/>
                  <a:gd name="T64" fmla="*/ 1016 w 1019"/>
                  <a:gd name="T65" fmla="*/ 17 h 55"/>
                  <a:gd name="T66" fmla="*/ 1013 w 1019"/>
                  <a:gd name="T67" fmla="*/ 12 h 55"/>
                  <a:gd name="T68" fmla="*/ 1011 w 1019"/>
                  <a:gd name="T69" fmla="*/ 8 h 55"/>
                  <a:gd name="T70" fmla="*/ 1006 w 1019"/>
                  <a:gd name="T71" fmla="*/ 4 h 55"/>
                  <a:gd name="T72" fmla="*/ 1001 w 1019"/>
                  <a:gd name="T73" fmla="*/ 2 h 55"/>
                  <a:gd name="T74" fmla="*/ 996 w 1019"/>
                  <a:gd name="T75" fmla="*/ 0 h 55"/>
                  <a:gd name="T76" fmla="*/ 991 w 1019"/>
                  <a:gd name="T77" fmla="*/ 0 h 55"/>
                  <a:gd name="T78" fmla="*/ 991 w 1019"/>
                  <a:gd name="T79" fmla="*/ 0 h 55"/>
                  <a:gd name="T80" fmla="*/ 991 w 1019"/>
                  <a:gd name="T81" fmla="*/ 0 h 55"/>
                  <a:gd name="T82" fmla="*/ 991 w 1019"/>
                  <a:gd name="T8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19" h="55">
                    <a:moveTo>
                      <a:pt x="991" y="0"/>
                    </a:moveTo>
                    <a:lnTo>
                      <a:pt x="28" y="0"/>
                    </a:lnTo>
                    <a:lnTo>
                      <a:pt x="28" y="0"/>
                    </a:lnTo>
                    <a:lnTo>
                      <a:pt x="22" y="0"/>
                    </a:lnTo>
                    <a:lnTo>
                      <a:pt x="16" y="2"/>
                    </a:lnTo>
                    <a:lnTo>
                      <a:pt x="12" y="4"/>
                    </a:lnTo>
                    <a:lnTo>
                      <a:pt x="8" y="8"/>
                    </a:lnTo>
                    <a:lnTo>
                      <a:pt x="5" y="12"/>
                    </a:lnTo>
                    <a:lnTo>
                      <a:pt x="3" y="17"/>
                    </a:lnTo>
                    <a:lnTo>
                      <a:pt x="0" y="22"/>
                    </a:lnTo>
                    <a:lnTo>
                      <a:pt x="0" y="27"/>
                    </a:lnTo>
                    <a:lnTo>
                      <a:pt x="0" y="27"/>
                    </a:lnTo>
                    <a:lnTo>
                      <a:pt x="0" y="33"/>
                    </a:lnTo>
                    <a:lnTo>
                      <a:pt x="3" y="38"/>
                    </a:lnTo>
                    <a:lnTo>
                      <a:pt x="5" y="42"/>
                    </a:lnTo>
                    <a:lnTo>
                      <a:pt x="8" y="47"/>
                    </a:lnTo>
                    <a:lnTo>
                      <a:pt x="12" y="50"/>
                    </a:lnTo>
                    <a:lnTo>
                      <a:pt x="16" y="52"/>
                    </a:lnTo>
                    <a:lnTo>
                      <a:pt x="22" y="55"/>
                    </a:lnTo>
                    <a:lnTo>
                      <a:pt x="28" y="55"/>
                    </a:lnTo>
                    <a:lnTo>
                      <a:pt x="991" y="55"/>
                    </a:lnTo>
                    <a:lnTo>
                      <a:pt x="991" y="55"/>
                    </a:lnTo>
                    <a:lnTo>
                      <a:pt x="996" y="55"/>
                    </a:lnTo>
                    <a:lnTo>
                      <a:pt x="1001" y="52"/>
                    </a:lnTo>
                    <a:lnTo>
                      <a:pt x="1006" y="50"/>
                    </a:lnTo>
                    <a:lnTo>
                      <a:pt x="1011" y="47"/>
                    </a:lnTo>
                    <a:lnTo>
                      <a:pt x="1013" y="42"/>
                    </a:lnTo>
                    <a:lnTo>
                      <a:pt x="1016" y="38"/>
                    </a:lnTo>
                    <a:lnTo>
                      <a:pt x="1017" y="33"/>
                    </a:lnTo>
                    <a:lnTo>
                      <a:pt x="1019" y="27"/>
                    </a:lnTo>
                    <a:lnTo>
                      <a:pt x="1019" y="27"/>
                    </a:lnTo>
                    <a:lnTo>
                      <a:pt x="1017" y="22"/>
                    </a:lnTo>
                    <a:lnTo>
                      <a:pt x="1016" y="17"/>
                    </a:lnTo>
                    <a:lnTo>
                      <a:pt x="1013" y="12"/>
                    </a:lnTo>
                    <a:lnTo>
                      <a:pt x="1011" y="8"/>
                    </a:lnTo>
                    <a:lnTo>
                      <a:pt x="1006" y="4"/>
                    </a:lnTo>
                    <a:lnTo>
                      <a:pt x="1001" y="2"/>
                    </a:lnTo>
                    <a:lnTo>
                      <a:pt x="996" y="0"/>
                    </a:lnTo>
                    <a:lnTo>
                      <a:pt x="991" y="0"/>
                    </a:lnTo>
                    <a:lnTo>
                      <a:pt x="991" y="0"/>
                    </a:lnTo>
                    <a:close/>
                    <a:moveTo>
                      <a:pt x="991" y="0"/>
                    </a:moveTo>
                    <a:lnTo>
                      <a:pt x="991" y="0"/>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44" name="Freeform 48">
                <a:extLst>
                  <a:ext uri="{FF2B5EF4-FFF2-40B4-BE49-F238E27FC236}">
                    <a16:creationId xmlns:a16="http://schemas.microsoft.com/office/drawing/2014/main" id="{2A7501B9-B7BC-43CC-B885-BB33F4ED4938}"/>
                  </a:ext>
                </a:extLst>
              </p:cNvPr>
              <p:cNvSpPr>
                <a:spLocks/>
              </p:cNvSpPr>
              <p:nvPr/>
            </p:nvSpPr>
            <p:spPr bwMode="auto">
              <a:xfrm>
                <a:off x="10095981" y="4323361"/>
                <a:ext cx="876053" cy="48284"/>
              </a:xfrm>
              <a:custGeom>
                <a:avLst/>
                <a:gdLst>
                  <a:gd name="T0" fmla="*/ 991 w 1019"/>
                  <a:gd name="T1" fmla="*/ 0 h 55"/>
                  <a:gd name="T2" fmla="*/ 28 w 1019"/>
                  <a:gd name="T3" fmla="*/ 0 h 55"/>
                  <a:gd name="T4" fmla="*/ 28 w 1019"/>
                  <a:gd name="T5" fmla="*/ 0 h 55"/>
                  <a:gd name="T6" fmla="*/ 22 w 1019"/>
                  <a:gd name="T7" fmla="*/ 0 h 55"/>
                  <a:gd name="T8" fmla="*/ 16 w 1019"/>
                  <a:gd name="T9" fmla="*/ 2 h 55"/>
                  <a:gd name="T10" fmla="*/ 12 w 1019"/>
                  <a:gd name="T11" fmla="*/ 4 h 55"/>
                  <a:gd name="T12" fmla="*/ 8 w 1019"/>
                  <a:gd name="T13" fmla="*/ 8 h 55"/>
                  <a:gd name="T14" fmla="*/ 5 w 1019"/>
                  <a:gd name="T15" fmla="*/ 12 h 55"/>
                  <a:gd name="T16" fmla="*/ 3 w 1019"/>
                  <a:gd name="T17" fmla="*/ 17 h 55"/>
                  <a:gd name="T18" fmla="*/ 0 w 1019"/>
                  <a:gd name="T19" fmla="*/ 22 h 55"/>
                  <a:gd name="T20" fmla="*/ 0 w 1019"/>
                  <a:gd name="T21" fmla="*/ 27 h 55"/>
                  <a:gd name="T22" fmla="*/ 0 w 1019"/>
                  <a:gd name="T23" fmla="*/ 27 h 55"/>
                  <a:gd name="T24" fmla="*/ 0 w 1019"/>
                  <a:gd name="T25" fmla="*/ 33 h 55"/>
                  <a:gd name="T26" fmla="*/ 3 w 1019"/>
                  <a:gd name="T27" fmla="*/ 38 h 55"/>
                  <a:gd name="T28" fmla="*/ 5 w 1019"/>
                  <a:gd name="T29" fmla="*/ 42 h 55"/>
                  <a:gd name="T30" fmla="*/ 8 w 1019"/>
                  <a:gd name="T31" fmla="*/ 47 h 55"/>
                  <a:gd name="T32" fmla="*/ 12 w 1019"/>
                  <a:gd name="T33" fmla="*/ 50 h 55"/>
                  <a:gd name="T34" fmla="*/ 16 w 1019"/>
                  <a:gd name="T35" fmla="*/ 52 h 55"/>
                  <a:gd name="T36" fmla="*/ 22 w 1019"/>
                  <a:gd name="T37" fmla="*/ 55 h 55"/>
                  <a:gd name="T38" fmla="*/ 28 w 1019"/>
                  <a:gd name="T39" fmla="*/ 55 h 55"/>
                  <a:gd name="T40" fmla="*/ 991 w 1019"/>
                  <a:gd name="T41" fmla="*/ 55 h 55"/>
                  <a:gd name="T42" fmla="*/ 991 w 1019"/>
                  <a:gd name="T43" fmla="*/ 55 h 55"/>
                  <a:gd name="T44" fmla="*/ 996 w 1019"/>
                  <a:gd name="T45" fmla="*/ 55 h 55"/>
                  <a:gd name="T46" fmla="*/ 1001 w 1019"/>
                  <a:gd name="T47" fmla="*/ 52 h 55"/>
                  <a:gd name="T48" fmla="*/ 1006 w 1019"/>
                  <a:gd name="T49" fmla="*/ 50 h 55"/>
                  <a:gd name="T50" fmla="*/ 1011 w 1019"/>
                  <a:gd name="T51" fmla="*/ 47 h 55"/>
                  <a:gd name="T52" fmla="*/ 1013 w 1019"/>
                  <a:gd name="T53" fmla="*/ 42 h 55"/>
                  <a:gd name="T54" fmla="*/ 1016 w 1019"/>
                  <a:gd name="T55" fmla="*/ 38 h 55"/>
                  <a:gd name="T56" fmla="*/ 1017 w 1019"/>
                  <a:gd name="T57" fmla="*/ 33 h 55"/>
                  <a:gd name="T58" fmla="*/ 1019 w 1019"/>
                  <a:gd name="T59" fmla="*/ 27 h 55"/>
                  <a:gd name="T60" fmla="*/ 1019 w 1019"/>
                  <a:gd name="T61" fmla="*/ 27 h 55"/>
                  <a:gd name="T62" fmla="*/ 1017 w 1019"/>
                  <a:gd name="T63" fmla="*/ 22 h 55"/>
                  <a:gd name="T64" fmla="*/ 1016 w 1019"/>
                  <a:gd name="T65" fmla="*/ 17 h 55"/>
                  <a:gd name="T66" fmla="*/ 1013 w 1019"/>
                  <a:gd name="T67" fmla="*/ 12 h 55"/>
                  <a:gd name="T68" fmla="*/ 1011 w 1019"/>
                  <a:gd name="T69" fmla="*/ 8 h 55"/>
                  <a:gd name="T70" fmla="*/ 1006 w 1019"/>
                  <a:gd name="T71" fmla="*/ 4 h 55"/>
                  <a:gd name="T72" fmla="*/ 1001 w 1019"/>
                  <a:gd name="T73" fmla="*/ 2 h 55"/>
                  <a:gd name="T74" fmla="*/ 996 w 1019"/>
                  <a:gd name="T75" fmla="*/ 0 h 55"/>
                  <a:gd name="T76" fmla="*/ 991 w 1019"/>
                  <a:gd name="T77" fmla="*/ 0 h 55"/>
                  <a:gd name="T78" fmla="*/ 991 w 1019"/>
                  <a:gd name="T7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19" h="55">
                    <a:moveTo>
                      <a:pt x="991" y="0"/>
                    </a:moveTo>
                    <a:lnTo>
                      <a:pt x="28" y="0"/>
                    </a:lnTo>
                    <a:lnTo>
                      <a:pt x="28" y="0"/>
                    </a:lnTo>
                    <a:lnTo>
                      <a:pt x="22" y="0"/>
                    </a:lnTo>
                    <a:lnTo>
                      <a:pt x="16" y="2"/>
                    </a:lnTo>
                    <a:lnTo>
                      <a:pt x="12" y="4"/>
                    </a:lnTo>
                    <a:lnTo>
                      <a:pt x="8" y="8"/>
                    </a:lnTo>
                    <a:lnTo>
                      <a:pt x="5" y="12"/>
                    </a:lnTo>
                    <a:lnTo>
                      <a:pt x="3" y="17"/>
                    </a:lnTo>
                    <a:lnTo>
                      <a:pt x="0" y="22"/>
                    </a:lnTo>
                    <a:lnTo>
                      <a:pt x="0" y="27"/>
                    </a:lnTo>
                    <a:lnTo>
                      <a:pt x="0" y="27"/>
                    </a:lnTo>
                    <a:lnTo>
                      <a:pt x="0" y="33"/>
                    </a:lnTo>
                    <a:lnTo>
                      <a:pt x="3" y="38"/>
                    </a:lnTo>
                    <a:lnTo>
                      <a:pt x="5" y="42"/>
                    </a:lnTo>
                    <a:lnTo>
                      <a:pt x="8" y="47"/>
                    </a:lnTo>
                    <a:lnTo>
                      <a:pt x="12" y="50"/>
                    </a:lnTo>
                    <a:lnTo>
                      <a:pt x="16" y="52"/>
                    </a:lnTo>
                    <a:lnTo>
                      <a:pt x="22" y="55"/>
                    </a:lnTo>
                    <a:lnTo>
                      <a:pt x="28" y="55"/>
                    </a:lnTo>
                    <a:lnTo>
                      <a:pt x="991" y="55"/>
                    </a:lnTo>
                    <a:lnTo>
                      <a:pt x="991" y="55"/>
                    </a:lnTo>
                    <a:lnTo>
                      <a:pt x="996" y="55"/>
                    </a:lnTo>
                    <a:lnTo>
                      <a:pt x="1001" y="52"/>
                    </a:lnTo>
                    <a:lnTo>
                      <a:pt x="1006" y="50"/>
                    </a:lnTo>
                    <a:lnTo>
                      <a:pt x="1011" y="47"/>
                    </a:lnTo>
                    <a:lnTo>
                      <a:pt x="1013" y="42"/>
                    </a:lnTo>
                    <a:lnTo>
                      <a:pt x="1016" y="38"/>
                    </a:lnTo>
                    <a:lnTo>
                      <a:pt x="1017" y="33"/>
                    </a:lnTo>
                    <a:lnTo>
                      <a:pt x="1019" y="27"/>
                    </a:lnTo>
                    <a:lnTo>
                      <a:pt x="1019" y="27"/>
                    </a:lnTo>
                    <a:lnTo>
                      <a:pt x="1017" y="22"/>
                    </a:lnTo>
                    <a:lnTo>
                      <a:pt x="1016" y="17"/>
                    </a:lnTo>
                    <a:lnTo>
                      <a:pt x="1013" y="12"/>
                    </a:lnTo>
                    <a:lnTo>
                      <a:pt x="1011" y="8"/>
                    </a:lnTo>
                    <a:lnTo>
                      <a:pt x="1006" y="4"/>
                    </a:lnTo>
                    <a:lnTo>
                      <a:pt x="1001" y="2"/>
                    </a:lnTo>
                    <a:lnTo>
                      <a:pt x="996" y="0"/>
                    </a:lnTo>
                    <a:lnTo>
                      <a:pt x="991" y="0"/>
                    </a:lnTo>
                    <a:lnTo>
                      <a:pt x="991" y="0"/>
                    </a:lnTo>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45" name="Line 49">
                <a:extLst>
                  <a:ext uri="{FF2B5EF4-FFF2-40B4-BE49-F238E27FC236}">
                    <a16:creationId xmlns:a16="http://schemas.microsoft.com/office/drawing/2014/main" id="{214E7FA0-1A38-4DF1-A24D-985038261870}"/>
                  </a:ext>
                </a:extLst>
              </p:cNvPr>
              <p:cNvSpPr>
                <a:spLocks noChangeShapeType="1"/>
              </p:cNvSpPr>
              <p:nvPr/>
            </p:nvSpPr>
            <p:spPr bwMode="auto">
              <a:xfrm>
                <a:off x="10951342" y="4323361"/>
                <a:ext cx="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46" name="Freeform 50">
                <a:extLst>
                  <a:ext uri="{FF2B5EF4-FFF2-40B4-BE49-F238E27FC236}">
                    <a16:creationId xmlns:a16="http://schemas.microsoft.com/office/drawing/2014/main" id="{29BA443C-C147-4313-A28D-FBFADE557E2D}"/>
                  </a:ext>
                </a:extLst>
              </p:cNvPr>
              <p:cNvSpPr>
                <a:spLocks noEditPoints="1"/>
              </p:cNvSpPr>
              <p:nvPr/>
            </p:nvSpPr>
            <p:spPr bwMode="auto">
              <a:xfrm>
                <a:off x="10095981" y="4226788"/>
                <a:ext cx="876053" cy="48284"/>
              </a:xfrm>
              <a:custGeom>
                <a:avLst/>
                <a:gdLst>
                  <a:gd name="T0" fmla="*/ 0 w 1019"/>
                  <a:gd name="T1" fmla="*/ 27 h 54"/>
                  <a:gd name="T2" fmla="*/ 0 w 1019"/>
                  <a:gd name="T3" fmla="*/ 27 h 54"/>
                  <a:gd name="T4" fmla="*/ 0 w 1019"/>
                  <a:gd name="T5" fmla="*/ 32 h 54"/>
                  <a:gd name="T6" fmla="*/ 3 w 1019"/>
                  <a:gd name="T7" fmla="*/ 37 h 54"/>
                  <a:gd name="T8" fmla="*/ 5 w 1019"/>
                  <a:gd name="T9" fmla="*/ 42 h 54"/>
                  <a:gd name="T10" fmla="*/ 8 w 1019"/>
                  <a:gd name="T11" fmla="*/ 46 h 54"/>
                  <a:gd name="T12" fmla="*/ 12 w 1019"/>
                  <a:gd name="T13" fmla="*/ 49 h 54"/>
                  <a:gd name="T14" fmla="*/ 16 w 1019"/>
                  <a:gd name="T15" fmla="*/ 52 h 54"/>
                  <a:gd name="T16" fmla="*/ 22 w 1019"/>
                  <a:gd name="T17" fmla="*/ 53 h 54"/>
                  <a:gd name="T18" fmla="*/ 28 w 1019"/>
                  <a:gd name="T19" fmla="*/ 54 h 54"/>
                  <a:gd name="T20" fmla="*/ 991 w 1019"/>
                  <a:gd name="T21" fmla="*/ 54 h 54"/>
                  <a:gd name="T22" fmla="*/ 991 w 1019"/>
                  <a:gd name="T23" fmla="*/ 54 h 54"/>
                  <a:gd name="T24" fmla="*/ 996 w 1019"/>
                  <a:gd name="T25" fmla="*/ 53 h 54"/>
                  <a:gd name="T26" fmla="*/ 1001 w 1019"/>
                  <a:gd name="T27" fmla="*/ 52 h 54"/>
                  <a:gd name="T28" fmla="*/ 1006 w 1019"/>
                  <a:gd name="T29" fmla="*/ 49 h 54"/>
                  <a:gd name="T30" fmla="*/ 1011 w 1019"/>
                  <a:gd name="T31" fmla="*/ 46 h 54"/>
                  <a:gd name="T32" fmla="*/ 1013 w 1019"/>
                  <a:gd name="T33" fmla="*/ 42 h 54"/>
                  <a:gd name="T34" fmla="*/ 1016 w 1019"/>
                  <a:gd name="T35" fmla="*/ 37 h 54"/>
                  <a:gd name="T36" fmla="*/ 1017 w 1019"/>
                  <a:gd name="T37" fmla="*/ 32 h 54"/>
                  <a:gd name="T38" fmla="*/ 1019 w 1019"/>
                  <a:gd name="T39" fmla="*/ 27 h 54"/>
                  <a:gd name="T40" fmla="*/ 1019 w 1019"/>
                  <a:gd name="T41" fmla="*/ 27 h 54"/>
                  <a:gd name="T42" fmla="*/ 1017 w 1019"/>
                  <a:gd name="T43" fmla="*/ 21 h 54"/>
                  <a:gd name="T44" fmla="*/ 1016 w 1019"/>
                  <a:gd name="T45" fmla="*/ 16 h 54"/>
                  <a:gd name="T46" fmla="*/ 1013 w 1019"/>
                  <a:gd name="T47" fmla="*/ 11 h 54"/>
                  <a:gd name="T48" fmla="*/ 1011 w 1019"/>
                  <a:gd name="T49" fmla="*/ 8 h 54"/>
                  <a:gd name="T50" fmla="*/ 1006 w 1019"/>
                  <a:gd name="T51" fmla="*/ 4 h 54"/>
                  <a:gd name="T52" fmla="*/ 1001 w 1019"/>
                  <a:gd name="T53" fmla="*/ 1 h 54"/>
                  <a:gd name="T54" fmla="*/ 996 w 1019"/>
                  <a:gd name="T55" fmla="*/ 0 h 54"/>
                  <a:gd name="T56" fmla="*/ 991 w 1019"/>
                  <a:gd name="T57" fmla="*/ 0 h 54"/>
                  <a:gd name="T58" fmla="*/ 28 w 1019"/>
                  <a:gd name="T59" fmla="*/ 0 h 54"/>
                  <a:gd name="T60" fmla="*/ 28 w 1019"/>
                  <a:gd name="T61" fmla="*/ 0 h 54"/>
                  <a:gd name="T62" fmla="*/ 22 w 1019"/>
                  <a:gd name="T63" fmla="*/ 0 h 54"/>
                  <a:gd name="T64" fmla="*/ 16 w 1019"/>
                  <a:gd name="T65" fmla="*/ 1 h 54"/>
                  <a:gd name="T66" fmla="*/ 12 w 1019"/>
                  <a:gd name="T67" fmla="*/ 4 h 54"/>
                  <a:gd name="T68" fmla="*/ 8 w 1019"/>
                  <a:gd name="T69" fmla="*/ 8 h 54"/>
                  <a:gd name="T70" fmla="*/ 5 w 1019"/>
                  <a:gd name="T71" fmla="*/ 11 h 54"/>
                  <a:gd name="T72" fmla="*/ 3 w 1019"/>
                  <a:gd name="T73" fmla="*/ 16 h 54"/>
                  <a:gd name="T74" fmla="*/ 0 w 1019"/>
                  <a:gd name="T75" fmla="*/ 21 h 54"/>
                  <a:gd name="T76" fmla="*/ 0 w 1019"/>
                  <a:gd name="T77" fmla="*/ 27 h 54"/>
                  <a:gd name="T78" fmla="*/ 0 w 1019"/>
                  <a:gd name="T79" fmla="*/ 27 h 54"/>
                  <a:gd name="T80" fmla="*/ 0 w 1019"/>
                  <a:gd name="T81" fmla="*/ 27 h 54"/>
                  <a:gd name="T82" fmla="*/ 0 w 1019"/>
                  <a:gd name="T83"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19" h="54">
                    <a:moveTo>
                      <a:pt x="0" y="27"/>
                    </a:moveTo>
                    <a:lnTo>
                      <a:pt x="0" y="27"/>
                    </a:lnTo>
                    <a:lnTo>
                      <a:pt x="0" y="32"/>
                    </a:lnTo>
                    <a:lnTo>
                      <a:pt x="3" y="37"/>
                    </a:lnTo>
                    <a:lnTo>
                      <a:pt x="5" y="42"/>
                    </a:lnTo>
                    <a:lnTo>
                      <a:pt x="8" y="46"/>
                    </a:lnTo>
                    <a:lnTo>
                      <a:pt x="12" y="49"/>
                    </a:lnTo>
                    <a:lnTo>
                      <a:pt x="16" y="52"/>
                    </a:lnTo>
                    <a:lnTo>
                      <a:pt x="22" y="53"/>
                    </a:lnTo>
                    <a:lnTo>
                      <a:pt x="28" y="54"/>
                    </a:lnTo>
                    <a:lnTo>
                      <a:pt x="991" y="54"/>
                    </a:lnTo>
                    <a:lnTo>
                      <a:pt x="991" y="54"/>
                    </a:lnTo>
                    <a:lnTo>
                      <a:pt x="996" y="53"/>
                    </a:lnTo>
                    <a:lnTo>
                      <a:pt x="1001" y="52"/>
                    </a:lnTo>
                    <a:lnTo>
                      <a:pt x="1006" y="49"/>
                    </a:lnTo>
                    <a:lnTo>
                      <a:pt x="1011" y="46"/>
                    </a:lnTo>
                    <a:lnTo>
                      <a:pt x="1013" y="42"/>
                    </a:lnTo>
                    <a:lnTo>
                      <a:pt x="1016" y="37"/>
                    </a:lnTo>
                    <a:lnTo>
                      <a:pt x="1017" y="32"/>
                    </a:lnTo>
                    <a:lnTo>
                      <a:pt x="1019" y="27"/>
                    </a:lnTo>
                    <a:lnTo>
                      <a:pt x="1019" y="27"/>
                    </a:lnTo>
                    <a:lnTo>
                      <a:pt x="1017" y="21"/>
                    </a:lnTo>
                    <a:lnTo>
                      <a:pt x="1016" y="16"/>
                    </a:lnTo>
                    <a:lnTo>
                      <a:pt x="1013" y="11"/>
                    </a:lnTo>
                    <a:lnTo>
                      <a:pt x="1011" y="8"/>
                    </a:lnTo>
                    <a:lnTo>
                      <a:pt x="1006" y="4"/>
                    </a:lnTo>
                    <a:lnTo>
                      <a:pt x="1001" y="1"/>
                    </a:lnTo>
                    <a:lnTo>
                      <a:pt x="996" y="0"/>
                    </a:lnTo>
                    <a:lnTo>
                      <a:pt x="991" y="0"/>
                    </a:lnTo>
                    <a:lnTo>
                      <a:pt x="28" y="0"/>
                    </a:lnTo>
                    <a:lnTo>
                      <a:pt x="28" y="0"/>
                    </a:lnTo>
                    <a:lnTo>
                      <a:pt x="22" y="0"/>
                    </a:lnTo>
                    <a:lnTo>
                      <a:pt x="16" y="1"/>
                    </a:lnTo>
                    <a:lnTo>
                      <a:pt x="12" y="4"/>
                    </a:lnTo>
                    <a:lnTo>
                      <a:pt x="8" y="8"/>
                    </a:lnTo>
                    <a:lnTo>
                      <a:pt x="5" y="11"/>
                    </a:lnTo>
                    <a:lnTo>
                      <a:pt x="3" y="16"/>
                    </a:lnTo>
                    <a:lnTo>
                      <a:pt x="0" y="21"/>
                    </a:lnTo>
                    <a:lnTo>
                      <a:pt x="0" y="27"/>
                    </a:lnTo>
                    <a:lnTo>
                      <a:pt x="0" y="27"/>
                    </a:lnTo>
                    <a:close/>
                    <a:moveTo>
                      <a:pt x="0" y="27"/>
                    </a:moveTo>
                    <a:lnTo>
                      <a:pt x="0" y="27"/>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47" name="Freeform 51">
                <a:extLst>
                  <a:ext uri="{FF2B5EF4-FFF2-40B4-BE49-F238E27FC236}">
                    <a16:creationId xmlns:a16="http://schemas.microsoft.com/office/drawing/2014/main" id="{1B6DE372-CE74-40FD-A367-618058252CB0}"/>
                  </a:ext>
                </a:extLst>
              </p:cNvPr>
              <p:cNvSpPr>
                <a:spLocks/>
              </p:cNvSpPr>
              <p:nvPr/>
            </p:nvSpPr>
            <p:spPr bwMode="auto">
              <a:xfrm>
                <a:off x="10095981" y="4226788"/>
                <a:ext cx="876053" cy="48284"/>
              </a:xfrm>
              <a:custGeom>
                <a:avLst/>
                <a:gdLst>
                  <a:gd name="T0" fmla="*/ 0 w 1019"/>
                  <a:gd name="T1" fmla="*/ 27 h 54"/>
                  <a:gd name="T2" fmla="*/ 0 w 1019"/>
                  <a:gd name="T3" fmla="*/ 27 h 54"/>
                  <a:gd name="T4" fmla="*/ 0 w 1019"/>
                  <a:gd name="T5" fmla="*/ 32 h 54"/>
                  <a:gd name="T6" fmla="*/ 3 w 1019"/>
                  <a:gd name="T7" fmla="*/ 37 h 54"/>
                  <a:gd name="T8" fmla="*/ 5 w 1019"/>
                  <a:gd name="T9" fmla="*/ 42 h 54"/>
                  <a:gd name="T10" fmla="*/ 8 w 1019"/>
                  <a:gd name="T11" fmla="*/ 46 h 54"/>
                  <a:gd name="T12" fmla="*/ 12 w 1019"/>
                  <a:gd name="T13" fmla="*/ 49 h 54"/>
                  <a:gd name="T14" fmla="*/ 16 w 1019"/>
                  <a:gd name="T15" fmla="*/ 52 h 54"/>
                  <a:gd name="T16" fmla="*/ 22 w 1019"/>
                  <a:gd name="T17" fmla="*/ 53 h 54"/>
                  <a:gd name="T18" fmla="*/ 28 w 1019"/>
                  <a:gd name="T19" fmla="*/ 54 h 54"/>
                  <a:gd name="T20" fmla="*/ 991 w 1019"/>
                  <a:gd name="T21" fmla="*/ 54 h 54"/>
                  <a:gd name="T22" fmla="*/ 991 w 1019"/>
                  <a:gd name="T23" fmla="*/ 54 h 54"/>
                  <a:gd name="T24" fmla="*/ 996 w 1019"/>
                  <a:gd name="T25" fmla="*/ 53 h 54"/>
                  <a:gd name="T26" fmla="*/ 1001 w 1019"/>
                  <a:gd name="T27" fmla="*/ 52 h 54"/>
                  <a:gd name="T28" fmla="*/ 1006 w 1019"/>
                  <a:gd name="T29" fmla="*/ 49 h 54"/>
                  <a:gd name="T30" fmla="*/ 1011 w 1019"/>
                  <a:gd name="T31" fmla="*/ 46 h 54"/>
                  <a:gd name="T32" fmla="*/ 1013 w 1019"/>
                  <a:gd name="T33" fmla="*/ 42 h 54"/>
                  <a:gd name="T34" fmla="*/ 1016 w 1019"/>
                  <a:gd name="T35" fmla="*/ 37 h 54"/>
                  <a:gd name="T36" fmla="*/ 1017 w 1019"/>
                  <a:gd name="T37" fmla="*/ 32 h 54"/>
                  <a:gd name="T38" fmla="*/ 1019 w 1019"/>
                  <a:gd name="T39" fmla="*/ 27 h 54"/>
                  <a:gd name="T40" fmla="*/ 1019 w 1019"/>
                  <a:gd name="T41" fmla="*/ 27 h 54"/>
                  <a:gd name="T42" fmla="*/ 1017 w 1019"/>
                  <a:gd name="T43" fmla="*/ 21 h 54"/>
                  <a:gd name="T44" fmla="*/ 1016 w 1019"/>
                  <a:gd name="T45" fmla="*/ 16 h 54"/>
                  <a:gd name="T46" fmla="*/ 1013 w 1019"/>
                  <a:gd name="T47" fmla="*/ 11 h 54"/>
                  <a:gd name="T48" fmla="*/ 1011 w 1019"/>
                  <a:gd name="T49" fmla="*/ 8 h 54"/>
                  <a:gd name="T50" fmla="*/ 1006 w 1019"/>
                  <a:gd name="T51" fmla="*/ 4 h 54"/>
                  <a:gd name="T52" fmla="*/ 1001 w 1019"/>
                  <a:gd name="T53" fmla="*/ 1 h 54"/>
                  <a:gd name="T54" fmla="*/ 996 w 1019"/>
                  <a:gd name="T55" fmla="*/ 0 h 54"/>
                  <a:gd name="T56" fmla="*/ 991 w 1019"/>
                  <a:gd name="T57" fmla="*/ 0 h 54"/>
                  <a:gd name="T58" fmla="*/ 28 w 1019"/>
                  <a:gd name="T59" fmla="*/ 0 h 54"/>
                  <a:gd name="T60" fmla="*/ 28 w 1019"/>
                  <a:gd name="T61" fmla="*/ 0 h 54"/>
                  <a:gd name="T62" fmla="*/ 22 w 1019"/>
                  <a:gd name="T63" fmla="*/ 0 h 54"/>
                  <a:gd name="T64" fmla="*/ 16 w 1019"/>
                  <a:gd name="T65" fmla="*/ 1 h 54"/>
                  <a:gd name="T66" fmla="*/ 12 w 1019"/>
                  <a:gd name="T67" fmla="*/ 4 h 54"/>
                  <a:gd name="T68" fmla="*/ 8 w 1019"/>
                  <a:gd name="T69" fmla="*/ 8 h 54"/>
                  <a:gd name="T70" fmla="*/ 5 w 1019"/>
                  <a:gd name="T71" fmla="*/ 11 h 54"/>
                  <a:gd name="T72" fmla="*/ 3 w 1019"/>
                  <a:gd name="T73" fmla="*/ 16 h 54"/>
                  <a:gd name="T74" fmla="*/ 0 w 1019"/>
                  <a:gd name="T75" fmla="*/ 21 h 54"/>
                  <a:gd name="T76" fmla="*/ 0 w 1019"/>
                  <a:gd name="T77" fmla="*/ 27 h 54"/>
                  <a:gd name="T78" fmla="*/ 0 w 1019"/>
                  <a:gd name="T79"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19" h="54">
                    <a:moveTo>
                      <a:pt x="0" y="27"/>
                    </a:moveTo>
                    <a:lnTo>
                      <a:pt x="0" y="27"/>
                    </a:lnTo>
                    <a:lnTo>
                      <a:pt x="0" y="32"/>
                    </a:lnTo>
                    <a:lnTo>
                      <a:pt x="3" y="37"/>
                    </a:lnTo>
                    <a:lnTo>
                      <a:pt x="5" y="42"/>
                    </a:lnTo>
                    <a:lnTo>
                      <a:pt x="8" y="46"/>
                    </a:lnTo>
                    <a:lnTo>
                      <a:pt x="12" y="49"/>
                    </a:lnTo>
                    <a:lnTo>
                      <a:pt x="16" y="52"/>
                    </a:lnTo>
                    <a:lnTo>
                      <a:pt x="22" y="53"/>
                    </a:lnTo>
                    <a:lnTo>
                      <a:pt x="28" y="54"/>
                    </a:lnTo>
                    <a:lnTo>
                      <a:pt x="991" y="54"/>
                    </a:lnTo>
                    <a:lnTo>
                      <a:pt x="991" y="54"/>
                    </a:lnTo>
                    <a:lnTo>
                      <a:pt x="996" y="53"/>
                    </a:lnTo>
                    <a:lnTo>
                      <a:pt x="1001" y="52"/>
                    </a:lnTo>
                    <a:lnTo>
                      <a:pt x="1006" y="49"/>
                    </a:lnTo>
                    <a:lnTo>
                      <a:pt x="1011" y="46"/>
                    </a:lnTo>
                    <a:lnTo>
                      <a:pt x="1013" y="42"/>
                    </a:lnTo>
                    <a:lnTo>
                      <a:pt x="1016" y="37"/>
                    </a:lnTo>
                    <a:lnTo>
                      <a:pt x="1017" y="32"/>
                    </a:lnTo>
                    <a:lnTo>
                      <a:pt x="1019" y="27"/>
                    </a:lnTo>
                    <a:lnTo>
                      <a:pt x="1019" y="27"/>
                    </a:lnTo>
                    <a:lnTo>
                      <a:pt x="1017" y="21"/>
                    </a:lnTo>
                    <a:lnTo>
                      <a:pt x="1016" y="16"/>
                    </a:lnTo>
                    <a:lnTo>
                      <a:pt x="1013" y="11"/>
                    </a:lnTo>
                    <a:lnTo>
                      <a:pt x="1011" y="8"/>
                    </a:lnTo>
                    <a:lnTo>
                      <a:pt x="1006" y="4"/>
                    </a:lnTo>
                    <a:lnTo>
                      <a:pt x="1001" y="1"/>
                    </a:lnTo>
                    <a:lnTo>
                      <a:pt x="996" y="0"/>
                    </a:lnTo>
                    <a:lnTo>
                      <a:pt x="991" y="0"/>
                    </a:lnTo>
                    <a:lnTo>
                      <a:pt x="28" y="0"/>
                    </a:lnTo>
                    <a:lnTo>
                      <a:pt x="28" y="0"/>
                    </a:lnTo>
                    <a:lnTo>
                      <a:pt x="22" y="0"/>
                    </a:lnTo>
                    <a:lnTo>
                      <a:pt x="16" y="1"/>
                    </a:lnTo>
                    <a:lnTo>
                      <a:pt x="12" y="4"/>
                    </a:lnTo>
                    <a:lnTo>
                      <a:pt x="8" y="8"/>
                    </a:lnTo>
                    <a:lnTo>
                      <a:pt x="5" y="11"/>
                    </a:lnTo>
                    <a:lnTo>
                      <a:pt x="3" y="16"/>
                    </a:lnTo>
                    <a:lnTo>
                      <a:pt x="0" y="21"/>
                    </a:lnTo>
                    <a:lnTo>
                      <a:pt x="0" y="27"/>
                    </a:lnTo>
                    <a:lnTo>
                      <a:pt x="0" y="27"/>
                    </a:lnTo>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48" name="Line 52">
                <a:extLst>
                  <a:ext uri="{FF2B5EF4-FFF2-40B4-BE49-F238E27FC236}">
                    <a16:creationId xmlns:a16="http://schemas.microsoft.com/office/drawing/2014/main" id="{2218CD6A-E93E-4A37-A781-A955BCEA6FED}"/>
                  </a:ext>
                </a:extLst>
              </p:cNvPr>
              <p:cNvSpPr>
                <a:spLocks noChangeShapeType="1"/>
              </p:cNvSpPr>
              <p:nvPr/>
            </p:nvSpPr>
            <p:spPr bwMode="auto">
              <a:xfrm>
                <a:off x="10095981" y="4247480"/>
                <a:ext cx="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857" name="Group 856">
              <a:extLst>
                <a:ext uri="{FF2B5EF4-FFF2-40B4-BE49-F238E27FC236}">
                  <a16:creationId xmlns:a16="http://schemas.microsoft.com/office/drawing/2014/main" id="{0288BFC8-90C5-401D-A03C-AF60E34B70C7}"/>
                </a:ext>
              </a:extLst>
            </p:cNvPr>
            <p:cNvGrpSpPr/>
            <p:nvPr/>
          </p:nvGrpSpPr>
          <p:grpSpPr>
            <a:xfrm>
              <a:off x="5911511" y="3410513"/>
              <a:ext cx="108493" cy="104919"/>
              <a:chOff x="5396287" y="3400420"/>
              <a:chExt cx="108493" cy="114590"/>
            </a:xfrm>
          </p:grpSpPr>
          <p:sp>
            <p:nvSpPr>
              <p:cNvPr id="858" name="Line 16">
                <a:extLst>
                  <a:ext uri="{FF2B5EF4-FFF2-40B4-BE49-F238E27FC236}">
                    <a16:creationId xmlns:a16="http://schemas.microsoft.com/office/drawing/2014/main" id="{CA304786-503C-4100-B7D4-764EFA7E4E0D}"/>
                  </a:ext>
                </a:extLst>
              </p:cNvPr>
              <p:cNvSpPr>
                <a:spLocks noChangeShapeType="1"/>
              </p:cNvSpPr>
              <p:nvPr/>
            </p:nvSpPr>
            <p:spPr bwMode="auto">
              <a:xfrm>
                <a:off x="5450533" y="3400420"/>
                <a:ext cx="0" cy="91685"/>
              </a:xfrm>
              <a:prstGeom prst="line">
                <a:avLst/>
              </a:prstGeom>
              <a:solidFill>
                <a:schemeClr val="bg1"/>
              </a:solidFill>
              <a:ln w="9525">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59" name="Rectangle 19">
                <a:extLst>
                  <a:ext uri="{FF2B5EF4-FFF2-40B4-BE49-F238E27FC236}">
                    <a16:creationId xmlns:a16="http://schemas.microsoft.com/office/drawing/2014/main" id="{2C19D8A0-9734-4F01-9D85-BF346C7861E9}"/>
                  </a:ext>
                </a:extLst>
              </p:cNvPr>
              <p:cNvSpPr>
                <a:spLocks noChangeArrowheads="1"/>
              </p:cNvSpPr>
              <p:nvPr/>
            </p:nvSpPr>
            <p:spPr bwMode="auto">
              <a:xfrm>
                <a:off x="5396287" y="3470696"/>
                <a:ext cx="108493" cy="44314"/>
              </a:xfrm>
              <a:prstGeom prst="rect">
                <a:avLst/>
              </a:prstGeom>
              <a:solidFill>
                <a:srgbClr val="C7C8CD"/>
              </a:solidFill>
              <a:ln w="9525">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grpSp>
      </p:grpSp>
      <p:sp>
        <p:nvSpPr>
          <p:cNvPr id="820" name="Rectangle 819">
            <a:extLst>
              <a:ext uri="{FF2B5EF4-FFF2-40B4-BE49-F238E27FC236}">
                <a16:creationId xmlns:a16="http://schemas.microsoft.com/office/drawing/2014/main" id="{F0C9C62E-CAC2-4C4F-9514-1AE7C7EBFBE0}"/>
              </a:ext>
            </a:extLst>
          </p:cNvPr>
          <p:cNvSpPr/>
          <p:nvPr/>
        </p:nvSpPr>
        <p:spPr>
          <a:xfrm>
            <a:off x="6063426" y="3870473"/>
            <a:ext cx="653836" cy="219131"/>
          </a:xfrm>
          <a:prstGeom prst="rect">
            <a:avLst/>
          </a:prstGeom>
          <a:noFill/>
        </p:spPr>
        <p:txBody>
          <a:bodyPr wrap="non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44546A"/>
                </a:solidFill>
                <a:effectLst/>
                <a:uLnTx/>
                <a:uFillTx/>
                <a:latin typeface="Open Sans"/>
                <a:ea typeface="+mn-ea"/>
                <a:cs typeface="+mn-cs"/>
              </a:rPr>
              <a:t>Proxy Server</a:t>
            </a:r>
          </a:p>
        </p:txBody>
      </p:sp>
      <p:grpSp>
        <p:nvGrpSpPr>
          <p:cNvPr id="821" name="Group 820">
            <a:extLst>
              <a:ext uri="{FF2B5EF4-FFF2-40B4-BE49-F238E27FC236}">
                <a16:creationId xmlns:a16="http://schemas.microsoft.com/office/drawing/2014/main" id="{EB56623F-6493-4EDB-9473-9A7F21E80588}"/>
              </a:ext>
            </a:extLst>
          </p:cNvPr>
          <p:cNvGrpSpPr/>
          <p:nvPr/>
        </p:nvGrpSpPr>
        <p:grpSpPr>
          <a:xfrm>
            <a:off x="6064868" y="3272294"/>
            <a:ext cx="472582" cy="611430"/>
            <a:chOff x="6692327" y="2260453"/>
            <a:chExt cx="424062" cy="541047"/>
          </a:xfrm>
        </p:grpSpPr>
        <p:grpSp>
          <p:nvGrpSpPr>
            <p:cNvPr id="844" name="Group 843">
              <a:extLst>
                <a:ext uri="{FF2B5EF4-FFF2-40B4-BE49-F238E27FC236}">
                  <a16:creationId xmlns:a16="http://schemas.microsoft.com/office/drawing/2014/main" id="{B5DDB351-CAC3-4D81-9E38-FD32B0192F5E}"/>
                </a:ext>
              </a:extLst>
            </p:cNvPr>
            <p:cNvGrpSpPr/>
            <p:nvPr/>
          </p:nvGrpSpPr>
          <p:grpSpPr>
            <a:xfrm>
              <a:off x="6877781" y="2260453"/>
              <a:ext cx="238608" cy="541047"/>
              <a:chOff x="13347445" y="961551"/>
              <a:chExt cx="1259967" cy="2856992"/>
            </a:xfrm>
            <a:solidFill>
              <a:schemeClr val="bg1"/>
            </a:solidFill>
          </p:grpSpPr>
          <p:sp>
            <p:nvSpPr>
              <p:cNvPr id="847" name="Freeform 6">
                <a:extLst>
                  <a:ext uri="{FF2B5EF4-FFF2-40B4-BE49-F238E27FC236}">
                    <a16:creationId xmlns:a16="http://schemas.microsoft.com/office/drawing/2014/main" id="{B34D4EBB-3425-422C-B2EB-026FBB0CB8F9}"/>
                  </a:ext>
                </a:extLst>
              </p:cNvPr>
              <p:cNvSpPr>
                <a:spLocks/>
              </p:cNvSpPr>
              <p:nvPr/>
            </p:nvSpPr>
            <p:spPr bwMode="auto">
              <a:xfrm>
                <a:off x="13347445" y="961551"/>
                <a:ext cx="1259967" cy="2295224"/>
              </a:xfrm>
              <a:custGeom>
                <a:avLst/>
                <a:gdLst>
                  <a:gd name="T0" fmla="*/ 290 w 314"/>
                  <a:gd name="T1" fmla="*/ 0 h 572"/>
                  <a:gd name="T2" fmla="*/ 24 w 314"/>
                  <a:gd name="T3" fmla="*/ 0 h 572"/>
                  <a:gd name="T4" fmla="*/ 24 w 314"/>
                  <a:gd name="T5" fmla="*/ 0 h 572"/>
                  <a:gd name="T6" fmla="*/ 14 w 314"/>
                  <a:gd name="T7" fmla="*/ 2 h 572"/>
                  <a:gd name="T8" fmla="*/ 6 w 314"/>
                  <a:gd name="T9" fmla="*/ 8 h 572"/>
                  <a:gd name="T10" fmla="*/ 2 w 314"/>
                  <a:gd name="T11" fmla="*/ 14 h 572"/>
                  <a:gd name="T12" fmla="*/ 0 w 314"/>
                  <a:gd name="T13" fmla="*/ 24 h 572"/>
                  <a:gd name="T14" fmla="*/ 0 w 314"/>
                  <a:gd name="T15" fmla="*/ 548 h 572"/>
                  <a:gd name="T16" fmla="*/ 0 w 314"/>
                  <a:gd name="T17" fmla="*/ 548 h 572"/>
                  <a:gd name="T18" fmla="*/ 2 w 314"/>
                  <a:gd name="T19" fmla="*/ 558 h 572"/>
                  <a:gd name="T20" fmla="*/ 6 w 314"/>
                  <a:gd name="T21" fmla="*/ 564 h 572"/>
                  <a:gd name="T22" fmla="*/ 14 w 314"/>
                  <a:gd name="T23" fmla="*/ 570 h 572"/>
                  <a:gd name="T24" fmla="*/ 24 w 314"/>
                  <a:gd name="T25" fmla="*/ 572 h 572"/>
                  <a:gd name="T26" fmla="*/ 46 w 314"/>
                  <a:gd name="T27" fmla="*/ 572 h 572"/>
                  <a:gd name="T28" fmla="*/ 46 w 314"/>
                  <a:gd name="T29" fmla="*/ 572 h 572"/>
                  <a:gd name="T30" fmla="*/ 50 w 314"/>
                  <a:gd name="T31" fmla="*/ 570 h 572"/>
                  <a:gd name="T32" fmla="*/ 52 w 314"/>
                  <a:gd name="T33" fmla="*/ 566 h 572"/>
                  <a:gd name="T34" fmla="*/ 52 w 314"/>
                  <a:gd name="T35" fmla="*/ 566 h 572"/>
                  <a:gd name="T36" fmla="*/ 52 w 314"/>
                  <a:gd name="T37" fmla="*/ 566 h 572"/>
                  <a:gd name="T38" fmla="*/ 54 w 314"/>
                  <a:gd name="T39" fmla="*/ 562 h 572"/>
                  <a:gd name="T40" fmla="*/ 58 w 314"/>
                  <a:gd name="T41" fmla="*/ 562 h 572"/>
                  <a:gd name="T42" fmla="*/ 254 w 314"/>
                  <a:gd name="T43" fmla="*/ 562 h 572"/>
                  <a:gd name="T44" fmla="*/ 254 w 314"/>
                  <a:gd name="T45" fmla="*/ 562 h 572"/>
                  <a:gd name="T46" fmla="*/ 258 w 314"/>
                  <a:gd name="T47" fmla="*/ 562 h 572"/>
                  <a:gd name="T48" fmla="*/ 260 w 314"/>
                  <a:gd name="T49" fmla="*/ 566 h 572"/>
                  <a:gd name="T50" fmla="*/ 260 w 314"/>
                  <a:gd name="T51" fmla="*/ 566 h 572"/>
                  <a:gd name="T52" fmla="*/ 260 w 314"/>
                  <a:gd name="T53" fmla="*/ 566 h 572"/>
                  <a:gd name="T54" fmla="*/ 260 w 314"/>
                  <a:gd name="T55" fmla="*/ 570 h 572"/>
                  <a:gd name="T56" fmla="*/ 264 w 314"/>
                  <a:gd name="T57" fmla="*/ 572 h 572"/>
                  <a:gd name="T58" fmla="*/ 290 w 314"/>
                  <a:gd name="T59" fmla="*/ 572 h 572"/>
                  <a:gd name="T60" fmla="*/ 290 w 314"/>
                  <a:gd name="T61" fmla="*/ 572 h 572"/>
                  <a:gd name="T62" fmla="*/ 300 w 314"/>
                  <a:gd name="T63" fmla="*/ 570 h 572"/>
                  <a:gd name="T64" fmla="*/ 308 w 314"/>
                  <a:gd name="T65" fmla="*/ 564 h 572"/>
                  <a:gd name="T66" fmla="*/ 314 w 314"/>
                  <a:gd name="T67" fmla="*/ 558 h 572"/>
                  <a:gd name="T68" fmla="*/ 314 w 314"/>
                  <a:gd name="T69" fmla="*/ 548 h 572"/>
                  <a:gd name="T70" fmla="*/ 314 w 314"/>
                  <a:gd name="T71" fmla="*/ 24 h 572"/>
                  <a:gd name="T72" fmla="*/ 314 w 314"/>
                  <a:gd name="T73" fmla="*/ 24 h 572"/>
                  <a:gd name="T74" fmla="*/ 314 w 314"/>
                  <a:gd name="T75" fmla="*/ 14 h 572"/>
                  <a:gd name="T76" fmla="*/ 308 w 314"/>
                  <a:gd name="T77" fmla="*/ 8 h 572"/>
                  <a:gd name="T78" fmla="*/ 300 w 314"/>
                  <a:gd name="T79" fmla="*/ 2 h 572"/>
                  <a:gd name="T80" fmla="*/ 290 w 314"/>
                  <a:gd name="T81" fmla="*/ 0 h 572"/>
                  <a:gd name="T82" fmla="*/ 290 w 314"/>
                  <a:gd name="T83" fmla="*/ 0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4" h="572">
                    <a:moveTo>
                      <a:pt x="290" y="0"/>
                    </a:moveTo>
                    <a:lnTo>
                      <a:pt x="24" y="0"/>
                    </a:lnTo>
                    <a:lnTo>
                      <a:pt x="24" y="0"/>
                    </a:lnTo>
                    <a:lnTo>
                      <a:pt x="14" y="2"/>
                    </a:lnTo>
                    <a:lnTo>
                      <a:pt x="6" y="8"/>
                    </a:lnTo>
                    <a:lnTo>
                      <a:pt x="2" y="14"/>
                    </a:lnTo>
                    <a:lnTo>
                      <a:pt x="0" y="24"/>
                    </a:lnTo>
                    <a:lnTo>
                      <a:pt x="0" y="548"/>
                    </a:lnTo>
                    <a:lnTo>
                      <a:pt x="0" y="548"/>
                    </a:lnTo>
                    <a:lnTo>
                      <a:pt x="2" y="558"/>
                    </a:lnTo>
                    <a:lnTo>
                      <a:pt x="6" y="564"/>
                    </a:lnTo>
                    <a:lnTo>
                      <a:pt x="14" y="570"/>
                    </a:lnTo>
                    <a:lnTo>
                      <a:pt x="24" y="572"/>
                    </a:lnTo>
                    <a:lnTo>
                      <a:pt x="46" y="572"/>
                    </a:lnTo>
                    <a:lnTo>
                      <a:pt x="46" y="572"/>
                    </a:lnTo>
                    <a:lnTo>
                      <a:pt x="50" y="570"/>
                    </a:lnTo>
                    <a:lnTo>
                      <a:pt x="52" y="566"/>
                    </a:lnTo>
                    <a:lnTo>
                      <a:pt x="52" y="566"/>
                    </a:lnTo>
                    <a:lnTo>
                      <a:pt x="52" y="566"/>
                    </a:lnTo>
                    <a:lnTo>
                      <a:pt x="54" y="562"/>
                    </a:lnTo>
                    <a:lnTo>
                      <a:pt x="58" y="562"/>
                    </a:lnTo>
                    <a:lnTo>
                      <a:pt x="254" y="562"/>
                    </a:lnTo>
                    <a:lnTo>
                      <a:pt x="254" y="562"/>
                    </a:lnTo>
                    <a:lnTo>
                      <a:pt x="258" y="562"/>
                    </a:lnTo>
                    <a:lnTo>
                      <a:pt x="260" y="566"/>
                    </a:lnTo>
                    <a:lnTo>
                      <a:pt x="260" y="566"/>
                    </a:lnTo>
                    <a:lnTo>
                      <a:pt x="260" y="566"/>
                    </a:lnTo>
                    <a:lnTo>
                      <a:pt x="260" y="570"/>
                    </a:lnTo>
                    <a:lnTo>
                      <a:pt x="264" y="572"/>
                    </a:lnTo>
                    <a:lnTo>
                      <a:pt x="290" y="572"/>
                    </a:lnTo>
                    <a:lnTo>
                      <a:pt x="290" y="572"/>
                    </a:lnTo>
                    <a:lnTo>
                      <a:pt x="300" y="570"/>
                    </a:lnTo>
                    <a:lnTo>
                      <a:pt x="308" y="564"/>
                    </a:lnTo>
                    <a:lnTo>
                      <a:pt x="314" y="558"/>
                    </a:lnTo>
                    <a:lnTo>
                      <a:pt x="314" y="548"/>
                    </a:lnTo>
                    <a:lnTo>
                      <a:pt x="314" y="24"/>
                    </a:lnTo>
                    <a:lnTo>
                      <a:pt x="314" y="24"/>
                    </a:lnTo>
                    <a:lnTo>
                      <a:pt x="314" y="14"/>
                    </a:lnTo>
                    <a:lnTo>
                      <a:pt x="308" y="8"/>
                    </a:lnTo>
                    <a:lnTo>
                      <a:pt x="300" y="2"/>
                    </a:lnTo>
                    <a:lnTo>
                      <a:pt x="290" y="0"/>
                    </a:lnTo>
                    <a:lnTo>
                      <a:pt x="290" y="0"/>
                    </a:lnTo>
                    <a:close/>
                  </a:path>
                </a:pathLst>
              </a:custGeom>
              <a:solidFill>
                <a:srgbClr val="E9E9EB"/>
              </a:solidFill>
              <a:ln w="9525">
                <a:solidFill>
                  <a:schemeClr val="accent6"/>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48" name="Freeform 8">
                <a:extLst>
                  <a:ext uri="{FF2B5EF4-FFF2-40B4-BE49-F238E27FC236}">
                    <a16:creationId xmlns:a16="http://schemas.microsoft.com/office/drawing/2014/main" id="{245AB364-C5E0-4A5C-B96D-A78551E2D8C4}"/>
                  </a:ext>
                </a:extLst>
              </p:cNvPr>
              <p:cNvSpPr>
                <a:spLocks/>
              </p:cNvSpPr>
              <p:nvPr/>
            </p:nvSpPr>
            <p:spPr bwMode="auto">
              <a:xfrm>
                <a:off x="13499925" y="1106006"/>
                <a:ext cx="946982" cy="264834"/>
              </a:xfrm>
              <a:custGeom>
                <a:avLst/>
                <a:gdLst>
                  <a:gd name="T0" fmla="*/ 228 w 236"/>
                  <a:gd name="T1" fmla="*/ 66 h 66"/>
                  <a:gd name="T2" fmla="*/ 8 w 236"/>
                  <a:gd name="T3" fmla="*/ 66 h 66"/>
                  <a:gd name="T4" fmla="*/ 8 w 236"/>
                  <a:gd name="T5" fmla="*/ 66 h 66"/>
                  <a:gd name="T6" fmla="*/ 4 w 236"/>
                  <a:gd name="T7" fmla="*/ 66 h 66"/>
                  <a:gd name="T8" fmla="*/ 2 w 236"/>
                  <a:gd name="T9" fmla="*/ 64 h 66"/>
                  <a:gd name="T10" fmla="*/ 0 w 236"/>
                  <a:gd name="T11" fmla="*/ 60 h 66"/>
                  <a:gd name="T12" fmla="*/ 0 w 236"/>
                  <a:gd name="T13" fmla="*/ 58 h 66"/>
                  <a:gd name="T14" fmla="*/ 0 w 236"/>
                  <a:gd name="T15" fmla="*/ 8 h 66"/>
                  <a:gd name="T16" fmla="*/ 0 w 236"/>
                  <a:gd name="T17" fmla="*/ 8 h 66"/>
                  <a:gd name="T18" fmla="*/ 0 w 236"/>
                  <a:gd name="T19" fmla="*/ 6 h 66"/>
                  <a:gd name="T20" fmla="*/ 2 w 236"/>
                  <a:gd name="T21" fmla="*/ 2 h 66"/>
                  <a:gd name="T22" fmla="*/ 4 w 236"/>
                  <a:gd name="T23" fmla="*/ 2 h 66"/>
                  <a:gd name="T24" fmla="*/ 8 w 236"/>
                  <a:gd name="T25" fmla="*/ 0 h 66"/>
                  <a:gd name="T26" fmla="*/ 228 w 236"/>
                  <a:gd name="T27" fmla="*/ 0 h 66"/>
                  <a:gd name="T28" fmla="*/ 228 w 236"/>
                  <a:gd name="T29" fmla="*/ 0 h 66"/>
                  <a:gd name="T30" fmla="*/ 232 w 236"/>
                  <a:gd name="T31" fmla="*/ 2 h 66"/>
                  <a:gd name="T32" fmla="*/ 234 w 236"/>
                  <a:gd name="T33" fmla="*/ 2 h 66"/>
                  <a:gd name="T34" fmla="*/ 236 w 236"/>
                  <a:gd name="T35" fmla="*/ 6 h 66"/>
                  <a:gd name="T36" fmla="*/ 236 w 236"/>
                  <a:gd name="T37" fmla="*/ 8 h 66"/>
                  <a:gd name="T38" fmla="*/ 236 w 236"/>
                  <a:gd name="T39" fmla="*/ 58 h 66"/>
                  <a:gd name="T40" fmla="*/ 236 w 236"/>
                  <a:gd name="T41" fmla="*/ 58 h 66"/>
                  <a:gd name="T42" fmla="*/ 236 w 236"/>
                  <a:gd name="T43" fmla="*/ 60 h 66"/>
                  <a:gd name="T44" fmla="*/ 234 w 236"/>
                  <a:gd name="T45" fmla="*/ 64 h 66"/>
                  <a:gd name="T46" fmla="*/ 232 w 236"/>
                  <a:gd name="T47" fmla="*/ 66 h 66"/>
                  <a:gd name="T48" fmla="*/ 228 w 236"/>
                  <a:gd name="T49" fmla="*/ 66 h 66"/>
                  <a:gd name="T50" fmla="*/ 228 w 236"/>
                  <a:gd name="T51"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6" h="66">
                    <a:moveTo>
                      <a:pt x="228" y="66"/>
                    </a:moveTo>
                    <a:lnTo>
                      <a:pt x="8" y="66"/>
                    </a:lnTo>
                    <a:lnTo>
                      <a:pt x="8" y="66"/>
                    </a:lnTo>
                    <a:lnTo>
                      <a:pt x="4" y="66"/>
                    </a:lnTo>
                    <a:lnTo>
                      <a:pt x="2" y="64"/>
                    </a:lnTo>
                    <a:lnTo>
                      <a:pt x="0" y="60"/>
                    </a:lnTo>
                    <a:lnTo>
                      <a:pt x="0" y="58"/>
                    </a:lnTo>
                    <a:lnTo>
                      <a:pt x="0" y="8"/>
                    </a:lnTo>
                    <a:lnTo>
                      <a:pt x="0" y="8"/>
                    </a:lnTo>
                    <a:lnTo>
                      <a:pt x="0" y="6"/>
                    </a:lnTo>
                    <a:lnTo>
                      <a:pt x="2" y="2"/>
                    </a:lnTo>
                    <a:lnTo>
                      <a:pt x="4" y="2"/>
                    </a:lnTo>
                    <a:lnTo>
                      <a:pt x="8" y="0"/>
                    </a:lnTo>
                    <a:lnTo>
                      <a:pt x="228" y="0"/>
                    </a:lnTo>
                    <a:lnTo>
                      <a:pt x="228" y="0"/>
                    </a:lnTo>
                    <a:lnTo>
                      <a:pt x="232" y="2"/>
                    </a:lnTo>
                    <a:lnTo>
                      <a:pt x="234" y="2"/>
                    </a:lnTo>
                    <a:lnTo>
                      <a:pt x="236" y="6"/>
                    </a:lnTo>
                    <a:lnTo>
                      <a:pt x="236" y="8"/>
                    </a:lnTo>
                    <a:lnTo>
                      <a:pt x="236" y="58"/>
                    </a:lnTo>
                    <a:lnTo>
                      <a:pt x="236" y="58"/>
                    </a:lnTo>
                    <a:lnTo>
                      <a:pt x="236" y="60"/>
                    </a:lnTo>
                    <a:lnTo>
                      <a:pt x="234" y="64"/>
                    </a:lnTo>
                    <a:lnTo>
                      <a:pt x="232" y="66"/>
                    </a:lnTo>
                    <a:lnTo>
                      <a:pt x="228" y="66"/>
                    </a:lnTo>
                    <a:lnTo>
                      <a:pt x="228" y="66"/>
                    </a:lnTo>
                    <a:close/>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49" name="Freeform 10">
                <a:extLst>
                  <a:ext uri="{FF2B5EF4-FFF2-40B4-BE49-F238E27FC236}">
                    <a16:creationId xmlns:a16="http://schemas.microsoft.com/office/drawing/2014/main" id="{2529128A-6B74-4F7D-9D06-ADE34398135B}"/>
                  </a:ext>
                </a:extLst>
              </p:cNvPr>
              <p:cNvSpPr>
                <a:spLocks/>
              </p:cNvSpPr>
              <p:nvPr/>
            </p:nvSpPr>
            <p:spPr bwMode="auto">
              <a:xfrm>
                <a:off x="13499925" y="1467142"/>
                <a:ext cx="946982" cy="256808"/>
              </a:xfrm>
              <a:custGeom>
                <a:avLst/>
                <a:gdLst>
                  <a:gd name="T0" fmla="*/ 228 w 236"/>
                  <a:gd name="T1" fmla="*/ 64 h 64"/>
                  <a:gd name="T2" fmla="*/ 8 w 236"/>
                  <a:gd name="T3" fmla="*/ 64 h 64"/>
                  <a:gd name="T4" fmla="*/ 8 w 236"/>
                  <a:gd name="T5" fmla="*/ 64 h 64"/>
                  <a:gd name="T6" fmla="*/ 4 w 236"/>
                  <a:gd name="T7" fmla="*/ 64 h 64"/>
                  <a:gd name="T8" fmla="*/ 2 w 236"/>
                  <a:gd name="T9" fmla="*/ 62 h 64"/>
                  <a:gd name="T10" fmla="*/ 0 w 236"/>
                  <a:gd name="T11" fmla="*/ 60 h 64"/>
                  <a:gd name="T12" fmla="*/ 0 w 236"/>
                  <a:gd name="T13" fmla="*/ 56 h 64"/>
                  <a:gd name="T14" fmla="*/ 0 w 236"/>
                  <a:gd name="T15" fmla="*/ 6 h 64"/>
                  <a:gd name="T16" fmla="*/ 0 w 236"/>
                  <a:gd name="T17" fmla="*/ 6 h 64"/>
                  <a:gd name="T18" fmla="*/ 0 w 236"/>
                  <a:gd name="T19" fmla="*/ 4 h 64"/>
                  <a:gd name="T20" fmla="*/ 2 w 236"/>
                  <a:gd name="T21" fmla="*/ 2 h 64"/>
                  <a:gd name="T22" fmla="*/ 4 w 236"/>
                  <a:gd name="T23" fmla="*/ 0 h 64"/>
                  <a:gd name="T24" fmla="*/ 8 w 236"/>
                  <a:gd name="T25" fmla="*/ 0 h 64"/>
                  <a:gd name="T26" fmla="*/ 228 w 236"/>
                  <a:gd name="T27" fmla="*/ 0 h 64"/>
                  <a:gd name="T28" fmla="*/ 228 w 236"/>
                  <a:gd name="T29" fmla="*/ 0 h 64"/>
                  <a:gd name="T30" fmla="*/ 232 w 236"/>
                  <a:gd name="T31" fmla="*/ 0 h 64"/>
                  <a:gd name="T32" fmla="*/ 234 w 236"/>
                  <a:gd name="T33" fmla="*/ 2 h 64"/>
                  <a:gd name="T34" fmla="*/ 236 w 236"/>
                  <a:gd name="T35" fmla="*/ 4 h 64"/>
                  <a:gd name="T36" fmla="*/ 236 w 236"/>
                  <a:gd name="T37" fmla="*/ 6 h 64"/>
                  <a:gd name="T38" fmla="*/ 236 w 236"/>
                  <a:gd name="T39" fmla="*/ 56 h 64"/>
                  <a:gd name="T40" fmla="*/ 236 w 236"/>
                  <a:gd name="T41" fmla="*/ 56 h 64"/>
                  <a:gd name="T42" fmla="*/ 236 w 236"/>
                  <a:gd name="T43" fmla="*/ 60 h 64"/>
                  <a:gd name="T44" fmla="*/ 234 w 236"/>
                  <a:gd name="T45" fmla="*/ 62 h 64"/>
                  <a:gd name="T46" fmla="*/ 232 w 236"/>
                  <a:gd name="T47" fmla="*/ 64 h 64"/>
                  <a:gd name="T48" fmla="*/ 228 w 236"/>
                  <a:gd name="T49" fmla="*/ 64 h 64"/>
                  <a:gd name="T50" fmla="*/ 228 w 236"/>
                  <a:gd name="T5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6" h="64">
                    <a:moveTo>
                      <a:pt x="228" y="64"/>
                    </a:moveTo>
                    <a:lnTo>
                      <a:pt x="8" y="64"/>
                    </a:lnTo>
                    <a:lnTo>
                      <a:pt x="8" y="64"/>
                    </a:lnTo>
                    <a:lnTo>
                      <a:pt x="4" y="64"/>
                    </a:lnTo>
                    <a:lnTo>
                      <a:pt x="2" y="62"/>
                    </a:lnTo>
                    <a:lnTo>
                      <a:pt x="0" y="60"/>
                    </a:lnTo>
                    <a:lnTo>
                      <a:pt x="0" y="56"/>
                    </a:lnTo>
                    <a:lnTo>
                      <a:pt x="0" y="6"/>
                    </a:lnTo>
                    <a:lnTo>
                      <a:pt x="0" y="6"/>
                    </a:lnTo>
                    <a:lnTo>
                      <a:pt x="0" y="4"/>
                    </a:lnTo>
                    <a:lnTo>
                      <a:pt x="2" y="2"/>
                    </a:lnTo>
                    <a:lnTo>
                      <a:pt x="4" y="0"/>
                    </a:lnTo>
                    <a:lnTo>
                      <a:pt x="8" y="0"/>
                    </a:lnTo>
                    <a:lnTo>
                      <a:pt x="228" y="0"/>
                    </a:lnTo>
                    <a:lnTo>
                      <a:pt x="228" y="0"/>
                    </a:lnTo>
                    <a:lnTo>
                      <a:pt x="232" y="0"/>
                    </a:lnTo>
                    <a:lnTo>
                      <a:pt x="234" y="2"/>
                    </a:lnTo>
                    <a:lnTo>
                      <a:pt x="236" y="4"/>
                    </a:lnTo>
                    <a:lnTo>
                      <a:pt x="236" y="6"/>
                    </a:lnTo>
                    <a:lnTo>
                      <a:pt x="236" y="56"/>
                    </a:lnTo>
                    <a:lnTo>
                      <a:pt x="236" y="56"/>
                    </a:lnTo>
                    <a:lnTo>
                      <a:pt x="236" y="60"/>
                    </a:lnTo>
                    <a:lnTo>
                      <a:pt x="234" y="62"/>
                    </a:lnTo>
                    <a:lnTo>
                      <a:pt x="232" y="64"/>
                    </a:lnTo>
                    <a:lnTo>
                      <a:pt x="228" y="64"/>
                    </a:lnTo>
                    <a:lnTo>
                      <a:pt x="228" y="64"/>
                    </a:lnTo>
                    <a:close/>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50" name="Freeform 12">
                <a:extLst>
                  <a:ext uri="{FF2B5EF4-FFF2-40B4-BE49-F238E27FC236}">
                    <a16:creationId xmlns:a16="http://schemas.microsoft.com/office/drawing/2014/main" id="{36A3CCEA-120C-4DA4-9124-9BE670F3377D}"/>
                  </a:ext>
                </a:extLst>
              </p:cNvPr>
              <p:cNvSpPr>
                <a:spLocks/>
              </p:cNvSpPr>
              <p:nvPr/>
            </p:nvSpPr>
            <p:spPr bwMode="auto">
              <a:xfrm>
                <a:off x="13499925" y="1820254"/>
                <a:ext cx="946982" cy="256808"/>
              </a:xfrm>
              <a:custGeom>
                <a:avLst/>
                <a:gdLst>
                  <a:gd name="T0" fmla="*/ 228 w 236"/>
                  <a:gd name="T1" fmla="*/ 64 h 64"/>
                  <a:gd name="T2" fmla="*/ 8 w 236"/>
                  <a:gd name="T3" fmla="*/ 64 h 64"/>
                  <a:gd name="T4" fmla="*/ 8 w 236"/>
                  <a:gd name="T5" fmla="*/ 64 h 64"/>
                  <a:gd name="T6" fmla="*/ 4 w 236"/>
                  <a:gd name="T7" fmla="*/ 64 h 64"/>
                  <a:gd name="T8" fmla="*/ 2 w 236"/>
                  <a:gd name="T9" fmla="*/ 62 h 64"/>
                  <a:gd name="T10" fmla="*/ 0 w 236"/>
                  <a:gd name="T11" fmla="*/ 60 h 64"/>
                  <a:gd name="T12" fmla="*/ 0 w 236"/>
                  <a:gd name="T13" fmla="*/ 56 h 64"/>
                  <a:gd name="T14" fmla="*/ 0 w 236"/>
                  <a:gd name="T15" fmla="*/ 8 h 64"/>
                  <a:gd name="T16" fmla="*/ 0 w 236"/>
                  <a:gd name="T17" fmla="*/ 8 h 64"/>
                  <a:gd name="T18" fmla="*/ 0 w 236"/>
                  <a:gd name="T19" fmla="*/ 4 h 64"/>
                  <a:gd name="T20" fmla="*/ 2 w 236"/>
                  <a:gd name="T21" fmla="*/ 2 h 64"/>
                  <a:gd name="T22" fmla="*/ 4 w 236"/>
                  <a:gd name="T23" fmla="*/ 0 h 64"/>
                  <a:gd name="T24" fmla="*/ 8 w 236"/>
                  <a:gd name="T25" fmla="*/ 0 h 64"/>
                  <a:gd name="T26" fmla="*/ 228 w 236"/>
                  <a:gd name="T27" fmla="*/ 0 h 64"/>
                  <a:gd name="T28" fmla="*/ 228 w 236"/>
                  <a:gd name="T29" fmla="*/ 0 h 64"/>
                  <a:gd name="T30" fmla="*/ 232 w 236"/>
                  <a:gd name="T31" fmla="*/ 0 h 64"/>
                  <a:gd name="T32" fmla="*/ 234 w 236"/>
                  <a:gd name="T33" fmla="*/ 2 h 64"/>
                  <a:gd name="T34" fmla="*/ 236 w 236"/>
                  <a:gd name="T35" fmla="*/ 4 h 64"/>
                  <a:gd name="T36" fmla="*/ 236 w 236"/>
                  <a:gd name="T37" fmla="*/ 8 h 64"/>
                  <a:gd name="T38" fmla="*/ 236 w 236"/>
                  <a:gd name="T39" fmla="*/ 56 h 64"/>
                  <a:gd name="T40" fmla="*/ 236 w 236"/>
                  <a:gd name="T41" fmla="*/ 56 h 64"/>
                  <a:gd name="T42" fmla="*/ 236 w 236"/>
                  <a:gd name="T43" fmla="*/ 60 h 64"/>
                  <a:gd name="T44" fmla="*/ 234 w 236"/>
                  <a:gd name="T45" fmla="*/ 62 h 64"/>
                  <a:gd name="T46" fmla="*/ 232 w 236"/>
                  <a:gd name="T47" fmla="*/ 64 h 64"/>
                  <a:gd name="T48" fmla="*/ 228 w 236"/>
                  <a:gd name="T49" fmla="*/ 64 h 64"/>
                  <a:gd name="T50" fmla="*/ 228 w 236"/>
                  <a:gd name="T5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6" h="64">
                    <a:moveTo>
                      <a:pt x="228" y="64"/>
                    </a:moveTo>
                    <a:lnTo>
                      <a:pt x="8" y="64"/>
                    </a:lnTo>
                    <a:lnTo>
                      <a:pt x="8" y="64"/>
                    </a:lnTo>
                    <a:lnTo>
                      <a:pt x="4" y="64"/>
                    </a:lnTo>
                    <a:lnTo>
                      <a:pt x="2" y="62"/>
                    </a:lnTo>
                    <a:lnTo>
                      <a:pt x="0" y="60"/>
                    </a:lnTo>
                    <a:lnTo>
                      <a:pt x="0" y="56"/>
                    </a:lnTo>
                    <a:lnTo>
                      <a:pt x="0" y="8"/>
                    </a:lnTo>
                    <a:lnTo>
                      <a:pt x="0" y="8"/>
                    </a:lnTo>
                    <a:lnTo>
                      <a:pt x="0" y="4"/>
                    </a:lnTo>
                    <a:lnTo>
                      <a:pt x="2" y="2"/>
                    </a:lnTo>
                    <a:lnTo>
                      <a:pt x="4" y="0"/>
                    </a:lnTo>
                    <a:lnTo>
                      <a:pt x="8" y="0"/>
                    </a:lnTo>
                    <a:lnTo>
                      <a:pt x="228" y="0"/>
                    </a:lnTo>
                    <a:lnTo>
                      <a:pt x="228" y="0"/>
                    </a:lnTo>
                    <a:lnTo>
                      <a:pt x="232" y="0"/>
                    </a:lnTo>
                    <a:lnTo>
                      <a:pt x="234" y="2"/>
                    </a:lnTo>
                    <a:lnTo>
                      <a:pt x="236" y="4"/>
                    </a:lnTo>
                    <a:lnTo>
                      <a:pt x="236" y="8"/>
                    </a:lnTo>
                    <a:lnTo>
                      <a:pt x="236" y="56"/>
                    </a:lnTo>
                    <a:lnTo>
                      <a:pt x="236" y="56"/>
                    </a:lnTo>
                    <a:lnTo>
                      <a:pt x="236" y="60"/>
                    </a:lnTo>
                    <a:lnTo>
                      <a:pt x="234" y="62"/>
                    </a:lnTo>
                    <a:lnTo>
                      <a:pt x="232" y="64"/>
                    </a:lnTo>
                    <a:lnTo>
                      <a:pt x="228" y="64"/>
                    </a:lnTo>
                    <a:lnTo>
                      <a:pt x="228" y="64"/>
                    </a:lnTo>
                    <a:close/>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51" name="Freeform 14">
                <a:extLst>
                  <a:ext uri="{FF2B5EF4-FFF2-40B4-BE49-F238E27FC236}">
                    <a16:creationId xmlns:a16="http://schemas.microsoft.com/office/drawing/2014/main" id="{34D4F004-A312-47DF-B42B-6D36A243144A}"/>
                  </a:ext>
                </a:extLst>
              </p:cNvPr>
              <p:cNvSpPr>
                <a:spLocks/>
              </p:cNvSpPr>
              <p:nvPr/>
            </p:nvSpPr>
            <p:spPr bwMode="auto">
              <a:xfrm>
                <a:off x="14246275" y="2333870"/>
                <a:ext cx="200632" cy="192606"/>
              </a:xfrm>
              <a:custGeom>
                <a:avLst/>
                <a:gdLst>
                  <a:gd name="T0" fmla="*/ 50 w 50"/>
                  <a:gd name="T1" fmla="*/ 24 h 48"/>
                  <a:gd name="T2" fmla="*/ 50 w 50"/>
                  <a:gd name="T3" fmla="*/ 24 h 48"/>
                  <a:gd name="T4" fmla="*/ 48 w 50"/>
                  <a:gd name="T5" fmla="*/ 34 h 48"/>
                  <a:gd name="T6" fmla="*/ 42 w 50"/>
                  <a:gd name="T7" fmla="*/ 42 h 48"/>
                  <a:gd name="T8" fmla="*/ 34 w 50"/>
                  <a:gd name="T9" fmla="*/ 48 h 48"/>
                  <a:gd name="T10" fmla="*/ 26 w 50"/>
                  <a:gd name="T11" fmla="*/ 48 h 48"/>
                  <a:gd name="T12" fmla="*/ 26 w 50"/>
                  <a:gd name="T13" fmla="*/ 48 h 48"/>
                  <a:gd name="T14" fmla="*/ 16 w 50"/>
                  <a:gd name="T15" fmla="*/ 48 h 48"/>
                  <a:gd name="T16" fmla="*/ 8 w 50"/>
                  <a:gd name="T17" fmla="*/ 42 h 48"/>
                  <a:gd name="T18" fmla="*/ 2 w 50"/>
                  <a:gd name="T19" fmla="*/ 34 h 48"/>
                  <a:gd name="T20" fmla="*/ 0 w 50"/>
                  <a:gd name="T21" fmla="*/ 24 h 48"/>
                  <a:gd name="T22" fmla="*/ 0 w 50"/>
                  <a:gd name="T23" fmla="*/ 24 h 48"/>
                  <a:gd name="T24" fmla="*/ 2 w 50"/>
                  <a:gd name="T25" fmla="*/ 14 h 48"/>
                  <a:gd name="T26" fmla="*/ 8 w 50"/>
                  <a:gd name="T27" fmla="*/ 6 h 48"/>
                  <a:gd name="T28" fmla="*/ 16 w 50"/>
                  <a:gd name="T29" fmla="*/ 2 h 48"/>
                  <a:gd name="T30" fmla="*/ 26 w 50"/>
                  <a:gd name="T31" fmla="*/ 0 h 48"/>
                  <a:gd name="T32" fmla="*/ 26 w 50"/>
                  <a:gd name="T33" fmla="*/ 0 h 48"/>
                  <a:gd name="T34" fmla="*/ 34 w 50"/>
                  <a:gd name="T35" fmla="*/ 2 h 48"/>
                  <a:gd name="T36" fmla="*/ 42 w 50"/>
                  <a:gd name="T37" fmla="*/ 6 h 48"/>
                  <a:gd name="T38" fmla="*/ 48 w 50"/>
                  <a:gd name="T39" fmla="*/ 14 h 48"/>
                  <a:gd name="T40" fmla="*/ 50 w 50"/>
                  <a:gd name="T41" fmla="*/ 24 h 48"/>
                  <a:gd name="T42" fmla="*/ 50 w 50"/>
                  <a:gd name="T43"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0" h="48">
                    <a:moveTo>
                      <a:pt x="50" y="24"/>
                    </a:moveTo>
                    <a:lnTo>
                      <a:pt x="50" y="24"/>
                    </a:lnTo>
                    <a:lnTo>
                      <a:pt x="48" y="34"/>
                    </a:lnTo>
                    <a:lnTo>
                      <a:pt x="42" y="42"/>
                    </a:lnTo>
                    <a:lnTo>
                      <a:pt x="34" y="48"/>
                    </a:lnTo>
                    <a:lnTo>
                      <a:pt x="26" y="48"/>
                    </a:lnTo>
                    <a:lnTo>
                      <a:pt x="26" y="48"/>
                    </a:lnTo>
                    <a:lnTo>
                      <a:pt x="16" y="48"/>
                    </a:lnTo>
                    <a:lnTo>
                      <a:pt x="8" y="42"/>
                    </a:lnTo>
                    <a:lnTo>
                      <a:pt x="2" y="34"/>
                    </a:lnTo>
                    <a:lnTo>
                      <a:pt x="0" y="24"/>
                    </a:lnTo>
                    <a:lnTo>
                      <a:pt x="0" y="24"/>
                    </a:lnTo>
                    <a:lnTo>
                      <a:pt x="2" y="14"/>
                    </a:lnTo>
                    <a:lnTo>
                      <a:pt x="8" y="6"/>
                    </a:lnTo>
                    <a:lnTo>
                      <a:pt x="16" y="2"/>
                    </a:lnTo>
                    <a:lnTo>
                      <a:pt x="26" y="0"/>
                    </a:lnTo>
                    <a:lnTo>
                      <a:pt x="26" y="0"/>
                    </a:lnTo>
                    <a:lnTo>
                      <a:pt x="34" y="2"/>
                    </a:lnTo>
                    <a:lnTo>
                      <a:pt x="42" y="6"/>
                    </a:lnTo>
                    <a:lnTo>
                      <a:pt x="48" y="14"/>
                    </a:lnTo>
                    <a:lnTo>
                      <a:pt x="50" y="24"/>
                    </a:lnTo>
                    <a:lnTo>
                      <a:pt x="50" y="24"/>
                    </a:lnTo>
                    <a:close/>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52" name="Rectangle 15">
                <a:extLst>
                  <a:ext uri="{FF2B5EF4-FFF2-40B4-BE49-F238E27FC236}">
                    <a16:creationId xmlns:a16="http://schemas.microsoft.com/office/drawing/2014/main" id="{F5A6867C-4B61-411F-B28D-FFB2FC66335E}"/>
                  </a:ext>
                </a:extLst>
              </p:cNvPr>
              <p:cNvSpPr>
                <a:spLocks noChangeArrowheads="1"/>
              </p:cNvSpPr>
              <p:nvPr/>
            </p:nvSpPr>
            <p:spPr bwMode="auto">
              <a:xfrm>
                <a:off x="14262325" y="2165340"/>
                <a:ext cx="112354" cy="32101"/>
              </a:xfrm>
              <a:prstGeom prst="rect">
                <a:avLst/>
              </a:prstGeom>
              <a:grpFill/>
              <a:ln w="9525">
                <a:solidFill>
                  <a:schemeClr val="accent6"/>
                </a:solidFill>
                <a:prstDash val="solid"/>
                <a:miter lim="800000"/>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53" name="Line 16">
                <a:extLst>
                  <a:ext uri="{FF2B5EF4-FFF2-40B4-BE49-F238E27FC236}">
                    <a16:creationId xmlns:a16="http://schemas.microsoft.com/office/drawing/2014/main" id="{20337883-38F6-498D-82F3-4A7D628FF128}"/>
                  </a:ext>
                </a:extLst>
              </p:cNvPr>
              <p:cNvSpPr>
                <a:spLocks noChangeShapeType="1"/>
              </p:cNvSpPr>
              <p:nvPr/>
            </p:nvSpPr>
            <p:spPr bwMode="auto">
              <a:xfrm>
                <a:off x="13973416" y="3216649"/>
                <a:ext cx="0" cy="481516"/>
              </a:xfrm>
              <a:prstGeom prst="line">
                <a:avLst/>
              </a:prstGeom>
              <a:grpFill/>
              <a:ln w="9525">
                <a:solidFill>
                  <a:schemeClr val="accent6"/>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54" name="Rectangle 19">
                <a:extLst>
                  <a:ext uri="{FF2B5EF4-FFF2-40B4-BE49-F238E27FC236}">
                    <a16:creationId xmlns:a16="http://schemas.microsoft.com/office/drawing/2014/main" id="{D2D5801A-47BF-46CC-87AD-678D2A8D170E}"/>
                  </a:ext>
                </a:extLst>
              </p:cNvPr>
              <p:cNvSpPr>
                <a:spLocks noChangeArrowheads="1"/>
              </p:cNvSpPr>
              <p:nvPr/>
            </p:nvSpPr>
            <p:spPr bwMode="auto">
              <a:xfrm>
                <a:off x="13684506" y="3585811"/>
                <a:ext cx="569794" cy="232732"/>
              </a:xfrm>
              <a:prstGeom prst="rect">
                <a:avLst/>
              </a:prstGeom>
              <a:solidFill>
                <a:srgbClr val="C7C8CD"/>
              </a:solidFill>
              <a:ln w="9525">
                <a:solidFill>
                  <a:schemeClr val="accent6"/>
                </a:solidFill>
                <a:prstDash val="solid"/>
                <a:miter lim="800000"/>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grpSp>
        <p:sp>
          <p:nvSpPr>
            <p:cNvPr id="845" name="Oval 844">
              <a:extLst>
                <a:ext uri="{FF2B5EF4-FFF2-40B4-BE49-F238E27FC236}">
                  <a16:creationId xmlns:a16="http://schemas.microsoft.com/office/drawing/2014/main" id="{43DE3BD9-7003-4990-82F3-2CA56B054B87}"/>
                </a:ext>
              </a:extLst>
            </p:cNvPr>
            <p:cNvSpPr/>
            <p:nvPr/>
          </p:nvSpPr>
          <p:spPr>
            <a:xfrm>
              <a:off x="6692327" y="2446986"/>
              <a:ext cx="261082" cy="261081"/>
            </a:xfrm>
            <a:prstGeom prst="ellipse">
              <a:avLst/>
            </a:prstGeom>
            <a:solidFill>
              <a:srgbClr val="E9E9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846" name="Freeform 62">
              <a:extLst>
                <a:ext uri="{FF2B5EF4-FFF2-40B4-BE49-F238E27FC236}">
                  <a16:creationId xmlns:a16="http://schemas.microsoft.com/office/drawing/2014/main" id="{3AD9FF1E-542C-4255-81CC-84F818EA64D5}"/>
                </a:ext>
              </a:extLst>
            </p:cNvPr>
            <p:cNvSpPr/>
            <p:nvPr/>
          </p:nvSpPr>
          <p:spPr>
            <a:xfrm>
              <a:off x="6748590" y="2479996"/>
              <a:ext cx="196158" cy="195395"/>
            </a:xfrm>
            <a:custGeom>
              <a:avLst/>
              <a:gdLst/>
              <a:ahLst/>
              <a:cxnLst/>
              <a:rect l="l" t="t" r="r" b="b"/>
              <a:pathLst>
                <a:path w="229493" h="228600">
                  <a:moveTo>
                    <a:pt x="174129" y="159395"/>
                  </a:moveTo>
                  <a:cubicBezTo>
                    <a:pt x="169962" y="178445"/>
                    <a:pt x="163414" y="194072"/>
                    <a:pt x="154484" y="206275"/>
                  </a:cubicBezTo>
                  <a:cubicBezTo>
                    <a:pt x="174724" y="197346"/>
                    <a:pt x="190500" y="183356"/>
                    <a:pt x="201811" y="164306"/>
                  </a:cubicBezTo>
                  <a:cubicBezTo>
                    <a:pt x="194370" y="162222"/>
                    <a:pt x="185142" y="160585"/>
                    <a:pt x="174129" y="159395"/>
                  </a:cubicBezTo>
                  <a:close/>
                  <a:moveTo>
                    <a:pt x="55811" y="159395"/>
                  </a:moveTo>
                  <a:cubicBezTo>
                    <a:pt x="44798" y="160585"/>
                    <a:pt x="35421" y="161925"/>
                    <a:pt x="27682" y="163413"/>
                  </a:cubicBezTo>
                  <a:cubicBezTo>
                    <a:pt x="39886" y="184844"/>
                    <a:pt x="57448" y="199876"/>
                    <a:pt x="80367" y="208508"/>
                  </a:cubicBezTo>
                  <a:cubicBezTo>
                    <a:pt x="69354" y="195709"/>
                    <a:pt x="61169" y="179338"/>
                    <a:pt x="55811" y="159395"/>
                  </a:cubicBezTo>
                  <a:close/>
                  <a:moveTo>
                    <a:pt x="121444" y="156716"/>
                  </a:moveTo>
                  <a:lnTo>
                    <a:pt x="121444" y="213419"/>
                  </a:lnTo>
                  <a:cubicBezTo>
                    <a:pt x="129778" y="211038"/>
                    <a:pt x="137294" y="204862"/>
                    <a:pt x="143991" y="194890"/>
                  </a:cubicBezTo>
                  <a:cubicBezTo>
                    <a:pt x="150689" y="184919"/>
                    <a:pt x="155823" y="172640"/>
                    <a:pt x="159395" y="158055"/>
                  </a:cubicBezTo>
                  <a:cubicBezTo>
                    <a:pt x="147787" y="157162"/>
                    <a:pt x="135136" y="156716"/>
                    <a:pt x="121444" y="156716"/>
                  </a:cubicBezTo>
                  <a:close/>
                  <a:moveTo>
                    <a:pt x="107603" y="156716"/>
                  </a:moveTo>
                  <a:cubicBezTo>
                    <a:pt x="93911" y="156716"/>
                    <a:pt x="81260" y="157162"/>
                    <a:pt x="69652" y="158055"/>
                  </a:cubicBezTo>
                  <a:cubicBezTo>
                    <a:pt x="73224" y="172640"/>
                    <a:pt x="78433" y="184844"/>
                    <a:pt x="85279" y="194667"/>
                  </a:cubicBezTo>
                  <a:cubicBezTo>
                    <a:pt x="92125" y="204489"/>
                    <a:pt x="99566" y="210591"/>
                    <a:pt x="107603" y="212973"/>
                  </a:cubicBezTo>
                  <a:close/>
                  <a:moveTo>
                    <a:pt x="163414" y="91082"/>
                  </a:moveTo>
                  <a:cubicBezTo>
                    <a:pt x="150614" y="91975"/>
                    <a:pt x="136624" y="92571"/>
                    <a:pt x="121444" y="92868"/>
                  </a:cubicBezTo>
                  <a:lnTo>
                    <a:pt x="121444" y="142428"/>
                  </a:lnTo>
                  <a:cubicBezTo>
                    <a:pt x="136327" y="142428"/>
                    <a:pt x="150019" y="143023"/>
                    <a:pt x="162521" y="144214"/>
                  </a:cubicBezTo>
                  <a:cubicBezTo>
                    <a:pt x="164009" y="134391"/>
                    <a:pt x="164753" y="124420"/>
                    <a:pt x="164753" y="114300"/>
                  </a:cubicBezTo>
                  <a:cubicBezTo>
                    <a:pt x="164753" y="106561"/>
                    <a:pt x="164306" y="98822"/>
                    <a:pt x="163414" y="91082"/>
                  </a:cubicBezTo>
                  <a:close/>
                  <a:moveTo>
                    <a:pt x="65633" y="91082"/>
                  </a:moveTo>
                  <a:cubicBezTo>
                    <a:pt x="64740" y="98822"/>
                    <a:pt x="64294" y="106561"/>
                    <a:pt x="64294" y="114300"/>
                  </a:cubicBezTo>
                  <a:cubicBezTo>
                    <a:pt x="64294" y="124420"/>
                    <a:pt x="65038" y="134243"/>
                    <a:pt x="66526" y="143768"/>
                  </a:cubicBezTo>
                  <a:cubicBezTo>
                    <a:pt x="79326" y="142875"/>
                    <a:pt x="93018" y="142428"/>
                    <a:pt x="107603" y="142428"/>
                  </a:cubicBezTo>
                  <a:lnTo>
                    <a:pt x="107603" y="92868"/>
                  </a:lnTo>
                  <a:cubicBezTo>
                    <a:pt x="92720" y="92571"/>
                    <a:pt x="78730" y="91975"/>
                    <a:pt x="65633" y="91082"/>
                  </a:cubicBezTo>
                  <a:close/>
                  <a:moveTo>
                    <a:pt x="19199" y="84385"/>
                  </a:moveTo>
                  <a:cubicBezTo>
                    <a:pt x="15925" y="93910"/>
                    <a:pt x="14288" y="103882"/>
                    <a:pt x="14288" y="114300"/>
                  </a:cubicBezTo>
                  <a:cubicBezTo>
                    <a:pt x="14288" y="126801"/>
                    <a:pt x="16669" y="138856"/>
                    <a:pt x="21431" y="150465"/>
                  </a:cubicBezTo>
                  <a:cubicBezTo>
                    <a:pt x="29468" y="148381"/>
                    <a:pt x="39886" y="146595"/>
                    <a:pt x="52685" y="145107"/>
                  </a:cubicBezTo>
                  <a:cubicBezTo>
                    <a:pt x="50899" y="134987"/>
                    <a:pt x="50006" y="124718"/>
                    <a:pt x="50006" y="114300"/>
                  </a:cubicBezTo>
                  <a:cubicBezTo>
                    <a:pt x="50006" y="105965"/>
                    <a:pt x="50602" y="97780"/>
                    <a:pt x="51792" y="89743"/>
                  </a:cubicBezTo>
                  <a:cubicBezTo>
                    <a:pt x="37803" y="88255"/>
                    <a:pt x="26938" y="86469"/>
                    <a:pt x="19199" y="84385"/>
                  </a:cubicBezTo>
                  <a:close/>
                  <a:moveTo>
                    <a:pt x="209625" y="83544"/>
                  </a:moveTo>
                  <a:lnTo>
                    <a:pt x="196900" y="86506"/>
                  </a:lnTo>
                  <a:cubicBezTo>
                    <a:pt x="191542" y="87473"/>
                    <a:pt x="185142" y="88404"/>
                    <a:pt x="177701" y="89297"/>
                  </a:cubicBezTo>
                  <a:cubicBezTo>
                    <a:pt x="178594" y="97631"/>
                    <a:pt x="179040" y="105965"/>
                    <a:pt x="179040" y="114300"/>
                  </a:cubicBezTo>
                  <a:cubicBezTo>
                    <a:pt x="179040" y="125015"/>
                    <a:pt x="178296" y="135433"/>
                    <a:pt x="176808" y="145554"/>
                  </a:cubicBezTo>
                  <a:cubicBezTo>
                    <a:pt x="189905" y="147042"/>
                    <a:pt x="200323" y="148828"/>
                    <a:pt x="208062" y="150911"/>
                  </a:cubicBezTo>
                  <a:cubicBezTo>
                    <a:pt x="212824" y="139303"/>
                    <a:pt x="215206" y="127099"/>
                    <a:pt x="215206" y="114300"/>
                  </a:cubicBezTo>
                  <a:cubicBezTo>
                    <a:pt x="215206" y="107602"/>
                    <a:pt x="214536" y="101054"/>
                    <a:pt x="213197" y="94654"/>
                  </a:cubicBezTo>
                  <a:close/>
                  <a:moveTo>
                    <a:pt x="154484" y="22324"/>
                  </a:moveTo>
                  <a:cubicBezTo>
                    <a:pt x="164306" y="36016"/>
                    <a:pt x="171301" y="53727"/>
                    <a:pt x="175469" y="75455"/>
                  </a:cubicBezTo>
                  <a:cubicBezTo>
                    <a:pt x="188268" y="73967"/>
                    <a:pt x="197942" y="72181"/>
                    <a:pt x="204490" y="70098"/>
                  </a:cubicBezTo>
                  <a:cubicBezTo>
                    <a:pt x="193774" y="48071"/>
                    <a:pt x="177106" y="32147"/>
                    <a:pt x="154484" y="22324"/>
                  </a:cubicBezTo>
                  <a:close/>
                  <a:moveTo>
                    <a:pt x="80367" y="20091"/>
                  </a:moveTo>
                  <a:cubicBezTo>
                    <a:pt x="55067" y="29319"/>
                    <a:pt x="36463" y="46285"/>
                    <a:pt x="24557" y="70991"/>
                  </a:cubicBezTo>
                  <a:cubicBezTo>
                    <a:pt x="31998" y="72777"/>
                    <a:pt x="41821" y="74265"/>
                    <a:pt x="54025" y="75455"/>
                  </a:cubicBezTo>
                  <a:cubicBezTo>
                    <a:pt x="59383" y="52834"/>
                    <a:pt x="68164" y="34379"/>
                    <a:pt x="80367" y="20091"/>
                  </a:cubicBezTo>
                  <a:close/>
                  <a:moveTo>
                    <a:pt x="107603" y="15627"/>
                  </a:moveTo>
                  <a:cubicBezTo>
                    <a:pt x="98971" y="18305"/>
                    <a:pt x="91083" y="25152"/>
                    <a:pt x="83939" y="36165"/>
                  </a:cubicBezTo>
                  <a:cubicBezTo>
                    <a:pt x="76796" y="47178"/>
                    <a:pt x="71438" y="60722"/>
                    <a:pt x="67866" y="76795"/>
                  </a:cubicBezTo>
                  <a:cubicBezTo>
                    <a:pt x="80367" y="77688"/>
                    <a:pt x="93613" y="78283"/>
                    <a:pt x="107603" y="78581"/>
                  </a:cubicBezTo>
                  <a:close/>
                  <a:moveTo>
                    <a:pt x="121444" y="15180"/>
                  </a:moveTo>
                  <a:lnTo>
                    <a:pt x="121444" y="78581"/>
                  </a:lnTo>
                  <a:cubicBezTo>
                    <a:pt x="135731" y="78283"/>
                    <a:pt x="148828" y="77688"/>
                    <a:pt x="160735" y="76795"/>
                  </a:cubicBezTo>
                  <a:cubicBezTo>
                    <a:pt x="157460" y="60722"/>
                    <a:pt x="152326" y="47104"/>
                    <a:pt x="145331" y="35942"/>
                  </a:cubicBezTo>
                  <a:cubicBezTo>
                    <a:pt x="138336" y="24780"/>
                    <a:pt x="130374" y="17859"/>
                    <a:pt x="121444" y="15180"/>
                  </a:cubicBezTo>
                  <a:close/>
                  <a:moveTo>
                    <a:pt x="114747" y="0"/>
                  </a:moveTo>
                  <a:cubicBezTo>
                    <a:pt x="115044" y="0"/>
                    <a:pt x="115416" y="0"/>
                    <a:pt x="115863" y="0"/>
                  </a:cubicBezTo>
                  <a:cubicBezTo>
                    <a:pt x="116309" y="0"/>
                    <a:pt x="116533" y="0"/>
                    <a:pt x="116533" y="0"/>
                  </a:cubicBezTo>
                  <a:cubicBezTo>
                    <a:pt x="116830" y="0"/>
                    <a:pt x="117128" y="0"/>
                    <a:pt x="117426" y="0"/>
                  </a:cubicBezTo>
                  <a:cubicBezTo>
                    <a:pt x="117723" y="0"/>
                    <a:pt x="117872" y="0"/>
                    <a:pt x="117872" y="0"/>
                  </a:cubicBezTo>
                  <a:cubicBezTo>
                    <a:pt x="119063" y="0"/>
                    <a:pt x="120253" y="0"/>
                    <a:pt x="121444" y="0"/>
                  </a:cubicBezTo>
                  <a:cubicBezTo>
                    <a:pt x="151507" y="1786"/>
                    <a:pt x="177031" y="13692"/>
                    <a:pt x="198016" y="35718"/>
                  </a:cubicBezTo>
                  <a:cubicBezTo>
                    <a:pt x="219001" y="57745"/>
                    <a:pt x="229493" y="83939"/>
                    <a:pt x="229493" y="114300"/>
                  </a:cubicBezTo>
                  <a:cubicBezTo>
                    <a:pt x="229493" y="144661"/>
                    <a:pt x="219001" y="170854"/>
                    <a:pt x="198016" y="192881"/>
                  </a:cubicBezTo>
                  <a:cubicBezTo>
                    <a:pt x="177031" y="214907"/>
                    <a:pt x="151507" y="226814"/>
                    <a:pt x="121444" y="228600"/>
                  </a:cubicBezTo>
                  <a:cubicBezTo>
                    <a:pt x="120253" y="228600"/>
                    <a:pt x="119063" y="228600"/>
                    <a:pt x="117872" y="228600"/>
                  </a:cubicBezTo>
                  <a:cubicBezTo>
                    <a:pt x="117872" y="228600"/>
                    <a:pt x="117723" y="228600"/>
                    <a:pt x="117426" y="228600"/>
                  </a:cubicBezTo>
                  <a:cubicBezTo>
                    <a:pt x="117128" y="228600"/>
                    <a:pt x="116979" y="228600"/>
                    <a:pt x="116979" y="228600"/>
                  </a:cubicBezTo>
                  <a:cubicBezTo>
                    <a:pt x="116681" y="228600"/>
                    <a:pt x="116309" y="228600"/>
                    <a:pt x="115863" y="228600"/>
                  </a:cubicBezTo>
                  <a:cubicBezTo>
                    <a:pt x="115416" y="228600"/>
                    <a:pt x="115044" y="228600"/>
                    <a:pt x="114747" y="228600"/>
                  </a:cubicBezTo>
                  <a:cubicBezTo>
                    <a:pt x="83195" y="228600"/>
                    <a:pt x="56183" y="217438"/>
                    <a:pt x="33710" y="195113"/>
                  </a:cubicBezTo>
                  <a:cubicBezTo>
                    <a:pt x="11237" y="172789"/>
                    <a:pt x="0" y="145851"/>
                    <a:pt x="0" y="114300"/>
                  </a:cubicBezTo>
                  <a:cubicBezTo>
                    <a:pt x="0" y="82748"/>
                    <a:pt x="11237" y="55810"/>
                    <a:pt x="33710" y="33486"/>
                  </a:cubicBezTo>
                  <a:cubicBezTo>
                    <a:pt x="56183" y="11162"/>
                    <a:pt x="83195" y="0"/>
                    <a:pt x="114747" y="0"/>
                  </a:cubicBezTo>
                  <a:close/>
                </a:path>
              </a:pathLst>
            </a:custGeom>
            <a:solidFill>
              <a:schemeClr val="accent6"/>
            </a:solidFill>
            <a:ln w="0">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a:ln>
                    <a:noFill/>
                  </a:ln>
                  <a:solidFill>
                    <a:srgbClr val="292A2E"/>
                  </a:solidFill>
                  <a:effectLst/>
                  <a:uLnTx/>
                  <a:uFillTx/>
                  <a:latin typeface="Open Sans"/>
                  <a:ea typeface="+mn-ea"/>
                  <a:cs typeface="+mn-cs"/>
                </a:rPr>
                <a:t> </a:t>
              </a: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822" name="Group 821">
            <a:extLst>
              <a:ext uri="{FF2B5EF4-FFF2-40B4-BE49-F238E27FC236}">
                <a16:creationId xmlns:a16="http://schemas.microsoft.com/office/drawing/2014/main" id="{42156065-351F-4390-AAB2-BF3E9AFB6538}"/>
              </a:ext>
            </a:extLst>
          </p:cNvPr>
          <p:cNvGrpSpPr/>
          <p:nvPr/>
        </p:nvGrpSpPr>
        <p:grpSpPr>
          <a:xfrm>
            <a:off x="7699711" y="4186025"/>
            <a:ext cx="386078" cy="483420"/>
            <a:chOff x="3899914" y="4089871"/>
            <a:chExt cx="2040407" cy="1591464"/>
          </a:xfrm>
          <a:solidFill>
            <a:srgbClr val="C7C8CD"/>
          </a:solidFill>
        </p:grpSpPr>
        <p:sp>
          <p:nvSpPr>
            <p:cNvPr id="841" name="Can 1864">
              <a:extLst>
                <a:ext uri="{FF2B5EF4-FFF2-40B4-BE49-F238E27FC236}">
                  <a16:creationId xmlns:a16="http://schemas.microsoft.com/office/drawing/2014/main" id="{5C8C9BF0-ACDF-41E5-B1EE-BE2E37F0DD53}"/>
                </a:ext>
              </a:extLst>
            </p:cNvPr>
            <p:cNvSpPr/>
            <p:nvPr/>
          </p:nvSpPr>
          <p:spPr>
            <a:xfrm>
              <a:off x="3899914" y="4974476"/>
              <a:ext cx="2040407" cy="706859"/>
            </a:xfrm>
            <a:prstGeom prst="can">
              <a:avLst>
                <a:gd name="adj" fmla="val 50000"/>
              </a:avLst>
            </a:prstGeom>
            <a:grp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842" name="Can 1862">
              <a:extLst>
                <a:ext uri="{FF2B5EF4-FFF2-40B4-BE49-F238E27FC236}">
                  <a16:creationId xmlns:a16="http://schemas.microsoft.com/office/drawing/2014/main" id="{A7F7702A-D73F-467D-958B-9182BE1E3441}"/>
                </a:ext>
              </a:extLst>
            </p:cNvPr>
            <p:cNvSpPr/>
            <p:nvPr/>
          </p:nvSpPr>
          <p:spPr>
            <a:xfrm>
              <a:off x="3899914" y="4529451"/>
              <a:ext cx="2040407" cy="706859"/>
            </a:xfrm>
            <a:prstGeom prst="can">
              <a:avLst>
                <a:gd name="adj" fmla="val 50000"/>
              </a:avLst>
            </a:prstGeom>
            <a:grp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843" name="Can 1863">
              <a:extLst>
                <a:ext uri="{FF2B5EF4-FFF2-40B4-BE49-F238E27FC236}">
                  <a16:creationId xmlns:a16="http://schemas.microsoft.com/office/drawing/2014/main" id="{5DD8FFD5-C0B5-4F67-A80C-A9F000065D45}"/>
                </a:ext>
              </a:extLst>
            </p:cNvPr>
            <p:cNvSpPr/>
            <p:nvPr/>
          </p:nvSpPr>
          <p:spPr>
            <a:xfrm>
              <a:off x="3899914" y="4089871"/>
              <a:ext cx="2040407" cy="706859"/>
            </a:xfrm>
            <a:prstGeom prst="can">
              <a:avLst>
                <a:gd name="adj" fmla="val 50000"/>
              </a:avLst>
            </a:prstGeom>
            <a:grp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grpSp>
      <p:grpSp>
        <p:nvGrpSpPr>
          <p:cNvPr id="823" name="Group 822">
            <a:extLst>
              <a:ext uri="{FF2B5EF4-FFF2-40B4-BE49-F238E27FC236}">
                <a16:creationId xmlns:a16="http://schemas.microsoft.com/office/drawing/2014/main" id="{06DC8E13-A665-4B9D-A987-CF666312AAAF}"/>
              </a:ext>
            </a:extLst>
          </p:cNvPr>
          <p:cNvGrpSpPr/>
          <p:nvPr/>
        </p:nvGrpSpPr>
        <p:grpSpPr>
          <a:xfrm>
            <a:off x="7870681" y="4337393"/>
            <a:ext cx="44182" cy="14484"/>
            <a:chOff x="4649393" y="4588205"/>
            <a:chExt cx="233493" cy="47685"/>
          </a:xfrm>
        </p:grpSpPr>
        <p:sp>
          <p:nvSpPr>
            <p:cNvPr id="838" name="Oval 837">
              <a:extLst>
                <a:ext uri="{FF2B5EF4-FFF2-40B4-BE49-F238E27FC236}">
                  <a16:creationId xmlns:a16="http://schemas.microsoft.com/office/drawing/2014/main" id="{824A68E0-B30E-41BC-AC88-1B6BC4B0A809}"/>
                </a:ext>
              </a:extLst>
            </p:cNvPr>
            <p:cNvSpPr/>
            <p:nvPr/>
          </p:nvSpPr>
          <p:spPr>
            <a:xfrm>
              <a:off x="4649393" y="4588205"/>
              <a:ext cx="47685" cy="47685"/>
            </a:xfrm>
            <a:prstGeom prst="ellipse">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839" name="Oval 838">
              <a:extLst>
                <a:ext uri="{FF2B5EF4-FFF2-40B4-BE49-F238E27FC236}">
                  <a16:creationId xmlns:a16="http://schemas.microsoft.com/office/drawing/2014/main" id="{6F6E2E00-78CB-41BF-B0AC-EB8B936DE3EB}"/>
                </a:ext>
              </a:extLst>
            </p:cNvPr>
            <p:cNvSpPr/>
            <p:nvPr/>
          </p:nvSpPr>
          <p:spPr>
            <a:xfrm>
              <a:off x="4742297" y="4588205"/>
              <a:ext cx="47685" cy="47685"/>
            </a:xfrm>
            <a:prstGeom prst="ellipse">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840" name="Oval 839">
              <a:extLst>
                <a:ext uri="{FF2B5EF4-FFF2-40B4-BE49-F238E27FC236}">
                  <a16:creationId xmlns:a16="http://schemas.microsoft.com/office/drawing/2014/main" id="{F52CA465-0A6B-413B-B05D-F1E31B3719A2}"/>
                </a:ext>
              </a:extLst>
            </p:cNvPr>
            <p:cNvSpPr/>
            <p:nvPr/>
          </p:nvSpPr>
          <p:spPr>
            <a:xfrm>
              <a:off x="4835201" y="4588205"/>
              <a:ext cx="47685" cy="47685"/>
            </a:xfrm>
            <a:prstGeom prst="ellipse">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grpSp>
      <p:grpSp>
        <p:nvGrpSpPr>
          <p:cNvPr id="824" name="Group 823">
            <a:extLst>
              <a:ext uri="{FF2B5EF4-FFF2-40B4-BE49-F238E27FC236}">
                <a16:creationId xmlns:a16="http://schemas.microsoft.com/office/drawing/2014/main" id="{B24F4B77-8F32-45D4-8800-CA5AECF261D3}"/>
              </a:ext>
            </a:extLst>
          </p:cNvPr>
          <p:cNvGrpSpPr/>
          <p:nvPr/>
        </p:nvGrpSpPr>
        <p:grpSpPr>
          <a:xfrm>
            <a:off x="7870684" y="4474679"/>
            <a:ext cx="44182" cy="14484"/>
            <a:chOff x="4649393" y="4588205"/>
            <a:chExt cx="233493" cy="47685"/>
          </a:xfrm>
        </p:grpSpPr>
        <p:sp>
          <p:nvSpPr>
            <p:cNvPr id="835" name="Oval 834">
              <a:extLst>
                <a:ext uri="{FF2B5EF4-FFF2-40B4-BE49-F238E27FC236}">
                  <a16:creationId xmlns:a16="http://schemas.microsoft.com/office/drawing/2014/main" id="{04905221-DC07-44B8-A5F3-A0BB73C57239}"/>
                </a:ext>
              </a:extLst>
            </p:cNvPr>
            <p:cNvSpPr/>
            <p:nvPr/>
          </p:nvSpPr>
          <p:spPr>
            <a:xfrm>
              <a:off x="4649393" y="4588205"/>
              <a:ext cx="47685" cy="47685"/>
            </a:xfrm>
            <a:prstGeom prst="ellipse">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836" name="Oval 835">
              <a:extLst>
                <a:ext uri="{FF2B5EF4-FFF2-40B4-BE49-F238E27FC236}">
                  <a16:creationId xmlns:a16="http://schemas.microsoft.com/office/drawing/2014/main" id="{2B71349C-9F50-432B-B1E3-E1FBFC74F9E0}"/>
                </a:ext>
              </a:extLst>
            </p:cNvPr>
            <p:cNvSpPr/>
            <p:nvPr/>
          </p:nvSpPr>
          <p:spPr>
            <a:xfrm>
              <a:off x="4742297" y="4588205"/>
              <a:ext cx="47685" cy="47685"/>
            </a:xfrm>
            <a:prstGeom prst="ellipse">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837" name="Oval 836">
              <a:extLst>
                <a:ext uri="{FF2B5EF4-FFF2-40B4-BE49-F238E27FC236}">
                  <a16:creationId xmlns:a16="http://schemas.microsoft.com/office/drawing/2014/main" id="{45DDE407-6FCE-41CA-87AD-D99C150DEC2A}"/>
                </a:ext>
              </a:extLst>
            </p:cNvPr>
            <p:cNvSpPr/>
            <p:nvPr/>
          </p:nvSpPr>
          <p:spPr>
            <a:xfrm>
              <a:off x="4835201" y="4588205"/>
              <a:ext cx="47685" cy="47685"/>
            </a:xfrm>
            <a:prstGeom prst="ellipse">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grpSp>
      <p:grpSp>
        <p:nvGrpSpPr>
          <p:cNvPr id="825" name="Group 824">
            <a:extLst>
              <a:ext uri="{FF2B5EF4-FFF2-40B4-BE49-F238E27FC236}">
                <a16:creationId xmlns:a16="http://schemas.microsoft.com/office/drawing/2014/main" id="{9B950B55-CC87-4B6B-9A7D-54FA2CB2D6E1}"/>
              </a:ext>
            </a:extLst>
          </p:cNvPr>
          <p:cNvGrpSpPr/>
          <p:nvPr/>
        </p:nvGrpSpPr>
        <p:grpSpPr>
          <a:xfrm>
            <a:off x="7870685" y="4606646"/>
            <a:ext cx="44182" cy="14484"/>
            <a:chOff x="4649393" y="4588205"/>
            <a:chExt cx="233493" cy="47685"/>
          </a:xfrm>
        </p:grpSpPr>
        <p:sp>
          <p:nvSpPr>
            <p:cNvPr id="832" name="Oval 831">
              <a:extLst>
                <a:ext uri="{FF2B5EF4-FFF2-40B4-BE49-F238E27FC236}">
                  <a16:creationId xmlns:a16="http://schemas.microsoft.com/office/drawing/2014/main" id="{A1FA38FE-5A9D-4642-976A-4CA43804CD11}"/>
                </a:ext>
              </a:extLst>
            </p:cNvPr>
            <p:cNvSpPr/>
            <p:nvPr/>
          </p:nvSpPr>
          <p:spPr>
            <a:xfrm>
              <a:off x="4649393" y="4588205"/>
              <a:ext cx="47685" cy="47685"/>
            </a:xfrm>
            <a:prstGeom prst="ellipse">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833" name="Oval 832">
              <a:extLst>
                <a:ext uri="{FF2B5EF4-FFF2-40B4-BE49-F238E27FC236}">
                  <a16:creationId xmlns:a16="http://schemas.microsoft.com/office/drawing/2014/main" id="{F81B9255-88A4-4B61-930C-8642C50B6E3F}"/>
                </a:ext>
              </a:extLst>
            </p:cNvPr>
            <p:cNvSpPr/>
            <p:nvPr/>
          </p:nvSpPr>
          <p:spPr>
            <a:xfrm>
              <a:off x="4742297" y="4588205"/>
              <a:ext cx="47685" cy="47685"/>
            </a:xfrm>
            <a:prstGeom prst="ellipse">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834" name="Oval 833">
              <a:extLst>
                <a:ext uri="{FF2B5EF4-FFF2-40B4-BE49-F238E27FC236}">
                  <a16:creationId xmlns:a16="http://schemas.microsoft.com/office/drawing/2014/main" id="{179FF8FC-12CD-4D7F-A32B-33947538DF6C}"/>
                </a:ext>
              </a:extLst>
            </p:cNvPr>
            <p:cNvSpPr/>
            <p:nvPr/>
          </p:nvSpPr>
          <p:spPr>
            <a:xfrm>
              <a:off x="4835201" y="4588205"/>
              <a:ext cx="47685" cy="47685"/>
            </a:xfrm>
            <a:prstGeom prst="ellipse">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grpSp>
      <p:cxnSp>
        <p:nvCxnSpPr>
          <p:cNvPr id="826" name="Straight Connector 825">
            <a:extLst>
              <a:ext uri="{FF2B5EF4-FFF2-40B4-BE49-F238E27FC236}">
                <a16:creationId xmlns:a16="http://schemas.microsoft.com/office/drawing/2014/main" id="{14792526-CA63-4B4E-889F-4D4AC10FE5E8}"/>
              </a:ext>
            </a:extLst>
          </p:cNvPr>
          <p:cNvCxnSpPr>
            <a:cxnSpLocks/>
          </p:cNvCxnSpPr>
          <p:nvPr/>
        </p:nvCxnSpPr>
        <p:spPr>
          <a:xfrm>
            <a:off x="7335977" y="4438538"/>
            <a:ext cx="360167" cy="0"/>
          </a:xfrm>
          <a:prstGeom prst="line">
            <a:avLst/>
          </a:prstGeom>
          <a:ln w="762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827" name="Rectangle 826">
            <a:extLst>
              <a:ext uri="{FF2B5EF4-FFF2-40B4-BE49-F238E27FC236}">
                <a16:creationId xmlns:a16="http://schemas.microsoft.com/office/drawing/2014/main" id="{406BDF8A-0671-459A-89AB-7298E5C76FF0}"/>
              </a:ext>
            </a:extLst>
          </p:cNvPr>
          <p:cNvSpPr/>
          <p:nvPr/>
        </p:nvSpPr>
        <p:spPr>
          <a:xfrm>
            <a:off x="7558007" y="4648661"/>
            <a:ext cx="707487" cy="21640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44546A"/>
                </a:solidFill>
                <a:effectLst/>
                <a:uLnTx/>
                <a:uFillTx/>
                <a:latin typeface="Open Sans"/>
                <a:ea typeface="+mn-ea"/>
                <a:cs typeface="+mn-cs"/>
              </a:rPr>
              <a:t>Database</a:t>
            </a:r>
            <a:endParaRPr kumimoji="0" lang="he-IL" sz="800" b="0" i="0" u="none" strike="noStrike" kern="1200" cap="none" spc="0" normalizeH="0" baseline="0" noProof="0">
              <a:ln>
                <a:noFill/>
              </a:ln>
              <a:solidFill>
                <a:srgbClr val="44546A"/>
              </a:solidFill>
              <a:effectLst/>
              <a:uLnTx/>
              <a:uFillTx/>
              <a:latin typeface="Open Sans"/>
              <a:ea typeface="+mn-ea"/>
              <a:cs typeface="+mn-cs"/>
            </a:endParaRPr>
          </a:p>
        </p:txBody>
      </p:sp>
      <p:grpSp>
        <p:nvGrpSpPr>
          <p:cNvPr id="828" name="Group 827">
            <a:extLst>
              <a:ext uri="{FF2B5EF4-FFF2-40B4-BE49-F238E27FC236}">
                <a16:creationId xmlns:a16="http://schemas.microsoft.com/office/drawing/2014/main" id="{F5242BD1-E1A3-4949-9195-4CCAFC935406}"/>
              </a:ext>
            </a:extLst>
          </p:cNvPr>
          <p:cNvGrpSpPr/>
          <p:nvPr/>
        </p:nvGrpSpPr>
        <p:grpSpPr>
          <a:xfrm rot="5400000">
            <a:off x="3346562" y="2677429"/>
            <a:ext cx="384444" cy="184860"/>
            <a:chOff x="10411629" y="2713142"/>
            <a:chExt cx="476018" cy="228899"/>
          </a:xfrm>
          <a:solidFill>
            <a:srgbClr val="C00000"/>
          </a:solidFill>
        </p:grpSpPr>
        <p:sp>
          <p:nvSpPr>
            <p:cNvPr id="829" name="Freeform 1115">
              <a:extLst>
                <a:ext uri="{FF2B5EF4-FFF2-40B4-BE49-F238E27FC236}">
                  <a16:creationId xmlns:a16="http://schemas.microsoft.com/office/drawing/2014/main" id="{6BE31291-97AF-475F-BC48-2200EC2ABFFE}"/>
                </a:ext>
              </a:extLst>
            </p:cNvPr>
            <p:cNvSpPr>
              <a:spLocks/>
            </p:cNvSpPr>
            <p:nvPr/>
          </p:nvSpPr>
          <p:spPr bwMode="auto">
            <a:xfrm>
              <a:off x="10503571" y="2728157"/>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30" name="Line 1116">
              <a:extLst>
                <a:ext uri="{FF2B5EF4-FFF2-40B4-BE49-F238E27FC236}">
                  <a16:creationId xmlns:a16="http://schemas.microsoft.com/office/drawing/2014/main" id="{62691B27-D47B-4352-B34E-F791685B71B8}"/>
                </a:ext>
              </a:extLst>
            </p:cNvPr>
            <p:cNvSpPr>
              <a:spLocks noChangeShapeType="1"/>
            </p:cNvSpPr>
            <p:nvPr/>
          </p:nvSpPr>
          <p:spPr bwMode="auto">
            <a:xfrm>
              <a:off x="10887647" y="2713142"/>
              <a:ext cx="0" cy="0"/>
            </a:xfrm>
            <a:prstGeom prst="lin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31" name="Freeform 1117">
              <a:extLst>
                <a:ext uri="{FF2B5EF4-FFF2-40B4-BE49-F238E27FC236}">
                  <a16:creationId xmlns:a16="http://schemas.microsoft.com/office/drawing/2014/main" id="{6579FB37-3CF8-42F8-A69E-7E49D65C5BF8}"/>
                </a:ext>
              </a:extLst>
            </p:cNvPr>
            <p:cNvSpPr>
              <a:spLocks noEditPoints="1"/>
            </p:cNvSpPr>
            <p:nvPr/>
          </p:nvSpPr>
          <p:spPr bwMode="auto">
            <a:xfrm>
              <a:off x="10411629" y="2775143"/>
              <a:ext cx="283460" cy="166898"/>
            </a:xfrm>
            <a:custGeom>
              <a:avLst/>
              <a:gdLst>
                <a:gd name="T0" fmla="*/ 346 w 428"/>
                <a:gd name="T1" fmla="*/ 84 h 252"/>
                <a:gd name="T2" fmla="*/ 366 w 428"/>
                <a:gd name="T3" fmla="*/ 78 h 252"/>
                <a:gd name="T4" fmla="*/ 380 w 428"/>
                <a:gd name="T5" fmla="*/ 56 h 252"/>
                <a:gd name="T6" fmla="*/ 380 w 428"/>
                <a:gd name="T7" fmla="*/ 6 h 252"/>
                <a:gd name="T8" fmla="*/ 374 w 428"/>
                <a:gd name="T9" fmla="*/ 0 h 252"/>
                <a:gd name="T10" fmla="*/ 366 w 428"/>
                <a:gd name="T11" fmla="*/ 8 h 252"/>
                <a:gd name="T12" fmla="*/ 360 w 428"/>
                <a:gd name="T13" fmla="*/ 62 h 252"/>
                <a:gd name="T14" fmla="*/ 320 w 428"/>
                <a:gd name="T15" fmla="*/ 48 h 252"/>
                <a:gd name="T16" fmla="*/ 308 w 428"/>
                <a:gd name="T17" fmla="*/ 30 h 252"/>
                <a:gd name="T18" fmla="*/ 120 w 428"/>
                <a:gd name="T19" fmla="*/ 30 h 252"/>
                <a:gd name="T20" fmla="*/ 108 w 428"/>
                <a:gd name="T21" fmla="*/ 68 h 252"/>
                <a:gd name="T22" fmla="*/ 70 w 428"/>
                <a:gd name="T23" fmla="*/ 62 h 252"/>
                <a:gd name="T24" fmla="*/ 64 w 428"/>
                <a:gd name="T25" fmla="*/ 8 h 252"/>
                <a:gd name="T26" fmla="*/ 56 w 428"/>
                <a:gd name="T27" fmla="*/ 0 h 252"/>
                <a:gd name="T28" fmla="*/ 48 w 428"/>
                <a:gd name="T29" fmla="*/ 6 h 252"/>
                <a:gd name="T30" fmla="*/ 48 w 428"/>
                <a:gd name="T31" fmla="*/ 56 h 252"/>
                <a:gd name="T32" fmla="*/ 64 w 428"/>
                <a:gd name="T33" fmla="*/ 78 h 252"/>
                <a:gd name="T34" fmla="*/ 108 w 428"/>
                <a:gd name="T35" fmla="*/ 84 h 252"/>
                <a:gd name="T36" fmla="*/ 6 w 428"/>
                <a:gd name="T37" fmla="*/ 116 h 252"/>
                <a:gd name="T38" fmla="*/ 0 w 428"/>
                <a:gd name="T39" fmla="*/ 124 h 252"/>
                <a:gd name="T40" fmla="*/ 8 w 428"/>
                <a:gd name="T41" fmla="*/ 132 h 252"/>
                <a:gd name="T42" fmla="*/ 84 w 428"/>
                <a:gd name="T43" fmla="*/ 164 h 252"/>
                <a:gd name="T44" fmla="*/ 58 w 428"/>
                <a:gd name="T45" fmla="*/ 174 h 252"/>
                <a:gd name="T46" fmla="*/ 48 w 428"/>
                <a:gd name="T47" fmla="*/ 200 h 252"/>
                <a:gd name="T48" fmla="*/ 50 w 428"/>
                <a:gd name="T49" fmla="*/ 244 h 252"/>
                <a:gd name="T50" fmla="*/ 58 w 428"/>
                <a:gd name="T51" fmla="*/ 246 h 252"/>
                <a:gd name="T52" fmla="*/ 64 w 428"/>
                <a:gd name="T53" fmla="*/ 200 h 252"/>
                <a:gd name="T54" fmla="*/ 76 w 428"/>
                <a:gd name="T55" fmla="*/ 182 h 252"/>
                <a:gd name="T56" fmla="*/ 114 w 428"/>
                <a:gd name="T57" fmla="*/ 194 h 252"/>
                <a:gd name="T58" fmla="*/ 150 w 428"/>
                <a:gd name="T59" fmla="*/ 240 h 252"/>
                <a:gd name="T60" fmla="*/ 236 w 428"/>
                <a:gd name="T61" fmla="*/ 252 h 252"/>
                <a:gd name="T62" fmla="*/ 278 w 428"/>
                <a:gd name="T63" fmla="*/ 240 h 252"/>
                <a:gd name="T64" fmla="*/ 316 w 428"/>
                <a:gd name="T65" fmla="*/ 194 h 252"/>
                <a:gd name="T66" fmla="*/ 354 w 428"/>
                <a:gd name="T67" fmla="*/ 182 h 252"/>
                <a:gd name="T68" fmla="*/ 366 w 428"/>
                <a:gd name="T69" fmla="*/ 238 h 252"/>
                <a:gd name="T70" fmla="*/ 370 w 428"/>
                <a:gd name="T71" fmla="*/ 246 h 252"/>
                <a:gd name="T72" fmla="*/ 380 w 428"/>
                <a:gd name="T73" fmla="*/ 244 h 252"/>
                <a:gd name="T74" fmla="*/ 382 w 428"/>
                <a:gd name="T75" fmla="*/ 200 h 252"/>
                <a:gd name="T76" fmla="*/ 370 w 428"/>
                <a:gd name="T77" fmla="*/ 174 h 252"/>
                <a:gd name="T78" fmla="*/ 346 w 428"/>
                <a:gd name="T79" fmla="*/ 164 h 252"/>
                <a:gd name="T80" fmla="*/ 420 w 428"/>
                <a:gd name="T81" fmla="*/ 132 h 252"/>
                <a:gd name="T82" fmla="*/ 428 w 428"/>
                <a:gd name="T83" fmla="*/ 124 h 252"/>
                <a:gd name="T84" fmla="*/ 424 w 428"/>
                <a:gd name="T85" fmla="*/ 116 h 252"/>
                <a:gd name="T86" fmla="*/ 194 w 428"/>
                <a:gd name="T87" fmla="*/ 236 h 252"/>
                <a:gd name="T88" fmla="*/ 154 w 428"/>
                <a:gd name="T89" fmla="*/ 224 h 252"/>
                <a:gd name="T90" fmla="*/ 126 w 428"/>
                <a:gd name="T91" fmla="*/ 180 h 252"/>
                <a:gd name="T92" fmla="*/ 126 w 428"/>
                <a:gd name="T93" fmla="*/ 46 h 252"/>
                <a:gd name="T94" fmla="*/ 304 w 428"/>
                <a:gd name="T95" fmla="*/ 166 h 252"/>
                <a:gd name="T96" fmla="*/ 292 w 428"/>
                <a:gd name="T97" fmla="*/ 206 h 252"/>
                <a:gd name="T98" fmla="*/ 250 w 428"/>
                <a:gd name="T99" fmla="*/ 234 h 252"/>
                <a:gd name="T100" fmla="*/ 300 w 428"/>
                <a:gd name="T101" fmla="*/ 44 h 252"/>
                <a:gd name="T102" fmla="*/ 304 w 428"/>
                <a:gd name="T103" fmla="*/ 166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28" h="252">
                  <a:moveTo>
                    <a:pt x="420" y="116"/>
                  </a:moveTo>
                  <a:lnTo>
                    <a:pt x="320" y="116"/>
                  </a:lnTo>
                  <a:lnTo>
                    <a:pt x="320" y="84"/>
                  </a:lnTo>
                  <a:lnTo>
                    <a:pt x="346" y="84"/>
                  </a:lnTo>
                  <a:lnTo>
                    <a:pt x="346" y="84"/>
                  </a:lnTo>
                  <a:lnTo>
                    <a:pt x="354" y="82"/>
                  </a:lnTo>
                  <a:lnTo>
                    <a:pt x="360" y="80"/>
                  </a:lnTo>
                  <a:lnTo>
                    <a:pt x="366" y="78"/>
                  </a:lnTo>
                  <a:lnTo>
                    <a:pt x="370" y="74"/>
                  </a:lnTo>
                  <a:lnTo>
                    <a:pt x="376" y="68"/>
                  </a:lnTo>
                  <a:lnTo>
                    <a:pt x="378" y="62"/>
                  </a:lnTo>
                  <a:lnTo>
                    <a:pt x="380" y="56"/>
                  </a:lnTo>
                  <a:lnTo>
                    <a:pt x="382" y="48"/>
                  </a:lnTo>
                  <a:lnTo>
                    <a:pt x="382" y="8"/>
                  </a:lnTo>
                  <a:lnTo>
                    <a:pt x="382" y="8"/>
                  </a:lnTo>
                  <a:lnTo>
                    <a:pt x="380" y="6"/>
                  </a:lnTo>
                  <a:lnTo>
                    <a:pt x="380" y="2"/>
                  </a:lnTo>
                  <a:lnTo>
                    <a:pt x="376" y="2"/>
                  </a:lnTo>
                  <a:lnTo>
                    <a:pt x="374" y="0"/>
                  </a:lnTo>
                  <a:lnTo>
                    <a:pt x="374" y="0"/>
                  </a:lnTo>
                  <a:lnTo>
                    <a:pt x="370" y="2"/>
                  </a:lnTo>
                  <a:lnTo>
                    <a:pt x="368" y="2"/>
                  </a:lnTo>
                  <a:lnTo>
                    <a:pt x="366" y="6"/>
                  </a:lnTo>
                  <a:lnTo>
                    <a:pt x="366" y="8"/>
                  </a:lnTo>
                  <a:lnTo>
                    <a:pt x="366" y="48"/>
                  </a:lnTo>
                  <a:lnTo>
                    <a:pt x="366" y="48"/>
                  </a:lnTo>
                  <a:lnTo>
                    <a:pt x="364" y="56"/>
                  </a:lnTo>
                  <a:lnTo>
                    <a:pt x="360" y="62"/>
                  </a:lnTo>
                  <a:lnTo>
                    <a:pt x="354" y="66"/>
                  </a:lnTo>
                  <a:lnTo>
                    <a:pt x="346" y="68"/>
                  </a:lnTo>
                  <a:lnTo>
                    <a:pt x="320" y="68"/>
                  </a:lnTo>
                  <a:lnTo>
                    <a:pt x="320" y="48"/>
                  </a:lnTo>
                  <a:lnTo>
                    <a:pt x="320" y="48"/>
                  </a:lnTo>
                  <a:lnTo>
                    <a:pt x="320" y="40"/>
                  </a:lnTo>
                  <a:lnTo>
                    <a:pt x="314" y="34"/>
                  </a:lnTo>
                  <a:lnTo>
                    <a:pt x="308" y="30"/>
                  </a:lnTo>
                  <a:lnTo>
                    <a:pt x="300" y="28"/>
                  </a:lnTo>
                  <a:lnTo>
                    <a:pt x="128" y="28"/>
                  </a:lnTo>
                  <a:lnTo>
                    <a:pt x="128" y="28"/>
                  </a:lnTo>
                  <a:lnTo>
                    <a:pt x="120" y="30"/>
                  </a:lnTo>
                  <a:lnTo>
                    <a:pt x="114" y="34"/>
                  </a:lnTo>
                  <a:lnTo>
                    <a:pt x="110" y="40"/>
                  </a:lnTo>
                  <a:lnTo>
                    <a:pt x="108" y="48"/>
                  </a:lnTo>
                  <a:lnTo>
                    <a:pt x="108" y="68"/>
                  </a:lnTo>
                  <a:lnTo>
                    <a:pt x="84" y="68"/>
                  </a:lnTo>
                  <a:lnTo>
                    <a:pt x="84" y="68"/>
                  </a:lnTo>
                  <a:lnTo>
                    <a:pt x="76" y="66"/>
                  </a:lnTo>
                  <a:lnTo>
                    <a:pt x="70" y="62"/>
                  </a:lnTo>
                  <a:lnTo>
                    <a:pt x="66" y="56"/>
                  </a:lnTo>
                  <a:lnTo>
                    <a:pt x="64" y="48"/>
                  </a:lnTo>
                  <a:lnTo>
                    <a:pt x="64" y="8"/>
                  </a:lnTo>
                  <a:lnTo>
                    <a:pt x="64" y="8"/>
                  </a:lnTo>
                  <a:lnTo>
                    <a:pt x="64" y="6"/>
                  </a:lnTo>
                  <a:lnTo>
                    <a:pt x="62" y="4"/>
                  </a:lnTo>
                  <a:lnTo>
                    <a:pt x="58" y="2"/>
                  </a:lnTo>
                  <a:lnTo>
                    <a:pt x="56" y="0"/>
                  </a:lnTo>
                  <a:lnTo>
                    <a:pt x="56" y="0"/>
                  </a:lnTo>
                  <a:lnTo>
                    <a:pt x="52" y="2"/>
                  </a:lnTo>
                  <a:lnTo>
                    <a:pt x="50" y="4"/>
                  </a:lnTo>
                  <a:lnTo>
                    <a:pt x="48" y="6"/>
                  </a:lnTo>
                  <a:lnTo>
                    <a:pt x="48" y="8"/>
                  </a:lnTo>
                  <a:lnTo>
                    <a:pt x="48" y="48"/>
                  </a:lnTo>
                  <a:lnTo>
                    <a:pt x="48" y="48"/>
                  </a:lnTo>
                  <a:lnTo>
                    <a:pt x="48" y="56"/>
                  </a:lnTo>
                  <a:lnTo>
                    <a:pt x="50" y="62"/>
                  </a:lnTo>
                  <a:lnTo>
                    <a:pt x="54" y="68"/>
                  </a:lnTo>
                  <a:lnTo>
                    <a:pt x="58" y="74"/>
                  </a:lnTo>
                  <a:lnTo>
                    <a:pt x="64" y="78"/>
                  </a:lnTo>
                  <a:lnTo>
                    <a:pt x="70" y="80"/>
                  </a:lnTo>
                  <a:lnTo>
                    <a:pt x="76" y="82"/>
                  </a:lnTo>
                  <a:lnTo>
                    <a:pt x="84" y="84"/>
                  </a:lnTo>
                  <a:lnTo>
                    <a:pt x="108" y="84"/>
                  </a:lnTo>
                  <a:lnTo>
                    <a:pt x="108" y="116"/>
                  </a:lnTo>
                  <a:lnTo>
                    <a:pt x="8" y="116"/>
                  </a:lnTo>
                  <a:lnTo>
                    <a:pt x="8" y="116"/>
                  </a:lnTo>
                  <a:lnTo>
                    <a:pt x="6" y="116"/>
                  </a:lnTo>
                  <a:lnTo>
                    <a:pt x="2" y="118"/>
                  </a:lnTo>
                  <a:lnTo>
                    <a:pt x="0" y="120"/>
                  </a:lnTo>
                  <a:lnTo>
                    <a:pt x="0" y="124"/>
                  </a:lnTo>
                  <a:lnTo>
                    <a:pt x="0" y="124"/>
                  </a:lnTo>
                  <a:lnTo>
                    <a:pt x="0" y="126"/>
                  </a:lnTo>
                  <a:lnTo>
                    <a:pt x="2" y="130"/>
                  </a:lnTo>
                  <a:lnTo>
                    <a:pt x="6" y="132"/>
                  </a:lnTo>
                  <a:lnTo>
                    <a:pt x="8" y="132"/>
                  </a:lnTo>
                  <a:lnTo>
                    <a:pt x="108" y="132"/>
                  </a:lnTo>
                  <a:lnTo>
                    <a:pt x="108" y="164"/>
                  </a:lnTo>
                  <a:lnTo>
                    <a:pt x="84" y="164"/>
                  </a:lnTo>
                  <a:lnTo>
                    <a:pt x="84" y="164"/>
                  </a:lnTo>
                  <a:lnTo>
                    <a:pt x="76" y="164"/>
                  </a:lnTo>
                  <a:lnTo>
                    <a:pt x="70" y="166"/>
                  </a:lnTo>
                  <a:lnTo>
                    <a:pt x="64" y="170"/>
                  </a:lnTo>
                  <a:lnTo>
                    <a:pt x="58" y="174"/>
                  </a:lnTo>
                  <a:lnTo>
                    <a:pt x="54" y="180"/>
                  </a:lnTo>
                  <a:lnTo>
                    <a:pt x="50" y="186"/>
                  </a:lnTo>
                  <a:lnTo>
                    <a:pt x="48" y="192"/>
                  </a:lnTo>
                  <a:lnTo>
                    <a:pt x="48" y="200"/>
                  </a:lnTo>
                  <a:lnTo>
                    <a:pt x="48" y="238"/>
                  </a:lnTo>
                  <a:lnTo>
                    <a:pt x="48" y="238"/>
                  </a:lnTo>
                  <a:lnTo>
                    <a:pt x="48" y="242"/>
                  </a:lnTo>
                  <a:lnTo>
                    <a:pt x="50" y="244"/>
                  </a:lnTo>
                  <a:lnTo>
                    <a:pt x="52" y="246"/>
                  </a:lnTo>
                  <a:lnTo>
                    <a:pt x="56" y="246"/>
                  </a:lnTo>
                  <a:lnTo>
                    <a:pt x="56" y="246"/>
                  </a:lnTo>
                  <a:lnTo>
                    <a:pt x="58" y="246"/>
                  </a:lnTo>
                  <a:lnTo>
                    <a:pt x="62" y="244"/>
                  </a:lnTo>
                  <a:lnTo>
                    <a:pt x="64" y="242"/>
                  </a:lnTo>
                  <a:lnTo>
                    <a:pt x="64" y="238"/>
                  </a:lnTo>
                  <a:lnTo>
                    <a:pt x="64" y="200"/>
                  </a:lnTo>
                  <a:lnTo>
                    <a:pt x="64" y="200"/>
                  </a:lnTo>
                  <a:lnTo>
                    <a:pt x="66" y="192"/>
                  </a:lnTo>
                  <a:lnTo>
                    <a:pt x="70" y="186"/>
                  </a:lnTo>
                  <a:lnTo>
                    <a:pt x="76" y="182"/>
                  </a:lnTo>
                  <a:lnTo>
                    <a:pt x="84" y="180"/>
                  </a:lnTo>
                  <a:lnTo>
                    <a:pt x="110" y="180"/>
                  </a:lnTo>
                  <a:lnTo>
                    <a:pt x="110" y="180"/>
                  </a:lnTo>
                  <a:lnTo>
                    <a:pt x="114" y="194"/>
                  </a:lnTo>
                  <a:lnTo>
                    <a:pt x="120" y="208"/>
                  </a:lnTo>
                  <a:lnTo>
                    <a:pt x="128" y="220"/>
                  </a:lnTo>
                  <a:lnTo>
                    <a:pt x="138" y="230"/>
                  </a:lnTo>
                  <a:lnTo>
                    <a:pt x="150" y="240"/>
                  </a:lnTo>
                  <a:lnTo>
                    <a:pt x="164" y="246"/>
                  </a:lnTo>
                  <a:lnTo>
                    <a:pt x="178" y="250"/>
                  </a:lnTo>
                  <a:lnTo>
                    <a:pt x="194" y="252"/>
                  </a:lnTo>
                  <a:lnTo>
                    <a:pt x="236" y="252"/>
                  </a:lnTo>
                  <a:lnTo>
                    <a:pt x="236" y="252"/>
                  </a:lnTo>
                  <a:lnTo>
                    <a:pt x="250" y="250"/>
                  </a:lnTo>
                  <a:lnTo>
                    <a:pt x="266" y="246"/>
                  </a:lnTo>
                  <a:lnTo>
                    <a:pt x="278" y="240"/>
                  </a:lnTo>
                  <a:lnTo>
                    <a:pt x="290" y="230"/>
                  </a:lnTo>
                  <a:lnTo>
                    <a:pt x="302" y="220"/>
                  </a:lnTo>
                  <a:lnTo>
                    <a:pt x="310" y="208"/>
                  </a:lnTo>
                  <a:lnTo>
                    <a:pt x="316" y="194"/>
                  </a:lnTo>
                  <a:lnTo>
                    <a:pt x="320" y="180"/>
                  </a:lnTo>
                  <a:lnTo>
                    <a:pt x="346" y="180"/>
                  </a:lnTo>
                  <a:lnTo>
                    <a:pt x="346" y="180"/>
                  </a:lnTo>
                  <a:lnTo>
                    <a:pt x="354" y="182"/>
                  </a:lnTo>
                  <a:lnTo>
                    <a:pt x="360" y="186"/>
                  </a:lnTo>
                  <a:lnTo>
                    <a:pt x="364" y="192"/>
                  </a:lnTo>
                  <a:lnTo>
                    <a:pt x="366" y="200"/>
                  </a:lnTo>
                  <a:lnTo>
                    <a:pt x="366" y="238"/>
                  </a:lnTo>
                  <a:lnTo>
                    <a:pt x="366" y="238"/>
                  </a:lnTo>
                  <a:lnTo>
                    <a:pt x="366" y="242"/>
                  </a:lnTo>
                  <a:lnTo>
                    <a:pt x="368" y="244"/>
                  </a:lnTo>
                  <a:lnTo>
                    <a:pt x="370" y="246"/>
                  </a:lnTo>
                  <a:lnTo>
                    <a:pt x="374" y="246"/>
                  </a:lnTo>
                  <a:lnTo>
                    <a:pt x="374" y="246"/>
                  </a:lnTo>
                  <a:lnTo>
                    <a:pt x="376" y="246"/>
                  </a:lnTo>
                  <a:lnTo>
                    <a:pt x="380" y="244"/>
                  </a:lnTo>
                  <a:lnTo>
                    <a:pt x="380" y="242"/>
                  </a:lnTo>
                  <a:lnTo>
                    <a:pt x="382" y="238"/>
                  </a:lnTo>
                  <a:lnTo>
                    <a:pt x="382" y="200"/>
                  </a:lnTo>
                  <a:lnTo>
                    <a:pt x="382" y="200"/>
                  </a:lnTo>
                  <a:lnTo>
                    <a:pt x="380" y="192"/>
                  </a:lnTo>
                  <a:lnTo>
                    <a:pt x="378" y="186"/>
                  </a:lnTo>
                  <a:lnTo>
                    <a:pt x="376" y="180"/>
                  </a:lnTo>
                  <a:lnTo>
                    <a:pt x="370" y="174"/>
                  </a:lnTo>
                  <a:lnTo>
                    <a:pt x="366" y="170"/>
                  </a:lnTo>
                  <a:lnTo>
                    <a:pt x="360" y="166"/>
                  </a:lnTo>
                  <a:lnTo>
                    <a:pt x="354" y="164"/>
                  </a:lnTo>
                  <a:lnTo>
                    <a:pt x="346" y="164"/>
                  </a:lnTo>
                  <a:lnTo>
                    <a:pt x="320" y="164"/>
                  </a:lnTo>
                  <a:lnTo>
                    <a:pt x="320" y="132"/>
                  </a:lnTo>
                  <a:lnTo>
                    <a:pt x="420" y="132"/>
                  </a:lnTo>
                  <a:lnTo>
                    <a:pt x="420" y="132"/>
                  </a:lnTo>
                  <a:lnTo>
                    <a:pt x="424" y="132"/>
                  </a:lnTo>
                  <a:lnTo>
                    <a:pt x="426" y="130"/>
                  </a:lnTo>
                  <a:lnTo>
                    <a:pt x="428" y="126"/>
                  </a:lnTo>
                  <a:lnTo>
                    <a:pt x="428" y="124"/>
                  </a:lnTo>
                  <a:lnTo>
                    <a:pt x="428" y="124"/>
                  </a:lnTo>
                  <a:lnTo>
                    <a:pt x="428" y="120"/>
                  </a:lnTo>
                  <a:lnTo>
                    <a:pt x="426" y="118"/>
                  </a:lnTo>
                  <a:lnTo>
                    <a:pt x="424" y="116"/>
                  </a:lnTo>
                  <a:lnTo>
                    <a:pt x="420" y="116"/>
                  </a:lnTo>
                  <a:lnTo>
                    <a:pt x="420" y="116"/>
                  </a:lnTo>
                  <a:close/>
                  <a:moveTo>
                    <a:pt x="206" y="236"/>
                  </a:moveTo>
                  <a:lnTo>
                    <a:pt x="194" y="236"/>
                  </a:lnTo>
                  <a:lnTo>
                    <a:pt x="194" y="236"/>
                  </a:lnTo>
                  <a:lnTo>
                    <a:pt x="180" y="234"/>
                  </a:lnTo>
                  <a:lnTo>
                    <a:pt x="166" y="230"/>
                  </a:lnTo>
                  <a:lnTo>
                    <a:pt x="154" y="224"/>
                  </a:lnTo>
                  <a:lnTo>
                    <a:pt x="144" y="216"/>
                  </a:lnTo>
                  <a:lnTo>
                    <a:pt x="136" y="206"/>
                  </a:lnTo>
                  <a:lnTo>
                    <a:pt x="130" y="194"/>
                  </a:lnTo>
                  <a:lnTo>
                    <a:pt x="126" y="180"/>
                  </a:lnTo>
                  <a:lnTo>
                    <a:pt x="124" y="166"/>
                  </a:lnTo>
                  <a:lnTo>
                    <a:pt x="124" y="48"/>
                  </a:lnTo>
                  <a:lnTo>
                    <a:pt x="124" y="48"/>
                  </a:lnTo>
                  <a:lnTo>
                    <a:pt x="126" y="46"/>
                  </a:lnTo>
                  <a:lnTo>
                    <a:pt x="130" y="44"/>
                  </a:lnTo>
                  <a:lnTo>
                    <a:pt x="206" y="44"/>
                  </a:lnTo>
                  <a:lnTo>
                    <a:pt x="206" y="236"/>
                  </a:lnTo>
                  <a:close/>
                  <a:moveTo>
                    <a:pt x="304" y="166"/>
                  </a:moveTo>
                  <a:lnTo>
                    <a:pt x="304" y="166"/>
                  </a:lnTo>
                  <a:lnTo>
                    <a:pt x="304" y="180"/>
                  </a:lnTo>
                  <a:lnTo>
                    <a:pt x="300" y="194"/>
                  </a:lnTo>
                  <a:lnTo>
                    <a:pt x="292" y="206"/>
                  </a:lnTo>
                  <a:lnTo>
                    <a:pt x="284" y="216"/>
                  </a:lnTo>
                  <a:lnTo>
                    <a:pt x="274" y="224"/>
                  </a:lnTo>
                  <a:lnTo>
                    <a:pt x="262" y="230"/>
                  </a:lnTo>
                  <a:lnTo>
                    <a:pt x="250" y="234"/>
                  </a:lnTo>
                  <a:lnTo>
                    <a:pt x="236" y="236"/>
                  </a:lnTo>
                  <a:lnTo>
                    <a:pt x="222" y="236"/>
                  </a:lnTo>
                  <a:lnTo>
                    <a:pt x="222" y="44"/>
                  </a:lnTo>
                  <a:lnTo>
                    <a:pt x="300" y="44"/>
                  </a:lnTo>
                  <a:lnTo>
                    <a:pt x="300" y="44"/>
                  </a:lnTo>
                  <a:lnTo>
                    <a:pt x="304" y="46"/>
                  </a:lnTo>
                  <a:lnTo>
                    <a:pt x="304" y="48"/>
                  </a:lnTo>
                  <a:lnTo>
                    <a:pt x="304" y="1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693" name="Group 692">
            <a:extLst>
              <a:ext uri="{FF2B5EF4-FFF2-40B4-BE49-F238E27FC236}">
                <a16:creationId xmlns:a16="http://schemas.microsoft.com/office/drawing/2014/main" id="{E93D5479-9C18-47DB-8F91-911B8C2535D9}"/>
              </a:ext>
            </a:extLst>
          </p:cNvPr>
          <p:cNvGrpSpPr/>
          <p:nvPr/>
        </p:nvGrpSpPr>
        <p:grpSpPr>
          <a:xfrm>
            <a:off x="1823583" y="1876294"/>
            <a:ext cx="8611955" cy="2263112"/>
            <a:chOff x="1823583" y="1801590"/>
            <a:chExt cx="8611955" cy="2263112"/>
          </a:xfrm>
        </p:grpSpPr>
        <p:grpSp>
          <p:nvGrpSpPr>
            <p:cNvPr id="694" name="Group 693">
              <a:extLst>
                <a:ext uri="{FF2B5EF4-FFF2-40B4-BE49-F238E27FC236}">
                  <a16:creationId xmlns:a16="http://schemas.microsoft.com/office/drawing/2014/main" id="{4979C4CB-487F-4913-8A29-06C9C32705E3}"/>
                </a:ext>
              </a:extLst>
            </p:cNvPr>
            <p:cNvGrpSpPr/>
            <p:nvPr/>
          </p:nvGrpSpPr>
          <p:grpSpPr>
            <a:xfrm>
              <a:off x="1823583" y="1801590"/>
              <a:ext cx="2587420" cy="2263112"/>
              <a:chOff x="1823583" y="1801590"/>
              <a:chExt cx="2587420" cy="2263112"/>
            </a:xfrm>
          </p:grpSpPr>
          <p:grpSp>
            <p:nvGrpSpPr>
              <p:cNvPr id="1037" name="Group 1036">
                <a:extLst>
                  <a:ext uri="{FF2B5EF4-FFF2-40B4-BE49-F238E27FC236}">
                    <a16:creationId xmlns:a16="http://schemas.microsoft.com/office/drawing/2014/main" id="{1CA41F33-6721-41E9-8B89-DC072DE2608A}"/>
                  </a:ext>
                </a:extLst>
              </p:cNvPr>
              <p:cNvGrpSpPr/>
              <p:nvPr/>
            </p:nvGrpSpPr>
            <p:grpSpPr>
              <a:xfrm rot="5400000">
                <a:off x="3403444" y="3518882"/>
                <a:ext cx="220679" cy="167056"/>
                <a:chOff x="10789631" y="2669430"/>
                <a:chExt cx="283462" cy="214583"/>
              </a:xfrm>
              <a:solidFill>
                <a:srgbClr val="C00000"/>
              </a:solidFill>
            </p:grpSpPr>
            <p:sp>
              <p:nvSpPr>
                <p:cNvPr id="1453" name="Freeform 1114">
                  <a:extLst>
                    <a:ext uri="{FF2B5EF4-FFF2-40B4-BE49-F238E27FC236}">
                      <a16:creationId xmlns:a16="http://schemas.microsoft.com/office/drawing/2014/main" id="{F4E33847-E69A-4548-B1B7-FE483E905EC6}"/>
                    </a:ext>
                  </a:extLst>
                </p:cNvPr>
                <p:cNvSpPr>
                  <a:spLocks noEditPoints="1"/>
                </p:cNvSpPr>
                <p:nvPr/>
              </p:nvSpPr>
              <p:spPr bwMode="auto">
                <a:xfrm>
                  <a:off x="10887647" y="2669430"/>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 name="T116" fmla="*/ 0 w 132"/>
                    <a:gd name="T117" fmla="*/ 66 h 74"/>
                    <a:gd name="T118" fmla="*/ 0 w 132"/>
                    <a:gd name="T119"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close/>
                      <a:moveTo>
                        <a:pt x="0" y="66"/>
                      </a:moveTo>
                      <a:lnTo>
                        <a:pt x="0" y="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54" name="Freeform 1115">
                  <a:extLst>
                    <a:ext uri="{FF2B5EF4-FFF2-40B4-BE49-F238E27FC236}">
                      <a16:creationId xmlns:a16="http://schemas.microsoft.com/office/drawing/2014/main" id="{9F8A36A1-8518-49ED-AAFB-64EE523C5ABE}"/>
                    </a:ext>
                  </a:extLst>
                </p:cNvPr>
                <p:cNvSpPr>
                  <a:spLocks/>
                </p:cNvSpPr>
                <p:nvPr/>
              </p:nvSpPr>
              <p:spPr bwMode="auto">
                <a:xfrm>
                  <a:off x="10887647" y="2669430"/>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55" name="Line 1116">
                  <a:extLst>
                    <a:ext uri="{FF2B5EF4-FFF2-40B4-BE49-F238E27FC236}">
                      <a16:creationId xmlns:a16="http://schemas.microsoft.com/office/drawing/2014/main" id="{B3E3C562-A851-4B21-8B62-F5CBC8CFC8C0}"/>
                    </a:ext>
                  </a:extLst>
                </p:cNvPr>
                <p:cNvSpPr>
                  <a:spLocks noChangeShapeType="1"/>
                </p:cNvSpPr>
                <p:nvPr/>
              </p:nvSpPr>
              <p:spPr bwMode="auto">
                <a:xfrm>
                  <a:off x="10887647" y="2713142"/>
                  <a:ext cx="0" cy="0"/>
                </a:xfrm>
                <a:prstGeom prst="lin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56" name="Freeform 1117">
                  <a:extLst>
                    <a:ext uri="{FF2B5EF4-FFF2-40B4-BE49-F238E27FC236}">
                      <a16:creationId xmlns:a16="http://schemas.microsoft.com/office/drawing/2014/main" id="{D69303D4-8FEB-4805-94D4-8B9AE9B64FCE}"/>
                    </a:ext>
                  </a:extLst>
                </p:cNvPr>
                <p:cNvSpPr>
                  <a:spLocks noEditPoints="1"/>
                </p:cNvSpPr>
                <p:nvPr/>
              </p:nvSpPr>
              <p:spPr bwMode="auto">
                <a:xfrm>
                  <a:off x="10789631" y="2717115"/>
                  <a:ext cx="283462" cy="166898"/>
                </a:xfrm>
                <a:custGeom>
                  <a:avLst/>
                  <a:gdLst>
                    <a:gd name="T0" fmla="*/ 346 w 428"/>
                    <a:gd name="T1" fmla="*/ 84 h 252"/>
                    <a:gd name="T2" fmla="*/ 366 w 428"/>
                    <a:gd name="T3" fmla="*/ 78 h 252"/>
                    <a:gd name="T4" fmla="*/ 380 w 428"/>
                    <a:gd name="T5" fmla="*/ 56 h 252"/>
                    <a:gd name="T6" fmla="*/ 380 w 428"/>
                    <a:gd name="T7" fmla="*/ 6 h 252"/>
                    <a:gd name="T8" fmla="*/ 374 w 428"/>
                    <a:gd name="T9" fmla="*/ 0 h 252"/>
                    <a:gd name="T10" fmla="*/ 366 w 428"/>
                    <a:gd name="T11" fmla="*/ 8 h 252"/>
                    <a:gd name="T12" fmla="*/ 360 w 428"/>
                    <a:gd name="T13" fmla="*/ 62 h 252"/>
                    <a:gd name="T14" fmla="*/ 320 w 428"/>
                    <a:gd name="T15" fmla="*/ 48 h 252"/>
                    <a:gd name="T16" fmla="*/ 308 w 428"/>
                    <a:gd name="T17" fmla="*/ 30 h 252"/>
                    <a:gd name="T18" fmla="*/ 120 w 428"/>
                    <a:gd name="T19" fmla="*/ 30 h 252"/>
                    <a:gd name="T20" fmla="*/ 108 w 428"/>
                    <a:gd name="T21" fmla="*/ 68 h 252"/>
                    <a:gd name="T22" fmla="*/ 70 w 428"/>
                    <a:gd name="T23" fmla="*/ 62 h 252"/>
                    <a:gd name="T24" fmla="*/ 64 w 428"/>
                    <a:gd name="T25" fmla="*/ 8 h 252"/>
                    <a:gd name="T26" fmla="*/ 56 w 428"/>
                    <a:gd name="T27" fmla="*/ 0 h 252"/>
                    <a:gd name="T28" fmla="*/ 48 w 428"/>
                    <a:gd name="T29" fmla="*/ 6 h 252"/>
                    <a:gd name="T30" fmla="*/ 48 w 428"/>
                    <a:gd name="T31" fmla="*/ 56 h 252"/>
                    <a:gd name="T32" fmla="*/ 64 w 428"/>
                    <a:gd name="T33" fmla="*/ 78 h 252"/>
                    <a:gd name="T34" fmla="*/ 108 w 428"/>
                    <a:gd name="T35" fmla="*/ 84 h 252"/>
                    <a:gd name="T36" fmla="*/ 6 w 428"/>
                    <a:gd name="T37" fmla="*/ 116 h 252"/>
                    <a:gd name="T38" fmla="*/ 0 w 428"/>
                    <a:gd name="T39" fmla="*/ 124 h 252"/>
                    <a:gd name="T40" fmla="*/ 8 w 428"/>
                    <a:gd name="T41" fmla="*/ 132 h 252"/>
                    <a:gd name="T42" fmla="*/ 84 w 428"/>
                    <a:gd name="T43" fmla="*/ 164 h 252"/>
                    <a:gd name="T44" fmla="*/ 58 w 428"/>
                    <a:gd name="T45" fmla="*/ 174 h 252"/>
                    <a:gd name="T46" fmla="*/ 48 w 428"/>
                    <a:gd name="T47" fmla="*/ 200 h 252"/>
                    <a:gd name="T48" fmla="*/ 50 w 428"/>
                    <a:gd name="T49" fmla="*/ 244 h 252"/>
                    <a:gd name="T50" fmla="*/ 58 w 428"/>
                    <a:gd name="T51" fmla="*/ 246 h 252"/>
                    <a:gd name="T52" fmla="*/ 64 w 428"/>
                    <a:gd name="T53" fmla="*/ 200 h 252"/>
                    <a:gd name="T54" fmla="*/ 76 w 428"/>
                    <a:gd name="T55" fmla="*/ 182 h 252"/>
                    <a:gd name="T56" fmla="*/ 114 w 428"/>
                    <a:gd name="T57" fmla="*/ 194 h 252"/>
                    <a:gd name="T58" fmla="*/ 150 w 428"/>
                    <a:gd name="T59" fmla="*/ 240 h 252"/>
                    <a:gd name="T60" fmla="*/ 236 w 428"/>
                    <a:gd name="T61" fmla="*/ 252 h 252"/>
                    <a:gd name="T62" fmla="*/ 278 w 428"/>
                    <a:gd name="T63" fmla="*/ 240 h 252"/>
                    <a:gd name="T64" fmla="*/ 316 w 428"/>
                    <a:gd name="T65" fmla="*/ 194 h 252"/>
                    <a:gd name="T66" fmla="*/ 354 w 428"/>
                    <a:gd name="T67" fmla="*/ 182 h 252"/>
                    <a:gd name="T68" fmla="*/ 366 w 428"/>
                    <a:gd name="T69" fmla="*/ 238 h 252"/>
                    <a:gd name="T70" fmla="*/ 370 w 428"/>
                    <a:gd name="T71" fmla="*/ 246 h 252"/>
                    <a:gd name="T72" fmla="*/ 380 w 428"/>
                    <a:gd name="T73" fmla="*/ 244 h 252"/>
                    <a:gd name="T74" fmla="*/ 382 w 428"/>
                    <a:gd name="T75" fmla="*/ 200 h 252"/>
                    <a:gd name="T76" fmla="*/ 370 w 428"/>
                    <a:gd name="T77" fmla="*/ 174 h 252"/>
                    <a:gd name="T78" fmla="*/ 346 w 428"/>
                    <a:gd name="T79" fmla="*/ 164 h 252"/>
                    <a:gd name="T80" fmla="*/ 420 w 428"/>
                    <a:gd name="T81" fmla="*/ 132 h 252"/>
                    <a:gd name="T82" fmla="*/ 428 w 428"/>
                    <a:gd name="T83" fmla="*/ 124 h 252"/>
                    <a:gd name="T84" fmla="*/ 424 w 428"/>
                    <a:gd name="T85" fmla="*/ 116 h 252"/>
                    <a:gd name="T86" fmla="*/ 194 w 428"/>
                    <a:gd name="T87" fmla="*/ 236 h 252"/>
                    <a:gd name="T88" fmla="*/ 154 w 428"/>
                    <a:gd name="T89" fmla="*/ 224 h 252"/>
                    <a:gd name="T90" fmla="*/ 126 w 428"/>
                    <a:gd name="T91" fmla="*/ 180 h 252"/>
                    <a:gd name="T92" fmla="*/ 126 w 428"/>
                    <a:gd name="T93" fmla="*/ 46 h 252"/>
                    <a:gd name="T94" fmla="*/ 304 w 428"/>
                    <a:gd name="T95" fmla="*/ 166 h 252"/>
                    <a:gd name="T96" fmla="*/ 292 w 428"/>
                    <a:gd name="T97" fmla="*/ 206 h 252"/>
                    <a:gd name="T98" fmla="*/ 250 w 428"/>
                    <a:gd name="T99" fmla="*/ 234 h 252"/>
                    <a:gd name="T100" fmla="*/ 300 w 428"/>
                    <a:gd name="T101" fmla="*/ 44 h 252"/>
                    <a:gd name="T102" fmla="*/ 304 w 428"/>
                    <a:gd name="T103" fmla="*/ 166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28" h="252">
                      <a:moveTo>
                        <a:pt x="420" y="116"/>
                      </a:moveTo>
                      <a:lnTo>
                        <a:pt x="320" y="116"/>
                      </a:lnTo>
                      <a:lnTo>
                        <a:pt x="320" y="84"/>
                      </a:lnTo>
                      <a:lnTo>
                        <a:pt x="346" y="84"/>
                      </a:lnTo>
                      <a:lnTo>
                        <a:pt x="346" y="84"/>
                      </a:lnTo>
                      <a:lnTo>
                        <a:pt x="354" y="82"/>
                      </a:lnTo>
                      <a:lnTo>
                        <a:pt x="360" y="80"/>
                      </a:lnTo>
                      <a:lnTo>
                        <a:pt x="366" y="78"/>
                      </a:lnTo>
                      <a:lnTo>
                        <a:pt x="370" y="74"/>
                      </a:lnTo>
                      <a:lnTo>
                        <a:pt x="376" y="68"/>
                      </a:lnTo>
                      <a:lnTo>
                        <a:pt x="378" y="62"/>
                      </a:lnTo>
                      <a:lnTo>
                        <a:pt x="380" y="56"/>
                      </a:lnTo>
                      <a:lnTo>
                        <a:pt x="382" y="48"/>
                      </a:lnTo>
                      <a:lnTo>
                        <a:pt x="382" y="8"/>
                      </a:lnTo>
                      <a:lnTo>
                        <a:pt x="382" y="8"/>
                      </a:lnTo>
                      <a:lnTo>
                        <a:pt x="380" y="6"/>
                      </a:lnTo>
                      <a:lnTo>
                        <a:pt x="380" y="2"/>
                      </a:lnTo>
                      <a:lnTo>
                        <a:pt x="376" y="2"/>
                      </a:lnTo>
                      <a:lnTo>
                        <a:pt x="374" y="0"/>
                      </a:lnTo>
                      <a:lnTo>
                        <a:pt x="374" y="0"/>
                      </a:lnTo>
                      <a:lnTo>
                        <a:pt x="370" y="2"/>
                      </a:lnTo>
                      <a:lnTo>
                        <a:pt x="368" y="2"/>
                      </a:lnTo>
                      <a:lnTo>
                        <a:pt x="366" y="6"/>
                      </a:lnTo>
                      <a:lnTo>
                        <a:pt x="366" y="8"/>
                      </a:lnTo>
                      <a:lnTo>
                        <a:pt x="366" y="48"/>
                      </a:lnTo>
                      <a:lnTo>
                        <a:pt x="366" y="48"/>
                      </a:lnTo>
                      <a:lnTo>
                        <a:pt x="364" y="56"/>
                      </a:lnTo>
                      <a:lnTo>
                        <a:pt x="360" y="62"/>
                      </a:lnTo>
                      <a:lnTo>
                        <a:pt x="354" y="66"/>
                      </a:lnTo>
                      <a:lnTo>
                        <a:pt x="346" y="68"/>
                      </a:lnTo>
                      <a:lnTo>
                        <a:pt x="320" y="68"/>
                      </a:lnTo>
                      <a:lnTo>
                        <a:pt x="320" y="48"/>
                      </a:lnTo>
                      <a:lnTo>
                        <a:pt x="320" y="48"/>
                      </a:lnTo>
                      <a:lnTo>
                        <a:pt x="320" y="40"/>
                      </a:lnTo>
                      <a:lnTo>
                        <a:pt x="314" y="34"/>
                      </a:lnTo>
                      <a:lnTo>
                        <a:pt x="308" y="30"/>
                      </a:lnTo>
                      <a:lnTo>
                        <a:pt x="300" y="28"/>
                      </a:lnTo>
                      <a:lnTo>
                        <a:pt x="128" y="28"/>
                      </a:lnTo>
                      <a:lnTo>
                        <a:pt x="128" y="28"/>
                      </a:lnTo>
                      <a:lnTo>
                        <a:pt x="120" y="30"/>
                      </a:lnTo>
                      <a:lnTo>
                        <a:pt x="114" y="34"/>
                      </a:lnTo>
                      <a:lnTo>
                        <a:pt x="110" y="40"/>
                      </a:lnTo>
                      <a:lnTo>
                        <a:pt x="108" y="48"/>
                      </a:lnTo>
                      <a:lnTo>
                        <a:pt x="108" y="68"/>
                      </a:lnTo>
                      <a:lnTo>
                        <a:pt x="84" y="68"/>
                      </a:lnTo>
                      <a:lnTo>
                        <a:pt x="84" y="68"/>
                      </a:lnTo>
                      <a:lnTo>
                        <a:pt x="76" y="66"/>
                      </a:lnTo>
                      <a:lnTo>
                        <a:pt x="70" y="62"/>
                      </a:lnTo>
                      <a:lnTo>
                        <a:pt x="66" y="56"/>
                      </a:lnTo>
                      <a:lnTo>
                        <a:pt x="64" y="48"/>
                      </a:lnTo>
                      <a:lnTo>
                        <a:pt x="64" y="8"/>
                      </a:lnTo>
                      <a:lnTo>
                        <a:pt x="64" y="8"/>
                      </a:lnTo>
                      <a:lnTo>
                        <a:pt x="64" y="6"/>
                      </a:lnTo>
                      <a:lnTo>
                        <a:pt x="62" y="4"/>
                      </a:lnTo>
                      <a:lnTo>
                        <a:pt x="58" y="2"/>
                      </a:lnTo>
                      <a:lnTo>
                        <a:pt x="56" y="0"/>
                      </a:lnTo>
                      <a:lnTo>
                        <a:pt x="56" y="0"/>
                      </a:lnTo>
                      <a:lnTo>
                        <a:pt x="52" y="2"/>
                      </a:lnTo>
                      <a:lnTo>
                        <a:pt x="50" y="4"/>
                      </a:lnTo>
                      <a:lnTo>
                        <a:pt x="48" y="6"/>
                      </a:lnTo>
                      <a:lnTo>
                        <a:pt x="48" y="8"/>
                      </a:lnTo>
                      <a:lnTo>
                        <a:pt x="48" y="48"/>
                      </a:lnTo>
                      <a:lnTo>
                        <a:pt x="48" y="48"/>
                      </a:lnTo>
                      <a:lnTo>
                        <a:pt x="48" y="56"/>
                      </a:lnTo>
                      <a:lnTo>
                        <a:pt x="50" y="62"/>
                      </a:lnTo>
                      <a:lnTo>
                        <a:pt x="54" y="68"/>
                      </a:lnTo>
                      <a:lnTo>
                        <a:pt x="58" y="74"/>
                      </a:lnTo>
                      <a:lnTo>
                        <a:pt x="64" y="78"/>
                      </a:lnTo>
                      <a:lnTo>
                        <a:pt x="70" y="80"/>
                      </a:lnTo>
                      <a:lnTo>
                        <a:pt x="76" y="82"/>
                      </a:lnTo>
                      <a:lnTo>
                        <a:pt x="84" y="84"/>
                      </a:lnTo>
                      <a:lnTo>
                        <a:pt x="108" y="84"/>
                      </a:lnTo>
                      <a:lnTo>
                        <a:pt x="108" y="116"/>
                      </a:lnTo>
                      <a:lnTo>
                        <a:pt x="8" y="116"/>
                      </a:lnTo>
                      <a:lnTo>
                        <a:pt x="8" y="116"/>
                      </a:lnTo>
                      <a:lnTo>
                        <a:pt x="6" y="116"/>
                      </a:lnTo>
                      <a:lnTo>
                        <a:pt x="2" y="118"/>
                      </a:lnTo>
                      <a:lnTo>
                        <a:pt x="0" y="120"/>
                      </a:lnTo>
                      <a:lnTo>
                        <a:pt x="0" y="124"/>
                      </a:lnTo>
                      <a:lnTo>
                        <a:pt x="0" y="124"/>
                      </a:lnTo>
                      <a:lnTo>
                        <a:pt x="0" y="126"/>
                      </a:lnTo>
                      <a:lnTo>
                        <a:pt x="2" y="130"/>
                      </a:lnTo>
                      <a:lnTo>
                        <a:pt x="6" y="132"/>
                      </a:lnTo>
                      <a:lnTo>
                        <a:pt x="8" y="132"/>
                      </a:lnTo>
                      <a:lnTo>
                        <a:pt x="108" y="132"/>
                      </a:lnTo>
                      <a:lnTo>
                        <a:pt x="108" y="164"/>
                      </a:lnTo>
                      <a:lnTo>
                        <a:pt x="84" y="164"/>
                      </a:lnTo>
                      <a:lnTo>
                        <a:pt x="84" y="164"/>
                      </a:lnTo>
                      <a:lnTo>
                        <a:pt x="76" y="164"/>
                      </a:lnTo>
                      <a:lnTo>
                        <a:pt x="70" y="166"/>
                      </a:lnTo>
                      <a:lnTo>
                        <a:pt x="64" y="170"/>
                      </a:lnTo>
                      <a:lnTo>
                        <a:pt x="58" y="174"/>
                      </a:lnTo>
                      <a:lnTo>
                        <a:pt x="54" y="180"/>
                      </a:lnTo>
                      <a:lnTo>
                        <a:pt x="50" y="186"/>
                      </a:lnTo>
                      <a:lnTo>
                        <a:pt x="48" y="192"/>
                      </a:lnTo>
                      <a:lnTo>
                        <a:pt x="48" y="200"/>
                      </a:lnTo>
                      <a:lnTo>
                        <a:pt x="48" y="238"/>
                      </a:lnTo>
                      <a:lnTo>
                        <a:pt x="48" y="238"/>
                      </a:lnTo>
                      <a:lnTo>
                        <a:pt x="48" y="242"/>
                      </a:lnTo>
                      <a:lnTo>
                        <a:pt x="50" y="244"/>
                      </a:lnTo>
                      <a:lnTo>
                        <a:pt x="52" y="246"/>
                      </a:lnTo>
                      <a:lnTo>
                        <a:pt x="56" y="246"/>
                      </a:lnTo>
                      <a:lnTo>
                        <a:pt x="56" y="246"/>
                      </a:lnTo>
                      <a:lnTo>
                        <a:pt x="58" y="246"/>
                      </a:lnTo>
                      <a:lnTo>
                        <a:pt x="62" y="244"/>
                      </a:lnTo>
                      <a:lnTo>
                        <a:pt x="64" y="242"/>
                      </a:lnTo>
                      <a:lnTo>
                        <a:pt x="64" y="238"/>
                      </a:lnTo>
                      <a:lnTo>
                        <a:pt x="64" y="200"/>
                      </a:lnTo>
                      <a:lnTo>
                        <a:pt x="64" y="200"/>
                      </a:lnTo>
                      <a:lnTo>
                        <a:pt x="66" y="192"/>
                      </a:lnTo>
                      <a:lnTo>
                        <a:pt x="70" y="186"/>
                      </a:lnTo>
                      <a:lnTo>
                        <a:pt x="76" y="182"/>
                      </a:lnTo>
                      <a:lnTo>
                        <a:pt x="84" y="180"/>
                      </a:lnTo>
                      <a:lnTo>
                        <a:pt x="110" y="180"/>
                      </a:lnTo>
                      <a:lnTo>
                        <a:pt x="110" y="180"/>
                      </a:lnTo>
                      <a:lnTo>
                        <a:pt x="114" y="194"/>
                      </a:lnTo>
                      <a:lnTo>
                        <a:pt x="120" y="208"/>
                      </a:lnTo>
                      <a:lnTo>
                        <a:pt x="128" y="220"/>
                      </a:lnTo>
                      <a:lnTo>
                        <a:pt x="138" y="230"/>
                      </a:lnTo>
                      <a:lnTo>
                        <a:pt x="150" y="240"/>
                      </a:lnTo>
                      <a:lnTo>
                        <a:pt x="164" y="246"/>
                      </a:lnTo>
                      <a:lnTo>
                        <a:pt x="178" y="250"/>
                      </a:lnTo>
                      <a:lnTo>
                        <a:pt x="194" y="252"/>
                      </a:lnTo>
                      <a:lnTo>
                        <a:pt x="236" y="252"/>
                      </a:lnTo>
                      <a:lnTo>
                        <a:pt x="236" y="252"/>
                      </a:lnTo>
                      <a:lnTo>
                        <a:pt x="250" y="250"/>
                      </a:lnTo>
                      <a:lnTo>
                        <a:pt x="266" y="246"/>
                      </a:lnTo>
                      <a:lnTo>
                        <a:pt x="278" y="240"/>
                      </a:lnTo>
                      <a:lnTo>
                        <a:pt x="290" y="230"/>
                      </a:lnTo>
                      <a:lnTo>
                        <a:pt x="302" y="220"/>
                      </a:lnTo>
                      <a:lnTo>
                        <a:pt x="310" y="208"/>
                      </a:lnTo>
                      <a:lnTo>
                        <a:pt x="316" y="194"/>
                      </a:lnTo>
                      <a:lnTo>
                        <a:pt x="320" y="180"/>
                      </a:lnTo>
                      <a:lnTo>
                        <a:pt x="346" y="180"/>
                      </a:lnTo>
                      <a:lnTo>
                        <a:pt x="346" y="180"/>
                      </a:lnTo>
                      <a:lnTo>
                        <a:pt x="354" y="182"/>
                      </a:lnTo>
                      <a:lnTo>
                        <a:pt x="360" y="186"/>
                      </a:lnTo>
                      <a:lnTo>
                        <a:pt x="364" y="192"/>
                      </a:lnTo>
                      <a:lnTo>
                        <a:pt x="366" y="200"/>
                      </a:lnTo>
                      <a:lnTo>
                        <a:pt x="366" y="238"/>
                      </a:lnTo>
                      <a:lnTo>
                        <a:pt x="366" y="238"/>
                      </a:lnTo>
                      <a:lnTo>
                        <a:pt x="366" y="242"/>
                      </a:lnTo>
                      <a:lnTo>
                        <a:pt x="368" y="244"/>
                      </a:lnTo>
                      <a:lnTo>
                        <a:pt x="370" y="246"/>
                      </a:lnTo>
                      <a:lnTo>
                        <a:pt x="374" y="246"/>
                      </a:lnTo>
                      <a:lnTo>
                        <a:pt x="374" y="246"/>
                      </a:lnTo>
                      <a:lnTo>
                        <a:pt x="376" y="246"/>
                      </a:lnTo>
                      <a:lnTo>
                        <a:pt x="380" y="244"/>
                      </a:lnTo>
                      <a:lnTo>
                        <a:pt x="380" y="242"/>
                      </a:lnTo>
                      <a:lnTo>
                        <a:pt x="382" y="238"/>
                      </a:lnTo>
                      <a:lnTo>
                        <a:pt x="382" y="200"/>
                      </a:lnTo>
                      <a:lnTo>
                        <a:pt x="382" y="200"/>
                      </a:lnTo>
                      <a:lnTo>
                        <a:pt x="380" y="192"/>
                      </a:lnTo>
                      <a:lnTo>
                        <a:pt x="378" y="186"/>
                      </a:lnTo>
                      <a:lnTo>
                        <a:pt x="376" y="180"/>
                      </a:lnTo>
                      <a:lnTo>
                        <a:pt x="370" y="174"/>
                      </a:lnTo>
                      <a:lnTo>
                        <a:pt x="366" y="170"/>
                      </a:lnTo>
                      <a:lnTo>
                        <a:pt x="360" y="166"/>
                      </a:lnTo>
                      <a:lnTo>
                        <a:pt x="354" y="164"/>
                      </a:lnTo>
                      <a:lnTo>
                        <a:pt x="346" y="164"/>
                      </a:lnTo>
                      <a:lnTo>
                        <a:pt x="320" y="164"/>
                      </a:lnTo>
                      <a:lnTo>
                        <a:pt x="320" y="132"/>
                      </a:lnTo>
                      <a:lnTo>
                        <a:pt x="420" y="132"/>
                      </a:lnTo>
                      <a:lnTo>
                        <a:pt x="420" y="132"/>
                      </a:lnTo>
                      <a:lnTo>
                        <a:pt x="424" y="132"/>
                      </a:lnTo>
                      <a:lnTo>
                        <a:pt x="426" y="130"/>
                      </a:lnTo>
                      <a:lnTo>
                        <a:pt x="428" y="126"/>
                      </a:lnTo>
                      <a:lnTo>
                        <a:pt x="428" y="124"/>
                      </a:lnTo>
                      <a:lnTo>
                        <a:pt x="428" y="124"/>
                      </a:lnTo>
                      <a:lnTo>
                        <a:pt x="428" y="120"/>
                      </a:lnTo>
                      <a:lnTo>
                        <a:pt x="426" y="118"/>
                      </a:lnTo>
                      <a:lnTo>
                        <a:pt x="424" y="116"/>
                      </a:lnTo>
                      <a:lnTo>
                        <a:pt x="420" y="116"/>
                      </a:lnTo>
                      <a:lnTo>
                        <a:pt x="420" y="116"/>
                      </a:lnTo>
                      <a:close/>
                      <a:moveTo>
                        <a:pt x="206" y="236"/>
                      </a:moveTo>
                      <a:lnTo>
                        <a:pt x="194" y="236"/>
                      </a:lnTo>
                      <a:lnTo>
                        <a:pt x="194" y="236"/>
                      </a:lnTo>
                      <a:lnTo>
                        <a:pt x="180" y="234"/>
                      </a:lnTo>
                      <a:lnTo>
                        <a:pt x="166" y="230"/>
                      </a:lnTo>
                      <a:lnTo>
                        <a:pt x="154" y="224"/>
                      </a:lnTo>
                      <a:lnTo>
                        <a:pt x="144" y="216"/>
                      </a:lnTo>
                      <a:lnTo>
                        <a:pt x="136" y="206"/>
                      </a:lnTo>
                      <a:lnTo>
                        <a:pt x="130" y="194"/>
                      </a:lnTo>
                      <a:lnTo>
                        <a:pt x="126" y="180"/>
                      </a:lnTo>
                      <a:lnTo>
                        <a:pt x="124" y="166"/>
                      </a:lnTo>
                      <a:lnTo>
                        <a:pt x="124" y="48"/>
                      </a:lnTo>
                      <a:lnTo>
                        <a:pt x="124" y="48"/>
                      </a:lnTo>
                      <a:lnTo>
                        <a:pt x="126" y="46"/>
                      </a:lnTo>
                      <a:lnTo>
                        <a:pt x="130" y="44"/>
                      </a:lnTo>
                      <a:lnTo>
                        <a:pt x="206" y="44"/>
                      </a:lnTo>
                      <a:lnTo>
                        <a:pt x="206" y="236"/>
                      </a:lnTo>
                      <a:close/>
                      <a:moveTo>
                        <a:pt x="304" y="166"/>
                      </a:moveTo>
                      <a:lnTo>
                        <a:pt x="304" y="166"/>
                      </a:lnTo>
                      <a:lnTo>
                        <a:pt x="304" y="180"/>
                      </a:lnTo>
                      <a:lnTo>
                        <a:pt x="300" y="194"/>
                      </a:lnTo>
                      <a:lnTo>
                        <a:pt x="292" y="206"/>
                      </a:lnTo>
                      <a:lnTo>
                        <a:pt x="284" y="216"/>
                      </a:lnTo>
                      <a:lnTo>
                        <a:pt x="274" y="224"/>
                      </a:lnTo>
                      <a:lnTo>
                        <a:pt x="262" y="230"/>
                      </a:lnTo>
                      <a:lnTo>
                        <a:pt x="250" y="234"/>
                      </a:lnTo>
                      <a:lnTo>
                        <a:pt x="236" y="236"/>
                      </a:lnTo>
                      <a:lnTo>
                        <a:pt x="222" y="236"/>
                      </a:lnTo>
                      <a:lnTo>
                        <a:pt x="222" y="44"/>
                      </a:lnTo>
                      <a:lnTo>
                        <a:pt x="300" y="44"/>
                      </a:lnTo>
                      <a:lnTo>
                        <a:pt x="300" y="44"/>
                      </a:lnTo>
                      <a:lnTo>
                        <a:pt x="304" y="46"/>
                      </a:lnTo>
                      <a:lnTo>
                        <a:pt x="304" y="48"/>
                      </a:lnTo>
                      <a:lnTo>
                        <a:pt x="304" y="1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grpSp>
          <p:sp>
            <p:nvSpPr>
              <p:cNvPr id="1038" name="Rectangle 1037">
                <a:extLst>
                  <a:ext uri="{FF2B5EF4-FFF2-40B4-BE49-F238E27FC236}">
                    <a16:creationId xmlns:a16="http://schemas.microsoft.com/office/drawing/2014/main" id="{FBCC5ADD-ED0B-4826-AA3E-7712EAAB09A1}"/>
                  </a:ext>
                </a:extLst>
              </p:cNvPr>
              <p:cNvSpPr/>
              <p:nvPr/>
            </p:nvSpPr>
            <p:spPr>
              <a:xfrm>
                <a:off x="1823583" y="1801590"/>
                <a:ext cx="1203822" cy="646331"/>
              </a:xfrm>
              <a:prstGeom prst="rect">
                <a:avLst/>
              </a:prstGeom>
              <a:ln>
                <a:noFill/>
              </a:ln>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C00000"/>
                    </a:solidFill>
                    <a:effectLst/>
                    <a:uLnTx/>
                    <a:uFillTx/>
                    <a:latin typeface="Open Sans"/>
                    <a:ea typeface="+mn-ea"/>
                    <a:cs typeface="+mn-cs"/>
                  </a:rPr>
                  <a:t>Automated Attack Generator</a:t>
                </a:r>
              </a:p>
            </p:txBody>
          </p:sp>
          <p:sp>
            <p:nvSpPr>
              <p:cNvPr id="1039" name="Freeform 5">
                <a:extLst>
                  <a:ext uri="{FF2B5EF4-FFF2-40B4-BE49-F238E27FC236}">
                    <a16:creationId xmlns:a16="http://schemas.microsoft.com/office/drawing/2014/main" id="{5A9B056A-B6E9-429F-9201-DA41D872181B}"/>
                  </a:ext>
                </a:extLst>
              </p:cNvPr>
              <p:cNvSpPr>
                <a:spLocks/>
              </p:cNvSpPr>
              <p:nvPr/>
            </p:nvSpPr>
            <p:spPr bwMode="auto">
              <a:xfrm rot="5400000">
                <a:off x="1783819" y="2628996"/>
                <a:ext cx="1153217" cy="985672"/>
              </a:xfrm>
              <a:custGeom>
                <a:avLst/>
                <a:gdLst>
                  <a:gd name="T0" fmla="*/ 182 w 647"/>
                  <a:gd name="T1" fmla="*/ 553 h 553"/>
                  <a:gd name="T2" fmla="*/ 68 w 647"/>
                  <a:gd name="T3" fmla="*/ 553 h 553"/>
                  <a:gd name="T4" fmla="*/ 68 w 647"/>
                  <a:gd name="T5" fmla="*/ 553 h 553"/>
                  <a:gd name="T6" fmla="*/ 54 w 647"/>
                  <a:gd name="T7" fmla="*/ 551 h 553"/>
                  <a:gd name="T8" fmla="*/ 42 w 647"/>
                  <a:gd name="T9" fmla="*/ 547 h 553"/>
                  <a:gd name="T10" fmla="*/ 30 w 647"/>
                  <a:gd name="T11" fmla="*/ 541 h 553"/>
                  <a:gd name="T12" fmla="*/ 20 w 647"/>
                  <a:gd name="T13" fmla="*/ 533 h 553"/>
                  <a:gd name="T14" fmla="*/ 12 w 647"/>
                  <a:gd name="T15" fmla="*/ 523 h 553"/>
                  <a:gd name="T16" fmla="*/ 6 w 647"/>
                  <a:gd name="T17" fmla="*/ 511 h 553"/>
                  <a:gd name="T18" fmla="*/ 2 w 647"/>
                  <a:gd name="T19" fmla="*/ 497 h 553"/>
                  <a:gd name="T20" fmla="*/ 0 w 647"/>
                  <a:gd name="T21" fmla="*/ 485 h 553"/>
                  <a:gd name="T22" fmla="*/ 0 w 647"/>
                  <a:gd name="T23" fmla="*/ 70 h 553"/>
                  <a:gd name="T24" fmla="*/ 0 w 647"/>
                  <a:gd name="T25" fmla="*/ 70 h 553"/>
                  <a:gd name="T26" fmla="*/ 2 w 647"/>
                  <a:gd name="T27" fmla="*/ 56 h 553"/>
                  <a:gd name="T28" fmla="*/ 6 w 647"/>
                  <a:gd name="T29" fmla="*/ 42 h 553"/>
                  <a:gd name="T30" fmla="*/ 12 w 647"/>
                  <a:gd name="T31" fmla="*/ 30 h 553"/>
                  <a:gd name="T32" fmla="*/ 20 w 647"/>
                  <a:gd name="T33" fmla="*/ 20 h 553"/>
                  <a:gd name="T34" fmla="*/ 30 w 647"/>
                  <a:gd name="T35" fmla="*/ 12 h 553"/>
                  <a:gd name="T36" fmla="*/ 42 w 647"/>
                  <a:gd name="T37" fmla="*/ 6 h 553"/>
                  <a:gd name="T38" fmla="*/ 54 w 647"/>
                  <a:gd name="T39" fmla="*/ 2 h 553"/>
                  <a:gd name="T40" fmla="*/ 68 w 647"/>
                  <a:gd name="T41" fmla="*/ 0 h 553"/>
                  <a:gd name="T42" fmla="*/ 579 w 647"/>
                  <a:gd name="T43" fmla="*/ 0 h 553"/>
                  <a:gd name="T44" fmla="*/ 579 w 647"/>
                  <a:gd name="T45" fmla="*/ 0 h 553"/>
                  <a:gd name="T46" fmla="*/ 593 w 647"/>
                  <a:gd name="T47" fmla="*/ 2 h 553"/>
                  <a:gd name="T48" fmla="*/ 605 w 647"/>
                  <a:gd name="T49" fmla="*/ 6 h 553"/>
                  <a:gd name="T50" fmla="*/ 617 w 647"/>
                  <a:gd name="T51" fmla="*/ 12 h 553"/>
                  <a:gd name="T52" fmla="*/ 627 w 647"/>
                  <a:gd name="T53" fmla="*/ 20 h 553"/>
                  <a:gd name="T54" fmla="*/ 635 w 647"/>
                  <a:gd name="T55" fmla="*/ 30 h 553"/>
                  <a:gd name="T56" fmla="*/ 641 w 647"/>
                  <a:gd name="T57" fmla="*/ 42 h 553"/>
                  <a:gd name="T58" fmla="*/ 645 w 647"/>
                  <a:gd name="T59" fmla="*/ 56 h 553"/>
                  <a:gd name="T60" fmla="*/ 647 w 647"/>
                  <a:gd name="T61" fmla="*/ 70 h 553"/>
                  <a:gd name="T62" fmla="*/ 647 w 647"/>
                  <a:gd name="T63" fmla="*/ 485 h 553"/>
                  <a:gd name="T64" fmla="*/ 647 w 647"/>
                  <a:gd name="T65" fmla="*/ 485 h 553"/>
                  <a:gd name="T66" fmla="*/ 645 w 647"/>
                  <a:gd name="T67" fmla="*/ 497 h 553"/>
                  <a:gd name="T68" fmla="*/ 641 w 647"/>
                  <a:gd name="T69" fmla="*/ 511 h 553"/>
                  <a:gd name="T70" fmla="*/ 635 w 647"/>
                  <a:gd name="T71" fmla="*/ 523 h 553"/>
                  <a:gd name="T72" fmla="*/ 627 w 647"/>
                  <a:gd name="T73" fmla="*/ 533 h 553"/>
                  <a:gd name="T74" fmla="*/ 617 w 647"/>
                  <a:gd name="T75" fmla="*/ 541 h 553"/>
                  <a:gd name="T76" fmla="*/ 605 w 647"/>
                  <a:gd name="T77" fmla="*/ 547 h 553"/>
                  <a:gd name="T78" fmla="*/ 593 w 647"/>
                  <a:gd name="T79" fmla="*/ 551 h 553"/>
                  <a:gd name="T80" fmla="*/ 579 w 647"/>
                  <a:gd name="T81" fmla="*/ 553 h 553"/>
                  <a:gd name="T82" fmla="*/ 457 w 647"/>
                  <a:gd name="T83" fmla="*/ 553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7" h="553">
                    <a:moveTo>
                      <a:pt x="182" y="553"/>
                    </a:moveTo>
                    <a:lnTo>
                      <a:pt x="68" y="553"/>
                    </a:lnTo>
                    <a:lnTo>
                      <a:pt x="68" y="553"/>
                    </a:lnTo>
                    <a:lnTo>
                      <a:pt x="54" y="551"/>
                    </a:lnTo>
                    <a:lnTo>
                      <a:pt x="42" y="547"/>
                    </a:lnTo>
                    <a:lnTo>
                      <a:pt x="30" y="541"/>
                    </a:lnTo>
                    <a:lnTo>
                      <a:pt x="20" y="533"/>
                    </a:lnTo>
                    <a:lnTo>
                      <a:pt x="12" y="523"/>
                    </a:lnTo>
                    <a:lnTo>
                      <a:pt x="6" y="511"/>
                    </a:lnTo>
                    <a:lnTo>
                      <a:pt x="2" y="497"/>
                    </a:lnTo>
                    <a:lnTo>
                      <a:pt x="0" y="485"/>
                    </a:lnTo>
                    <a:lnTo>
                      <a:pt x="0" y="70"/>
                    </a:lnTo>
                    <a:lnTo>
                      <a:pt x="0" y="70"/>
                    </a:lnTo>
                    <a:lnTo>
                      <a:pt x="2" y="56"/>
                    </a:lnTo>
                    <a:lnTo>
                      <a:pt x="6" y="42"/>
                    </a:lnTo>
                    <a:lnTo>
                      <a:pt x="12" y="30"/>
                    </a:lnTo>
                    <a:lnTo>
                      <a:pt x="20" y="20"/>
                    </a:lnTo>
                    <a:lnTo>
                      <a:pt x="30" y="12"/>
                    </a:lnTo>
                    <a:lnTo>
                      <a:pt x="42" y="6"/>
                    </a:lnTo>
                    <a:lnTo>
                      <a:pt x="54" y="2"/>
                    </a:lnTo>
                    <a:lnTo>
                      <a:pt x="68" y="0"/>
                    </a:lnTo>
                    <a:lnTo>
                      <a:pt x="579" y="0"/>
                    </a:lnTo>
                    <a:lnTo>
                      <a:pt x="579" y="0"/>
                    </a:lnTo>
                    <a:lnTo>
                      <a:pt x="593" y="2"/>
                    </a:lnTo>
                    <a:lnTo>
                      <a:pt x="605" y="6"/>
                    </a:lnTo>
                    <a:lnTo>
                      <a:pt x="617" y="12"/>
                    </a:lnTo>
                    <a:lnTo>
                      <a:pt x="627" y="20"/>
                    </a:lnTo>
                    <a:lnTo>
                      <a:pt x="635" y="30"/>
                    </a:lnTo>
                    <a:lnTo>
                      <a:pt x="641" y="42"/>
                    </a:lnTo>
                    <a:lnTo>
                      <a:pt x="645" y="56"/>
                    </a:lnTo>
                    <a:lnTo>
                      <a:pt x="647" y="70"/>
                    </a:lnTo>
                    <a:lnTo>
                      <a:pt x="647" y="485"/>
                    </a:lnTo>
                    <a:lnTo>
                      <a:pt x="647" y="485"/>
                    </a:lnTo>
                    <a:lnTo>
                      <a:pt x="645" y="497"/>
                    </a:lnTo>
                    <a:lnTo>
                      <a:pt x="641" y="511"/>
                    </a:lnTo>
                    <a:lnTo>
                      <a:pt x="635" y="523"/>
                    </a:lnTo>
                    <a:lnTo>
                      <a:pt x="627" y="533"/>
                    </a:lnTo>
                    <a:lnTo>
                      <a:pt x="617" y="541"/>
                    </a:lnTo>
                    <a:lnTo>
                      <a:pt x="605" y="547"/>
                    </a:lnTo>
                    <a:lnTo>
                      <a:pt x="593" y="551"/>
                    </a:lnTo>
                    <a:lnTo>
                      <a:pt x="579" y="553"/>
                    </a:lnTo>
                    <a:lnTo>
                      <a:pt x="457" y="553"/>
                    </a:lnTo>
                  </a:path>
                </a:pathLst>
              </a:custGeom>
              <a:solidFill>
                <a:schemeClr val="bg1">
                  <a:lumMod val="95000"/>
                </a:schemeClr>
              </a:solidFill>
              <a:ln w="3175">
                <a:solidFill>
                  <a:srgbClr val="C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40" name="Freeform 7">
                <a:extLst>
                  <a:ext uri="{FF2B5EF4-FFF2-40B4-BE49-F238E27FC236}">
                    <a16:creationId xmlns:a16="http://schemas.microsoft.com/office/drawing/2014/main" id="{283DB427-05DF-41A2-B555-48A3207FDD7A}"/>
                  </a:ext>
                </a:extLst>
              </p:cNvPr>
              <p:cNvSpPr>
                <a:spLocks/>
              </p:cNvSpPr>
              <p:nvPr/>
            </p:nvSpPr>
            <p:spPr bwMode="auto">
              <a:xfrm rot="5400000">
                <a:off x="3006550" y="3191370"/>
                <a:ext cx="260230" cy="566806"/>
              </a:xfrm>
              <a:custGeom>
                <a:avLst/>
                <a:gdLst>
                  <a:gd name="T0" fmla="*/ 0 w 146"/>
                  <a:gd name="T1" fmla="*/ 318 h 318"/>
                  <a:gd name="T2" fmla="*/ 0 w 146"/>
                  <a:gd name="T3" fmla="*/ 216 h 318"/>
                  <a:gd name="T4" fmla="*/ 146 w 146"/>
                  <a:gd name="T5" fmla="*/ 216 h 318"/>
                  <a:gd name="T6" fmla="*/ 146 w 146"/>
                  <a:gd name="T7" fmla="*/ 0 h 318"/>
                </a:gdLst>
                <a:ahLst/>
                <a:cxnLst>
                  <a:cxn ang="0">
                    <a:pos x="T0" y="T1"/>
                  </a:cxn>
                  <a:cxn ang="0">
                    <a:pos x="T2" y="T3"/>
                  </a:cxn>
                  <a:cxn ang="0">
                    <a:pos x="T4" y="T5"/>
                  </a:cxn>
                  <a:cxn ang="0">
                    <a:pos x="T6" y="T7"/>
                  </a:cxn>
                </a:cxnLst>
                <a:rect l="0" t="0" r="r" b="b"/>
                <a:pathLst>
                  <a:path w="146" h="318">
                    <a:moveTo>
                      <a:pt x="0" y="318"/>
                    </a:moveTo>
                    <a:lnTo>
                      <a:pt x="0" y="216"/>
                    </a:lnTo>
                    <a:lnTo>
                      <a:pt x="146" y="216"/>
                    </a:lnTo>
                    <a:lnTo>
                      <a:pt x="146" y="0"/>
                    </a:lnTo>
                  </a:path>
                </a:pathLst>
              </a:custGeom>
              <a:noFill/>
              <a:ln w="6350">
                <a:solidFill>
                  <a:srgbClr val="C00000"/>
                </a:solidFill>
                <a:prstDash val="solid"/>
                <a:round/>
                <a:headEnd/>
                <a:tailEnd type="triangle" w="sm" len="sm"/>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41" name="Line 9">
                <a:extLst>
                  <a:ext uri="{FF2B5EF4-FFF2-40B4-BE49-F238E27FC236}">
                    <a16:creationId xmlns:a16="http://schemas.microsoft.com/office/drawing/2014/main" id="{837AD7F4-948A-4381-A262-204ACEB768E4}"/>
                  </a:ext>
                </a:extLst>
              </p:cNvPr>
              <p:cNvSpPr>
                <a:spLocks noChangeShapeType="1"/>
              </p:cNvSpPr>
              <p:nvPr/>
            </p:nvSpPr>
            <p:spPr bwMode="auto">
              <a:xfrm rot="5400000" flipV="1">
                <a:off x="3533252" y="2553631"/>
                <a:ext cx="0" cy="1359970"/>
              </a:xfrm>
              <a:prstGeom prst="line">
                <a:avLst/>
              </a:prstGeom>
              <a:noFill/>
              <a:ln w="6350">
                <a:solidFill>
                  <a:srgbClr val="C00000"/>
                </a:solidFill>
                <a:prstDash val="dash"/>
                <a:round/>
                <a:headEnd/>
                <a:tailEnd type="triangle" w="sm" len="sm"/>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42" name="Freeform 11">
                <a:extLst>
                  <a:ext uri="{FF2B5EF4-FFF2-40B4-BE49-F238E27FC236}">
                    <a16:creationId xmlns:a16="http://schemas.microsoft.com/office/drawing/2014/main" id="{4477E8FF-E05C-4B75-B015-8514B5AE8586}"/>
                  </a:ext>
                </a:extLst>
              </p:cNvPr>
              <p:cNvSpPr>
                <a:spLocks/>
              </p:cNvSpPr>
              <p:nvPr/>
            </p:nvSpPr>
            <p:spPr bwMode="auto">
              <a:xfrm rot="5400000">
                <a:off x="3008333" y="2468581"/>
                <a:ext cx="256666" cy="566806"/>
              </a:xfrm>
              <a:custGeom>
                <a:avLst/>
                <a:gdLst>
                  <a:gd name="T0" fmla="*/ 144 w 144"/>
                  <a:gd name="T1" fmla="*/ 318 h 318"/>
                  <a:gd name="T2" fmla="*/ 144 w 144"/>
                  <a:gd name="T3" fmla="*/ 216 h 318"/>
                  <a:gd name="T4" fmla="*/ 0 w 144"/>
                  <a:gd name="T5" fmla="*/ 216 h 318"/>
                  <a:gd name="T6" fmla="*/ 0 w 144"/>
                  <a:gd name="T7" fmla="*/ 0 h 318"/>
                </a:gdLst>
                <a:ahLst/>
                <a:cxnLst>
                  <a:cxn ang="0">
                    <a:pos x="T0" y="T1"/>
                  </a:cxn>
                  <a:cxn ang="0">
                    <a:pos x="T2" y="T3"/>
                  </a:cxn>
                  <a:cxn ang="0">
                    <a:pos x="T4" y="T5"/>
                  </a:cxn>
                  <a:cxn ang="0">
                    <a:pos x="T6" y="T7"/>
                  </a:cxn>
                </a:cxnLst>
                <a:rect l="0" t="0" r="r" b="b"/>
                <a:pathLst>
                  <a:path w="144" h="318">
                    <a:moveTo>
                      <a:pt x="144" y="318"/>
                    </a:moveTo>
                    <a:lnTo>
                      <a:pt x="144" y="216"/>
                    </a:lnTo>
                    <a:lnTo>
                      <a:pt x="0" y="216"/>
                    </a:lnTo>
                    <a:lnTo>
                      <a:pt x="0" y="0"/>
                    </a:lnTo>
                  </a:path>
                </a:pathLst>
              </a:custGeom>
              <a:noFill/>
              <a:ln w="6350">
                <a:solidFill>
                  <a:srgbClr val="C00000"/>
                </a:solidFill>
                <a:prstDash val="solid"/>
                <a:round/>
                <a:headEnd/>
                <a:tailEnd type="triangle" w="sm" len="sm"/>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43" name="Freeform 15">
                <a:extLst>
                  <a:ext uri="{FF2B5EF4-FFF2-40B4-BE49-F238E27FC236}">
                    <a16:creationId xmlns:a16="http://schemas.microsoft.com/office/drawing/2014/main" id="{76494036-8BA6-4F4A-9A06-997C4A537635}"/>
                  </a:ext>
                </a:extLst>
              </p:cNvPr>
              <p:cNvSpPr>
                <a:spLocks/>
              </p:cNvSpPr>
              <p:nvPr/>
            </p:nvSpPr>
            <p:spPr bwMode="auto">
              <a:xfrm rot="5400000">
                <a:off x="2978782" y="2929418"/>
                <a:ext cx="56276" cy="307315"/>
              </a:xfrm>
              <a:custGeom>
                <a:avLst/>
                <a:gdLst>
                  <a:gd name="T0" fmla="*/ 0 w 68"/>
                  <a:gd name="T1" fmla="*/ 330 h 330"/>
                  <a:gd name="T2" fmla="*/ 0 w 68"/>
                  <a:gd name="T3" fmla="*/ 108 h 330"/>
                  <a:gd name="T4" fmla="*/ 68 w 68"/>
                  <a:gd name="T5" fmla="*/ 42 h 330"/>
                  <a:gd name="T6" fmla="*/ 68 w 68"/>
                  <a:gd name="T7" fmla="*/ 0 h 330"/>
                  <a:gd name="connsiteX0" fmla="*/ 0 w 10000"/>
                  <a:gd name="connsiteY0" fmla="*/ 8727 h 8727"/>
                  <a:gd name="connsiteX1" fmla="*/ 0 w 10000"/>
                  <a:gd name="connsiteY1" fmla="*/ 2000 h 8727"/>
                  <a:gd name="connsiteX2" fmla="*/ 10000 w 10000"/>
                  <a:gd name="connsiteY2" fmla="*/ 0 h 8727"/>
                  <a:gd name="connsiteX0" fmla="*/ 0 w 0"/>
                  <a:gd name="connsiteY0" fmla="*/ 7708 h 7708"/>
                  <a:gd name="connsiteX1" fmla="*/ 0 w 0"/>
                  <a:gd name="connsiteY1" fmla="*/ 0 h 7708"/>
                </a:gdLst>
                <a:ahLst/>
                <a:cxnLst>
                  <a:cxn ang="0">
                    <a:pos x="connsiteX0" y="connsiteY0"/>
                  </a:cxn>
                  <a:cxn ang="0">
                    <a:pos x="connsiteX1" y="connsiteY1"/>
                  </a:cxn>
                </a:cxnLst>
                <a:rect l="l" t="t" r="r" b="b"/>
                <a:pathLst>
                  <a:path h="7708">
                    <a:moveTo>
                      <a:pt x="0" y="7708"/>
                    </a:moveTo>
                    <a:lnTo>
                      <a:pt x="0" y="0"/>
                    </a:lnTo>
                  </a:path>
                </a:pathLst>
              </a:custGeom>
              <a:noFill/>
              <a:ln w="6350">
                <a:solidFill>
                  <a:srgbClr val="C00000"/>
                </a:solidFill>
                <a:prstDash val="solid"/>
                <a:round/>
                <a:headEnd/>
                <a:tailEnd type="triangle" w="sm" len="sm"/>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44" name="Freeform 25">
                <a:extLst>
                  <a:ext uri="{FF2B5EF4-FFF2-40B4-BE49-F238E27FC236}">
                    <a16:creationId xmlns:a16="http://schemas.microsoft.com/office/drawing/2014/main" id="{7860BF44-6390-457D-BAA7-AAF7B6191EF4}"/>
                  </a:ext>
                </a:extLst>
              </p:cNvPr>
              <p:cNvSpPr>
                <a:spLocks/>
              </p:cNvSpPr>
              <p:nvPr/>
            </p:nvSpPr>
            <p:spPr bwMode="auto">
              <a:xfrm rot="5400000">
                <a:off x="2721366" y="3612015"/>
                <a:ext cx="477684" cy="213889"/>
              </a:xfrm>
              <a:custGeom>
                <a:avLst/>
                <a:gdLst>
                  <a:gd name="T0" fmla="*/ 0 w 268"/>
                  <a:gd name="T1" fmla="*/ 120 h 120"/>
                  <a:gd name="T2" fmla="*/ 0 w 268"/>
                  <a:gd name="T3" fmla="*/ 72 h 120"/>
                  <a:gd name="T4" fmla="*/ 268 w 268"/>
                  <a:gd name="T5" fmla="*/ 72 h 120"/>
                  <a:gd name="T6" fmla="*/ 268 w 268"/>
                  <a:gd name="T7" fmla="*/ 0 h 120"/>
                </a:gdLst>
                <a:ahLst/>
                <a:cxnLst>
                  <a:cxn ang="0">
                    <a:pos x="T0" y="T1"/>
                  </a:cxn>
                  <a:cxn ang="0">
                    <a:pos x="T2" y="T3"/>
                  </a:cxn>
                  <a:cxn ang="0">
                    <a:pos x="T4" y="T5"/>
                  </a:cxn>
                  <a:cxn ang="0">
                    <a:pos x="T6" y="T7"/>
                  </a:cxn>
                </a:cxnLst>
                <a:rect l="0" t="0" r="r" b="b"/>
                <a:pathLst>
                  <a:path w="268" h="120">
                    <a:moveTo>
                      <a:pt x="0" y="120"/>
                    </a:moveTo>
                    <a:lnTo>
                      <a:pt x="0" y="72"/>
                    </a:lnTo>
                    <a:lnTo>
                      <a:pt x="268" y="72"/>
                    </a:lnTo>
                    <a:lnTo>
                      <a:pt x="268" y="0"/>
                    </a:lnTo>
                  </a:path>
                </a:pathLst>
              </a:custGeom>
              <a:noFill/>
              <a:ln w="6350">
                <a:solidFill>
                  <a:srgbClr val="C00000"/>
                </a:solidFill>
                <a:prstDash val="solid"/>
                <a:round/>
                <a:headEnd/>
                <a:tailEnd type="triangle" w="sm" len="sm"/>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45" name="Freeform 27">
                <a:extLst>
                  <a:ext uri="{FF2B5EF4-FFF2-40B4-BE49-F238E27FC236}">
                    <a16:creationId xmlns:a16="http://schemas.microsoft.com/office/drawing/2014/main" id="{D11E57CE-9454-4990-A4F7-083C07DE42EC}"/>
                  </a:ext>
                </a:extLst>
              </p:cNvPr>
              <p:cNvSpPr>
                <a:spLocks/>
              </p:cNvSpPr>
              <p:nvPr/>
            </p:nvSpPr>
            <p:spPr bwMode="auto">
              <a:xfrm rot="5400000">
                <a:off x="2721366" y="2402631"/>
                <a:ext cx="477684" cy="213889"/>
              </a:xfrm>
              <a:custGeom>
                <a:avLst/>
                <a:gdLst>
                  <a:gd name="T0" fmla="*/ 268 w 268"/>
                  <a:gd name="T1" fmla="*/ 120 h 120"/>
                  <a:gd name="T2" fmla="*/ 268 w 268"/>
                  <a:gd name="T3" fmla="*/ 72 h 120"/>
                  <a:gd name="T4" fmla="*/ 0 w 268"/>
                  <a:gd name="T5" fmla="*/ 72 h 120"/>
                  <a:gd name="T6" fmla="*/ 0 w 268"/>
                  <a:gd name="T7" fmla="*/ 0 h 120"/>
                </a:gdLst>
                <a:ahLst/>
                <a:cxnLst>
                  <a:cxn ang="0">
                    <a:pos x="T0" y="T1"/>
                  </a:cxn>
                  <a:cxn ang="0">
                    <a:pos x="T2" y="T3"/>
                  </a:cxn>
                  <a:cxn ang="0">
                    <a:pos x="T4" y="T5"/>
                  </a:cxn>
                  <a:cxn ang="0">
                    <a:pos x="T6" y="T7"/>
                  </a:cxn>
                </a:cxnLst>
                <a:rect l="0" t="0" r="r" b="b"/>
                <a:pathLst>
                  <a:path w="268" h="120">
                    <a:moveTo>
                      <a:pt x="268" y="120"/>
                    </a:moveTo>
                    <a:lnTo>
                      <a:pt x="268" y="72"/>
                    </a:lnTo>
                    <a:lnTo>
                      <a:pt x="0" y="72"/>
                    </a:lnTo>
                    <a:lnTo>
                      <a:pt x="0" y="0"/>
                    </a:lnTo>
                  </a:path>
                </a:pathLst>
              </a:custGeom>
              <a:noFill/>
              <a:ln w="6350">
                <a:solidFill>
                  <a:srgbClr val="C00000"/>
                </a:solidFill>
                <a:prstDash val="solid"/>
                <a:round/>
                <a:headEnd/>
                <a:tailEnd type="triangle" w="sm" len="sm"/>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grpSp>
            <p:nvGrpSpPr>
              <p:cNvPr id="1046" name="Group 1045">
                <a:extLst>
                  <a:ext uri="{FF2B5EF4-FFF2-40B4-BE49-F238E27FC236}">
                    <a16:creationId xmlns:a16="http://schemas.microsoft.com/office/drawing/2014/main" id="{9A41D34D-4CEA-4EF3-8C75-E1F1C63C66C3}"/>
                  </a:ext>
                </a:extLst>
              </p:cNvPr>
              <p:cNvGrpSpPr/>
              <p:nvPr/>
            </p:nvGrpSpPr>
            <p:grpSpPr>
              <a:xfrm>
                <a:off x="2012843" y="2733521"/>
                <a:ext cx="695224" cy="776537"/>
                <a:chOff x="85983" y="2848817"/>
                <a:chExt cx="643568" cy="718839"/>
              </a:xfrm>
              <a:solidFill>
                <a:srgbClr val="C00000"/>
              </a:solidFill>
            </p:grpSpPr>
            <p:grpSp>
              <p:nvGrpSpPr>
                <p:cNvPr id="1084" name="Group 1083">
                  <a:extLst>
                    <a:ext uri="{FF2B5EF4-FFF2-40B4-BE49-F238E27FC236}">
                      <a16:creationId xmlns:a16="http://schemas.microsoft.com/office/drawing/2014/main" id="{5C8F1871-5420-48F3-82C6-F717B15D3C34}"/>
                    </a:ext>
                  </a:extLst>
                </p:cNvPr>
                <p:cNvGrpSpPr/>
                <p:nvPr/>
              </p:nvGrpSpPr>
              <p:grpSpPr>
                <a:xfrm>
                  <a:off x="85983" y="2848817"/>
                  <a:ext cx="154639" cy="718839"/>
                  <a:chOff x="85983" y="2806966"/>
                  <a:chExt cx="154639" cy="718839"/>
                </a:xfrm>
                <a:grpFill/>
              </p:grpSpPr>
              <p:grpSp>
                <p:nvGrpSpPr>
                  <p:cNvPr id="1421" name="Group 1420">
                    <a:extLst>
                      <a:ext uri="{FF2B5EF4-FFF2-40B4-BE49-F238E27FC236}">
                        <a16:creationId xmlns:a16="http://schemas.microsoft.com/office/drawing/2014/main" id="{0F18535E-8CFD-4A68-9C79-6DBA93B4D71C}"/>
                      </a:ext>
                    </a:extLst>
                  </p:cNvPr>
                  <p:cNvGrpSpPr/>
                  <p:nvPr/>
                </p:nvGrpSpPr>
                <p:grpSpPr>
                  <a:xfrm rot="5400000">
                    <a:off x="61163" y="2831786"/>
                    <a:ext cx="204279" cy="154639"/>
                    <a:chOff x="10789627" y="2669430"/>
                    <a:chExt cx="283462" cy="214583"/>
                  </a:xfrm>
                  <a:grpFill/>
                </p:grpSpPr>
                <p:sp>
                  <p:nvSpPr>
                    <p:cNvPr id="1432" name="Freeform 1114">
                      <a:extLst>
                        <a:ext uri="{FF2B5EF4-FFF2-40B4-BE49-F238E27FC236}">
                          <a16:creationId xmlns:a16="http://schemas.microsoft.com/office/drawing/2014/main" id="{2074B9C8-1B54-4AC5-A914-C417478E5596}"/>
                        </a:ext>
                      </a:extLst>
                    </p:cNvPr>
                    <p:cNvSpPr>
                      <a:spLocks noEditPoints="1"/>
                    </p:cNvSpPr>
                    <p:nvPr/>
                  </p:nvSpPr>
                  <p:spPr bwMode="auto">
                    <a:xfrm>
                      <a:off x="10887647" y="2669430"/>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 name="T116" fmla="*/ 0 w 132"/>
                        <a:gd name="T117" fmla="*/ 66 h 74"/>
                        <a:gd name="T118" fmla="*/ 0 w 132"/>
                        <a:gd name="T119"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close/>
                          <a:moveTo>
                            <a:pt x="0" y="66"/>
                          </a:moveTo>
                          <a:lnTo>
                            <a:pt x="0" y="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50" name="Freeform 1115">
                      <a:extLst>
                        <a:ext uri="{FF2B5EF4-FFF2-40B4-BE49-F238E27FC236}">
                          <a16:creationId xmlns:a16="http://schemas.microsoft.com/office/drawing/2014/main" id="{689CB091-1E6D-4113-AC04-2AB2D00EA6C0}"/>
                        </a:ext>
                      </a:extLst>
                    </p:cNvPr>
                    <p:cNvSpPr>
                      <a:spLocks/>
                    </p:cNvSpPr>
                    <p:nvPr/>
                  </p:nvSpPr>
                  <p:spPr bwMode="auto">
                    <a:xfrm>
                      <a:off x="10887647" y="2669430"/>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51" name="Line 1116">
                      <a:extLst>
                        <a:ext uri="{FF2B5EF4-FFF2-40B4-BE49-F238E27FC236}">
                          <a16:creationId xmlns:a16="http://schemas.microsoft.com/office/drawing/2014/main" id="{DE77B1A9-688A-4F74-A3AD-C16784B7F497}"/>
                        </a:ext>
                      </a:extLst>
                    </p:cNvPr>
                    <p:cNvSpPr>
                      <a:spLocks noChangeShapeType="1"/>
                    </p:cNvSpPr>
                    <p:nvPr/>
                  </p:nvSpPr>
                  <p:spPr bwMode="auto">
                    <a:xfrm>
                      <a:off x="10887647" y="2713142"/>
                      <a:ext cx="0" cy="0"/>
                    </a:xfrm>
                    <a:prstGeom prst="lin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52" name="Freeform 1117">
                      <a:extLst>
                        <a:ext uri="{FF2B5EF4-FFF2-40B4-BE49-F238E27FC236}">
                          <a16:creationId xmlns:a16="http://schemas.microsoft.com/office/drawing/2014/main" id="{C9AE9A73-E44A-4DBC-9FED-70568993AF2B}"/>
                        </a:ext>
                      </a:extLst>
                    </p:cNvPr>
                    <p:cNvSpPr>
                      <a:spLocks noEditPoints="1"/>
                    </p:cNvSpPr>
                    <p:nvPr/>
                  </p:nvSpPr>
                  <p:spPr bwMode="auto">
                    <a:xfrm>
                      <a:off x="10789627" y="2717115"/>
                      <a:ext cx="283462" cy="166898"/>
                    </a:xfrm>
                    <a:custGeom>
                      <a:avLst/>
                      <a:gdLst>
                        <a:gd name="T0" fmla="*/ 346 w 428"/>
                        <a:gd name="T1" fmla="*/ 84 h 252"/>
                        <a:gd name="T2" fmla="*/ 366 w 428"/>
                        <a:gd name="T3" fmla="*/ 78 h 252"/>
                        <a:gd name="T4" fmla="*/ 380 w 428"/>
                        <a:gd name="T5" fmla="*/ 56 h 252"/>
                        <a:gd name="T6" fmla="*/ 380 w 428"/>
                        <a:gd name="T7" fmla="*/ 6 h 252"/>
                        <a:gd name="T8" fmla="*/ 374 w 428"/>
                        <a:gd name="T9" fmla="*/ 0 h 252"/>
                        <a:gd name="T10" fmla="*/ 366 w 428"/>
                        <a:gd name="T11" fmla="*/ 8 h 252"/>
                        <a:gd name="T12" fmla="*/ 360 w 428"/>
                        <a:gd name="T13" fmla="*/ 62 h 252"/>
                        <a:gd name="T14" fmla="*/ 320 w 428"/>
                        <a:gd name="T15" fmla="*/ 48 h 252"/>
                        <a:gd name="T16" fmla="*/ 308 w 428"/>
                        <a:gd name="T17" fmla="*/ 30 h 252"/>
                        <a:gd name="T18" fmla="*/ 120 w 428"/>
                        <a:gd name="T19" fmla="*/ 30 h 252"/>
                        <a:gd name="T20" fmla="*/ 108 w 428"/>
                        <a:gd name="T21" fmla="*/ 68 h 252"/>
                        <a:gd name="T22" fmla="*/ 70 w 428"/>
                        <a:gd name="T23" fmla="*/ 62 h 252"/>
                        <a:gd name="T24" fmla="*/ 64 w 428"/>
                        <a:gd name="T25" fmla="*/ 8 h 252"/>
                        <a:gd name="T26" fmla="*/ 56 w 428"/>
                        <a:gd name="T27" fmla="*/ 0 h 252"/>
                        <a:gd name="T28" fmla="*/ 48 w 428"/>
                        <a:gd name="T29" fmla="*/ 6 h 252"/>
                        <a:gd name="T30" fmla="*/ 48 w 428"/>
                        <a:gd name="T31" fmla="*/ 56 h 252"/>
                        <a:gd name="T32" fmla="*/ 64 w 428"/>
                        <a:gd name="T33" fmla="*/ 78 h 252"/>
                        <a:gd name="T34" fmla="*/ 108 w 428"/>
                        <a:gd name="T35" fmla="*/ 84 h 252"/>
                        <a:gd name="T36" fmla="*/ 6 w 428"/>
                        <a:gd name="T37" fmla="*/ 116 h 252"/>
                        <a:gd name="T38" fmla="*/ 0 w 428"/>
                        <a:gd name="T39" fmla="*/ 124 h 252"/>
                        <a:gd name="T40" fmla="*/ 8 w 428"/>
                        <a:gd name="T41" fmla="*/ 132 h 252"/>
                        <a:gd name="T42" fmla="*/ 84 w 428"/>
                        <a:gd name="T43" fmla="*/ 164 h 252"/>
                        <a:gd name="T44" fmla="*/ 58 w 428"/>
                        <a:gd name="T45" fmla="*/ 174 h 252"/>
                        <a:gd name="T46" fmla="*/ 48 w 428"/>
                        <a:gd name="T47" fmla="*/ 200 h 252"/>
                        <a:gd name="T48" fmla="*/ 50 w 428"/>
                        <a:gd name="T49" fmla="*/ 244 h 252"/>
                        <a:gd name="T50" fmla="*/ 58 w 428"/>
                        <a:gd name="T51" fmla="*/ 246 h 252"/>
                        <a:gd name="T52" fmla="*/ 64 w 428"/>
                        <a:gd name="T53" fmla="*/ 200 h 252"/>
                        <a:gd name="T54" fmla="*/ 76 w 428"/>
                        <a:gd name="T55" fmla="*/ 182 h 252"/>
                        <a:gd name="T56" fmla="*/ 114 w 428"/>
                        <a:gd name="T57" fmla="*/ 194 h 252"/>
                        <a:gd name="T58" fmla="*/ 150 w 428"/>
                        <a:gd name="T59" fmla="*/ 240 h 252"/>
                        <a:gd name="T60" fmla="*/ 236 w 428"/>
                        <a:gd name="T61" fmla="*/ 252 h 252"/>
                        <a:gd name="T62" fmla="*/ 278 w 428"/>
                        <a:gd name="T63" fmla="*/ 240 h 252"/>
                        <a:gd name="T64" fmla="*/ 316 w 428"/>
                        <a:gd name="T65" fmla="*/ 194 h 252"/>
                        <a:gd name="T66" fmla="*/ 354 w 428"/>
                        <a:gd name="T67" fmla="*/ 182 h 252"/>
                        <a:gd name="T68" fmla="*/ 366 w 428"/>
                        <a:gd name="T69" fmla="*/ 238 h 252"/>
                        <a:gd name="T70" fmla="*/ 370 w 428"/>
                        <a:gd name="T71" fmla="*/ 246 h 252"/>
                        <a:gd name="T72" fmla="*/ 380 w 428"/>
                        <a:gd name="T73" fmla="*/ 244 h 252"/>
                        <a:gd name="T74" fmla="*/ 382 w 428"/>
                        <a:gd name="T75" fmla="*/ 200 h 252"/>
                        <a:gd name="T76" fmla="*/ 370 w 428"/>
                        <a:gd name="T77" fmla="*/ 174 h 252"/>
                        <a:gd name="T78" fmla="*/ 346 w 428"/>
                        <a:gd name="T79" fmla="*/ 164 h 252"/>
                        <a:gd name="T80" fmla="*/ 420 w 428"/>
                        <a:gd name="T81" fmla="*/ 132 h 252"/>
                        <a:gd name="T82" fmla="*/ 428 w 428"/>
                        <a:gd name="T83" fmla="*/ 124 h 252"/>
                        <a:gd name="T84" fmla="*/ 424 w 428"/>
                        <a:gd name="T85" fmla="*/ 116 h 252"/>
                        <a:gd name="T86" fmla="*/ 194 w 428"/>
                        <a:gd name="T87" fmla="*/ 236 h 252"/>
                        <a:gd name="T88" fmla="*/ 154 w 428"/>
                        <a:gd name="T89" fmla="*/ 224 h 252"/>
                        <a:gd name="T90" fmla="*/ 126 w 428"/>
                        <a:gd name="T91" fmla="*/ 180 h 252"/>
                        <a:gd name="T92" fmla="*/ 126 w 428"/>
                        <a:gd name="T93" fmla="*/ 46 h 252"/>
                        <a:gd name="T94" fmla="*/ 304 w 428"/>
                        <a:gd name="T95" fmla="*/ 166 h 252"/>
                        <a:gd name="T96" fmla="*/ 292 w 428"/>
                        <a:gd name="T97" fmla="*/ 206 h 252"/>
                        <a:gd name="T98" fmla="*/ 250 w 428"/>
                        <a:gd name="T99" fmla="*/ 234 h 252"/>
                        <a:gd name="T100" fmla="*/ 300 w 428"/>
                        <a:gd name="T101" fmla="*/ 44 h 252"/>
                        <a:gd name="T102" fmla="*/ 304 w 428"/>
                        <a:gd name="T103" fmla="*/ 166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28" h="252">
                          <a:moveTo>
                            <a:pt x="420" y="116"/>
                          </a:moveTo>
                          <a:lnTo>
                            <a:pt x="320" y="116"/>
                          </a:lnTo>
                          <a:lnTo>
                            <a:pt x="320" y="84"/>
                          </a:lnTo>
                          <a:lnTo>
                            <a:pt x="346" y="84"/>
                          </a:lnTo>
                          <a:lnTo>
                            <a:pt x="346" y="84"/>
                          </a:lnTo>
                          <a:lnTo>
                            <a:pt x="354" y="82"/>
                          </a:lnTo>
                          <a:lnTo>
                            <a:pt x="360" y="80"/>
                          </a:lnTo>
                          <a:lnTo>
                            <a:pt x="366" y="78"/>
                          </a:lnTo>
                          <a:lnTo>
                            <a:pt x="370" y="74"/>
                          </a:lnTo>
                          <a:lnTo>
                            <a:pt x="376" y="68"/>
                          </a:lnTo>
                          <a:lnTo>
                            <a:pt x="378" y="62"/>
                          </a:lnTo>
                          <a:lnTo>
                            <a:pt x="380" y="56"/>
                          </a:lnTo>
                          <a:lnTo>
                            <a:pt x="382" y="48"/>
                          </a:lnTo>
                          <a:lnTo>
                            <a:pt x="382" y="8"/>
                          </a:lnTo>
                          <a:lnTo>
                            <a:pt x="382" y="8"/>
                          </a:lnTo>
                          <a:lnTo>
                            <a:pt x="380" y="6"/>
                          </a:lnTo>
                          <a:lnTo>
                            <a:pt x="380" y="2"/>
                          </a:lnTo>
                          <a:lnTo>
                            <a:pt x="376" y="2"/>
                          </a:lnTo>
                          <a:lnTo>
                            <a:pt x="374" y="0"/>
                          </a:lnTo>
                          <a:lnTo>
                            <a:pt x="374" y="0"/>
                          </a:lnTo>
                          <a:lnTo>
                            <a:pt x="370" y="2"/>
                          </a:lnTo>
                          <a:lnTo>
                            <a:pt x="368" y="2"/>
                          </a:lnTo>
                          <a:lnTo>
                            <a:pt x="366" y="6"/>
                          </a:lnTo>
                          <a:lnTo>
                            <a:pt x="366" y="8"/>
                          </a:lnTo>
                          <a:lnTo>
                            <a:pt x="366" y="48"/>
                          </a:lnTo>
                          <a:lnTo>
                            <a:pt x="366" y="48"/>
                          </a:lnTo>
                          <a:lnTo>
                            <a:pt x="364" y="56"/>
                          </a:lnTo>
                          <a:lnTo>
                            <a:pt x="360" y="62"/>
                          </a:lnTo>
                          <a:lnTo>
                            <a:pt x="354" y="66"/>
                          </a:lnTo>
                          <a:lnTo>
                            <a:pt x="346" y="68"/>
                          </a:lnTo>
                          <a:lnTo>
                            <a:pt x="320" y="68"/>
                          </a:lnTo>
                          <a:lnTo>
                            <a:pt x="320" y="48"/>
                          </a:lnTo>
                          <a:lnTo>
                            <a:pt x="320" y="48"/>
                          </a:lnTo>
                          <a:lnTo>
                            <a:pt x="320" y="40"/>
                          </a:lnTo>
                          <a:lnTo>
                            <a:pt x="314" y="34"/>
                          </a:lnTo>
                          <a:lnTo>
                            <a:pt x="308" y="30"/>
                          </a:lnTo>
                          <a:lnTo>
                            <a:pt x="300" y="28"/>
                          </a:lnTo>
                          <a:lnTo>
                            <a:pt x="128" y="28"/>
                          </a:lnTo>
                          <a:lnTo>
                            <a:pt x="128" y="28"/>
                          </a:lnTo>
                          <a:lnTo>
                            <a:pt x="120" y="30"/>
                          </a:lnTo>
                          <a:lnTo>
                            <a:pt x="114" y="34"/>
                          </a:lnTo>
                          <a:lnTo>
                            <a:pt x="110" y="40"/>
                          </a:lnTo>
                          <a:lnTo>
                            <a:pt x="108" y="48"/>
                          </a:lnTo>
                          <a:lnTo>
                            <a:pt x="108" y="68"/>
                          </a:lnTo>
                          <a:lnTo>
                            <a:pt x="84" y="68"/>
                          </a:lnTo>
                          <a:lnTo>
                            <a:pt x="84" y="68"/>
                          </a:lnTo>
                          <a:lnTo>
                            <a:pt x="76" y="66"/>
                          </a:lnTo>
                          <a:lnTo>
                            <a:pt x="70" y="62"/>
                          </a:lnTo>
                          <a:lnTo>
                            <a:pt x="66" y="56"/>
                          </a:lnTo>
                          <a:lnTo>
                            <a:pt x="64" y="48"/>
                          </a:lnTo>
                          <a:lnTo>
                            <a:pt x="64" y="8"/>
                          </a:lnTo>
                          <a:lnTo>
                            <a:pt x="64" y="8"/>
                          </a:lnTo>
                          <a:lnTo>
                            <a:pt x="64" y="6"/>
                          </a:lnTo>
                          <a:lnTo>
                            <a:pt x="62" y="4"/>
                          </a:lnTo>
                          <a:lnTo>
                            <a:pt x="58" y="2"/>
                          </a:lnTo>
                          <a:lnTo>
                            <a:pt x="56" y="0"/>
                          </a:lnTo>
                          <a:lnTo>
                            <a:pt x="56" y="0"/>
                          </a:lnTo>
                          <a:lnTo>
                            <a:pt x="52" y="2"/>
                          </a:lnTo>
                          <a:lnTo>
                            <a:pt x="50" y="4"/>
                          </a:lnTo>
                          <a:lnTo>
                            <a:pt x="48" y="6"/>
                          </a:lnTo>
                          <a:lnTo>
                            <a:pt x="48" y="8"/>
                          </a:lnTo>
                          <a:lnTo>
                            <a:pt x="48" y="48"/>
                          </a:lnTo>
                          <a:lnTo>
                            <a:pt x="48" y="48"/>
                          </a:lnTo>
                          <a:lnTo>
                            <a:pt x="48" y="56"/>
                          </a:lnTo>
                          <a:lnTo>
                            <a:pt x="50" y="62"/>
                          </a:lnTo>
                          <a:lnTo>
                            <a:pt x="54" y="68"/>
                          </a:lnTo>
                          <a:lnTo>
                            <a:pt x="58" y="74"/>
                          </a:lnTo>
                          <a:lnTo>
                            <a:pt x="64" y="78"/>
                          </a:lnTo>
                          <a:lnTo>
                            <a:pt x="70" y="80"/>
                          </a:lnTo>
                          <a:lnTo>
                            <a:pt x="76" y="82"/>
                          </a:lnTo>
                          <a:lnTo>
                            <a:pt x="84" y="84"/>
                          </a:lnTo>
                          <a:lnTo>
                            <a:pt x="108" y="84"/>
                          </a:lnTo>
                          <a:lnTo>
                            <a:pt x="108" y="116"/>
                          </a:lnTo>
                          <a:lnTo>
                            <a:pt x="8" y="116"/>
                          </a:lnTo>
                          <a:lnTo>
                            <a:pt x="8" y="116"/>
                          </a:lnTo>
                          <a:lnTo>
                            <a:pt x="6" y="116"/>
                          </a:lnTo>
                          <a:lnTo>
                            <a:pt x="2" y="118"/>
                          </a:lnTo>
                          <a:lnTo>
                            <a:pt x="0" y="120"/>
                          </a:lnTo>
                          <a:lnTo>
                            <a:pt x="0" y="124"/>
                          </a:lnTo>
                          <a:lnTo>
                            <a:pt x="0" y="124"/>
                          </a:lnTo>
                          <a:lnTo>
                            <a:pt x="0" y="126"/>
                          </a:lnTo>
                          <a:lnTo>
                            <a:pt x="2" y="130"/>
                          </a:lnTo>
                          <a:lnTo>
                            <a:pt x="6" y="132"/>
                          </a:lnTo>
                          <a:lnTo>
                            <a:pt x="8" y="132"/>
                          </a:lnTo>
                          <a:lnTo>
                            <a:pt x="108" y="132"/>
                          </a:lnTo>
                          <a:lnTo>
                            <a:pt x="108" y="164"/>
                          </a:lnTo>
                          <a:lnTo>
                            <a:pt x="84" y="164"/>
                          </a:lnTo>
                          <a:lnTo>
                            <a:pt x="84" y="164"/>
                          </a:lnTo>
                          <a:lnTo>
                            <a:pt x="76" y="164"/>
                          </a:lnTo>
                          <a:lnTo>
                            <a:pt x="70" y="166"/>
                          </a:lnTo>
                          <a:lnTo>
                            <a:pt x="64" y="170"/>
                          </a:lnTo>
                          <a:lnTo>
                            <a:pt x="58" y="174"/>
                          </a:lnTo>
                          <a:lnTo>
                            <a:pt x="54" y="180"/>
                          </a:lnTo>
                          <a:lnTo>
                            <a:pt x="50" y="186"/>
                          </a:lnTo>
                          <a:lnTo>
                            <a:pt x="48" y="192"/>
                          </a:lnTo>
                          <a:lnTo>
                            <a:pt x="48" y="200"/>
                          </a:lnTo>
                          <a:lnTo>
                            <a:pt x="48" y="238"/>
                          </a:lnTo>
                          <a:lnTo>
                            <a:pt x="48" y="238"/>
                          </a:lnTo>
                          <a:lnTo>
                            <a:pt x="48" y="242"/>
                          </a:lnTo>
                          <a:lnTo>
                            <a:pt x="50" y="244"/>
                          </a:lnTo>
                          <a:lnTo>
                            <a:pt x="52" y="246"/>
                          </a:lnTo>
                          <a:lnTo>
                            <a:pt x="56" y="246"/>
                          </a:lnTo>
                          <a:lnTo>
                            <a:pt x="56" y="246"/>
                          </a:lnTo>
                          <a:lnTo>
                            <a:pt x="58" y="246"/>
                          </a:lnTo>
                          <a:lnTo>
                            <a:pt x="62" y="244"/>
                          </a:lnTo>
                          <a:lnTo>
                            <a:pt x="64" y="242"/>
                          </a:lnTo>
                          <a:lnTo>
                            <a:pt x="64" y="238"/>
                          </a:lnTo>
                          <a:lnTo>
                            <a:pt x="64" y="200"/>
                          </a:lnTo>
                          <a:lnTo>
                            <a:pt x="64" y="200"/>
                          </a:lnTo>
                          <a:lnTo>
                            <a:pt x="66" y="192"/>
                          </a:lnTo>
                          <a:lnTo>
                            <a:pt x="70" y="186"/>
                          </a:lnTo>
                          <a:lnTo>
                            <a:pt x="76" y="182"/>
                          </a:lnTo>
                          <a:lnTo>
                            <a:pt x="84" y="180"/>
                          </a:lnTo>
                          <a:lnTo>
                            <a:pt x="110" y="180"/>
                          </a:lnTo>
                          <a:lnTo>
                            <a:pt x="110" y="180"/>
                          </a:lnTo>
                          <a:lnTo>
                            <a:pt x="114" y="194"/>
                          </a:lnTo>
                          <a:lnTo>
                            <a:pt x="120" y="208"/>
                          </a:lnTo>
                          <a:lnTo>
                            <a:pt x="128" y="220"/>
                          </a:lnTo>
                          <a:lnTo>
                            <a:pt x="138" y="230"/>
                          </a:lnTo>
                          <a:lnTo>
                            <a:pt x="150" y="240"/>
                          </a:lnTo>
                          <a:lnTo>
                            <a:pt x="164" y="246"/>
                          </a:lnTo>
                          <a:lnTo>
                            <a:pt x="178" y="250"/>
                          </a:lnTo>
                          <a:lnTo>
                            <a:pt x="194" y="252"/>
                          </a:lnTo>
                          <a:lnTo>
                            <a:pt x="236" y="252"/>
                          </a:lnTo>
                          <a:lnTo>
                            <a:pt x="236" y="252"/>
                          </a:lnTo>
                          <a:lnTo>
                            <a:pt x="250" y="250"/>
                          </a:lnTo>
                          <a:lnTo>
                            <a:pt x="266" y="246"/>
                          </a:lnTo>
                          <a:lnTo>
                            <a:pt x="278" y="240"/>
                          </a:lnTo>
                          <a:lnTo>
                            <a:pt x="290" y="230"/>
                          </a:lnTo>
                          <a:lnTo>
                            <a:pt x="302" y="220"/>
                          </a:lnTo>
                          <a:lnTo>
                            <a:pt x="310" y="208"/>
                          </a:lnTo>
                          <a:lnTo>
                            <a:pt x="316" y="194"/>
                          </a:lnTo>
                          <a:lnTo>
                            <a:pt x="320" y="180"/>
                          </a:lnTo>
                          <a:lnTo>
                            <a:pt x="346" y="180"/>
                          </a:lnTo>
                          <a:lnTo>
                            <a:pt x="346" y="180"/>
                          </a:lnTo>
                          <a:lnTo>
                            <a:pt x="354" y="182"/>
                          </a:lnTo>
                          <a:lnTo>
                            <a:pt x="360" y="186"/>
                          </a:lnTo>
                          <a:lnTo>
                            <a:pt x="364" y="192"/>
                          </a:lnTo>
                          <a:lnTo>
                            <a:pt x="366" y="200"/>
                          </a:lnTo>
                          <a:lnTo>
                            <a:pt x="366" y="238"/>
                          </a:lnTo>
                          <a:lnTo>
                            <a:pt x="366" y="238"/>
                          </a:lnTo>
                          <a:lnTo>
                            <a:pt x="366" y="242"/>
                          </a:lnTo>
                          <a:lnTo>
                            <a:pt x="368" y="244"/>
                          </a:lnTo>
                          <a:lnTo>
                            <a:pt x="370" y="246"/>
                          </a:lnTo>
                          <a:lnTo>
                            <a:pt x="374" y="246"/>
                          </a:lnTo>
                          <a:lnTo>
                            <a:pt x="374" y="246"/>
                          </a:lnTo>
                          <a:lnTo>
                            <a:pt x="376" y="246"/>
                          </a:lnTo>
                          <a:lnTo>
                            <a:pt x="380" y="244"/>
                          </a:lnTo>
                          <a:lnTo>
                            <a:pt x="380" y="242"/>
                          </a:lnTo>
                          <a:lnTo>
                            <a:pt x="382" y="238"/>
                          </a:lnTo>
                          <a:lnTo>
                            <a:pt x="382" y="200"/>
                          </a:lnTo>
                          <a:lnTo>
                            <a:pt x="382" y="200"/>
                          </a:lnTo>
                          <a:lnTo>
                            <a:pt x="380" y="192"/>
                          </a:lnTo>
                          <a:lnTo>
                            <a:pt x="378" y="186"/>
                          </a:lnTo>
                          <a:lnTo>
                            <a:pt x="376" y="180"/>
                          </a:lnTo>
                          <a:lnTo>
                            <a:pt x="370" y="174"/>
                          </a:lnTo>
                          <a:lnTo>
                            <a:pt x="366" y="170"/>
                          </a:lnTo>
                          <a:lnTo>
                            <a:pt x="360" y="166"/>
                          </a:lnTo>
                          <a:lnTo>
                            <a:pt x="354" y="164"/>
                          </a:lnTo>
                          <a:lnTo>
                            <a:pt x="346" y="164"/>
                          </a:lnTo>
                          <a:lnTo>
                            <a:pt x="320" y="164"/>
                          </a:lnTo>
                          <a:lnTo>
                            <a:pt x="320" y="132"/>
                          </a:lnTo>
                          <a:lnTo>
                            <a:pt x="420" y="132"/>
                          </a:lnTo>
                          <a:lnTo>
                            <a:pt x="420" y="132"/>
                          </a:lnTo>
                          <a:lnTo>
                            <a:pt x="424" y="132"/>
                          </a:lnTo>
                          <a:lnTo>
                            <a:pt x="426" y="130"/>
                          </a:lnTo>
                          <a:lnTo>
                            <a:pt x="428" y="126"/>
                          </a:lnTo>
                          <a:lnTo>
                            <a:pt x="428" y="124"/>
                          </a:lnTo>
                          <a:lnTo>
                            <a:pt x="428" y="124"/>
                          </a:lnTo>
                          <a:lnTo>
                            <a:pt x="428" y="120"/>
                          </a:lnTo>
                          <a:lnTo>
                            <a:pt x="426" y="118"/>
                          </a:lnTo>
                          <a:lnTo>
                            <a:pt x="424" y="116"/>
                          </a:lnTo>
                          <a:lnTo>
                            <a:pt x="420" y="116"/>
                          </a:lnTo>
                          <a:lnTo>
                            <a:pt x="420" y="116"/>
                          </a:lnTo>
                          <a:close/>
                          <a:moveTo>
                            <a:pt x="206" y="236"/>
                          </a:moveTo>
                          <a:lnTo>
                            <a:pt x="194" y="236"/>
                          </a:lnTo>
                          <a:lnTo>
                            <a:pt x="194" y="236"/>
                          </a:lnTo>
                          <a:lnTo>
                            <a:pt x="180" y="234"/>
                          </a:lnTo>
                          <a:lnTo>
                            <a:pt x="166" y="230"/>
                          </a:lnTo>
                          <a:lnTo>
                            <a:pt x="154" y="224"/>
                          </a:lnTo>
                          <a:lnTo>
                            <a:pt x="144" y="216"/>
                          </a:lnTo>
                          <a:lnTo>
                            <a:pt x="136" y="206"/>
                          </a:lnTo>
                          <a:lnTo>
                            <a:pt x="130" y="194"/>
                          </a:lnTo>
                          <a:lnTo>
                            <a:pt x="126" y="180"/>
                          </a:lnTo>
                          <a:lnTo>
                            <a:pt x="124" y="166"/>
                          </a:lnTo>
                          <a:lnTo>
                            <a:pt x="124" y="48"/>
                          </a:lnTo>
                          <a:lnTo>
                            <a:pt x="124" y="48"/>
                          </a:lnTo>
                          <a:lnTo>
                            <a:pt x="126" y="46"/>
                          </a:lnTo>
                          <a:lnTo>
                            <a:pt x="130" y="44"/>
                          </a:lnTo>
                          <a:lnTo>
                            <a:pt x="206" y="44"/>
                          </a:lnTo>
                          <a:lnTo>
                            <a:pt x="206" y="236"/>
                          </a:lnTo>
                          <a:close/>
                          <a:moveTo>
                            <a:pt x="304" y="166"/>
                          </a:moveTo>
                          <a:lnTo>
                            <a:pt x="304" y="166"/>
                          </a:lnTo>
                          <a:lnTo>
                            <a:pt x="304" y="180"/>
                          </a:lnTo>
                          <a:lnTo>
                            <a:pt x="300" y="194"/>
                          </a:lnTo>
                          <a:lnTo>
                            <a:pt x="292" y="206"/>
                          </a:lnTo>
                          <a:lnTo>
                            <a:pt x="284" y="216"/>
                          </a:lnTo>
                          <a:lnTo>
                            <a:pt x="274" y="224"/>
                          </a:lnTo>
                          <a:lnTo>
                            <a:pt x="262" y="230"/>
                          </a:lnTo>
                          <a:lnTo>
                            <a:pt x="250" y="234"/>
                          </a:lnTo>
                          <a:lnTo>
                            <a:pt x="236" y="236"/>
                          </a:lnTo>
                          <a:lnTo>
                            <a:pt x="222" y="236"/>
                          </a:lnTo>
                          <a:lnTo>
                            <a:pt x="222" y="44"/>
                          </a:lnTo>
                          <a:lnTo>
                            <a:pt x="300" y="44"/>
                          </a:lnTo>
                          <a:lnTo>
                            <a:pt x="300" y="44"/>
                          </a:lnTo>
                          <a:lnTo>
                            <a:pt x="304" y="46"/>
                          </a:lnTo>
                          <a:lnTo>
                            <a:pt x="304" y="48"/>
                          </a:lnTo>
                          <a:lnTo>
                            <a:pt x="304" y="1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1422" name="Group 1421">
                    <a:extLst>
                      <a:ext uri="{FF2B5EF4-FFF2-40B4-BE49-F238E27FC236}">
                        <a16:creationId xmlns:a16="http://schemas.microsoft.com/office/drawing/2014/main" id="{02395669-5725-445D-9812-5085B3106BA9}"/>
                      </a:ext>
                    </a:extLst>
                  </p:cNvPr>
                  <p:cNvGrpSpPr/>
                  <p:nvPr/>
                </p:nvGrpSpPr>
                <p:grpSpPr>
                  <a:xfrm rot="5400000">
                    <a:off x="61163" y="3089066"/>
                    <a:ext cx="204279" cy="154639"/>
                    <a:chOff x="10789627" y="2669430"/>
                    <a:chExt cx="283462" cy="214583"/>
                  </a:xfrm>
                  <a:grpFill/>
                </p:grpSpPr>
                <p:sp>
                  <p:nvSpPr>
                    <p:cNvPr id="1428" name="Freeform 1114">
                      <a:extLst>
                        <a:ext uri="{FF2B5EF4-FFF2-40B4-BE49-F238E27FC236}">
                          <a16:creationId xmlns:a16="http://schemas.microsoft.com/office/drawing/2014/main" id="{F2E1DEE1-1882-4878-85F8-C240E745565C}"/>
                        </a:ext>
                      </a:extLst>
                    </p:cNvPr>
                    <p:cNvSpPr>
                      <a:spLocks noEditPoints="1"/>
                    </p:cNvSpPr>
                    <p:nvPr/>
                  </p:nvSpPr>
                  <p:spPr bwMode="auto">
                    <a:xfrm>
                      <a:off x="10887647" y="2669430"/>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 name="T116" fmla="*/ 0 w 132"/>
                        <a:gd name="T117" fmla="*/ 66 h 74"/>
                        <a:gd name="T118" fmla="*/ 0 w 132"/>
                        <a:gd name="T119"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close/>
                          <a:moveTo>
                            <a:pt x="0" y="66"/>
                          </a:moveTo>
                          <a:lnTo>
                            <a:pt x="0" y="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29" name="Freeform 1115">
                      <a:extLst>
                        <a:ext uri="{FF2B5EF4-FFF2-40B4-BE49-F238E27FC236}">
                          <a16:creationId xmlns:a16="http://schemas.microsoft.com/office/drawing/2014/main" id="{CE1CACBD-7F3F-48C8-B8C0-DCC8B642AABD}"/>
                        </a:ext>
                      </a:extLst>
                    </p:cNvPr>
                    <p:cNvSpPr>
                      <a:spLocks/>
                    </p:cNvSpPr>
                    <p:nvPr/>
                  </p:nvSpPr>
                  <p:spPr bwMode="auto">
                    <a:xfrm>
                      <a:off x="10887647" y="2669430"/>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30" name="Line 1116">
                      <a:extLst>
                        <a:ext uri="{FF2B5EF4-FFF2-40B4-BE49-F238E27FC236}">
                          <a16:creationId xmlns:a16="http://schemas.microsoft.com/office/drawing/2014/main" id="{3EBE75CC-2E6D-476B-A802-ED9F864E2F1A}"/>
                        </a:ext>
                      </a:extLst>
                    </p:cNvPr>
                    <p:cNvSpPr>
                      <a:spLocks noChangeShapeType="1"/>
                    </p:cNvSpPr>
                    <p:nvPr/>
                  </p:nvSpPr>
                  <p:spPr bwMode="auto">
                    <a:xfrm>
                      <a:off x="10887647" y="2713142"/>
                      <a:ext cx="0" cy="0"/>
                    </a:xfrm>
                    <a:prstGeom prst="lin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31" name="Freeform 1117">
                      <a:extLst>
                        <a:ext uri="{FF2B5EF4-FFF2-40B4-BE49-F238E27FC236}">
                          <a16:creationId xmlns:a16="http://schemas.microsoft.com/office/drawing/2014/main" id="{742BB530-B7D7-401B-8D94-E3A6966D8399}"/>
                        </a:ext>
                      </a:extLst>
                    </p:cNvPr>
                    <p:cNvSpPr>
                      <a:spLocks noEditPoints="1"/>
                    </p:cNvSpPr>
                    <p:nvPr/>
                  </p:nvSpPr>
                  <p:spPr bwMode="auto">
                    <a:xfrm>
                      <a:off x="10789627" y="2717115"/>
                      <a:ext cx="283462" cy="166898"/>
                    </a:xfrm>
                    <a:custGeom>
                      <a:avLst/>
                      <a:gdLst>
                        <a:gd name="T0" fmla="*/ 346 w 428"/>
                        <a:gd name="T1" fmla="*/ 84 h 252"/>
                        <a:gd name="T2" fmla="*/ 366 w 428"/>
                        <a:gd name="T3" fmla="*/ 78 h 252"/>
                        <a:gd name="T4" fmla="*/ 380 w 428"/>
                        <a:gd name="T5" fmla="*/ 56 h 252"/>
                        <a:gd name="T6" fmla="*/ 380 w 428"/>
                        <a:gd name="T7" fmla="*/ 6 h 252"/>
                        <a:gd name="T8" fmla="*/ 374 w 428"/>
                        <a:gd name="T9" fmla="*/ 0 h 252"/>
                        <a:gd name="T10" fmla="*/ 366 w 428"/>
                        <a:gd name="T11" fmla="*/ 8 h 252"/>
                        <a:gd name="T12" fmla="*/ 360 w 428"/>
                        <a:gd name="T13" fmla="*/ 62 h 252"/>
                        <a:gd name="T14" fmla="*/ 320 w 428"/>
                        <a:gd name="T15" fmla="*/ 48 h 252"/>
                        <a:gd name="T16" fmla="*/ 308 w 428"/>
                        <a:gd name="T17" fmla="*/ 30 h 252"/>
                        <a:gd name="T18" fmla="*/ 120 w 428"/>
                        <a:gd name="T19" fmla="*/ 30 h 252"/>
                        <a:gd name="T20" fmla="*/ 108 w 428"/>
                        <a:gd name="T21" fmla="*/ 68 h 252"/>
                        <a:gd name="T22" fmla="*/ 70 w 428"/>
                        <a:gd name="T23" fmla="*/ 62 h 252"/>
                        <a:gd name="T24" fmla="*/ 64 w 428"/>
                        <a:gd name="T25" fmla="*/ 8 h 252"/>
                        <a:gd name="T26" fmla="*/ 56 w 428"/>
                        <a:gd name="T27" fmla="*/ 0 h 252"/>
                        <a:gd name="T28" fmla="*/ 48 w 428"/>
                        <a:gd name="T29" fmla="*/ 6 h 252"/>
                        <a:gd name="T30" fmla="*/ 48 w 428"/>
                        <a:gd name="T31" fmla="*/ 56 h 252"/>
                        <a:gd name="T32" fmla="*/ 64 w 428"/>
                        <a:gd name="T33" fmla="*/ 78 h 252"/>
                        <a:gd name="T34" fmla="*/ 108 w 428"/>
                        <a:gd name="T35" fmla="*/ 84 h 252"/>
                        <a:gd name="T36" fmla="*/ 6 w 428"/>
                        <a:gd name="T37" fmla="*/ 116 h 252"/>
                        <a:gd name="T38" fmla="*/ 0 w 428"/>
                        <a:gd name="T39" fmla="*/ 124 h 252"/>
                        <a:gd name="T40" fmla="*/ 8 w 428"/>
                        <a:gd name="T41" fmla="*/ 132 h 252"/>
                        <a:gd name="T42" fmla="*/ 84 w 428"/>
                        <a:gd name="T43" fmla="*/ 164 h 252"/>
                        <a:gd name="T44" fmla="*/ 58 w 428"/>
                        <a:gd name="T45" fmla="*/ 174 h 252"/>
                        <a:gd name="T46" fmla="*/ 48 w 428"/>
                        <a:gd name="T47" fmla="*/ 200 h 252"/>
                        <a:gd name="T48" fmla="*/ 50 w 428"/>
                        <a:gd name="T49" fmla="*/ 244 h 252"/>
                        <a:gd name="T50" fmla="*/ 58 w 428"/>
                        <a:gd name="T51" fmla="*/ 246 h 252"/>
                        <a:gd name="T52" fmla="*/ 64 w 428"/>
                        <a:gd name="T53" fmla="*/ 200 h 252"/>
                        <a:gd name="T54" fmla="*/ 76 w 428"/>
                        <a:gd name="T55" fmla="*/ 182 h 252"/>
                        <a:gd name="T56" fmla="*/ 114 w 428"/>
                        <a:gd name="T57" fmla="*/ 194 h 252"/>
                        <a:gd name="T58" fmla="*/ 150 w 428"/>
                        <a:gd name="T59" fmla="*/ 240 h 252"/>
                        <a:gd name="T60" fmla="*/ 236 w 428"/>
                        <a:gd name="T61" fmla="*/ 252 h 252"/>
                        <a:gd name="T62" fmla="*/ 278 w 428"/>
                        <a:gd name="T63" fmla="*/ 240 h 252"/>
                        <a:gd name="T64" fmla="*/ 316 w 428"/>
                        <a:gd name="T65" fmla="*/ 194 h 252"/>
                        <a:gd name="T66" fmla="*/ 354 w 428"/>
                        <a:gd name="T67" fmla="*/ 182 h 252"/>
                        <a:gd name="T68" fmla="*/ 366 w 428"/>
                        <a:gd name="T69" fmla="*/ 238 h 252"/>
                        <a:gd name="T70" fmla="*/ 370 w 428"/>
                        <a:gd name="T71" fmla="*/ 246 h 252"/>
                        <a:gd name="T72" fmla="*/ 380 w 428"/>
                        <a:gd name="T73" fmla="*/ 244 h 252"/>
                        <a:gd name="T74" fmla="*/ 382 w 428"/>
                        <a:gd name="T75" fmla="*/ 200 h 252"/>
                        <a:gd name="T76" fmla="*/ 370 w 428"/>
                        <a:gd name="T77" fmla="*/ 174 h 252"/>
                        <a:gd name="T78" fmla="*/ 346 w 428"/>
                        <a:gd name="T79" fmla="*/ 164 h 252"/>
                        <a:gd name="T80" fmla="*/ 420 w 428"/>
                        <a:gd name="T81" fmla="*/ 132 h 252"/>
                        <a:gd name="T82" fmla="*/ 428 w 428"/>
                        <a:gd name="T83" fmla="*/ 124 h 252"/>
                        <a:gd name="T84" fmla="*/ 424 w 428"/>
                        <a:gd name="T85" fmla="*/ 116 h 252"/>
                        <a:gd name="T86" fmla="*/ 194 w 428"/>
                        <a:gd name="T87" fmla="*/ 236 h 252"/>
                        <a:gd name="T88" fmla="*/ 154 w 428"/>
                        <a:gd name="T89" fmla="*/ 224 h 252"/>
                        <a:gd name="T90" fmla="*/ 126 w 428"/>
                        <a:gd name="T91" fmla="*/ 180 h 252"/>
                        <a:gd name="T92" fmla="*/ 126 w 428"/>
                        <a:gd name="T93" fmla="*/ 46 h 252"/>
                        <a:gd name="T94" fmla="*/ 304 w 428"/>
                        <a:gd name="T95" fmla="*/ 166 h 252"/>
                        <a:gd name="T96" fmla="*/ 292 w 428"/>
                        <a:gd name="T97" fmla="*/ 206 h 252"/>
                        <a:gd name="T98" fmla="*/ 250 w 428"/>
                        <a:gd name="T99" fmla="*/ 234 h 252"/>
                        <a:gd name="T100" fmla="*/ 300 w 428"/>
                        <a:gd name="T101" fmla="*/ 44 h 252"/>
                        <a:gd name="T102" fmla="*/ 304 w 428"/>
                        <a:gd name="T103" fmla="*/ 166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28" h="252">
                          <a:moveTo>
                            <a:pt x="420" y="116"/>
                          </a:moveTo>
                          <a:lnTo>
                            <a:pt x="320" y="116"/>
                          </a:lnTo>
                          <a:lnTo>
                            <a:pt x="320" y="84"/>
                          </a:lnTo>
                          <a:lnTo>
                            <a:pt x="346" y="84"/>
                          </a:lnTo>
                          <a:lnTo>
                            <a:pt x="346" y="84"/>
                          </a:lnTo>
                          <a:lnTo>
                            <a:pt x="354" y="82"/>
                          </a:lnTo>
                          <a:lnTo>
                            <a:pt x="360" y="80"/>
                          </a:lnTo>
                          <a:lnTo>
                            <a:pt x="366" y="78"/>
                          </a:lnTo>
                          <a:lnTo>
                            <a:pt x="370" y="74"/>
                          </a:lnTo>
                          <a:lnTo>
                            <a:pt x="376" y="68"/>
                          </a:lnTo>
                          <a:lnTo>
                            <a:pt x="378" y="62"/>
                          </a:lnTo>
                          <a:lnTo>
                            <a:pt x="380" y="56"/>
                          </a:lnTo>
                          <a:lnTo>
                            <a:pt x="382" y="48"/>
                          </a:lnTo>
                          <a:lnTo>
                            <a:pt x="382" y="8"/>
                          </a:lnTo>
                          <a:lnTo>
                            <a:pt x="382" y="8"/>
                          </a:lnTo>
                          <a:lnTo>
                            <a:pt x="380" y="6"/>
                          </a:lnTo>
                          <a:lnTo>
                            <a:pt x="380" y="2"/>
                          </a:lnTo>
                          <a:lnTo>
                            <a:pt x="376" y="2"/>
                          </a:lnTo>
                          <a:lnTo>
                            <a:pt x="374" y="0"/>
                          </a:lnTo>
                          <a:lnTo>
                            <a:pt x="374" y="0"/>
                          </a:lnTo>
                          <a:lnTo>
                            <a:pt x="370" y="2"/>
                          </a:lnTo>
                          <a:lnTo>
                            <a:pt x="368" y="2"/>
                          </a:lnTo>
                          <a:lnTo>
                            <a:pt x="366" y="6"/>
                          </a:lnTo>
                          <a:lnTo>
                            <a:pt x="366" y="8"/>
                          </a:lnTo>
                          <a:lnTo>
                            <a:pt x="366" y="48"/>
                          </a:lnTo>
                          <a:lnTo>
                            <a:pt x="366" y="48"/>
                          </a:lnTo>
                          <a:lnTo>
                            <a:pt x="364" y="56"/>
                          </a:lnTo>
                          <a:lnTo>
                            <a:pt x="360" y="62"/>
                          </a:lnTo>
                          <a:lnTo>
                            <a:pt x="354" y="66"/>
                          </a:lnTo>
                          <a:lnTo>
                            <a:pt x="346" y="68"/>
                          </a:lnTo>
                          <a:lnTo>
                            <a:pt x="320" y="68"/>
                          </a:lnTo>
                          <a:lnTo>
                            <a:pt x="320" y="48"/>
                          </a:lnTo>
                          <a:lnTo>
                            <a:pt x="320" y="48"/>
                          </a:lnTo>
                          <a:lnTo>
                            <a:pt x="320" y="40"/>
                          </a:lnTo>
                          <a:lnTo>
                            <a:pt x="314" y="34"/>
                          </a:lnTo>
                          <a:lnTo>
                            <a:pt x="308" y="30"/>
                          </a:lnTo>
                          <a:lnTo>
                            <a:pt x="300" y="28"/>
                          </a:lnTo>
                          <a:lnTo>
                            <a:pt x="128" y="28"/>
                          </a:lnTo>
                          <a:lnTo>
                            <a:pt x="128" y="28"/>
                          </a:lnTo>
                          <a:lnTo>
                            <a:pt x="120" y="30"/>
                          </a:lnTo>
                          <a:lnTo>
                            <a:pt x="114" y="34"/>
                          </a:lnTo>
                          <a:lnTo>
                            <a:pt x="110" y="40"/>
                          </a:lnTo>
                          <a:lnTo>
                            <a:pt x="108" y="48"/>
                          </a:lnTo>
                          <a:lnTo>
                            <a:pt x="108" y="68"/>
                          </a:lnTo>
                          <a:lnTo>
                            <a:pt x="84" y="68"/>
                          </a:lnTo>
                          <a:lnTo>
                            <a:pt x="84" y="68"/>
                          </a:lnTo>
                          <a:lnTo>
                            <a:pt x="76" y="66"/>
                          </a:lnTo>
                          <a:lnTo>
                            <a:pt x="70" y="62"/>
                          </a:lnTo>
                          <a:lnTo>
                            <a:pt x="66" y="56"/>
                          </a:lnTo>
                          <a:lnTo>
                            <a:pt x="64" y="48"/>
                          </a:lnTo>
                          <a:lnTo>
                            <a:pt x="64" y="8"/>
                          </a:lnTo>
                          <a:lnTo>
                            <a:pt x="64" y="8"/>
                          </a:lnTo>
                          <a:lnTo>
                            <a:pt x="64" y="6"/>
                          </a:lnTo>
                          <a:lnTo>
                            <a:pt x="62" y="4"/>
                          </a:lnTo>
                          <a:lnTo>
                            <a:pt x="58" y="2"/>
                          </a:lnTo>
                          <a:lnTo>
                            <a:pt x="56" y="0"/>
                          </a:lnTo>
                          <a:lnTo>
                            <a:pt x="56" y="0"/>
                          </a:lnTo>
                          <a:lnTo>
                            <a:pt x="52" y="2"/>
                          </a:lnTo>
                          <a:lnTo>
                            <a:pt x="50" y="4"/>
                          </a:lnTo>
                          <a:lnTo>
                            <a:pt x="48" y="6"/>
                          </a:lnTo>
                          <a:lnTo>
                            <a:pt x="48" y="8"/>
                          </a:lnTo>
                          <a:lnTo>
                            <a:pt x="48" y="48"/>
                          </a:lnTo>
                          <a:lnTo>
                            <a:pt x="48" y="48"/>
                          </a:lnTo>
                          <a:lnTo>
                            <a:pt x="48" y="56"/>
                          </a:lnTo>
                          <a:lnTo>
                            <a:pt x="50" y="62"/>
                          </a:lnTo>
                          <a:lnTo>
                            <a:pt x="54" y="68"/>
                          </a:lnTo>
                          <a:lnTo>
                            <a:pt x="58" y="74"/>
                          </a:lnTo>
                          <a:lnTo>
                            <a:pt x="64" y="78"/>
                          </a:lnTo>
                          <a:lnTo>
                            <a:pt x="70" y="80"/>
                          </a:lnTo>
                          <a:lnTo>
                            <a:pt x="76" y="82"/>
                          </a:lnTo>
                          <a:lnTo>
                            <a:pt x="84" y="84"/>
                          </a:lnTo>
                          <a:lnTo>
                            <a:pt x="108" y="84"/>
                          </a:lnTo>
                          <a:lnTo>
                            <a:pt x="108" y="116"/>
                          </a:lnTo>
                          <a:lnTo>
                            <a:pt x="8" y="116"/>
                          </a:lnTo>
                          <a:lnTo>
                            <a:pt x="8" y="116"/>
                          </a:lnTo>
                          <a:lnTo>
                            <a:pt x="6" y="116"/>
                          </a:lnTo>
                          <a:lnTo>
                            <a:pt x="2" y="118"/>
                          </a:lnTo>
                          <a:lnTo>
                            <a:pt x="0" y="120"/>
                          </a:lnTo>
                          <a:lnTo>
                            <a:pt x="0" y="124"/>
                          </a:lnTo>
                          <a:lnTo>
                            <a:pt x="0" y="124"/>
                          </a:lnTo>
                          <a:lnTo>
                            <a:pt x="0" y="126"/>
                          </a:lnTo>
                          <a:lnTo>
                            <a:pt x="2" y="130"/>
                          </a:lnTo>
                          <a:lnTo>
                            <a:pt x="6" y="132"/>
                          </a:lnTo>
                          <a:lnTo>
                            <a:pt x="8" y="132"/>
                          </a:lnTo>
                          <a:lnTo>
                            <a:pt x="108" y="132"/>
                          </a:lnTo>
                          <a:lnTo>
                            <a:pt x="108" y="164"/>
                          </a:lnTo>
                          <a:lnTo>
                            <a:pt x="84" y="164"/>
                          </a:lnTo>
                          <a:lnTo>
                            <a:pt x="84" y="164"/>
                          </a:lnTo>
                          <a:lnTo>
                            <a:pt x="76" y="164"/>
                          </a:lnTo>
                          <a:lnTo>
                            <a:pt x="70" y="166"/>
                          </a:lnTo>
                          <a:lnTo>
                            <a:pt x="64" y="170"/>
                          </a:lnTo>
                          <a:lnTo>
                            <a:pt x="58" y="174"/>
                          </a:lnTo>
                          <a:lnTo>
                            <a:pt x="54" y="180"/>
                          </a:lnTo>
                          <a:lnTo>
                            <a:pt x="50" y="186"/>
                          </a:lnTo>
                          <a:lnTo>
                            <a:pt x="48" y="192"/>
                          </a:lnTo>
                          <a:lnTo>
                            <a:pt x="48" y="200"/>
                          </a:lnTo>
                          <a:lnTo>
                            <a:pt x="48" y="238"/>
                          </a:lnTo>
                          <a:lnTo>
                            <a:pt x="48" y="238"/>
                          </a:lnTo>
                          <a:lnTo>
                            <a:pt x="48" y="242"/>
                          </a:lnTo>
                          <a:lnTo>
                            <a:pt x="50" y="244"/>
                          </a:lnTo>
                          <a:lnTo>
                            <a:pt x="52" y="246"/>
                          </a:lnTo>
                          <a:lnTo>
                            <a:pt x="56" y="246"/>
                          </a:lnTo>
                          <a:lnTo>
                            <a:pt x="56" y="246"/>
                          </a:lnTo>
                          <a:lnTo>
                            <a:pt x="58" y="246"/>
                          </a:lnTo>
                          <a:lnTo>
                            <a:pt x="62" y="244"/>
                          </a:lnTo>
                          <a:lnTo>
                            <a:pt x="64" y="242"/>
                          </a:lnTo>
                          <a:lnTo>
                            <a:pt x="64" y="238"/>
                          </a:lnTo>
                          <a:lnTo>
                            <a:pt x="64" y="200"/>
                          </a:lnTo>
                          <a:lnTo>
                            <a:pt x="64" y="200"/>
                          </a:lnTo>
                          <a:lnTo>
                            <a:pt x="66" y="192"/>
                          </a:lnTo>
                          <a:lnTo>
                            <a:pt x="70" y="186"/>
                          </a:lnTo>
                          <a:lnTo>
                            <a:pt x="76" y="182"/>
                          </a:lnTo>
                          <a:lnTo>
                            <a:pt x="84" y="180"/>
                          </a:lnTo>
                          <a:lnTo>
                            <a:pt x="110" y="180"/>
                          </a:lnTo>
                          <a:lnTo>
                            <a:pt x="110" y="180"/>
                          </a:lnTo>
                          <a:lnTo>
                            <a:pt x="114" y="194"/>
                          </a:lnTo>
                          <a:lnTo>
                            <a:pt x="120" y="208"/>
                          </a:lnTo>
                          <a:lnTo>
                            <a:pt x="128" y="220"/>
                          </a:lnTo>
                          <a:lnTo>
                            <a:pt x="138" y="230"/>
                          </a:lnTo>
                          <a:lnTo>
                            <a:pt x="150" y="240"/>
                          </a:lnTo>
                          <a:lnTo>
                            <a:pt x="164" y="246"/>
                          </a:lnTo>
                          <a:lnTo>
                            <a:pt x="178" y="250"/>
                          </a:lnTo>
                          <a:lnTo>
                            <a:pt x="194" y="252"/>
                          </a:lnTo>
                          <a:lnTo>
                            <a:pt x="236" y="252"/>
                          </a:lnTo>
                          <a:lnTo>
                            <a:pt x="236" y="252"/>
                          </a:lnTo>
                          <a:lnTo>
                            <a:pt x="250" y="250"/>
                          </a:lnTo>
                          <a:lnTo>
                            <a:pt x="266" y="246"/>
                          </a:lnTo>
                          <a:lnTo>
                            <a:pt x="278" y="240"/>
                          </a:lnTo>
                          <a:lnTo>
                            <a:pt x="290" y="230"/>
                          </a:lnTo>
                          <a:lnTo>
                            <a:pt x="302" y="220"/>
                          </a:lnTo>
                          <a:lnTo>
                            <a:pt x="310" y="208"/>
                          </a:lnTo>
                          <a:lnTo>
                            <a:pt x="316" y="194"/>
                          </a:lnTo>
                          <a:lnTo>
                            <a:pt x="320" y="180"/>
                          </a:lnTo>
                          <a:lnTo>
                            <a:pt x="346" y="180"/>
                          </a:lnTo>
                          <a:lnTo>
                            <a:pt x="346" y="180"/>
                          </a:lnTo>
                          <a:lnTo>
                            <a:pt x="354" y="182"/>
                          </a:lnTo>
                          <a:lnTo>
                            <a:pt x="360" y="186"/>
                          </a:lnTo>
                          <a:lnTo>
                            <a:pt x="364" y="192"/>
                          </a:lnTo>
                          <a:lnTo>
                            <a:pt x="366" y="200"/>
                          </a:lnTo>
                          <a:lnTo>
                            <a:pt x="366" y="238"/>
                          </a:lnTo>
                          <a:lnTo>
                            <a:pt x="366" y="238"/>
                          </a:lnTo>
                          <a:lnTo>
                            <a:pt x="366" y="242"/>
                          </a:lnTo>
                          <a:lnTo>
                            <a:pt x="368" y="244"/>
                          </a:lnTo>
                          <a:lnTo>
                            <a:pt x="370" y="246"/>
                          </a:lnTo>
                          <a:lnTo>
                            <a:pt x="374" y="246"/>
                          </a:lnTo>
                          <a:lnTo>
                            <a:pt x="374" y="246"/>
                          </a:lnTo>
                          <a:lnTo>
                            <a:pt x="376" y="246"/>
                          </a:lnTo>
                          <a:lnTo>
                            <a:pt x="380" y="244"/>
                          </a:lnTo>
                          <a:lnTo>
                            <a:pt x="380" y="242"/>
                          </a:lnTo>
                          <a:lnTo>
                            <a:pt x="382" y="238"/>
                          </a:lnTo>
                          <a:lnTo>
                            <a:pt x="382" y="200"/>
                          </a:lnTo>
                          <a:lnTo>
                            <a:pt x="382" y="200"/>
                          </a:lnTo>
                          <a:lnTo>
                            <a:pt x="380" y="192"/>
                          </a:lnTo>
                          <a:lnTo>
                            <a:pt x="378" y="186"/>
                          </a:lnTo>
                          <a:lnTo>
                            <a:pt x="376" y="180"/>
                          </a:lnTo>
                          <a:lnTo>
                            <a:pt x="370" y="174"/>
                          </a:lnTo>
                          <a:lnTo>
                            <a:pt x="366" y="170"/>
                          </a:lnTo>
                          <a:lnTo>
                            <a:pt x="360" y="166"/>
                          </a:lnTo>
                          <a:lnTo>
                            <a:pt x="354" y="164"/>
                          </a:lnTo>
                          <a:lnTo>
                            <a:pt x="346" y="164"/>
                          </a:lnTo>
                          <a:lnTo>
                            <a:pt x="320" y="164"/>
                          </a:lnTo>
                          <a:lnTo>
                            <a:pt x="320" y="132"/>
                          </a:lnTo>
                          <a:lnTo>
                            <a:pt x="420" y="132"/>
                          </a:lnTo>
                          <a:lnTo>
                            <a:pt x="420" y="132"/>
                          </a:lnTo>
                          <a:lnTo>
                            <a:pt x="424" y="132"/>
                          </a:lnTo>
                          <a:lnTo>
                            <a:pt x="426" y="130"/>
                          </a:lnTo>
                          <a:lnTo>
                            <a:pt x="428" y="126"/>
                          </a:lnTo>
                          <a:lnTo>
                            <a:pt x="428" y="124"/>
                          </a:lnTo>
                          <a:lnTo>
                            <a:pt x="428" y="124"/>
                          </a:lnTo>
                          <a:lnTo>
                            <a:pt x="428" y="120"/>
                          </a:lnTo>
                          <a:lnTo>
                            <a:pt x="426" y="118"/>
                          </a:lnTo>
                          <a:lnTo>
                            <a:pt x="424" y="116"/>
                          </a:lnTo>
                          <a:lnTo>
                            <a:pt x="420" y="116"/>
                          </a:lnTo>
                          <a:lnTo>
                            <a:pt x="420" y="116"/>
                          </a:lnTo>
                          <a:close/>
                          <a:moveTo>
                            <a:pt x="206" y="236"/>
                          </a:moveTo>
                          <a:lnTo>
                            <a:pt x="194" y="236"/>
                          </a:lnTo>
                          <a:lnTo>
                            <a:pt x="194" y="236"/>
                          </a:lnTo>
                          <a:lnTo>
                            <a:pt x="180" y="234"/>
                          </a:lnTo>
                          <a:lnTo>
                            <a:pt x="166" y="230"/>
                          </a:lnTo>
                          <a:lnTo>
                            <a:pt x="154" y="224"/>
                          </a:lnTo>
                          <a:lnTo>
                            <a:pt x="144" y="216"/>
                          </a:lnTo>
                          <a:lnTo>
                            <a:pt x="136" y="206"/>
                          </a:lnTo>
                          <a:lnTo>
                            <a:pt x="130" y="194"/>
                          </a:lnTo>
                          <a:lnTo>
                            <a:pt x="126" y="180"/>
                          </a:lnTo>
                          <a:lnTo>
                            <a:pt x="124" y="166"/>
                          </a:lnTo>
                          <a:lnTo>
                            <a:pt x="124" y="48"/>
                          </a:lnTo>
                          <a:lnTo>
                            <a:pt x="124" y="48"/>
                          </a:lnTo>
                          <a:lnTo>
                            <a:pt x="126" y="46"/>
                          </a:lnTo>
                          <a:lnTo>
                            <a:pt x="130" y="44"/>
                          </a:lnTo>
                          <a:lnTo>
                            <a:pt x="206" y="44"/>
                          </a:lnTo>
                          <a:lnTo>
                            <a:pt x="206" y="236"/>
                          </a:lnTo>
                          <a:close/>
                          <a:moveTo>
                            <a:pt x="304" y="166"/>
                          </a:moveTo>
                          <a:lnTo>
                            <a:pt x="304" y="166"/>
                          </a:lnTo>
                          <a:lnTo>
                            <a:pt x="304" y="180"/>
                          </a:lnTo>
                          <a:lnTo>
                            <a:pt x="300" y="194"/>
                          </a:lnTo>
                          <a:lnTo>
                            <a:pt x="292" y="206"/>
                          </a:lnTo>
                          <a:lnTo>
                            <a:pt x="284" y="216"/>
                          </a:lnTo>
                          <a:lnTo>
                            <a:pt x="274" y="224"/>
                          </a:lnTo>
                          <a:lnTo>
                            <a:pt x="262" y="230"/>
                          </a:lnTo>
                          <a:lnTo>
                            <a:pt x="250" y="234"/>
                          </a:lnTo>
                          <a:lnTo>
                            <a:pt x="236" y="236"/>
                          </a:lnTo>
                          <a:lnTo>
                            <a:pt x="222" y="236"/>
                          </a:lnTo>
                          <a:lnTo>
                            <a:pt x="222" y="44"/>
                          </a:lnTo>
                          <a:lnTo>
                            <a:pt x="300" y="44"/>
                          </a:lnTo>
                          <a:lnTo>
                            <a:pt x="300" y="44"/>
                          </a:lnTo>
                          <a:lnTo>
                            <a:pt x="304" y="46"/>
                          </a:lnTo>
                          <a:lnTo>
                            <a:pt x="304" y="48"/>
                          </a:lnTo>
                          <a:lnTo>
                            <a:pt x="304" y="1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1423" name="Group 1422">
                    <a:extLst>
                      <a:ext uri="{FF2B5EF4-FFF2-40B4-BE49-F238E27FC236}">
                        <a16:creationId xmlns:a16="http://schemas.microsoft.com/office/drawing/2014/main" id="{5453EA57-A9E3-496C-8525-15B6218E1848}"/>
                      </a:ext>
                    </a:extLst>
                  </p:cNvPr>
                  <p:cNvGrpSpPr/>
                  <p:nvPr/>
                </p:nvGrpSpPr>
                <p:grpSpPr>
                  <a:xfrm rot="5400000">
                    <a:off x="61163" y="3346346"/>
                    <a:ext cx="204279" cy="154639"/>
                    <a:chOff x="10789627" y="2669430"/>
                    <a:chExt cx="283462" cy="214583"/>
                  </a:xfrm>
                  <a:grpFill/>
                </p:grpSpPr>
                <p:sp>
                  <p:nvSpPr>
                    <p:cNvPr id="1424" name="Freeform 1114">
                      <a:extLst>
                        <a:ext uri="{FF2B5EF4-FFF2-40B4-BE49-F238E27FC236}">
                          <a16:creationId xmlns:a16="http://schemas.microsoft.com/office/drawing/2014/main" id="{D0D431A0-45E7-4521-81BE-914EEA655F23}"/>
                        </a:ext>
                      </a:extLst>
                    </p:cNvPr>
                    <p:cNvSpPr>
                      <a:spLocks noEditPoints="1"/>
                    </p:cNvSpPr>
                    <p:nvPr/>
                  </p:nvSpPr>
                  <p:spPr bwMode="auto">
                    <a:xfrm>
                      <a:off x="10887647" y="2669430"/>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 name="T116" fmla="*/ 0 w 132"/>
                        <a:gd name="T117" fmla="*/ 66 h 74"/>
                        <a:gd name="T118" fmla="*/ 0 w 132"/>
                        <a:gd name="T119"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close/>
                          <a:moveTo>
                            <a:pt x="0" y="66"/>
                          </a:moveTo>
                          <a:lnTo>
                            <a:pt x="0" y="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25" name="Freeform 1115">
                      <a:extLst>
                        <a:ext uri="{FF2B5EF4-FFF2-40B4-BE49-F238E27FC236}">
                          <a16:creationId xmlns:a16="http://schemas.microsoft.com/office/drawing/2014/main" id="{6B16C9B2-1CB0-4E85-979B-90A6D23B6269}"/>
                        </a:ext>
                      </a:extLst>
                    </p:cNvPr>
                    <p:cNvSpPr>
                      <a:spLocks/>
                    </p:cNvSpPr>
                    <p:nvPr/>
                  </p:nvSpPr>
                  <p:spPr bwMode="auto">
                    <a:xfrm>
                      <a:off x="10887647" y="2669430"/>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26" name="Line 1116">
                      <a:extLst>
                        <a:ext uri="{FF2B5EF4-FFF2-40B4-BE49-F238E27FC236}">
                          <a16:creationId xmlns:a16="http://schemas.microsoft.com/office/drawing/2014/main" id="{659276EF-97DF-4B77-9993-69F141FD9A65}"/>
                        </a:ext>
                      </a:extLst>
                    </p:cNvPr>
                    <p:cNvSpPr>
                      <a:spLocks noChangeShapeType="1"/>
                    </p:cNvSpPr>
                    <p:nvPr/>
                  </p:nvSpPr>
                  <p:spPr bwMode="auto">
                    <a:xfrm>
                      <a:off x="10887647" y="2713142"/>
                      <a:ext cx="0" cy="0"/>
                    </a:xfrm>
                    <a:prstGeom prst="lin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27" name="Freeform 1117">
                      <a:extLst>
                        <a:ext uri="{FF2B5EF4-FFF2-40B4-BE49-F238E27FC236}">
                          <a16:creationId xmlns:a16="http://schemas.microsoft.com/office/drawing/2014/main" id="{5BEDD920-4E80-410C-93F2-D9A8FDA38858}"/>
                        </a:ext>
                      </a:extLst>
                    </p:cNvPr>
                    <p:cNvSpPr>
                      <a:spLocks noEditPoints="1"/>
                    </p:cNvSpPr>
                    <p:nvPr/>
                  </p:nvSpPr>
                  <p:spPr bwMode="auto">
                    <a:xfrm>
                      <a:off x="10789627" y="2717115"/>
                      <a:ext cx="283462" cy="166898"/>
                    </a:xfrm>
                    <a:custGeom>
                      <a:avLst/>
                      <a:gdLst>
                        <a:gd name="T0" fmla="*/ 346 w 428"/>
                        <a:gd name="T1" fmla="*/ 84 h 252"/>
                        <a:gd name="T2" fmla="*/ 366 w 428"/>
                        <a:gd name="T3" fmla="*/ 78 h 252"/>
                        <a:gd name="T4" fmla="*/ 380 w 428"/>
                        <a:gd name="T5" fmla="*/ 56 h 252"/>
                        <a:gd name="T6" fmla="*/ 380 w 428"/>
                        <a:gd name="T7" fmla="*/ 6 h 252"/>
                        <a:gd name="T8" fmla="*/ 374 w 428"/>
                        <a:gd name="T9" fmla="*/ 0 h 252"/>
                        <a:gd name="T10" fmla="*/ 366 w 428"/>
                        <a:gd name="T11" fmla="*/ 8 h 252"/>
                        <a:gd name="T12" fmla="*/ 360 w 428"/>
                        <a:gd name="T13" fmla="*/ 62 h 252"/>
                        <a:gd name="T14" fmla="*/ 320 w 428"/>
                        <a:gd name="T15" fmla="*/ 48 h 252"/>
                        <a:gd name="T16" fmla="*/ 308 w 428"/>
                        <a:gd name="T17" fmla="*/ 30 h 252"/>
                        <a:gd name="T18" fmla="*/ 120 w 428"/>
                        <a:gd name="T19" fmla="*/ 30 h 252"/>
                        <a:gd name="T20" fmla="*/ 108 w 428"/>
                        <a:gd name="T21" fmla="*/ 68 h 252"/>
                        <a:gd name="T22" fmla="*/ 70 w 428"/>
                        <a:gd name="T23" fmla="*/ 62 h 252"/>
                        <a:gd name="T24" fmla="*/ 64 w 428"/>
                        <a:gd name="T25" fmla="*/ 8 h 252"/>
                        <a:gd name="T26" fmla="*/ 56 w 428"/>
                        <a:gd name="T27" fmla="*/ 0 h 252"/>
                        <a:gd name="T28" fmla="*/ 48 w 428"/>
                        <a:gd name="T29" fmla="*/ 6 h 252"/>
                        <a:gd name="T30" fmla="*/ 48 w 428"/>
                        <a:gd name="T31" fmla="*/ 56 h 252"/>
                        <a:gd name="T32" fmla="*/ 64 w 428"/>
                        <a:gd name="T33" fmla="*/ 78 h 252"/>
                        <a:gd name="T34" fmla="*/ 108 w 428"/>
                        <a:gd name="T35" fmla="*/ 84 h 252"/>
                        <a:gd name="T36" fmla="*/ 6 w 428"/>
                        <a:gd name="T37" fmla="*/ 116 h 252"/>
                        <a:gd name="T38" fmla="*/ 0 w 428"/>
                        <a:gd name="T39" fmla="*/ 124 h 252"/>
                        <a:gd name="T40" fmla="*/ 8 w 428"/>
                        <a:gd name="T41" fmla="*/ 132 h 252"/>
                        <a:gd name="T42" fmla="*/ 84 w 428"/>
                        <a:gd name="T43" fmla="*/ 164 h 252"/>
                        <a:gd name="T44" fmla="*/ 58 w 428"/>
                        <a:gd name="T45" fmla="*/ 174 h 252"/>
                        <a:gd name="T46" fmla="*/ 48 w 428"/>
                        <a:gd name="T47" fmla="*/ 200 h 252"/>
                        <a:gd name="T48" fmla="*/ 50 w 428"/>
                        <a:gd name="T49" fmla="*/ 244 h 252"/>
                        <a:gd name="T50" fmla="*/ 58 w 428"/>
                        <a:gd name="T51" fmla="*/ 246 h 252"/>
                        <a:gd name="T52" fmla="*/ 64 w 428"/>
                        <a:gd name="T53" fmla="*/ 200 h 252"/>
                        <a:gd name="T54" fmla="*/ 76 w 428"/>
                        <a:gd name="T55" fmla="*/ 182 h 252"/>
                        <a:gd name="T56" fmla="*/ 114 w 428"/>
                        <a:gd name="T57" fmla="*/ 194 h 252"/>
                        <a:gd name="T58" fmla="*/ 150 w 428"/>
                        <a:gd name="T59" fmla="*/ 240 h 252"/>
                        <a:gd name="T60" fmla="*/ 236 w 428"/>
                        <a:gd name="T61" fmla="*/ 252 h 252"/>
                        <a:gd name="T62" fmla="*/ 278 w 428"/>
                        <a:gd name="T63" fmla="*/ 240 h 252"/>
                        <a:gd name="T64" fmla="*/ 316 w 428"/>
                        <a:gd name="T65" fmla="*/ 194 h 252"/>
                        <a:gd name="T66" fmla="*/ 354 w 428"/>
                        <a:gd name="T67" fmla="*/ 182 h 252"/>
                        <a:gd name="T68" fmla="*/ 366 w 428"/>
                        <a:gd name="T69" fmla="*/ 238 h 252"/>
                        <a:gd name="T70" fmla="*/ 370 w 428"/>
                        <a:gd name="T71" fmla="*/ 246 h 252"/>
                        <a:gd name="T72" fmla="*/ 380 w 428"/>
                        <a:gd name="T73" fmla="*/ 244 h 252"/>
                        <a:gd name="T74" fmla="*/ 382 w 428"/>
                        <a:gd name="T75" fmla="*/ 200 h 252"/>
                        <a:gd name="T76" fmla="*/ 370 w 428"/>
                        <a:gd name="T77" fmla="*/ 174 h 252"/>
                        <a:gd name="T78" fmla="*/ 346 w 428"/>
                        <a:gd name="T79" fmla="*/ 164 h 252"/>
                        <a:gd name="T80" fmla="*/ 420 w 428"/>
                        <a:gd name="T81" fmla="*/ 132 h 252"/>
                        <a:gd name="T82" fmla="*/ 428 w 428"/>
                        <a:gd name="T83" fmla="*/ 124 h 252"/>
                        <a:gd name="T84" fmla="*/ 424 w 428"/>
                        <a:gd name="T85" fmla="*/ 116 h 252"/>
                        <a:gd name="T86" fmla="*/ 194 w 428"/>
                        <a:gd name="T87" fmla="*/ 236 h 252"/>
                        <a:gd name="T88" fmla="*/ 154 w 428"/>
                        <a:gd name="T89" fmla="*/ 224 h 252"/>
                        <a:gd name="T90" fmla="*/ 126 w 428"/>
                        <a:gd name="T91" fmla="*/ 180 h 252"/>
                        <a:gd name="T92" fmla="*/ 126 w 428"/>
                        <a:gd name="T93" fmla="*/ 46 h 252"/>
                        <a:gd name="T94" fmla="*/ 304 w 428"/>
                        <a:gd name="T95" fmla="*/ 166 h 252"/>
                        <a:gd name="T96" fmla="*/ 292 w 428"/>
                        <a:gd name="T97" fmla="*/ 206 h 252"/>
                        <a:gd name="T98" fmla="*/ 250 w 428"/>
                        <a:gd name="T99" fmla="*/ 234 h 252"/>
                        <a:gd name="T100" fmla="*/ 300 w 428"/>
                        <a:gd name="T101" fmla="*/ 44 h 252"/>
                        <a:gd name="T102" fmla="*/ 304 w 428"/>
                        <a:gd name="T103" fmla="*/ 166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28" h="252">
                          <a:moveTo>
                            <a:pt x="420" y="116"/>
                          </a:moveTo>
                          <a:lnTo>
                            <a:pt x="320" y="116"/>
                          </a:lnTo>
                          <a:lnTo>
                            <a:pt x="320" y="84"/>
                          </a:lnTo>
                          <a:lnTo>
                            <a:pt x="346" y="84"/>
                          </a:lnTo>
                          <a:lnTo>
                            <a:pt x="346" y="84"/>
                          </a:lnTo>
                          <a:lnTo>
                            <a:pt x="354" y="82"/>
                          </a:lnTo>
                          <a:lnTo>
                            <a:pt x="360" y="80"/>
                          </a:lnTo>
                          <a:lnTo>
                            <a:pt x="366" y="78"/>
                          </a:lnTo>
                          <a:lnTo>
                            <a:pt x="370" y="74"/>
                          </a:lnTo>
                          <a:lnTo>
                            <a:pt x="376" y="68"/>
                          </a:lnTo>
                          <a:lnTo>
                            <a:pt x="378" y="62"/>
                          </a:lnTo>
                          <a:lnTo>
                            <a:pt x="380" y="56"/>
                          </a:lnTo>
                          <a:lnTo>
                            <a:pt x="382" y="48"/>
                          </a:lnTo>
                          <a:lnTo>
                            <a:pt x="382" y="8"/>
                          </a:lnTo>
                          <a:lnTo>
                            <a:pt x="382" y="8"/>
                          </a:lnTo>
                          <a:lnTo>
                            <a:pt x="380" y="6"/>
                          </a:lnTo>
                          <a:lnTo>
                            <a:pt x="380" y="2"/>
                          </a:lnTo>
                          <a:lnTo>
                            <a:pt x="376" y="2"/>
                          </a:lnTo>
                          <a:lnTo>
                            <a:pt x="374" y="0"/>
                          </a:lnTo>
                          <a:lnTo>
                            <a:pt x="374" y="0"/>
                          </a:lnTo>
                          <a:lnTo>
                            <a:pt x="370" y="2"/>
                          </a:lnTo>
                          <a:lnTo>
                            <a:pt x="368" y="2"/>
                          </a:lnTo>
                          <a:lnTo>
                            <a:pt x="366" y="6"/>
                          </a:lnTo>
                          <a:lnTo>
                            <a:pt x="366" y="8"/>
                          </a:lnTo>
                          <a:lnTo>
                            <a:pt x="366" y="48"/>
                          </a:lnTo>
                          <a:lnTo>
                            <a:pt x="366" y="48"/>
                          </a:lnTo>
                          <a:lnTo>
                            <a:pt x="364" y="56"/>
                          </a:lnTo>
                          <a:lnTo>
                            <a:pt x="360" y="62"/>
                          </a:lnTo>
                          <a:lnTo>
                            <a:pt x="354" y="66"/>
                          </a:lnTo>
                          <a:lnTo>
                            <a:pt x="346" y="68"/>
                          </a:lnTo>
                          <a:lnTo>
                            <a:pt x="320" y="68"/>
                          </a:lnTo>
                          <a:lnTo>
                            <a:pt x="320" y="48"/>
                          </a:lnTo>
                          <a:lnTo>
                            <a:pt x="320" y="48"/>
                          </a:lnTo>
                          <a:lnTo>
                            <a:pt x="320" y="40"/>
                          </a:lnTo>
                          <a:lnTo>
                            <a:pt x="314" y="34"/>
                          </a:lnTo>
                          <a:lnTo>
                            <a:pt x="308" y="30"/>
                          </a:lnTo>
                          <a:lnTo>
                            <a:pt x="300" y="28"/>
                          </a:lnTo>
                          <a:lnTo>
                            <a:pt x="128" y="28"/>
                          </a:lnTo>
                          <a:lnTo>
                            <a:pt x="128" y="28"/>
                          </a:lnTo>
                          <a:lnTo>
                            <a:pt x="120" y="30"/>
                          </a:lnTo>
                          <a:lnTo>
                            <a:pt x="114" y="34"/>
                          </a:lnTo>
                          <a:lnTo>
                            <a:pt x="110" y="40"/>
                          </a:lnTo>
                          <a:lnTo>
                            <a:pt x="108" y="48"/>
                          </a:lnTo>
                          <a:lnTo>
                            <a:pt x="108" y="68"/>
                          </a:lnTo>
                          <a:lnTo>
                            <a:pt x="84" y="68"/>
                          </a:lnTo>
                          <a:lnTo>
                            <a:pt x="84" y="68"/>
                          </a:lnTo>
                          <a:lnTo>
                            <a:pt x="76" y="66"/>
                          </a:lnTo>
                          <a:lnTo>
                            <a:pt x="70" y="62"/>
                          </a:lnTo>
                          <a:lnTo>
                            <a:pt x="66" y="56"/>
                          </a:lnTo>
                          <a:lnTo>
                            <a:pt x="64" y="48"/>
                          </a:lnTo>
                          <a:lnTo>
                            <a:pt x="64" y="8"/>
                          </a:lnTo>
                          <a:lnTo>
                            <a:pt x="64" y="8"/>
                          </a:lnTo>
                          <a:lnTo>
                            <a:pt x="64" y="6"/>
                          </a:lnTo>
                          <a:lnTo>
                            <a:pt x="62" y="4"/>
                          </a:lnTo>
                          <a:lnTo>
                            <a:pt x="58" y="2"/>
                          </a:lnTo>
                          <a:lnTo>
                            <a:pt x="56" y="0"/>
                          </a:lnTo>
                          <a:lnTo>
                            <a:pt x="56" y="0"/>
                          </a:lnTo>
                          <a:lnTo>
                            <a:pt x="52" y="2"/>
                          </a:lnTo>
                          <a:lnTo>
                            <a:pt x="50" y="4"/>
                          </a:lnTo>
                          <a:lnTo>
                            <a:pt x="48" y="6"/>
                          </a:lnTo>
                          <a:lnTo>
                            <a:pt x="48" y="8"/>
                          </a:lnTo>
                          <a:lnTo>
                            <a:pt x="48" y="48"/>
                          </a:lnTo>
                          <a:lnTo>
                            <a:pt x="48" y="48"/>
                          </a:lnTo>
                          <a:lnTo>
                            <a:pt x="48" y="56"/>
                          </a:lnTo>
                          <a:lnTo>
                            <a:pt x="50" y="62"/>
                          </a:lnTo>
                          <a:lnTo>
                            <a:pt x="54" y="68"/>
                          </a:lnTo>
                          <a:lnTo>
                            <a:pt x="58" y="74"/>
                          </a:lnTo>
                          <a:lnTo>
                            <a:pt x="64" y="78"/>
                          </a:lnTo>
                          <a:lnTo>
                            <a:pt x="70" y="80"/>
                          </a:lnTo>
                          <a:lnTo>
                            <a:pt x="76" y="82"/>
                          </a:lnTo>
                          <a:lnTo>
                            <a:pt x="84" y="84"/>
                          </a:lnTo>
                          <a:lnTo>
                            <a:pt x="108" y="84"/>
                          </a:lnTo>
                          <a:lnTo>
                            <a:pt x="108" y="116"/>
                          </a:lnTo>
                          <a:lnTo>
                            <a:pt x="8" y="116"/>
                          </a:lnTo>
                          <a:lnTo>
                            <a:pt x="8" y="116"/>
                          </a:lnTo>
                          <a:lnTo>
                            <a:pt x="6" y="116"/>
                          </a:lnTo>
                          <a:lnTo>
                            <a:pt x="2" y="118"/>
                          </a:lnTo>
                          <a:lnTo>
                            <a:pt x="0" y="120"/>
                          </a:lnTo>
                          <a:lnTo>
                            <a:pt x="0" y="124"/>
                          </a:lnTo>
                          <a:lnTo>
                            <a:pt x="0" y="124"/>
                          </a:lnTo>
                          <a:lnTo>
                            <a:pt x="0" y="126"/>
                          </a:lnTo>
                          <a:lnTo>
                            <a:pt x="2" y="130"/>
                          </a:lnTo>
                          <a:lnTo>
                            <a:pt x="6" y="132"/>
                          </a:lnTo>
                          <a:lnTo>
                            <a:pt x="8" y="132"/>
                          </a:lnTo>
                          <a:lnTo>
                            <a:pt x="108" y="132"/>
                          </a:lnTo>
                          <a:lnTo>
                            <a:pt x="108" y="164"/>
                          </a:lnTo>
                          <a:lnTo>
                            <a:pt x="84" y="164"/>
                          </a:lnTo>
                          <a:lnTo>
                            <a:pt x="84" y="164"/>
                          </a:lnTo>
                          <a:lnTo>
                            <a:pt x="76" y="164"/>
                          </a:lnTo>
                          <a:lnTo>
                            <a:pt x="70" y="166"/>
                          </a:lnTo>
                          <a:lnTo>
                            <a:pt x="64" y="170"/>
                          </a:lnTo>
                          <a:lnTo>
                            <a:pt x="58" y="174"/>
                          </a:lnTo>
                          <a:lnTo>
                            <a:pt x="54" y="180"/>
                          </a:lnTo>
                          <a:lnTo>
                            <a:pt x="50" y="186"/>
                          </a:lnTo>
                          <a:lnTo>
                            <a:pt x="48" y="192"/>
                          </a:lnTo>
                          <a:lnTo>
                            <a:pt x="48" y="200"/>
                          </a:lnTo>
                          <a:lnTo>
                            <a:pt x="48" y="238"/>
                          </a:lnTo>
                          <a:lnTo>
                            <a:pt x="48" y="238"/>
                          </a:lnTo>
                          <a:lnTo>
                            <a:pt x="48" y="242"/>
                          </a:lnTo>
                          <a:lnTo>
                            <a:pt x="50" y="244"/>
                          </a:lnTo>
                          <a:lnTo>
                            <a:pt x="52" y="246"/>
                          </a:lnTo>
                          <a:lnTo>
                            <a:pt x="56" y="246"/>
                          </a:lnTo>
                          <a:lnTo>
                            <a:pt x="56" y="246"/>
                          </a:lnTo>
                          <a:lnTo>
                            <a:pt x="58" y="246"/>
                          </a:lnTo>
                          <a:lnTo>
                            <a:pt x="62" y="244"/>
                          </a:lnTo>
                          <a:lnTo>
                            <a:pt x="64" y="242"/>
                          </a:lnTo>
                          <a:lnTo>
                            <a:pt x="64" y="238"/>
                          </a:lnTo>
                          <a:lnTo>
                            <a:pt x="64" y="200"/>
                          </a:lnTo>
                          <a:lnTo>
                            <a:pt x="64" y="200"/>
                          </a:lnTo>
                          <a:lnTo>
                            <a:pt x="66" y="192"/>
                          </a:lnTo>
                          <a:lnTo>
                            <a:pt x="70" y="186"/>
                          </a:lnTo>
                          <a:lnTo>
                            <a:pt x="76" y="182"/>
                          </a:lnTo>
                          <a:lnTo>
                            <a:pt x="84" y="180"/>
                          </a:lnTo>
                          <a:lnTo>
                            <a:pt x="110" y="180"/>
                          </a:lnTo>
                          <a:lnTo>
                            <a:pt x="110" y="180"/>
                          </a:lnTo>
                          <a:lnTo>
                            <a:pt x="114" y="194"/>
                          </a:lnTo>
                          <a:lnTo>
                            <a:pt x="120" y="208"/>
                          </a:lnTo>
                          <a:lnTo>
                            <a:pt x="128" y="220"/>
                          </a:lnTo>
                          <a:lnTo>
                            <a:pt x="138" y="230"/>
                          </a:lnTo>
                          <a:lnTo>
                            <a:pt x="150" y="240"/>
                          </a:lnTo>
                          <a:lnTo>
                            <a:pt x="164" y="246"/>
                          </a:lnTo>
                          <a:lnTo>
                            <a:pt x="178" y="250"/>
                          </a:lnTo>
                          <a:lnTo>
                            <a:pt x="194" y="252"/>
                          </a:lnTo>
                          <a:lnTo>
                            <a:pt x="236" y="252"/>
                          </a:lnTo>
                          <a:lnTo>
                            <a:pt x="236" y="252"/>
                          </a:lnTo>
                          <a:lnTo>
                            <a:pt x="250" y="250"/>
                          </a:lnTo>
                          <a:lnTo>
                            <a:pt x="266" y="246"/>
                          </a:lnTo>
                          <a:lnTo>
                            <a:pt x="278" y="240"/>
                          </a:lnTo>
                          <a:lnTo>
                            <a:pt x="290" y="230"/>
                          </a:lnTo>
                          <a:lnTo>
                            <a:pt x="302" y="220"/>
                          </a:lnTo>
                          <a:lnTo>
                            <a:pt x="310" y="208"/>
                          </a:lnTo>
                          <a:lnTo>
                            <a:pt x="316" y="194"/>
                          </a:lnTo>
                          <a:lnTo>
                            <a:pt x="320" y="180"/>
                          </a:lnTo>
                          <a:lnTo>
                            <a:pt x="346" y="180"/>
                          </a:lnTo>
                          <a:lnTo>
                            <a:pt x="346" y="180"/>
                          </a:lnTo>
                          <a:lnTo>
                            <a:pt x="354" y="182"/>
                          </a:lnTo>
                          <a:lnTo>
                            <a:pt x="360" y="186"/>
                          </a:lnTo>
                          <a:lnTo>
                            <a:pt x="364" y="192"/>
                          </a:lnTo>
                          <a:lnTo>
                            <a:pt x="366" y="200"/>
                          </a:lnTo>
                          <a:lnTo>
                            <a:pt x="366" y="238"/>
                          </a:lnTo>
                          <a:lnTo>
                            <a:pt x="366" y="238"/>
                          </a:lnTo>
                          <a:lnTo>
                            <a:pt x="366" y="242"/>
                          </a:lnTo>
                          <a:lnTo>
                            <a:pt x="368" y="244"/>
                          </a:lnTo>
                          <a:lnTo>
                            <a:pt x="370" y="246"/>
                          </a:lnTo>
                          <a:lnTo>
                            <a:pt x="374" y="246"/>
                          </a:lnTo>
                          <a:lnTo>
                            <a:pt x="374" y="246"/>
                          </a:lnTo>
                          <a:lnTo>
                            <a:pt x="376" y="246"/>
                          </a:lnTo>
                          <a:lnTo>
                            <a:pt x="380" y="244"/>
                          </a:lnTo>
                          <a:lnTo>
                            <a:pt x="380" y="242"/>
                          </a:lnTo>
                          <a:lnTo>
                            <a:pt x="382" y="238"/>
                          </a:lnTo>
                          <a:lnTo>
                            <a:pt x="382" y="200"/>
                          </a:lnTo>
                          <a:lnTo>
                            <a:pt x="382" y="200"/>
                          </a:lnTo>
                          <a:lnTo>
                            <a:pt x="380" y="192"/>
                          </a:lnTo>
                          <a:lnTo>
                            <a:pt x="378" y="186"/>
                          </a:lnTo>
                          <a:lnTo>
                            <a:pt x="376" y="180"/>
                          </a:lnTo>
                          <a:lnTo>
                            <a:pt x="370" y="174"/>
                          </a:lnTo>
                          <a:lnTo>
                            <a:pt x="366" y="170"/>
                          </a:lnTo>
                          <a:lnTo>
                            <a:pt x="360" y="166"/>
                          </a:lnTo>
                          <a:lnTo>
                            <a:pt x="354" y="164"/>
                          </a:lnTo>
                          <a:lnTo>
                            <a:pt x="346" y="164"/>
                          </a:lnTo>
                          <a:lnTo>
                            <a:pt x="320" y="164"/>
                          </a:lnTo>
                          <a:lnTo>
                            <a:pt x="320" y="132"/>
                          </a:lnTo>
                          <a:lnTo>
                            <a:pt x="420" y="132"/>
                          </a:lnTo>
                          <a:lnTo>
                            <a:pt x="420" y="132"/>
                          </a:lnTo>
                          <a:lnTo>
                            <a:pt x="424" y="132"/>
                          </a:lnTo>
                          <a:lnTo>
                            <a:pt x="426" y="130"/>
                          </a:lnTo>
                          <a:lnTo>
                            <a:pt x="428" y="126"/>
                          </a:lnTo>
                          <a:lnTo>
                            <a:pt x="428" y="124"/>
                          </a:lnTo>
                          <a:lnTo>
                            <a:pt x="428" y="124"/>
                          </a:lnTo>
                          <a:lnTo>
                            <a:pt x="428" y="120"/>
                          </a:lnTo>
                          <a:lnTo>
                            <a:pt x="426" y="118"/>
                          </a:lnTo>
                          <a:lnTo>
                            <a:pt x="424" y="116"/>
                          </a:lnTo>
                          <a:lnTo>
                            <a:pt x="420" y="116"/>
                          </a:lnTo>
                          <a:lnTo>
                            <a:pt x="420" y="116"/>
                          </a:lnTo>
                          <a:close/>
                          <a:moveTo>
                            <a:pt x="206" y="236"/>
                          </a:moveTo>
                          <a:lnTo>
                            <a:pt x="194" y="236"/>
                          </a:lnTo>
                          <a:lnTo>
                            <a:pt x="194" y="236"/>
                          </a:lnTo>
                          <a:lnTo>
                            <a:pt x="180" y="234"/>
                          </a:lnTo>
                          <a:lnTo>
                            <a:pt x="166" y="230"/>
                          </a:lnTo>
                          <a:lnTo>
                            <a:pt x="154" y="224"/>
                          </a:lnTo>
                          <a:lnTo>
                            <a:pt x="144" y="216"/>
                          </a:lnTo>
                          <a:lnTo>
                            <a:pt x="136" y="206"/>
                          </a:lnTo>
                          <a:lnTo>
                            <a:pt x="130" y="194"/>
                          </a:lnTo>
                          <a:lnTo>
                            <a:pt x="126" y="180"/>
                          </a:lnTo>
                          <a:lnTo>
                            <a:pt x="124" y="166"/>
                          </a:lnTo>
                          <a:lnTo>
                            <a:pt x="124" y="48"/>
                          </a:lnTo>
                          <a:lnTo>
                            <a:pt x="124" y="48"/>
                          </a:lnTo>
                          <a:lnTo>
                            <a:pt x="126" y="46"/>
                          </a:lnTo>
                          <a:lnTo>
                            <a:pt x="130" y="44"/>
                          </a:lnTo>
                          <a:lnTo>
                            <a:pt x="206" y="44"/>
                          </a:lnTo>
                          <a:lnTo>
                            <a:pt x="206" y="236"/>
                          </a:lnTo>
                          <a:close/>
                          <a:moveTo>
                            <a:pt x="304" y="166"/>
                          </a:moveTo>
                          <a:lnTo>
                            <a:pt x="304" y="166"/>
                          </a:lnTo>
                          <a:lnTo>
                            <a:pt x="304" y="180"/>
                          </a:lnTo>
                          <a:lnTo>
                            <a:pt x="300" y="194"/>
                          </a:lnTo>
                          <a:lnTo>
                            <a:pt x="292" y="206"/>
                          </a:lnTo>
                          <a:lnTo>
                            <a:pt x="284" y="216"/>
                          </a:lnTo>
                          <a:lnTo>
                            <a:pt x="274" y="224"/>
                          </a:lnTo>
                          <a:lnTo>
                            <a:pt x="262" y="230"/>
                          </a:lnTo>
                          <a:lnTo>
                            <a:pt x="250" y="234"/>
                          </a:lnTo>
                          <a:lnTo>
                            <a:pt x="236" y="236"/>
                          </a:lnTo>
                          <a:lnTo>
                            <a:pt x="222" y="236"/>
                          </a:lnTo>
                          <a:lnTo>
                            <a:pt x="222" y="44"/>
                          </a:lnTo>
                          <a:lnTo>
                            <a:pt x="300" y="44"/>
                          </a:lnTo>
                          <a:lnTo>
                            <a:pt x="300" y="44"/>
                          </a:lnTo>
                          <a:lnTo>
                            <a:pt x="304" y="46"/>
                          </a:lnTo>
                          <a:lnTo>
                            <a:pt x="304" y="48"/>
                          </a:lnTo>
                          <a:lnTo>
                            <a:pt x="304" y="1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grpSp>
            </p:grpSp>
            <p:grpSp>
              <p:nvGrpSpPr>
                <p:cNvPr id="1085" name="Group 1084">
                  <a:extLst>
                    <a:ext uri="{FF2B5EF4-FFF2-40B4-BE49-F238E27FC236}">
                      <a16:creationId xmlns:a16="http://schemas.microsoft.com/office/drawing/2014/main" id="{4BD87A2B-9786-4761-894C-C3880DC1B904}"/>
                    </a:ext>
                  </a:extLst>
                </p:cNvPr>
                <p:cNvGrpSpPr/>
                <p:nvPr/>
              </p:nvGrpSpPr>
              <p:grpSpPr>
                <a:xfrm>
                  <a:off x="330448" y="2848817"/>
                  <a:ext cx="154639" cy="718839"/>
                  <a:chOff x="85983" y="2806966"/>
                  <a:chExt cx="154639" cy="718839"/>
                </a:xfrm>
                <a:grpFill/>
              </p:grpSpPr>
              <p:grpSp>
                <p:nvGrpSpPr>
                  <p:cNvPr id="1165" name="Group 1164">
                    <a:extLst>
                      <a:ext uri="{FF2B5EF4-FFF2-40B4-BE49-F238E27FC236}">
                        <a16:creationId xmlns:a16="http://schemas.microsoft.com/office/drawing/2014/main" id="{015CE69B-BF54-4BE6-96CB-53CA3D32A36C}"/>
                      </a:ext>
                    </a:extLst>
                  </p:cNvPr>
                  <p:cNvGrpSpPr/>
                  <p:nvPr/>
                </p:nvGrpSpPr>
                <p:grpSpPr>
                  <a:xfrm rot="5400000">
                    <a:off x="61163" y="2831786"/>
                    <a:ext cx="204279" cy="154639"/>
                    <a:chOff x="10789627" y="2669430"/>
                    <a:chExt cx="283462" cy="214583"/>
                  </a:xfrm>
                  <a:grpFill/>
                </p:grpSpPr>
                <p:sp>
                  <p:nvSpPr>
                    <p:cNvPr id="1417" name="Freeform 1114">
                      <a:extLst>
                        <a:ext uri="{FF2B5EF4-FFF2-40B4-BE49-F238E27FC236}">
                          <a16:creationId xmlns:a16="http://schemas.microsoft.com/office/drawing/2014/main" id="{D4D66316-289F-4F58-BF06-EA949CF63CDF}"/>
                        </a:ext>
                      </a:extLst>
                    </p:cNvPr>
                    <p:cNvSpPr>
                      <a:spLocks noEditPoints="1"/>
                    </p:cNvSpPr>
                    <p:nvPr/>
                  </p:nvSpPr>
                  <p:spPr bwMode="auto">
                    <a:xfrm>
                      <a:off x="10887647" y="2669430"/>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 name="T116" fmla="*/ 0 w 132"/>
                        <a:gd name="T117" fmla="*/ 66 h 74"/>
                        <a:gd name="T118" fmla="*/ 0 w 132"/>
                        <a:gd name="T119"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close/>
                          <a:moveTo>
                            <a:pt x="0" y="66"/>
                          </a:moveTo>
                          <a:lnTo>
                            <a:pt x="0" y="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18" name="Freeform 1115">
                      <a:extLst>
                        <a:ext uri="{FF2B5EF4-FFF2-40B4-BE49-F238E27FC236}">
                          <a16:creationId xmlns:a16="http://schemas.microsoft.com/office/drawing/2014/main" id="{A86C3B7D-27F2-462C-9DE5-045DA79FED48}"/>
                        </a:ext>
                      </a:extLst>
                    </p:cNvPr>
                    <p:cNvSpPr>
                      <a:spLocks/>
                    </p:cNvSpPr>
                    <p:nvPr/>
                  </p:nvSpPr>
                  <p:spPr bwMode="auto">
                    <a:xfrm>
                      <a:off x="10887647" y="2669430"/>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19" name="Line 1116">
                      <a:extLst>
                        <a:ext uri="{FF2B5EF4-FFF2-40B4-BE49-F238E27FC236}">
                          <a16:creationId xmlns:a16="http://schemas.microsoft.com/office/drawing/2014/main" id="{4E07B619-9001-44E8-BA46-82170FC80A87}"/>
                        </a:ext>
                      </a:extLst>
                    </p:cNvPr>
                    <p:cNvSpPr>
                      <a:spLocks noChangeShapeType="1"/>
                    </p:cNvSpPr>
                    <p:nvPr/>
                  </p:nvSpPr>
                  <p:spPr bwMode="auto">
                    <a:xfrm>
                      <a:off x="10887647" y="2713142"/>
                      <a:ext cx="0" cy="0"/>
                    </a:xfrm>
                    <a:prstGeom prst="lin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20" name="Freeform 1117">
                      <a:extLst>
                        <a:ext uri="{FF2B5EF4-FFF2-40B4-BE49-F238E27FC236}">
                          <a16:creationId xmlns:a16="http://schemas.microsoft.com/office/drawing/2014/main" id="{45E8C9FC-CE4A-4D75-98A0-EC482B98F391}"/>
                        </a:ext>
                      </a:extLst>
                    </p:cNvPr>
                    <p:cNvSpPr>
                      <a:spLocks noEditPoints="1"/>
                    </p:cNvSpPr>
                    <p:nvPr/>
                  </p:nvSpPr>
                  <p:spPr bwMode="auto">
                    <a:xfrm>
                      <a:off x="10789627" y="2717115"/>
                      <a:ext cx="283462" cy="166898"/>
                    </a:xfrm>
                    <a:custGeom>
                      <a:avLst/>
                      <a:gdLst>
                        <a:gd name="T0" fmla="*/ 346 w 428"/>
                        <a:gd name="T1" fmla="*/ 84 h 252"/>
                        <a:gd name="T2" fmla="*/ 366 w 428"/>
                        <a:gd name="T3" fmla="*/ 78 h 252"/>
                        <a:gd name="T4" fmla="*/ 380 w 428"/>
                        <a:gd name="T5" fmla="*/ 56 h 252"/>
                        <a:gd name="T6" fmla="*/ 380 w 428"/>
                        <a:gd name="T7" fmla="*/ 6 h 252"/>
                        <a:gd name="T8" fmla="*/ 374 w 428"/>
                        <a:gd name="T9" fmla="*/ 0 h 252"/>
                        <a:gd name="T10" fmla="*/ 366 w 428"/>
                        <a:gd name="T11" fmla="*/ 8 h 252"/>
                        <a:gd name="T12" fmla="*/ 360 w 428"/>
                        <a:gd name="T13" fmla="*/ 62 h 252"/>
                        <a:gd name="T14" fmla="*/ 320 w 428"/>
                        <a:gd name="T15" fmla="*/ 48 h 252"/>
                        <a:gd name="T16" fmla="*/ 308 w 428"/>
                        <a:gd name="T17" fmla="*/ 30 h 252"/>
                        <a:gd name="T18" fmla="*/ 120 w 428"/>
                        <a:gd name="T19" fmla="*/ 30 h 252"/>
                        <a:gd name="T20" fmla="*/ 108 w 428"/>
                        <a:gd name="T21" fmla="*/ 68 h 252"/>
                        <a:gd name="T22" fmla="*/ 70 w 428"/>
                        <a:gd name="T23" fmla="*/ 62 h 252"/>
                        <a:gd name="T24" fmla="*/ 64 w 428"/>
                        <a:gd name="T25" fmla="*/ 8 h 252"/>
                        <a:gd name="T26" fmla="*/ 56 w 428"/>
                        <a:gd name="T27" fmla="*/ 0 h 252"/>
                        <a:gd name="T28" fmla="*/ 48 w 428"/>
                        <a:gd name="T29" fmla="*/ 6 h 252"/>
                        <a:gd name="T30" fmla="*/ 48 w 428"/>
                        <a:gd name="T31" fmla="*/ 56 h 252"/>
                        <a:gd name="T32" fmla="*/ 64 w 428"/>
                        <a:gd name="T33" fmla="*/ 78 h 252"/>
                        <a:gd name="T34" fmla="*/ 108 w 428"/>
                        <a:gd name="T35" fmla="*/ 84 h 252"/>
                        <a:gd name="T36" fmla="*/ 6 w 428"/>
                        <a:gd name="T37" fmla="*/ 116 h 252"/>
                        <a:gd name="T38" fmla="*/ 0 w 428"/>
                        <a:gd name="T39" fmla="*/ 124 h 252"/>
                        <a:gd name="T40" fmla="*/ 8 w 428"/>
                        <a:gd name="T41" fmla="*/ 132 h 252"/>
                        <a:gd name="T42" fmla="*/ 84 w 428"/>
                        <a:gd name="T43" fmla="*/ 164 h 252"/>
                        <a:gd name="T44" fmla="*/ 58 w 428"/>
                        <a:gd name="T45" fmla="*/ 174 h 252"/>
                        <a:gd name="T46" fmla="*/ 48 w 428"/>
                        <a:gd name="T47" fmla="*/ 200 h 252"/>
                        <a:gd name="T48" fmla="*/ 50 w 428"/>
                        <a:gd name="T49" fmla="*/ 244 h 252"/>
                        <a:gd name="T50" fmla="*/ 58 w 428"/>
                        <a:gd name="T51" fmla="*/ 246 h 252"/>
                        <a:gd name="T52" fmla="*/ 64 w 428"/>
                        <a:gd name="T53" fmla="*/ 200 h 252"/>
                        <a:gd name="T54" fmla="*/ 76 w 428"/>
                        <a:gd name="T55" fmla="*/ 182 h 252"/>
                        <a:gd name="T56" fmla="*/ 114 w 428"/>
                        <a:gd name="T57" fmla="*/ 194 h 252"/>
                        <a:gd name="T58" fmla="*/ 150 w 428"/>
                        <a:gd name="T59" fmla="*/ 240 h 252"/>
                        <a:gd name="T60" fmla="*/ 236 w 428"/>
                        <a:gd name="T61" fmla="*/ 252 h 252"/>
                        <a:gd name="T62" fmla="*/ 278 w 428"/>
                        <a:gd name="T63" fmla="*/ 240 h 252"/>
                        <a:gd name="T64" fmla="*/ 316 w 428"/>
                        <a:gd name="T65" fmla="*/ 194 h 252"/>
                        <a:gd name="T66" fmla="*/ 354 w 428"/>
                        <a:gd name="T67" fmla="*/ 182 h 252"/>
                        <a:gd name="T68" fmla="*/ 366 w 428"/>
                        <a:gd name="T69" fmla="*/ 238 h 252"/>
                        <a:gd name="T70" fmla="*/ 370 w 428"/>
                        <a:gd name="T71" fmla="*/ 246 h 252"/>
                        <a:gd name="T72" fmla="*/ 380 w 428"/>
                        <a:gd name="T73" fmla="*/ 244 h 252"/>
                        <a:gd name="T74" fmla="*/ 382 w 428"/>
                        <a:gd name="T75" fmla="*/ 200 h 252"/>
                        <a:gd name="T76" fmla="*/ 370 w 428"/>
                        <a:gd name="T77" fmla="*/ 174 h 252"/>
                        <a:gd name="T78" fmla="*/ 346 w 428"/>
                        <a:gd name="T79" fmla="*/ 164 h 252"/>
                        <a:gd name="T80" fmla="*/ 420 w 428"/>
                        <a:gd name="T81" fmla="*/ 132 h 252"/>
                        <a:gd name="T82" fmla="*/ 428 w 428"/>
                        <a:gd name="T83" fmla="*/ 124 h 252"/>
                        <a:gd name="T84" fmla="*/ 424 w 428"/>
                        <a:gd name="T85" fmla="*/ 116 h 252"/>
                        <a:gd name="T86" fmla="*/ 194 w 428"/>
                        <a:gd name="T87" fmla="*/ 236 h 252"/>
                        <a:gd name="T88" fmla="*/ 154 w 428"/>
                        <a:gd name="T89" fmla="*/ 224 h 252"/>
                        <a:gd name="T90" fmla="*/ 126 w 428"/>
                        <a:gd name="T91" fmla="*/ 180 h 252"/>
                        <a:gd name="T92" fmla="*/ 126 w 428"/>
                        <a:gd name="T93" fmla="*/ 46 h 252"/>
                        <a:gd name="T94" fmla="*/ 304 w 428"/>
                        <a:gd name="T95" fmla="*/ 166 h 252"/>
                        <a:gd name="T96" fmla="*/ 292 w 428"/>
                        <a:gd name="T97" fmla="*/ 206 h 252"/>
                        <a:gd name="T98" fmla="*/ 250 w 428"/>
                        <a:gd name="T99" fmla="*/ 234 h 252"/>
                        <a:gd name="T100" fmla="*/ 300 w 428"/>
                        <a:gd name="T101" fmla="*/ 44 h 252"/>
                        <a:gd name="T102" fmla="*/ 304 w 428"/>
                        <a:gd name="T103" fmla="*/ 166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28" h="252">
                          <a:moveTo>
                            <a:pt x="420" y="116"/>
                          </a:moveTo>
                          <a:lnTo>
                            <a:pt x="320" y="116"/>
                          </a:lnTo>
                          <a:lnTo>
                            <a:pt x="320" y="84"/>
                          </a:lnTo>
                          <a:lnTo>
                            <a:pt x="346" y="84"/>
                          </a:lnTo>
                          <a:lnTo>
                            <a:pt x="346" y="84"/>
                          </a:lnTo>
                          <a:lnTo>
                            <a:pt x="354" y="82"/>
                          </a:lnTo>
                          <a:lnTo>
                            <a:pt x="360" y="80"/>
                          </a:lnTo>
                          <a:lnTo>
                            <a:pt x="366" y="78"/>
                          </a:lnTo>
                          <a:lnTo>
                            <a:pt x="370" y="74"/>
                          </a:lnTo>
                          <a:lnTo>
                            <a:pt x="376" y="68"/>
                          </a:lnTo>
                          <a:lnTo>
                            <a:pt x="378" y="62"/>
                          </a:lnTo>
                          <a:lnTo>
                            <a:pt x="380" y="56"/>
                          </a:lnTo>
                          <a:lnTo>
                            <a:pt x="382" y="48"/>
                          </a:lnTo>
                          <a:lnTo>
                            <a:pt x="382" y="8"/>
                          </a:lnTo>
                          <a:lnTo>
                            <a:pt x="382" y="8"/>
                          </a:lnTo>
                          <a:lnTo>
                            <a:pt x="380" y="6"/>
                          </a:lnTo>
                          <a:lnTo>
                            <a:pt x="380" y="2"/>
                          </a:lnTo>
                          <a:lnTo>
                            <a:pt x="376" y="2"/>
                          </a:lnTo>
                          <a:lnTo>
                            <a:pt x="374" y="0"/>
                          </a:lnTo>
                          <a:lnTo>
                            <a:pt x="374" y="0"/>
                          </a:lnTo>
                          <a:lnTo>
                            <a:pt x="370" y="2"/>
                          </a:lnTo>
                          <a:lnTo>
                            <a:pt x="368" y="2"/>
                          </a:lnTo>
                          <a:lnTo>
                            <a:pt x="366" y="6"/>
                          </a:lnTo>
                          <a:lnTo>
                            <a:pt x="366" y="8"/>
                          </a:lnTo>
                          <a:lnTo>
                            <a:pt x="366" y="48"/>
                          </a:lnTo>
                          <a:lnTo>
                            <a:pt x="366" y="48"/>
                          </a:lnTo>
                          <a:lnTo>
                            <a:pt x="364" y="56"/>
                          </a:lnTo>
                          <a:lnTo>
                            <a:pt x="360" y="62"/>
                          </a:lnTo>
                          <a:lnTo>
                            <a:pt x="354" y="66"/>
                          </a:lnTo>
                          <a:lnTo>
                            <a:pt x="346" y="68"/>
                          </a:lnTo>
                          <a:lnTo>
                            <a:pt x="320" y="68"/>
                          </a:lnTo>
                          <a:lnTo>
                            <a:pt x="320" y="48"/>
                          </a:lnTo>
                          <a:lnTo>
                            <a:pt x="320" y="48"/>
                          </a:lnTo>
                          <a:lnTo>
                            <a:pt x="320" y="40"/>
                          </a:lnTo>
                          <a:lnTo>
                            <a:pt x="314" y="34"/>
                          </a:lnTo>
                          <a:lnTo>
                            <a:pt x="308" y="30"/>
                          </a:lnTo>
                          <a:lnTo>
                            <a:pt x="300" y="28"/>
                          </a:lnTo>
                          <a:lnTo>
                            <a:pt x="128" y="28"/>
                          </a:lnTo>
                          <a:lnTo>
                            <a:pt x="128" y="28"/>
                          </a:lnTo>
                          <a:lnTo>
                            <a:pt x="120" y="30"/>
                          </a:lnTo>
                          <a:lnTo>
                            <a:pt x="114" y="34"/>
                          </a:lnTo>
                          <a:lnTo>
                            <a:pt x="110" y="40"/>
                          </a:lnTo>
                          <a:lnTo>
                            <a:pt x="108" y="48"/>
                          </a:lnTo>
                          <a:lnTo>
                            <a:pt x="108" y="68"/>
                          </a:lnTo>
                          <a:lnTo>
                            <a:pt x="84" y="68"/>
                          </a:lnTo>
                          <a:lnTo>
                            <a:pt x="84" y="68"/>
                          </a:lnTo>
                          <a:lnTo>
                            <a:pt x="76" y="66"/>
                          </a:lnTo>
                          <a:lnTo>
                            <a:pt x="70" y="62"/>
                          </a:lnTo>
                          <a:lnTo>
                            <a:pt x="66" y="56"/>
                          </a:lnTo>
                          <a:lnTo>
                            <a:pt x="64" y="48"/>
                          </a:lnTo>
                          <a:lnTo>
                            <a:pt x="64" y="8"/>
                          </a:lnTo>
                          <a:lnTo>
                            <a:pt x="64" y="8"/>
                          </a:lnTo>
                          <a:lnTo>
                            <a:pt x="64" y="6"/>
                          </a:lnTo>
                          <a:lnTo>
                            <a:pt x="62" y="4"/>
                          </a:lnTo>
                          <a:lnTo>
                            <a:pt x="58" y="2"/>
                          </a:lnTo>
                          <a:lnTo>
                            <a:pt x="56" y="0"/>
                          </a:lnTo>
                          <a:lnTo>
                            <a:pt x="56" y="0"/>
                          </a:lnTo>
                          <a:lnTo>
                            <a:pt x="52" y="2"/>
                          </a:lnTo>
                          <a:lnTo>
                            <a:pt x="50" y="4"/>
                          </a:lnTo>
                          <a:lnTo>
                            <a:pt x="48" y="6"/>
                          </a:lnTo>
                          <a:lnTo>
                            <a:pt x="48" y="8"/>
                          </a:lnTo>
                          <a:lnTo>
                            <a:pt x="48" y="48"/>
                          </a:lnTo>
                          <a:lnTo>
                            <a:pt x="48" y="48"/>
                          </a:lnTo>
                          <a:lnTo>
                            <a:pt x="48" y="56"/>
                          </a:lnTo>
                          <a:lnTo>
                            <a:pt x="50" y="62"/>
                          </a:lnTo>
                          <a:lnTo>
                            <a:pt x="54" y="68"/>
                          </a:lnTo>
                          <a:lnTo>
                            <a:pt x="58" y="74"/>
                          </a:lnTo>
                          <a:lnTo>
                            <a:pt x="64" y="78"/>
                          </a:lnTo>
                          <a:lnTo>
                            <a:pt x="70" y="80"/>
                          </a:lnTo>
                          <a:lnTo>
                            <a:pt x="76" y="82"/>
                          </a:lnTo>
                          <a:lnTo>
                            <a:pt x="84" y="84"/>
                          </a:lnTo>
                          <a:lnTo>
                            <a:pt x="108" y="84"/>
                          </a:lnTo>
                          <a:lnTo>
                            <a:pt x="108" y="116"/>
                          </a:lnTo>
                          <a:lnTo>
                            <a:pt x="8" y="116"/>
                          </a:lnTo>
                          <a:lnTo>
                            <a:pt x="8" y="116"/>
                          </a:lnTo>
                          <a:lnTo>
                            <a:pt x="6" y="116"/>
                          </a:lnTo>
                          <a:lnTo>
                            <a:pt x="2" y="118"/>
                          </a:lnTo>
                          <a:lnTo>
                            <a:pt x="0" y="120"/>
                          </a:lnTo>
                          <a:lnTo>
                            <a:pt x="0" y="124"/>
                          </a:lnTo>
                          <a:lnTo>
                            <a:pt x="0" y="124"/>
                          </a:lnTo>
                          <a:lnTo>
                            <a:pt x="0" y="126"/>
                          </a:lnTo>
                          <a:lnTo>
                            <a:pt x="2" y="130"/>
                          </a:lnTo>
                          <a:lnTo>
                            <a:pt x="6" y="132"/>
                          </a:lnTo>
                          <a:lnTo>
                            <a:pt x="8" y="132"/>
                          </a:lnTo>
                          <a:lnTo>
                            <a:pt x="108" y="132"/>
                          </a:lnTo>
                          <a:lnTo>
                            <a:pt x="108" y="164"/>
                          </a:lnTo>
                          <a:lnTo>
                            <a:pt x="84" y="164"/>
                          </a:lnTo>
                          <a:lnTo>
                            <a:pt x="84" y="164"/>
                          </a:lnTo>
                          <a:lnTo>
                            <a:pt x="76" y="164"/>
                          </a:lnTo>
                          <a:lnTo>
                            <a:pt x="70" y="166"/>
                          </a:lnTo>
                          <a:lnTo>
                            <a:pt x="64" y="170"/>
                          </a:lnTo>
                          <a:lnTo>
                            <a:pt x="58" y="174"/>
                          </a:lnTo>
                          <a:lnTo>
                            <a:pt x="54" y="180"/>
                          </a:lnTo>
                          <a:lnTo>
                            <a:pt x="50" y="186"/>
                          </a:lnTo>
                          <a:lnTo>
                            <a:pt x="48" y="192"/>
                          </a:lnTo>
                          <a:lnTo>
                            <a:pt x="48" y="200"/>
                          </a:lnTo>
                          <a:lnTo>
                            <a:pt x="48" y="238"/>
                          </a:lnTo>
                          <a:lnTo>
                            <a:pt x="48" y="238"/>
                          </a:lnTo>
                          <a:lnTo>
                            <a:pt x="48" y="242"/>
                          </a:lnTo>
                          <a:lnTo>
                            <a:pt x="50" y="244"/>
                          </a:lnTo>
                          <a:lnTo>
                            <a:pt x="52" y="246"/>
                          </a:lnTo>
                          <a:lnTo>
                            <a:pt x="56" y="246"/>
                          </a:lnTo>
                          <a:lnTo>
                            <a:pt x="56" y="246"/>
                          </a:lnTo>
                          <a:lnTo>
                            <a:pt x="58" y="246"/>
                          </a:lnTo>
                          <a:lnTo>
                            <a:pt x="62" y="244"/>
                          </a:lnTo>
                          <a:lnTo>
                            <a:pt x="64" y="242"/>
                          </a:lnTo>
                          <a:lnTo>
                            <a:pt x="64" y="238"/>
                          </a:lnTo>
                          <a:lnTo>
                            <a:pt x="64" y="200"/>
                          </a:lnTo>
                          <a:lnTo>
                            <a:pt x="64" y="200"/>
                          </a:lnTo>
                          <a:lnTo>
                            <a:pt x="66" y="192"/>
                          </a:lnTo>
                          <a:lnTo>
                            <a:pt x="70" y="186"/>
                          </a:lnTo>
                          <a:lnTo>
                            <a:pt x="76" y="182"/>
                          </a:lnTo>
                          <a:lnTo>
                            <a:pt x="84" y="180"/>
                          </a:lnTo>
                          <a:lnTo>
                            <a:pt x="110" y="180"/>
                          </a:lnTo>
                          <a:lnTo>
                            <a:pt x="110" y="180"/>
                          </a:lnTo>
                          <a:lnTo>
                            <a:pt x="114" y="194"/>
                          </a:lnTo>
                          <a:lnTo>
                            <a:pt x="120" y="208"/>
                          </a:lnTo>
                          <a:lnTo>
                            <a:pt x="128" y="220"/>
                          </a:lnTo>
                          <a:lnTo>
                            <a:pt x="138" y="230"/>
                          </a:lnTo>
                          <a:lnTo>
                            <a:pt x="150" y="240"/>
                          </a:lnTo>
                          <a:lnTo>
                            <a:pt x="164" y="246"/>
                          </a:lnTo>
                          <a:lnTo>
                            <a:pt x="178" y="250"/>
                          </a:lnTo>
                          <a:lnTo>
                            <a:pt x="194" y="252"/>
                          </a:lnTo>
                          <a:lnTo>
                            <a:pt x="236" y="252"/>
                          </a:lnTo>
                          <a:lnTo>
                            <a:pt x="236" y="252"/>
                          </a:lnTo>
                          <a:lnTo>
                            <a:pt x="250" y="250"/>
                          </a:lnTo>
                          <a:lnTo>
                            <a:pt x="266" y="246"/>
                          </a:lnTo>
                          <a:lnTo>
                            <a:pt x="278" y="240"/>
                          </a:lnTo>
                          <a:lnTo>
                            <a:pt x="290" y="230"/>
                          </a:lnTo>
                          <a:lnTo>
                            <a:pt x="302" y="220"/>
                          </a:lnTo>
                          <a:lnTo>
                            <a:pt x="310" y="208"/>
                          </a:lnTo>
                          <a:lnTo>
                            <a:pt x="316" y="194"/>
                          </a:lnTo>
                          <a:lnTo>
                            <a:pt x="320" y="180"/>
                          </a:lnTo>
                          <a:lnTo>
                            <a:pt x="346" y="180"/>
                          </a:lnTo>
                          <a:lnTo>
                            <a:pt x="346" y="180"/>
                          </a:lnTo>
                          <a:lnTo>
                            <a:pt x="354" y="182"/>
                          </a:lnTo>
                          <a:lnTo>
                            <a:pt x="360" y="186"/>
                          </a:lnTo>
                          <a:lnTo>
                            <a:pt x="364" y="192"/>
                          </a:lnTo>
                          <a:lnTo>
                            <a:pt x="366" y="200"/>
                          </a:lnTo>
                          <a:lnTo>
                            <a:pt x="366" y="238"/>
                          </a:lnTo>
                          <a:lnTo>
                            <a:pt x="366" y="238"/>
                          </a:lnTo>
                          <a:lnTo>
                            <a:pt x="366" y="242"/>
                          </a:lnTo>
                          <a:lnTo>
                            <a:pt x="368" y="244"/>
                          </a:lnTo>
                          <a:lnTo>
                            <a:pt x="370" y="246"/>
                          </a:lnTo>
                          <a:lnTo>
                            <a:pt x="374" y="246"/>
                          </a:lnTo>
                          <a:lnTo>
                            <a:pt x="374" y="246"/>
                          </a:lnTo>
                          <a:lnTo>
                            <a:pt x="376" y="246"/>
                          </a:lnTo>
                          <a:lnTo>
                            <a:pt x="380" y="244"/>
                          </a:lnTo>
                          <a:lnTo>
                            <a:pt x="380" y="242"/>
                          </a:lnTo>
                          <a:lnTo>
                            <a:pt x="382" y="238"/>
                          </a:lnTo>
                          <a:lnTo>
                            <a:pt x="382" y="200"/>
                          </a:lnTo>
                          <a:lnTo>
                            <a:pt x="382" y="200"/>
                          </a:lnTo>
                          <a:lnTo>
                            <a:pt x="380" y="192"/>
                          </a:lnTo>
                          <a:lnTo>
                            <a:pt x="378" y="186"/>
                          </a:lnTo>
                          <a:lnTo>
                            <a:pt x="376" y="180"/>
                          </a:lnTo>
                          <a:lnTo>
                            <a:pt x="370" y="174"/>
                          </a:lnTo>
                          <a:lnTo>
                            <a:pt x="366" y="170"/>
                          </a:lnTo>
                          <a:lnTo>
                            <a:pt x="360" y="166"/>
                          </a:lnTo>
                          <a:lnTo>
                            <a:pt x="354" y="164"/>
                          </a:lnTo>
                          <a:lnTo>
                            <a:pt x="346" y="164"/>
                          </a:lnTo>
                          <a:lnTo>
                            <a:pt x="320" y="164"/>
                          </a:lnTo>
                          <a:lnTo>
                            <a:pt x="320" y="132"/>
                          </a:lnTo>
                          <a:lnTo>
                            <a:pt x="420" y="132"/>
                          </a:lnTo>
                          <a:lnTo>
                            <a:pt x="420" y="132"/>
                          </a:lnTo>
                          <a:lnTo>
                            <a:pt x="424" y="132"/>
                          </a:lnTo>
                          <a:lnTo>
                            <a:pt x="426" y="130"/>
                          </a:lnTo>
                          <a:lnTo>
                            <a:pt x="428" y="126"/>
                          </a:lnTo>
                          <a:lnTo>
                            <a:pt x="428" y="124"/>
                          </a:lnTo>
                          <a:lnTo>
                            <a:pt x="428" y="124"/>
                          </a:lnTo>
                          <a:lnTo>
                            <a:pt x="428" y="120"/>
                          </a:lnTo>
                          <a:lnTo>
                            <a:pt x="426" y="118"/>
                          </a:lnTo>
                          <a:lnTo>
                            <a:pt x="424" y="116"/>
                          </a:lnTo>
                          <a:lnTo>
                            <a:pt x="420" y="116"/>
                          </a:lnTo>
                          <a:lnTo>
                            <a:pt x="420" y="116"/>
                          </a:lnTo>
                          <a:close/>
                          <a:moveTo>
                            <a:pt x="206" y="236"/>
                          </a:moveTo>
                          <a:lnTo>
                            <a:pt x="194" y="236"/>
                          </a:lnTo>
                          <a:lnTo>
                            <a:pt x="194" y="236"/>
                          </a:lnTo>
                          <a:lnTo>
                            <a:pt x="180" y="234"/>
                          </a:lnTo>
                          <a:lnTo>
                            <a:pt x="166" y="230"/>
                          </a:lnTo>
                          <a:lnTo>
                            <a:pt x="154" y="224"/>
                          </a:lnTo>
                          <a:lnTo>
                            <a:pt x="144" y="216"/>
                          </a:lnTo>
                          <a:lnTo>
                            <a:pt x="136" y="206"/>
                          </a:lnTo>
                          <a:lnTo>
                            <a:pt x="130" y="194"/>
                          </a:lnTo>
                          <a:lnTo>
                            <a:pt x="126" y="180"/>
                          </a:lnTo>
                          <a:lnTo>
                            <a:pt x="124" y="166"/>
                          </a:lnTo>
                          <a:lnTo>
                            <a:pt x="124" y="48"/>
                          </a:lnTo>
                          <a:lnTo>
                            <a:pt x="124" y="48"/>
                          </a:lnTo>
                          <a:lnTo>
                            <a:pt x="126" y="46"/>
                          </a:lnTo>
                          <a:lnTo>
                            <a:pt x="130" y="44"/>
                          </a:lnTo>
                          <a:lnTo>
                            <a:pt x="206" y="44"/>
                          </a:lnTo>
                          <a:lnTo>
                            <a:pt x="206" y="236"/>
                          </a:lnTo>
                          <a:close/>
                          <a:moveTo>
                            <a:pt x="304" y="166"/>
                          </a:moveTo>
                          <a:lnTo>
                            <a:pt x="304" y="166"/>
                          </a:lnTo>
                          <a:lnTo>
                            <a:pt x="304" y="180"/>
                          </a:lnTo>
                          <a:lnTo>
                            <a:pt x="300" y="194"/>
                          </a:lnTo>
                          <a:lnTo>
                            <a:pt x="292" y="206"/>
                          </a:lnTo>
                          <a:lnTo>
                            <a:pt x="284" y="216"/>
                          </a:lnTo>
                          <a:lnTo>
                            <a:pt x="274" y="224"/>
                          </a:lnTo>
                          <a:lnTo>
                            <a:pt x="262" y="230"/>
                          </a:lnTo>
                          <a:lnTo>
                            <a:pt x="250" y="234"/>
                          </a:lnTo>
                          <a:lnTo>
                            <a:pt x="236" y="236"/>
                          </a:lnTo>
                          <a:lnTo>
                            <a:pt x="222" y="236"/>
                          </a:lnTo>
                          <a:lnTo>
                            <a:pt x="222" y="44"/>
                          </a:lnTo>
                          <a:lnTo>
                            <a:pt x="300" y="44"/>
                          </a:lnTo>
                          <a:lnTo>
                            <a:pt x="300" y="44"/>
                          </a:lnTo>
                          <a:lnTo>
                            <a:pt x="304" y="46"/>
                          </a:lnTo>
                          <a:lnTo>
                            <a:pt x="304" y="48"/>
                          </a:lnTo>
                          <a:lnTo>
                            <a:pt x="304" y="166"/>
                          </a:lnTo>
                          <a:close/>
                        </a:path>
                      </a:pathLst>
                    </a:custGeom>
                    <a:grpFill/>
                    <a:ln w="3175">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1407" name="Group 1406">
                    <a:extLst>
                      <a:ext uri="{FF2B5EF4-FFF2-40B4-BE49-F238E27FC236}">
                        <a16:creationId xmlns:a16="http://schemas.microsoft.com/office/drawing/2014/main" id="{F85CA054-EDE0-4129-B4A5-98354CA80BE5}"/>
                      </a:ext>
                    </a:extLst>
                  </p:cNvPr>
                  <p:cNvGrpSpPr/>
                  <p:nvPr/>
                </p:nvGrpSpPr>
                <p:grpSpPr>
                  <a:xfrm rot="5400000">
                    <a:off x="61163" y="3089066"/>
                    <a:ext cx="204279" cy="154639"/>
                    <a:chOff x="10789627" y="2669430"/>
                    <a:chExt cx="283462" cy="214583"/>
                  </a:xfrm>
                  <a:grpFill/>
                </p:grpSpPr>
                <p:sp>
                  <p:nvSpPr>
                    <p:cNvPr id="1413" name="Freeform 1114">
                      <a:extLst>
                        <a:ext uri="{FF2B5EF4-FFF2-40B4-BE49-F238E27FC236}">
                          <a16:creationId xmlns:a16="http://schemas.microsoft.com/office/drawing/2014/main" id="{DF4E8B14-A03E-4AC7-AD24-A0EC6C5B84EB}"/>
                        </a:ext>
                      </a:extLst>
                    </p:cNvPr>
                    <p:cNvSpPr>
                      <a:spLocks noEditPoints="1"/>
                    </p:cNvSpPr>
                    <p:nvPr/>
                  </p:nvSpPr>
                  <p:spPr bwMode="auto">
                    <a:xfrm>
                      <a:off x="10887647" y="2669430"/>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 name="T116" fmla="*/ 0 w 132"/>
                        <a:gd name="T117" fmla="*/ 66 h 74"/>
                        <a:gd name="T118" fmla="*/ 0 w 132"/>
                        <a:gd name="T119"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close/>
                          <a:moveTo>
                            <a:pt x="0" y="66"/>
                          </a:moveTo>
                          <a:lnTo>
                            <a:pt x="0" y="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14" name="Freeform 1115">
                      <a:extLst>
                        <a:ext uri="{FF2B5EF4-FFF2-40B4-BE49-F238E27FC236}">
                          <a16:creationId xmlns:a16="http://schemas.microsoft.com/office/drawing/2014/main" id="{F59548AA-DFEA-43C0-8680-C3E4F9A94397}"/>
                        </a:ext>
                      </a:extLst>
                    </p:cNvPr>
                    <p:cNvSpPr>
                      <a:spLocks/>
                    </p:cNvSpPr>
                    <p:nvPr/>
                  </p:nvSpPr>
                  <p:spPr bwMode="auto">
                    <a:xfrm>
                      <a:off x="10887647" y="2669430"/>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15" name="Line 1116">
                      <a:extLst>
                        <a:ext uri="{FF2B5EF4-FFF2-40B4-BE49-F238E27FC236}">
                          <a16:creationId xmlns:a16="http://schemas.microsoft.com/office/drawing/2014/main" id="{6D25A294-C738-4FBE-9DD1-BFC211D6D2EC}"/>
                        </a:ext>
                      </a:extLst>
                    </p:cNvPr>
                    <p:cNvSpPr>
                      <a:spLocks noChangeShapeType="1"/>
                    </p:cNvSpPr>
                    <p:nvPr/>
                  </p:nvSpPr>
                  <p:spPr bwMode="auto">
                    <a:xfrm>
                      <a:off x="10887647" y="2713142"/>
                      <a:ext cx="0" cy="0"/>
                    </a:xfrm>
                    <a:prstGeom prst="lin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16" name="Freeform 1117">
                      <a:extLst>
                        <a:ext uri="{FF2B5EF4-FFF2-40B4-BE49-F238E27FC236}">
                          <a16:creationId xmlns:a16="http://schemas.microsoft.com/office/drawing/2014/main" id="{70CF1CB8-0A14-405D-97DF-AF7A9A51FF59}"/>
                        </a:ext>
                      </a:extLst>
                    </p:cNvPr>
                    <p:cNvSpPr>
                      <a:spLocks noEditPoints="1"/>
                    </p:cNvSpPr>
                    <p:nvPr/>
                  </p:nvSpPr>
                  <p:spPr bwMode="auto">
                    <a:xfrm>
                      <a:off x="10789627" y="2717115"/>
                      <a:ext cx="283462" cy="166898"/>
                    </a:xfrm>
                    <a:custGeom>
                      <a:avLst/>
                      <a:gdLst>
                        <a:gd name="T0" fmla="*/ 346 w 428"/>
                        <a:gd name="T1" fmla="*/ 84 h 252"/>
                        <a:gd name="T2" fmla="*/ 366 w 428"/>
                        <a:gd name="T3" fmla="*/ 78 h 252"/>
                        <a:gd name="T4" fmla="*/ 380 w 428"/>
                        <a:gd name="T5" fmla="*/ 56 h 252"/>
                        <a:gd name="T6" fmla="*/ 380 w 428"/>
                        <a:gd name="T7" fmla="*/ 6 h 252"/>
                        <a:gd name="T8" fmla="*/ 374 w 428"/>
                        <a:gd name="T9" fmla="*/ 0 h 252"/>
                        <a:gd name="T10" fmla="*/ 366 w 428"/>
                        <a:gd name="T11" fmla="*/ 8 h 252"/>
                        <a:gd name="T12" fmla="*/ 360 w 428"/>
                        <a:gd name="T13" fmla="*/ 62 h 252"/>
                        <a:gd name="T14" fmla="*/ 320 w 428"/>
                        <a:gd name="T15" fmla="*/ 48 h 252"/>
                        <a:gd name="T16" fmla="*/ 308 w 428"/>
                        <a:gd name="T17" fmla="*/ 30 h 252"/>
                        <a:gd name="T18" fmla="*/ 120 w 428"/>
                        <a:gd name="T19" fmla="*/ 30 h 252"/>
                        <a:gd name="T20" fmla="*/ 108 w 428"/>
                        <a:gd name="T21" fmla="*/ 68 h 252"/>
                        <a:gd name="T22" fmla="*/ 70 w 428"/>
                        <a:gd name="T23" fmla="*/ 62 h 252"/>
                        <a:gd name="T24" fmla="*/ 64 w 428"/>
                        <a:gd name="T25" fmla="*/ 8 h 252"/>
                        <a:gd name="T26" fmla="*/ 56 w 428"/>
                        <a:gd name="T27" fmla="*/ 0 h 252"/>
                        <a:gd name="T28" fmla="*/ 48 w 428"/>
                        <a:gd name="T29" fmla="*/ 6 h 252"/>
                        <a:gd name="T30" fmla="*/ 48 w 428"/>
                        <a:gd name="T31" fmla="*/ 56 h 252"/>
                        <a:gd name="T32" fmla="*/ 64 w 428"/>
                        <a:gd name="T33" fmla="*/ 78 h 252"/>
                        <a:gd name="T34" fmla="*/ 108 w 428"/>
                        <a:gd name="T35" fmla="*/ 84 h 252"/>
                        <a:gd name="T36" fmla="*/ 6 w 428"/>
                        <a:gd name="T37" fmla="*/ 116 h 252"/>
                        <a:gd name="T38" fmla="*/ 0 w 428"/>
                        <a:gd name="T39" fmla="*/ 124 h 252"/>
                        <a:gd name="T40" fmla="*/ 8 w 428"/>
                        <a:gd name="T41" fmla="*/ 132 h 252"/>
                        <a:gd name="T42" fmla="*/ 84 w 428"/>
                        <a:gd name="T43" fmla="*/ 164 h 252"/>
                        <a:gd name="T44" fmla="*/ 58 w 428"/>
                        <a:gd name="T45" fmla="*/ 174 h 252"/>
                        <a:gd name="T46" fmla="*/ 48 w 428"/>
                        <a:gd name="T47" fmla="*/ 200 h 252"/>
                        <a:gd name="T48" fmla="*/ 50 w 428"/>
                        <a:gd name="T49" fmla="*/ 244 h 252"/>
                        <a:gd name="T50" fmla="*/ 58 w 428"/>
                        <a:gd name="T51" fmla="*/ 246 h 252"/>
                        <a:gd name="T52" fmla="*/ 64 w 428"/>
                        <a:gd name="T53" fmla="*/ 200 h 252"/>
                        <a:gd name="T54" fmla="*/ 76 w 428"/>
                        <a:gd name="T55" fmla="*/ 182 h 252"/>
                        <a:gd name="T56" fmla="*/ 114 w 428"/>
                        <a:gd name="T57" fmla="*/ 194 h 252"/>
                        <a:gd name="T58" fmla="*/ 150 w 428"/>
                        <a:gd name="T59" fmla="*/ 240 h 252"/>
                        <a:gd name="T60" fmla="*/ 236 w 428"/>
                        <a:gd name="T61" fmla="*/ 252 h 252"/>
                        <a:gd name="T62" fmla="*/ 278 w 428"/>
                        <a:gd name="T63" fmla="*/ 240 h 252"/>
                        <a:gd name="T64" fmla="*/ 316 w 428"/>
                        <a:gd name="T65" fmla="*/ 194 h 252"/>
                        <a:gd name="T66" fmla="*/ 354 w 428"/>
                        <a:gd name="T67" fmla="*/ 182 h 252"/>
                        <a:gd name="T68" fmla="*/ 366 w 428"/>
                        <a:gd name="T69" fmla="*/ 238 h 252"/>
                        <a:gd name="T70" fmla="*/ 370 w 428"/>
                        <a:gd name="T71" fmla="*/ 246 h 252"/>
                        <a:gd name="T72" fmla="*/ 380 w 428"/>
                        <a:gd name="T73" fmla="*/ 244 h 252"/>
                        <a:gd name="T74" fmla="*/ 382 w 428"/>
                        <a:gd name="T75" fmla="*/ 200 h 252"/>
                        <a:gd name="T76" fmla="*/ 370 w 428"/>
                        <a:gd name="T77" fmla="*/ 174 h 252"/>
                        <a:gd name="T78" fmla="*/ 346 w 428"/>
                        <a:gd name="T79" fmla="*/ 164 h 252"/>
                        <a:gd name="T80" fmla="*/ 420 w 428"/>
                        <a:gd name="T81" fmla="*/ 132 h 252"/>
                        <a:gd name="T82" fmla="*/ 428 w 428"/>
                        <a:gd name="T83" fmla="*/ 124 h 252"/>
                        <a:gd name="T84" fmla="*/ 424 w 428"/>
                        <a:gd name="T85" fmla="*/ 116 h 252"/>
                        <a:gd name="T86" fmla="*/ 194 w 428"/>
                        <a:gd name="T87" fmla="*/ 236 h 252"/>
                        <a:gd name="T88" fmla="*/ 154 w 428"/>
                        <a:gd name="T89" fmla="*/ 224 h 252"/>
                        <a:gd name="T90" fmla="*/ 126 w 428"/>
                        <a:gd name="T91" fmla="*/ 180 h 252"/>
                        <a:gd name="T92" fmla="*/ 126 w 428"/>
                        <a:gd name="T93" fmla="*/ 46 h 252"/>
                        <a:gd name="T94" fmla="*/ 304 w 428"/>
                        <a:gd name="T95" fmla="*/ 166 h 252"/>
                        <a:gd name="T96" fmla="*/ 292 w 428"/>
                        <a:gd name="T97" fmla="*/ 206 h 252"/>
                        <a:gd name="T98" fmla="*/ 250 w 428"/>
                        <a:gd name="T99" fmla="*/ 234 h 252"/>
                        <a:gd name="T100" fmla="*/ 300 w 428"/>
                        <a:gd name="T101" fmla="*/ 44 h 252"/>
                        <a:gd name="T102" fmla="*/ 304 w 428"/>
                        <a:gd name="T103" fmla="*/ 166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28" h="252">
                          <a:moveTo>
                            <a:pt x="420" y="116"/>
                          </a:moveTo>
                          <a:lnTo>
                            <a:pt x="320" y="116"/>
                          </a:lnTo>
                          <a:lnTo>
                            <a:pt x="320" y="84"/>
                          </a:lnTo>
                          <a:lnTo>
                            <a:pt x="346" y="84"/>
                          </a:lnTo>
                          <a:lnTo>
                            <a:pt x="346" y="84"/>
                          </a:lnTo>
                          <a:lnTo>
                            <a:pt x="354" y="82"/>
                          </a:lnTo>
                          <a:lnTo>
                            <a:pt x="360" y="80"/>
                          </a:lnTo>
                          <a:lnTo>
                            <a:pt x="366" y="78"/>
                          </a:lnTo>
                          <a:lnTo>
                            <a:pt x="370" y="74"/>
                          </a:lnTo>
                          <a:lnTo>
                            <a:pt x="376" y="68"/>
                          </a:lnTo>
                          <a:lnTo>
                            <a:pt x="378" y="62"/>
                          </a:lnTo>
                          <a:lnTo>
                            <a:pt x="380" y="56"/>
                          </a:lnTo>
                          <a:lnTo>
                            <a:pt x="382" y="48"/>
                          </a:lnTo>
                          <a:lnTo>
                            <a:pt x="382" y="8"/>
                          </a:lnTo>
                          <a:lnTo>
                            <a:pt x="382" y="8"/>
                          </a:lnTo>
                          <a:lnTo>
                            <a:pt x="380" y="6"/>
                          </a:lnTo>
                          <a:lnTo>
                            <a:pt x="380" y="2"/>
                          </a:lnTo>
                          <a:lnTo>
                            <a:pt x="376" y="2"/>
                          </a:lnTo>
                          <a:lnTo>
                            <a:pt x="374" y="0"/>
                          </a:lnTo>
                          <a:lnTo>
                            <a:pt x="374" y="0"/>
                          </a:lnTo>
                          <a:lnTo>
                            <a:pt x="370" y="2"/>
                          </a:lnTo>
                          <a:lnTo>
                            <a:pt x="368" y="2"/>
                          </a:lnTo>
                          <a:lnTo>
                            <a:pt x="366" y="6"/>
                          </a:lnTo>
                          <a:lnTo>
                            <a:pt x="366" y="8"/>
                          </a:lnTo>
                          <a:lnTo>
                            <a:pt x="366" y="48"/>
                          </a:lnTo>
                          <a:lnTo>
                            <a:pt x="366" y="48"/>
                          </a:lnTo>
                          <a:lnTo>
                            <a:pt x="364" y="56"/>
                          </a:lnTo>
                          <a:lnTo>
                            <a:pt x="360" y="62"/>
                          </a:lnTo>
                          <a:lnTo>
                            <a:pt x="354" y="66"/>
                          </a:lnTo>
                          <a:lnTo>
                            <a:pt x="346" y="68"/>
                          </a:lnTo>
                          <a:lnTo>
                            <a:pt x="320" y="68"/>
                          </a:lnTo>
                          <a:lnTo>
                            <a:pt x="320" y="48"/>
                          </a:lnTo>
                          <a:lnTo>
                            <a:pt x="320" y="48"/>
                          </a:lnTo>
                          <a:lnTo>
                            <a:pt x="320" y="40"/>
                          </a:lnTo>
                          <a:lnTo>
                            <a:pt x="314" y="34"/>
                          </a:lnTo>
                          <a:lnTo>
                            <a:pt x="308" y="30"/>
                          </a:lnTo>
                          <a:lnTo>
                            <a:pt x="300" y="28"/>
                          </a:lnTo>
                          <a:lnTo>
                            <a:pt x="128" y="28"/>
                          </a:lnTo>
                          <a:lnTo>
                            <a:pt x="128" y="28"/>
                          </a:lnTo>
                          <a:lnTo>
                            <a:pt x="120" y="30"/>
                          </a:lnTo>
                          <a:lnTo>
                            <a:pt x="114" y="34"/>
                          </a:lnTo>
                          <a:lnTo>
                            <a:pt x="110" y="40"/>
                          </a:lnTo>
                          <a:lnTo>
                            <a:pt x="108" y="48"/>
                          </a:lnTo>
                          <a:lnTo>
                            <a:pt x="108" y="68"/>
                          </a:lnTo>
                          <a:lnTo>
                            <a:pt x="84" y="68"/>
                          </a:lnTo>
                          <a:lnTo>
                            <a:pt x="84" y="68"/>
                          </a:lnTo>
                          <a:lnTo>
                            <a:pt x="76" y="66"/>
                          </a:lnTo>
                          <a:lnTo>
                            <a:pt x="70" y="62"/>
                          </a:lnTo>
                          <a:lnTo>
                            <a:pt x="66" y="56"/>
                          </a:lnTo>
                          <a:lnTo>
                            <a:pt x="64" y="48"/>
                          </a:lnTo>
                          <a:lnTo>
                            <a:pt x="64" y="8"/>
                          </a:lnTo>
                          <a:lnTo>
                            <a:pt x="64" y="8"/>
                          </a:lnTo>
                          <a:lnTo>
                            <a:pt x="64" y="6"/>
                          </a:lnTo>
                          <a:lnTo>
                            <a:pt x="62" y="4"/>
                          </a:lnTo>
                          <a:lnTo>
                            <a:pt x="58" y="2"/>
                          </a:lnTo>
                          <a:lnTo>
                            <a:pt x="56" y="0"/>
                          </a:lnTo>
                          <a:lnTo>
                            <a:pt x="56" y="0"/>
                          </a:lnTo>
                          <a:lnTo>
                            <a:pt x="52" y="2"/>
                          </a:lnTo>
                          <a:lnTo>
                            <a:pt x="50" y="4"/>
                          </a:lnTo>
                          <a:lnTo>
                            <a:pt x="48" y="6"/>
                          </a:lnTo>
                          <a:lnTo>
                            <a:pt x="48" y="8"/>
                          </a:lnTo>
                          <a:lnTo>
                            <a:pt x="48" y="48"/>
                          </a:lnTo>
                          <a:lnTo>
                            <a:pt x="48" y="48"/>
                          </a:lnTo>
                          <a:lnTo>
                            <a:pt x="48" y="56"/>
                          </a:lnTo>
                          <a:lnTo>
                            <a:pt x="50" y="62"/>
                          </a:lnTo>
                          <a:lnTo>
                            <a:pt x="54" y="68"/>
                          </a:lnTo>
                          <a:lnTo>
                            <a:pt x="58" y="74"/>
                          </a:lnTo>
                          <a:lnTo>
                            <a:pt x="64" y="78"/>
                          </a:lnTo>
                          <a:lnTo>
                            <a:pt x="70" y="80"/>
                          </a:lnTo>
                          <a:lnTo>
                            <a:pt x="76" y="82"/>
                          </a:lnTo>
                          <a:lnTo>
                            <a:pt x="84" y="84"/>
                          </a:lnTo>
                          <a:lnTo>
                            <a:pt x="108" y="84"/>
                          </a:lnTo>
                          <a:lnTo>
                            <a:pt x="108" y="116"/>
                          </a:lnTo>
                          <a:lnTo>
                            <a:pt x="8" y="116"/>
                          </a:lnTo>
                          <a:lnTo>
                            <a:pt x="8" y="116"/>
                          </a:lnTo>
                          <a:lnTo>
                            <a:pt x="6" y="116"/>
                          </a:lnTo>
                          <a:lnTo>
                            <a:pt x="2" y="118"/>
                          </a:lnTo>
                          <a:lnTo>
                            <a:pt x="0" y="120"/>
                          </a:lnTo>
                          <a:lnTo>
                            <a:pt x="0" y="124"/>
                          </a:lnTo>
                          <a:lnTo>
                            <a:pt x="0" y="124"/>
                          </a:lnTo>
                          <a:lnTo>
                            <a:pt x="0" y="126"/>
                          </a:lnTo>
                          <a:lnTo>
                            <a:pt x="2" y="130"/>
                          </a:lnTo>
                          <a:lnTo>
                            <a:pt x="6" y="132"/>
                          </a:lnTo>
                          <a:lnTo>
                            <a:pt x="8" y="132"/>
                          </a:lnTo>
                          <a:lnTo>
                            <a:pt x="108" y="132"/>
                          </a:lnTo>
                          <a:lnTo>
                            <a:pt x="108" y="164"/>
                          </a:lnTo>
                          <a:lnTo>
                            <a:pt x="84" y="164"/>
                          </a:lnTo>
                          <a:lnTo>
                            <a:pt x="84" y="164"/>
                          </a:lnTo>
                          <a:lnTo>
                            <a:pt x="76" y="164"/>
                          </a:lnTo>
                          <a:lnTo>
                            <a:pt x="70" y="166"/>
                          </a:lnTo>
                          <a:lnTo>
                            <a:pt x="64" y="170"/>
                          </a:lnTo>
                          <a:lnTo>
                            <a:pt x="58" y="174"/>
                          </a:lnTo>
                          <a:lnTo>
                            <a:pt x="54" y="180"/>
                          </a:lnTo>
                          <a:lnTo>
                            <a:pt x="50" y="186"/>
                          </a:lnTo>
                          <a:lnTo>
                            <a:pt x="48" y="192"/>
                          </a:lnTo>
                          <a:lnTo>
                            <a:pt x="48" y="200"/>
                          </a:lnTo>
                          <a:lnTo>
                            <a:pt x="48" y="238"/>
                          </a:lnTo>
                          <a:lnTo>
                            <a:pt x="48" y="238"/>
                          </a:lnTo>
                          <a:lnTo>
                            <a:pt x="48" y="242"/>
                          </a:lnTo>
                          <a:lnTo>
                            <a:pt x="50" y="244"/>
                          </a:lnTo>
                          <a:lnTo>
                            <a:pt x="52" y="246"/>
                          </a:lnTo>
                          <a:lnTo>
                            <a:pt x="56" y="246"/>
                          </a:lnTo>
                          <a:lnTo>
                            <a:pt x="56" y="246"/>
                          </a:lnTo>
                          <a:lnTo>
                            <a:pt x="58" y="246"/>
                          </a:lnTo>
                          <a:lnTo>
                            <a:pt x="62" y="244"/>
                          </a:lnTo>
                          <a:lnTo>
                            <a:pt x="64" y="242"/>
                          </a:lnTo>
                          <a:lnTo>
                            <a:pt x="64" y="238"/>
                          </a:lnTo>
                          <a:lnTo>
                            <a:pt x="64" y="200"/>
                          </a:lnTo>
                          <a:lnTo>
                            <a:pt x="64" y="200"/>
                          </a:lnTo>
                          <a:lnTo>
                            <a:pt x="66" y="192"/>
                          </a:lnTo>
                          <a:lnTo>
                            <a:pt x="70" y="186"/>
                          </a:lnTo>
                          <a:lnTo>
                            <a:pt x="76" y="182"/>
                          </a:lnTo>
                          <a:lnTo>
                            <a:pt x="84" y="180"/>
                          </a:lnTo>
                          <a:lnTo>
                            <a:pt x="110" y="180"/>
                          </a:lnTo>
                          <a:lnTo>
                            <a:pt x="110" y="180"/>
                          </a:lnTo>
                          <a:lnTo>
                            <a:pt x="114" y="194"/>
                          </a:lnTo>
                          <a:lnTo>
                            <a:pt x="120" y="208"/>
                          </a:lnTo>
                          <a:lnTo>
                            <a:pt x="128" y="220"/>
                          </a:lnTo>
                          <a:lnTo>
                            <a:pt x="138" y="230"/>
                          </a:lnTo>
                          <a:lnTo>
                            <a:pt x="150" y="240"/>
                          </a:lnTo>
                          <a:lnTo>
                            <a:pt x="164" y="246"/>
                          </a:lnTo>
                          <a:lnTo>
                            <a:pt x="178" y="250"/>
                          </a:lnTo>
                          <a:lnTo>
                            <a:pt x="194" y="252"/>
                          </a:lnTo>
                          <a:lnTo>
                            <a:pt x="236" y="252"/>
                          </a:lnTo>
                          <a:lnTo>
                            <a:pt x="236" y="252"/>
                          </a:lnTo>
                          <a:lnTo>
                            <a:pt x="250" y="250"/>
                          </a:lnTo>
                          <a:lnTo>
                            <a:pt x="266" y="246"/>
                          </a:lnTo>
                          <a:lnTo>
                            <a:pt x="278" y="240"/>
                          </a:lnTo>
                          <a:lnTo>
                            <a:pt x="290" y="230"/>
                          </a:lnTo>
                          <a:lnTo>
                            <a:pt x="302" y="220"/>
                          </a:lnTo>
                          <a:lnTo>
                            <a:pt x="310" y="208"/>
                          </a:lnTo>
                          <a:lnTo>
                            <a:pt x="316" y="194"/>
                          </a:lnTo>
                          <a:lnTo>
                            <a:pt x="320" y="180"/>
                          </a:lnTo>
                          <a:lnTo>
                            <a:pt x="346" y="180"/>
                          </a:lnTo>
                          <a:lnTo>
                            <a:pt x="346" y="180"/>
                          </a:lnTo>
                          <a:lnTo>
                            <a:pt x="354" y="182"/>
                          </a:lnTo>
                          <a:lnTo>
                            <a:pt x="360" y="186"/>
                          </a:lnTo>
                          <a:lnTo>
                            <a:pt x="364" y="192"/>
                          </a:lnTo>
                          <a:lnTo>
                            <a:pt x="366" y="200"/>
                          </a:lnTo>
                          <a:lnTo>
                            <a:pt x="366" y="238"/>
                          </a:lnTo>
                          <a:lnTo>
                            <a:pt x="366" y="238"/>
                          </a:lnTo>
                          <a:lnTo>
                            <a:pt x="366" y="242"/>
                          </a:lnTo>
                          <a:lnTo>
                            <a:pt x="368" y="244"/>
                          </a:lnTo>
                          <a:lnTo>
                            <a:pt x="370" y="246"/>
                          </a:lnTo>
                          <a:lnTo>
                            <a:pt x="374" y="246"/>
                          </a:lnTo>
                          <a:lnTo>
                            <a:pt x="374" y="246"/>
                          </a:lnTo>
                          <a:lnTo>
                            <a:pt x="376" y="246"/>
                          </a:lnTo>
                          <a:lnTo>
                            <a:pt x="380" y="244"/>
                          </a:lnTo>
                          <a:lnTo>
                            <a:pt x="380" y="242"/>
                          </a:lnTo>
                          <a:lnTo>
                            <a:pt x="382" y="238"/>
                          </a:lnTo>
                          <a:lnTo>
                            <a:pt x="382" y="200"/>
                          </a:lnTo>
                          <a:lnTo>
                            <a:pt x="382" y="200"/>
                          </a:lnTo>
                          <a:lnTo>
                            <a:pt x="380" y="192"/>
                          </a:lnTo>
                          <a:lnTo>
                            <a:pt x="378" y="186"/>
                          </a:lnTo>
                          <a:lnTo>
                            <a:pt x="376" y="180"/>
                          </a:lnTo>
                          <a:lnTo>
                            <a:pt x="370" y="174"/>
                          </a:lnTo>
                          <a:lnTo>
                            <a:pt x="366" y="170"/>
                          </a:lnTo>
                          <a:lnTo>
                            <a:pt x="360" y="166"/>
                          </a:lnTo>
                          <a:lnTo>
                            <a:pt x="354" y="164"/>
                          </a:lnTo>
                          <a:lnTo>
                            <a:pt x="346" y="164"/>
                          </a:lnTo>
                          <a:lnTo>
                            <a:pt x="320" y="164"/>
                          </a:lnTo>
                          <a:lnTo>
                            <a:pt x="320" y="132"/>
                          </a:lnTo>
                          <a:lnTo>
                            <a:pt x="420" y="132"/>
                          </a:lnTo>
                          <a:lnTo>
                            <a:pt x="420" y="132"/>
                          </a:lnTo>
                          <a:lnTo>
                            <a:pt x="424" y="132"/>
                          </a:lnTo>
                          <a:lnTo>
                            <a:pt x="426" y="130"/>
                          </a:lnTo>
                          <a:lnTo>
                            <a:pt x="428" y="126"/>
                          </a:lnTo>
                          <a:lnTo>
                            <a:pt x="428" y="124"/>
                          </a:lnTo>
                          <a:lnTo>
                            <a:pt x="428" y="124"/>
                          </a:lnTo>
                          <a:lnTo>
                            <a:pt x="428" y="120"/>
                          </a:lnTo>
                          <a:lnTo>
                            <a:pt x="426" y="118"/>
                          </a:lnTo>
                          <a:lnTo>
                            <a:pt x="424" y="116"/>
                          </a:lnTo>
                          <a:lnTo>
                            <a:pt x="420" y="116"/>
                          </a:lnTo>
                          <a:lnTo>
                            <a:pt x="420" y="116"/>
                          </a:lnTo>
                          <a:close/>
                          <a:moveTo>
                            <a:pt x="206" y="236"/>
                          </a:moveTo>
                          <a:lnTo>
                            <a:pt x="194" y="236"/>
                          </a:lnTo>
                          <a:lnTo>
                            <a:pt x="194" y="236"/>
                          </a:lnTo>
                          <a:lnTo>
                            <a:pt x="180" y="234"/>
                          </a:lnTo>
                          <a:lnTo>
                            <a:pt x="166" y="230"/>
                          </a:lnTo>
                          <a:lnTo>
                            <a:pt x="154" y="224"/>
                          </a:lnTo>
                          <a:lnTo>
                            <a:pt x="144" y="216"/>
                          </a:lnTo>
                          <a:lnTo>
                            <a:pt x="136" y="206"/>
                          </a:lnTo>
                          <a:lnTo>
                            <a:pt x="130" y="194"/>
                          </a:lnTo>
                          <a:lnTo>
                            <a:pt x="126" y="180"/>
                          </a:lnTo>
                          <a:lnTo>
                            <a:pt x="124" y="166"/>
                          </a:lnTo>
                          <a:lnTo>
                            <a:pt x="124" y="48"/>
                          </a:lnTo>
                          <a:lnTo>
                            <a:pt x="124" y="48"/>
                          </a:lnTo>
                          <a:lnTo>
                            <a:pt x="126" y="46"/>
                          </a:lnTo>
                          <a:lnTo>
                            <a:pt x="130" y="44"/>
                          </a:lnTo>
                          <a:lnTo>
                            <a:pt x="206" y="44"/>
                          </a:lnTo>
                          <a:lnTo>
                            <a:pt x="206" y="236"/>
                          </a:lnTo>
                          <a:close/>
                          <a:moveTo>
                            <a:pt x="304" y="166"/>
                          </a:moveTo>
                          <a:lnTo>
                            <a:pt x="304" y="166"/>
                          </a:lnTo>
                          <a:lnTo>
                            <a:pt x="304" y="180"/>
                          </a:lnTo>
                          <a:lnTo>
                            <a:pt x="300" y="194"/>
                          </a:lnTo>
                          <a:lnTo>
                            <a:pt x="292" y="206"/>
                          </a:lnTo>
                          <a:lnTo>
                            <a:pt x="284" y="216"/>
                          </a:lnTo>
                          <a:lnTo>
                            <a:pt x="274" y="224"/>
                          </a:lnTo>
                          <a:lnTo>
                            <a:pt x="262" y="230"/>
                          </a:lnTo>
                          <a:lnTo>
                            <a:pt x="250" y="234"/>
                          </a:lnTo>
                          <a:lnTo>
                            <a:pt x="236" y="236"/>
                          </a:lnTo>
                          <a:lnTo>
                            <a:pt x="222" y="236"/>
                          </a:lnTo>
                          <a:lnTo>
                            <a:pt x="222" y="44"/>
                          </a:lnTo>
                          <a:lnTo>
                            <a:pt x="300" y="44"/>
                          </a:lnTo>
                          <a:lnTo>
                            <a:pt x="300" y="44"/>
                          </a:lnTo>
                          <a:lnTo>
                            <a:pt x="304" y="46"/>
                          </a:lnTo>
                          <a:lnTo>
                            <a:pt x="304" y="48"/>
                          </a:lnTo>
                          <a:lnTo>
                            <a:pt x="304" y="1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1408" name="Group 1407">
                    <a:extLst>
                      <a:ext uri="{FF2B5EF4-FFF2-40B4-BE49-F238E27FC236}">
                        <a16:creationId xmlns:a16="http://schemas.microsoft.com/office/drawing/2014/main" id="{745BDFC2-B036-4E41-83D2-0997C960AF0D}"/>
                      </a:ext>
                    </a:extLst>
                  </p:cNvPr>
                  <p:cNvGrpSpPr/>
                  <p:nvPr/>
                </p:nvGrpSpPr>
                <p:grpSpPr>
                  <a:xfrm rot="5400000">
                    <a:off x="61163" y="3346346"/>
                    <a:ext cx="204279" cy="154639"/>
                    <a:chOff x="10789627" y="2669430"/>
                    <a:chExt cx="283462" cy="214583"/>
                  </a:xfrm>
                  <a:grpFill/>
                </p:grpSpPr>
                <p:sp>
                  <p:nvSpPr>
                    <p:cNvPr id="1409" name="Freeform 1114">
                      <a:extLst>
                        <a:ext uri="{FF2B5EF4-FFF2-40B4-BE49-F238E27FC236}">
                          <a16:creationId xmlns:a16="http://schemas.microsoft.com/office/drawing/2014/main" id="{7B1AB42F-821B-4511-86BD-8D476139EE2D}"/>
                        </a:ext>
                      </a:extLst>
                    </p:cNvPr>
                    <p:cNvSpPr>
                      <a:spLocks noEditPoints="1"/>
                    </p:cNvSpPr>
                    <p:nvPr/>
                  </p:nvSpPr>
                  <p:spPr bwMode="auto">
                    <a:xfrm>
                      <a:off x="10887647" y="2669430"/>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 name="T116" fmla="*/ 0 w 132"/>
                        <a:gd name="T117" fmla="*/ 66 h 74"/>
                        <a:gd name="T118" fmla="*/ 0 w 132"/>
                        <a:gd name="T119"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close/>
                          <a:moveTo>
                            <a:pt x="0" y="66"/>
                          </a:moveTo>
                          <a:lnTo>
                            <a:pt x="0" y="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10" name="Freeform 1115">
                      <a:extLst>
                        <a:ext uri="{FF2B5EF4-FFF2-40B4-BE49-F238E27FC236}">
                          <a16:creationId xmlns:a16="http://schemas.microsoft.com/office/drawing/2014/main" id="{CF0A5EC7-EA2C-4C4D-95FB-FE27009213AC}"/>
                        </a:ext>
                      </a:extLst>
                    </p:cNvPr>
                    <p:cNvSpPr>
                      <a:spLocks/>
                    </p:cNvSpPr>
                    <p:nvPr/>
                  </p:nvSpPr>
                  <p:spPr bwMode="auto">
                    <a:xfrm>
                      <a:off x="10887647" y="2669430"/>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11" name="Line 1116">
                      <a:extLst>
                        <a:ext uri="{FF2B5EF4-FFF2-40B4-BE49-F238E27FC236}">
                          <a16:creationId xmlns:a16="http://schemas.microsoft.com/office/drawing/2014/main" id="{A3E36DC9-A434-4E35-93B8-AF8B6AF2CA97}"/>
                        </a:ext>
                      </a:extLst>
                    </p:cNvPr>
                    <p:cNvSpPr>
                      <a:spLocks noChangeShapeType="1"/>
                    </p:cNvSpPr>
                    <p:nvPr/>
                  </p:nvSpPr>
                  <p:spPr bwMode="auto">
                    <a:xfrm>
                      <a:off x="10887647" y="2713142"/>
                      <a:ext cx="0" cy="0"/>
                    </a:xfrm>
                    <a:prstGeom prst="lin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412" name="Freeform 1117">
                      <a:extLst>
                        <a:ext uri="{FF2B5EF4-FFF2-40B4-BE49-F238E27FC236}">
                          <a16:creationId xmlns:a16="http://schemas.microsoft.com/office/drawing/2014/main" id="{62B1612E-AB6B-4010-8952-7D892F136305}"/>
                        </a:ext>
                      </a:extLst>
                    </p:cNvPr>
                    <p:cNvSpPr>
                      <a:spLocks noEditPoints="1"/>
                    </p:cNvSpPr>
                    <p:nvPr/>
                  </p:nvSpPr>
                  <p:spPr bwMode="auto">
                    <a:xfrm>
                      <a:off x="10789627" y="2717115"/>
                      <a:ext cx="283462" cy="166898"/>
                    </a:xfrm>
                    <a:custGeom>
                      <a:avLst/>
                      <a:gdLst>
                        <a:gd name="T0" fmla="*/ 346 w 428"/>
                        <a:gd name="T1" fmla="*/ 84 h 252"/>
                        <a:gd name="T2" fmla="*/ 366 w 428"/>
                        <a:gd name="T3" fmla="*/ 78 h 252"/>
                        <a:gd name="T4" fmla="*/ 380 w 428"/>
                        <a:gd name="T5" fmla="*/ 56 h 252"/>
                        <a:gd name="T6" fmla="*/ 380 w 428"/>
                        <a:gd name="T7" fmla="*/ 6 h 252"/>
                        <a:gd name="T8" fmla="*/ 374 w 428"/>
                        <a:gd name="T9" fmla="*/ 0 h 252"/>
                        <a:gd name="T10" fmla="*/ 366 w 428"/>
                        <a:gd name="T11" fmla="*/ 8 h 252"/>
                        <a:gd name="T12" fmla="*/ 360 w 428"/>
                        <a:gd name="T13" fmla="*/ 62 h 252"/>
                        <a:gd name="T14" fmla="*/ 320 w 428"/>
                        <a:gd name="T15" fmla="*/ 48 h 252"/>
                        <a:gd name="T16" fmla="*/ 308 w 428"/>
                        <a:gd name="T17" fmla="*/ 30 h 252"/>
                        <a:gd name="T18" fmla="*/ 120 w 428"/>
                        <a:gd name="T19" fmla="*/ 30 h 252"/>
                        <a:gd name="T20" fmla="*/ 108 w 428"/>
                        <a:gd name="T21" fmla="*/ 68 h 252"/>
                        <a:gd name="T22" fmla="*/ 70 w 428"/>
                        <a:gd name="T23" fmla="*/ 62 h 252"/>
                        <a:gd name="T24" fmla="*/ 64 w 428"/>
                        <a:gd name="T25" fmla="*/ 8 h 252"/>
                        <a:gd name="T26" fmla="*/ 56 w 428"/>
                        <a:gd name="T27" fmla="*/ 0 h 252"/>
                        <a:gd name="T28" fmla="*/ 48 w 428"/>
                        <a:gd name="T29" fmla="*/ 6 h 252"/>
                        <a:gd name="T30" fmla="*/ 48 w 428"/>
                        <a:gd name="T31" fmla="*/ 56 h 252"/>
                        <a:gd name="T32" fmla="*/ 64 w 428"/>
                        <a:gd name="T33" fmla="*/ 78 h 252"/>
                        <a:gd name="T34" fmla="*/ 108 w 428"/>
                        <a:gd name="T35" fmla="*/ 84 h 252"/>
                        <a:gd name="T36" fmla="*/ 6 w 428"/>
                        <a:gd name="T37" fmla="*/ 116 h 252"/>
                        <a:gd name="T38" fmla="*/ 0 w 428"/>
                        <a:gd name="T39" fmla="*/ 124 h 252"/>
                        <a:gd name="T40" fmla="*/ 8 w 428"/>
                        <a:gd name="T41" fmla="*/ 132 h 252"/>
                        <a:gd name="T42" fmla="*/ 84 w 428"/>
                        <a:gd name="T43" fmla="*/ 164 h 252"/>
                        <a:gd name="T44" fmla="*/ 58 w 428"/>
                        <a:gd name="T45" fmla="*/ 174 h 252"/>
                        <a:gd name="T46" fmla="*/ 48 w 428"/>
                        <a:gd name="T47" fmla="*/ 200 h 252"/>
                        <a:gd name="T48" fmla="*/ 50 w 428"/>
                        <a:gd name="T49" fmla="*/ 244 h 252"/>
                        <a:gd name="T50" fmla="*/ 58 w 428"/>
                        <a:gd name="T51" fmla="*/ 246 h 252"/>
                        <a:gd name="T52" fmla="*/ 64 w 428"/>
                        <a:gd name="T53" fmla="*/ 200 h 252"/>
                        <a:gd name="T54" fmla="*/ 76 w 428"/>
                        <a:gd name="T55" fmla="*/ 182 h 252"/>
                        <a:gd name="T56" fmla="*/ 114 w 428"/>
                        <a:gd name="T57" fmla="*/ 194 h 252"/>
                        <a:gd name="T58" fmla="*/ 150 w 428"/>
                        <a:gd name="T59" fmla="*/ 240 h 252"/>
                        <a:gd name="T60" fmla="*/ 236 w 428"/>
                        <a:gd name="T61" fmla="*/ 252 h 252"/>
                        <a:gd name="T62" fmla="*/ 278 w 428"/>
                        <a:gd name="T63" fmla="*/ 240 h 252"/>
                        <a:gd name="T64" fmla="*/ 316 w 428"/>
                        <a:gd name="T65" fmla="*/ 194 h 252"/>
                        <a:gd name="T66" fmla="*/ 354 w 428"/>
                        <a:gd name="T67" fmla="*/ 182 h 252"/>
                        <a:gd name="T68" fmla="*/ 366 w 428"/>
                        <a:gd name="T69" fmla="*/ 238 h 252"/>
                        <a:gd name="T70" fmla="*/ 370 w 428"/>
                        <a:gd name="T71" fmla="*/ 246 h 252"/>
                        <a:gd name="T72" fmla="*/ 380 w 428"/>
                        <a:gd name="T73" fmla="*/ 244 h 252"/>
                        <a:gd name="T74" fmla="*/ 382 w 428"/>
                        <a:gd name="T75" fmla="*/ 200 h 252"/>
                        <a:gd name="T76" fmla="*/ 370 w 428"/>
                        <a:gd name="T77" fmla="*/ 174 h 252"/>
                        <a:gd name="T78" fmla="*/ 346 w 428"/>
                        <a:gd name="T79" fmla="*/ 164 h 252"/>
                        <a:gd name="T80" fmla="*/ 420 w 428"/>
                        <a:gd name="T81" fmla="*/ 132 h 252"/>
                        <a:gd name="T82" fmla="*/ 428 w 428"/>
                        <a:gd name="T83" fmla="*/ 124 h 252"/>
                        <a:gd name="T84" fmla="*/ 424 w 428"/>
                        <a:gd name="T85" fmla="*/ 116 h 252"/>
                        <a:gd name="T86" fmla="*/ 194 w 428"/>
                        <a:gd name="T87" fmla="*/ 236 h 252"/>
                        <a:gd name="T88" fmla="*/ 154 w 428"/>
                        <a:gd name="T89" fmla="*/ 224 h 252"/>
                        <a:gd name="T90" fmla="*/ 126 w 428"/>
                        <a:gd name="T91" fmla="*/ 180 h 252"/>
                        <a:gd name="T92" fmla="*/ 126 w 428"/>
                        <a:gd name="T93" fmla="*/ 46 h 252"/>
                        <a:gd name="T94" fmla="*/ 304 w 428"/>
                        <a:gd name="T95" fmla="*/ 166 h 252"/>
                        <a:gd name="T96" fmla="*/ 292 w 428"/>
                        <a:gd name="T97" fmla="*/ 206 h 252"/>
                        <a:gd name="T98" fmla="*/ 250 w 428"/>
                        <a:gd name="T99" fmla="*/ 234 h 252"/>
                        <a:gd name="T100" fmla="*/ 300 w 428"/>
                        <a:gd name="T101" fmla="*/ 44 h 252"/>
                        <a:gd name="T102" fmla="*/ 304 w 428"/>
                        <a:gd name="T103" fmla="*/ 166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28" h="252">
                          <a:moveTo>
                            <a:pt x="420" y="116"/>
                          </a:moveTo>
                          <a:lnTo>
                            <a:pt x="320" y="116"/>
                          </a:lnTo>
                          <a:lnTo>
                            <a:pt x="320" y="84"/>
                          </a:lnTo>
                          <a:lnTo>
                            <a:pt x="346" y="84"/>
                          </a:lnTo>
                          <a:lnTo>
                            <a:pt x="346" y="84"/>
                          </a:lnTo>
                          <a:lnTo>
                            <a:pt x="354" y="82"/>
                          </a:lnTo>
                          <a:lnTo>
                            <a:pt x="360" y="80"/>
                          </a:lnTo>
                          <a:lnTo>
                            <a:pt x="366" y="78"/>
                          </a:lnTo>
                          <a:lnTo>
                            <a:pt x="370" y="74"/>
                          </a:lnTo>
                          <a:lnTo>
                            <a:pt x="376" y="68"/>
                          </a:lnTo>
                          <a:lnTo>
                            <a:pt x="378" y="62"/>
                          </a:lnTo>
                          <a:lnTo>
                            <a:pt x="380" y="56"/>
                          </a:lnTo>
                          <a:lnTo>
                            <a:pt x="382" y="48"/>
                          </a:lnTo>
                          <a:lnTo>
                            <a:pt x="382" y="8"/>
                          </a:lnTo>
                          <a:lnTo>
                            <a:pt x="382" y="8"/>
                          </a:lnTo>
                          <a:lnTo>
                            <a:pt x="380" y="6"/>
                          </a:lnTo>
                          <a:lnTo>
                            <a:pt x="380" y="2"/>
                          </a:lnTo>
                          <a:lnTo>
                            <a:pt x="376" y="2"/>
                          </a:lnTo>
                          <a:lnTo>
                            <a:pt x="374" y="0"/>
                          </a:lnTo>
                          <a:lnTo>
                            <a:pt x="374" y="0"/>
                          </a:lnTo>
                          <a:lnTo>
                            <a:pt x="370" y="2"/>
                          </a:lnTo>
                          <a:lnTo>
                            <a:pt x="368" y="2"/>
                          </a:lnTo>
                          <a:lnTo>
                            <a:pt x="366" y="6"/>
                          </a:lnTo>
                          <a:lnTo>
                            <a:pt x="366" y="8"/>
                          </a:lnTo>
                          <a:lnTo>
                            <a:pt x="366" y="48"/>
                          </a:lnTo>
                          <a:lnTo>
                            <a:pt x="366" y="48"/>
                          </a:lnTo>
                          <a:lnTo>
                            <a:pt x="364" y="56"/>
                          </a:lnTo>
                          <a:lnTo>
                            <a:pt x="360" y="62"/>
                          </a:lnTo>
                          <a:lnTo>
                            <a:pt x="354" y="66"/>
                          </a:lnTo>
                          <a:lnTo>
                            <a:pt x="346" y="68"/>
                          </a:lnTo>
                          <a:lnTo>
                            <a:pt x="320" y="68"/>
                          </a:lnTo>
                          <a:lnTo>
                            <a:pt x="320" y="48"/>
                          </a:lnTo>
                          <a:lnTo>
                            <a:pt x="320" y="48"/>
                          </a:lnTo>
                          <a:lnTo>
                            <a:pt x="320" y="40"/>
                          </a:lnTo>
                          <a:lnTo>
                            <a:pt x="314" y="34"/>
                          </a:lnTo>
                          <a:lnTo>
                            <a:pt x="308" y="30"/>
                          </a:lnTo>
                          <a:lnTo>
                            <a:pt x="300" y="28"/>
                          </a:lnTo>
                          <a:lnTo>
                            <a:pt x="128" y="28"/>
                          </a:lnTo>
                          <a:lnTo>
                            <a:pt x="128" y="28"/>
                          </a:lnTo>
                          <a:lnTo>
                            <a:pt x="120" y="30"/>
                          </a:lnTo>
                          <a:lnTo>
                            <a:pt x="114" y="34"/>
                          </a:lnTo>
                          <a:lnTo>
                            <a:pt x="110" y="40"/>
                          </a:lnTo>
                          <a:lnTo>
                            <a:pt x="108" y="48"/>
                          </a:lnTo>
                          <a:lnTo>
                            <a:pt x="108" y="68"/>
                          </a:lnTo>
                          <a:lnTo>
                            <a:pt x="84" y="68"/>
                          </a:lnTo>
                          <a:lnTo>
                            <a:pt x="84" y="68"/>
                          </a:lnTo>
                          <a:lnTo>
                            <a:pt x="76" y="66"/>
                          </a:lnTo>
                          <a:lnTo>
                            <a:pt x="70" y="62"/>
                          </a:lnTo>
                          <a:lnTo>
                            <a:pt x="66" y="56"/>
                          </a:lnTo>
                          <a:lnTo>
                            <a:pt x="64" y="48"/>
                          </a:lnTo>
                          <a:lnTo>
                            <a:pt x="64" y="8"/>
                          </a:lnTo>
                          <a:lnTo>
                            <a:pt x="64" y="8"/>
                          </a:lnTo>
                          <a:lnTo>
                            <a:pt x="64" y="6"/>
                          </a:lnTo>
                          <a:lnTo>
                            <a:pt x="62" y="4"/>
                          </a:lnTo>
                          <a:lnTo>
                            <a:pt x="58" y="2"/>
                          </a:lnTo>
                          <a:lnTo>
                            <a:pt x="56" y="0"/>
                          </a:lnTo>
                          <a:lnTo>
                            <a:pt x="56" y="0"/>
                          </a:lnTo>
                          <a:lnTo>
                            <a:pt x="52" y="2"/>
                          </a:lnTo>
                          <a:lnTo>
                            <a:pt x="50" y="4"/>
                          </a:lnTo>
                          <a:lnTo>
                            <a:pt x="48" y="6"/>
                          </a:lnTo>
                          <a:lnTo>
                            <a:pt x="48" y="8"/>
                          </a:lnTo>
                          <a:lnTo>
                            <a:pt x="48" y="48"/>
                          </a:lnTo>
                          <a:lnTo>
                            <a:pt x="48" y="48"/>
                          </a:lnTo>
                          <a:lnTo>
                            <a:pt x="48" y="56"/>
                          </a:lnTo>
                          <a:lnTo>
                            <a:pt x="50" y="62"/>
                          </a:lnTo>
                          <a:lnTo>
                            <a:pt x="54" y="68"/>
                          </a:lnTo>
                          <a:lnTo>
                            <a:pt x="58" y="74"/>
                          </a:lnTo>
                          <a:lnTo>
                            <a:pt x="64" y="78"/>
                          </a:lnTo>
                          <a:lnTo>
                            <a:pt x="70" y="80"/>
                          </a:lnTo>
                          <a:lnTo>
                            <a:pt x="76" y="82"/>
                          </a:lnTo>
                          <a:lnTo>
                            <a:pt x="84" y="84"/>
                          </a:lnTo>
                          <a:lnTo>
                            <a:pt x="108" y="84"/>
                          </a:lnTo>
                          <a:lnTo>
                            <a:pt x="108" y="116"/>
                          </a:lnTo>
                          <a:lnTo>
                            <a:pt x="8" y="116"/>
                          </a:lnTo>
                          <a:lnTo>
                            <a:pt x="8" y="116"/>
                          </a:lnTo>
                          <a:lnTo>
                            <a:pt x="6" y="116"/>
                          </a:lnTo>
                          <a:lnTo>
                            <a:pt x="2" y="118"/>
                          </a:lnTo>
                          <a:lnTo>
                            <a:pt x="0" y="120"/>
                          </a:lnTo>
                          <a:lnTo>
                            <a:pt x="0" y="124"/>
                          </a:lnTo>
                          <a:lnTo>
                            <a:pt x="0" y="124"/>
                          </a:lnTo>
                          <a:lnTo>
                            <a:pt x="0" y="126"/>
                          </a:lnTo>
                          <a:lnTo>
                            <a:pt x="2" y="130"/>
                          </a:lnTo>
                          <a:lnTo>
                            <a:pt x="6" y="132"/>
                          </a:lnTo>
                          <a:lnTo>
                            <a:pt x="8" y="132"/>
                          </a:lnTo>
                          <a:lnTo>
                            <a:pt x="108" y="132"/>
                          </a:lnTo>
                          <a:lnTo>
                            <a:pt x="108" y="164"/>
                          </a:lnTo>
                          <a:lnTo>
                            <a:pt x="84" y="164"/>
                          </a:lnTo>
                          <a:lnTo>
                            <a:pt x="84" y="164"/>
                          </a:lnTo>
                          <a:lnTo>
                            <a:pt x="76" y="164"/>
                          </a:lnTo>
                          <a:lnTo>
                            <a:pt x="70" y="166"/>
                          </a:lnTo>
                          <a:lnTo>
                            <a:pt x="64" y="170"/>
                          </a:lnTo>
                          <a:lnTo>
                            <a:pt x="58" y="174"/>
                          </a:lnTo>
                          <a:lnTo>
                            <a:pt x="54" y="180"/>
                          </a:lnTo>
                          <a:lnTo>
                            <a:pt x="50" y="186"/>
                          </a:lnTo>
                          <a:lnTo>
                            <a:pt x="48" y="192"/>
                          </a:lnTo>
                          <a:lnTo>
                            <a:pt x="48" y="200"/>
                          </a:lnTo>
                          <a:lnTo>
                            <a:pt x="48" y="238"/>
                          </a:lnTo>
                          <a:lnTo>
                            <a:pt x="48" y="238"/>
                          </a:lnTo>
                          <a:lnTo>
                            <a:pt x="48" y="242"/>
                          </a:lnTo>
                          <a:lnTo>
                            <a:pt x="50" y="244"/>
                          </a:lnTo>
                          <a:lnTo>
                            <a:pt x="52" y="246"/>
                          </a:lnTo>
                          <a:lnTo>
                            <a:pt x="56" y="246"/>
                          </a:lnTo>
                          <a:lnTo>
                            <a:pt x="56" y="246"/>
                          </a:lnTo>
                          <a:lnTo>
                            <a:pt x="58" y="246"/>
                          </a:lnTo>
                          <a:lnTo>
                            <a:pt x="62" y="244"/>
                          </a:lnTo>
                          <a:lnTo>
                            <a:pt x="64" y="242"/>
                          </a:lnTo>
                          <a:lnTo>
                            <a:pt x="64" y="238"/>
                          </a:lnTo>
                          <a:lnTo>
                            <a:pt x="64" y="200"/>
                          </a:lnTo>
                          <a:lnTo>
                            <a:pt x="64" y="200"/>
                          </a:lnTo>
                          <a:lnTo>
                            <a:pt x="66" y="192"/>
                          </a:lnTo>
                          <a:lnTo>
                            <a:pt x="70" y="186"/>
                          </a:lnTo>
                          <a:lnTo>
                            <a:pt x="76" y="182"/>
                          </a:lnTo>
                          <a:lnTo>
                            <a:pt x="84" y="180"/>
                          </a:lnTo>
                          <a:lnTo>
                            <a:pt x="110" y="180"/>
                          </a:lnTo>
                          <a:lnTo>
                            <a:pt x="110" y="180"/>
                          </a:lnTo>
                          <a:lnTo>
                            <a:pt x="114" y="194"/>
                          </a:lnTo>
                          <a:lnTo>
                            <a:pt x="120" y="208"/>
                          </a:lnTo>
                          <a:lnTo>
                            <a:pt x="128" y="220"/>
                          </a:lnTo>
                          <a:lnTo>
                            <a:pt x="138" y="230"/>
                          </a:lnTo>
                          <a:lnTo>
                            <a:pt x="150" y="240"/>
                          </a:lnTo>
                          <a:lnTo>
                            <a:pt x="164" y="246"/>
                          </a:lnTo>
                          <a:lnTo>
                            <a:pt x="178" y="250"/>
                          </a:lnTo>
                          <a:lnTo>
                            <a:pt x="194" y="252"/>
                          </a:lnTo>
                          <a:lnTo>
                            <a:pt x="236" y="252"/>
                          </a:lnTo>
                          <a:lnTo>
                            <a:pt x="236" y="252"/>
                          </a:lnTo>
                          <a:lnTo>
                            <a:pt x="250" y="250"/>
                          </a:lnTo>
                          <a:lnTo>
                            <a:pt x="266" y="246"/>
                          </a:lnTo>
                          <a:lnTo>
                            <a:pt x="278" y="240"/>
                          </a:lnTo>
                          <a:lnTo>
                            <a:pt x="290" y="230"/>
                          </a:lnTo>
                          <a:lnTo>
                            <a:pt x="302" y="220"/>
                          </a:lnTo>
                          <a:lnTo>
                            <a:pt x="310" y="208"/>
                          </a:lnTo>
                          <a:lnTo>
                            <a:pt x="316" y="194"/>
                          </a:lnTo>
                          <a:lnTo>
                            <a:pt x="320" y="180"/>
                          </a:lnTo>
                          <a:lnTo>
                            <a:pt x="346" y="180"/>
                          </a:lnTo>
                          <a:lnTo>
                            <a:pt x="346" y="180"/>
                          </a:lnTo>
                          <a:lnTo>
                            <a:pt x="354" y="182"/>
                          </a:lnTo>
                          <a:lnTo>
                            <a:pt x="360" y="186"/>
                          </a:lnTo>
                          <a:lnTo>
                            <a:pt x="364" y="192"/>
                          </a:lnTo>
                          <a:lnTo>
                            <a:pt x="366" y="200"/>
                          </a:lnTo>
                          <a:lnTo>
                            <a:pt x="366" y="238"/>
                          </a:lnTo>
                          <a:lnTo>
                            <a:pt x="366" y="238"/>
                          </a:lnTo>
                          <a:lnTo>
                            <a:pt x="366" y="242"/>
                          </a:lnTo>
                          <a:lnTo>
                            <a:pt x="368" y="244"/>
                          </a:lnTo>
                          <a:lnTo>
                            <a:pt x="370" y="246"/>
                          </a:lnTo>
                          <a:lnTo>
                            <a:pt x="374" y="246"/>
                          </a:lnTo>
                          <a:lnTo>
                            <a:pt x="374" y="246"/>
                          </a:lnTo>
                          <a:lnTo>
                            <a:pt x="376" y="246"/>
                          </a:lnTo>
                          <a:lnTo>
                            <a:pt x="380" y="244"/>
                          </a:lnTo>
                          <a:lnTo>
                            <a:pt x="380" y="242"/>
                          </a:lnTo>
                          <a:lnTo>
                            <a:pt x="382" y="238"/>
                          </a:lnTo>
                          <a:lnTo>
                            <a:pt x="382" y="200"/>
                          </a:lnTo>
                          <a:lnTo>
                            <a:pt x="382" y="200"/>
                          </a:lnTo>
                          <a:lnTo>
                            <a:pt x="380" y="192"/>
                          </a:lnTo>
                          <a:lnTo>
                            <a:pt x="378" y="186"/>
                          </a:lnTo>
                          <a:lnTo>
                            <a:pt x="376" y="180"/>
                          </a:lnTo>
                          <a:lnTo>
                            <a:pt x="370" y="174"/>
                          </a:lnTo>
                          <a:lnTo>
                            <a:pt x="366" y="170"/>
                          </a:lnTo>
                          <a:lnTo>
                            <a:pt x="360" y="166"/>
                          </a:lnTo>
                          <a:lnTo>
                            <a:pt x="354" y="164"/>
                          </a:lnTo>
                          <a:lnTo>
                            <a:pt x="346" y="164"/>
                          </a:lnTo>
                          <a:lnTo>
                            <a:pt x="320" y="164"/>
                          </a:lnTo>
                          <a:lnTo>
                            <a:pt x="320" y="132"/>
                          </a:lnTo>
                          <a:lnTo>
                            <a:pt x="420" y="132"/>
                          </a:lnTo>
                          <a:lnTo>
                            <a:pt x="420" y="132"/>
                          </a:lnTo>
                          <a:lnTo>
                            <a:pt x="424" y="132"/>
                          </a:lnTo>
                          <a:lnTo>
                            <a:pt x="426" y="130"/>
                          </a:lnTo>
                          <a:lnTo>
                            <a:pt x="428" y="126"/>
                          </a:lnTo>
                          <a:lnTo>
                            <a:pt x="428" y="124"/>
                          </a:lnTo>
                          <a:lnTo>
                            <a:pt x="428" y="124"/>
                          </a:lnTo>
                          <a:lnTo>
                            <a:pt x="428" y="120"/>
                          </a:lnTo>
                          <a:lnTo>
                            <a:pt x="426" y="118"/>
                          </a:lnTo>
                          <a:lnTo>
                            <a:pt x="424" y="116"/>
                          </a:lnTo>
                          <a:lnTo>
                            <a:pt x="420" y="116"/>
                          </a:lnTo>
                          <a:lnTo>
                            <a:pt x="420" y="116"/>
                          </a:lnTo>
                          <a:close/>
                          <a:moveTo>
                            <a:pt x="206" y="236"/>
                          </a:moveTo>
                          <a:lnTo>
                            <a:pt x="194" y="236"/>
                          </a:lnTo>
                          <a:lnTo>
                            <a:pt x="194" y="236"/>
                          </a:lnTo>
                          <a:lnTo>
                            <a:pt x="180" y="234"/>
                          </a:lnTo>
                          <a:lnTo>
                            <a:pt x="166" y="230"/>
                          </a:lnTo>
                          <a:lnTo>
                            <a:pt x="154" y="224"/>
                          </a:lnTo>
                          <a:lnTo>
                            <a:pt x="144" y="216"/>
                          </a:lnTo>
                          <a:lnTo>
                            <a:pt x="136" y="206"/>
                          </a:lnTo>
                          <a:lnTo>
                            <a:pt x="130" y="194"/>
                          </a:lnTo>
                          <a:lnTo>
                            <a:pt x="126" y="180"/>
                          </a:lnTo>
                          <a:lnTo>
                            <a:pt x="124" y="166"/>
                          </a:lnTo>
                          <a:lnTo>
                            <a:pt x="124" y="48"/>
                          </a:lnTo>
                          <a:lnTo>
                            <a:pt x="124" y="48"/>
                          </a:lnTo>
                          <a:lnTo>
                            <a:pt x="126" y="46"/>
                          </a:lnTo>
                          <a:lnTo>
                            <a:pt x="130" y="44"/>
                          </a:lnTo>
                          <a:lnTo>
                            <a:pt x="206" y="44"/>
                          </a:lnTo>
                          <a:lnTo>
                            <a:pt x="206" y="236"/>
                          </a:lnTo>
                          <a:close/>
                          <a:moveTo>
                            <a:pt x="304" y="166"/>
                          </a:moveTo>
                          <a:lnTo>
                            <a:pt x="304" y="166"/>
                          </a:lnTo>
                          <a:lnTo>
                            <a:pt x="304" y="180"/>
                          </a:lnTo>
                          <a:lnTo>
                            <a:pt x="300" y="194"/>
                          </a:lnTo>
                          <a:lnTo>
                            <a:pt x="292" y="206"/>
                          </a:lnTo>
                          <a:lnTo>
                            <a:pt x="284" y="216"/>
                          </a:lnTo>
                          <a:lnTo>
                            <a:pt x="274" y="224"/>
                          </a:lnTo>
                          <a:lnTo>
                            <a:pt x="262" y="230"/>
                          </a:lnTo>
                          <a:lnTo>
                            <a:pt x="250" y="234"/>
                          </a:lnTo>
                          <a:lnTo>
                            <a:pt x="236" y="236"/>
                          </a:lnTo>
                          <a:lnTo>
                            <a:pt x="222" y="236"/>
                          </a:lnTo>
                          <a:lnTo>
                            <a:pt x="222" y="44"/>
                          </a:lnTo>
                          <a:lnTo>
                            <a:pt x="300" y="44"/>
                          </a:lnTo>
                          <a:lnTo>
                            <a:pt x="300" y="44"/>
                          </a:lnTo>
                          <a:lnTo>
                            <a:pt x="304" y="46"/>
                          </a:lnTo>
                          <a:lnTo>
                            <a:pt x="304" y="48"/>
                          </a:lnTo>
                          <a:lnTo>
                            <a:pt x="304" y="1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grpSp>
            </p:grpSp>
            <p:grpSp>
              <p:nvGrpSpPr>
                <p:cNvPr id="1086" name="Group 1085">
                  <a:extLst>
                    <a:ext uri="{FF2B5EF4-FFF2-40B4-BE49-F238E27FC236}">
                      <a16:creationId xmlns:a16="http://schemas.microsoft.com/office/drawing/2014/main" id="{375F3309-14DF-4305-8CE0-6A5A4949D5D3}"/>
                    </a:ext>
                  </a:extLst>
                </p:cNvPr>
                <p:cNvGrpSpPr/>
                <p:nvPr/>
              </p:nvGrpSpPr>
              <p:grpSpPr>
                <a:xfrm>
                  <a:off x="574912" y="2848817"/>
                  <a:ext cx="154639" cy="718839"/>
                  <a:chOff x="85983" y="2806966"/>
                  <a:chExt cx="154639" cy="718839"/>
                </a:xfrm>
                <a:grpFill/>
              </p:grpSpPr>
              <p:grpSp>
                <p:nvGrpSpPr>
                  <p:cNvPr id="1089" name="Group 1088">
                    <a:extLst>
                      <a:ext uri="{FF2B5EF4-FFF2-40B4-BE49-F238E27FC236}">
                        <a16:creationId xmlns:a16="http://schemas.microsoft.com/office/drawing/2014/main" id="{56BF8B8C-2071-455A-8A6A-992CB498A3FD}"/>
                      </a:ext>
                    </a:extLst>
                  </p:cNvPr>
                  <p:cNvGrpSpPr/>
                  <p:nvPr/>
                </p:nvGrpSpPr>
                <p:grpSpPr>
                  <a:xfrm rot="5400000">
                    <a:off x="61163" y="2831786"/>
                    <a:ext cx="204279" cy="154639"/>
                    <a:chOff x="10789627" y="2669430"/>
                    <a:chExt cx="283462" cy="214583"/>
                  </a:xfrm>
                  <a:grpFill/>
                </p:grpSpPr>
                <p:sp>
                  <p:nvSpPr>
                    <p:cNvPr id="1101" name="Freeform 1114">
                      <a:extLst>
                        <a:ext uri="{FF2B5EF4-FFF2-40B4-BE49-F238E27FC236}">
                          <a16:creationId xmlns:a16="http://schemas.microsoft.com/office/drawing/2014/main" id="{9011D3A4-1F46-4357-8117-253678328816}"/>
                        </a:ext>
                      </a:extLst>
                    </p:cNvPr>
                    <p:cNvSpPr>
                      <a:spLocks noEditPoints="1"/>
                    </p:cNvSpPr>
                    <p:nvPr/>
                  </p:nvSpPr>
                  <p:spPr bwMode="auto">
                    <a:xfrm>
                      <a:off x="10887647" y="2669430"/>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 name="T116" fmla="*/ 0 w 132"/>
                        <a:gd name="T117" fmla="*/ 66 h 74"/>
                        <a:gd name="T118" fmla="*/ 0 w 132"/>
                        <a:gd name="T119"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close/>
                          <a:moveTo>
                            <a:pt x="0" y="66"/>
                          </a:moveTo>
                          <a:lnTo>
                            <a:pt x="0" y="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102" name="Freeform 1115">
                      <a:extLst>
                        <a:ext uri="{FF2B5EF4-FFF2-40B4-BE49-F238E27FC236}">
                          <a16:creationId xmlns:a16="http://schemas.microsoft.com/office/drawing/2014/main" id="{3AC23AEF-4751-4A26-AA00-92716BBDF994}"/>
                        </a:ext>
                      </a:extLst>
                    </p:cNvPr>
                    <p:cNvSpPr>
                      <a:spLocks/>
                    </p:cNvSpPr>
                    <p:nvPr/>
                  </p:nvSpPr>
                  <p:spPr bwMode="auto">
                    <a:xfrm>
                      <a:off x="10887647" y="2669430"/>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103" name="Line 1116">
                      <a:extLst>
                        <a:ext uri="{FF2B5EF4-FFF2-40B4-BE49-F238E27FC236}">
                          <a16:creationId xmlns:a16="http://schemas.microsoft.com/office/drawing/2014/main" id="{FDBD6A9C-FBC9-4E14-95DF-FF6B43F16E72}"/>
                        </a:ext>
                      </a:extLst>
                    </p:cNvPr>
                    <p:cNvSpPr>
                      <a:spLocks noChangeShapeType="1"/>
                    </p:cNvSpPr>
                    <p:nvPr/>
                  </p:nvSpPr>
                  <p:spPr bwMode="auto">
                    <a:xfrm>
                      <a:off x="10887647" y="2713142"/>
                      <a:ext cx="0" cy="0"/>
                    </a:xfrm>
                    <a:prstGeom prst="lin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104" name="Freeform 1117">
                      <a:extLst>
                        <a:ext uri="{FF2B5EF4-FFF2-40B4-BE49-F238E27FC236}">
                          <a16:creationId xmlns:a16="http://schemas.microsoft.com/office/drawing/2014/main" id="{5B71272B-0648-4F1A-B835-43005C663350}"/>
                        </a:ext>
                      </a:extLst>
                    </p:cNvPr>
                    <p:cNvSpPr>
                      <a:spLocks noEditPoints="1"/>
                    </p:cNvSpPr>
                    <p:nvPr/>
                  </p:nvSpPr>
                  <p:spPr bwMode="auto">
                    <a:xfrm>
                      <a:off x="10789627" y="2717115"/>
                      <a:ext cx="283462" cy="166898"/>
                    </a:xfrm>
                    <a:custGeom>
                      <a:avLst/>
                      <a:gdLst>
                        <a:gd name="T0" fmla="*/ 346 w 428"/>
                        <a:gd name="T1" fmla="*/ 84 h 252"/>
                        <a:gd name="T2" fmla="*/ 366 w 428"/>
                        <a:gd name="T3" fmla="*/ 78 h 252"/>
                        <a:gd name="T4" fmla="*/ 380 w 428"/>
                        <a:gd name="T5" fmla="*/ 56 h 252"/>
                        <a:gd name="T6" fmla="*/ 380 w 428"/>
                        <a:gd name="T7" fmla="*/ 6 h 252"/>
                        <a:gd name="T8" fmla="*/ 374 w 428"/>
                        <a:gd name="T9" fmla="*/ 0 h 252"/>
                        <a:gd name="T10" fmla="*/ 366 w 428"/>
                        <a:gd name="T11" fmla="*/ 8 h 252"/>
                        <a:gd name="T12" fmla="*/ 360 w 428"/>
                        <a:gd name="T13" fmla="*/ 62 h 252"/>
                        <a:gd name="T14" fmla="*/ 320 w 428"/>
                        <a:gd name="T15" fmla="*/ 48 h 252"/>
                        <a:gd name="T16" fmla="*/ 308 w 428"/>
                        <a:gd name="T17" fmla="*/ 30 h 252"/>
                        <a:gd name="T18" fmla="*/ 120 w 428"/>
                        <a:gd name="T19" fmla="*/ 30 h 252"/>
                        <a:gd name="T20" fmla="*/ 108 w 428"/>
                        <a:gd name="T21" fmla="*/ 68 h 252"/>
                        <a:gd name="T22" fmla="*/ 70 w 428"/>
                        <a:gd name="T23" fmla="*/ 62 h 252"/>
                        <a:gd name="T24" fmla="*/ 64 w 428"/>
                        <a:gd name="T25" fmla="*/ 8 h 252"/>
                        <a:gd name="T26" fmla="*/ 56 w 428"/>
                        <a:gd name="T27" fmla="*/ 0 h 252"/>
                        <a:gd name="T28" fmla="*/ 48 w 428"/>
                        <a:gd name="T29" fmla="*/ 6 h 252"/>
                        <a:gd name="T30" fmla="*/ 48 w 428"/>
                        <a:gd name="T31" fmla="*/ 56 h 252"/>
                        <a:gd name="T32" fmla="*/ 64 w 428"/>
                        <a:gd name="T33" fmla="*/ 78 h 252"/>
                        <a:gd name="T34" fmla="*/ 108 w 428"/>
                        <a:gd name="T35" fmla="*/ 84 h 252"/>
                        <a:gd name="T36" fmla="*/ 6 w 428"/>
                        <a:gd name="T37" fmla="*/ 116 h 252"/>
                        <a:gd name="T38" fmla="*/ 0 w 428"/>
                        <a:gd name="T39" fmla="*/ 124 h 252"/>
                        <a:gd name="T40" fmla="*/ 8 w 428"/>
                        <a:gd name="T41" fmla="*/ 132 h 252"/>
                        <a:gd name="T42" fmla="*/ 84 w 428"/>
                        <a:gd name="T43" fmla="*/ 164 h 252"/>
                        <a:gd name="T44" fmla="*/ 58 w 428"/>
                        <a:gd name="T45" fmla="*/ 174 h 252"/>
                        <a:gd name="T46" fmla="*/ 48 w 428"/>
                        <a:gd name="T47" fmla="*/ 200 h 252"/>
                        <a:gd name="T48" fmla="*/ 50 w 428"/>
                        <a:gd name="T49" fmla="*/ 244 h 252"/>
                        <a:gd name="T50" fmla="*/ 58 w 428"/>
                        <a:gd name="T51" fmla="*/ 246 h 252"/>
                        <a:gd name="T52" fmla="*/ 64 w 428"/>
                        <a:gd name="T53" fmla="*/ 200 h 252"/>
                        <a:gd name="T54" fmla="*/ 76 w 428"/>
                        <a:gd name="T55" fmla="*/ 182 h 252"/>
                        <a:gd name="T56" fmla="*/ 114 w 428"/>
                        <a:gd name="T57" fmla="*/ 194 h 252"/>
                        <a:gd name="T58" fmla="*/ 150 w 428"/>
                        <a:gd name="T59" fmla="*/ 240 h 252"/>
                        <a:gd name="T60" fmla="*/ 236 w 428"/>
                        <a:gd name="T61" fmla="*/ 252 h 252"/>
                        <a:gd name="T62" fmla="*/ 278 w 428"/>
                        <a:gd name="T63" fmla="*/ 240 h 252"/>
                        <a:gd name="T64" fmla="*/ 316 w 428"/>
                        <a:gd name="T65" fmla="*/ 194 h 252"/>
                        <a:gd name="T66" fmla="*/ 354 w 428"/>
                        <a:gd name="T67" fmla="*/ 182 h 252"/>
                        <a:gd name="T68" fmla="*/ 366 w 428"/>
                        <a:gd name="T69" fmla="*/ 238 h 252"/>
                        <a:gd name="T70" fmla="*/ 370 w 428"/>
                        <a:gd name="T71" fmla="*/ 246 h 252"/>
                        <a:gd name="T72" fmla="*/ 380 w 428"/>
                        <a:gd name="T73" fmla="*/ 244 h 252"/>
                        <a:gd name="T74" fmla="*/ 382 w 428"/>
                        <a:gd name="T75" fmla="*/ 200 h 252"/>
                        <a:gd name="T76" fmla="*/ 370 w 428"/>
                        <a:gd name="T77" fmla="*/ 174 h 252"/>
                        <a:gd name="T78" fmla="*/ 346 w 428"/>
                        <a:gd name="T79" fmla="*/ 164 h 252"/>
                        <a:gd name="T80" fmla="*/ 420 w 428"/>
                        <a:gd name="T81" fmla="*/ 132 h 252"/>
                        <a:gd name="T82" fmla="*/ 428 w 428"/>
                        <a:gd name="T83" fmla="*/ 124 h 252"/>
                        <a:gd name="T84" fmla="*/ 424 w 428"/>
                        <a:gd name="T85" fmla="*/ 116 h 252"/>
                        <a:gd name="T86" fmla="*/ 194 w 428"/>
                        <a:gd name="T87" fmla="*/ 236 h 252"/>
                        <a:gd name="T88" fmla="*/ 154 w 428"/>
                        <a:gd name="T89" fmla="*/ 224 h 252"/>
                        <a:gd name="T90" fmla="*/ 126 w 428"/>
                        <a:gd name="T91" fmla="*/ 180 h 252"/>
                        <a:gd name="T92" fmla="*/ 126 w 428"/>
                        <a:gd name="T93" fmla="*/ 46 h 252"/>
                        <a:gd name="T94" fmla="*/ 304 w 428"/>
                        <a:gd name="T95" fmla="*/ 166 h 252"/>
                        <a:gd name="T96" fmla="*/ 292 w 428"/>
                        <a:gd name="T97" fmla="*/ 206 h 252"/>
                        <a:gd name="T98" fmla="*/ 250 w 428"/>
                        <a:gd name="T99" fmla="*/ 234 h 252"/>
                        <a:gd name="T100" fmla="*/ 300 w 428"/>
                        <a:gd name="T101" fmla="*/ 44 h 252"/>
                        <a:gd name="T102" fmla="*/ 304 w 428"/>
                        <a:gd name="T103" fmla="*/ 166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28" h="252">
                          <a:moveTo>
                            <a:pt x="420" y="116"/>
                          </a:moveTo>
                          <a:lnTo>
                            <a:pt x="320" y="116"/>
                          </a:lnTo>
                          <a:lnTo>
                            <a:pt x="320" y="84"/>
                          </a:lnTo>
                          <a:lnTo>
                            <a:pt x="346" y="84"/>
                          </a:lnTo>
                          <a:lnTo>
                            <a:pt x="346" y="84"/>
                          </a:lnTo>
                          <a:lnTo>
                            <a:pt x="354" y="82"/>
                          </a:lnTo>
                          <a:lnTo>
                            <a:pt x="360" y="80"/>
                          </a:lnTo>
                          <a:lnTo>
                            <a:pt x="366" y="78"/>
                          </a:lnTo>
                          <a:lnTo>
                            <a:pt x="370" y="74"/>
                          </a:lnTo>
                          <a:lnTo>
                            <a:pt x="376" y="68"/>
                          </a:lnTo>
                          <a:lnTo>
                            <a:pt x="378" y="62"/>
                          </a:lnTo>
                          <a:lnTo>
                            <a:pt x="380" y="56"/>
                          </a:lnTo>
                          <a:lnTo>
                            <a:pt x="382" y="48"/>
                          </a:lnTo>
                          <a:lnTo>
                            <a:pt x="382" y="8"/>
                          </a:lnTo>
                          <a:lnTo>
                            <a:pt x="382" y="8"/>
                          </a:lnTo>
                          <a:lnTo>
                            <a:pt x="380" y="6"/>
                          </a:lnTo>
                          <a:lnTo>
                            <a:pt x="380" y="2"/>
                          </a:lnTo>
                          <a:lnTo>
                            <a:pt x="376" y="2"/>
                          </a:lnTo>
                          <a:lnTo>
                            <a:pt x="374" y="0"/>
                          </a:lnTo>
                          <a:lnTo>
                            <a:pt x="374" y="0"/>
                          </a:lnTo>
                          <a:lnTo>
                            <a:pt x="370" y="2"/>
                          </a:lnTo>
                          <a:lnTo>
                            <a:pt x="368" y="2"/>
                          </a:lnTo>
                          <a:lnTo>
                            <a:pt x="366" y="6"/>
                          </a:lnTo>
                          <a:lnTo>
                            <a:pt x="366" y="8"/>
                          </a:lnTo>
                          <a:lnTo>
                            <a:pt x="366" y="48"/>
                          </a:lnTo>
                          <a:lnTo>
                            <a:pt x="366" y="48"/>
                          </a:lnTo>
                          <a:lnTo>
                            <a:pt x="364" y="56"/>
                          </a:lnTo>
                          <a:lnTo>
                            <a:pt x="360" y="62"/>
                          </a:lnTo>
                          <a:lnTo>
                            <a:pt x="354" y="66"/>
                          </a:lnTo>
                          <a:lnTo>
                            <a:pt x="346" y="68"/>
                          </a:lnTo>
                          <a:lnTo>
                            <a:pt x="320" y="68"/>
                          </a:lnTo>
                          <a:lnTo>
                            <a:pt x="320" y="48"/>
                          </a:lnTo>
                          <a:lnTo>
                            <a:pt x="320" y="48"/>
                          </a:lnTo>
                          <a:lnTo>
                            <a:pt x="320" y="40"/>
                          </a:lnTo>
                          <a:lnTo>
                            <a:pt x="314" y="34"/>
                          </a:lnTo>
                          <a:lnTo>
                            <a:pt x="308" y="30"/>
                          </a:lnTo>
                          <a:lnTo>
                            <a:pt x="300" y="28"/>
                          </a:lnTo>
                          <a:lnTo>
                            <a:pt x="128" y="28"/>
                          </a:lnTo>
                          <a:lnTo>
                            <a:pt x="128" y="28"/>
                          </a:lnTo>
                          <a:lnTo>
                            <a:pt x="120" y="30"/>
                          </a:lnTo>
                          <a:lnTo>
                            <a:pt x="114" y="34"/>
                          </a:lnTo>
                          <a:lnTo>
                            <a:pt x="110" y="40"/>
                          </a:lnTo>
                          <a:lnTo>
                            <a:pt x="108" y="48"/>
                          </a:lnTo>
                          <a:lnTo>
                            <a:pt x="108" y="68"/>
                          </a:lnTo>
                          <a:lnTo>
                            <a:pt x="84" y="68"/>
                          </a:lnTo>
                          <a:lnTo>
                            <a:pt x="84" y="68"/>
                          </a:lnTo>
                          <a:lnTo>
                            <a:pt x="76" y="66"/>
                          </a:lnTo>
                          <a:lnTo>
                            <a:pt x="70" y="62"/>
                          </a:lnTo>
                          <a:lnTo>
                            <a:pt x="66" y="56"/>
                          </a:lnTo>
                          <a:lnTo>
                            <a:pt x="64" y="48"/>
                          </a:lnTo>
                          <a:lnTo>
                            <a:pt x="64" y="8"/>
                          </a:lnTo>
                          <a:lnTo>
                            <a:pt x="64" y="8"/>
                          </a:lnTo>
                          <a:lnTo>
                            <a:pt x="64" y="6"/>
                          </a:lnTo>
                          <a:lnTo>
                            <a:pt x="62" y="4"/>
                          </a:lnTo>
                          <a:lnTo>
                            <a:pt x="58" y="2"/>
                          </a:lnTo>
                          <a:lnTo>
                            <a:pt x="56" y="0"/>
                          </a:lnTo>
                          <a:lnTo>
                            <a:pt x="56" y="0"/>
                          </a:lnTo>
                          <a:lnTo>
                            <a:pt x="52" y="2"/>
                          </a:lnTo>
                          <a:lnTo>
                            <a:pt x="50" y="4"/>
                          </a:lnTo>
                          <a:lnTo>
                            <a:pt x="48" y="6"/>
                          </a:lnTo>
                          <a:lnTo>
                            <a:pt x="48" y="8"/>
                          </a:lnTo>
                          <a:lnTo>
                            <a:pt x="48" y="48"/>
                          </a:lnTo>
                          <a:lnTo>
                            <a:pt x="48" y="48"/>
                          </a:lnTo>
                          <a:lnTo>
                            <a:pt x="48" y="56"/>
                          </a:lnTo>
                          <a:lnTo>
                            <a:pt x="50" y="62"/>
                          </a:lnTo>
                          <a:lnTo>
                            <a:pt x="54" y="68"/>
                          </a:lnTo>
                          <a:lnTo>
                            <a:pt x="58" y="74"/>
                          </a:lnTo>
                          <a:lnTo>
                            <a:pt x="64" y="78"/>
                          </a:lnTo>
                          <a:lnTo>
                            <a:pt x="70" y="80"/>
                          </a:lnTo>
                          <a:lnTo>
                            <a:pt x="76" y="82"/>
                          </a:lnTo>
                          <a:lnTo>
                            <a:pt x="84" y="84"/>
                          </a:lnTo>
                          <a:lnTo>
                            <a:pt x="108" y="84"/>
                          </a:lnTo>
                          <a:lnTo>
                            <a:pt x="108" y="116"/>
                          </a:lnTo>
                          <a:lnTo>
                            <a:pt x="8" y="116"/>
                          </a:lnTo>
                          <a:lnTo>
                            <a:pt x="8" y="116"/>
                          </a:lnTo>
                          <a:lnTo>
                            <a:pt x="6" y="116"/>
                          </a:lnTo>
                          <a:lnTo>
                            <a:pt x="2" y="118"/>
                          </a:lnTo>
                          <a:lnTo>
                            <a:pt x="0" y="120"/>
                          </a:lnTo>
                          <a:lnTo>
                            <a:pt x="0" y="124"/>
                          </a:lnTo>
                          <a:lnTo>
                            <a:pt x="0" y="124"/>
                          </a:lnTo>
                          <a:lnTo>
                            <a:pt x="0" y="126"/>
                          </a:lnTo>
                          <a:lnTo>
                            <a:pt x="2" y="130"/>
                          </a:lnTo>
                          <a:lnTo>
                            <a:pt x="6" y="132"/>
                          </a:lnTo>
                          <a:lnTo>
                            <a:pt x="8" y="132"/>
                          </a:lnTo>
                          <a:lnTo>
                            <a:pt x="108" y="132"/>
                          </a:lnTo>
                          <a:lnTo>
                            <a:pt x="108" y="164"/>
                          </a:lnTo>
                          <a:lnTo>
                            <a:pt x="84" y="164"/>
                          </a:lnTo>
                          <a:lnTo>
                            <a:pt x="84" y="164"/>
                          </a:lnTo>
                          <a:lnTo>
                            <a:pt x="76" y="164"/>
                          </a:lnTo>
                          <a:lnTo>
                            <a:pt x="70" y="166"/>
                          </a:lnTo>
                          <a:lnTo>
                            <a:pt x="64" y="170"/>
                          </a:lnTo>
                          <a:lnTo>
                            <a:pt x="58" y="174"/>
                          </a:lnTo>
                          <a:lnTo>
                            <a:pt x="54" y="180"/>
                          </a:lnTo>
                          <a:lnTo>
                            <a:pt x="50" y="186"/>
                          </a:lnTo>
                          <a:lnTo>
                            <a:pt x="48" y="192"/>
                          </a:lnTo>
                          <a:lnTo>
                            <a:pt x="48" y="200"/>
                          </a:lnTo>
                          <a:lnTo>
                            <a:pt x="48" y="238"/>
                          </a:lnTo>
                          <a:lnTo>
                            <a:pt x="48" y="238"/>
                          </a:lnTo>
                          <a:lnTo>
                            <a:pt x="48" y="242"/>
                          </a:lnTo>
                          <a:lnTo>
                            <a:pt x="50" y="244"/>
                          </a:lnTo>
                          <a:lnTo>
                            <a:pt x="52" y="246"/>
                          </a:lnTo>
                          <a:lnTo>
                            <a:pt x="56" y="246"/>
                          </a:lnTo>
                          <a:lnTo>
                            <a:pt x="56" y="246"/>
                          </a:lnTo>
                          <a:lnTo>
                            <a:pt x="58" y="246"/>
                          </a:lnTo>
                          <a:lnTo>
                            <a:pt x="62" y="244"/>
                          </a:lnTo>
                          <a:lnTo>
                            <a:pt x="64" y="242"/>
                          </a:lnTo>
                          <a:lnTo>
                            <a:pt x="64" y="238"/>
                          </a:lnTo>
                          <a:lnTo>
                            <a:pt x="64" y="200"/>
                          </a:lnTo>
                          <a:lnTo>
                            <a:pt x="64" y="200"/>
                          </a:lnTo>
                          <a:lnTo>
                            <a:pt x="66" y="192"/>
                          </a:lnTo>
                          <a:lnTo>
                            <a:pt x="70" y="186"/>
                          </a:lnTo>
                          <a:lnTo>
                            <a:pt x="76" y="182"/>
                          </a:lnTo>
                          <a:lnTo>
                            <a:pt x="84" y="180"/>
                          </a:lnTo>
                          <a:lnTo>
                            <a:pt x="110" y="180"/>
                          </a:lnTo>
                          <a:lnTo>
                            <a:pt x="110" y="180"/>
                          </a:lnTo>
                          <a:lnTo>
                            <a:pt x="114" y="194"/>
                          </a:lnTo>
                          <a:lnTo>
                            <a:pt x="120" y="208"/>
                          </a:lnTo>
                          <a:lnTo>
                            <a:pt x="128" y="220"/>
                          </a:lnTo>
                          <a:lnTo>
                            <a:pt x="138" y="230"/>
                          </a:lnTo>
                          <a:lnTo>
                            <a:pt x="150" y="240"/>
                          </a:lnTo>
                          <a:lnTo>
                            <a:pt x="164" y="246"/>
                          </a:lnTo>
                          <a:lnTo>
                            <a:pt x="178" y="250"/>
                          </a:lnTo>
                          <a:lnTo>
                            <a:pt x="194" y="252"/>
                          </a:lnTo>
                          <a:lnTo>
                            <a:pt x="236" y="252"/>
                          </a:lnTo>
                          <a:lnTo>
                            <a:pt x="236" y="252"/>
                          </a:lnTo>
                          <a:lnTo>
                            <a:pt x="250" y="250"/>
                          </a:lnTo>
                          <a:lnTo>
                            <a:pt x="266" y="246"/>
                          </a:lnTo>
                          <a:lnTo>
                            <a:pt x="278" y="240"/>
                          </a:lnTo>
                          <a:lnTo>
                            <a:pt x="290" y="230"/>
                          </a:lnTo>
                          <a:lnTo>
                            <a:pt x="302" y="220"/>
                          </a:lnTo>
                          <a:lnTo>
                            <a:pt x="310" y="208"/>
                          </a:lnTo>
                          <a:lnTo>
                            <a:pt x="316" y="194"/>
                          </a:lnTo>
                          <a:lnTo>
                            <a:pt x="320" y="180"/>
                          </a:lnTo>
                          <a:lnTo>
                            <a:pt x="346" y="180"/>
                          </a:lnTo>
                          <a:lnTo>
                            <a:pt x="346" y="180"/>
                          </a:lnTo>
                          <a:lnTo>
                            <a:pt x="354" y="182"/>
                          </a:lnTo>
                          <a:lnTo>
                            <a:pt x="360" y="186"/>
                          </a:lnTo>
                          <a:lnTo>
                            <a:pt x="364" y="192"/>
                          </a:lnTo>
                          <a:lnTo>
                            <a:pt x="366" y="200"/>
                          </a:lnTo>
                          <a:lnTo>
                            <a:pt x="366" y="238"/>
                          </a:lnTo>
                          <a:lnTo>
                            <a:pt x="366" y="238"/>
                          </a:lnTo>
                          <a:lnTo>
                            <a:pt x="366" y="242"/>
                          </a:lnTo>
                          <a:lnTo>
                            <a:pt x="368" y="244"/>
                          </a:lnTo>
                          <a:lnTo>
                            <a:pt x="370" y="246"/>
                          </a:lnTo>
                          <a:lnTo>
                            <a:pt x="374" y="246"/>
                          </a:lnTo>
                          <a:lnTo>
                            <a:pt x="374" y="246"/>
                          </a:lnTo>
                          <a:lnTo>
                            <a:pt x="376" y="246"/>
                          </a:lnTo>
                          <a:lnTo>
                            <a:pt x="380" y="244"/>
                          </a:lnTo>
                          <a:lnTo>
                            <a:pt x="380" y="242"/>
                          </a:lnTo>
                          <a:lnTo>
                            <a:pt x="382" y="238"/>
                          </a:lnTo>
                          <a:lnTo>
                            <a:pt x="382" y="200"/>
                          </a:lnTo>
                          <a:lnTo>
                            <a:pt x="382" y="200"/>
                          </a:lnTo>
                          <a:lnTo>
                            <a:pt x="380" y="192"/>
                          </a:lnTo>
                          <a:lnTo>
                            <a:pt x="378" y="186"/>
                          </a:lnTo>
                          <a:lnTo>
                            <a:pt x="376" y="180"/>
                          </a:lnTo>
                          <a:lnTo>
                            <a:pt x="370" y="174"/>
                          </a:lnTo>
                          <a:lnTo>
                            <a:pt x="366" y="170"/>
                          </a:lnTo>
                          <a:lnTo>
                            <a:pt x="360" y="166"/>
                          </a:lnTo>
                          <a:lnTo>
                            <a:pt x="354" y="164"/>
                          </a:lnTo>
                          <a:lnTo>
                            <a:pt x="346" y="164"/>
                          </a:lnTo>
                          <a:lnTo>
                            <a:pt x="320" y="164"/>
                          </a:lnTo>
                          <a:lnTo>
                            <a:pt x="320" y="132"/>
                          </a:lnTo>
                          <a:lnTo>
                            <a:pt x="420" y="132"/>
                          </a:lnTo>
                          <a:lnTo>
                            <a:pt x="420" y="132"/>
                          </a:lnTo>
                          <a:lnTo>
                            <a:pt x="424" y="132"/>
                          </a:lnTo>
                          <a:lnTo>
                            <a:pt x="426" y="130"/>
                          </a:lnTo>
                          <a:lnTo>
                            <a:pt x="428" y="126"/>
                          </a:lnTo>
                          <a:lnTo>
                            <a:pt x="428" y="124"/>
                          </a:lnTo>
                          <a:lnTo>
                            <a:pt x="428" y="124"/>
                          </a:lnTo>
                          <a:lnTo>
                            <a:pt x="428" y="120"/>
                          </a:lnTo>
                          <a:lnTo>
                            <a:pt x="426" y="118"/>
                          </a:lnTo>
                          <a:lnTo>
                            <a:pt x="424" y="116"/>
                          </a:lnTo>
                          <a:lnTo>
                            <a:pt x="420" y="116"/>
                          </a:lnTo>
                          <a:lnTo>
                            <a:pt x="420" y="116"/>
                          </a:lnTo>
                          <a:close/>
                          <a:moveTo>
                            <a:pt x="206" y="236"/>
                          </a:moveTo>
                          <a:lnTo>
                            <a:pt x="194" y="236"/>
                          </a:lnTo>
                          <a:lnTo>
                            <a:pt x="194" y="236"/>
                          </a:lnTo>
                          <a:lnTo>
                            <a:pt x="180" y="234"/>
                          </a:lnTo>
                          <a:lnTo>
                            <a:pt x="166" y="230"/>
                          </a:lnTo>
                          <a:lnTo>
                            <a:pt x="154" y="224"/>
                          </a:lnTo>
                          <a:lnTo>
                            <a:pt x="144" y="216"/>
                          </a:lnTo>
                          <a:lnTo>
                            <a:pt x="136" y="206"/>
                          </a:lnTo>
                          <a:lnTo>
                            <a:pt x="130" y="194"/>
                          </a:lnTo>
                          <a:lnTo>
                            <a:pt x="126" y="180"/>
                          </a:lnTo>
                          <a:lnTo>
                            <a:pt x="124" y="166"/>
                          </a:lnTo>
                          <a:lnTo>
                            <a:pt x="124" y="48"/>
                          </a:lnTo>
                          <a:lnTo>
                            <a:pt x="124" y="48"/>
                          </a:lnTo>
                          <a:lnTo>
                            <a:pt x="126" y="46"/>
                          </a:lnTo>
                          <a:lnTo>
                            <a:pt x="130" y="44"/>
                          </a:lnTo>
                          <a:lnTo>
                            <a:pt x="206" y="44"/>
                          </a:lnTo>
                          <a:lnTo>
                            <a:pt x="206" y="236"/>
                          </a:lnTo>
                          <a:close/>
                          <a:moveTo>
                            <a:pt x="304" y="166"/>
                          </a:moveTo>
                          <a:lnTo>
                            <a:pt x="304" y="166"/>
                          </a:lnTo>
                          <a:lnTo>
                            <a:pt x="304" y="180"/>
                          </a:lnTo>
                          <a:lnTo>
                            <a:pt x="300" y="194"/>
                          </a:lnTo>
                          <a:lnTo>
                            <a:pt x="292" y="206"/>
                          </a:lnTo>
                          <a:lnTo>
                            <a:pt x="284" y="216"/>
                          </a:lnTo>
                          <a:lnTo>
                            <a:pt x="274" y="224"/>
                          </a:lnTo>
                          <a:lnTo>
                            <a:pt x="262" y="230"/>
                          </a:lnTo>
                          <a:lnTo>
                            <a:pt x="250" y="234"/>
                          </a:lnTo>
                          <a:lnTo>
                            <a:pt x="236" y="236"/>
                          </a:lnTo>
                          <a:lnTo>
                            <a:pt x="222" y="236"/>
                          </a:lnTo>
                          <a:lnTo>
                            <a:pt x="222" y="44"/>
                          </a:lnTo>
                          <a:lnTo>
                            <a:pt x="300" y="44"/>
                          </a:lnTo>
                          <a:lnTo>
                            <a:pt x="300" y="44"/>
                          </a:lnTo>
                          <a:lnTo>
                            <a:pt x="304" y="46"/>
                          </a:lnTo>
                          <a:lnTo>
                            <a:pt x="304" y="48"/>
                          </a:lnTo>
                          <a:lnTo>
                            <a:pt x="304" y="1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1091" name="Group 1090">
                    <a:extLst>
                      <a:ext uri="{FF2B5EF4-FFF2-40B4-BE49-F238E27FC236}">
                        <a16:creationId xmlns:a16="http://schemas.microsoft.com/office/drawing/2014/main" id="{038F247B-0295-49E8-8CBF-2B901025CF43}"/>
                      </a:ext>
                    </a:extLst>
                  </p:cNvPr>
                  <p:cNvGrpSpPr/>
                  <p:nvPr/>
                </p:nvGrpSpPr>
                <p:grpSpPr>
                  <a:xfrm rot="5400000">
                    <a:off x="61163" y="3089066"/>
                    <a:ext cx="204279" cy="154639"/>
                    <a:chOff x="10789627" y="2669430"/>
                    <a:chExt cx="283462" cy="214583"/>
                  </a:xfrm>
                  <a:grpFill/>
                </p:grpSpPr>
                <p:sp>
                  <p:nvSpPr>
                    <p:cNvPr id="1097" name="Freeform 1114">
                      <a:extLst>
                        <a:ext uri="{FF2B5EF4-FFF2-40B4-BE49-F238E27FC236}">
                          <a16:creationId xmlns:a16="http://schemas.microsoft.com/office/drawing/2014/main" id="{7757ECD9-0433-4C86-A778-AE227CFA6838}"/>
                        </a:ext>
                      </a:extLst>
                    </p:cNvPr>
                    <p:cNvSpPr>
                      <a:spLocks noEditPoints="1"/>
                    </p:cNvSpPr>
                    <p:nvPr/>
                  </p:nvSpPr>
                  <p:spPr bwMode="auto">
                    <a:xfrm>
                      <a:off x="10887647" y="2669430"/>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 name="T116" fmla="*/ 0 w 132"/>
                        <a:gd name="T117" fmla="*/ 66 h 74"/>
                        <a:gd name="T118" fmla="*/ 0 w 132"/>
                        <a:gd name="T119"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close/>
                          <a:moveTo>
                            <a:pt x="0" y="66"/>
                          </a:moveTo>
                          <a:lnTo>
                            <a:pt x="0" y="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98" name="Freeform 1115">
                      <a:extLst>
                        <a:ext uri="{FF2B5EF4-FFF2-40B4-BE49-F238E27FC236}">
                          <a16:creationId xmlns:a16="http://schemas.microsoft.com/office/drawing/2014/main" id="{16485F2B-8485-480E-9740-29C8C2C31515}"/>
                        </a:ext>
                      </a:extLst>
                    </p:cNvPr>
                    <p:cNvSpPr>
                      <a:spLocks/>
                    </p:cNvSpPr>
                    <p:nvPr/>
                  </p:nvSpPr>
                  <p:spPr bwMode="auto">
                    <a:xfrm>
                      <a:off x="10887647" y="2669430"/>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99" name="Line 1116">
                      <a:extLst>
                        <a:ext uri="{FF2B5EF4-FFF2-40B4-BE49-F238E27FC236}">
                          <a16:creationId xmlns:a16="http://schemas.microsoft.com/office/drawing/2014/main" id="{766C25B9-6255-49D6-9EF7-B9C44E239EED}"/>
                        </a:ext>
                      </a:extLst>
                    </p:cNvPr>
                    <p:cNvSpPr>
                      <a:spLocks noChangeShapeType="1"/>
                    </p:cNvSpPr>
                    <p:nvPr/>
                  </p:nvSpPr>
                  <p:spPr bwMode="auto">
                    <a:xfrm>
                      <a:off x="10887647" y="2713142"/>
                      <a:ext cx="0" cy="0"/>
                    </a:xfrm>
                    <a:prstGeom prst="lin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100" name="Freeform 1117">
                      <a:extLst>
                        <a:ext uri="{FF2B5EF4-FFF2-40B4-BE49-F238E27FC236}">
                          <a16:creationId xmlns:a16="http://schemas.microsoft.com/office/drawing/2014/main" id="{31CEB893-9843-4D4E-B0E1-6D61A7192385}"/>
                        </a:ext>
                      </a:extLst>
                    </p:cNvPr>
                    <p:cNvSpPr>
                      <a:spLocks noEditPoints="1"/>
                    </p:cNvSpPr>
                    <p:nvPr/>
                  </p:nvSpPr>
                  <p:spPr bwMode="auto">
                    <a:xfrm>
                      <a:off x="10789627" y="2717115"/>
                      <a:ext cx="283462" cy="166898"/>
                    </a:xfrm>
                    <a:custGeom>
                      <a:avLst/>
                      <a:gdLst>
                        <a:gd name="T0" fmla="*/ 346 w 428"/>
                        <a:gd name="T1" fmla="*/ 84 h 252"/>
                        <a:gd name="T2" fmla="*/ 366 w 428"/>
                        <a:gd name="T3" fmla="*/ 78 h 252"/>
                        <a:gd name="T4" fmla="*/ 380 w 428"/>
                        <a:gd name="T5" fmla="*/ 56 h 252"/>
                        <a:gd name="T6" fmla="*/ 380 w 428"/>
                        <a:gd name="T7" fmla="*/ 6 h 252"/>
                        <a:gd name="T8" fmla="*/ 374 w 428"/>
                        <a:gd name="T9" fmla="*/ 0 h 252"/>
                        <a:gd name="T10" fmla="*/ 366 w 428"/>
                        <a:gd name="T11" fmla="*/ 8 h 252"/>
                        <a:gd name="T12" fmla="*/ 360 w 428"/>
                        <a:gd name="T13" fmla="*/ 62 h 252"/>
                        <a:gd name="T14" fmla="*/ 320 w 428"/>
                        <a:gd name="T15" fmla="*/ 48 h 252"/>
                        <a:gd name="T16" fmla="*/ 308 w 428"/>
                        <a:gd name="T17" fmla="*/ 30 h 252"/>
                        <a:gd name="T18" fmla="*/ 120 w 428"/>
                        <a:gd name="T19" fmla="*/ 30 h 252"/>
                        <a:gd name="T20" fmla="*/ 108 w 428"/>
                        <a:gd name="T21" fmla="*/ 68 h 252"/>
                        <a:gd name="T22" fmla="*/ 70 w 428"/>
                        <a:gd name="T23" fmla="*/ 62 h 252"/>
                        <a:gd name="T24" fmla="*/ 64 w 428"/>
                        <a:gd name="T25" fmla="*/ 8 h 252"/>
                        <a:gd name="T26" fmla="*/ 56 w 428"/>
                        <a:gd name="T27" fmla="*/ 0 h 252"/>
                        <a:gd name="T28" fmla="*/ 48 w 428"/>
                        <a:gd name="T29" fmla="*/ 6 h 252"/>
                        <a:gd name="T30" fmla="*/ 48 w 428"/>
                        <a:gd name="T31" fmla="*/ 56 h 252"/>
                        <a:gd name="T32" fmla="*/ 64 w 428"/>
                        <a:gd name="T33" fmla="*/ 78 h 252"/>
                        <a:gd name="T34" fmla="*/ 108 w 428"/>
                        <a:gd name="T35" fmla="*/ 84 h 252"/>
                        <a:gd name="T36" fmla="*/ 6 w 428"/>
                        <a:gd name="T37" fmla="*/ 116 h 252"/>
                        <a:gd name="T38" fmla="*/ 0 w 428"/>
                        <a:gd name="T39" fmla="*/ 124 h 252"/>
                        <a:gd name="T40" fmla="*/ 8 w 428"/>
                        <a:gd name="T41" fmla="*/ 132 h 252"/>
                        <a:gd name="T42" fmla="*/ 84 w 428"/>
                        <a:gd name="T43" fmla="*/ 164 h 252"/>
                        <a:gd name="T44" fmla="*/ 58 w 428"/>
                        <a:gd name="T45" fmla="*/ 174 h 252"/>
                        <a:gd name="T46" fmla="*/ 48 w 428"/>
                        <a:gd name="T47" fmla="*/ 200 h 252"/>
                        <a:gd name="T48" fmla="*/ 50 w 428"/>
                        <a:gd name="T49" fmla="*/ 244 h 252"/>
                        <a:gd name="T50" fmla="*/ 58 w 428"/>
                        <a:gd name="T51" fmla="*/ 246 h 252"/>
                        <a:gd name="T52" fmla="*/ 64 w 428"/>
                        <a:gd name="T53" fmla="*/ 200 h 252"/>
                        <a:gd name="T54" fmla="*/ 76 w 428"/>
                        <a:gd name="T55" fmla="*/ 182 h 252"/>
                        <a:gd name="T56" fmla="*/ 114 w 428"/>
                        <a:gd name="T57" fmla="*/ 194 h 252"/>
                        <a:gd name="T58" fmla="*/ 150 w 428"/>
                        <a:gd name="T59" fmla="*/ 240 h 252"/>
                        <a:gd name="T60" fmla="*/ 236 w 428"/>
                        <a:gd name="T61" fmla="*/ 252 h 252"/>
                        <a:gd name="T62" fmla="*/ 278 w 428"/>
                        <a:gd name="T63" fmla="*/ 240 h 252"/>
                        <a:gd name="T64" fmla="*/ 316 w 428"/>
                        <a:gd name="T65" fmla="*/ 194 h 252"/>
                        <a:gd name="T66" fmla="*/ 354 w 428"/>
                        <a:gd name="T67" fmla="*/ 182 h 252"/>
                        <a:gd name="T68" fmla="*/ 366 w 428"/>
                        <a:gd name="T69" fmla="*/ 238 h 252"/>
                        <a:gd name="T70" fmla="*/ 370 w 428"/>
                        <a:gd name="T71" fmla="*/ 246 h 252"/>
                        <a:gd name="T72" fmla="*/ 380 w 428"/>
                        <a:gd name="T73" fmla="*/ 244 h 252"/>
                        <a:gd name="T74" fmla="*/ 382 w 428"/>
                        <a:gd name="T75" fmla="*/ 200 h 252"/>
                        <a:gd name="T76" fmla="*/ 370 w 428"/>
                        <a:gd name="T77" fmla="*/ 174 h 252"/>
                        <a:gd name="T78" fmla="*/ 346 w 428"/>
                        <a:gd name="T79" fmla="*/ 164 h 252"/>
                        <a:gd name="T80" fmla="*/ 420 w 428"/>
                        <a:gd name="T81" fmla="*/ 132 h 252"/>
                        <a:gd name="T82" fmla="*/ 428 w 428"/>
                        <a:gd name="T83" fmla="*/ 124 h 252"/>
                        <a:gd name="T84" fmla="*/ 424 w 428"/>
                        <a:gd name="T85" fmla="*/ 116 h 252"/>
                        <a:gd name="T86" fmla="*/ 194 w 428"/>
                        <a:gd name="T87" fmla="*/ 236 h 252"/>
                        <a:gd name="T88" fmla="*/ 154 w 428"/>
                        <a:gd name="T89" fmla="*/ 224 h 252"/>
                        <a:gd name="T90" fmla="*/ 126 w 428"/>
                        <a:gd name="T91" fmla="*/ 180 h 252"/>
                        <a:gd name="T92" fmla="*/ 126 w 428"/>
                        <a:gd name="T93" fmla="*/ 46 h 252"/>
                        <a:gd name="T94" fmla="*/ 304 w 428"/>
                        <a:gd name="T95" fmla="*/ 166 h 252"/>
                        <a:gd name="T96" fmla="*/ 292 w 428"/>
                        <a:gd name="T97" fmla="*/ 206 h 252"/>
                        <a:gd name="T98" fmla="*/ 250 w 428"/>
                        <a:gd name="T99" fmla="*/ 234 h 252"/>
                        <a:gd name="T100" fmla="*/ 300 w 428"/>
                        <a:gd name="T101" fmla="*/ 44 h 252"/>
                        <a:gd name="T102" fmla="*/ 304 w 428"/>
                        <a:gd name="T103" fmla="*/ 166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28" h="252">
                          <a:moveTo>
                            <a:pt x="420" y="116"/>
                          </a:moveTo>
                          <a:lnTo>
                            <a:pt x="320" y="116"/>
                          </a:lnTo>
                          <a:lnTo>
                            <a:pt x="320" y="84"/>
                          </a:lnTo>
                          <a:lnTo>
                            <a:pt x="346" y="84"/>
                          </a:lnTo>
                          <a:lnTo>
                            <a:pt x="346" y="84"/>
                          </a:lnTo>
                          <a:lnTo>
                            <a:pt x="354" y="82"/>
                          </a:lnTo>
                          <a:lnTo>
                            <a:pt x="360" y="80"/>
                          </a:lnTo>
                          <a:lnTo>
                            <a:pt x="366" y="78"/>
                          </a:lnTo>
                          <a:lnTo>
                            <a:pt x="370" y="74"/>
                          </a:lnTo>
                          <a:lnTo>
                            <a:pt x="376" y="68"/>
                          </a:lnTo>
                          <a:lnTo>
                            <a:pt x="378" y="62"/>
                          </a:lnTo>
                          <a:lnTo>
                            <a:pt x="380" y="56"/>
                          </a:lnTo>
                          <a:lnTo>
                            <a:pt x="382" y="48"/>
                          </a:lnTo>
                          <a:lnTo>
                            <a:pt x="382" y="8"/>
                          </a:lnTo>
                          <a:lnTo>
                            <a:pt x="382" y="8"/>
                          </a:lnTo>
                          <a:lnTo>
                            <a:pt x="380" y="6"/>
                          </a:lnTo>
                          <a:lnTo>
                            <a:pt x="380" y="2"/>
                          </a:lnTo>
                          <a:lnTo>
                            <a:pt x="376" y="2"/>
                          </a:lnTo>
                          <a:lnTo>
                            <a:pt x="374" y="0"/>
                          </a:lnTo>
                          <a:lnTo>
                            <a:pt x="374" y="0"/>
                          </a:lnTo>
                          <a:lnTo>
                            <a:pt x="370" y="2"/>
                          </a:lnTo>
                          <a:lnTo>
                            <a:pt x="368" y="2"/>
                          </a:lnTo>
                          <a:lnTo>
                            <a:pt x="366" y="6"/>
                          </a:lnTo>
                          <a:lnTo>
                            <a:pt x="366" y="8"/>
                          </a:lnTo>
                          <a:lnTo>
                            <a:pt x="366" y="48"/>
                          </a:lnTo>
                          <a:lnTo>
                            <a:pt x="366" y="48"/>
                          </a:lnTo>
                          <a:lnTo>
                            <a:pt x="364" y="56"/>
                          </a:lnTo>
                          <a:lnTo>
                            <a:pt x="360" y="62"/>
                          </a:lnTo>
                          <a:lnTo>
                            <a:pt x="354" y="66"/>
                          </a:lnTo>
                          <a:lnTo>
                            <a:pt x="346" y="68"/>
                          </a:lnTo>
                          <a:lnTo>
                            <a:pt x="320" y="68"/>
                          </a:lnTo>
                          <a:lnTo>
                            <a:pt x="320" y="48"/>
                          </a:lnTo>
                          <a:lnTo>
                            <a:pt x="320" y="48"/>
                          </a:lnTo>
                          <a:lnTo>
                            <a:pt x="320" y="40"/>
                          </a:lnTo>
                          <a:lnTo>
                            <a:pt x="314" y="34"/>
                          </a:lnTo>
                          <a:lnTo>
                            <a:pt x="308" y="30"/>
                          </a:lnTo>
                          <a:lnTo>
                            <a:pt x="300" y="28"/>
                          </a:lnTo>
                          <a:lnTo>
                            <a:pt x="128" y="28"/>
                          </a:lnTo>
                          <a:lnTo>
                            <a:pt x="128" y="28"/>
                          </a:lnTo>
                          <a:lnTo>
                            <a:pt x="120" y="30"/>
                          </a:lnTo>
                          <a:lnTo>
                            <a:pt x="114" y="34"/>
                          </a:lnTo>
                          <a:lnTo>
                            <a:pt x="110" y="40"/>
                          </a:lnTo>
                          <a:lnTo>
                            <a:pt x="108" y="48"/>
                          </a:lnTo>
                          <a:lnTo>
                            <a:pt x="108" y="68"/>
                          </a:lnTo>
                          <a:lnTo>
                            <a:pt x="84" y="68"/>
                          </a:lnTo>
                          <a:lnTo>
                            <a:pt x="84" y="68"/>
                          </a:lnTo>
                          <a:lnTo>
                            <a:pt x="76" y="66"/>
                          </a:lnTo>
                          <a:lnTo>
                            <a:pt x="70" y="62"/>
                          </a:lnTo>
                          <a:lnTo>
                            <a:pt x="66" y="56"/>
                          </a:lnTo>
                          <a:lnTo>
                            <a:pt x="64" y="48"/>
                          </a:lnTo>
                          <a:lnTo>
                            <a:pt x="64" y="8"/>
                          </a:lnTo>
                          <a:lnTo>
                            <a:pt x="64" y="8"/>
                          </a:lnTo>
                          <a:lnTo>
                            <a:pt x="64" y="6"/>
                          </a:lnTo>
                          <a:lnTo>
                            <a:pt x="62" y="4"/>
                          </a:lnTo>
                          <a:lnTo>
                            <a:pt x="58" y="2"/>
                          </a:lnTo>
                          <a:lnTo>
                            <a:pt x="56" y="0"/>
                          </a:lnTo>
                          <a:lnTo>
                            <a:pt x="56" y="0"/>
                          </a:lnTo>
                          <a:lnTo>
                            <a:pt x="52" y="2"/>
                          </a:lnTo>
                          <a:lnTo>
                            <a:pt x="50" y="4"/>
                          </a:lnTo>
                          <a:lnTo>
                            <a:pt x="48" y="6"/>
                          </a:lnTo>
                          <a:lnTo>
                            <a:pt x="48" y="8"/>
                          </a:lnTo>
                          <a:lnTo>
                            <a:pt x="48" y="48"/>
                          </a:lnTo>
                          <a:lnTo>
                            <a:pt x="48" y="48"/>
                          </a:lnTo>
                          <a:lnTo>
                            <a:pt x="48" y="56"/>
                          </a:lnTo>
                          <a:lnTo>
                            <a:pt x="50" y="62"/>
                          </a:lnTo>
                          <a:lnTo>
                            <a:pt x="54" y="68"/>
                          </a:lnTo>
                          <a:lnTo>
                            <a:pt x="58" y="74"/>
                          </a:lnTo>
                          <a:lnTo>
                            <a:pt x="64" y="78"/>
                          </a:lnTo>
                          <a:lnTo>
                            <a:pt x="70" y="80"/>
                          </a:lnTo>
                          <a:lnTo>
                            <a:pt x="76" y="82"/>
                          </a:lnTo>
                          <a:lnTo>
                            <a:pt x="84" y="84"/>
                          </a:lnTo>
                          <a:lnTo>
                            <a:pt x="108" y="84"/>
                          </a:lnTo>
                          <a:lnTo>
                            <a:pt x="108" y="116"/>
                          </a:lnTo>
                          <a:lnTo>
                            <a:pt x="8" y="116"/>
                          </a:lnTo>
                          <a:lnTo>
                            <a:pt x="8" y="116"/>
                          </a:lnTo>
                          <a:lnTo>
                            <a:pt x="6" y="116"/>
                          </a:lnTo>
                          <a:lnTo>
                            <a:pt x="2" y="118"/>
                          </a:lnTo>
                          <a:lnTo>
                            <a:pt x="0" y="120"/>
                          </a:lnTo>
                          <a:lnTo>
                            <a:pt x="0" y="124"/>
                          </a:lnTo>
                          <a:lnTo>
                            <a:pt x="0" y="124"/>
                          </a:lnTo>
                          <a:lnTo>
                            <a:pt x="0" y="126"/>
                          </a:lnTo>
                          <a:lnTo>
                            <a:pt x="2" y="130"/>
                          </a:lnTo>
                          <a:lnTo>
                            <a:pt x="6" y="132"/>
                          </a:lnTo>
                          <a:lnTo>
                            <a:pt x="8" y="132"/>
                          </a:lnTo>
                          <a:lnTo>
                            <a:pt x="108" y="132"/>
                          </a:lnTo>
                          <a:lnTo>
                            <a:pt x="108" y="164"/>
                          </a:lnTo>
                          <a:lnTo>
                            <a:pt x="84" y="164"/>
                          </a:lnTo>
                          <a:lnTo>
                            <a:pt x="84" y="164"/>
                          </a:lnTo>
                          <a:lnTo>
                            <a:pt x="76" y="164"/>
                          </a:lnTo>
                          <a:lnTo>
                            <a:pt x="70" y="166"/>
                          </a:lnTo>
                          <a:lnTo>
                            <a:pt x="64" y="170"/>
                          </a:lnTo>
                          <a:lnTo>
                            <a:pt x="58" y="174"/>
                          </a:lnTo>
                          <a:lnTo>
                            <a:pt x="54" y="180"/>
                          </a:lnTo>
                          <a:lnTo>
                            <a:pt x="50" y="186"/>
                          </a:lnTo>
                          <a:lnTo>
                            <a:pt x="48" y="192"/>
                          </a:lnTo>
                          <a:lnTo>
                            <a:pt x="48" y="200"/>
                          </a:lnTo>
                          <a:lnTo>
                            <a:pt x="48" y="238"/>
                          </a:lnTo>
                          <a:lnTo>
                            <a:pt x="48" y="238"/>
                          </a:lnTo>
                          <a:lnTo>
                            <a:pt x="48" y="242"/>
                          </a:lnTo>
                          <a:lnTo>
                            <a:pt x="50" y="244"/>
                          </a:lnTo>
                          <a:lnTo>
                            <a:pt x="52" y="246"/>
                          </a:lnTo>
                          <a:lnTo>
                            <a:pt x="56" y="246"/>
                          </a:lnTo>
                          <a:lnTo>
                            <a:pt x="56" y="246"/>
                          </a:lnTo>
                          <a:lnTo>
                            <a:pt x="58" y="246"/>
                          </a:lnTo>
                          <a:lnTo>
                            <a:pt x="62" y="244"/>
                          </a:lnTo>
                          <a:lnTo>
                            <a:pt x="64" y="242"/>
                          </a:lnTo>
                          <a:lnTo>
                            <a:pt x="64" y="238"/>
                          </a:lnTo>
                          <a:lnTo>
                            <a:pt x="64" y="200"/>
                          </a:lnTo>
                          <a:lnTo>
                            <a:pt x="64" y="200"/>
                          </a:lnTo>
                          <a:lnTo>
                            <a:pt x="66" y="192"/>
                          </a:lnTo>
                          <a:lnTo>
                            <a:pt x="70" y="186"/>
                          </a:lnTo>
                          <a:lnTo>
                            <a:pt x="76" y="182"/>
                          </a:lnTo>
                          <a:lnTo>
                            <a:pt x="84" y="180"/>
                          </a:lnTo>
                          <a:lnTo>
                            <a:pt x="110" y="180"/>
                          </a:lnTo>
                          <a:lnTo>
                            <a:pt x="110" y="180"/>
                          </a:lnTo>
                          <a:lnTo>
                            <a:pt x="114" y="194"/>
                          </a:lnTo>
                          <a:lnTo>
                            <a:pt x="120" y="208"/>
                          </a:lnTo>
                          <a:lnTo>
                            <a:pt x="128" y="220"/>
                          </a:lnTo>
                          <a:lnTo>
                            <a:pt x="138" y="230"/>
                          </a:lnTo>
                          <a:lnTo>
                            <a:pt x="150" y="240"/>
                          </a:lnTo>
                          <a:lnTo>
                            <a:pt x="164" y="246"/>
                          </a:lnTo>
                          <a:lnTo>
                            <a:pt x="178" y="250"/>
                          </a:lnTo>
                          <a:lnTo>
                            <a:pt x="194" y="252"/>
                          </a:lnTo>
                          <a:lnTo>
                            <a:pt x="236" y="252"/>
                          </a:lnTo>
                          <a:lnTo>
                            <a:pt x="236" y="252"/>
                          </a:lnTo>
                          <a:lnTo>
                            <a:pt x="250" y="250"/>
                          </a:lnTo>
                          <a:lnTo>
                            <a:pt x="266" y="246"/>
                          </a:lnTo>
                          <a:lnTo>
                            <a:pt x="278" y="240"/>
                          </a:lnTo>
                          <a:lnTo>
                            <a:pt x="290" y="230"/>
                          </a:lnTo>
                          <a:lnTo>
                            <a:pt x="302" y="220"/>
                          </a:lnTo>
                          <a:lnTo>
                            <a:pt x="310" y="208"/>
                          </a:lnTo>
                          <a:lnTo>
                            <a:pt x="316" y="194"/>
                          </a:lnTo>
                          <a:lnTo>
                            <a:pt x="320" y="180"/>
                          </a:lnTo>
                          <a:lnTo>
                            <a:pt x="346" y="180"/>
                          </a:lnTo>
                          <a:lnTo>
                            <a:pt x="346" y="180"/>
                          </a:lnTo>
                          <a:lnTo>
                            <a:pt x="354" y="182"/>
                          </a:lnTo>
                          <a:lnTo>
                            <a:pt x="360" y="186"/>
                          </a:lnTo>
                          <a:lnTo>
                            <a:pt x="364" y="192"/>
                          </a:lnTo>
                          <a:lnTo>
                            <a:pt x="366" y="200"/>
                          </a:lnTo>
                          <a:lnTo>
                            <a:pt x="366" y="238"/>
                          </a:lnTo>
                          <a:lnTo>
                            <a:pt x="366" y="238"/>
                          </a:lnTo>
                          <a:lnTo>
                            <a:pt x="366" y="242"/>
                          </a:lnTo>
                          <a:lnTo>
                            <a:pt x="368" y="244"/>
                          </a:lnTo>
                          <a:lnTo>
                            <a:pt x="370" y="246"/>
                          </a:lnTo>
                          <a:lnTo>
                            <a:pt x="374" y="246"/>
                          </a:lnTo>
                          <a:lnTo>
                            <a:pt x="374" y="246"/>
                          </a:lnTo>
                          <a:lnTo>
                            <a:pt x="376" y="246"/>
                          </a:lnTo>
                          <a:lnTo>
                            <a:pt x="380" y="244"/>
                          </a:lnTo>
                          <a:lnTo>
                            <a:pt x="380" y="242"/>
                          </a:lnTo>
                          <a:lnTo>
                            <a:pt x="382" y="238"/>
                          </a:lnTo>
                          <a:lnTo>
                            <a:pt x="382" y="200"/>
                          </a:lnTo>
                          <a:lnTo>
                            <a:pt x="382" y="200"/>
                          </a:lnTo>
                          <a:lnTo>
                            <a:pt x="380" y="192"/>
                          </a:lnTo>
                          <a:lnTo>
                            <a:pt x="378" y="186"/>
                          </a:lnTo>
                          <a:lnTo>
                            <a:pt x="376" y="180"/>
                          </a:lnTo>
                          <a:lnTo>
                            <a:pt x="370" y="174"/>
                          </a:lnTo>
                          <a:lnTo>
                            <a:pt x="366" y="170"/>
                          </a:lnTo>
                          <a:lnTo>
                            <a:pt x="360" y="166"/>
                          </a:lnTo>
                          <a:lnTo>
                            <a:pt x="354" y="164"/>
                          </a:lnTo>
                          <a:lnTo>
                            <a:pt x="346" y="164"/>
                          </a:lnTo>
                          <a:lnTo>
                            <a:pt x="320" y="164"/>
                          </a:lnTo>
                          <a:lnTo>
                            <a:pt x="320" y="132"/>
                          </a:lnTo>
                          <a:lnTo>
                            <a:pt x="420" y="132"/>
                          </a:lnTo>
                          <a:lnTo>
                            <a:pt x="420" y="132"/>
                          </a:lnTo>
                          <a:lnTo>
                            <a:pt x="424" y="132"/>
                          </a:lnTo>
                          <a:lnTo>
                            <a:pt x="426" y="130"/>
                          </a:lnTo>
                          <a:lnTo>
                            <a:pt x="428" y="126"/>
                          </a:lnTo>
                          <a:lnTo>
                            <a:pt x="428" y="124"/>
                          </a:lnTo>
                          <a:lnTo>
                            <a:pt x="428" y="124"/>
                          </a:lnTo>
                          <a:lnTo>
                            <a:pt x="428" y="120"/>
                          </a:lnTo>
                          <a:lnTo>
                            <a:pt x="426" y="118"/>
                          </a:lnTo>
                          <a:lnTo>
                            <a:pt x="424" y="116"/>
                          </a:lnTo>
                          <a:lnTo>
                            <a:pt x="420" y="116"/>
                          </a:lnTo>
                          <a:lnTo>
                            <a:pt x="420" y="116"/>
                          </a:lnTo>
                          <a:close/>
                          <a:moveTo>
                            <a:pt x="206" y="236"/>
                          </a:moveTo>
                          <a:lnTo>
                            <a:pt x="194" y="236"/>
                          </a:lnTo>
                          <a:lnTo>
                            <a:pt x="194" y="236"/>
                          </a:lnTo>
                          <a:lnTo>
                            <a:pt x="180" y="234"/>
                          </a:lnTo>
                          <a:lnTo>
                            <a:pt x="166" y="230"/>
                          </a:lnTo>
                          <a:lnTo>
                            <a:pt x="154" y="224"/>
                          </a:lnTo>
                          <a:lnTo>
                            <a:pt x="144" y="216"/>
                          </a:lnTo>
                          <a:lnTo>
                            <a:pt x="136" y="206"/>
                          </a:lnTo>
                          <a:lnTo>
                            <a:pt x="130" y="194"/>
                          </a:lnTo>
                          <a:lnTo>
                            <a:pt x="126" y="180"/>
                          </a:lnTo>
                          <a:lnTo>
                            <a:pt x="124" y="166"/>
                          </a:lnTo>
                          <a:lnTo>
                            <a:pt x="124" y="48"/>
                          </a:lnTo>
                          <a:lnTo>
                            <a:pt x="124" y="48"/>
                          </a:lnTo>
                          <a:lnTo>
                            <a:pt x="126" y="46"/>
                          </a:lnTo>
                          <a:lnTo>
                            <a:pt x="130" y="44"/>
                          </a:lnTo>
                          <a:lnTo>
                            <a:pt x="206" y="44"/>
                          </a:lnTo>
                          <a:lnTo>
                            <a:pt x="206" y="236"/>
                          </a:lnTo>
                          <a:close/>
                          <a:moveTo>
                            <a:pt x="304" y="166"/>
                          </a:moveTo>
                          <a:lnTo>
                            <a:pt x="304" y="166"/>
                          </a:lnTo>
                          <a:lnTo>
                            <a:pt x="304" y="180"/>
                          </a:lnTo>
                          <a:lnTo>
                            <a:pt x="300" y="194"/>
                          </a:lnTo>
                          <a:lnTo>
                            <a:pt x="292" y="206"/>
                          </a:lnTo>
                          <a:lnTo>
                            <a:pt x="284" y="216"/>
                          </a:lnTo>
                          <a:lnTo>
                            <a:pt x="274" y="224"/>
                          </a:lnTo>
                          <a:lnTo>
                            <a:pt x="262" y="230"/>
                          </a:lnTo>
                          <a:lnTo>
                            <a:pt x="250" y="234"/>
                          </a:lnTo>
                          <a:lnTo>
                            <a:pt x="236" y="236"/>
                          </a:lnTo>
                          <a:lnTo>
                            <a:pt x="222" y="236"/>
                          </a:lnTo>
                          <a:lnTo>
                            <a:pt x="222" y="44"/>
                          </a:lnTo>
                          <a:lnTo>
                            <a:pt x="300" y="44"/>
                          </a:lnTo>
                          <a:lnTo>
                            <a:pt x="300" y="44"/>
                          </a:lnTo>
                          <a:lnTo>
                            <a:pt x="304" y="46"/>
                          </a:lnTo>
                          <a:lnTo>
                            <a:pt x="304" y="48"/>
                          </a:lnTo>
                          <a:lnTo>
                            <a:pt x="304" y="1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1092" name="Group 1091">
                    <a:extLst>
                      <a:ext uri="{FF2B5EF4-FFF2-40B4-BE49-F238E27FC236}">
                        <a16:creationId xmlns:a16="http://schemas.microsoft.com/office/drawing/2014/main" id="{0EF4F721-A8DD-4588-B50A-DB510678C8F9}"/>
                      </a:ext>
                    </a:extLst>
                  </p:cNvPr>
                  <p:cNvGrpSpPr/>
                  <p:nvPr/>
                </p:nvGrpSpPr>
                <p:grpSpPr>
                  <a:xfrm rot="5400000">
                    <a:off x="61163" y="3346346"/>
                    <a:ext cx="204279" cy="154639"/>
                    <a:chOff x="10789627" y="2669430"/>
                    <a:chExt cx="283462" cy="214583"/>
                  </a:xfrm>
                  <a:grpFill/>
                </p:grpSpPr>
                <p:sp>
                  <p:nvSpPr>
                    <p:cNvPr id="1093" name="Freeform 1114">
                      <a:extLst>
                        <a:ext uri="{FF2B5EF4-FFF2-40B4-BE49-F238E27FC236}">
                          <a16:creationId xmlns:a16="http://schemas.microsoft.com/office/drawing/2014/main" id="{53431C5F-CF81-460D-A8E0-F0942EB0A224}"/>
                        </a:ext>
                      </a:extLst>
                    </p:cNvPr>
                    <p:cNvSpPr>
                      <a:spLocks noEditPoints="1"/>
                    </p:cNvSpPr>
                    <p:nvPr/>
                  </p:nvSpPr>
                  <p:spPr bwMode="auto">
                    <a:xfrm>
                      <a:off x="10887647" y="2669430"/>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 name="T116" fmla="*/ 0 w 132"/>
                        <a:gd name="T117" fmla="*/ 66 h 74"/>
                        <a:gd name="T118" fmla="*/ 0 w 132"/>
                        <a:gd name="T119"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close/>
                          <a:moveTo>
                            <a:pt x="0" y="66"/>
                          </a:moveTo>
                          <a:lnTo>
                            <a:pt x="0" y="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94" name="Freeform 1115">
                      <a:extLst>
                        <a:ext uri="{FF2B5EF4-FFF2-40B4-BE49-F238E27FC236}">
                          <a16:creationId xmlns:a16="http://schemas.microsoft.com/office/drawing/2014/main" id="{D0C63DBA-777B-4ECA-949B-4ABE7DDF548E}"/>
                        </a:ext>
                      </a:extLst>
                    </p:cNvPr>
                    <p:cNvSpPr>
                      <a:spLocks/>
                    </p:cNvSpPr>
                    <p:nvPr/>
                  </p:nvSpPr>
                  <p:spPr bwMode="auto">
                    <a:xfrm>
                      <a:off x="10887647" y="2669430"/>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95" name="Line 1116">
                      <a:extLst>
                        <a:ext uri="{FF2B5EF4-FFF2-40B4-BE49-F238E27FC236}">
                          <a16:creationId xmlns:a16="http://schemas.microsoft.com/office/drawing/2014/main" id="{E5D80AA8-965A-41C8-B74A-00C1613E678A}"/>
                        </a:ext>
                      </a:extLst>
                    </p:cNvPr>
                    <p:cNvSpPr>
                      <a:spLocks noChangeShapeType="1"/>
                    </p:cNvSpPr>
                    <p:nvPr/>
                  </p:nvSpPr>
                  <p:spPr bwMode="auto">
                    <a:xfrm>
                      <a:off x="10887647" y="2713142"/>
                      <a:ext cx="0" cy="0"/>
                    </a:xfrm>
                    <a:prstGeom prst="lin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96" name="Freeform 1117">
                      <a:extLst>
                        <a:ext uri="{FF2B5EF4-FFF2-40B4-BE49-F238E27FC236}">
                          <a16:creationId xmlns:a16="http://schemas.microsoft.com/office/drawing/2014/main" id="{15C1E2E9-C39C-4491-81D1-9EBEEC5E9D0C}"/>
                        </a:ext>
                      </a:extLst>
                    </p:cNvPr>
                    <p:cNvSpPr>
                      <a:spLocks noEditPoints="1"/>
                    </p:cNvSpPr>
                    <p:nvPr/>
                  </p:nvSpPr>
                  <p:spPr bwMode="auto">
                    <a:xfrm>
                      <a:off x="10789627" y="2717115"/>
                      <a:ext cx="283462" cy="166898"/>
                    </a:xfrm>
                    <a:custGeom>
                      <a:avLst/>
                      <a:gdLst>
                        <a:gd name="T0" fmla="*/ 346 w 428"/>
                        <a:gd name="T1" fmla="*/ 84 h 252"/>
                        <a:gd name="T2" fmla="*/ 366 w 428"/>
                        <a:gd name="T3" fmla="*/ 78 h 252"/>
                        <a:gd name="T4" fmla="*/ 380 w 428"/>
                        <a:gd name="T5" fmla="*/ 56 h 252"/>
                        <a:gd name="T6" fmla="*/ 380 w 428"/>
                        <a:gd name="T7" fmla="*/ 6 h 252"/>
                        <a:gd name="T8" fmla="*/ 374 w 428"/>
                        <a:gd name="T9" fmla="*/ 0 h 252"/>
                        <a:gd name="T10" fmla="*/ 366 w 428"/>
                        <a:gd name="T11" fmla="*/ 8 h 252"/>
                        <a:gd name="T12" fmla="*/ 360 w 428"/>
                        <a:gd name="T13" fmla="*/ 62 h 252"/>
                        <a:gd name="T14" fmla="*/ 320 w 428"/>
                        <a:gd name="T15" fmla="*/ 48 h 252"/>
                        <a:gd name="T16" fmla="*/ 308 w 428"/>
                        <a:gd name="T17" fmla="*/ 30 h 252"/>
                        <a:gd name="T18" fmla="*/ 120 w 428"/>
                        <a:gd name="T19" fmla="*/ 30 h 252"/>
                        <a:gd name="T20" fmla="*/ 108 w 428"/>
                        <a:gd name="T21" fmla="*/ 68 h 252"/>
                        <a:gd name="T22" fmla="*/ 70 w 428"/>
                        <a:gd name="T23" fmla="*/ 62 h 252"/>
                        <a:gd name="T24" fmla="*/ 64 w 428"/>
                        <a:gd name="T25" fmla="*/ 8 h 252"/>
                        <a:gd name="T26" fmla="*/ 56 w 428"/>
                        <a:gd name="T27" fmla="*/ 0 h 252"/>
                        <a:gd name="T28" fmla="*/ 48 w 428"/>
                        <a:gd name="T29" fmla="*/ 6 h 252"/>
                        <a:gd name="T30" fmla="*/ 48 w 428"/>
                        <a:gd name="T31" fmla="*/ 56 h 252"/>
                        <a:gd name="T32" fmla="*/ 64 w 428"/>
                        <a:gd name="T33" fmla="*/ 78 h 252"/>
                        <a:gd name="T34" fmla="*/ 108 w 428"/>
                        <a:gd name="T35" fmla="*/ 84 h 252"/>
                        <a:gd name="T36" fmla="*/ 6 w 428"/>
                        <a:gd name="T37" fmla="*/ 116 h 252"/>
                        <a:gd name="T38" fmla="*/ 0 w 428"/>
                        <a:gd name="T39" fmla="*/ 124 h 252"/>
                        <a:gd name="T40" fmla="*/ 8 w 428"/>
                        <a:gd name="T41" fmla="*/ 132 h 252"/>
                        <a:gd name="T42" fmla="*/ 84 w 428"/>
                        <a:gd name="T43" fmla="*/ 164 h 252"/>
                        <a:gd name="T44" fmla="*/ 58 w 428"/>
                        <a:gd name="T45" fmla="*/ 174 h 252"/>
                        <a:gd name="T46" fmla="*/ 48 w 428"/>
                        <a:gd name="T47" fmla="*/ 200 h 252"/>
                        <a:gd name="T48" fmla="*/ 50 w 428"/>
                        <a:gd name="T49" fmla="*/ 244 h 252"/>
                        <a:gd name="T50" fmla="*/ 58 w 428"/>
                        <a:gd name="T51" fmla="*/ 246 h 252"/>
                        <a:gd name="T52" fmla="*/ 64 w 428"/>
                        <a:gd name="T53" fmla="*/ 200 h 252"/>
                        <a:gd name="T54" fmla="*/ 76 w 428"/>
                        <a:gd name="T55" fmla="*/ 182 h 252"/>
                        <a:gd name="T56" fmla="*/ 114 w 428"/>
                        <a:gd name="T57" fmla="*/ 194 h 252"/>
                        <a:gd name="T58" fmla="*/ 150 w 428"/>
                        <a:gd name="T59" fmla="*/ 240 h 252"/>
                        <a:gd name="T60" fmla="*/ 236 w 428"/>
                        <a:gd name="T61" fmla="*/ 252 h 252"/>
                        <a:gd name="T62" fmla="*/ 278 w 428"/>
                        <a:gd name="T63" fmla="*/ 240 h 252"/>
                        <a:gd name="T64" fmla="*/ 316 w 428"/>
                        <a:gd name="T65" fmla="*/ 194 h 252"/>
                        <a:gd name="T66" fmla="*/ 354 w 428"/>
                        <a:gd name="T67" fmla="*/ 182 h 252"/>
                        <a:gd name="T68" fmla="*/ 366 w 428"/>
                        <a:gd name="T69" fmla="*/ 238 h 252"/>
                        <a:gd name="T70" fmla="*/ 370 w 428"/>
                        <a:gd name="T71" fmla="*/ 246 h 252"/>
                        <a:gd name="T72" fmla="*/ 380 w 428"/>
                        <a:gd name="T73" fmla="*/ 244 h 252"/>
                        <a:gd name="T74" fmla="*/ 382 w 428"/>
                        <a:gd name="T75" fmla="*/ 200 h 252"/>
                        <a:gd name="T76" fmla="*/ 370 w 428"/>
                        <a:gd name="T77" fmla="*/ 174 h 252"/>
                        <a:gd name="T78" fmla="*/ 346 w 428"/>
                        <a:gd name="T79" fmla="*/ 164 h 252"/>
                        <a:gd name="T80" fmla="*/ 420 w 428"/>
                        <a:gd name="T81" fmla="*/ 132 h 252"/>
                        <a:gd name="T82" fmla="*/ 428 w 428"/>
                        <a:gd name="T83" fmla="*/ 124 h 252"/>
                        <a:gd name="T84" fmla="*/ 424 w 428"/>
                        <a:gd name="T85" fmla="*/ 116 h 252"/>
                        <a:gd name="T86" fmla="*/ 194 w 428"/>
                        <a:gd name="T87" fmla="*/ 236 h 252"/>
                        <a:gd name="T88" fmla="*/ 154 w 428"/>
                        <a:gd name="T89" fmla="*/ 224 h 252"/>
                        <a:gd name="T90" fmla="*/ 126 w 428"/>
                        <a:gd name="T91" fmla="*/ 180 h 252"/>
                        <a:gd name="T92" fmla="*/ 126 w 428"/>
                        <a:gd name="T93" fmla="*/ 46 h 252"/>
                        <a:gd name="T94" fmla="*/ 304 w 428"/>
                        <a:gd name="T95" fmla="*/ 166 h 252"/>
                        <a:gd name="T96" fmla="*/ 292 w 428"/>
                        <a:gd name="T97" fmla="*/ 206 h 252"/>
                        <a:gd name="T98" fmla="*/ 250 w 428"/>
                        <a:gd name="T99" fmla="*/ 234 h 252"/>
                        <a:gd name="T100" fmla="*/ 300 w 428"/>
                        <a:gd name="T101" fmla="*/ 44 h 252"/>
                        <a:gd name="T102" fmla="*/ 304 w 428"/>
                        <a:gd name="T103" fmla="*/ 166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28" h="252">
                          <a:moveTo>
                            <a:pt x="420" y="116"/>
                          </a:moveTo>
                          <a:lnTo>
                            <a:pt x="320" y="116"/>
                          </a:lnTo>
                          <a:lnTo>
                            <a:pt x="320" y="84"/>
                          </a:lnTo>
                          <a:lnTo>
                            <a:pt x="346" y="84"/>
                          </a:lnTo>
                          <a:lnTo>
                            <a:pt x="346" y="84"/>
                          </a:lnTo>
                          <a:lnTo>
                            <a:pt x="354" y="82"/>
                          </a:lnTo>
                          <a:lnTo>
                            <a:pt x="360" y="80"/>
                          </a:lnTo>
                          <a:lnTo>
                            <a:pt x="366" y="78"/>
                          </a:lnTo>
                          <a:lnTo>
                            <a:pt x="370" y="74"/>
                          </a:lnTo>
                          <a:lnTo>
                            <a:pt x="376" y="68"/>
                          </a:lnTo>
                          <a:lnTo>
                            <a:pt x="378" y="62"/>
                          </a:lnTo>
                          <a:lnTo>
                            <a:pt x="380" y="56"/>
                          </a:lnTo>
                          <a:lnTo>
                            <a:pt x="382" y="48"/>
                          </a:lnTo>
                          <a:lnTo>
                            <a:pt x="382" y="8"/>
                          </a:lnTo>
                          <a:lnTo>
                            <a:pt x="382" y="8"/>
                          </a:lnTo>
                          <a:lnTo>
                            <a:pt x="380" y="6"/>
                          </a:lnTo>
                          <a:lnTo>
                            <a:pt x="380" y="2"/>
                          </a:lnTo>
                          <a:lnTo>
                            <a:pt x="376" y="2"/>
                          </a:lnTo>
                          <a:lnTo>
                            <a:pt x="374" y="0"/>
                          </a:lnTo>
                          <a:lnTo>
                            <a:pt x="374" y="0"/>
                          </a:lnTo>
                          <a:lnTo>
                            <a:pt x="370" y="2"/>
                          </a:lnTo>
                          <a:lnTo>
                            <a:pt x="368" y="2"/>
                          </a:lnTo>
                          <a:lnTo>
                            <a:pt x="366" y="6"/>
                          </a:lnTo>
                          <a:lnTo>
                            <a:pt x="366" y="8"/>
                          </a:lnTo>
                          <a:lnTo>
                            <a:pt x="366" y="48"/>
                          </a:lnTo>
                          <a:lnTo>
                            <a:pt x="366" y="48"/>
                          </a:lnTo>
                          <a:lnTo>
                            <a:pt x="364" y="56"/>
                          </a:lnTo>
                          <a:lnTo>
                            <a:pt x="360" y="62"/>
                          </a:lnTo>
                          <a:lnTo>
                            <a:pt x="354" y="66"/>
                          </a:lnTo>
                          <a:lnTo>
                            <a:pt x="346" y="68"/>
                          </a:lnTo>
                          <a:lnTo>
                            <a:pt x="320" y="68"/>
                          </a:lnTo>
                          <a:lnTo>
                            <a:pt x="320" y="48"/>
                          </a:lnTo>
                          <a:lnTo>
                            <a:pt x="320" y="48"/>
                          </a:lnTo>
                          <a:lnTo>
                            <a:pt x="320" y="40"/>
                          </a:lnTo>
                          <a:lnTo>
                            <a:pt x="314" y="34"/>
                          </a:lnTo>
                          <a:lnTo>
                            <a:pt x="308" y="30"/>
                          </a:lnTo>
                          <a:lnTo>
                            <a:pt x="300" y="28"/>
                          </a:lnTo>
                          <a:lnTo>
                            <a:pt x="128" y="28"/>
                          </a:lnTo>
                          <a:lnTo>
                            <a:pt x="128" y="28"/>
                          </a:lnTo>
                          <a:lnTo>
                            <a:pt x="120" y="30"/>
                          </a:lnTo>
                          <a:lnTo>
                            <a:pt x="114" y="34"/>
                          </a:lnTo>
                          <a:lnTo>
                            <a:pt x="110" y="40"/>
                          </a:lnTo>
                          <a:lnTo>
                            <a:pt x="108" y="48"/>
                          </a:lnTo>
                          <a:lnTo>
                            <a:pt x="108" y="68"/>
                          </a:lnTo>
                          <a:lnTo>
                            <a:pt x="84" y="68"/>
                          </a:lnTo>
                          <a:lnTo>
                            <a:pt x="84" y="68"/>
                          </a:lnTo>
                          <a:lnTo>
                            <a:pt x="76" y="66"/>
                          </a:lnTo>
                          <a:lnTo>
                            <a:pt x="70" y="62"/>
                          </a:lnTo>
                          <a:lnTo>
                            <a:pt x="66" y="56"/>
                          </a:lnTo>
                          <a:lnTo>
                            <a:pt x="64" y="48"/>
                          </a:lnTo>
                          <a:lnTo>
                            <a:pt x="64" y="8"/>
                          </a:lnTo>
                          <a:lnTo>
                            <a:pt x="64" y="8"/>
                          </a:lnTo>
                          <a:lnTo>
                            <a:pt x="64" y="6"/>
                          </a:lnTo>
                          <a:lnTo>
                            <a:pt x="62" y="4"/>
                          </a:lnTo>
                          <a:lnTo>
                            <a:pt x="58" y="2"/>
                          </a:lnTo>
                          <a:lnTo>
                            <a:pt x="56" y="0"/>
                          </a:lnTo>
                          <a:lnTo>
                            <a:pt x="56" y="0"/>
                          </a:lnTo>
                          <a:lnTo>
                            <a:pt x="52" y="2"/>
                          </a:lnTo>
                          <a:lnTo>
                            <a:pt x="50" y="4"/>
                          </a:lnTo>
                          <a:lnTo>
                            <a:pt x="48" y="6"/>
                          </a:lnTo>
                          <a:lnTo>
                            <a:pt x="48" y="8"/>
                          </a:lnTo>
                          <a:lnTo>
                            <a:pt x="48" y="48"/>
                          </a:lnTo>
                          <a:lnTo>
                            <a:pt x="48" y="48"/>
                          </a:lnTo>
                          <a:lnTo>
                            <a:pt x="48" y="56"/>
                          </a:lnTo>
                          <a:lnTo>
                            <a:pt x="50" y="62"/>
                          </a:lnTo>
                          <a:lnTo>
                            <a:pt x="54" y="68"/>
                          </a:lnTo>
                          <a:lnTo>
                            <a:pt x="58" y="74"/>
                          </a:lnTo>
                          <a:lnTo>
                            <a:pt x="64" y="78"/>
                          </a:lnTo>
                          <a:lnTo>
                            <a:pt x="70" y="80"/>
                          </a:lnTo>
                          <a:lnTo>
                            <a:pt x="76" y="82"/>
                          </a:lnTo>
                          <a:lnTo>
                            <a:pt x="84" y="84"/>
                          </a:lnTo>
                          <a:lnTo>
                            <a:pt x="108" y="84"/>
                          </a:lnTo>
                          <a:lnTo>
                            <a:pt x="108" y="116"/>
                          </a:lnTo>
                          <a:lnTo>
                            <a:pt x="8" y="116"/>
                          </a:lnTo>
                          <a:lnTo>
                            <a:pt x="8" y="116"/>
                          </a:lnTo>
                          <a:lnTo>
                            <a:pt x="6" y="116"/>
                          </a:lnTo>
                          <a:lnTo>
                            <a:pt x="2" y="118"/>
                          </a:lnTo>
                          <a:lnTo>
                            <a:pt x="0" y="120"/>
                          </a:lnTo>
                          <a:lnTo>
                            <a:pt x="0" y="124"/>
                          </a:lnTo>
                          <a:lnTo>
                            <a:pt x="0" y="124"/>
                          </a:lnTo>
                          <a:lnTo>
                            <a:pt x="0" y="126"/>
                          </a:lnTo>
                          <a:lnTo>
                            <a:pt x="2" y="130"/>
                          </a:lnTo>
                          <a:lnTo>
                            <a:pt x="6" y="132"/>
                          </a:lnTo>
                          <a:lnTo>
                            <a:pt x="8" y="132"/>
                          </a:lnTo>
                          <a:lnTo>
                            <a:pt x="108" y="132"/>
                          </a:lnTo>
                          <a:lnTo>
                            <a:pt x="108" y="164"/>
                          </a:lnTo>
                          <a:lnTo>
                            <a:pt x="84" y="164"/>
                          </a:lnTo>
                          <a:lnTo>
                            <a:pt x="84" y="164"/>
                          </a:lnTo>
                          <a:lnTo>
                            <a:pt x="76" y="164"/>
                          </a:lnTo>
                          <a:lnTo>
                            <a:pt x="70" y="166"/>
                          </a:lnTo>
                          <a:lnTo>
                            <a:pt x="64" y="170"/>
                          </a:lnTo>
                          <a:lnTo>
                            <a:pt x="58" y="174"/>
                          </a:lnTo>
                          <a:lnTo>
                            <a:pt x="54" y="180"/>
                          </a:lnTo>
                          <a:lnTo>
                            <a:pt x="50" y="186"/>
                          </a:lnTo>
                          <a:lnTo>
                            <a:pt x="48" y="192"/>
                          </a:lnTo>
                          <a:lnTo>
                            <a:pt x="48" y="200"/>
                          </a:lnTo>
                          <a:lnTo>
                            <a:pt x="48" y="238"/>
                          </a:lnTo>
                          <a:lnTo>
                            <a:pt x="48" y="238"/>
                          </a:lnTo>
                          <a:lnTo>
                            <a:pt x="48" y="242"/>
                          </a:lnTo>
                          <a:lnTo>
                            <a:pt x="50" y="244"/>
                          </a:lnTo>
                          <a:lnTo>
                            <a:pt x="52" y="246"/>
                          </a:lnTo>
                          <a:lnTo>
                            <a:pt x="56" y="246"/>
                          </a:lnTo>
                          <a:lnTo>
                            <a:pt x="56" y="246"/>
                          </a:lnTo>
                          <a:lnTo>
                            <a:pt x="58" y="246"/>
                          </a:lnTo>
                          <a:lnTo>
                            <a:pt x="62" y="244"/>
                          </a:lnTo>
                          <a:lnTo>
                            <a:pt x="64" y="242"/>
                          </a:lnTo>
                          <a:lnTo>
                            <a:pt x="64" y="238"/>
                          </a:lnTo>
                          <a:lnTo>
                            <a:pt x="64" y="200"/>
                          </a:lnTo>
                          <a:lnTo>
                            <a:pt x="64" y="200"/>
                          </a:lnTo>
                          <a:lnTo>
                            <a:pt x="66" y="192"/>
                          </a:lnTo>
                          <a:lnTo>
                            <a:pt x="70" y="186"/>
                          </a:lnTo>
                          <a:lnTo>
                            <a:pt x="76" y="182"/>
                          </a:lnTo>
                          <a:lnTo>
                            <a:pt x="84" y="180"/>
                          </a:lnTo>
                          <a:lnTo>
                            <a:pt x="110" y="180"/>
                          </a:lnTo>
                          <a:lnTo>
                            <a:pt x="110" y="180"/>
                          </a:lnTo>
                          <a:lnTo>
                            <a:pt x="114" y="194"/>
                          </a:lnTo>
                          <a:lnTo>
                            <a:pt x="120" y="208"/>
                          </a:lnTo>
                          <a:lnTo>
                            <a:pt x="128" y="220"/>
                          </a:lnTo>
                          <a:lnTo>
                            <a:pt x="138" y="230"/>
                          </a:lnTo>
                          <a:lnTo>
                            <a:pt x="150" y="240"/>
                          </a:lnTo>
                          <a:lnTo>
                            <a:pt x="164" y="246"/>
                          </a:lnTo>
                          <a:lnTo>
                            <a:pt x="178" y="250"/>
                          </a:lnTo>
                          <a:lnTo>
                            <a:pt x="194" y="252"/>
                          </a:lnTo>
                          <a:lnTo>
                            <a:pt x="236" y="252"/>
                          </a:lnTo>
                          <a:lnTo>
                            <a:pt x="236" y="252"/>
                          </a:lnTo>
                          <a:lnTo>
                            <a:pt x="250" y="250"/>
                          </a:lnTo>
                          <a:lnTo>
                            <a:pt x="266" y="246"/>
                          </a:lnTo>
                          <a:lnTo>
                            <a:pt x="278" y="240"/>
                          </a:lnTo>
                          <a:lnTo>
                            <a:pt x="290" y="230"/>
                          </a:lnTo>
                          <a:lnTo>
                            <a:pt x="302" y="220"/>
                          </a:lnTo>
                          <a:lnTo>
                            <a:pt x="310" y="208"/>
                          </a:lnTo>
                          <a:lnTo>
                            <a:pt x="316" y="194"/>
                          </a:lnTo>
                          <a:lnTo>
                            <a:pt x="320" y="180"/>
                          </a:lnTo>
                          <a:lnTo>
                            <a:pt x="346" y="180"/>
                          </a:lnTo>
                          <a:lnTo>
                            <a:pt x="346" y="180"/>
                          </a:lnTo>
                          <a:lnTo>
                            <a:pt x="354" y="182"/>
                          </a:lnTo>
                          <a:lnTo>
                            <a:pt x="360" y="186"/>
                          </a:lnTo>
                          <a:lnTo>
                            <a:pt x="364" y="192"/>
                          </a:lnTo>
                          <a:lnTo>
                            <a:pt x="366" y="200"/>
                          </a:lnTo>
                          <a:lnTo>
                            <a:pt x="366" y="238"/>
                          </a:lnTo>
                          <a:lnTo>
                            <a:pt x="366" y="238"/>
                          </a:lnTo>
                          <a:lnTo>
                            <a:pt x="366" y="242"/>
                          </a:lnTo>
                          <a:lnTo>
                            <a:pt x="368" y="244"/>
                          </a:lnTo>
                          <a:lnTo>
                            <a:pt x="370" y="246"/>
                          </a:lnTo>
                          <a:lnTo>
                            <a:pt x="374" y="246"/>
                          </a:lnTo>
                          <a:lnTo>
                            <a:pt x="374" y="246"/>
                          </a:lnTo>
                          <a:lnTo>
                            <a:pt x="376" y="246"/>
                          </a:lnTo>
                          <a:lnTo>
                            <a:pt x="380" y="244"/>
                          </a:lnTo>
                          <a:lnTo>
                            <a:pt x="380" y="242"/>
                          </a:lnTo>
                          <a:lnTo>
                            <a:pt x="382" y="238"/>
                          </a:lnTo>
                          <a:lnTo>
                            <a:pt x="382" y="200"/>
                          </a:lnTo>
                          <a:lnTo>
                            <a:pt x="382" y="200"/>
                          </a:lnTo>
                          <a:lnTo>
                            <a:pt x="380" y="192"/>
                          </a:lnTo>
                          <a:lnTo>
                            <a:pt x="378" y="186"/>
                          </a:lnTo>
                          <a:lnTo>
                            <a:pt x="376" y="180"/>
                          </a:lnTo>
                          <a:lnTo>
                            <a:pt x="370" y="174"/>
                          </a:lnTo>
                          <a:lnTo>
                            <a:pt x="366" y="170"/>
                          </a:lnTo>
                          <a:lnTo>
                            <a:pt x="360" y="166"/>
                          </a:lnTo>
                          <a:lnTo>
                            <a:pt x="354" y="164"/>
                          </a:lnTo>
                          <a:lnTo>
                            <a:pt x="346" y="164"/>
                          </a:lnTo>
                          <a:lnTo>
                            <a:pt x="320" y="164"/>
                          </a:lnTo>
                          <a:lnTo>
                            <a:pt x="320" y="132"/>
                          </a:lnTo>
                          <a:lnTo>
                            <a:pt x="420" y="132"/>
                          </a:lnTo>
                          <a:lnTo>
                            <a:pt x="420" y="132"/>
                          </a:lnTo>
                          <a:lnTo>
                            <a:pt x="424" y="132"/>
                          </a:lnTo>
                          <a:lnTo>
                            <a:pt x="426" y="130"/>
                          </a:lnTo>
                          <a:lnTo>
                            <a:pt x="428" y="126"/>
                          </a:lnTo>
                          <a:lnTo>
                            <a:pt x="428" y="124"/>
                          </a:lnTo>
                          <a:lnTo>
                            <a:pt x="428" y="124"/>
                          </a:lnTo>
                          <a:lnTo>
                            <a:pt x="428" y="120"/>
                          </a:lnTo>
                          <a:lnTo>
                            <a:pt x="426" y="118"/>
                          </a:lnTo>
                          <a:lnTo>
                            <a:pt x="424" y="116"/>
                          </a:lnTo>
                          <a:lnTo>
                            <a:pt x="420" y="116"/>
                          </a:lnTo>
                          <a:lnTo>
                            <a:pt x="420" y="116"/>
                          </a:lnTo>
                          <a:close/>
                          <a:moveTo>
                            <a:pt x="206" y="236"/>
                          </a:moveTo>
                          <a:lnTo>
                            <a:pt x="194" y="236"/>
                          </a:lnTo>
                          <a:lnTo>
                            <a:pt x="194" y="236"/>
                          </a:lnTo>
                          <a:lnTo>
                            <a:pt x="180" y="234"/>
                          </a:lnTo>
                          <a:lnTo>
                            <a:pt x="166" y="230"/>
                          </a:lnTo>
                          <a:lnTo>
                            <a:pt x="154" y="224"/>
                          </a:lnTo>
                          <a:lnTo>
                            <a:pt x="144" y="216"/>
                          </a:lnTo>
                          <a:lnTo>
                            <a:pt x="136" y="206"/>
                          </a:lnTo>
                          <a:lnTo>
                            <a:pt x="130" y="194"/>
                          </a:lnTo>
                          <a:lnTo>
                            <a:pt x="126" y="180"/>
                          </a:lnTo>
                          <a:lnTo>
                            <a:pt x="124" y="166"/>
                          </a:lnTo>
                          <a:lnTo>
                            <a:pt x="124" y="48"/>
                          </a:lnTo>
                          <a:lnTo>
                            <a:pt x="124" y="48"/>
                          </a:lnTo>
                          <a:lnTo>
                            <a:pt x="126" y="46"/>
                          </a:lnTo>
                          <a:lnTo>
                            <a:pt x="130" y="44"/>
                          </a:lnTo>
                          <a:lnTo>
                            <a:pt x="206" y="44"/>
                          </a:lnTo>
                          <a:lnTo>
                            <a:pt x="206" y="236"/>
                          </a:lnTo>
                          <a:close/>
                          <a:moveTo>
                            <a:pt x="304" y="166"/>
                          </a:moveTo>
                          <a:lnTo>
                            <a:pt x="304" y="166"/>
                          </a:lnTo>
                          <a:lnTo>
                            <a:pt x="304" y="180"/>
                          </a:lnTo>
                          <a:lnTo>
                            <a:pt x="300" y="194"/>
                          </a:lnTo>
                          <a:lnTo>
                            <a:pt x="292" y="206"/>
                          </a:lnTo>
                          <a:lnTo>
                            <a:pt x="284" y="216"/>
                          </a:lnTo>
                          <a:lnTo>
                            <a:pt x="274" y="224"/>
                          </a:lnTo>
                          <a:lnTo>
                            <a:pt x="262" y="230"/>
                          </a:lnTo>
                          <a:lnTo>
                            <a:pt x="250" y="234"/>
                          </a:lnTo>
                          <a:lnTo>
                            <a:pt x="236" y="236"/>
                          </a:lnTo>
                          <a:lnTo>
                            <a:pt x="222" y="236"/>
                          </a:lnTo>
                          <a:lnTo>
                            <a:pt x="222" y="44"/>
                          </a:lnTo>
                          <a:lnTo>
                            <a:pt x="300" y="44"/>
                          </a:lnTo>
                          <a:lnTo>
                            <a:pt x="300" y="44"/>
                          </a:lnTo>
                          <a:lnTo>
                            <a:pt x="304" y="46"/>
                          </a:lnTo>
                          <a:lnTo>
                            <a:pt x="304" y="48"/>
                          </a:lnTo>
                          <a:lnTo>
                            <a:pt x="304" y="1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grpSp>
            </p:grpSp>
          </p:grpSp>
          <p:grpSp>
            <p:nvGrpSpPr>
              <p:cNvPr id="1047" name="Group 1046">
                <a:extLst>
                  <a:ext uri="{FF2B5EF4-FFF2-40B4-BE49-F238E27FC236}">
                    <a16:creationId xmlns:a16="http://schemas.microsoft.com/office/drawing/2014/main" id="{52148B1C-FAFB-4F99-85DB-DA343B0EFBED}"/>
                  </a:ext>
                </a:extLst>
              </p:cNvPr>
              <p:cNvGrpSpPr/>
              <p:nvPr/>
            </p:nvGrpSpPr>
            <p:grpSpPr>
              <a:xfrm rot="5400000">
                <a:off x="3134902" y="2974641"/>
                <a:ext cx="220679" cy="167056"/>
                <a:chOff x="10789631" y="2669430"/>
                <a:chExt cx="283462" cy="214583"/>
              </a:xfrm>
              <a:solidFill>
                <a:srgbClr val="C00000"/>
              </a:solidFill>
            </p:grpSpPr>
            <p:sp>
              <p:nvSpPr>
                <p:cNvPr id="1080" name="Freeform 1114">
                  <a:extLst>
                    <a:ext uri="{FF2B5EF4-FFF2-40B4-BE49-F238E27FC236}">
                      <a16:creationId xmlns:a16="http://schemas.microsoft.com/office/drawing/2014/main" id="{4F509839-A2B0-41EA-B8B1-C225D7B4460F}"/>
                    </a:ext>
                  </a:extLst>
                </p:cNvPr>
                <p:cNvSpPr>
                  <a:spLocks noEditPoints="1"/>
                </p:cNvSpPr>
                <p:nvPr/>
              </p:nvSpPr>
              <p:spPr bwMode="auto">
                <a:xfrm>
                  <a:off x="10887647" y="2669430"/>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 name="T116" fmla="*/ 0 w 132"/>
                    <a:gd name="T117" fmla="*/ 66 h 74"/>
                    <a:gd name="T118" fmla="*/ 0 w 132"/>
                    <a:gd name="T119"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close/>
                      <a:moveTo>
                        <a:pt x="0" y="66"/>
                      </a:moveTo>
                      <a:lnTo>
                        <a:pt x="0" y="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81" name="Freeform 1115">
                  <a:extLst>
                    <a:ext uri="{FF2B5EF4-FFF2-40B4-BE49-F238E27FC236}">
                      <a16:creationId xmlns:a16="http://schemas.microsoft.com/office/drawing/2014/main" id="{DC3D7B90-7F68-4BBF-AB19-58A7F6D4111E}"/>
                    </a:ext>
                  </a:extLst>
                </p:cNvPr>
                <p:cNvSpPr>
                  <a:spLocks/>
                </p:cNvSpPr>
                <p:nvPr/>
              </p:nvSpPr>
              <p:spPr bwMode="auto">
                <a:xfrm>
                  <a:off x="10887647" y="2669430"/>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82" name="Line 1116">
                  <a:extLst>
                    <a:ext uri="{FF2B5EF4-FFF2-40B4-BE49-F238E27FC236}">
                      <a16:creationId xmlns:a16="http://schemas.microsoft.com/office/drawing/2014/main" id="{8DC0C52C-4511-4F2E-A746-AE36B8227510}"/>
                    </a:ext>
                  </a:extLst>
                </p:cNvPr>
                <p:cNvSpPr>
                  <a:spLocks noChangeShapeType="1"/>
                </p:cNvSpPr>
                <p:nvPr/>
              </p:nvSpPr>
              <p:spPr bwMode="auto">
                <a:xfrm>
                  <a:off x="10887647" y="2713142"/>
                  <a:ext cx="0" cy="0"/>
                </a:xfrm>
                <a:prstGeom prst="lin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83" name="Freeform 1117">
                  <a:extLst>
                    <a:ext uri="{FF2B5EF4-FFF2-40B4-BE49-F238E27FC236}">
                      <a16:creationId xmlns:a16="http://schemas.microsoft.com/office/drawing/2014/main" id="{546EBF5A-D412-4DDB-AD67-BC2277677C84}"/>
                    </a:ext>
                  </a:extLst>
                </p:cNvPr>
                <p:cNvSpPr>
                  <a:spLocks noEditPoints="1"/>
                </p:cNvSpPr>
                <p:nvPr/>
              </p:nvSpPr>
              <p:spPr bwMode="auto">
                <a:xfrm>
                  <a:off x="10789631" y="2717115"/>
                  <a:ext cx="283462" cy="166898"/>
                </a:xfrm>
                <a:custGeom>
                  <a:avLst/>
                  <a:gdLst>
                    <a:gd name="T0" fmla="*/ 346 w 428"/>
                    <a:gd name="T1" fmla="*/ 84 h 252"/>
                    <a:gd name="T2" fmla="*/ 366 w 428"/>
                    <a:gd name="T3" fmla="*/ 78 h 252"/>
                    <a:gd name="T4" fmla="*/ 380 w 428"/>
                    <a:gd name="T5" fmla="*/ 56 h 252"/>
                    <a:gd name="T6" fmla="*/ 380 w 428"/>
                    <a:gd name="T7" fmla="*/ 6 h 252"/>
                    <a:gd name="T8" fmla="*/ 374 w 428"/>
                    <a:gd name="T9" fmla="*/ 0 h 252"/>
                    <a:gd name="T10" fmla="*/ 366 w 428"/>
                    <a:gd name="T11" fmla="*/ 8 h 252"/>
                    <a:gd name="T12" fmla="*/ 360 w 428"/>
                    <a:gd name="T13" fmla="*/ 62 h 252"/>
                    <a:gd name="T14" fmla="*/ 320 w 428"/>
                    <a:gd name="T15" fmla="*/ 48 h 252"/>
                    <a:gd name="T16" fmla="*/ 308 w 428"/>
                    <a:gd name="T17" fmla="*/ 30 h 252"/>
                    <a:gd name="T18" fmla="*/ 120 w 428"/>
                    <a:gd name="T19" fmla="*/ 30 h 252"/>
                    <a:gd name="T20" fmla="*/ 108 w 428"/>
                    <a:gd name="T21" fmla="*/ 68 h 252"/>
                    <a:gd name="T22" fmla="*/ 70 w 428"/>
                    <a:gd name="T23" fmla="*/ 62 h 252"/>
                    <a:gd name="T24" fmla="*/ 64 w 428"/>
                    <a:gd name="T25" fmla="*/ 8 h 252"/>
                    <a:gd name="T26" fmla="*/ 56 w 428"/>
                    <a:gd name="T27" fmla="*/ 0 h 252"/>
                    <a:gd name="T28" fmla="*/ 48 w 428"/>
                    <a:gd name="T29" fmla="*/ 6 h 252"/>
                    <a:gd name="T30" fmla="*/ 48 w 428"/>
                    <a:gd name="T31" fmla="*/ 56 h 252"/>
                    <a:gd name="T32" fmla="*/ 64 w 428"/>
                    <a:gd name="T33" fmla="*/ 78 h 252"/>
                    <a:gd name="T34" fmla="*/ 108 w 428"/>
                    <a:gd name="T35" fmla="*/ 84 h 252"/>
                    <a:gd name="T36" fmla="*/ 6 w 428"/>
                    <a:gd name="T37" fmla="*/ 116 h 252"/>
                    <a:gd name="T38" fmla="*/ 0 w 428"/>
                    <a:gd name="T39" fmla="*/ 124 h 252"/>
                    <a:gd name="T40" fmla="*/ 8 w 428"/>
                    <a:gd name="T41" fmla="*/ 132 h 252"/>
                    <a:gd name="T42" fmla="*/ 84 w 428"/>
                    <a:gd name="T43" fmla="*/ 164 h 252"/>
                    <a:gd name="T44" fmla="*/ 58 w 428"/>
                    <a:gd name="T45" fmla="*/ 174 h 252"/>
                    <a:gd name="T46" fmla="*/ 48 w 428"/>
                    <a:gd name="T47" fmla="*/ 200 h 252"/>
                    <a:gd name="T48" fmla="*/ 50 w 428"/>
                    <a:gd name="T49" fmla="*/ 244 h 252"/>
                    <a:gd name="T50" fmla="*/ 58 w 428"/>
                    <a:gd name="T51" fmla="*/ 246 h 252"/>
                    <a:gd name="T52" fmla="*/ 64 w 428"/>
                    <a:gd name="T53" fmla="*/ 200 h 252"/>
                    <a:gd name="T54" fmla="*/ 76 w 428"/>
                    <a:gd name="T55" fmla="*/ 182 h 252"/>
                    <a:gd name="T56" fmla="*/ 114 w 428"/>
                    <a:gd name="T57" fmla="*/ 194 h 252"/>
                    <a:gd name="T58" fmla="*/ 150 w 428"/>
                    <a:gd name="T59" fmla="*/ 240 h 252"/>
                    <a:gd name="T60" fmla="*/ 236 w 428"/>
                    <a:gd name="T61" fmla="*/ 252 h 252"/>
                    <a:gd name="T62" fmla="*/ 278 w 428"/>
                    <a:gd name="T63" fmla="*/ 240 h 252"/>
                    <a:gd name="T64" fmla="*/ 316 w 428"/>
                    <a:gd name="T65" fmla="*/ 194 h 252"/>
                    <a:gd name="T66" fmla="*/ 354 w 428"/>
                    <a:gd name="T67" fmla="*/ 182 h 252"/>
                    <a:gd name="T68" fmla="*/ 366 w 428"/>
                    <a:gd name="T69" fmla="*/ 238 h 252"/>
                    <a:gd name="T70" fmla="*/ 370 w 428"/>
                    <a:gd name="T71" fmla="*/ 246 h 252"/>
                    <a:gd name="T72" fmla="*/ 380 w 428"/>
                    <a:gd name="T73" fmla="*/ 244 h 252"/>
                    <a:gd name="T74" fmla="*/ 382 w 428"/>
                    <a:gd name="T75" fmla="*/ 200 h 252"/>
                    <a:gd name="T76" fmla="*/ 370 w 428"/>
                    <a:gd name="T77" fmla="*/ 174 h 252"/>
                    <a:gd name="T78" fmla="*/ 346 w 428"/>
                    <a:gd name="T79" fmla="*/ 164 h 252"/>
                    <a:gd name="T80" fmla="*/ 420 w 428"/>
                    <a:gd name="T81" fmla="*/ 132 h 252"/>
                    <a:gd name="T82" fmla="*/ 428 w 428"/>
                    <a:gd name="T83" fmla="*/ 124 h 252"/>
                    <a:gd name="T84" fmla="*/ 424 w 428"/>
                    <a:gd name="T85" fmla="*/ 116 h 252"/>
                    <a:gd name="T86" fmla="*/ 194 w 428"/>
                    <a:gd name="T87" fmla="*/ 236 h 252"/>
                    <a:gd name="T88" fmla="*/ 154 w 428"/>
                    <a:gd name="T89" fmla="*/ 224 h 252"/>
                    <a:gd name="T90" fmla="*/ 126 w 428"/>
                    <a:gd name="T91" fmla="*/ 180 h 252"/>
                    <a:gd name="T92" fmla="*/ 126 w 428"/>
                    <a:gd name="T93" fmla="*/ 46 h 252"/>
                    <a:gd name="T94" fmla="*/ 304 w 428"/>
                    <a:gd name="T95" fmla="*/ 166 h 252"/>
                    <a:gd name="T96" fmla="*/ 292 w 428"/>
                    <a:gd name="T97" fmla="*/ 206 h 252"/>
                    <a:gd name="T98" fmla="*/ 250 w 428"/>
                    <a:gd name="T99" fmla="*/ 234 h 252"/>
                    <a:gd name="T100" fmla="*/ 300 w 428"/>
                    <a:gd name="T101" fmla="*/ 44 h 252"/>
                    <a:gd name="T102" fmla="*/ 304 w 428"/>
                    <a:gd name="T103" fmla="*/ 166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28" h="252">
                      <a:moveTo>
                        <a:pt x="420" y="116"/>
                      </a:moveTo>
                      <a:lnTo>
                        <a:pt x="320" y="116"/>
                      </a:lnTo>
                      <a:lnTo>
                        <a:pt x="320" y="84"/>
                      </a:lnTo>
                      <a:lnTo>
                        <a:pt x="346" y="84"/>
                      </a:lnTo>
                      <a:lnTo>
                        <a:pt x="346" y="84"/>
                      </a:lnTo>
                      <a:lnTo>
                        <a:pt x="354" y="82"/>
                      </a:lnTo>
                      <a:lnTo>
                        <a:pt x="360" y="80"/>
                      </a:lnTo>
                      <a:lnTo>
                        <a:pt x="366" y="78"/>
                      </a:lnTo>
                      <a:lnTo>
                        <a:pt x="370" y="74"/>
                      </a:lnTo>
                      <a:lnTo>
                        <a:pt x="376" y="68"/>
                      </a:lnTo>
                      <a:lnTo>
                        <a:pt x="378" y="62"/>
                      </a:lnTo>
                      <a:lnTo>
                        <a:pt x="380" y="56"/>
                      </a:lnTo>
                      <a:lnTo>
                        <a:pt x="382" y="48"/>
                      </a:lnTo>
                      <a:lnTo>
                        <a:pt x="382" y="8"/>
                      </a:lnTo>
                      <a:lnTo>
                        <a:pt x="382" y="8"/>
                      </a:lnTo>
                      <a:lnTo>
                        <a:pt x="380" y="6"/>
                      </a:lnTo>
                      <a:lnTo>
                        <a:pt x="380" y="2"/>
                      </a:lnTo>
                      <a:lnTo>
                        <a:pt x="376" y="2"/>
                      </a:lnTo>
                      <a:lnTo>
                        <a:pt x="374" y="0"/>
                      </a:lnTo>
                      <a:lnTo>
                        <a:pt x="374" y="0"/>
                      </a:lnTo>
                      <a:lnTo>
                        <a:pt x="370" y="2"/>
                      </a:lnTo>
                      <a:lnTo>
                        <a:pt x="368" y="2"/>
                      </a:lnTo>
                      <a:lnTo>
                        <a:pt x="366" y="6"/>
                      </a:lnTo>
                      <a:lnTo>
                        <a:pt x="366" y="8"/>
                      </a:lnTo>
                      <a:lnTo>
                        <a:pt x="366" y="48"/>
                      </a:lnTo>
                      <a:lnTo>
                        <a:pt x="366" y="48"/>
                      </a:lnTo>
                      <a:lnTo>
                        <a:pt x="364" y="56"/>
                      </a:lnTo>
                      <a:lnTo>
                        <a:pt x="360" y="62"/>
                      </a:lnTo>
                      <a:lnTo>
                        <a:pt x="354" y="66"/>
                      </a:lnTo>
                      <a:lnTo>
                        <a:pt x="346" y="68"/>
                      </a:lnTo>
                      <a:lnTo>
                        <a:pt x="320" y="68"/>
                      </a:lnTo>
                      <a:lnTo>
                        <a:pt x="320" y="48"/>
                      </a:lnTo>
                      <a:lnTo>
                        <a:pt x="320" y="48"/>
                      </a:lnTo>
                      <a:lnTo>
                        <a:pt x="320" y="40"/>
                      </a:lnTo>
                      <a:lnTo>
                        <a:pt x="314" y="34"/>
                      </a:lnTo>
                      <a:lnTo>
                        <a:pt x="308" y="30"/>
                      </a:lnTo>
                      <a:lnTo>
                        <a:pt x="300" y="28"/>
                      </a:lnTo>
                      <a:lnTo>
                        <a:pt x="128" y="28"/>
                      </a:lnTo>
                      <a:lnTo>
                        <a:pt x="128" y="28"/>
                      </a:lnTo>
                      <a:lnTo>
                        <a:pt x="120" y="30"/>
                      </a:lnTo>
                      <a:lnTo>
                        <a:pt x="114" y="34"/>
                      </a:lnTo>
                      <a:lnTo>
                        <a:pt x="110" y="40"/>
                      </a:lnTo>
                      <a:lnTo>
                        <a:pt x="108" y="48"/>
                      </a:lnTo>
                      <a:lnTo>
                        <a:pt x="108" y="68"/>
                      </a:lnTo>
                      <a:lnTo>
                        <a:pt x="84" y="68"/>
                      </a:lnTo>
                      <a:lnTo>
                        <a:pt x="84" y="68"/>
                      </a:lnTo>
                      <a:lnTo>
                        <a:pt x="76" y="66"/>
                      </a:lnTo>
                      <a:lnTo>
                        <a:pt x="70" y="62"/>
                      </a:lnTo>
                      <a:lnTo>
                        <a:pt x="66" y="56"/>
                      </a:lnTo>
                      <a:lnTo>
                        <a:pt x="64" y="48"/>
                      </a:lnTo>
                      <a:lnTo>
                        <a:pt x="64" y="8"/>
                      </a:lnTo>
                      <a:lnTo>
                        <a:pt x="64" y="8"/>
                      </a:lnTo>
                      <a:lnTo>
                        <a:pt x="64" y="6"/>
                      </a:lnTo>
                      <a:lnTo>
                        <a:pt x="62" y="4"/>
                      </a:lnTo>
                      <a:lnTo>
                        <a:pt x="58" y="2"/>
                      </a:lnTo>
                      <a:lnTo>
                        <a:pt x="56" y="0"/>
                      </a:lnTo>
                      <a:lnTo>
                        <a:pt x="56" y="0"/>
                      </a:lnTo>
                      <a:lnTo>
                        <a:pt x="52" y="2"/>
                      </a:lnTo>
                      <a:lnTo>
                        <a:pt x="50" y="4"/>
                      </a:lnTo>
                      <a:lnTo>
                        <a:pt x="48" y="6"/>
                      </a:lnTo>
                      <a:lnTo>
                        <a:pt x="48" y="8"/>
                      </a:lnTo>
                      <a:lnTo>
                        <a:pt x="48" y="48"/>
                      </a:lnTo>
                      <a:lnTo>
                        <a:pt x="48" y="48"/>
                      </a:lnTo>
                      <a:lnTo>
                        <a:pt x="48" y="56"/>
                      </a:lnTo>
                      <a:lnTo>
                        <a:pt x="50" y="62"/>
                      </a:lnTo>
                      <a:lnTo>
                        <a:pt x="54" y="68"/>
                      </a:lnTo>
                      <a:lnTo>
                        <a:pt x="58" y="74"/>
                      </a:lnTo>
                      <a:lnTo>
                        <a:pt x="64" y="78"/>
                      </a:lnTo>
                      <a:lnTo>
                        <a:pt x="70" y="80"/>
                      </a:lnTo>
                      <a:lnTo>
                        <a:pt x="76" y="82"/>
                      </a:lnTo>
                      <a:lnTo>
                        <a:pt x="84" y="84"/>
                      </a:lnTo>
                      <a:lnTo>
                        <a:pt x="108" y="84"/>
                      </a:lnTo>
                      <a:lnTo>
                        <a:pt x="108" y="116"/>
                      </a:lnTo>
                      <a:lnTo>
                        <a:pt x="8" y="116"/>
                      </a:lnTo>
                      <a:lnTo>
                        <a:pt x="8" y="116"/>
                      </a:lnTo>
                      <a:lnTo>
                        <a:pt x="6" y="116"/>
                      </a:lnTo>
                      <a:lnTo>
                        <a:pt x="2" y="118"/>
                      </a:lnTo>
                      <a:lnTo>
                        <a:pt x="0" y="120"/>
                      </a:lnTo>
                      <a:lnTo>
                        <a:pt x="0" y="124"/>
                      </a:lnTo>
                      <a:lnTo>
                        <a:pt x="0" y="124"/>
                      </a:lnTo>
                      <a:lnTo>
                        <a:pt x="0" y="126"/>
                      </a:lnTo>
                      <a:lnTo>
                        <a:pt x="2" y="130"/>
                      </a:lnTo>
                      <a:lnTo>
                        <a:pt x="6" y="132"/>
                      </a:lnTo>
                      <a:lnTo>
                        <a:pt x="8" y="132"/>
                      </a:lnTo>
                      <a:lnTo>
                        <a:pt x="108" y="132"/>
                      </a:lnTo>
                      <a:lnTo>
                        <a:pt x="108" y="164"/>
                      </a:lnTo>
                      <a:lnTo>
                        <a:pt x="84" y="164"/>
                      </a:lnTo>
                      <a:lnTo>
                        <a:pt x="84" y="164"/>
                      </a:lnTo>
                      <a:lnTo>
                        <a:pt x="76" y="164"/>
                      </a:lnTo>
                      <a:lnTo>
                        <a:pt x="70" y="166"/>
                      </a:lnTo>
                      <a:lnTo>
                        <a:pt x="64" y="170"/>
                      </a:lnTo>
                      <a:lnTo>
                        <a:pt x="58" y="174"/>
                      </a:lnTo>
                      <a:lnTo>
                        <a:pt x="54" y="180"/>
                      </a:lnTo>
                      <a:lnTo>
                        <a:pt x="50" y="186"/>
                      </a:lnTo>
                      <a:lnTo>
                        <a:pt x="48" y="192"/>
                      </a:lnTo>
                      <a:lnTo>
                        <a:pt x="48" y="200"/>
                      </a:lnTo>
                      <a:lnTo>
                        <a:pt x="48" y="238"/>
                      </a:lnTo>
                      <a:lnTo>
                        <a:pt x="48" y="238"/>
                      </a:lnTo>
                      <a:lnTo>
                        <a:pt x="48" y="242"/>
                      </a:lnTo>
                      <a:lnTo>
                        <a:pt x="50" y="244"/>
                      </a:lnTo>
                      <a:lnTo>
                        <a:pt x="52" y="246"/>
                      </a:lnTo>
                      <a:lnTo>
                        <a:pt x="56" y="246"/>
                      </a:lnTo>
                      <a:lnTo>
                        <a:pt x="56" y="246"/>
                      </a:lnTo>
                      <a:lnTo>
                        <a:pt x="58" y="246"/>
                      </a:lnTo>
                      <a:lnTo>
                        <a:pt x="62" y="244"/>
                      </a:lnTo>
                      <a:lnTo>
                        <a:pt x="64" y="242"/>
                      </a:lnTo>
                      <a:lnTo>
                        <a:pt x="64" y="238"/>
                      </a:lnTo>
                      <a:lnTo>
                        <a:pt x="64" y="200"/>
                      </a:lnTo>
                      <a:lnTo>
                        <a:pt x="64" y="200"/>
                      </a:lnTo>
                      <a:lnTo>
                        <a:pt x="66" y="192"/>
                      </a:lnTo>
                      <a:lnTo>
                        <a:pt x="70" y="186"/>
                      </a:lnTo>
                      <a:lnTo>
                        <a:pt x="76" y="182"/>
                      </a:lnTo>
                      <a:lnTo>
                        <a:pt x="84" y="180"/>
                      </a:lnTo>
                      <a:lnTo>
                        <a:pt x="110" y="180"/>
                      </a:lnTo>
                      <a:lnTo>
                        <a:pt x="110" y="180"/>
                      </a:lnTo>
                      <a:lnTo>
                        <a:pt x="114" y="194"/>
                      </a:lnTo>
                      <a:lnTo>
                        <a:pt x="120" y="208"/>
                      </a:lnTo>
                      <a:lnTo>
                        <a:pt x="128" y="220"/>
                      </a:lnTo>
                      <a:lnTo>
                        <a:pt x="138" y="230"/>
                      </a:lnTo>
                      <a:lnTo>
                        <a:pt x="150" y="240"/>
                      </a:lnTo>
                      <a:lnTo>
                        <a:pt x="164" y="246"/>
                      </a:lnTo>
                      <a:lnTo>
                        <a:pt x="178" y="250"/>
                      </a:lnTo>
                      <a:lnTo>
                        <a:pt x="194" y="252"/>
                      </a:lnTo>
                      <a:lnTo>
                        <a:pt x="236" y="252"/>
                      </a:lnTo>
                      <a:lnTo>
                        <a:pt x="236" y="252"/>
                      </a:lnTo>
                      <a:lnTo>
                        <a:pt x="250" y="250"/>
                      </a:lnTo>
                      <a:lnTo>
                        <a:pt x="266" y="246"/>
                      </a:lnTo>
                      <a:lnTo>
                        <a:pt x="278" y="240"/>
                      </a:lnTo>
                      <a:lnTo>
                        <a:pt x="290" y="230"/>
                      </a:lnTo>
                      <a:lnTo>
                        <a:pt x="302" y="220"/>
                      </a:lnTo>
                      <a:lnTo>
                        <a:pt x="310" y="208"/>
                      </a:lnTo>
                      <a:lnTo>
                        <a:pt x="316" y="194"/>
                      </a:lnTo>
                      <a:lnTo>
                        <a:pt x="320" y="180"/>
                      </a:lnTo>
                      <a:lnTo>
                        <a:pt x="346" y="180"/>
                      </a:lnTo>
                      <a:lnTo>
                        <a:pt x="346" y="180"/>
                      </a:lnTo>
                      <a:lnTo>
                        <a:pt x="354" y="182"/>
                      </a:lnTo>
                      <a:lnTo>
                        <a:pt x="360" y="186"/>
                      </a:lnTo>
                      <a:lnTo>
                        <a:pt x="364" y="192"/>
                      </a:lnTo>
                      <a:lnTo>
                        <a:pt x="366" y="200"/>
                      </a:lnTo>
                      <a:lnTo>
                        <a:pt x="366" y="238"/>
                      </a:lnTo>
                      <a:lnTo>
                        <a:pt x="366" y="238"/>
                      </a:lnTo>
                      <a:lnTo>
                        <a:pt x="366" y="242"/>
                      </a:lnTo>
                      <a:lnTo>
                        <a:pt x="368" y="244"/>
                      </a:lnTo>
                      <a:lnTo>
                        <a:pt x="370" y="246"/>
                      </a:lnTo>
                      <a:lnTo>
                        <a:pt x="374" y="246"/>
                      </a:lnTo>
                      <a:lnTo>
                        <a:pt x="374" y="246"/>
                      </a:lnTo>
                      <a:lnTo>
                        <a:pt x="376" y="246"/>
                      </a:lnTo>
                      <a:lnTo>
                        <a:pt x="380" y="244"/>
                      </a:lnTo>
                      <a:lnTo>
                        <a:pt x="380" y="242"/>
                      </a:lnTo>
                      <a:lnTo>
                        <a:pt x="382" y="238"/>
                      </a:lnTo>
                      <a:lnTo>
                        <a:pt x="382" y="200"/>
                      </a:lnTo>
                      <a:lnTo>
                        <a:pt x="382" y="200"/>
                      </a:lnTo>
                      <a:lnTo>
                        <a:pt x="380" y="192"/>
                      </a:lnTo>
                      <a:lnTo>
                        <a:pt x="378" y="186"/>
                      </a:lnTo>
                      <a:lnTo>
                        <a:pt x="376" y="180"/>
                      </a:lnTo>
                      <a:lnTo>
                        <a:pt x="370" y="174"/>
                      </a:lnTo>
                      <a:lnTo>
                        <a:pt x="366" y="170"/>
                      </a:lnTo>
                      <a:lnTo>
                        <a:pt x="360" y="166"/>
                      </a:lnTo>
                      <a:lnTo>
                        <a:pt x="354" y="164"/>
                      </a:lnTo>
                      <a:lnTo>
                        <a:pt x="346" y="164"/>
                      </a:lnTo>
                      <a:lnTo>
                        <a:pt x="320" y="164"/>
                      </a:lnTo>
                      <a:lnTo>
                        <a:pt x="320" y="132"/>
                      </a:lnTo>
                      <a:lnTo>
                        <a:pt x="420" y="132"/>
                      </a:lnTo>
                      <a:lnTo>
                        <a:pt x="420" y="132"/>
                      </a:lnTo>
                      <a:lnTo>
                        <a:pt x="424" y="132"/>
                      </a:lnTo>
                      <a:lnTo>
                        <a:pt x="426" y="130"/>
                      </a:lnTo>
                      <a:lnTo>
                        <a:pt x="428" y="126"/>
                      </a:lnTo>
                      <a:lnTo>
                        <a:pt x="428" y="124"/>
                      </a:lnTo>
                      <a:lnTo>
                        <a:pt x="428" y="124"/>
                      </a:lnTo>
                      <a:lnTo>
                        <a:pt x="428" y="120"/>
                      </a:lnTo>
                      <a:lnTo>
                        <a:pt x="426" y="118"/>
                      </a:lnTo>
                      <a:lnTo>
                        <a:pt x="424" y="116"/>
                      </a:lnTo>
                      <a:lnTo>
                        <a:pt x="420" y="116"/>
                      </a:lnTo>
                      <a:lnTo>
                        <a:pt x="420" y="116"/>
                      </a:lnTo>
                      <a:close/>
                      <a:moveTo>
                        <a:pt x="206" y="236"/>
                      </a:moveTo>
                      <a:lnTo>
                        <a:pt x="194" y="236"/>
                      </a:lnTo>
                      <a:lnTo>
                        <a:pt x="194" y="236"/>
                      </a:lnTo>
                      <a:lnTo>
                        <a:pt x="180" y="234"/>
                      </a:lnTo>
                      <a:lnTo>
                        <a:pt x="166" y="230"/>
                      </a:lnTo>
                      <a:lnTo>
                        <a:pt x="154" y="224"/>
                      </a:lnTo>
                      <a:lnTo>
                        <a:pt x="144" y="216"/>
                      </a:lnTo>
                      <a:lnTo>
                        <a:pt x="136" y="206"/>
                      </a:lnTo>
                      <a:lnTo>
                        <a:pt x="130" y="194"/>
                      </a:lnTo>
                      <a:lnTo>
                        <a:pt x="126" y="180"/>
                      </a:lnTo>
                      <a:lnTo>
                        <a:pt x="124" y="166"/>
                      </a:lnTo>
                      <a:lnTo>
                        <a:pt x="124" y="48"/>
                      </a:lnTo>
                      <a:lnTo>
                        <a:pt x="124" y="48"/>
                      </a:lnTo>
                      <a:lnTo>
                        <a:pt x="126" y="46"/>
                      </a:lnTo>
                      <a:lnTo>
                        <a:pt x="130" y="44"/>
                      </a:lnTo>
                      <a:lnTo>
                        <a:pt x="206" y="44"/>
                      </a:lnTo>
                      <a:lnTo>
                        <a:pt x="206" y="236"/>
                      </a:lnTo>
                      <a:close/>
                      <a:moveTo>
                        <a:pt x="304" y="166"/>
                      </a:moveTo>
                      <a:lnTo>
                        <a:pt x="304" y="166"/>
                      </a:lnTo>
                      <a:lnTo>
                        <a:pt x="304" y="180"/>
                      </a:lnTo>
                      <a:lnTo>
                        <a:pt x="300" y="194"/>
                      </a:lnTo>
                      <a:lnTo>
                        <a:pt x="292" y="206"/>
                      </a:lnTo>
                      <a:lnTo>
                        <a:pt x="284" y="216"/>
                      </a:lnTo>
                      <a:lnTo>
                        <a:pt x="274" y="224"/>
                      </a:lnTo>
                      <a:lnTo>
                        <a:pt x="262" y="230"/>
                      </a:lnTo>
                      <a:lnTo>
                        <a:pt x="250" y="234"/>
                      </a:lnTo>
                      <a:lnTo>
                        <a:pt x="236" y="236"/>
                      </a:lnTo>
                      <a:lnTo>
                        <a:pt x="222" y="236"/>
                      </a:lnTo>
                      <a:lnTo>
                        <a:pt x="222" y="44"/>
                      </a:lnTo>
                      <a:lnTo>
                        <a:pt x="300" y="44"/>
                      </a:lnTo>
                      <a:lnTo>
                        <a:pt x="300" y="44"/>
                      </a:lnTo>
                      <a:lnTo>
                        <a:pt x="304" y="46"/>
                      </a:lnTo>
                      <a:lnTo>
                        <a:pt x="304" y="48"/>
                      </a:lnTo>
                      <a:lnTo>
                        <a:pt x="304" y="1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1048" name="Group 1047">
                <a:extLst>
                  <a:ext uri="{FF2B5EF4-FFF2-40B4-BE49-F238E27FC236}">
                    <a16:creationId xmlns:a16="http://schemas.microsoft.com/office/drawing/2014/main" id="{2D50C91B-6B07-47E4-B8A0-2DD8CF32771F}"/>
                  </a:ext>
                </a:extLst>
              </p:cNvPr>
              <p:cNvGrpSpPr/>
              <p:nvPr/>
            </p:nvGrpSpPr>
            <p:grpSpPr>
              <a:xfrm rot="5400000">
                <a:off x="3039469" y="2196356"/>
                <a:ext cx="220679" cy="159682"/>
                <a:chOff x="10789628" y="2669430"/>
                <a:chExt cx="283462" cy="205111"/>
              </a:xfrm>
              <a:solidFill>
                <a:srgbClr val="C00000"/>
              </a:solidFill>
            </p:grpSpPr>
            <p:sp>
              <p:nvSpPr>
                <p:cNvPr id="1076" name="Freeform 1114">
                  <a:extLst>
                    <a:ext uri="{FF2B5EF4-FFF2-40B4-BE49-F238E27FC236}">
                      <a16:creationId xmlns:a16="http://schemas.microsoft.com/office/drawing/2014/main" id="{0882709D-C0C0-4AFB-A3B2-EA116BE9497D}"/>
                    </a:ext>
                  </a:extLst>
                </p:cNvPr>
                <p:cNvSpPr>
                  <a:spLocks noEditPoints="1"/>
                </p:cNvSpPr>
                <p:nvPr/>
              </p:nvSpPr>
              <p:spPr bwMode="auto">
                <a:xfrm>
                  <a:off x="10887647" y="2669430"/>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 name="T116" fmla="*/ 0 w 132"/>
                    <a:gd name="T117" fmla="*/ 66 h 74"/>
                    <a:gd name="T118" fmla="*/ 0 w 132"/>
                    <a:gd name="T119"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close/>
                      <a:moveTo>
                        <a:pt x="0" y="66"/>
                      </a:moveTo>
                      <a:lnTo>
                        <a:pt x="0" y="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77" name="Freeform 1115">
                  <a:extLst>
                    <a:ext uri="{FF2B5EF4-FFF2-40B4-BE49-F238E27FC236}">
                      <a16:creationId xmlns:a16="http://schemas.microsoft.com/office/drawing/2014/main" id="{163D3CDA-C2DD-4C1A-83EA-21B34EE0262F}"/>
                    </a:ext>
                  </a:extLst>
                </p:cNvPr>
                <p:cNvSpPr>
                  <a:spLocks/>
                </p:cNvSpPr>
                <p:nvPr/>
              </p:nvSpPr>
              <p:spPr bwMode="auto">
                <a:xfrm>
                  <a:off x="10887647" y="2669430"/>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78" name="Line 1116">
                  <a:extLst>
                    <a:ext uri="{FF2B5EF4-FFF2-40B4-BE49-F238E27FC236}">
                      <a16:creationId xmlns:a16="http://schemas.microsoft.com/office/drawing/2014/main" id="{A4ECDDB1-4B92-4BB9-A126-8A58B04FACAA}"/>
                    </a:ext>
                  </a:extLst>
                </p:cNvPr>
                <p:cNvSpPr>
                  <a:spLocks noChangeShapeType="1"/>
                </p:cNvSpPr>
                <p:nvPr/>
              </p:nvSpPr>
              <p:spPr bwMode="auto">
                <a:xfrm>
                  <a:off x="10887647" y="2713142"/>
                  <a:ext cx="0" cy="0"/>
                </a:xfrm>
                <a:prstGeom prst="lin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79" name="Freeform 1117">
                  <a:extLst>
                    <a:ext uri="{FF2B5EF4-FFF2-40B4-BE49-F238E27FC236}">
                      <a16:creationId xmlns:a16="http://schemas.microsoft.com/office/drawing/2014/main" id="{CE3BEC9C-D4D9-4C3F-8036-D105742ACC63}"/>
                    </a:ext>
                  </a:extLst>
                </p:cNvPr>
                <p:cNvSpPr>
                  <a:spLocks noEditPoints="1"/>
                </p:cNvSpPr>
                <p:nvPr/>
              </p:nvSpPr>
              <p:spPr bwMode="auto">
                <a:xfrm>
                  <a:off x="10789628" y="2707643"/>
                  <a:ext cx="283462" cy="166898"/>
                </a:xfrm>
                <a:custGeom>
                  <a:avLst/>
                  <a:gdLst>
                    <a:gd name="T0" fmla="*/ 346 w 428"/>
                    <a:gd name="T1" fmla="*/ 84 h 252"/>
                    <a:gd name="T2" fmla="*/ 366 w 428"/>
                    <a:gd name="T3" fmla="*/ 78 h 252"/>
                    <a:gd name="T4" fmla="*/ 380 w 428"/>
                    <a:gd name="T5" fmla="*/ 56 h 252"/>
                    <a:gd name="T6" fmla="*/ 380 w 428"/>
                    <a:gd name="T7" fmla="*/ 6 h 252"/>
                    <a:gd name="T8" fmla="*/ 374 w 428"/>
                    <a:gd name="T9" fmla="*/ 0 h 252"/>
                    <a:gd name="T10" fmla="*/ 366 w 428"/>
                    <a:gd name="T11" fmla="*/ 8 h 252"/>
                    <a:gd name="T12" fmla="*/ 360 w 428"/>
                    <a:gd name="T13" fmla="*/ 62 h 252"/>
                    <a:gd name="T14" fmla="*/ 320 w 428"/>
                    <a:gd name="T15" fmla="*/ 48 h 252"/>
                    <a:gd name="T16" fmla="*/ 308 w 428"/>
                    <a:gd name="T17" fmla="*/ 30 h 252"/>
                    <a:gd name="T18" fmla="*/ 120 w 428"/>
                    <a:gd name="T19" fmla="*/ 30 h 252"/>
                    <a:gd name="T20" fmla="*/ 108 w 428"/>
                    <a:gd name="T21" fmla="*/ 68 h 252"/>
                    <a:gd name="T22" fmla="*/ 70 w 428"/>
                    <a:gd name="T23" fmla="*/ 62 h 252"/>
                    <a:gd name="T24" fmla="*/ 64 w 428"/>
                    <a:gd name="T25" fmla="*/ 8 h 252"/>
                    <a:gd name="T26" fmla="*/ 56 w 428"/>
                    <a:gd name="T27" fmla="*/ 0 h 252"/>
                    <a:gd name="T28" fmla="*/ 48 w 428"/>
                    <a:gd name="T29" fmla="*/ 6 h 252"/>
                    <a:gd name="T30" fmla="*/ 48 w 428"/>
                    <a:gd name="T31" fmla="*/ 56 h 252"/>
                    <a:gd name="T32" fmla="*/ 64 w 428"/>
                    <a:gd name="T33" fmla="*/ 78 h 252"/>
                    <a:gd name="T34" fmla="*/ 108 w 428"/>
                    <a:gd name="T35" fmla="*/ 84 h 252"/>
                    <a:gd name="T36" fmla="*/ 6 w 428"/>
                    <a:gd name="T37" fmla="*/ 116 h 252"/>
                    <a:gd name="T38" fmla="*/ 0 w 428"/>
                    <a:gd name="T39" fmla="*/ 124 h 252"/>
                    <a:gd name="T40" fmla="*/ 8 w 428"/>
                    <a:gd name="T41" fmla="*/ 132 h 252"/>
                    <a:gd name="T42" fmla="*/ 84 w 428"/>
                    <a:gd name="T43" fmla="*/ 164 h 252"/>
                    <a:gd name="T44" fmla="*/ 58 w 428"/>
                    <a:gd name="T45" fmla="*/ 174 h 252"/>
                    <a:gd name="T46" fmla="*/ 48 w 428"/>
                    <a:gd name="T47" fmla="*/ 200 h 252"/>
                    <a:gd name="T48" fmla="*/ 50 w 428"/>
                    <a:gd name="T49" fmla="*/ 244 h 252"/>
                    <a:gd name="T50" fmla="*/ 58 w 428"/>
                    <a:gd name="T51" fmla="*/ 246 h 252"/>
                    <a:gd name="T52" fmla="*/ 64 w 428"/>
                    <a:gd name="T53" fmla="*/ 200 h 252"/>
                    <a:gd name="T54" fmla="*/ 76 w 428"/>
                    <a:gd name="T55" fmla="*/ 182 h 252"/>
                    <a:gd name="T56" fmla="*/ 114 w 428"/>
                    <a:gd name="T57" fmla="*/ 194 h 252"/>
                    <a:gd name="T58" fmla="*/ 150 w 428"/>
                    <a:gd name="T59" fmla="*/ 240 h 252"/>
                    <a:gd name="T60" fmla="*/ 236 w 428"/>
                    <a:gd name="T61" fmla="*/ 252 h 252"/>
                    <a:gd name="T62" fmla="*/ 278 w 428"/>
                    <a:gd name="T63" fmla="*/ 240 h 252"/>
                    <a:gd name="T64" fmla="*/ 316 w 428"/>
                    <a:gd name="T65" fmla="*/ 194 h 252"/>
                    <a:gd name="T66" fmla="*/ 354 w 428"/>
                    <a:gd name="T67" fmla="*/ 182 h 252"/>
                    <a:gd name="T68" fmla="*/ 366 w 428"/>
                    <a:gd name="T69" fmla="*/ 238 h 252"/>
                    <a:gd name="T70" fmla="*/ 370 w 428"/>
                    <a:gd name="T71" fmla="*/ 246 h 252"/>
                    <a:gd name="T72" fmla="*/ 380 w 428"/>
                    <a:gd name="T73" fmla="*/ 244 h 252"/>
                    <a:gd name="T74" fmla="*/ 382 w 428"/>
                    <a:gd name="T75" fmla="*/ 200 h 252"/>
                    <a:gd name="T76" fmla="*/ 370 w 428"/>
                    <a:gd name="T77" fmla="*/ 174 h 252"/>
                    <a:gd name="T78" fmla="*/ 346 w 428"/>
                    <a:gd name="T79" fmla="*/ 164 h 252"/>
                    <a:gd name="T80" fmla="*/ 420 w 428"/>
                    <a:gd name="T81" fmla="*/ 132 h 252"/>
                    <a:gd name="T82" fmla="*/ 428 w 428"/>
                    <a:gd name="T83" fmla="*/ 124 h 252"/>
                    <a:gd name="T84" fmla="*/ 424 w 428"/>
                    <a:gd name="T85" fmla="*/ 116 h 252"/>
                    <a:gd name="T86" fmla="*/ 194 w 428"/>
                    <a:gd name="T87" fmla="*/ 236 h 252"/>
                    <a:gd name="T88" fmla="*/ 154 w 428"/>
                    <a:gd name="T89" fmla="*/ 224 h 252"/>
                    <a:gd name="T90" fmla="*/ 126 w 428"/>
                    <a:gd name="T91" fmla="*/ 180 h 252"/>
                    <a:gd name="T92" fmla="*/ 126 w 428"/>
                    <a:gd name="T93" fmla="*/ 46 h 252"/>
                    <a:gd name="T94" fmla="*/ 304 w 428"/>
                    <a:gd name="T95" fmla="*/ 166 h 252"/>
                    <a:gd name="T96" fmla="*/ 292 w 428"/>
                    <a:gd name="T97" fmla="*/ 206 h 252"/>
                    <a:gd name="T98" fmla="*/ 250 w 428"/>
                    <a:gd name="T99" fmla="*/ 234 h 252"/>
                    <a:gd name="T100" fmla="*/ 300 w 428"/>
                    <a:gd name="T101" fmla="*/ 44 h 252"/>
                    <a:gd name="T102" fmla="*/ 304 w 428"/>
                    <a:gd name="T103" fmla="*/ 166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28" h="252">
                      <a:moveTo>
                        <a:pt x="420" y="116"/>
                      </a:moveTo>
                      <a:lnTo>
                        <a:pt x="320" y="116"/>
                      </a:lnTo>
                      <a:lnTo>
                        <a:pt x="320" y="84"/>
                      </a:lnTo>
                      <a:lnTo>
                        <a:pt x="346" y="84"/>
                      </a:lnTo>
                      <a:lnTo>
                        <a:pt x="346" y="84"/>
                      </a:lnTo>
                      <a:lnTo>
                        <a:pt x="354" y="82"/>
                      </a:lnTo>
                      <a:lnTo>
                        <a:pt x="360" y="80"/>
                      </a:lnTo>
                      <a:lnTo>
                        <a:pt x="366" y="78"/>
                      </a:lnTo>
                      <a:lnTo>
                        <a:pt x="370" y="74"/>
                      </a:lnTo>
                      <a:lnTo>
                        <a:pt x="376" y="68"/>
                      </a:lnTo>
                      <a:lnTo>
                        <a:pt x="378" y="62"/>
                      </a:lnTo>
                      <a:lnTo>
                        <a:pt x="380" y="56"/>
                      </a:lnTo>
                      <a:lnTo>
                        <a:pt x="382" y="48"/>
                      </a:lnTo>
                      <a:lnTo>
                        <a:pt x="382" y="8"/>
                      </a:lnTo>
                      <a:lnTo>
                        <a:pt x="382" y="8"/>
                      </a:lnTo>
                      <a:lnTo>
                        <a:pt x="380" y="6"/>
                      </a:lnTo>
                      <a:lnTo>
                        <a:pt x="380" y="2"/>
                      </a:lnTo>
                      <a:lnTo>
                        <a:pt x="376" y="2"/>
                      </a:lnTo>
                      <a:lnTo>
                        <a:pt x="374" y="0"/>
                      </a:lnTo>
                      <a:lnTo>
                        <a:pt x="374" y="0"/>
                      </a:lnTo>
                      <a:lnTo>
                        <a:pt x="370" y="2"/>
                      </a:lnTo>
                      <a:lnTo>
                        <a:pt x="368" y="2"/>
                      </a:lnTo>
                      <a:lnTo>
                        <a:pt x="366" y="6"/>
                      </a:lnTo>
                      <a:lnTo>
                        <a:pt x="366" y="8"/>
                      </a:lnTo>
                      <a:lnTo>
                        <a:pt x="366" y="48"/>
                      </a:lnTo>
                      <a:lnTo>
                        <a:pt x="366" y="48"/>
                      </a:lnTo>
                      <a:lnTo>
                        <a:pt x="364" y="56"/>
                      </a:lnTo>
                      <a:lnTo>
                        <a:pt x="360" y="62"/>
                      </a:lnTo>
                      <a:lnTo>
                        <a:pt x="354" y="66"/>
                      </a:lnTo>
                      <a:lnTo>
                        <a:pt x="346" y="68"/>
                      </a:lnTo>
                      <a:lnTo>
                        <a:pt x="320" y="68"/>
                      </a:lnTo>
                      <a:lnTo>
                        <a:pt x="320" y="48"/>
                      </a:lnTo>
                      <a:lnTo>
                        <a:pt x="320" y="48"/>
                      </a:lnTo>
                      <a:lnTo>
                        <a:pt x="320" y="40"/>
                      </a:lnTo>
                      <a:lnTo>
                        <a:pt x="314" y="34"/>
                      </a:lnTo>
                      <a:lnTo>
                        <a:pt x="308" y="30"/>
                      </a:lnTo>
                      <a:lnTo>
                        <a:pt x="300" y="28"/>
                      </a:lnTo>
                      <a:lnTo>
                        <a:pt x="128" y="28"/>
                      </a:lnTo>
                      <a:lnTo>
                        <a:pt x="128" y="28"/>
                      </a:lnTo>
                      <a:lnTo>
                        <a:pt x="120" y="30"/>
                      </a:lnTo>
                      <a:lnTo>
                        <a:pt x="114" y="34"/>
                      </a:lnTo>
                      <a:lnTo>
                        <a:pt x="110" y="40"/>
                      </a:lnTo>
                      <a:lnTo>
                        <a:pt x="108" y="48"/>
                      </a:lnTo>
                      <a:lnTo>
                        <a:pt x="108" y="68"/>
                      </a:lnTo>
                      <a:lnTo>
                        <a:pt x="84" y="68"/>
                      </a:lnTo>
                      <a:lnTo>
                        <a:pt x="84" y="68"/>
                      </a:lnTo>
                      <a:lnTo>
                        <a:pt x="76" y="66"/>
                      </a:lnTo>
                      <a:lnTo>
                        <a:pt x="70" y="62"/>
                      </a:lnTo>
                      <a:lnTo>
                        <a:pt x="66" y="56"/>
                      </a:lnTo>
                      <a:lnTo>
                        <a:pt x="64" y="48"/>
                      </a:lnTo>
                      <a:lnTo>
                        <a:pt x="64" y="8"/>
                      </a:lnTo>
                      <a:lnTo>
                        <a:pt x="64" y="8"/>
                      </a:lnTo>
                      <a:lnTo>
                        <a:pt x="64" y="6"/>
                      </a:lnTo>
                      <a:lnTo>
                        <a:pt x="62" y="4"/>
                      </a:lnTo>
                      <a:lnTo>
                        <a:pt x="58" y="2"/>
                      </a:lnTo>
                      <a:lnTo>
                        <a:pt x="56" y="0"/>
                      </a:lnTo>
                      <a:lnTo>
                        <a:pt x="56" y="0"/>
                      </a:lnTo>
                      <a:lnTo>
                        <a:pt x="52" y="2"/>
                      </a:lnTo>
                      <a:lnTo>
                        <a:pt x="50" y="4"/>
                      </a:lnTo>
                      <a:lnTo>
                        <a:pt x="48" y="6"/>
                      </a:lnTo>
                      <a:lnTo>
                        <a:pt x="48" y="8"/>
                      </a:lnTo>
                      <a:lnTo>
                        <a:pt x="48" y="48"/>
                      </a:lnTo>
                      <a:lnTo>
                        <a:pt x="48" y="48"/>
                      </a:lnTo>
                      <a:lnTo>
                        <a:pt x="48" y="56"/>
                      </a:lnTo>
                      <a:lnTo>
                        <a:pt x="50" y="62"/>
                      </a:lnTo>
                      <a:lnTo>
                        <a:pt x="54" y="68"/>
                      </a:lnTo>
                      <a:lnTo>
                        <a:pt x="58" y="74"/>
                      </a:lnTo>
                      <a:lnTo>
                        <a:pt x="64" y="78"/>
                      </a:lnTo>
                      <a:lnTo>
                        <a:pt x="70" y="80"/>
                      </a:lnTo>
                      <a:lnTo>
                        <a:pt x="76" y="82"/>
                      </a:lnTo>
                      <a:lnTo>
                        <a:pt x="84" y="84"/>
                      </a:lnTo>
                      <a:lnTo>
                        <a:pt x="108" y="84"/>
                      </a:lnTo>
                      <a:lnTo>
                        <a:pt x="108" y="116"/>
                      </a:lnTo>
                      <a:lnTo>
                        <a:pt x="8" y="116"/>
                      </a:lnTo>
                      <a:lnTo>
                        <a:pt x="8" y="116"/>
                      </a:lnTo>
                      <a:lnTo>
                        <a:pt x="6" y="116"/>
                      </a:lnTo>
                      <a:lnTo>
                        <a:pt x="2" y="118"/>
                      </a:lnTo>
                      <a:lnTo>
                        <a:pt x="0" y="120"/>
                      </a:lnTo>
                      <a:lnTo>
                        <a:pt x="0" y="124"/>
                      </a:lnTo>
                      <a:lnTo>
                        <a:pt x="0" y="124"/>
                      </a:lnTo>
                      <a:lnTo>
                        <a:pt x="0" y="126"/>
                      </a:lnTo>
                      <a:lnTo>
                        <a:pt x="2" y="130"/>
                      </a:lnTo>
                      <a:lnTo>
                        <a:pt x="6" y="132"/>
                      </a:lnTo>
                      <a:lnTo>
                        <a:pt x="8" y="132"/>
                      </a:lnTo>
                      <a:lnTo>
                        <a:pt x="108" y="132"/>
                      </a:lnTo>
                      <a:lnTo>
                        <a:pt x="108" y="164"/>
                      </a:lnTo>
                      <a:lnTo>
                        <a:pt x="84" y="164"/>
                      </a:lnTo>
                      <a:lnTo>
                        <a:pt x="84" y="164"/>
                      </a:lnTo>
                      <a:lnTo>
                        <a:pt x="76" y="164"/>
                      </a:lnTo>
                      <a:lnTo>
                        <a:pt x="70" y="166"/>
                      </a:lnTo>
                      <a:lnTo>
                        <a:pt x="64" y="170"/>
                      </a:lnTo>
                      <a:lnTo>
                        <a:pt x="58" y="174"/>
                      </a:lnTo>
                      <a:lnTo>
                        <a:pt x="54" y="180"/>
                      </a:lnTo>
                      <a:lnTo>
                        <a:pt x="50" y="186"/>
                      </a:lnTo>
                      <a:lnTo>
                        <a:pt x="48" y="192"/>
                      </a:lnTo>
                      <a:lnTo>
                        <a:pt x="48" y="200"/>
                      </a:lnTo>
                      <a:lnTo>
                        <a:pt x="48" y="238"/>
                      </a:lnTo>
                      <a:lnTo>
                        <a:pt x="48" y="238"/>
                      </a:lnTo>
                      <a:lnTo>
                        <a:pt x="48" y="242"/>
                      </a:lnTo>
                      <a:lnTo>
                        <a:pt x="50" y="244"/>
                      </a:lnTo>
                      <a:lnTo>
                        <a:pt x="52" y="246"/>
                      </a:lnTo>
                      <a:lnTo>
                        <a:pt x="56" y="246"/>
                      </a:lnTo>
                      <a:lnTo>
                        <a:pt x="56" y="246"/>
                      </a:lnTo>
                      <a:lnTo>
                        <a:pt x="58" y="246"/>
                      </a:lnTo>
                      <a:lnTo>
                        <a:pt x="62" y="244"/>
                      </a:lnTo>
                      <a:lnTo>
                        <a:pt x="64" y="242"/>
                      </a:lnTo>
                      <a:lnTo>
                        <a:pt x="64" y="238"/>
                      </a:lnTo>
                      <a:lnTo>
                        <a:pt x="64" y="200"/>
                      </a:lnTo>
                      <a:lnTo>
                        <a:pt x="64" y="200"/>
                      </a:lnTo>
                      <a:lnTo>
                        <a:pt x="66" y="192"/>
                      </a:lnTo>
                      <a:lnTo>
                        <a:pt x="70" y="186"/>
                      </a:lnTo>
                      <a:lnTo>
                        <a:pt x="76" y="182"/>
                      </a:lnTo>
                      <a:lnTo>
                        <a:pt x="84" y="180"/>
                      </a:lnTo>
                      <a:lnTo>
                        <a:pt x="110" y="180"/>
                      </a:lnTo>
                      <a:lnTo>
                        <a:pt x="110" y="180"/>
                      </a:lnTo>
                      <a:lnTo>
                        <a:pt x="114" y="194"/>
                      </a:lnTo>
                      <a:lnTo>
                        <a:pt x="120" y="208"/>
                      </a:lnTo>
                      <a:lnTo>
                        <a:pt x="128" y="220"/>
                      </a:lnTo>
                      <a:lnTo>
                        <a:pt x="138" y="230"/>
                      </a:lnTo>
                      <a:lnTo>
                        <a:pt x="150" y="240"/>
                      </a:lnTo>
                      <a:lnTo>
                        <a:pt x="164" y="246"/>
                      </a:lnTo>
                      <a:lnTo>
                        <a:pt x="178" y="250"/>
                      </a:lnTo>
                      <a:lnTo>
                        <a:pt x="194" y="252"/>
                      </a:lnTo>
                      <a:lnTo>
                        <a:pt x="236" y="252"/>
                      </a:lnTo>
                      <a:lnTo>
                        <a:pt x="236" y="252"/>
                      </a:lnTo>
                      <a:lnTo>
                        <a:pt x="250" y="250"/>
                      </a:lnTo>
                      <a:lnTo>
                        <a:pt x="266" y="246"/>
                      </a:lnTo>
                      <a:lnTo>
                        <a:pt x="278" y="240"/>
                      </a:lnTo>
                      <a:lnTo>
                        <a:pt x="290" y="230"/>
                      </a:lnTo>
                      <a:lnTo>
                        <a:pt x="302" y="220"/>
                      </a:lnTo>
                      <a:lnTo>
                        <a:pt x="310" y="208"/>
                      </a:lnTo>
                      <a:lnTo>
                        <a:pt x="316" y="194"/>
                      </a:lnTo>
                      <a:lnTo>
                        <a:pt x="320" y="180"/>
                      </a:lnTo>
                      <a:lnTo>
                        <a:pt x="346" y="180"/>
                      </a:lnTo>
                      <a:lnTo>
                        <a:pt x="346" y="180"/>
                      </a:lnTo>
                      <a:lnTo>
                        <a:pt x="354" y="182"/>
                      </a:lnTo>
                      <a:lnTo>
                        <a:pt x="360" y="186"/>
                      </a:lnTo>
                      <a:lnTo>
                        <a:pt x="364" y="192"/>
                      </a:lnTo>
                      <a:lnTo>
                        <a:pt x="366" y="200"/>
                      </a:lnTo>
                      <a:lnTo>
                        <a:pt x="366" y="238"/>
                      </a:lnTo>
                      <a:lnTo>
                        <a:pt x="366" y="238"/>
                      </a:lnTo>
                      <a:lnTo>
                        <a:pt x="366" y="242"/>
                      </a:lnTo>
                      <a:lnTo>
                        <a:pt x="368" y="244"/>
                      </a:lnTo>
                      <a:lnTo>
                        <a:pt x="370" y="246"/>
                      </a:lnTo>
                      <a:lnTo>
                        <a:pt x="374" y="246"/>
                      </a:lnTo>
                      <a:lnTo>
                        <a:pt x="374" y="246"/>
                      </a:lnTo>
                      <a:lnTo>
                        <a:pt x="376" y="246"/>
                      </a:lnTo>
                      <a:lnTo>
                        <a:pt x="380" y="244"/>
                      </a:lnTo>
                      <a:lnTo>
                        <a:pt x="380" y="242"/>
                      </a:lnTo>
                      <a:lnTo>
                        <a:pt x="382" y="238"/>
                      </a:lnTo>
                      <a:lnTo>
                        <a:pt x="382" y="200"/>
                      </a:lnTo>
                      <a:lnTo>
                        <a:pt x="382" y="200"/>
                      </a:lnTo>
                      <a:lnTo>
                        <a:pt x="380" y="192"/>
                      </a:lnTo>
                      <a:lnTo>
                        <a:pt x="378" y="186"/>
                      </a:lnTo>
                      <a:lnTo>
                        <a:pt x="376" y="180"/>
                      </a:lnTo>
                      <a:lnTo>
                        <a:pt x="370" y="174"/>
                      </a:lnTo>
                      <a:lnTo>
                        <a:pt x="366" y="170"/>
                      </a:lnTo>
                      <a:lnTo>
                        <a:pt x="360" y="166"/>
                      </a:lnTo>
                      <a:lnTo>
                        <a:pt x="354" y="164"/>
                      </a:lnTo>
                      <a:lnTo>
                        <a:pt x="346" y="164"/>
                      </a:lnTo>
                      <a:lnTo>
                        <a:pt x="320" y="164"/>
                      </a:lnTo>
                      <a:lnTo>
                        <a:pt x="320" y="132"/>
                      </a:lnTo>
                      <a:lnTo>
                        <a:pt x="420" y="132"/>
                      </a:lnTo>
                      <a:lnTo>
                        <a:pt x="420" y="132"/>
                      </a:lnTo>
                      <a:lnTo>
                        <a:pt x="424" y="132"/>
                      </a:lnTo>
                      <a:lnTo>
                        <a:pt x="426" y="130"/>
                      </a:lnTo>
                      <a:lnTo>
                        <a:pt x="428" y="126"/>
                      </a:lnTo>
                      <a:lnTo>
                        <a:pt x="428" y="124"/>
                      </a:lnTo>
                      <a:lnTo>
                        <a:pt x="428" y="124"/>
                      </a:lnTo>
                      <a:lnTo>
                        <a:pt x="428" y="120"/>
                      </a:lnTo>
                      <a:lnTo>
                        <a:pt x="426" y="118"/>
                      </a:lnTo>
                      <a:lnTo>
                        <a:pt x="424" y="116"/>
                      </a:lnTo>
                      <a:lnTo>
                        <a:pt x="420" y="116"/>
                      </a:lnTo>
                      <a:lnTo>
                        <a:pt x="420" y="116"/>
                      </a:lnTo>
                      <a:close/>
                      <a:moveTo>
                        <a:pt x="206" y="236"/>
                      </a:moveTo>
                      <a:lnTo>
                        <a:pt x="194" y="236"/>
                      </a:lnTo>
                      <a:lnTo>
                        <a:pt x="194" y="236"/>
                      </a:lnTo>
                      <a:lnTo>
                        <a:pt x="180" y="234"/>
                      </a:lnTo>
                      <a:lnTo>
                        <a:pt x="166" y="230"/>
                      </a:lnTo>
                      <a:lnTo>
                        <a:pt x="154" y="224"/>
                      </a:lnTo>
                      <a:lnTo>
                        <a:pt x="144" y="216"/>
                      </a:lnTo>
                      <a:lnTo>
                        <a:pt x="136" y="206"/>
                      </a:lnTo>
                      <a:lnTo>
                        <a:pt x="130" y="194"/>
                      </a:lnTo>
                      <a:lnTo>
                        <a:pt x="126" y="180"/>
                      </a:lnTo>
                      <a:lnTo>
                        <a:pt x="124" y="166"/>
                      </a:lnTo>
                      <a:lnTo>
                        <a:pt x="124" y="48"/>
                      </a:lnTo>
                      <a:lnTo>
                        <a:pt x="124" y="48"/>
                      </a:lnTo>
                      <a:lnTo>
                        <a:pt x="126" y="46"/>
                      </a:lnTo>
                      <a:lnTo>
                        <a:pt x="130" y="44"/>
                      </a:lnTo>
                      <a:lnTo>
                        <a:pt x="206" y="44"/>
                      </a:lnTo>
                      <a:lnTo>
                        <a:pt x="206" y="236"/>
                      </a:lnTo>
                      <a:close/>
                      <a:moveTo>
                        <a:pt x="304" y="166"/>
                      </a:moveTo>
                      <a:lnTo>
                        <a:pt x="304" y="166"/>
                      </a:lnTo>
                      <a:lnTo>
                        <a:pt x="304" y="180"/>
                      </a:lnTo>
                      <a:lnTo>
                        <a:pt x="300" y="194"/>
                      </a:lnTo>
                      <a:lnTo>
                        <a:pt x="292" y="206"/>
                      </a:lnTo>
                      <a:lnTo>
                        <a:pt x="284" y="216"/>
                      </a:lnTo>
                      <a:lnTo>
                        <a:pt x="274" y="224"/>
                      </a:lnTo>
                      <a:lnTo>
                        <a:pt x="262" y="230"/>
                      </a:lnTo>
                      <a:lnTo>
                        <a:pt x="250" y="234"/>
                      </a:lnTo>
                      <a:lnTo>
                        <a:pt x="236" y="236"/>
                      </a:lnTo>
                      <a:lnTo>
                        <a:pt x="222" y="236"/>
                      </a:lnTo>
                      <a:lnTo>
                        <a:pt x="222" y="44"/>
                      </a:lnTo>
                      <a:lnTo>
                        <a:pt x="300" y="44"/>
                      </a:lnTo>
                      <a:lnTo>
                        <a:pt x="300" y="44"/>
                      </a:lnTo>
                      <a:lnTo>
                        <a:pt x="304" y="46"/>
                      </a:lnTo>
                      <a:lnTo>
                        <a:pt x="304" y="48"/>
                      </a:lnTo>
                      <a:lnTo>
                        <a:pt x="304" y="1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1049" name="Group 1048">
                <a:extLst>
                  <a:ext uri="{FF2B5EF4-FFF2-40B4-BE49-F238E27FC236}">
                    <a16:creationId xmlns:a16="http://schemas.microsoft.com/office/drawing/2014/main" id="{7931BDC8-E205-45C3-AB3D-4C37D71EDD62}"/>
                  </a:ext>
                </a:extLst>
              </p:cNvPr>
              <p:cNvGrpSpPr/>
              <p:nvPr/>
            </p:nvGrpSpPr>
            <p:grpSpPr>
              <a:xfrm rot="5400000">
                <a:off x="4199449" y="3143248"/>
                <a:ext cx="240811" cy="182297"/>
                <a:chOff x="10789627" y="2669430"/>
                <a:chExt cx="283462" cy="214583"/>
              </a:xfrm>
              <a:solidFill>
                <a:srgbClr val="C00000"/>
              </a:solidFill>
            </p:grpSpPr>
            <p:sp>
              <p:nvSpPr>
                <p:cNvPr id="1072" name="Freeform 1114">
                  <a:extLst>
                    <a:ext uri="{FF2B5EF4-FFF2-40B4-BE49-F238E27FC236}">
                      <a16:creationId xmlns:a16="http://schemas.microsoft.com/office/drawing/2014/main" id="{4CFB380F-2C29-4A31-87DB-5A0CF48CC5D5}"/>
                    </a:ext>
                  </a:extLst>
                </p:cNvPr>
                <p:cNvSpPr>
                  <a:spLocks noEditPoints="1"/>
                </p:cNvSpPr>
                <p:nvPr/>
              </p:nvSpPr>
              <p:spPr bwMode="auto">
                <a:xfrm>
                  <a:off x="10887647" y="2669430"/>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 name="T116" fmla="*/ 0 w 132"/>
                    <a:gd name="T117" fmla="*/ 66 h 74"/>
                    <a:gd name="T118" fmla="*/ 0 w 132"/>
                    <a:gd name="T119"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close/>
                      <a:moveTo>
                        <a:pt x="0" y="66"/>
                      </a:moveTo>
                      <a:lnTo>
                        <a:pt x="0" y="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73" name="Freeform 1115">
                  <a:extLst>
                    <a:ext uri="{FF2B5EF4-FFF2-40B4-BE49-F238E27FC236}">
                      <a16:creationId xmlns:a16="http://schemas.microsoft.com/office/drawing/2014/main" id="{A9FB2014-145D-41A9-A545-CB11E72CF122}"/>
                    </a:ext>
                  </a:extLst>
                </p:cNvPr>
                <p:cNvSpPr>
                  <a:spLocks/>
                </p:cNvSpPr>
                <p:nvPr/>
              </p:nvSpPr>
              <p:spPr bwMode="auto">
                <a:xfrm>
                  <a:off x="10887647" y="2669430"/>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74" name="Line 1116">
                  <a:extLst>
                    <a:ext uri="{FF2B5EF4-FFF2-40B4-BE49-F238E27FC236}">
                      <a16:creationId xmlns:a16="http://schemas.microsoft.com/office/drawing/2014/main" id="{7DE69BEA-8B69-4019-B918-2D8D70617E3D}"/>
                    </a:ext>
                  </a:extLst>
                </p:cNvPr>
                <p:cNvSpPr>
                  <a:spLocks noChangeShapeType="1"/>
                </p:cNvSpPr>
                <p:nvPr/>
              </p:nvSpPr>
              <p:spPr bwMode="auto">
                <a:xfrm>
                  <a:off x="10887647" y="2713142"/>
                  <a:ext cx="0" cy="0"/>
                </a:xfrm>
                <a:prstGeom prst="lin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75" name="Freeform 1117">
                  <a:extLst>
                    <a:ext uri="{FF2B5EF4-FFF2-40B4-BE49-F238E27FC236}">
                      <a16:creationId xmlns:a16="http://schemas.microsoft.com/office/drawing/2014/main" id="{CD6367F7-E5FE-4843-880E-6A30235CD2D1}"/>
                    </a:ext>
                  </a:extLst>
                </p:cNvPr>
                <p:cNvSpPr>
                  <a:spLocks noEditPoints="1"/>
                </p:cNvSpPr>
                <p:nvPr/>
              </p:nvSpPr>
              <p:spPr bwMode="auto">
                <a:xfrm>
                  <a:off x="10789627" y="2717115"/>
                  <a:ext cx="283462" cy="166898"/>
                </a:xfrm>
                <a:custGeom>
                  <a:avLst/>
                  <a:gdLst>
                    <a:gd name="T0" fmla="*/ 346 w 428"/>
                    <a:gd name="T1" fmla="*/ 84 h 252"/>
                    <a:gd name="T2" fmla="*/ 366 w 428"/>
                    <a:gd name="T3" fmla="*/ 78 h 252"/>
                    <a:gd name="T4" fmla="*/ 380 w 428"/>
                    <a:gd name="T5" fmla="*/ 56 h 252"/>
                    <a:gd name="T6" fmla="*/ 380 w 428"/>
                    <a:gd name="T7" fmla="*/ 6 h 252"/>
                    <a:gd name="T8" fmla="*/ 374 w 428"/>
                    <a:gd name="T9" fmla="*/ 0 h 252"/>
                    <a:gd name="T10" fmla="*/ 366 w 428"/>
                    <a:gd name="T11" fmla="*/ 8 h 252"/>
                    <a:gd name="T12" fmla="*/ 360 w 428"/>
                    <a:gd name="T13" fmla="*/ 62 h 252"/>
                    <a:gd name="T14" fmla="*/ 320 w 428"/>
                    <a:gd name="T15" fmla="*/ 48 h 252"/>
                    <a:gd name="T16" fmla="*/ 308 w 428"/>
                    <a:gd name="T17" fmla="*/ 30 h 252"/>
                    <a:gd name="T18" fmla="*/ 120 w 428"/>
                    <a:gd name="T19" fmla="*/ 30 h 252"/>
                    <a:gd name="T20" fmla="*/ 108 w 428"/>
                    <a:gd name="T21" fmla="*/ 68 h 252"/>
                    <a:gd name="T22" fmla="*/ 70 w 428"/>
                    <a:gd name="T23" fmla="*/ 62 h 252"/>
                    <a:gd name="T24" fmla="*/ 64 w 428"/>
                    <a:gd name="T25" fmla="*/ 8 h 252"/>
                    <a:gd name="T26" fmla="*/ 56 w 428"/>
                    <a:gd name="T27" fmla="*/ 0 h 252"/>
                    <a:gd name="T28" fmla="*/ 48 w 428"/>
                    <a:gd name="T29" fmla="*/ 6 h 252"/>
                    <a:gd name="T30" fmla="*/ 48 w 428"/>
                    <a:gd name="T31" fmla="*/ 56 h 252"/>
                    <a:gd name="T32" fmla="*/ 64 w 428"/>
                    <a:gd name="T33" fmla="*/ 78 h 252"/>
                    <a:gd name="T34" fmla="*/ 108 w 428"/>
                    <a:gd name="T35" fmla="*/ 84 h 252"/>
                    <a:gd name="T36" fmla="*/ 6 w 428"/>
                    <a:gd name="T37" fmla="*/ 116 h 252"/>
                    <a:gd name="T38" fmla="*/ 0 w 428"/>
                    <a:gd name="T39" fmla="*/ 124 h 252"/>
                    <a:gd name="T40" fmla="*/ 8 w 428"/>
                    <a:gd name="T41" fmla="*/ 132 h 252"/>
                    <a:gd name="T42" fmla="*/ 84 w 428"/>
                    <a:gd name="T43" fmla="*/ 164 h 252"/>
                    <a:gd name="T44" fmla="*/ 58 w 428"/>
                    <a:gd name="T45" fmla="*/ 174 h 252"/>
                    <a:gd name="T46" fmla="*/ 48 w 428"/>
                    <a:gd name="T47" fmla="*/ 200 h 252"/>
                    <a:gd name="T48" fmla="*/ 50 w 428"/>
                    <a:gd name="T49" fmla="*/ 244 h 252"/>
                    <a:gd name="T50" fmla="*/ 58 w 428"/>
                    <a:gd name="T51" fmla="*/ 246 h 252"/>
                    <a:gd name="T52" fmla="*/ 64 w 428"/>
                    <a:gd name="T53" fmla="*/ 200 h 252"/>
                    <a:gd name="T54" fmla="*/ 76 w 428"/>
                    <a:gd name="T55" fmla="*/ 182 h 252"/>
                    <a:gd name="T56" fmla="*/ 114 w 428"/>
                    <a:gd name="T57" fmla="*/ 194 h 252"/>
                    <a:gd name="T58" fmla="*/ 150 w 428"/>
                    <a:gd name="T59" fmla="*/ 240 h 252"/>
                    <a:gd name="T60" fmla="*/ 236 w 428"/>
                    <a:gd name="T61" fmla="*/ 252 h 252"/>
                    <a:gd name="T62" fmla="*/ 278 w 428"/>
                    <a:gd name="T63" fmla="*/ 240 h 252"/>
                    <a:gd name="T64" fmla="*/ 316 w 428"/>
                    <a:gd name="T65" fmla="*/ 194 h 252"/>
                    <a:gd name="T66" fmla="*/ 354 w 428"/>
                    <a:gd name="T67" fmla="*/ 182 h 252"/>
                    <a:gd name="T68" fmla="*/ 366 w 428"/>
                    <a:gd name="T69" fmla="*/ 238 h 252"/>
                    <a:gd name="T70" fmla="*/ 370 w 428"/>
                    <a:gd name="T71" fmla="*/ 246 h 252"/>
                    <a:gd name="T72" fmla="*/ 380 w 428"/>
                    <a:gd name="T73" fmla="*/ 244 h 252"/>
                    <a:gd name="T74" fmla="*/ 382 w 428"/>
                    <a:gd name="T75" fmla="*/ 200 h 252"/>
                    <a:gd name="T76" fmla="*/ 370 w 428"/>
                    <a:gd name="T77" fmla="*/ 174 h 252"/>
                    <a:gd name="T78" fmla="*/ 346 w 428"/>
                    <a:gd name="T79" fmla="*/ 164 h 252"/>
                    <a:gd name="T80" fmla="*/ 420 w 428"/>
                    <a:gd name="T81" fmla="*/ 132 h 252"/>
                    <a:gd name="T82" fmla="*/ 428 w 428"/>
                    <a:gd name="T83" fmla="*/ 124 h 252"/>
                    <a:gd name="T84" fmla="*/ 424 w 428"/>
                    <a:gd name="T85" fmla="*/ 116 h 252"/>
                    <a:gd name="T86" fmla="*/ 194 w 428"/>
                    <a:gd name="T87" fmla="*/ 236 h 252"/>
                    <a:gd name="T88" fmla="*/ 154 w 428"/>
                    <a:gd name="T89" fmla="*/ 224 h 252"/>
                    <a:gd name="T90" fmla="*/ 126 w 428"/>
                    <a:gd name="T91" fmla="*/ 180 h 252"/>
                    <a:gd name="T92" fmla="*/ 126 w 428"/>
                    <a:gd name="T93" fmla="*/ 46 h 252"/>
                    <a:gd name="T94" fmla="*/ 304 w 428"/>
                    <a:gd name="T95" fmla="*/ 166 h 252"/>
                    <a:gd name="T96" fmla="*/ 292 w 428"/>
                    <a:gd name="T97" fmla="*/ 206 h 252"/>
                    <a:gd name="T98" fmla="*/ 250 w 428"/>
                    <a:gd name="T99" fmla="*/ 234 h 252"/>
                    <a:gd name="T100" fmla="*/ 300 w 428"/>
                    <a:gd name="T101" fmla="*/ 44 h 252"/>
                    <a:gd name="T102" fmla="*/ 304 w 428"/>
                    <a:gd name="T103" fmla="*/ 166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28" h="252">
                      <a:moveTo>
                        <a:pt x="420" y="116"/>
                      </a:moveTo>
                      <a:lnTo>
                        <a:pt x="320" y="116"/>
                      </a:lnTo>
                      <a:lnTo>
                        <a:pt x="320" y="84"/>
                      </a:lnTo>
                      <a:lnTo>
                        <a:pt x="346" y="84"/>
                      </a:lnTo>
                      <a:lnTo>
                        <a:pt x="346" y="84"/>
                      </a:lnTo>
                      <a:lnTo>
                        <a:pt x="354" y="82"/>
                      </a:lnTo>
                      <a:lnTo>
                        <a:pt x="360" y="80"/>
                      </a:lnTo>
                      <a:lnTo>
                        <a:pt x="366" y="78"/>
                      </a:lnTo>
                      <a:lnTo>
                        <a:pt x="370" y="74"/>
                      </a:lnTo>
                      <a:lnTo>
                        <a:pt x="376" y="68"/>
                      </a:lnTo>
                      <a:lnTo>
                        <a:pt x="378" y="62"/>
                      </a:lnTo>
                      <a:lnTo>
                        <a:pt x="380" y="56"/>
                      </a:lnTo>
                      <a:lnTo>
                        <a:pt x="382" y="48"/>
                      </a:lnTo>
                      <a:lnTo>
                        <a:pt x="382" y="8"/>
                      </a:lnTo>
                      <a:lnTo>
                        <a:pt x="382" y="8"/>
                      </a:lnTo>
                      <a:lnTo>
                        <a:pt x="380" y="6"/>
                      </a:lnTo>
                      <a:lnTo>
                        <a:pt x="380" y="2"/>
                      </a:lnTo>
                      <a:lnTo>
                        <a:pt x="376" y="2"/>
                      </a:lnTo>
                      <a:lnTo>
                        <a:pt x="374" y="0"/>
                      </a:lnTo>
                      <a:lnTo>
                        <a:pt x="374" y="0"/>
                      </a:lnTo>
                      <a:lnTo>
                        <a:pt x="370" y="2"/>
                      </a:lnTo>
                      <a:lnTo>
                        <a:pt x="368" y="2"/>
                      </a:lnTo>
                      <a:lnTo>
                        <a:pt x="366" y="6"/>
                      </a:lnTo>
                      <a:lnTo>
                        <a:pt x="366" y="8"/>
                      </a:lnTo>
                      <a:lnTo>
                        <a:pt x="366" y="48"/>
                      </a:lnTo>
                      <a:lnTo>
                        <a:pt x="366" y="48"/>
                      </a:lnTo>
                      <a:lnTo>
                        <a:pt x="364" y="56"/>
                      </a:lnTo>
                      <a:lnTo>
                        <a:pt x="360" y="62"/>
                      </a:lnTo>
                      <a:lnTo>
                        <a:pt x="354" y="66"/>
                      </a:lnTo>
                      <a:lnTo>
                        <a:pt x="346" y="68"/>
                      </a:lnTo>
                      <a:lnTo>
                        <a:pt x="320" y="68"/>
                      </a:lnTo>
                      <a:lnTo>
                        <a:pt x="320" y="48"/>
                      </a:lnTo>
                      <a:lnTo>
                        <a:pt x="320" y="48"/>
                      </a:lnTo>
                      <a:lnTo>
                        <a:pt x="320" y="40"/>
                      </a:lnTo>
                      <a:lnTo>
                        <a:pt x="314" y="34"/>
                      </a:lnTo>
                      <a:lnTo>
                        <a:pt x="308" y="30"/>
                      </a:lnTo>
                      <a:lnTo>
                        <a:pt x="300" y="28"/>
                      </a:lnTo>
                      <a:lnTo>
                        <a:pt x="128" y="28"/>
                      </a:lnTo>
                      <a:lnTo>
                        <a:pt x="128" y="28"/>
                      </a:lnTo>
                      <a:lnTo>
                        <a:pt x="120" y="30"/>
                      </a:lnTo>
                      <a:lnTo>
                        <a:pt x="114" y="34"/>
                      </a:lnTo>
                      <a:lnTo>
                        <a:pt x="110" y="40"/>
                      </a:lnTo>
                      <a:lnTo>
                        <a:pt x="108" y="48"/>
                      </a:lnTo>
                      <a:lnTo>
                        <a:pt x="108" y="68"/>
                      </a:lnTo>
                      <a:lnTo>
                        <a:pt x="84" y="68"/>
                      </a:lnTo>
                      <a:lnTo>
                        <a:pt x="84" y="68"/>
                      </a:lnTo>
                      <a:lnTo>
                        <a:pt x="76" y="66"/>
                      </a:lnTo>
                      <a:lnTo>
                        <a:pt x="70" y="62"/>
                      </a:lnTo>
                      <a:lnTo>
                        <a:pt x="66" y="56"/>
                      </a:lnTo>
                      <a:lnTo>
                        <a:pt x="64" y="48"/>
                      </a:lnTo>
                      <a:lnTo>
                        <a:pt x="64" y="8"/>
                      </a:lnTo>
                      <a:lnTo>
                        <a:pt x="64" y="8"/>
                      </a:lnTo>
                      <a:lnTo>
                        <a:pt x="64" y="6"/>
                      </a:lnTo>
                      <a:lnTo>
                        <a:pt x="62" y="4"/>
                      </a:lnTo>
                      <a:lnTo>
                        <a:pt x="58" y="2"/>
                      </a:lnTo>
                      <a:lnTo>
                        <a:pt x="56" y="0"/>
                      </a:lnTo>
                      <a:lnTo>
                        <a:pt x="56" y="0"/>
                      </a:lnTo>
                      <a:lnTo>
                        <a:pt x="52" y="2"/>
                      </a:lnTo>
                      <a:lnTo>
                        <a:pt x="50" y="4"/>
                      </a:lnTo>
                      <a:lnTo>
                        <a:pt x="48" y="6"/>
                      </a:lnTo>
                      <a:lnTo>
                        <a:pt x="48" y="8"/>
                      </a:lnTo>
                      <a:lnTo>
                        <a:pt x="48" y="48"/>
                      </a:lnTo>
                      <a:lnTo>
                        <a:pt x="48" y="48"/>
                      </a:lnTo>
                      <a:lnTo>
                        <a:pt x="48" y="56"/>
                      </a:lnTo>
                      <a:lnTo>
                        <a:pt x="50" y="62"/>
                      </a:lnTo>
                      <a:lnTo>
                        <a:pt x="54" y="68"/>
                      </a:lnTo>
                      <a:lnTo>
                        <a:pt x="58" y="74"/>
                      </a:lnTo>
                      <a:lnTo>
                        <a:pt x="64" y="78"/>
                      </a:lnTo>
                      <a:lnTo>
                        <a:pt x="70" y="80"/>
                      </a:lnTo>
                      <a:lnTo>
                        <a:pt x="76" y="82"/>
                      </a:lnTo>
                      <a:lnTo>
                        <a:pt x="84" y="84"/>
                      </a:lnTo>
                      <a:lnTo>
                        <a:pt x="108" y="84"/>
                      </a:lnTo>
                      <a:lnTo>
                        <a:pt x="108" y="116"/>
                      </a:lnTo>
                      <a:lnTo>
                        <a:pt x="8" y="116"/>
                      </a:lnTo>
                      <a:lnTo>
                        <a:pt x="8" y="116"/>
                      </a:lnTo>
                      <a:lnTo>
                        <a:pt x="6" y="116"/>
                      </a:lnTo>
                      <a:lnTo>
                        <a:pt x="2" y="118"/>
                      </a:lnTo>
                      <a:lnTo>
                        <a:pt x="0" y="120"/>
                      </a:lnTo>
                      <a:lnTo>
                        <a:pt x="0" y="124"/>
                      </a:lnTo>
                      <a:lnTo>
                        <a:pt x="0" y="124"/>
                      </a:lnTo>
                      <a:lnTo>
                        <a:pt x="0" y="126"/>
                      </a:lnTo>
                      <a:lnTo>
                        <a:pt x="2" y="130"/>
                      </a:lnTo>
                      <a:lnTo>
                        <a:pt x="6" y="132"/>
                      </a:lnTo>
                      <a:lnTo>
                        <a:pt x="8" y="132"/>
                      </a:lnTo>
                      <a:lnTo>
                        <a:pt x="108" y="132"/>
                      </a:lnTo>
                      <a:lnTo>
                        <a:pt x="108" y="164"/>
                      </a:lnTo>
                      <a:lnTo>
                        <a:pt x="84" y="164"/>
                      </a:lnTo>
                      <a:lnTo>
                        <a:pt x="84" y="164"/>
                      </a:lnTo>
                      <a:lnTo>
                        <a:pt x="76" y="164"/>
                      </a:lnTo>
                      <a:lnTo>
                        <a:pt x="70" y="166"/>
                      </a:lnTo>
                      <a:lnTo>
                        <a:pt x="64" y="170"/>
                      </a:lnTo>
                      <a:lnTo>
                        <a:pt x="58" y="174"/>
                      </a:lnTo>
                      <a:lnTo>
                        <a:pt x="54" y="180"/>
                      </a:lnTo>
                      <a:lnTo>
                        <a:pt x="50" y="186"/>
                      </a:lnTo>
                      <a:lnTo>
                        <a:pt x="48" y="192"/>
                      </a:lnTo>
                      <a:lnTo>
                        <a:pt x="48" y="200"/>
                      </a:lnTo>
                      <a:lnTo>
                        <a:pt x="48" y="238"/>
                      </a:lnTo>
                      <a:lnTo>
                        <a:pt x="48" y="238"/>
                      </a:lnTo>
                      <a:lnTo>
                        <a:pt x="48" y="242"/>
                      </a:lnTo>
                      <a:lnTo>
                        <a:pt x="50" y="244"/>
                      </a:lnTo>
                      <a:lnTo>
                        <a:pt x="52" y="246"/>
                      </a:lnTo>
                      <a:lnTo>
                        <a:pt x="56" y="246"/>
                      </a:lnTo>
                      <a:lnTo>
                        <a:pt x="56" y="246"/>
                      </a:lnTo>
                      <a:lnTo>
                        <a:pt x="58" y="246"/>
                      </a:lnTo>
                      <a:lnTo>
                        <a:pt x="62" y="244"/>
                      </a:lnTo>
                      <a:lnTo>
                        <a:pt x="64" y="242"/>
                      </a:lnTo>
                      <a:lnTo>
                        <a:pt x="64" y="238"/>
                      </a:lnTo>
                      <a:lnTo>
                        <a:pt x="64" y="200"/>
                      </a:lnTo>
                      <a:lnTo>
                        <a:pt x="64" y="200"/>
                      </a:lnTo>
                      <a:lnTo>
                        <a:pt x="66" y="192"/>
                      </a:lnTo>
                      <a:lnTo>
                        <a:pt x="70" y="186"/>
                      </a:lnTo>
                      <a:lnTo>
                        <a:pt x="76" y="182"/>
                      </a:lnTo>
                      <a:lnTo>
                        <a:pt x="84" y="180"/>
                      </a:lnTo>
                      <a:lnTo>
                        <a:pt x="110" y="180"/>
                      </a:lnTo>
                      <a:lnTo>
                        <a:pt x="110" y="180"/>
                      </a:lnTo>
                      <a:lnTo>
                        <a:pt x="114" y="194"/>
                      </a:lnTo>
                      <a:lnTo>
                        <a:pt x="120" y="208"/>
                      </a:lnTo>
                      <a:lnTo>
                        <a:pt x="128" y="220"/>
                      </a:lnTo>
                      <a:lnTo>
                        <a:pt x="138" y="230"/>
                      </a:lnTo>
                      <a:lnTo>
                        <a:pt x="150" y="240"/>
                      </a:lnTo>
                      <a:lnTo>
                        <a:pt x="164" y="246"/>
                      </a:lnTo>
                      <a:lnTo>
                        <a:pt x="178" y="250"/>
                      </a:lnTo>
                      <a:lnTo>
                        <a:pt x="194" y="252"/>
                      </a:lnTo>
                      <a:lnTo>
                        <a:pt x="236" y="252"/>
                      </a:lnTo>
                      <a:lnTo>
                        <a:pt x="236" y="252"/>
                      </a:lnTo>
                      <a:lnTo>
                        <a:pt x="250" y="250"/>
                      </a:lnTo>
                      <a:lnTo>
                        <a:pt x="266" y="246"/>
                      </a:lnTo>
                      <a:lnTo>
                        <a:pt x="278" y="240"/>
                      </a:lnTo>
                      <a:lnTo>
                        <a:pt x="290" y="230"/>
                      </a:lnTo>
                      <a:lnTo>
                        <a:pt x="302" y="220"/>
                      </a:lnTo>
                      <a:lnTo>
                        <a:pt x="310" y="208"/>
                      </a:lnTo>
                      <a:lnTo>
                        <a:pt x="316" y="194"/>
                      </a:lnTo>
                      <a:lnTo>
                        <a:pt x="320" y="180"/>
                      </a:lnTo>
                      <a:lnTo>
                        <a:pt x="346" y="180"/>
                      </a:lnTo>
                      <a:lnTo>
                        <a:pt x="346" y="180"/>
                      </a:lnTo>
                      <a:lnTo>
                        <a:pt x="354" y="182"/>
                      </a:lnTo>
                      <a:lnTo>
                        <a:pt x="360" y="186"/>
                      </a:lnTo>
                      <a:lnTo>
                        <a:pt x="364" y="192"/>
                      </a:lnTo>
                      <a:lnTo>
                        <a:pt x="366" y="200"/>
                      </a:lnTo>
                      <a:lnTo>
                        <a:pt x="366" y="238"/>
                      </a:lnTo>
                      <a:lnTo>
                        <a:pt x="366" y="238"/>
                      </a:lnTo>
                      <a:lnTo>
                        <a:pt x="366" y="242"/>
                      </a:lnTo>
                      <a:lnTo>
                        <a:pt x="368" y="244"/>
                      </a:lnTo>
                      <a:lnTo>
                        <a:pt x="370" y="246"/>
                      </a:lnTo>
                      <a:lnTo>
                        <a:pt x="374" y="246"/>
                      </a:lnTo>
                      <a:lnTo>
                        <a:pt x="374" y="246"/>
                      </a:lnTo>
                      <a:lnTo>
                        <a:pt x="376" y="246"/>
                      </a:lnTo>
                      <a:lnTo>
                        <a:pt x="380" y="244"/>
                      </a:lnTo>
                      <a:lnTo>
                        <a:pt x="380" y="242"/>
                      </a:lnTo>
                      <a:lnTo>
                        <a:pt x="382" y="238"/>
                      </a:lnTo>
                      <a:lnTo>
                        <a:pt x="382" y="200"/>
                      </a:lnTo>
                      <a:lnTo>
                        <a:pt x="382" y="200"/>
                      </a:lnTo>
                      <a:lnTo>
                        <a:pt x="380" y="192"/>
                      </a:lnTo>
                      <a:lnTo>
                        <a:pt x="378" y="186"/>
                      </a:lnTo>
                      <a:lnTo>
                        <a:pt x="376" y="180"/>
                      </a:lnTo>
                      <a:lnTo>
                        <a:pt x="370" y="174"/>
                      </a:lnTo>
                      <a:lnTo>
                        <a:pt x="366" y="170"/>
                      </a:lnTo>
                      <a:lnTo>
                        <a:pt x="360" y="166"/>
                      </a:lnTo>
                      <a:lnTo>
                        <a:pt x="354" y="164"/>
                      </a:lnTo>
                      <a:lnTo>
                        <a:pt x="346" y="164"/>
                      </a:lnTo>
                      <a:lnTo>
                        <a:pt x="320" y="164"/>
                      </a:lnTo>
                      <a:lnTo>
                        <a:pt x="320" y="132"/>
                      </a:lnTo>
                      <a:lnTo>
                        <a:pt x="420" y="132"/>
                      </a:lnTo>
                      <a:lnTo>
                        <a:pt x="420" y="132"/>
                      </a:lnTo>
                      <a:lnTo>
                        <a:pt x="424" y="132"/>
                      </a:lnTo>
                      <a:lnTo>
                        <a:pt x="426" y="130"/>
                      </a:lnTo>
                      <a:lnTo>
                        <a:pt x="428" y="126"/>
                      </a:lnTo>
                      <a:lnTo>
                        <a:pt x="428" y="124"/>
                      </a:lnTo>
                      <a:lnTo>
                        <a:pt x="428" y="124"/>
                      </a:lnTo>
                      <a:lnTo>
                        <a:pt x="428" y="120"/>
                      </a:lnTo>
                      <a:lnTo>
                        <a:pt x="426" y="118"/>
                      </a:lnTo>
                      <a:lnTo>
                        <a:pt x="424" y="116"/>
                      </a:lnTo>
                      <a:lnTo>
                        <a:pt x="420" y="116"/>
                      </a:lnTo>
                      <a:lnTo>
                        <a:pt x="420" y="116"/>
                      </a:lnTo>
                      <a:close/>
                      <a:moveTo>
                        <a:pt x="206" y="236"/>
                      </a:moveTo>
                      <a:lnTo>
                        <a:pt x="194" y="236"/>
                      </a:lnTo>
                      <a:lnTo>
                        <a:pt x="194" y="236"/>
                      </a:lnTo>
                      <a:lnTo>
                        <a:pt x="180" y="234"/>
                      </a:lnTo>
                      <a:lnTo>
                        <a:pt x="166" y="230"/>
                      </a:lnTo>
                      <a:lnTo>
                        <a:pt x="154" y="224"/>
                      </a:lnTo>
                      <a:lnTo>
                        <a:pt x="144" y="216"/>
                      </a:lnTo>
                      <a:lnTo>
                        <a:pt x="136" y="206"/>
                      </a:lnTo>
                      <a:lnTo>
                        <a:pt x="130" y="194"/>
                      </a:lnTo>
                      <a:lnTo>
                        <a:pt x="126" y="180"/>
                      </a:lnTo>
                      <a:lnTo>
                        <a:pt x="124" y="166"/>
                      </a:lnTo>
                      <a:lnTo>
                        <a:pt x="124" y="48"/>
                      </a:lnTo>
                      <a:lnTo>
                        <a:pt x="124" y="48"/>
                      </a:lnTo>
                      <a:lnTo>
                        <a:pt x="126" y="46"/>
                      </a:lnTo>
                      <a:lnTo>
                        <a:pt x="130" y="44"/>
                      </a:lnTo>
                      <a:lnTo>
                        <a:pt x="206" y="44"/>
                      </a:lnTo>
                      <a:lnTo>
                        <a:pt x="206" y="236"/>
                      </a:lnTo>
                      <a:close/>
                      <a:moveTo>
                        <a:pt x="304" y="166"/>
                      </a:moveTo>
                      <a:lnTo>
                        <a:pt x="304" y="166"/>
                      </a:lnTo>
                      <a:lnTo>
                        <a:pt x="304" y="180"/>
                      </a:lnTo>
                      <a:lnTo>
                        <a:pt x="300" y="194"/>
                      </a:lnTo>
                      <a:lnTo>
                        <a:pt x="292" y="206"/>
                      </a:lnTo>
                      <a:lnTo>
                        <a:pt x="284" y="216"/>
                      </a:lnTo>
                      <a:lnTo>
                        <a:pt x="274" y="224"/>
                      </a:lnTo>
                      <a:lnTo>
                        <a:pt x="262" y="230"/>
                      </a:lnTo>
                      <a:lnTo>
                        <a:pt x="250" y="234"/>
                      </a:lnTo>
                      <a:lnTo>
                        <a:pt x="236" y="236"/>
                      </a:lnTo>
                      <a:lnTo>
                        <a:pt x="222" y="236"/>
                      </a:lnTo>
                      <a:lnTo>
                        <a:pt x="222" y="44"/>
                      </a:lnTo>
                      <a:lnTo>
                        <a:pt x="300" y="44"/>
                      </a:lnTo>
                      <a:lnTo>
                        <a:pt x="300" y="44"/>
                      </a:lnTo>
                      <a:lnTo>
                        <a:pt x="304" y="46"/>
                      </a:lnTo>
                      <a:lnTo>
                        <a:pt x="304" y="48"/>
                      </a:lnTo>
                      <a:lnTo>
                        <a:pt x="304" y="1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1050" name="Group 1049">
                <a:extLst>
                  <a:ext uri="{FF2B5EF4-FFF2-40B4-BE49-F238E27FC236}">
                    <a16:creationId xmlns:a16="http://schemas.microsoft.com/office/drawing/2014/main" id="{10178BD9-13B8-4F2D-B259-6C6FA9139967}"/>
                  </a:ext>
                </a:extLst>
              </p:cNvPr>
              <p:cNvGrpSpPr/>
              <p:nvPr/>
            </p:nvGrpSpPr>
            <p:grpSpPr>
              <a:xfrm rot="5400000">
                <a:off x="3045990" y="3870835"/>
                <a:ext cx="220679" cy="167056"/>
                <a:chOff x="10789631" y="2669430"/>
                <a:chExt cx="283462" cy="214583"/>
              </a:xfrm>
              <a:solidFill>
                <a:srgbClr val="C00000"/>
              </a:solidFill>
            </p:grpSpPr>
            <p:sp>
              <p:nvSpPr>
                <p:cNvPr id="1051" name="Freeform 1114">
                  <a:extLst>
                    <a:ext uri="{FF2B5EF4-FFF2-40B4-BE49-F238E27FC236}">
                      <a16:creationId xmlns:a16="http://schemas.microsoft.com/office/drawing/2014/main" id="{E7A26BB7-2C20-41B0-990C-34CBEA893425}"/>
                    </a:ext>
                  </a:extLst>
                </p:cNvPr>
                <p:cNvSpPr>
                  <a:spLocks noEditPoints="1"/>
                </p:cNvSpPr>
                <p:nvPr/>
              </p:nvSpPr>
              <p:spPr bwMode="auto">
                <a:xfrm>
                  <a:off x="10887647" y="2669430"/>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 name="T116" fmla="*/ 0 w 132"/>
                    <a:gd name="T117" fmla="*/ 66 h 74"/>
                    <a:gd name="T118" fmla="*/ 0 w 132"/>
                    <a:gd name="T119"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close/>
                      <a:moveTo>
                        <a:pt x="0" y="66"/>
                      </a:moveTo>
                      <a:lnTo>
                        <a:pt x="0" y="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52" name="Freeform 1115">
                  <a:extLst>
                    <a:ext uri="{FF2B5EF4-FFF2-40B4-BE49-F238E27FC236}">
                      <a16:creationId xmlns:a16="http://schemas.microsoft.com/office/drawing/2014/main" id="{1201F3F4-B701-4AFA-A527-A083EAC86F96}"/>
                    </a:ext>
                  </a:extLst>
                </p:cNvPr>
                <p:cNvSpPr>
                  <a:spLocks/>
                </p:cNvSpPr>
                <p:nvPr/>
              </p:nvSpPr>
              <p:spPr bwMode="auto">
                <a:xfrm>
                  <a:off x="10887647" y="2669430"/>
                  <a:ext cx="87423" cy="49010"/>
                </a:xfrm>
                <a:custGeom>
                  <a:avLst/>
                  <a:gdLst>
                    <a:gd name="T0" fmla="*/ 0 w 132"/>
                    <a:gd name="T1" fmla="*/ 66 h 74"/>
                    <a:gd name="T2" fmla="*/ 0 w 132"/>
                    <a:gd name="T3" fmla="*/ 66 h 74"/>
                    <a:gd name="T4" fmla="*/ 0 w 132"/>
                    <a:gd name="T5" fmla="*/ 68 h 74"/>
                    <a:gd name="T6" fmla="*/ 2 w 132"/>
                    <a:gd name="T7" fmla="*/ 72 h 74"/>
                    <a:gd name="T8" fmla="*/ 6 w 132"/>
                    <a:gd name="T9" fmla="*/ 74 h 74"/>
                    <a:gd name="T10" fmla="*/ 8 w 132"/>
                    <a:gd name="T11" fmla="*/ 74 h 74"/>
                    <a:gd name="T12" fmla="*/ 8 w 132"/>
                    <a:gd name="T13" fmla="*/ 74 h 74"/>
                    <a:gd name="T14" fmla="*/ 12 w 132"/>
                    <a:gd name="T15" fmla="*/ 74 h 74"/>
                    <a:gd name="T16" fmla="*/ 14 w 132"/>
                    <a:gd name="T17" fmla="*/ 72 h 74"/>
                    <a:gd name="T18" fmla="*/ 16 w 132"/>
                    <a:gd name="T19" fmla="*/ 68 h 74"/>
                    <a:gd name="T20" fmla="*/ 16 w 132"/>
                    <a:gd name="T21" fmla="*/ 66 h 74"/>
                    <a:gd name="T22" fmla="*/ 16 w 132"/>
                    <a:gd name="T23" fmla="*/ 66 h 74"/>
                    <a:gd name="T24" fmla="*/ 18 w 132"/>
                    <a:gd name="T25" fmla="*/ 56 h 74"/>
                    <a:gd name="T26" fmla="*/ 20 w 132"/>
                    <a:gd name="T27" fmla="*/ 46 h 74"/>
                    <a:gd name="T28" fmla="*/ 24 w 132"/>
                    <a:gd name="T29" fmla="*/ 38 h 74"/>
                    <a:gd name="T30" fmla="*/ 32 w 132"/>
                    <a:gd name="T31" fmla="*/ 30 h 74"/>
                    <a:gd name="T32" fmla="*/ 38 w 132"/>
                    <a:gd name="T33" fmla="*/ 24 h 74"/>
                    <a:gd name="T34" fmla="*/ 48 w 132"/>
                    <a:gd name="T35" fmla="*/ 20 h 74"/>
                    <a:gd name="T36" fmla="*/ 56 w 132"/>
                    <a:gd name="T37" fmla="*/ 16 h 74"/>
                    <a:gd name="T38" fmla="*/ 66 w 132"/>
                    <a:gd name="T39" fmla="*/ 16 h 74"/>
                    <a:gd name="T40" fmla="*/ 66 w 132"/>
                    <a:gd name="T41" fmla="*/ 16 h 74"/>
                    <a:gd name="T42" fmla="*/ 76 w 132"/>
                    <a:gd name="T43" fmla="*/ 16 h 74"/>
                    <a:gd name="T44" fmla="*/ 86 w 132"/>
                    <a:gd name="T45" fmla="*/ 20 h 74"/>
                    <a:gd name="T46" fmla="*/ 94 w 132"/>
                    <a:gd name="T47" fmla="*/ 24 h 74"/>
                    <a:gd name="T48" fmla="*/ 102 w 132"/>
                    <a:gd name="T49" fmla="*/ 30 h 74"/>
                    <a:gd name="T50" fmla="*/ 108 w 132"/>
                    <a:gd name="T51" fmla="*/ 38 h 74"/>
                    <a:gd name="T52" fmla="*/ 114 w 132"/>
                    <a:gd name="T53" fmla="*/ 46 h 74"/>
                    <a:gd name="T54" fmla="*/ 116 w 132"/>
                    <a:gd name="T55" fmla="*/ 56 h 74"/>
                    <a:gd name="T56" fmla="*/ 116 w 132"/>
                    <a:gd name="T57" fmla="*/ 66 h 74"/>
                    <a:gd name="T58" fmla="*/ 116 w 132"/>
                    <a:gd name="T59" fmla="*/ 66 h 74"/>
                    <a:gd name="T60" fmla="*/ 118 w 132"/>
                    <a:gd name="T61" fmla="*/ 68 h 74"/>
                    <a:gd name="T62" fmla="*/ 120 w 132"/>
                    <a:gd name="T63" fmla="*/ 72 h 74"/>
                    <a:gd name="T64" fmla="*/ 122 w 132"/>
                    <a:gd name="T65" fmla="*/ 74 h 74"/>
                    <a:gd name="T66" fmla="*/ 124 w 132"/>
                    <a:gd name="T67" fmla="*/ 74 h 74"/>
                    <a:gd name="T68" fmla="*/ 124 w 132"/>
                    <a:gd name="T69" fmla="*/ 74 h 74"/>
                    <a:gd name="T70" fmla="*/ 128 w 132"/>
                    <a:gd name="T71" fmla="*/ 74 h 74"/>
                    <a:gd name="T72" fmla="*/ 130 w 132"/>
                    <a:gd name="T73" fmla="*/ 72 h 74"/>
                    <a:gd name="T74" fmla="*/ 132 w 132"/>
                    <a:gd name="T75" fmla="*/ 68 h 74"/>
                    <a:gd name="T76" fmla="*/ 132 w 132"/>
                    <a:gd name="T77" fmla="*/ 66 h 74"/>
                    <a:gd name="T78" fmla="*/ 132 w 132"/>
                    <a:gd name="T79" fmla="*/ 66 h 74"/>
                    <a:gd name="T80" fmla="*/ 132 w 132"/>
                    <a:gd name="T81" fmla="*/ 52 h 74"/>
                    <a:gd name="T82" fmla="*/ 128 w 132"/>
                    <a:gd name="T83" fmla="*/ 40 h 74"/>
                    <a:gd name="T84" fmla="*/ 122 w 132"/>
                    <a:gd name="T85" fmla="*/ 28 h 74"/>
                    <a:gd name="T86" fmla="*/ 114 w 132"/>
                    <a:gd name="T87" fmla="*/ 18 h 74"/>
                    <a:gd name="T88" fmla="*/ 104 w 132"/>
                    <a:gd name="T89" fmla="*/ 10 h 74"/>
                    <a:gd name="T90" fmla="*/ 92 w 132"/>
                    <a:gd name="T91" fmla="*/ 4 h 74"/>
                    <a:gd name="T92" fmla="*/ 80 w 132"/>
                    <a:gd name="T93" fmla="*/ 0 h 74"/>
                    <a:gd name="T94" fmla="*/ 66 w 132"/>
                    <a:gd name="T95" fmla="*/ 0 h 74"/>
                    <a:gd name="T96" fmla="*/ 66 w 132"/>
                    <a:gd name="T97" fmla="*/ 0 h 74"/>
                    <a:gd name="T98" fmla="*/ 54 w 132"/>
                    <a:gd name="T99" fmla="*/ 0 h 74"/>
                    <a:gd name="T100" fmla="*/ 40 w 132"/>
                    <a:gd name="T101" fmla="*/ 4 h 74"/>
                    <a:gd name="T102" fmla="*/ 30 w 132"/>
                    <a:gd name="T103" fmla="*/ 10 h 74"/>
                    <a:gd name="T104" fmla="*/ 20 w 132"/>
                    <a:gd name="T105" fmla="*/ 18 h 74"/>
                    <a:gd name="T106" fmla="*/ 12 w 132"/>
                    <a:gd name="T107" fmla="*/ 28 h 74"/>
                    <a:gd name="T108" fmla="*/ 6 w 132"/>
                    <a:gd name="T109" fmla="*/ 40 h 74"/>
                    <a:gd name="T110" fmla="*/ 2 w 132"/>
                    <a:gd name="T111" fmla="*/ 52 h 74"/>
                    <a:gd name="T112" fmla="*/ 0 w 132"/>
                    <a:gd name="T113" fmla="*/ 66 h 74"/>
                    <a:gd name="T114" fmla="*/ 0 w 132"/>
                    <a:gd name="T115"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2" h="74">
                      <a:moveTo>
                        <a:pt x="0" y="66"/>
                      </a:moveTo>
                      <a:lnTo>
                        <a:pt x="0" y="66"/>
                      </a:lnTo>
                      <a:lnTo>
                        <a:pt x="0" y="68"/>
                      </a:lnTo>
                      <a:lnTo>
                        <a:pt x="2" y="72"/>
                      </a:lnTo>
                      <a:lnTo>
                        <a:pt x="6" y="74"/>
                      </a:lnTo>
                      <a:lnTo>
                        <a:pt x="8" y="74"/>
                      </a:lnTo>
                      <a:lnTo>
                        <a:pt x="8" y="74"/>
                      </a:lnTo>
                      <a:lnTo>
                        <a:pt x="12" y="74"/>
                      </a:lnTo>
                      <a:lnTo>
                        <a:pt x="14" y="72"/>
                      </a:lnTo>
                      <a:lnTo>
                        <a:pt x="16" y="68"/>
                      </a:lnTo>
                      <a:lnTo>
                        <a:pt x="16" y="66"/>
                      </a:lnTo>
                      <a:lnTo>
                        <a:pt x="16" y="66"/>
                      </a:lnTo>
                      <a:lnTo>
                        <a:pt x="18" y="56"/>
                      </a:lnTo>
                      <a:lnTo>
                        <a:pt x="20" y="46"/>
                      </a:lnTo>
                      <a:lnTo>
                        <a:pt x="24" y="38"/>
                      </a:lnTo>
                      <a:lnTo>
                        <a:pt x="32" y="30"/>
                      </a:lnTo>
                      <a:lnTo>
                        <a:pt x="38" y="24"/>
                      </a:lnTo>
                      <a:lnTo>
                        <a:pt x="48" y="20"/>
                      </a:lnTo>
                      <a:lnTo>
                        <a:pt x="56" y="16"/>
                      </a:lnTo>
                      <a:lnTo>
                        <a:pt x="66" y="16"/>
                      </a:lnTo>
                      <a:lnTo>
                        <a:pt x="66" y="16"/>
                      </a:lnTo>
                      <a:lnTo>
                        <a:pt x="76" y="16"/>
                      </a:lnTo>
                      <a:lnTo>
                        <a:pt x="86" y="20"/>
                      </a:lnTo>
                      <a:lnTo>
                        <a:pt x="94" y="24"/>
                      </a:lnTo>
                      <a:lnTo>
                        <a:pt x="102" y="30"/>
                      </a:lnTo>
                      <a:lnTo>
                        <a:pt x="108" y="38"/>
                      </a:lnTo>
                      <a:lnTo>
                        <a:pt x="114" y="46"/>
                      </a:lnTo>
                      <a:lnTo>
                        <a:pt x="116" y="56"/>
                      </a:lnTo>
                      <a:lnTo>
                        <a:pt x="116" y="66"/>
                      </a:lnTo>
                      <a:lnTo>
                        <a:pt x="116" y="66"/>
                      </a:lnTo>
                      <a:lnTo>
                        <a:pt x="118" y="68"/>
                      </a:lnTo>
                      <a:lnTo>
                        <a:pt x="120" y="72"/>
                      </a:lnTo>
                      <a:lnTo>
                        <a:pt x="122" y="74"/>
                      </a:lnTo>
                      <a:lnTo>
                        <a:pt x="124" y="74"/>
                      </a:lnTo>
                      <a:lnTo>
                        <a:pt x="124" y="74"/>
                      </a:lnTo>
                      <a:lnTo>
                        <a:pt x="128" y="74"/>
                      </a:lnTo>
                      <a:lnTo>
                        <a:pt x="130" y="72"/>
                      </a:lnTo>
                      <a:lnTo>
                        <a:pt x="132" y="68"/>
                      </a:lnTo>
                      <a:lnTo>
                        <a:pt x="132" y="66"/>
                      </a:lnTo>
                      <a:lnTo>
                        <a:pt x="132" y="66"/>
                      </a:lnTo>
                      <a:lnTo>
                        <a:pt x="132" y="52"/>
                      </a:lnTo>
                      <a:lnTo>
                        <a:pt x="128" y="40"/>
                      </a:lnTo>
                      <a:lnTo>
                        <a:pt x="122" y="28"/>
                      </a:lnTo>
                      <a:lnTo>
                        <a:pt x="114" y="18"/>
                      </a:lnTo>
                      <a:lnTo>
                        <a:pt x="104" y="10"/>
                      </a:lnTo>
                      <a:lnTo>
                        <a:pt x="92" y="4"/>
                      </a:lnTo>
                      <a:lnTo>
                        <a:pt x="80" y="0"/>
                      </a:lnTo>
                      <a:lnTo>
                        <a:pt x="66" y="0"/>
                      </a:lnTo>
                      <a:lnTo>
                        <a:pt x="66" y="0"/>
                      </a:lnTo>
                      <a:lnTo>
                        <a:pt x="54" y="0"/>
                      </a:lnTo>
                      <a:lnTo>
                        <a:pt x="40" y="4"/>
                      </a:lnTo>
                      <a:lnTo>
                        <a:pt x="30" y="10"/>
                      </a:lnTo>
                      <a:lnTo>
                        <a:pt x="20" y="18"/>
                      </a:lnTo>
                      <a:lnTo>
                        <a:pt x="12" y="28"/>
                      </a:lnTo>
                      <a:lnTo>
                        <a:pt x="6" y="40"/>
                      </a:lnTo>
                      <a:lnTo>
                        <a:pt x="2" y="52"/>
                      </a:lnTo>
                      <a:lnTo>
                        <a:pt x="0" y="66"/>
                      </a:lnTo>
                      <a:lnTo>
                        <a:pt x="0" y="66"/>
                      </a:ln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53" name="Line 1116">
                  <a:extLst>
                    <a:ext uri="{FF2B5EF4-FFF2-40B4-BE49-F238E27FC236}">
                      <a16:creationId xmlns:a16="http://schemas.microsoft.com/office/drawing/2014/main" id="{C5D98DBF-0530-4439-BE1F-9CC12843D8FB}"/>
                    </a:ext>
                  </a:extLst>
                </p:cNvPr>
                <p:cNvSpPr>
                  <a:spLocks noChangeShapeType="1"/>
                </p:cNvSpPr>
                <p:nvPr/>
              </p:nvSpPr>
              <p:spPr bwMode="auto">
                <a:xfrm>
                  <a:off x="10887647" y="2713142"/>
                  <a:ext cx="0" cy="0"/>
                </a:xfrm>
                <a:prstGeom prst="lin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71" name="Freeform 1117">
                  <a:extLst>
                    <a:ext uri="{FF2B5EF4-FFF2-40B4-BE49-F238E27FC236}">
                      <a16:creationId xmlns:a16="http://schemas.microsoft.com/office/drawing/2014/main" id="{7DF1559E-0EC4-4DA0-82C1-8474965C7F0B}"/>
                    </a:ext>
                  </a:extLst>
                </p:cNvPr>
                <p:cNvSpPr>
                  <a:spLocks noEditPoints="1"/>
                </p:cNvSpPr>
                <p:nvPr/>
              </p:nvSpPr>
              <p:spPr bwMode="auto">
                <a:xfrm>
                  <a:off x="10789631" y="2717115"/>
                  <a:ext cx="283462" cy="166898"/>
                </a:xfrm>
                <a:custGeom>
                  <a:avLst/>
                  <a:gdLst>
                    <a:gd name="T0" fmla="*/ 346 w 428"/>
                    <a:gd name="T1" fmla="*/ 84 h 252"/>
                    <a:gd name="T2" fmla="*/ 366 w 428"/>
                    <a:gd name="T3" fmla="*/ 78 h 252"/>
                    <a:gd name="T4" fmla="*/ 380 w 428"/>
                    <a:gd name="T5" fmla="*/ 56 h 252"/>
                    <a:gd name="T6" fmla="*/ 380 w 428"/>
                    <a:gd name="T7" fmla="*/ 6 h 252"/>
                    <a:gd name="T8" fmla="*/ 374 w 428"/>
                    <a:gd name="T9" fmla="*/ 0 h 252"/>
                    <a:gd name="T10" fmla="*/ 366 w 428"/>
                    <a:gd name="T11" fmla="*/ 8 h 252"/>
                    <a:gd name="T12" fmla="*/ 360 w 428"/>
                    <a:gd name="T13" fmla="*/ 62 h 252"/>
                    <a:gd name="T14" fmla="*/ 320 w 428"/>
                    <a:gd name="T15" fmla="*/ 48 h 252"/>
                    <a:gd name="T16" fmla="*/ 308 w 428"/>
                    <a:gd name="T17" fmla="*/ 30 h 252"/>
                    <a:gd name="T18" fmla="*/ 120 w 428"/>
                    <a:gd name="T19" fmla="*/ 30 h 252"/>
                    <a:gd name="T20" fmla="*/ 108 w 428"/>
                    <a:gd name="T21" fmla="*/ 68 h 252"/>
                    <a:gd name="T22" fmla="*/ 70 w 428"/>
                    <a:gd name="T23" fmla="*/ 62 h 252"/>
                    <a:gd name="T24" fmla="*/ 64 w 428"/>
                    <a:gd name="T25" fmla="*/ 8 h 252"/>
                    <a:gd name="T26" fmla="*/ 56 w 428"/>
                    <a:gd name="T27" fmla="*/ 0 h 252"/>
                    <a:gd name="T28" fmla="*/ 48 w 428"/>
                    <a:gd name="T29" fmla="*/ 6 h 252"/>
                    <a:gd name="T30" fmla="*/ 48 w 428"/>
                    <a:gd name="T31" fmla="*/ 56 h 252"/>
                    <a:gd name="T32" fmla="*/ 64 w 428"/>
                    <a:gd name="T33" fmla="*/ 78 h 252"/>
                    <a:gd name="T34" fmla="*/ 108 w 428"/>
                    <a:gd name="T35" fmla="*/ 84 h 252"/>
                    <a:gd name="T36" fmla="*/ 6 w 428"/>
                    <a:gd name="T37" fmla="*/ 116 h 252"/>
                    <a:gd name="T38" fmla="*/ 0 w 428"/>
                    <a:gd name="T39" fmla="*/ 124 h 252"/>
                    <a:gd name="T40" fmla="*/ 8 w 428"/>
                    <a:gd name="T41" fmla="*/ 132 h 252"/>
                    <a:gd name="T42" fmla="*/ 84 w 428"/>
                    <a:gd name="T43" fmla="*/ 164 h 252"/>
                    <a:gd name="T44" fmla="*/ 58 w 428"/>
                    <a:gd name="T45" fmla="*/ 174 h 252"/>
                    <a:gd name="T46" fmla="*/ 48 w 428"/>
                    <a:gd name="T47" fmla="*/ 200 h 252"/>
                    <a:gd name="T48" fmla="*/ 50 w 428"/>
                    <a:gd name="T49" fmla="*/ 244 h 252"/>
                    <a:gd name="T50" fmla="*/ 58 w 428"/>
                    <a:gd name="T51" fmla="*/ 246 h 252"/>
                    <a:gd name="T52" fmla="*/ 64 w 428"/>
                    <a:gd name="T53" fmla="*/ 200 h 252"/>
                    <a:gd name="T54" fmla="*/ 76 w 428"/>
                    <a:gd name="T55" fmla="*/ 182 h 252"/>
                    <a:gd name="T56" fmla="*/ 114 w 428"/>
                    <a:gd name="T57" fmla="*/ 194 h 252"/>
                    <a:gd name="T58" fmla="*/ 150 w 428"/>
                    <a:gd name="T59" fmla="*/ 240 h 252"/>
                    <a:gd name="T60" fmla="*/ 236 w 428"/>
                    <a:gd name="T61" fmla="*/ 252 h 252"/>
                    <a:gd name="T62" fmla="*/ 278 w 428"/>
                    <a:gd name="T63" fmla="*/ 240 h 252"/>
                    <a:gd name="T64" fmla="*/ 316 w 428"/>
                    <a:gd name="T65" fmla="*/ 194 h 252"/>
                    <a:gd name="T66" fmla="*/ 354 w 428"/>
                    <a:gd name="T67" fmla="*/ 182 h 252"/>
                    <a:gd name="T68" fmla="*/ 366 w 428"/>
                    <a:gd name="T69" fmla="*/ 238 h 252"/>
                    <a:gd name="T70" fmla="*/ 370 w 428"/>
                    <a:gd name="T71" fmla="*/ 246 h 252"/>
                    <a:gd name="T72" fmla="*/ 380 w 428"/>
                    <a:gd name="T73" fmla="*/ 244 h 252"/>
                    <a:gd name="T74" fmla="*/ 382 w 428"/>
                    <a:gd name="T75" fmla="*/ 200 h 252"/>
                    <a:gd name="T76" fmla="*/ 370 w 428"/>
                    <a:gd name="T77" fmla="*/ 174 h 252"/>
                    <a:gd name="T78" fmla="*/ 346 w 428"/>
                    <a:gd name="T79" fmla="*/ 164 h 252"/>
                    <a:gd name="T80" fmla="*/ 420 w 428"/>
                    <a:gd name="T81" fmla="*/ 132 h 252"/>
                    <a:gd name="T82" fmla="*/ 428 w 428"/>
                    <a:gd name="T83" fmla="*/ 124 h 252"/>
                    <a:gd name="T84" fmla="*/ 424 w 428"/>
                    <a:gd name="T85" fmla="*/ 116 h 252"/>
                    <a:gd name="T86" fmla="*/ 194 w 428"/>
                    <a:gd name="T87" fmla="*/ 236 h 252"/>
                    <a:gd name="T88" fmla="*/ 154 w 428"/>
                    <a:gd name="T89" fmla="*/ 224 h 252"/>
                    <a:gd name="T90" fmla="*/ 126 w 428"/>
                    <a:gd name="T91" fmla="*/ 180 h 252"/>
                    <a:gd name="T92" fmla="*/ 126 w 428"/>
                    <a:gd name="T93" fmla="*/ 46 h 252"/>
                    <a:gd name="T94" fmla="*/ 304 w 428"/>
                    <a:gd name="T95" fmla="*/ 166 h 252"/>
                    <a:gd name="T96" fmla="*/ 292 w 428"/>
                    <a:gd name="T97" fmla="*/ 206 h 252"/>
                    <a:gd name="T98" fmla="*/ 250 w 428"/>
                    <a:gd name="T99" fmla="*/ 234 h 252"/>
                    <a:gd name="T100" fmla="*/ 300 w 428"/>
                    <a:gd name="T101" fmla="*/ 44 h 252"/>
                    <a:gd name="T102" fmla="*/ 304 w 428"/>
                    <a:gd name="T103" fmla="*/ 166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28" h="252">
                      <a:moveTo>
                        <a:pt x="420" y="116"/>
                      </a:moveTo>
                      <a:lnTo>
                        <a:pt x="320" y="116"/>
                      </a:lnTo>
                      <a:lnTo>
                        <a:pt x="320" y="84"/>
                      </a:lnTo>
                      <a:lnTo>
                        <a:pt x="346" y="84"/>
                      </a:lnTo>
                      <a:lnTo>
                        <a:pt x="346" y="84"/>
                      </a:lnTo>
                      <a:lnTo>
                        <a:pt x="354" y="82"/>
                      </a:lnTo>
                      <a:lnTo>
                        <a:pt x="360" y="80"/>
                      </a:lnTo>
                      <a:lnTo>
                        <a:pt x="366" y="78"/>
                      </a:lnTo>
                      <a:lnTo>
                        <a:pt x="370" y="74"/>
                      </a:lnTo>
                      <a:lnTo>
                        <a:pt x="376" y="68"/>
                      </a:lnTo>
                      <a:lnTo>
                        <a:pt x="378" y="62"/>
                      </a:lnTo>
                      <a:lnTo>
                        <a:pt x="380" y="56"/>
                      </a:lnTo>
                      <a:lnTo>
                        <a:pt x="382" y="48"/>
                      </a:lnTo>
                      <a:lnTo>
                        <a:pt x="382" y="8"/>
                      </a:lnTo>
                      <a:lnTo>
                        <a:pt x="382" y="8"/>
                      </a:lnTo>
                      <a:lnTo>
                        <a:pt x="380" y="6"/>
                      </a:lnTo>
                      <a:lnTo>
                        <a:pt x="380" y="2"/>
                      </a:lnTo>
                      <a:lnTo>
                        <a:pt x="376" y="2"/>
                      </a:lnTo>
                      <a:lnTo>
                        <a:pt x="374" y="0"/>
                      </a:lnTo>
                      <a:lnTo>
                        <a:pt x="374" y="0"/>
                      </a:lnTo>
                      <a:lnTo>
                        <a:pt x="370" y="2"/>
                      </a:lnTo>
                      <a:lnTo>
                        <a:pt x="368" y="2"/>
                      </a:lnTo>
                      <a:lnTo>
                        <a:pt x="366" y="6"/>
                      </a:lnTo>
                      <a:lnTo>
                        <a:pt x="366" y="8"/>
                      </a:lnTo>
                      <a:lnTo>
                        <a:pt x="366" y="48"/>
                      </a:lnTo>
                      <a:lnTo>
                        <a:pt x="366" y="48"/>
                      </a:lnTo>
                      <a:lnTo>
                        <a:pt x="364" y="56"/>
                      </a:lnTo>
                      <a:lnTo>
                        <a:pt x="360" y="62"/>
                      </a:lnTo>
                      <a:lnTo>
                        <a:pt x="354" y="66"/>
                      </a:lnTo>
                      <a:lnTo>
                        <a:pt x="346" y="68"/>
                      </a:lnTo>
                      <a:lnTo>
                        <a:pt x="320" y="68"/>
                      </a:lnTo>
                      <a:lnTo>
                        <a:pt x="320" y="48"/>
                      </a:lnTo>
                      <a:lnTo>
                        <a:pt x="320" y="48"/>
                      </a:lnTo>
                      <a:lnTo>
                        <a:pt x="320" y="40"/>
                      </a:lnTo>
                      <a:lnTo>
                        <a:pt x="314" y="34"/>
                      </a:lnTo>
                      <a:lnTo>
                        <a:pt x="308" y="30"/>
                      </a:lnTo>
                      <a:lnTo>
                        <a:pt x="300" y="28"/>
                      </a:lnTo>
                      <a:lnTo>
                        <a:pt x="128" y="28"/>
                      </a:lnTo>
                      <a:lnTo>
                        <a:pt x="128" y="28"/>
                      </a:lnTo>
                      <a:lnTo>
                        <a:pt x="120" y="30"/>
                      </a:lnTo>
                      <a:lnTo>
                        <a:pt x="114" y="34"/>
                      </a:lnTo>
                      <a:lnTo>
                        <a:pt x="110" y="40"/>
                      </a:lnTo>
                      <a:lnTo>
                        <a:pt x="108" y="48"/>
                      </a:lnTo>
                      <a:lnTo>
                        <a:pt x="108" y="68"/>
                      </a:lnTo>
                      <a:lnTo>
                        <a:pt x="84" y="68"/>
                      </a:lnTo>
                      <a:lnTo>
                        <a:pt x="84" y="68"/>
                      </a:lnTo>
                      <a:lnTo>
                        <a:pt x="76" y="66"/>
                      </a:lnTo>
                      <a:lnTo>
                        <a:pt x="70" y="62"/>
                      </a:lnTo>
                      <a:lnTo>
                        <a:pt x="66" y="56"/>
                      </a:lnTo>
                      <a:lnTo>
                        <a:pt x="64" y="48"/>
                      </a:lnTo>
                      <a:lnTo>
                        <a:pt x="64" y="8"/>
                      </a:lnTo>
                      <a:lnTo>
                        <a:pt x="64" y="8"/>
                      </a:lnTo>
                      <a:lnTo>
                        <a:pt x="64" y="6"/>
                      </a:lnTo>
                      <a:lnTo>
                        <a:pt x="62" y="4"/>
                      </a:lnTo>
                      <a:lnTo>
                        <a:pt x="58" y="2"/>
                      </a:lnTo>
                      <a:lnTo>
                        <a:pt x="56" y="0"/>
                      </a:lnTo>
                      <a:lnTo>
                        <a:pt x="56" y="0"/>
                      </a:lnTo>
                      <a:lnTo>
                        <a:pt x="52" y="2"/>
                      </a:lnTo>
                      <a:lnTo>
                        <a:pt x="50" y="4"/>
                      </a:lnTo>
                      <a:lnTo>
                        <a:pt x="48" y="6"/>
                      </a:lnTo>
                      <a:lnTo>
                        <a:pt x="48" y="8"/>
                      </a:lnTo>
                      <a:lnTo>
                        <a:pt x="48" y="48"/>
                      </a:lnTo>
                      <a:lnTo>
                        <a:pt x="48" y="48"/>
                      </a:lnTo>
                      <a:lnTo>
                        <a:pt x="48" y="56"/>
                      </a:lnTo>
                      <a:lnTo>
                        <a:pt x="50" y="62"/>
                      </a:lnTo>
                      <a:lnTo>
                        <a:pt x="54" y="68"/>
                      </a:lnTo>
                      <a:lnTo>
                        <a:pt x="58" y="74"/>
                      </a:lnTo>
                      <a:lnTo>
                        <a:pt x="64" y="78"/>
                      </a:lnTo>
                      <a:lnTo>
                        <a:pt x="70" y="80"/>
                      </a:lnTo>
                      <a:lnTo>
                        <a:pt x="76" y="82"/>
                      </a:lnTo>
                      <a:lnTo>
                        <a:pt x="84" y="84"/>
                      </a:lnTo>
                      <a:lnTo>
                        <a:pt x="108" y="84"/>
                      </a:lnTo>
                      <a:lnTo>
                        <a:pt x="108" y="116"/>
                      </a:lnTo>
                      <a:lnTo>
                        <a:pt x="8" y="116"/>
                      </a:lnTo>
                      <a:lnTo>
                        <a:pt x="8" y="116"/>
                      </a:lnTo>
                      <a:lnTo>
                        <a:pt x="6" y="116"/>
                      </a:lnTo>
                      <a:lnTo>
                        <a:pt x="2" y="118"/>
                      </a:lnTo>
                      <a:lnTo>
                        <a:pt x="0" y="120"/>
                      </a:lnTo>
                      <a:lnTo>
                        <a:pt x="0" y="124"/>
                      </a:lnTo>
                      <a:lnTo>
                        <a:pt x="0" y="124"/>
                      </a:lnTo>
                      <a:lnTo>
                        <a:pt x="0" y="126"/>
                      </a:lnTo>
                      <a:lnTo>
                        <a:pt x="2" y="130"/>
                      </a:lnTo>
                      <a:lnTo>
                        <a:pt x="6" y="132"/>
                      </a:lnTo>
                      <a:lnTo>
                        <a:pt x="8" y="132"/>
                      </a:lnTo>
                      <a:lnTo>
                        <a:pt x="108" y="132"/>
                      </a:lnTo>
                      <a:lnTo>
                        <a:pt x="108" y="164"/>
                      </a:lnTo>
                      <a:lnTo>
                        <a:pt x="84" y="164"/>
                      </a:lnTo>
                      <a:lnTo>
                        <a:pt x="84" y="164"/>
                      </a:lnTo>
                      <a:lnTo>
                        <a:pt x="76" y="164"/>
                      </a:lnTo>
                      <a:lnTo>
                        <a:pt x="70" y="166"/>
                      </a:lnTo>
                      <a:lnTo>
                        <a:pt x="64" y="170"/>
                      </a:lnTo>
                      <a:lnTo>
                        <a:pt x="58" y="174"/>
                      </a:lnTo>
                      <a:lnTo>
                        <a:pt x="54" y="180"/>
                      </a:lnTo>
                      <a:lnTo>
                        <a:pt x="50" y="186"/>
                      </a:lnTo>
                      <a:lnTo>
                        <a:pt x="48" y="192"/>
                      </a:lnTo>
                      <a:lnTo>
                        <a:pt x="48" y="200"/>
                      </a:lnTo>
                      <a:lnTo>
                        <a:pt x="48" y="238"/>
                      </a:lnTo>
                      <a:lnTo>
                        <a:pt x="48" y="238"/>
                      </a:lnTo>
                      <a:lnTo>
                        <a:pt x="48" y="242"/>
                      </a:lnTo>
                      <a:lnTo>
                        <a:pt x="50" y="244"/>
                      </a:lnTo>
                      <a:lnTo>
                        <a:pt x="52" y="246"/>
                      </a:lnTo>
                      <a:lnTo>
                        <a:pt x="56" y="246"/>
                      </a:lnTo>
                      <a:lnTo>
                        <a:pt x="56" y="246"/>
                      </a:lnTo>
                      <a:lnTo>
                        <a:pt x="58" y="246"/>
                      </a:lnTo>
                      <a:lnTo>
                        <a:pt x="62" y="244"/>
                      </a:lnTo>
                      <a:lnTo>
                        <a:pt x="64" y="242"/>
                      </a:lnTo>
                      <a:lnTo>
                        <a:pt x="64" y="238"/>
                      </a:lnTo>
                      <a:lnTo>
                        <a:pt x="64" y="200"/>
                      </a:lnTo>
                      <a:lnTo>
                        <a:pt x="64" y="200"/>
                      </a:lnTo>
                      <a:lnTo>
                        <a:pt x="66" y="192"/>
                      </a:lnTo>
                      <a:lnTo>
                        <a:pt x="70" y="186"/>
                      </a:lnTo>
                      <a:lnTo>
                        <a:pt x="76" y="182"/>
                      </a:lnTo>
                      <a:lnTo>
                        <a:pt x="84" y="180"/>
                      </a:lnTo>
                      <a:lnTo>
                        <a:pt x="110" y="180"/>
                      </a:lnTo>
                      <a:lnTo>
                        <a:pt x="110" y="180"/>
                      </a:lnTo>
                      <a:lnTo>
                        <a:pt x="114" y="194"/>
                      </a:lnTo>
                      <a:lnTo>
                        <a:pt x="120" y="208"/>
                      </a:lnTo>
                      <a:lnTo>
                        <a:pt x="128" y="220"/>
                      </a:lnTo>
                      <a:lnTo>
                        <a:pt x="138" y="230"/>
                      </a:lnTo>
                      <a:lnTo>
                        <a:pt x="150" y="240"/>
                      </a:lnTo>
                      <a:lnTo>
                        <a:pt x="164" y="246"/>
                      </a:lnTo>
                      <a:lnTo>
                        <a:pt x="178" y="250"/>
                      </a:lnTo>
                      <a:lnTo>
                        <a:pt x="194" y="252"/>
                      </a:lnTo>
                      <a:lnTo>
                        <a:pt x="236" y="252"/>
                      </a:lnTo>
                      <a:lnTo>
                        <a:pt x="236" y="252"/>
                      </a:lnTo>
                      <a:lnTo>
                        <a:pt x="250" y="250"/>
                      </a:lnTo>
                      <a:lnTo>
                        <a:pt x="266" y="246"/>
                      </a:lnTo>
                      <a:lnTo>
                        <a:pt x="278" y="240"/>
                      </a:lnTo>
                      <a:lnTo>
                        <a:pt x="290" y="230"/>
                      </a:lnTo>
                      <a:lnTo>
                        <a:pt x="302" y="220"/>
                      </a:lnTo>
                      <a:lnTo>
                        <a:pt x="310" y="208"/>
                      </a:lnTo>
                      <a:lnTo>
                        <a:pt x="316" y="194"/>
                      </a:lnTo>
                      <a:lnTo>
                        <a:pt x="320" y="180"/>
                      </a:lnTo>
                      <a:lnTo>
                        <a:pt x="346" y="180"/>
                      </a:lnTo>
                      <a:lnTo>
                        <a:pt x="346" y="180"/>
                      </a:lnTo>
                      <a:lnTo>
                        <a:pt x="354" y="182"/>
                      </a:lnTo>
                      <a:lnTo>
                        <a:pt x="360" y="186"/>
                      </a:lnTo>
                      <a:lnTo>
                        <a:pt x="364" y="192"/>
                      </a:lnTo>
                      <a:lnTo>
                        <a:pt x="366" y="200"/>
                      </a:lnTo>
                      <a:lnTo>
                        <a:pt x="366" y="238"/>
                      </a:lnTo>
                      <a:lnTo>
                        <a:pt x="366" y="238"/>
                      </a:lnTo>
                      <a:lnTo>
                        <a:pt x="366" y="242"/>
                      </a:lnTo>
                      <a:lnTo>
                        <a:pt x="368" y="244"/>
                      </a:lnTo>
                      <a:lnTo>
                        <a:pt x="370" y="246"/>
                      </a:lnTo>
                      <a:lnTo>
                        <a:pt x="374" y="246"/>
                      </a:lnTo>
                      <a:lnTo>
                        <a:pt x="374" y="246"/>
                      </a:lnTo>
                      <a:lnTo>
                        <a:pt x="376" y="246"/>
                      </a:lnTo>
                      <a:lnTo>
                        <a:pt x="380" y="244"/>
                      </a:lnTo>
                      <a:lnTo>
                        <a:pt x="380" y="242"/>
                      </a:lnTo>
                      <a:lnTo>
                        <a:pt x="382" y="238"/>
                      </a:lnTo>
                      <a:lnTo>
                        <a:pt x="382" y="200"/>
                      </a:lnTo>
                      <a:lnTo>
                        <a:pt x="382" y="200"/>
                      </a:lnTo>
                      <a:lnTo>
                        <a:pt x="380" y="192"/>
                      </a:lnTo>
                      <a:lnTo>
                        <a:pt x="378" y="186"/>
                      </a:lnTo>
                      <a:lnTo>
                        <a:pt x="376" y="180"/>
                      </a:lnTo>
                      <a:lnTo>
                        <a:pt x="370" y="174"/>
                      </a:lnTo>
                      <a:lnTo>
                        <a:pt x="366" y="170"/>
                      </a:lnTo>
                      <a:lnTo>
                        <a:pt x="360" y="166"/>
                      </a:lnTo>
                      <a:lnTo>
                        <a:pt x="354" y="164"/>
                      </a:lnTo>
                      <a:lnTo>
                        <a:pt x="346" y="164"/>
                      </a:lnTo>
                      <a:lnTo>
                        <a:pt x="320" y="164"/>
                      </a:lnTo>
                      <a:lnTo>
                        <a:pt x="320" y="132"/>
                      </a:lnTo>
                      <a:lnTo>
                        <a:pt x="420" y="132"/>
                      </a:lnTo>
                      <a:lnTo>
                        <a:pt x="420" y="132"/>
                      </a:lnTo>
                      <a:lnTo>
                        <a:pt x="424" y="132"/>
                      </a:lnTo>
                      <a:lnTo>
                        <a:pt x="426" y="130"/>
                      </a:lnTo>
                      <a:lnTo>
                        <a:pt x="428" y="126"/>
                      </a:lnTo>
                      <a:lnTo>
                        <a:pt x="428" y="124"/>
                      </a:lnTo>
                      <a:lnTo>
                        <a:pt x="428" y="124"/>
                      </a:lnTo>
                      <a:lnTo>
                        <a:pt x="428" y="120"/>
                      </a:lnTo>
                      <a:lnTo>
                        <a:pt x="426" y="118"/>
                      </a:lnTo>
                      <a:lnTo>
                        <a:pt x="424" y="116"/>
                      </a:lnTo>
                      <a:lnTo>
                        <a:pt x="420" y="116"/>
                      </a:lnTo>
                      <a:lnTo>
                        <a:pt x="420" y="116"/>
                      </a:lnTo>
                      <a:close/>
                      <a:moveTo>
                        <a:pt x="206" y="236"/>
                      </a:moveTo>
                      <a:lnTo>
                        <a:pt x="194" y="236"/>
                      </a:lnTo>
                      <a:lnTo>
                        <a:pt x="194" y="236"/>
                      </a:lnTo>
                      <a:lnTo>
                        <a:pt x="180" y="234"/>
                      </a:lnTo>
                      <a:lnTo>
                        <a:pt x="166" y="230"/>
                      </a:lnTo>
                      <a:lnTo>
                        <a:pt x="154" y="224"/>
                      </a:lnTo>
                      <a:lnTo>
                        <a:pt x="144" y="216"/>
                      </a:lnTo>
                      <a:lnTo>
                        <a:pt x="136" y="206"/>
                      </a:lnTo>
                      <a:lnTo>
                        <a:pt x="130" y="194"/>
                      </a:lnTo>
                      <a:lnTo>
                        <a:pt x="126" y="180"/>
                      </a:lnTo>
                      <a:lnTo>
                        <a:pt x="124" y="166"/>
                      </a:lnTo>
                      <a:lnTo>
                        <a:pt x="124" y="48"/>
                      </a:lnTo>
                      <a:lnTo>
                        <a:pt x="124" y="48"/>
                      </a:lnTo>
                      <a:lnTo>
                        <a:pt x="126" y="46"/>
                      </a:lnTo>
                      <a:lnTo>
                        <a:pt x="130" y="44"/>
                      </a:lnTo>
                      <a:lnTo>
                        <a:pt x="206" y="44"/>
                      </a:lnTo>
                      <a:lnTo>
                        <a:pt x="206" y="236"/>
                      </a:lnTo>
                      <a:close/>
                      <a:moveTo>
                        <a:pt x="304" y="166"/>
                      </a:moveTo>
                      <a:lnTo>
                        <a:pt x="304" y="166"/>
                      </a:lnTo>
                      <a:lnTo>
                        <a:pt x="304" y="180"/>
                      </a:lnTo>
                      <a:lnTo>
                        <a:pt x="300" y="194"/>
                      </a:lnTo>
                      <a:lnTo>
                        <a:pt x="292" y="206"/>
                      </a:lnTo>
                      <a:lnTo>
                        <a:pt x="284" y="216"/>
                      </a:lnTo>
                      <a:lnTo>
                        <a:pt x="274" y="224"/>
                      </a:lnTo>
                      <a:lnTo>
                        <a:pt x="262" y="230"/>
                      </a:lnTo>
                      <a:lnTo>
                        <a:pt x="250" y="234"/>
                      </a:lnTo>
                      <a:lnTo>
                        <a:pt x="236" y="236"/>
                      </a:lnTo>
                      <a:lnTo>
                        <a:pt x="222" y="236"/>
                      </a:lnTo>
                      <a:lnTo>
                        <a:pt x="222" y="44"/>
                      </a:lnTo>
                      <a:lnTo>
                        <a:pt x="300" y="44"/>
                      </a:lnTo>
                      <a:lnTo>
                        <a:pt x="300" y="44"/>
                      </a:lnTo>
                      <a:lnTo>
                        <a:pt x="304" y="46"/>
                      </a:lnTo>
                      <a:lnTo>
                        <a:pt x="304" y="48"/>
                      </a:lnTo>
                      <a:lnTo>
                        <a:pt x="304" y="1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grpSp>
        </p:grpSp>
        <p:grpSp>
          <p:nvGrpSpPr>
            <p:cNvPr id="711" name="Group 710">
              <a:extLst>
                <a:ext uri="{FF2B5EF4-FFF2-40B4-BE49-F238E27FC236}">
                  <a16:creationId xmlns:a16="http://schemas.microsoft.com/office/drawing/2014/main" id="{892A9C82-EB71-4F8A-B478-BCAD7346A56E}"/>
                </a:ext>
              </a:extLst>
            </p:cNvPr>
            <p:cNvGrpSpPr/>
            <p:nvPr/>
          </p:nvGrpSpPr>
          <p:grpSpPr>
            <a:xfrm>
              <a:off x="7698122" y="2000269"/>
              <a:ext cx="2737416" cy="2052410"/>
              <a:chOff x="7698122" y="2000269"/>
              <a:chExt cx="2737416" cy="2052410"/>
            </a:xfrm>
          </p:grpSpPr>
          <p:sp>
            <p:nvSpPr>
              <p:cNvPr id="715" name="Rectangle 714">
                <a:extLst>
                  <a:ext uri="{FF2B5EF4-FFF2-40B4-BE49-F238E27FC236}">
                    <a16:creationId xmlns:a16="http://schemas.microsoft.com/office/drawing/2014/main" id="{FAD035FC-8EB4-4CE3-AC97-6E8B0293CD1F}"/>
                  </a:ext>
                </a:extLst>
              </p:cNvPr>
              <p:cNvSpPr/>
              <p:nvPr/>
            </p:nvSpPr>
            <p:spPr>
              <a:xfrm flipH="1">
                <a:off x="9316799" y="2000269"/>
                <a:ext cx="1118739" cy="46166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4990"/>
                    </a:solidFill>
                    <a:effectLst/>
                    <a:uLnTx/>
                    <a:uFillTx/>
                    <a:latin typeface="Open Sans"/>
                    <a:ea typeface="+mn-ea"/>
                    <a:cs typeface="+mn-cs"/>
                  </a:rPr>
                  <a:t>Traffic Generator</a:t>
                </a:r>
                <a:endParaRPr kumimoji="0" lang="x-none" sz="1200" b="1" i="0" u="none" strike="noStrike" kern="1200" cap="none" spc="0" normalizeH="0" baseline="0" noProof="0">
                  <a:ln>
                    <a:noFill/>
                  </a:ln>
                  <a:solidFill>
                    <a:srgbClr val="004990"/>
                  </a:solidFill>
                  <a:effectLst/>
                  <a:uLnTx/>
                  <a:uFillTx/>
                  <a:latin typeface="Open Sans"/>
                  <a:ea typeface="+mn-ea"/>
                  <a:cs typeface="+mn-cs"/>
                </a:endParaRPr>
              </a:p>
            </p:txBody>
          </p:sp>
          <p:sp>
            <p:nvSpPr>
              <p:cNvPr id="716" name="Freeform 5">
                <a:extLst>
                  <a:ext uri="{FF2B5EF4-FFF2-40B4-BE49-F238E27FC236}">
                    <a16:creationId xmlns:a16="http://schemas.microsoft.com/office/drawing/2014/main" id="{E14B9069-6403-4740-BA53-1F03F8CF4EA6}"/>
                  </a:ext>
                </a:extLst>
              </p:cNvPr>
              <p:cNvSpPr>
                <a:spLocks/>
              </p:cNvSpPr>
              <p:nvPr/>
            </p:nvSpPr>
            <p:spPr bwMode="auto">
              <a:xfrm rot="16200000" flipH="1">
                <a:off x="9254965" y="2628996"/>
                <a:ext cx="1153217" cy="985672"/>
              </a:xfrm>
              <a:custGeom>
                <a:avLst/>
                <a:gdLst>
                  <a:gd name="T0" fmla="*/ 182 w 647"/>
                  <a:gd name="T1" fmla="*/ 553 h 553"/>
                  <a:gd name="T2" fmla="*/ 68 w 647"/>
                  <a:gd name="T3" fmla="*/ 553 h 553"/>
                  <a:gd name="T4" fmla="*/ 68 w 647"/>
                  <a:gd name="T5" fmla="*/ 553 h 553"/>
                  <a:gd name="T6" fmla="*/ 54 w 647"/>
                  <a:gd name="T7" fmla="*/ 551 h 553"/>
                  <a:gd name="T8" fmla="*/ 42 w 647"/>
                  <a:gd name="T9" fmla="*/ 547 h 553"/>
                  <a:gd name="T10" fmla="*/ 30 w 647"/>
                  <a:gd name="T11" fmla="*/ 541 h 553"/>
                  <a:gd name="T12" fmla="*/ 20 w 647"/>
                  <a:gd name="T13" fmla="*/ 533 h 553"/>
                  <a:gd name="T14" fmla="*/ 12 w 647"/>
                  <a:gd name="T15" fmla="*/ 523 h 553"/>
                  <a:gd name="T16" fmla="*/ 6 w 647"/>
                  <a:gd name="T17" fmla="*/ 511 h 553"/>
                  <a:gd name="T18" fmla="*/ 2 w 647"/>
                  <a:gd name="T19" fmla="*/ 497 h 553"/>
                  <a:gd name="T20" fmla="*/ 0 w 647"/>
                  <a:gd name="T21" fmla="*/ 485 h 553"/>
                  <a:gd name="T22" fmla="*/ 0 w 647"/>
                  <a:gd name="T23" fmla="*/ 70 h 553"/>
                  <a:gd name="T24" fmla="*/ 0 w 647"/>
                  <a:gd name="T25" fmla="*/ 70 h 553"/>
                  <a:gd name="T26" fmla="*/ 2 w 647"/>
                  <a:gd name="T27" fmla="*/ 56 h 553"/>
                  <a:gd name="T28" fmla="*/ 6 w 647"/>
                  <a:gd name="T29" fmla="*/ 42 h 553"/>
                  <a:gd name="T30" fmla="*/ 12 w 647"/>
                  <a:gd name="T31" fmla="*/ 30 h 553"/>
                  <a:gd name="T32" fmla="*/ 20 w 647"/>
                  <a:gd name="T33" fmla="*/ 20 h 553"/>
                  <a:gd name="T34" fmla="*/ 30 w 647"/>
                  <a:gd name="T35" fmla="*/ 12 h 553"/>
                  <a:gd name="T36" fmla="*/ 42 w 647"/>
                  <a:gd name="T37" fmla="*/ 6 h 553"/>
                  <a:gd name="T38" fmla="*/ 54 w 647"/>
                  <a:gd name="T39" fmla="*/ 2 h 553"/>
                  <a:gd name="T40" fmla="*/ 68 w 647"/>
                  <a:gd name="T41" fmla="*/ 0 h 553"/>
                  <a:gd name="T42" fmla="*/ 579 w 647"/>
                  <a:gd name="T43" fmla="*/ 0 h 553"/>
                  <a:gd name="T44" fmla="*/ 579 w 647"/>
                  <a:gd name="T45" fmla="*/ 0 h 553"/>
                  <a:gd name="T46" fmla="*/ 593 w 647"/>
                  <a:gd name="T47" fmla="*/ 2 h 553"/>
                  <a:gd name="T48" fmla="*/ 605 w 647"/>
                  <a:gd name="T49" fmla="*/ 6 h 553"/>
                  <a:gd name="T50" fmla="*/ 617 w 647"/>
                  <a:gd name="T51" fmla="*/ 12 h 553"/>
                  <a:gd name="T52" fmla="*/ 627 w 647"/>
                  <a:gd name="T53" fmla="*/ 20 h 553"/>
                  <a:gd name="T54" fmla="*/ 635 w 647"/>
                  <a:gd name="T55" fmla="*/ 30 h 553"/>
                  <a:gd name="T56" fmla="*/ 641 w 647"/>
                  <a:gd name="T57" fmla="*/ 42 h 553"/>
                  <a:gd name="T58" fmla="*/ 645 w 647"/>
                  <a:gd name="T59" fmla="*/ 56 h 553"/>
                  <a:gd name="T60" fmla="*/ 647 w 647"/>
                  <a:gd name="T61" fmla="*/ 70 h 553"/>
                  <a:gd name="T62" fmla="*/ 647 w 647"/>
                  <a:gd name="T63" fmla="*/ 485 h 553"/>
                  <a:gd name="T64" fmla="*/ 647 w 647"/>
                  <a:gd name="T65" fmla="*/ 485 h 553"/>
                  <a:gd name="T66" fmla="*/ 645 w 647"/>
                  <a:gd name="T67" fmla="*/ 497 h 553"/>
                  <a:gd name="T68" fmla="*/ 641 w 647"/>
                  <a:gd name="T69" fmla="*/ 511 h 553"/>
                  <a:gd name="T70" fmla="*/ 635 w 647"/>
                  <a:gd name="T71" fmla="*/ 523 h 553"/>
                  <a:gd name="T72" fmla="*/ 627 w 647"/>
                  <a:gd name="T73" fmla="*/ 533 h 553"/>
                  <a:gd name="T74" fmla="*/ 617 w 647"/>
                  <a:gd name="T75" fmla="*/ 541 h 553"/>
                  <a:gd name="T76" fmla="*/ 605 w 647"/>
                  <a:gd name="T77" fmla="*/ 547 h 553"/>
                  <a:gd name="T78" fmla="*/ 593 w 647"/>
                  <a:gd name="T79" fmla="*/ 551 h 553"/>
                  <a:gd name="T80" fmla="*/ 579 w 647"/>
                  <a:gd name="T81" fmla="*/ 553 h 553"/>
                  <a:gd name="T82" fmla="*/ 457 w 647"/>
                  <a:gd name="T83" fmla="*/ 553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7" h="553">
                    <a:moveTo>
                      <a:pt x="182" y="553"/>
                    </a:moveTo>
                    <a:lnTo>
                      <a:pt x="68" y="553"/>
                    </a:lnTo>
                    <a:lnTo>
                      <a:pt x="68" y="553"/>
                    </a:lnTo>
                    <a:lnTo>
                      <a:pt x="54" y="551"/>
                    </a:lnTo>
                    <a:lnTo>
                      <a:pt x="42" y="547"/>
                    </a:lnTo>
                    <a:lnTo>
                      <a:pt x="30" y="541"/>
                    </a:lnTo>
                    <a:lnTo>
                      <a:pt x="20" y="533"/>
                    </a:lnTo>
                    <a:lnTo>
                      <a:pt x="12" y="523"/>
                    </a:lnTo>
                    <a:lnTo>
                      <a:pt x="6" y="511"/>
                    </a:lnTo>
                    <a:lnTo>
                      <a:pt x="2" y="497"/>
                    </a:lnTo>
                    <a:lnTo>
                      <a:pt x="0" y="485"/>
                    </a:lnTo>
                    <a:lnTo>
                      <a:pt x="0" y="70"/>
                    </a:lnTo>
                    <a:lnTo>
                      <a:pt x="0" y="70"/>
                    </a:lnTo>
                    <a:lnTo>
                      <a:pt x="2" y="56"/>
                    </a:lnTo>
                    <a:lnTo>
                      <a:pt x="6" y="42"/>
                    </a:lnTo>
                    <a:lnTo>
                      <a:pt x="12" y="30"/>
                    </a:lnTo>
                    <a:lnTo>
                      <a:pt x="20" y="20"/>
                    </a:lnTo>
                    <a:lnTo>
                      <a:pt x="30" y="12"/>
                    </a:lnTo>
                    <a:lnTo>
                      <a:pt x="42" y="6"/>
                    </a:lnTo>
                    <a:lnTo>
                      <a:pt x="54" y="2"/>
                    </a:lnTo>
                    <a:lnTo>
                      <a:pt x="68" y="0"/>
                    </a:lnTo>
                    <a:lnTo>
                      <a:pt x="579" y="0"/>
                    </a:lnTo>
                    <a:lnTo>
                      <a:pt x="579" y="0"/>
                    </a:lnTo>
                    <a:lnTo>
                      <a:pt x="593" y="2"/>
                    </a:lnTo>
                    <a:lnTo>
                      <a:pt x="605" y="6"/>
                    </a:lnTo>
                    <a:lnTo>
                      <a:pt x="617" y="12"/>
                    </a:lnTo>
                    <a:lnTo>
                      <a:pt x="627" y="20"/>
                    </a:lnTo>
                    <a:lnTo>
                      <a:pt x="635" y="30"/>
                    </a:lnTo>
                    <a:lnTo>
                      <a:pt x="641" y="42"/>
                    </a:lnTo>
                    <a:lnTo>
                      <a:pt x="645" y="56"/>
                    </a:lnTo>
                    <a:lnTo>
                      <a:pt x="647" y="70"/>
                    </a:lnTo>
                    <a:lnTo>
                      <a:pt x="647" y="485"/>
                    </a:lnTo>
                    <a:lnTo>
                      <a:pt x="647" y="485"/>
                    </a:lnTo>
                    <a:lnTo>
                      <a:pt x="645" y="497"/>
                    </a:lnTo>
                    <a:lnTo>
                      <a:pt x="641" y="511"/>
                    </a:lnTo>
                    <a:lnTo>
                      <a:pt x="635" y="523"/>
                    </a:lnTo>
                    <a:lnTo>
                      <a:pt x="627" y="533"/>
                    </a:lnTo>
                    <a:lnTo>
                      <a:pt x="617" y="541"/>
                    </a:lnTo>
                    <a:lnTo>
                      <a:pt x="605" y="547"/>
                    </a:lnTo>
                    <a:lnTo>
                      <a:pt x="593" y="551"/>
                    </a:lnTo>
                    <a:lnTo>
                      <a:pt x="579" y="553"/>
                    </a:lnTo>
                    <a:lnTo>
                      <a:pt x="457" y="553"/>
                    </a:lnTo>
                  </a:path>
                </a:pathLst>
              </a:custGeom>
              <a:solidFill>
                <a:schemeClr val="bg1">
                  <a:lumMod val="95000"/>
                </a:schemeClr>
              </a:solidFill>
              <a:ln w="635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717" name="Freeform 7">
                <a:extLst>
                  <a:ext uri="{FF2B5EF4-FFF2-40B4-BE49-F238E27FC236}">
                    <a16:creationId xmlns:a16="http://schemas.microsoft.com/office/drawing/2014/main" id="{CE9152FD-1FFD-41C1-8AF7-BD7A8C476EF3}"/>
                  </a:ext>
                </a:extLst>
              </p:cNvPr>
              <p:cNvSpPr>
                <a:spLocks/>
              </p:cNvSpPr>
              <p:nvPr/>
            </p:nvSpPr>
            <p:spPr bwMode="auto">
              <a:xfrm rot="16200000" flipH="1">
                <a:off x="8925221" y="3191370"/>
                <a:ext cx="260230" cy="566806"/>
              </a:xfrm>
              <a:custGeom>
                <a:avLst/>
                <a:gdLst>
                  <a:gd name="T0" fmla="*/ 0 w 146"/>
                  <a:gd name="T1" fmla="*/ 318 h 318"/>
                  <a:gd name="T2" fmla="*/ 0 w 146"/>
                  <a:gd name="T3" fmla="*/ 216 h 318"/>
                  <a:gd name="T4" fmla="*/ 146 w 146"/>
                  <a:gd name="T5" fmla="*/ 216 h 318"/>
                  <a:gd name="T6" fmla="*/ 146 w 146"/>
                  <a:gd name="T7" fmla="*/ 0 h 318"/>
                </a:gdLst>
                <a:ahLst/>
                <a:cxnLst>
                  <a:cxn ang="0">
                    <a:pos x="T0" y="T1"/>
                  </a:cxn>
                  <a:cxn ang="0">
                    <a:pos x="T2" y="T3"/>
                  </a:cxn>
                  <a:cxn ang="0">
                    <a:pos x="T4" y="T5"/>
                  </a:cxn>
                  <a:cxn ang="0">
                    <a:pos x="T6" y="T7"/>
                  </a:cxn>
                </a:cxnLst>
                <a:rect l="0" t="0" r="r" b="b"/>
                <a:pathLst>
                  <a:path w="146" h="318">
                    <a:moveTo>
                      <a:pt x="0" y="318"/>
                    </a:moveTo>
                    <a:lnTo>
                      <a:pt x="0" y="216"/>
                    </a:lnTo>
                    <a:lnTo>
                      <a:pt x="146" y="216"/>
                    </a:lnTo>
                    <a:lnTo>
                      <a:pt x="146" y="0"/>
                    </a:lnTo>
                  </a:path>
                </a:pathLst>
              </a:custGeom>
              <a:noFill/>
              <a:ln w="6350">
                <a:solidFill>
                  <a:schemeClr val="accent1"/>
                </a:solidFill>
                <a:prstDash val="solid"/>
                <a:round/>
                <a:headEnd/>
                <a:tailEnd type="triangle" w="sm" len="sm"/>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737" name="Freeform 11">
                <a:extLst>
                  <a:ext uri="{FF2B5EF4-FFF2-40B4-BE49-F238E27FC236}">
                    <a16:creationId xmlns:a16="http://schemas.microsoft.com/office/drawing/2014/main" id="{593B469E-4D14-4A54-AF54-471384CFCBEF}"/>
                  </a:ext>
                </a:extLst>
              </p:cNvPr>
              <p:cNvSpPr>
                <a:spLocks/>
              </p:cNvSpPr>
              <p:nvPr/>
            </p:nvSpPr>
            <p:spPr bwMode="auto">
              <a:xfrm rot="16200000" flipH="1">
                <a:off x="8927002" y="2468581"/>
                <a:ext cx="256666" cy="566806"/>
              </a:xfrm>
              <a:custGeom>
                <a:avLst/>
                <a:gdLst>
                  <a:gd name="T0" fmla="*/ 144 w 144"/>
                  <a:gd name="T1" fmla="*/ 318 h 318"/>
                  <a:gd name="T2" fmla="*/ 144 w 144"/>
                  <a:gd name="T3" fmla="*/ 216 h 318"/>
                  <a:gd name="T4" fmla="*/ 0 w 144"/>
                  <a:gd name="T5" fmla="*/ 216 h 318"/>
                  <a:gd name="T6" fmla="*/ 0 w 144"/>
                  <a:gd name="T7" fmla="*/ 0 h 318"/>
                </a:gdLst>
                <a:ahLst/>
                <a:cxnLst>
                  <a:cxn ang="0">
                    <a:pos x="T0" y="T1"/>
                  </a:cxn>
                  <a:cxn ang="0">
                    <a:pos x="T2" y="T3"/>
                  </a:cxn>
                  <a:cxn ang="0">
                    <a:pos x="T4" y="T5"/>
                  </a:cxn>
                  <a:cxn ang="0">
                    <a:pos x="T6" y="T7"/>
                  </a:cxn>
                </a:cxnLst>
                <a:rect l="0" t="0" r="r" b="b"/>
                <a:pathLst>
                  <a:path w="144" h="318">
                    <a:moveTo>
                      <a:pt x="144" y="318"/>
                    </a:moveTo>
                    <a:lnTo>
                      <a:pt x="144" y="216"/>
                    </a:lnTo>
                    <a:lnTo>
                      <a:pt x="0" y="216"/>
                    </a:lnTo>
                    <a:lnTo>
                      <a:pt x="0" y="0"/>
                    </a:lnTo>
                  </a:path>
                </a:pathLst>
              </a:custGeom>
              <a:noFill/>
              <a:ln w="6350">
                <a:solidFill>
                  <a:schemeClr val="accent1"/>
                </a:solidFill>
                <a:prstDash val="solid"/>
                <a:round/>
                <a:headEnd/>
                <a:tailEnd type="triangle" w="sm" len="sm"/>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738" name="Freeform 15">
                <a:extLst>
                  <a:ext uri="{FF2B5EF4-FFF2-40B4-BE49-F238E27FC236}">
                    <a16:creationId xmlns:a16="http://schemas.microsoft.com/office/drawing/2014/main" id="{2AD8A4EB-4D21-4F2D-A67B-2CD29B89380D}"/>
                  </a:ext>
                </a:extLst>
              </p:cNvPr>
              <p:cNvSpPr>
                <a:spLocks/>
              </p:cNvSpPr>
              <p:nvPr/>
            </p:nvSpPr>
            <p:spPr bwMode="auto">
              <a:xfrm rot="16200000" flipH="1">
                <a:off x="9165397" y="2928817"/>
                <a:ext cx="53659" cy="293026"/>
              </a:xfrm>
              <a:custGeom>
                <a:avLst/>
                <a:gdLst>
                  <a:gd name="T0" fmla="*/ 0 w 68"/>
                  <a:gd name="T1" fmla="*/ 330 h 330"/>
                  <a:gd name="T2" fmla="*/ 0 w 68"/>
                  <a:gd name="T3" fmla="*/ 108 h 330"/>
                  <a:gd name="T4" fmla="*/ 68 w 68"/>
                  <a:gd name="T5" fmla="*/ 42 h 330"/>
                  <a:gd name="T6" fmla="*/ 68 w 68"/>
                  <a:gd name="T7" fmla="*/ 0 h 330"/>
                  <a:gd name="connsiteX0" fmla="*/ 0 w 10000"/>
                  <a:gd name="connsiteY0" fmla="*/ 8727 h 8727"/>
                  <a:gd name="connsiteX1" fmla="*/ 0 w 10000"/>
                  <a:gd name="connsiteY1" fmla="*/ 2000 h 8727"/>
                  <a:gd name="connsiteX2" fmla="*/ 10000 w 10000"/>
                  <a:gd name="connsiteY2" fmla="*/ 0 h 8727"/>
                  <a:gd name="connsiteX0" fmla="*/ 0 w 0"/>
                  <a:gd name="connsiteY0" fmla="*/ 7708 h 7708"/>
                  <a:gd name="connsiteX1" fmla="*/ 0 w 0"/>
                  <a:gd name="connsiteY1" fmla="*/ 0 h 7708"/>
                </a:gdLst>
                <a:ahLst/>
                <a:cxnLst>
                  <a:cxn ang="0">
                    <a:pos x="connsiteX0" y="connsiteY0"/>
                  </a:cxn>
                  <a:cxn ang="0">
                    <a:pos x="connsiteX1" y="connsiteY1"/>
                  </a:cxn>
                </a:cxnLst>
                <a:rect l="l" t="t" r="r" b="b"/>
                <a:pathLst>
                  <a:path h="7708">
                    <a:moveTo>
                      <a:pt x="0" y="7708"/>
                    </a:moveTo>
                    <a:lnTo>
                      <a:pt x="0" y="0"/>
                    </a:lnTo>
                  </a:path>
                </a:pathLst>
              </a:custGeom>
              <a:noFill/>
              <a:ln w="6350">
                <a:solidFill>
                  <a:schemeClr val="accent1"/>
                </a:solidFill>
                <a:prstDash val="solid"/>
                <a:round/>
                <a:headEnd/>
                <a:tailEnd type="triangle" w="sm" len="sm"/>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739" name="Freeform 25">
                <a:extLst>
                  <a:ext uri="{FF2B5EF4-FFF2-40B4-BE49-F238E27FC236}">
                    <a16:creationId xmlns:a16="http://schemas.microsoft.com/office/drawing/2014/main" id="{F613D94F-AE09-4336-A597-4BCED9CBAB8B}"/>
                  </a:ext>
                </a:extLst>
              </p:cNvPr>
              <p:cNvSpPr>
                <a:spLocks/>
              </p:cNvSpPr>
              <p:nvPr/>
            </p:nvSpPr>
            <p:spPr bwMode="auto">
              <a:xfrm rot="16200000" flipH="1">
                <a:off x="9023871" y="3642934"/>
                <a:ext cx="477684" cy="152051"/>
              </a:xfrm>
              <a:custGeom>
                <a:avLst/>
                <a:gdLst>
                  <a:gd name="T0" fmla="*/ 0 w 268"/>
                  <a:gd name="T1" fmla="*/ 120 h 120"/>
                  <a:gd name="T2" fmla="*/ 0 w 268"/>
                  <a:gd name="T3" fmla="*/ 72 h 120"/>
                  <a:gd name="T4" fmla="*/ 268 w 268"/>
                  <a:gd name="T5" fmla="*/ 72 h 120"/>
                  <a:gd name="T6" fmla="*/ 268 w 268"/>
                  <a:gd name="T7" fmla="*/ 0 h 120"/>
                </a:gdLst>
                <a:ahLst/>
                <a:cxnLst>
                  <a:cxn ang="0">
                    <a:pos x="T0" y="T1"/>
                  </a:cxn>
                  <a:cxn ang="0">
                    <a:pos x="T2" y="T3"/>
                  </a:cxn>
                  <a:cxn ang="0">
                    <a:pos x="T4" y="T5"/>
                  </a:cxn>
                  <a:cxn ang="0">
                    <a:pos x="T6" y="T7"/>
                  </a:cxn>
                </a:cxnLst>
                <a:rect l="0" t="0" r="r" b="b"/>
                <a:pathLst>
                  <a:path w="268" h="120">
                    <a:moveTo>
                      <a:pt x="0" y="120"/>
                    </a:moveTo>
                    <a:lnTo>
                      <a:pt x="0" y="72"/>
                    </a:lnTo>
                    <a:lnTo>
                      <a:pt x="268" y="72"/>
                    </a:lnTo>
                    <a:lnTo>
                      <a:pt x="268" y="0"/>
                    </a:lnTo>
                  </a:path>
                </a:pathLst>
              </a:custGeom>
              <a:noFill/>
              <a:ln w="6350">
                <a:solidFill>
                  <a:schemeClr val="accent1"/>
                </a:solidFill>
                <a:prstDash val="solid"/>
                <a:round/>
                <a:headEnd/>
                <a:tailEnd type="triangle" w="sm" len="sm"/>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740" name="Freeform 27">
                <a:extLst>
                  <a:ext uri="{FF2B5EF4-FFF2-40B4-BE49-F238E27FC236}">
                    <a16:creationId xmlns:a16="http://schemas.microsoft.com/office/drawing/2014/main" id="{D99D378C-762D-48BE-BF7C-A7A7F0E076B3}"/>
                  </a:ext>
                </a:extLst>
              </p:cNvPr>
              <p:cNvSpPr>
                <a:spLocks/>
              </p:cNvSpPr>
              <p:nvPr/>
            </p:nvSpPr>
            <p:spPr bwMode="auto">
              <a:xfrm rot="16200000" flipH="1">
                <a:off x="8992951" y="2402631"/>
                <a:ext cx="477684" cy="213889"/>
              </a:xfrm>
              <a:custGeom>
                <a:avLst/>
                <a:gdLst>
                  <a:gd name="T0" fmla="*/ 268 w 268"/>
                  <a:gd name="T1" fmla="*/ 120 h 120"/>
                  <a:gd name="T2" fmla="*/ 268 w 268"/>
                  <a:gd name="T3" fmla="*/ 72 h 120"/>
                  <a:gd name="T4" fmla="*/ 0 w 268"/>
                  <a:gd name="T5" fmla="*/ 72 h 120"/>
                  <a:gd name="T6" fmla="*/ 0 w 268"/>
                  <a:gd name="T7" fmla="*/ 0 h 120"/>
                </a:gdLst>
                <a:ahLst/>
                <a:cxnLst>
                  <a:cxn ang="0">
                    <a:pos x="T0" y="T1"/>
                  </a:cxn>
                  <a:cxn ang="0">
                    <a:pos x="T2" y="T3"/>
                  </a:cxn>
                  <a:cxn ang="0">
                    <a:pos x="T4" y="T5"/>
                  </a:cxn>
                  <a:cxn ang="0">
                    <a:pos x="T6" y="T7"/>
                  </a:cxn>
                </a:cxnLst>
                <a:rect l="0" t="0" r="r" b="b"/>
                <a:pathLst>
                  <a:path w="268" h="120">
                    <a:moveTo>
                      <a:pt x="268" y="120"/>
                    </a:moveTo>
                    <a:lnTo>
                      <a:pt x="268" y="72"/>
                    </a:lnTo>
                    <a:lnTo>
                      <a:pt x="0" y="72"/>
                    </a:lnTo>
                    <a:lnTo>
                      <a:pt x="0" y="0"/>
                    </a:lnTo>
                  </a:path>
                </a:pathLst>
              </a:custGeom>
              <a:noFill/>
              <a:ln w="6350">
                <a:solidFill>
                  <a:schemeClr val="accent1"/>
                </a:solidFill>
                <a:prstDash val="solid"/>
                <a:round/>
                <a:headEnd/>
                <a:tailEnd type="triangle" w="sm" len="sm"/>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741" name="Freeform 66">
                <a:extLst>
                  <a:ext uri="{FF2B5EF4-FFF2-40B4-BE49-F238E27FC236}">
                    <a16:creationId xmlns:a16="http://schemas.microsoft.com/office/drawing/2014/main" id="{4BC1F01C-F198-42A6-B422-AC46D1254C8C}"/>
                  </a:ext>
                </a:extLst>
              </p:cNvPr>
              <p:cNvSpPr/>
              <p:nvPr/>
            </p:nvSpPr>
            <p:spPr>
              <a:xfrm>
                <a:off x="8551711" y="3518186"/>
                <a:ext cx="218258" cy="156872"/>
              </a:xfrm>
              <a:custGeom>
                <a:avLst/>
                <a:gdLst/>
                <a:ahLst/>
                <a:cxnLst/>
                <a:rect l="l" t="t" r="r" b="b"/>
                <a:pathLst>
                  <a:path w="228600" h="164306">
                    <a:moveTo>
                      <a:pt x="7144" y="7144"/>
                    </a:moveTo>
                    <a:lnTo>
                      <a:pt x="7144" y="157163"/>
                    </a:lnTo>
                    <a:lnTo>
                      <a:pt x="221456" y="157163"/>
                    </a:lnTo>
                    <a:lnTo>
                      <a:pt x="221456" y="35719"/>
                    </a:lnTo>
                    <a:lnTo>
                      <a:pt x="105817" y="35719"/>
                    </a:lnTo>
                    <a:lnTo>
                      <a:pt x="77242" y="7144"/>
                    </a:lnTo>
                    <a:close/>
                    <a:moveTo>
                      <a:pt x="0" y="0"/>
                    </a:moveTo>
                    <a:lnTo>
                      <a:pt x="79921" y="0"/>
                    </a:lnTo>
                    <a:lnTo>
                      <a:pt x="108496" y="28575"/>
                    </a:lnTo>
                    <a:lnTo>
                      <a:pt x="228600" y="28575"/>
                    </a:lnTo>
                    <a:lnTo>
                      <a:pt x="228600" y="164306"/>
                    </a:lnTo>
                    <a:lnTo>
                      <a:pt x="0" y="164306"/>
                    </a:ln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nvGrpSpPr>
              <p:cNvPr id="742" name="Group 741">
                <a:extLst>
                  <a:ext uri="{FF2B5EF4-FFF2-40B4-BE49-F238E27FC236}">
                    <a16:creationId xmlns:a16="http://schemas.microsoft.com/office/drawing/2014/main" id="{2C54D1B7-0CD4-4E35-876E-6A9BEA46D4F1}"/>
                  </a:ext>
                </a:extLst>
              </p:cNvPr>
              <p:cNvGrpSpPr/>
              <p:nvPr/>
            </p:nvGrpSpPr>
            <p:grpSpPr>
              <a:xfrm>
                <a:off x="8876091" y="2929380"/>
                <a:ext cx="163466" cy="219983"/>
                <a:chOff x="9902129" y="2944585"/>
                <a:chExt cx="163466" cy="219983"/>
              </a:xfrm>
            </p:grpSpPr>
            <p:sp>
              <p:nvSpPr>
                <p:cNvPr id="1027" name="Freeform 12">
                  <a:extLst>
                    <a:ext uri="{FF2B5EF4-FFF2-40B4-BE49-F238E27FC236}">
                      <a16:creationId xmlns:a16="http://schemas.microsoft.com/office/drawing/2014/main" id="{52DB0D8C-A669-4F0B-85AE-A043704FAE53}"/>
                    </a:ext>
                  </a:extLst>
                </p:cNvPr>
                <p:cNvSpPr>
                  <a:spLocks/>
                </p:cNvSpPr>
                <p:nvPr/>
              </p:nvSpPr>
              <p:spPr bwMode="auto">
                <a:xfrm rot="10800000">
                  <a:off x="9902129" y="2944585"/>
                  <a:ext cx="163466" cy="219983"/>
                </a:xfrm>
                <a:custGeom>
                  <a:avLst/>
                  <a:gdLst>
                    <a:gd name="T0" fmla="*/ 0 w 1666"/>
                    <a:gd name="T1" fmla="*/ 657 h 2242"/>
                    <a:gd name="T2" fmla="*/ 0 w 1666"/>
                    <a:gd name="T3" fmla="*/ 72 h 2242"/>
                    <a:gd name="T4" fmla="*/ 0 w 1666"/>
                    <a:gd name="T5" fmla="*/ 72 h 2242"/>
                    <a:gd name="T6" fmla="*/ 2 w 1666"/>
                    <a:gd name="T7" fmla="*/ 58 h 2242"/>
                    <a:gd name="T8" fmla="*/ 6 w 1666"/>
                    <a:gd name="T9" fmla="*/ 44 h 2242"/>
                    <a:gd name="T10" fmla="*/ 12 w 1666"/>
                    <a:gd name="T11" fmla="*/ 32 h 2242"/>
                    <a:gd name="T12" fmla="*/ 22 w 1666"/>
                    <a:gd name="T13" fmla="*/ 22 h 2242"/>
                    <a:gd name="T14" fmla="*/ 32 w 1666"/>
                    <a:gd name="T15" fmla="*/ 12 h 2242"/>
                    <a:gd name="T16" fmla="*/ 44 w 1666"/>
                    <a:gd name="T17" fmla="*/ 6 h 2242"/>
                    <a:gd name="T18" fmla="*/ 58 w 1666"/>
                    <a:gd name="T19" fmla="*/ 2 h 2242"/>
                    <a:gd name="T20" fmla="*/ 74 w 1666"/>
                    <a:gd name="T21" fmla="*/ 0 h 2242"/>
                    <a:gd name="T22" fmla="*/ 1594 w 1666"/>
                    <a:gd name="T23" fmla="*/ 0 h 2242"/>
                    <a:gd name="T24" fmla="*/ 1594 w 1666"/>
                    <a:gd name="T25" fmla="*/ 0 h 2242"/>
                    <a:gd name="T26" fmla="*/ 1608 w 1666"/>
                    <a:gd name="T27" fmla="*/ 2 h 2242"/>
                    <a:gd name="T28" fmla="*/ 1622 w 1666"/>
                    <a:gd name="T29" fmla="*/ 6 h 2242"/>
                    <a:gd name="T30" fmla="*/ 1634 w 1666"/>
                    <a:gd name="T31" fmla="*/ 12 h 2242"/>
                    <a:gd name="T32" fmla="*/ 1644 w 1666"/>
                    <a:gd name="T33" fmla="*/ 22 h 2242"/>
                    <a:gd name="T34" fmla="*/ 1654 w 1666"/>
                    <a:gd name="T35" fmla="*/ 32 h 2242"/>
                    <a:gd name="T36" fmla="*/ 1660 w 1666"/>
                    <a:gd name="T37" fmla="*/ 44 h 2242"/>
                    <a:gd name="T38" fmla="*/ 1664 w 1666"/>
                    <a:gd name="T39" fmla="*/ 58 h 2242"/>
                    <a:gd name="T40" fmla="*/ 1666 w 1666"/>
                    <a:gd name="T41" fmla="*/ 72 h 2242"/>
                    <a:gd name="T42" fmla="*/ 1666 w 1666"/>
                    <a:gd name="T43" fmla="*/ 1808 h 2242"/>
                    <a:gd name="T44" fmla="*/ 1232 w 1666"/>
                    <a:gd name="T45" fmla="*/ 2242 h 2242"/>
                    <a:gd name="T46" fmla="*/ 74 w 1666"/>
                    <a:gd name="T47" fmla="*/ 2242 h 2242"/>
                    <a:gd name="T48" fmla="*/ 74 w 1666"/>
                    <a:gd name="T49" fmla="*/ 2242 h 2242"/>
                    <a:gd name="T50" fmla="*/ 58 w 1666"/>
                    <a:gd name="T51" fmla="*/ 2240 h 2242"/>
                    <a:gd name="T52" fmla="*/ 44 w 1666"/>
                    <a:gd name="T53" fmla="*/ 2236 h 2242"/>
                    <a:gd name="T54" fmla="*/ 32 w 1666"/>
                    <a:gd name="T55" fmla="*/ 2230 h 2242"/>
                    <a:gd name="T56" fmla="*/ 22 w 1666"/>
                    <a:gd name="T57" fmla="*/ 2222 h 2242"/>
                    <a:gd name="T58" fmla="*/ 12 w 1666"/>
                    <a:gd name="T59" fmla="*/ 2210 h 2242"/>
                    <a:gd name="T60" fmla="*/ 6 w 1666"/>
                    <a:gd name="T61" fmla="*/ 2198 h 2242"/>
                    <a:gd name="T62" fmla="*/ 2 w 1666"/>
                    <a:gd name="T63" fmla="*/ 2184 h 2242"/>
                    <a:gd name="T64" fmla="*/ 0 w 1666"/>
                    <a:gd name="T65" fmla="*/ 2170 h 2242"/>
                    <a:gd name="T66" fmla="*/ 0 w 1666"/>
                    <a:gd name="T67" fmla="*/ 649 h 2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66" h="2242">
                      <a:moveTo>
                        <a:pt x="0" y="657"/>
                      </a:moveTo>
                      <a:lnTo>
                        <a:pt x="0" y="72"/>
                      </a:lnTo>
                      <a:lnTo>
                        <a:pt x="0" y="72"/>
                      </a:lnTo>
                      <a:lnTo>
                        <a:pt x="2" y="58"/>
                      </a:lnTo>
                      <a:lnTo>
                        <a:pt x="6" y="44"/>
                      </a:lnTo>
                      <a:lnTo>
                        <a:pt x="12" y="32"/>
                      </a:lnTo>
                      <a:lnTo>
                        <a:pt x="22" y="22"/>
                      </a:lnTo>
                      <a:lnTo>
                        <a:pt x="32" y="12"/>
                      </a:lnTo>
                      <a:lnTo>
                        <a:pt x="44" y="6"/>
                      </a:lnTo>
                      <a:lnTo>
                        <a:pt x="58" y="2"/>
                      </a:lnTo>
                      <a:lnTo>
                        <a:pt x="74" y="0"/>
                      </a:lnTo>
                      <a:lnTo>
                        <a:pt x="1594" y="0"/>
                      </a:lnTo>
                      <a:lnTo>
                        <a:pt x="1594" y="0"/>
                      </a:lnTo>
                      <a:lnTo>
                        <a:pt x="1608" y="2"/>
                      </a:lnTo>
                      <a:lnTo>
                        <a:pt x="1622" y="6"/>
                      </a:lnTo>
                      <a:lnTo>
                        <a:pt x="1634" y="12"/>
                      </a:lnTo>
                      <a:lnTo>
                        <a:pt x="1644" y="22"/>
                      </a:lnTo>
                      <a:lnTo>
                        <a:pt x="1654" y="32"/>
                      </a:lnTo>
                      <a:lnTo>
                        <a:pt x="1660" y="44"/>
                      </a:lnTo>
                      <a:lnTo>
                        <a:pt x="1664" y="58"/>
                      </a:lnTo>
                      <a:lnTo>
                        <a:pt x="1666" y="72"/>
                      </a:lnTo>
                      <a:lnTo>
                        <a:pt x="1666" y="1808"/>
                      </a:lnTo>
                      <a:lnTo>
                        <a:pt x="1232" y="2242"/>
                      </a:lnTo>
                      <a:lnTo>
                        <a:pt x="74" y="2242"/>
                      </a:lnTo>
                      <a:lnTo>
                        <a:pt x="74" y="2242"/>
                      </a:lnTo>
                      <a:lnTo>
                        <a:pt x="58" y="2240"/>
                      </a:lnTo>
                      <a:lnTo>
                        <a:pt x="44" y="2236"/>
                      </a:lnTo>
                      <a:lnTo>
                        <a:pt x="32" y="2230"/>
                      </a:lnTo>
                      <a:lnTo>
                        <a:pt x="22" y="2222"/>
                      </a:lnTo>
                      <a:lnTo>
                        <a:pt x="12" y="2210"/>
                      </a:lnTo>
                      <a:lnTo>
                        <a:pt x="6" y="2198"/>
                      </a:lnTo>
                      <a:lnTo>
                        <a:pt x="2" y="2184"/>
                      </a:lnTo>
                      <a:lnTo>
                        <a:pt x="0" y="2170"/>
                      </a:lnTo>
                      <a:lnTo>
                        <a:pt x="0" y="649"/>
                      </a:lnTo>
                    </a:path>
                  </a:pathLst>
                </a:custGeom>
                <a:noFill/>
                <a:ln w="7620">
                  <a:solidFill>
                    <a:schemeClr val="accent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28" name="Freeform 13">
                  <a:extLst>
                    <a:ext uri="{FF2B5EF4-FFF2-40B4-BE49-F238E27FC236}">
                      <a16:creationId xmlns:a16="http://schemas.microsoft.com/office/drawing/2014/main" id="{F5FF5872-CB75-46DF-8552-36FF46E79E5A}"/>
                    </a:ext>
                  </a:extLst>
                </p:cNvPr>
                <p:cNvSpPr>
                  <a:spLocks/>
                </p:cNvSpPr>
                <p:nvPr/>
              </p:nvSpPr>
              <p:spPr bwMode="auto">
                <a:xfrm rot="10800000">
                  <a:off x="9909979" y="2944585"/>
                  <a:ext cx="42583" cy="42584"/>
                </a:xfrm>
                <a:custGeom>
                  <a:avLst/>
                  <a:gdLst>
                    <a:gd name="T0" fmla="*/ 0 w 434"/>
                    <a:gd name="T1" fmla="*/ 434 h 434"/>
                    <a:gd name="T2" fmla="*/ 0 w 434"/>
                    <a:gd name="T3" fmla="*/ 72 h 434"/>
                    <a:gd name="T4" fmla="*/ 0 w 434"/>
                    <a:gd name="T5" fmla="*/ 72 h 434"/>
                    <a:gd name="T6" fmla="*/ 2 w 434"/>
                    <a:gd name="T7" fmla="*/ 58 h 434"/>
                    <a:gd name="T8" fmla="*/ 6 w 434"/>
                    <a:gd name="T9" fmla="*/ 44 h 434"/>
                    <a:gd name="T10" fmla="*/ 12 w 434"/>
                    <a:gd name="T11" fmla="*/ 32 h 434"/>
                    <a:gd name="T12" fmla="*/ 22 w 434"/>
                    <a:gd name="T13" fmla="*/ 22 h 434"/>
                    <a:gd name="T14" fmla="*/ 32 w 434"/>
                    <a:gd name="T15" fmla="*/ 12 h 434"/>
                    <a:gd name="T16" fmla="*/ 44 w 434"/>
                    <a:gd name="T17" fmla="*/ 6 h 434"/>
                    <a:gd name="T18" fmla="*/ 58 w 434"/>
                    <a:gd name="T19" fmla="*/ 2 h 434"/>
                    <a:gd name="T20" fmla="*/ 72 w 434"/>
                    <a:gd name="T21" fmla="*/ 0 h 434"/>
                    <a:gd name="T22" fmla="*/ 434 w 434"/>
                    <a:gd name="T23" fmla="*/ 0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4" h="434">
                      <a:moveTo>
                        <a:pt x="0" y="434"/>
                      </a:moveTo>
                      <a:lnTo>
                        <a:pt x="0" y="72"/>
                      </a:lnTo>
                      <a:lnTo>
                        <a:pt x="0" y="72"/>
                      </a:lnTo>
                      <a:lnTo>
                        <a:pt x="2" y="58"/>
                      </a:lnTo>
                      <a:lnTo>
                        <a:pt x="6" y="44"/>
                      </a:lnTo>
                      <a:lnTo>
                        <a:pt x="12" y="32"/>
                      </a:lnTo>
                      <a:lnTo>
                        <a:pt x="22" y="22"/>
                      </a:lnTo>
                      <a:lnTo>
                        <a:pt x="32" y="12"/>
                      </a:lnTo>
                      <a:lnTo>
                        <a:pt x="44" y="6"/>
                      </a:lnTo>
                      <a:lnTo>
                        <a:pt x="58" y="2"/>
                      </a:lnTo>
                      <a:lnTo>
                        <a:pt x="72" y="0"/>
                      </a:lnTo>
                      <a:lnTo>
                        <a:pt x="434" y="0"/>
                      </a:lnTo>
                    </a:path>
                  </a:pathLst>
                </a:custGeom>
                <a:noFill/>
                <a:ln w="7620">
                  <a:solidFill>
                    <a:schemeClr val="accent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29" name="Line 17">
                  <a:extLst>
                    <a:ext uri="{FF2B5EF4-FFF2-40B4-BE49-F238E27FC236}">
                      <a16:creationId xmlns:a16="http://schemas.microsoft.com/office/drawing/2014/main" id="{0235F5F2-7B7D-4E08-89BD-11C2251A76BE}"/>
                    </a:ext>
                  </a:extLst>
                </p:cNvPr>
                <p:cNvSpPr>
                  <a:spLocks noChangeShapeType="1"/>
                </p:cNvSpPr>
                <p:nvPr/>
              </p:nvSpPr>
              <p:spPr bwMode="auto">
                <a:xfrm rot="10800000" flipH="1">
                  <a:off x="9939022" y="3071853"/>
                  <a:ext cx="89681" cy="0"/>
                </a:xfrm>
                <a:prstGeom prst="line">
                  <a:avLst/>
                </a:prstGeom>
                <a:noFill/>
                <a:ln w="7620">
                  <a:solidFill>
                    <a:schemeClr val="accent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31" name="Line 18">
                  <a:extLst>
                    <a:ext uri="{FF2B5EF4-FFF2-40B4-BE49-F238E27FC236}">
                      <a16:creationId xmlns:a16="http://schemas.microsoft.com/office/drawing/2014/main" id="{DBFFF875-E6A8-46B4-853B-CF4C195860A3}"/>
                    </a:ext>
                  </a:extLst>
                </p:cNvPr>
                <p:cNvSpPr>
                  <a:spLocks noChangeShapeType="1"/>
                </p:cNvSpPr>
                <p:nvPr/>
              </p:nvSpPr>
              <p:spPr bwMode="auto">
                <a:xfrm rot="10800000" flipH="1">
                  <a:off x="9939022" y="3050722"/>
                  <a:ext cx="89681" cy="0"/>
                </a:xfrm>
                <a:prstGeom prst="line">
                  <a:avLst/>
                </a:prstGeom>
                <a:noFill/>
                <a:ln w="7620">
                  <a:solidFill>
                    <a:schemeClr val="accent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32" name="Line 19">
                  <a:extLst>
                    <a:ext uri="{FF2B5EF4-FFF2-40B4-BE49-F238E27FC236}">
                      <a16:creationId xmlns:a16="http://schemas.microsoft.com/office/drawing/2014/main" id="{F690A092-2EB7-4042-BD07-F8884E1F3E20}"/>
                    </a:ext>
                  </a:extLst>
                </p:cNvPr>
                <p:cNvSpPr>
                  <a:spLocks noChangeShapeType="1"/>
                </p:cNvSpPr>
                <p:nvPr/>
              </p:nvSpPr>
              <p:spPr bwMode="auto">
                <a:xfrm rot="10800000" flipH="1">
                  <a:off x="9939022" y="3029591"/>
                  <a:ext cx="89681" cy="0"/>
                </a:xfrm>
                <a:prstGeom prst="line">
                  <a:avLst/>
                </a:prstGeom>
                <a:noFill/>
                <a:ln w="7620">
                  <a:solidFill>
                    <a:schemeClr val="accent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33" name="Line 20">
                  <a:extLst>
                    <a:ext uri="{FF2B5EF4-FFF2-40B4-BE49-F238E27FC236}">
                      <a16:creationId xmlns:a16="http://schemas.microsoft.com/office/drawing/2014/main" id="{3D8EEBB7-62E1-42F4-A27A-B7080D6B7034}"/>
                    </a:ext>
                  </a:extLst>
                </p:cNvPr>
                <p:cNvSpPr>
                  <a:spLocks noChangeShapeType="1"/>
                </p:cNvSpPr>
                <p:nvPr/>
              </p:nvSpPr>
              <p:spPr bwMode="auto">
                <a:xfrm rot="10800000" flipH="1">
                  <a:off x="9939022" y="3008460"/>
                  <a:ext cx="89681" cy="0"/>
                </a:xfrm>
                <a:prstGeom prst="line">
                  <a:avLst/>
                </a:prstGeom>
                <a:noFill/>
                <a:ln w="7620">
                  <a:solidFill>
                    <a:schemeClr val="accent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35" name="Line 17">
                  <a:extLst>
                    <a:ext uri="{FF2B5EF4-FFF2-40B4-BE49-F238E27FC236}">
                      <a16:creationId xmlns:a16="http://schemas.microsoft.com/office/drawing/2014/main" id="{76131D04-6696-4848-B01B-EF05EC424B01}"/>
                    </a:ext>
                  </a:extLst>
                </p:cNvPr>
                <p:cNvSpPr>
                  <a:spLocks noChangeShapeType="1"/>
                </p:cNvSpPr>
                <p:nvPr/>
              </p:nvSpPr>
              <p:spPr bwMode="auto">
                <a:xfrm rot="10800000" flipH="1">
                  <a:off x="9939022" y="3092984"/>
                  <a:ext cx="89681" cy="0"/>
                </a:xfrm>
                <a:prstGeom prst="line">
                  <a:avLst/>
                </a:prstGeom>
                <a:noFill/>
                <a:ln w="7620">
                  <a:solidFill>
                    <a:schemeClr val="accent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36" name="Line 17">
                  <a:extLst>
                    <a:ext uri="{FF2B5EF4-FFF2-40B4-BE49-F238E27FC236}">
                      <a16:creationId xmlns:a16="http://schemas.microsoft.com/office/drawing/2014/main" id="{73F926F0-CE4F-4BE5-A316-535722A5ABCE}"/>
                    </a:ext>
                  </a:extLst>
                </p:cNvPr>
                <p:cNvSpPr>
                  <a:spLocks noChangeShapeType="1"/>
                </p:cNvSpPr>
                <p:nvPr/>
              </p:nvSpPr>
              <p:spPr bwMode="auto">
                <a:xfrm rot="10800000" flipH="1">
                  <a:off x="9937453" y="3114116"/>
                  <a:ext cx="89681" cy="0"/>
                </a:xfrm>
                <a:prstGeom prst="line">
                  <a:avLst/>
                </a:prstGeom>
                <a:noFill/>
                <a:ln w="7620">
                  <a:solidFill>
                    <a:schemeClr val="accent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grpSp>
          <p:sp>
            <p:nvSpPr>
              <p:cNvPr id="743" name="Freeform 90">
                <a:extLst>
                  <a:ext uri="{FF2B5EF4-FFF2-40B4-BE49-F238E27FC236}">
                    <a16:creationId xmlns:a16="http://schemas.microsoft.com/office/drawing/2014/main" id="{0DC3196C-08BA-4465-B692-0371A38B48AA}"/>
                  </a:ext>
                </a:extLst>
              </p:cNvPr>
              <p:cNvSpPr/>
              <p:nvPr/>
            </p:nvSpPr>
            <p:spPr>
              <a:xfrm>
                <a:off x="8912355" y="2198248"/>
                <a:ext cx="218258" cy="133001"/>
              </a:xfrm>
              <a:custGeom>
                <a:avLst/>
                <a:gdLst/>
                <a:ahLst/>
                <a:cxnLst/>
                <a:rect l="l" t="t" r="r" b="b"/>
                <a:pathLst>
                  <a:path w="228600" h="139303">
                    <a:moveTo>
                      <a:pt x="7144" y="10269"/>
                    </a:moveTo>
                    <a:lnTo>
                      <a:pt x="7144" y="132159"/>
                    </a:lnTo>
                    <a:lnTo>
                      <a:pt x="221456" y="132159"/>
                    </a:lnTo>
                    <a:lnTo>
                      <a:pt x="221456" y="10269"/>
                    </a:lnTo>
                    <a:lnTo>
                      <a:pt x="114300" y="79474"/>
                    </a:lnTo>
                    <a:close/>
                    <a:moveTo>
                      <a:pt x="15627" y="7143"/>
                    </a:moveTo>
                    <a:lnTo>
                      <a:pt x="114300" y="70544"/>
                    </a:lnTo>
                    <a:lnTo>
                      <a:pt x="212973" y="7143"/>
                    </a:lnTo>
                    <a:close/>
                    <a:moveTo>
                      <a:pt x="0" y="0"/>
                    </a:moveTo>
                    <a:lnTo>
                      <a:pt x="228600" y="0"/>
                    </a:lnTo>
                    <a:lnTo>
                      <a:pt x="228600" y="139303"/>
                    </a:lnTo>
                    <a:lnTo>
                      <a:pt x="0" y="139303"/>
                    </a:ln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744" name="Freeform 66">
                <a:extLst>
                  <a:ext uri="{FF2B5EF4-FFF2-40B4-BE49-F238E27FC236}">
                    <a16:creationId xmlns:a16="http://schemas.microsoft.com/office/drawing/2014/main" id="{F87D2B80-2CA3-4E8B-8DFA-505B3DC92321}"/>
                  </a:ext>
                </a:extLst>
              </p:cNvPr>
              <p:cNvSpPr/>
              <p:nvPr/>
            </p:nvSpPr>
            <p:spPr>
              <a:xfrm>
                <a:off x="8561953" y="2527375"/>
                <a:ext cx="218258" cy="156872"/>
              </a:xfrm>
              <a:custGeom>
                <a:avLst/>
                <a:gdLst/>
                <a:ahLst/>
                <a:cxnLst/>
                <a:rect l="l" t="t" r="r" b="b"/>
                <a:pathLst>
                  <a:path w="228600" h="164306">
                    <a:moveTo>
                      <a:pt x="7144" y="7144"/>
                    </a:moveTo>
                    <a:lnTo>
                      <a:pt x="7144" y="157163"/>
                    </a:lnTo>
                    <a:lnTo>
                      <a:pt x="221456" y="157163"/>
                    </a:lnTo>
                    <a:lnTo>
                      <a:pt x="221456" y="35719"/>
                    </a:lnTo>
                    <a:lnTo>
                      <a:pt x="105817" y="35719"/>
                    </a:lnTo>
                    <a:lnTo>
                      <a:pt x="77242" y="7144"/>
                    </a:lnTo>
                    <a:close/>
                    <a:moveTo>
                      <a:pt x="0" y="0"/>
                    </a:moveTo>
                    <a:lnTo>
                      <a:pt x="79921" y="0"/>
                    </a:lnTo>
                    <a:lnTo>
                      <a:pt x="108496" y="28575"/>
                    </a:lnTo>
                    <a:lnTo>
                      <a:pt x="228600" y="28575"/>
                    </a:lnTo>
                    <a:lnTo>
                      <a:pt x="228600" y="164306"/>
                    </a:lnTo>
                    <a:lnTo>
                      <a:pt x="0" y="164306"/>
                    </a:ln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nvGrpSpPr>
              <p:cNvPr id="745" name="Group 744">
                <a:extLst>
                  <a:ext uri="{FF2B5EF4-FFF2-40B4-BE49-F238E27FC236}">
                    <a16:creationId xmlns:a16="http://schemas.microsoft.com/office/drawing/2014/main" id="{80F0733D-0B70-457F-B6A6-2FF78B826618}"/>
                  </a:ext>
                </a:extLst>
              </p:cNvPr>
              <p:cNvGrpSpPr/>
              <p:nvPr/>
            </p:nvGrpSpPr>
            <p:grpSpPr>
              <a:xfrm>
                <a:off x="8881140" y="3857770"/>
                <a:ext cx="297766" cy="194909"/>
                <a:chOff x="9907179" y="3686623"/>
                <a:chExt cx="297766" cy="194909"/>
              </a:xfrm>
            </p:grpSpPr>
            <p:sp>
              <p:nvSpPr>
                <p:cNvPr id="1012" name="Rectangle 5">
                  <a:extLst>
                    <a:ext uri="{FF2B5EF4-FFF2-40B4-BE49-F238E27FC236}">
                      <a16:creationId xmlns:a16="http://schemas.microsoft.com/office/drawing/2014/main" id="{2E380493-E708-413D-B660-6F93F6927634}"/>
                    </a:ext>
                  </a:extLst>
                </p:cNvPr>
                <p:cNvSpPr>
                  <a:spLocks noChangeArrowheads="1"/>
                </p:cNvSpPr>
                <p:nvPr/>
              </p:nvSpPr>
              <p:spPr bwMode="auto">
                <a:xfrm>
                  <a:off x="9907179" y="3686623"/>
                  <a:ext cx="235593" cy="194909"/>
                </a:xfrm>
                <a:prstGeom prst="rect">
                  <a:avLst/>
                </a:prstGeom>
                <a:noFill/>
                <a:ln w="6350">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13" name="Rectangle 6">
                  <a:extLst>
                    <a:ext uri="{FF2B5EF4-FFF2-40B4-BE49-F238E27FC236}">
                      <a16:creationId xmlns:a16="http://schemas.microsoft.com/office/drawing/2014/main" id="{C6CB303C-EE17-4226-9799-A89A8BF832E3}"/>
                    </a:ext>
                  </a:extLst>
                </p:cNvPr>
                <p:cNvSpPr>
                  <a:spLocks noChangeArrowheads="1"/>
                </p:cNvSpPr>
                <p:nvPr/>
              </p:nvSpPr>
              <p:spPr bwMode="auto">
                <a:xfrm>
                  <a:off x="9907179" y="3686623"/>
                  <a:ext cx="235593" cy="37155"/>
                </a:xfrm>
                <a:prstGeom prst="rect">
                  <a:avLst/>
                </a:prstGeom>
                <a:noFill/>
                <a:ln w="6350">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14" name="Rectangle 7">
                  <a:extLst>
                    <a:ext uri="{FF2B5EF4-FFF2-40B4-BE49-F238E27FC236}">
                      <a16:creationId xmlns:a16="http://schemas.microsoft.com/office/drawing/2014/main" id="{6AE6BBAF-F77E-4EB8-8480-5BE290DF90A0}"/>
                    </a:ext>
                  </a:extLst>
                </p:cNvPr>
                <p:cNvSpPr>
                  <a:spLocks noChangeArrowheads="1"/>
                </p:cNvSpPr>
                <p:nvPr/>
              </p:nvSpPr>
              <p:spPr bwMode="auto">
                <a:xfrm>
                  <a:off x="9907179" y="3686623"/>
                  <a:ext cx="68550" cy="37155"/>
                </a:xfrm>
                <a:prstGeom prst="rect">
                  <a:avLst/>
                </a:prstGeom>
                <a:noFill/>
                <a:ln w="6350">
                  <a:no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15" name="Line 8">
                  <a:extLst>
                    <a:ext uri="{FF2B5EF4-FFF2-40B4-BE49-F238E27FC236}">
                      <a16:creationId xmlns:a16="http://schemas.microsoft.com/office/drawing/2014/main" id="{379FA149-137D-4620-8F01-58877DEE5883}"/>
                    </a:ext>
                  </a:extLst>
                </p:cNvPr>
                <p:cNvSpPr>
                  <a:spLocks noChangeShapeType="1"/>
                </p:cNvSpPr>
                <p:nvPr/>
              </p:nvSpPr>
              <p:spPr bwMode="auto">
                <a:xfrm>
                  <a:off x="9989124" y="3705304"/>
                  <a:ext cx="135525" cy="0"/>
                </a:xfrm>
                <a:prstGeom prst="line">
                  <a:avLst/>
                </a:prstGeom>
                <a:noFill/>
                <a:ln w="6350">
                  <a:solidFill>
                    <a:schemeClr val="accent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16" name="Rectangle 9">
                  <a:extLst>
                    <a:ext uri="{FF2B5EF4-FFF2-40B4-BE49-F238E27FC236}">
                      <a16:creationId xmlns:a16="http://schemas.microsoft.com/office/drawing/2014/main" id="{B0726137-1F09-43C4-8346-DD51B2160774}"/>
                    </a:ext>
                  </a:extLst>
                </p:cNvPr>
                <p:cNvSpPr>
                  <a:spLocks noChangeArrowheads="1"/>
                </p:cNvSpPr>
                <p:nvPr/>
              </p:nvSpPr>
              <p:spPr bwMode="auto">
                <a:xfrm>
                  <a:off x="9919786" y="3700738"/>
                  <a:ext cx="8667" cy="9133"/>
                </a:xfrm>
                <a:prstGeom prst="rect">
                  <a:avLst/>
                </a:prstGeom>
                <a:solidFill>
                  <a:schemeClr val="accent1"/>
                </a:solidFill>
                <a:ln w="63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17" name="Rectangle 10">
                  <a:extLst>
                    <a:ext uri="{FF2B5EF4-FFF2-40B4-BE49-F238E27FC236}">
                      <a16:creationId xmlns:a16="http://schemas.microsoft.com/office/drawing/2014/main" id="{FB878298-E24A-44BD-8AE4-D7B43E76B861}"/>
                    </a:ext>
                  </a:extLst>
                </p:cNvPr>
                <p:cNvSpPr>
                  <a:spLocks noChangeArrowheads="1"/>
                </p:cNvSpPr>
                <p:nvPr/>
              </p:nvSpPr>
              <p:spPr bwMode="auto">
                <a:xfrm>
                  <a:off x="9937121" y="3700738"/>
                  <a:ext cx="8667" cy="9133"/>
                </a:xfrm>
                <a:prstGeom prst="rect">
                  <a:avLst/>
                </a:prstGeom>
                <a:solidFill>
                  <a:schemeClr val="accent1"/>
                </a:solidFill>
                <a:ln w="63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18" name="Rectangle 11">
                  <a:extLst>
                    <a:ext uri="{FF2B5EF4-FFF2-40B4-BE49-F238E27FC236}">
                      <a16:creationId xmlns:a16="http://schemas.microsoft.com/office/drawing/2014/main" id="{5F82063E-8576-4803-8334-E3FF311812C6}"/>
                    </a:ext>
                  </a:extLst>
                </p:cNvPr>
                <p:cNvSpPr>
                  <a:spLocks noChangeArrowheads="1"/>
                </p:cNvSpPr>
                <p:nvPr/>
              </p:nvSpPr>
              <p:spPr bwMode="auto">
                <a:xfrm>
                  <a:off x="9954849" y="3700738"/>
                  <a:ext cx="8667" cy="9133"/>
                </a:xfrm>
                <a:prstGeom prst="rect">
                  <a:avLst/>
                </a:prstGeom>
                <a:solidFill>
                  <a:schemeClr val="accent1"/>
                </a:solidFill>
                <a:ln w="63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nvGrpSpPr>
                <p:cNvPr id="1019" name="Group 1018">
                  <a:extLst>
                    <a:ext uri="{FF2B5EF4-FFF2-40B4-BE49-F238E27FC236}">
                      <a16:creationId xmlns:a16="http://schemas.microsoft.com/office/drawing/2014/main" id="{1F7A7BDA-7C3C-4B2D-9D51-5FDBDBD6053C}"/>
                    </a:ext>
                  </a:extLst>
                </p:cNvPr>
                <p:cNvGrpSpPr/>
                <p:nvPr/>
              </p:nvGrpSpPr>
              <p:grpSpPr>
                <a:xfrm>
                  <a:off x="10077211" y="3742282"/>
                  <a:ext cx="127734" cy="127735"/>
                  <a:chOff x="3544590" y="5274737"/>
                  <a:chExt cx="183348" cy="183348"/>
                </a:xfrm>
              </p:grpSpPr>
              <p:sp>
                <p:nvSpPr>
                  <p:cNvPr id="1020" name="Oval 1019">
                    <a:extLst>
                      <a:ext uri="{FF2B5EF4-FFF2-40B4-BE49-F238E27FC236}">
                        <a16:creationId xmlns:a16="http://schemas.microsoft.com/office/drawing/2014/main" id="{7EAB2953-2A2F-4C74-85FC-6E9CBB031F3F}"/>
                      </a:ext>
                    </a:extLst>
                  </p:cNvPr>
                  <p:cNvSpPr/>
                  <p:nvPr/>
                </p:nvSpPr>
                <p:spPr>
                  <a:xfrm>
                    <a:off x="3544590" y="5274737"/>
                    <a:ext cx="183348" cy="1833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grpSp>
                <p:nvGrpSpPr>
                  <p:cNvPr id="1021" name="Group 1020">
                    <a:extLst>
                      <a:ext uri="{FF2B5EF4-FFF2-40B4-BE49-F238E27FC236}">
                        <a16:creationId xmlns:a16="http://schemas.microsoft.com/office/drawing/2014/main" id="{0C749C4B-3B75-47FD-8E4C-E86228A759A3}"/>
                      </a:ext>
                    </a:extLst>
                  </p:cNvPr>
                  <p:cNvGrpSpPr/>
                  <p:nvPr/>
                </p:nvGrpSpPr>
                <p:grpSpPr>
                  <a:xfrm>
                    <a:off x="3548064" y="5278211"/>
                    <a:ext cx="176400" cy="176400"/>
                    <a:chOff x="950913" y="4162425"/>
                    <a:chExt cx="1169987" cy="1169988"/>
                  </a:xfrm>
                </p:grpSpPr>
                <p:sp>
                  <p:nvSpPr>
                    <p:cNvPr id="1022" name="Freeform 15">
                      <a:extLst>
                        <a:ext uri="{FF2B5EF4-FFF2-40B4-BE49-F238E27FC236}">
                          <a16:creationId xmlns:a16="http://schemas.microsoft.com/office/drawing/2014/main" id="{E6E1C3EC-00C9-439F-8731-F7B2EDCC12E7}"/>
                        </a:ext>
                      </a:extLst>
                    </p:cNvPr>
                    <p:cNvSpPr>
                      <a:spLocks/>
                    </p:cNvSpPr>
                    <p:nvPr/>
                  </p:nvSpPr>
                  <p:spPr bwMode="auto">
                    <a:xfrm>
                      <a:off x="1225550" y="4162425"/>
                      <a:ext cx="336550" cy="1169988"/>
                    </a:xfrm>
                    <a:custGeom>
                      <a:avLst/>
                      <a:gdLst>
                        <a:gd name="T0" fmla="*/ 192 w 212"/>
                        <a:gd name="T1" fmla="*/ 737 h 737"/>
                        <a:gd name="T2" fmla="*/ 172 w 212"/>
                        <a:gd name="T3" fmla="*/ 736 h 737"/>
                        <a:gd name="T4" fmla="*/ 153 w 212"/>
                        <a:gd name="T5" fmla="*/ 730 h 737"/>
                        <a:gd name="T6" fmla="*/ 134 w 212"/>
                        <a:gd name="T7" fmla="*/ 721 h 737"/>
                        <a:gd name="T8" fmla="*/ 117 w 212"/>
                        <a:gd name="T9" fmla="*/ 709 h 737"/>
                        <a:gd name="T10" fmla="*/ 100 w 212"/>
                        <a:gd name="T11" fmla="*/ 693 h 737"/>
                        <a:gd name="T12" fmla="*/ 70 w 212"/>
                        <a:gd name="T13" fmla="*/ 654 h 737"/>
                        <a:gd name="T14" fmla="*/ 43 w 212"/>
                        <a:gd name="T15" fmla="*/ 604 h 737"/>
                        <a:gd name="T16" fmla="*/ 23 w 212"/>
                        <a:gd name="T17" fmla="*/ 546 h 737"/>
                        <a:gd name="T18" fmla="*/ 8 w 212"/>
                        <a:gd name="T19" fmla="*/ 479 h 737"/>
                        <a:gd name="T20" fmla="*/ 1 w 212"/>
                        <a:gd name="T21" fmla="*/ 407 h 737"/>
                        <a:gd name="T22" fmla="*/ 0 w 212"/>
                        <a:gd name="T23" fmla="*/ 369 h 737"/>
                        <a:gd name="T24" fmla="*/ 4 w 212"/>
                        <a:gd name="T25" fmla="*/ 293 h 737"/>
                        <a:gd name="T26" fmla="*/ 15 w 212"/>
                        <a:gd name="T27" fmla="*/ 224 h 737"/>
                        <a:gd name="T28" fmla="*/ 33 w 212"/>
                        <a:gd name="T29" fmla="*/ 162 h 737"/>
                        <a:gd name="T30" fmla="*/ 56 w 212"/>
                        <a:gd name="T31" fmla="*/ 107 h 737"/>
                        <a:gd name="T32" fmla="*/ 85 w 212"/>
                        <a:gd name="T33" fmla="*/ 62 h 737"/>
                        <a:gd name="T34" fmla="*/ 108 w 212"/>
                        <a:gd name="T35" fmla="*/ 36 h 737"/>
                        <a:gd name="T36" fmla="*/ 125 w 212"/>
                        <a:gd name="T37" fmla="*/ 22 h 737"/>
                        <a:gd name="T38" fmla="*/ 144 w 212"/>
                        <a:gd name="T39" fmla="*/ 12 h 737"/>
                        <a:gd name="T40" fmla="*/ 162 w 212"/>
                        <a:gd name="T41" fmla="*/ 5 h 737"/>
                        <a:gd name="T42" fmla="*/ 182 w 212"/>
                        <a:gd name="T43" fmla="*/ 1 h 737"/>
                        <a:gd name="T44" fmla="*/ 192 w 212"/>
                        <a:gd name="T45" fmla="*/ 0 h 737"/>
                        <a:gd name="T46" fmla="*/ 200 w 212"/>
                        <a:gd name="T47" fmla="*/ 2 h 737"/>
                        <a:gd name="T48" fmla="*/ 206 w 212"/>
                        <a:gd name="T49" fmla="*/ 6 h 737"/>
                        <a:gd name="T50" fmla="*/ 211 w 212"/>
                        <a:gd name="T51" fmla="*/ 13 h 737"/>
                        <a:gd name="T52" fmla="*/ 212 w 212"/>
                        <a:gd name="T53" fmla="*/ 21 h 737"/>
                        <a:gd name="T54" fmla="*/ 212 w 212"/>
                        <a:gd name="T55" fmla="*/ 24 h 737"/>
                        <a:gd name="T56" fmla="*/ 208 w 212"/>
                        <a:gd name="T57" fmla="*/ 31 h 737"/>
                        <a:gd name="T58" fmla="*/ 204 w 212"/>
                        <a:gd name="T59" fmla="*/ 37 h 737"/>
                        <a:gd name="T60" fmla="*/ 196 w 212"/>
                        <a:gd name="T61" fmla="*/ 39 h 737"/>
                        <a:gd name="T62" fmla="*/ 192 w 212"/>
                        <a:gd name="T63" fmla="*/ 40 h 737"/>
                        <a:gd name="T64" fmla="*/ 177 w 212"/>
                        <a:gd name="T65" fmla="*/ 42 h 737"/>
                        <a:gd name="T66" fmla="*/ 162 w 212"/>
                        <a:gd name="T67" fmla="*/ 47 h 737"/>
                        <a:gd name="T68" fmla="*/ 147 w 212"/>
                        <a:gd name="T69" fmla="*/ 55 h 737"/>
                        <a:gd name="T70" fmla="*/ 120 w 212"/>
                        <a:gd name="T71" fmla="*/ 81 h 737"/>
                        <a:gd name="T72" fmla="*/ 96 w 212"/>
                        <a:gd name="T73" fmla="*/ 117 h 737"/>
                        <a:gd name="T74" fmla="*/ 75 w 212"/>
                        <a:gd name="T75" fmla="*/ 162 h 737"/>
                        <a:gd name="T76" fmla="*/ 59 w 212"/>
                        <a:gd name="T77" fmla="*/ 214 h 737"/>
                        <a:gd name="T78" fmla="*/ 46 w 212"/>
                        <a:gd name="T79" fmla="*/ 273 h 737"/>
                        <a:gd name="T80" fmla="*/ 41 w 212"/>
                        <a:gd name="T81" fmla="*/ 336 h 737"/>
                        <a:gd name="T82" fmla="*/ 40 w 212"/>
                        <a:gd name="T83" fmla="*/ 369 h 737"/>
                        <a:gd name="T84" fmla="*/ 43 w 212"/>
                        <a:gd name="T85" fmla="*/ 434 h 737"/>
                        <a:gd name="T86" fmla="*/ 52 w 212"/>
                        <a:gd name="T87" fmla="*/ 496 h 737"/>
                        <a:gd name="T88" fmla="*/ 66 w 212"/>
                        <a:gd name="T89" fmla="*/ 551 h 737"/>
                        <a:gd name="T90" fmla="*/ 85 w 212"/>
                        <a:gd name="T91" fmla="*/ 600 h 737"/>
                        <a:gd name="T92" fmla="*/ 108 w 212"/>
                        <a:gd name="T93" fmla="*/ 641 h 737"/>
                        <a:gd name="T94" fmla="*/ 133 w 212"/>
                        <a:gd name="T95" fmla="*/ 671 h 737"/>
                        <a:gd name="T96" fmla="*/ 155 w 212"/>
                        <a:gd name="T97" fmla="*/ 687 h 737"/>
                        <a:gd name="T98" fmla="*/ 169 w 212"/>
                        <a:gd name="T99" fmla="*/ 694 h 737"/>
                        <a:gd name="T100" fmla="*/ 184 w 212"/>
                        <a:gd name="T101" fmla="*/ 698 h 737"/>
                        <a:gd name="T102" fmla="*/ 192 w 212"/>
                        <a:gd name="T103" fmla="*/ 698 h 737"/>
                        <a:gd name="T104" fmla="*/ 200 w 212"/>
                        <a:gd name="T105" fmla="*/ 699 h 737"/>
                        <a:gd name="T106" fmla="*/ 206 w 212"/>
                        <a:gd name="T107" fmla="*/ 704 h 737"/>
                        <a:gd name="T108" fmla="*/ 211 w 212"/>
                        <a:gd name="T109" fmla="*/ 709 h 737"/>
                        <a:gd name="T110" fmla="*/ 212 w 212"/>
                        <a:gd name="T111" fmla="*/ 717 h 737"/>
                        <a:gd name="T112" fmla="*/ 212 w 212"/>
                        <a:gd name="T113" fmla="*/ 722 h 737"/>
                        <a:gd name="T114" fmla="*/ 208 w 212"/>
                        <a:gd name="T115" fmla="*/ 729 h 737"/>
                        <a:gd name="T116" fmla="*/ 204 w 212"/>
                        <a:gd name="T117" fmla="*/ 734 h 737"/>
                        <a:gd name="T118" fmla="*/ 196 w 212"/>
                        <a:gd name="T119" fmla="*/ 737 h 737"/>
                        <a:gd name="T120" fmla="*/ 192 w 212"/>
                        <a:gd name="T121" fmla="*/ 737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2" h="737">
                          <a:moveTo>
                            <a:pt x="192" y="737"/>
                          </a:moveTo>
                          <a:lnTo>
                            <a:pt x="192" y="737"/>
                          </a:lnTo>
                          <a:lnTo>
                            <a:pt x="182" y="737"/>
                          </a:lnTo>
                          <a:lnTo>
                            <a:pt x="172" y="736"/>
                          </a:lnTo>
                          <a:lnTo>
                            <a:pt x="162" y="734"/>
                          </a:lnTo>
                          <a:lnTo>
                            <a:pt x="153" y="730"/>
                          </a:lnTo>
                          <a:lnTo>
                            <a:pt x="144" y="725"/>
                          </a:lnTo>
                          <a:lnTo>
                            <a:pt x="134" y="721"/>
                          </a:lnTo>
                          <a:lnTo>
                            <a:pt x="125" y="715"/>
                          </a:lnTo>
                          <a:lnTo>
                            <a:pt x="117" y="709"/>
                          </a:lnTo>
                          <a:lnTo>
                            <a:pt x="108" y="701"/>
                          </a:lnTo>
                          <a:lnTo>
                            <a:pt x="100" y="693"/>
                          </a:lnTo>
                          <a:lnTo>
                            <a:pt x="85" y="676"/>
                          </a:lnTo>
                          <a:lnTo>
                            <a:pt x="70" y="654"/>
                          </a:lnTo>
                          <a:lnTo>
                            <a:pt x="56" y="631"/>
                          </a:lnTo>
                          <a:lnTo>
                            <a:pt x="43" y="604"/>
                          </a:lnTo>
                          <a:lnTo>
                            <a:pt x="33" y="576"/>
                          </a:lnTo>
                          <a:lnTo>
                            <a:pt x="23" y="546"/>
                          </a:lnTo>
                          <a:lnTo>
                            <a:pt x="15" y="514"/>
                          </a:lnTo>
                          <a:lnTo>
                            <a:pt x="8" y="479"/>
                          </a:lnTo>
                          <a:lnTo>
                            <a:pt x="4" y="444"/>
                          </a:lnTo>
                          <a:lnTo>
                            <a:pt x="1" y="407"/>
                          </a:lnTo>
                          <a:lnTo>
                            <a:pt x="0" y="369"/>
                          </a:lnTo>
                          <a:lnTo>
                            <a:pt x="0" y="369"/>
                          </a:lnTo>
                          <a:lnTo>
                            <a:pt x="1" y="330"/>
                          </a:lnTo>
                          <a:lnTo>
                            <a:pt x="4" y="293"/>
                          </a:lnTo>
                          <a:lnTo>
                            <a:pt x="8" y="259"/>
                          </a:lnTo>
                          <a:lnTo>
                            <a:pt x="15" y="224"/>
                          </a:lnTo>
                          <a:lnTo>
                            <a:pt x="23" y="192"/>
                          </a:lnTo>
                          <a:lnTo>
                            <a:pt x="33" y="162"/>
                          </a:lnTo>
                          <a:lnTo>
                            <a:pt x="43" y="133"/>
                          </a:lnTo>
                          <a:lnTo>
                            <a:pt x="56" y="107"/>
                          </a:lnTo>
                          <a:lnTo>
                            <a:pt x="70" y="83"/>
                          </a:lnTo>
                          <a:lnTo>
                            <a:pt x="85" y="62"/>
                          </a:lnTo>
                          <a:lnTo>
                            <a:pt x="100" y="44"/>
                          </a:lnTo>
                          <a:lnTo>
                            <a:pt x="108" y="36"/>
                          </a:lnTo>
                          <a:lnTo>
                            <a:pt x="117" y="29"/>
                          </a:lnTo>
                          <a:lnTo>
                            <a:pt x="125" y="22"/>
                          </a:lnTo>
                          <a:lnTo>
                            <a:pt x="134" y="17"/>
                          </a:lnTo>
                          <a:lnTo>
                            <a:pt x="144" y="12"/>
                          </a:lnTo>
                          <a:lnTo>
                            <a:pt x="153" y="8"/>
                          </a:lnTo>
                          <a:lnTo>
                            <a:pt x="162" y="5"/>
                          </a:lnTo>
                          <a:lnTo>
                            <a:pt x="172" y="2"/>
                          </a:lnTo>
                          <a:lnTo>
                            <a:pt x="182" y="1"/>
                          </a:lnTo>
                          <a:lnTo>
                            <a:pt x="192" y="0"/>
                          </a:lnTo>
                          <a:lnTo>
                            <a:pt x="192" y="0"/>
                          </a:lnTo>
                          <a:lnTo>
                            <a:pt x="196" y="1"/>
                          </a:lnTo>
                          <a:lnTo>
                            <a:pt x="200" y="2"/>
                          </a:lnTo>
                          <a:lnTo>
                            <a:pt x="204" y="3"/>
                          </a:lnTo>
                          <a:lnTo>
                            <a:pt x="206" y="6"/>
                          </a:lnTo>
                          <a:lnTo>
                            <a:pt x="208" y="9"/>
                          </a:lnTo>
                          <a:lnTo>
                            <a:pt x="211" y="13"/>
                          </a:lnTo>
                          <a:lnTo>
                            <a:pt x="212" y="16"/>
                          </a:lnTo>
                          <a:lnTo>
                            <a:pt x="212" y="21"/>
                          </a:lnTo>
                          <a:lnTo>
                            <a:pt x="212" y="21"/>
                          </a:lnTo>
                          <a:lnTo>
                            <a:pt x="212" y="24"/>
                          </a:lnTo>
                          <a:lnTo>
                            <a:pt x="211" y="28"/>
                          </a:lnTo>
                          <a:lnTo>
                            <a:pt x="208" y="31"/>
                          </a:lnTo>
                          <a:lnTo>
                            <a:pt x="206" y="35"/>
                          </a:lnTo>
                          <a:lnTo>
                            <a:pt x="204" y="37"/>
                          </a:lnTo>
                          <a:lnTo>
                            <a:pt x="200" y="38"/>
                          </a:lnTo>
                          <a:lnTo>
                            <a:pt x="196" y="39"/>
                          </a:lnTo>
                          <a:lnTo>
                            <a:pt x="192" y="40"/>
                          </a:lnTo>
                          <a:lnTo>
                            <a:pt x="192" y="40"/>
                          </a:lnTo>
                          <a:lnTo>
                            <a:pt x="184" y="40"/>
                          </a:lnTo>
                          <a:lnTo>
                            <a:pt x="177" y="42"/>
                          </a:lnTo>
                          <a:lnTo>
                            <a:pt x="169" y="44"/>
                          </a:lnTo>
                          <a:lnTo>
                            <a:pt x="162" y="47"/>
                          </a:lnTo>
                          <a:lnTo>
                            <a:pt x="155" y="51"/>
                          </a:lnTo>
                          <a:lnTo>
                            <a:pt x="147" y="55"/>
                          </a:lnTo>
                          <a:lnTo>
                            <a:pt x="133" y="67"/>
                          </a:lnTo>
                          <a:lnTo>
                            <a:pt x="120" y="81"/>
                          </a:lnTo>
                          <a:lnTo>
                            <a:pt x="108" y="97"/>
                          </a:lnTo>
                          <a:lnTo>
                            <a:pt x="96" y="117"/>
                          </a:lnTo>
                          <a:lnTo>
                            <a:pt x="85" y="137"/>
                          </a:lnTo>
                          <a:lnTo>
                            <a:pt x="75" y="162"/>
                          </a:lnTo>
                          <a:lnTo>
                            <a:pt x="66" y="187"/>
                          </a:lnTo>
                          <a:lnTo>
                            <a:pt x="59" y="214"/>
                          </a:lnTo>
                          <a:lnTo>
                            <a:pt x="52" y="243"/>
                          </a:lnTo>
                          <a:lnTo>
                            <a:pt x="46" y="273"/>
                          </a:lnTo>
                          <a:lnTo>
                            <a:pt x="43" y="304"/>
                          </a:lnTo>
                          <a:lnTo>
                            <a:pt x="41" y="336"/>
                          </a:lnTo>
                          <a:lnTo>
                            <a:pt x="40" y="369"/>
                          </a:lnTo>
                          <a:lnTo>
                            <a:pt x="40" y="369"/>
                          </a:lnTo>
                          <a:lnTo>
                            <a:pt x="41" y="402"/>
                          </a:lnTo>
                          <a:lnTo>
                            <a:pt x="43" y="434"/>
                          </a:lnTo>
                          <a:lnTo>
                            <a:pt x="46" y="466"/>
                          </a:lnTo>
                          <a:lnTo>
                            <a:pt x="52" y="496"/>
                          </a:lnTo>
                          <a:lnTo>
                            <a:pt x="59" y="524"/>
                          </a:lnTo>
                          <a:lnTo>
                            <a:pt x="66" y="551"/>
                          </a:lnTo>
                          <a:lnTo>
                            <a:pt x="75" y="576"/>
                          </a:lnTo>
                          <a:lnTo>
                            <a:pt x="85" y="600"/>
                          </a:lnTo>
                          <a:lnTo>
                            <a:pt x="96" y="621"/>
                          </a:lnTo>
                          <a:lnTo>
                            <a:pt x="108" y="641"/>
                          </a:lnTo>
                          <a:lnTo>
                            <a:pt x="120" y="657"/>
                          </a:lnTo>
                          <a:lnTo>
                            <a:pt x="133" y="671"/>
                          </a:lnTo>
                          <a:lnTo>
                            <a:pt x="147" y="683"/>
                          </a:lnTo>
                          <a:lnTo>
                            <a:pt x="155" y="687"/>
                          </a:lnTo>
                          <a:lnTo>
                            <a:pt x="162" y="691"/>
                          </a:lnTo>
                          <a:lnTo>
                            <a:pt x="169" y="694"/>
                          </a:lnTo>
                          <a:lnTo>
                            <a:pt x="177" y="695"/>
                          </a:lnTo>
                          <a:lnTo>
                            <a:pt x="184" y="698"/>
                          </a:lnTo>
                          <a:lnTo>
                            <a:pt x="192" y="698"/>
                          </a:lnTo>
                          <a:lnTo>
                            <a:pt x="192" y="698"/>
                          </a:lnTo>
                          <a:lnTo>
                            <a:pt x="196" y="698"/>
                          </a:lnTo>
                          <a:lnTo>
                            <a:pt x="200" y="699"/>
                          </a:lnTo>
                          <a:lnTo>
                            <a:pt x="204" y="701"/>
                          </a:lnTo>
                          <a:lnTo>
                            <a:pt x="206" y="704"/>
                          </a:lnTo>
                          <a:lnTo>
                            <a:pt x="208" y="707"/>
                          </a:lnTo>
                          <a:lnTo>
                            <a:pt x="211" y="709"/>
                          </a:lnTo>
                          <a:lnTo>
                            <a:pt x="212" y="714"/>
                          </a:lnTo>
                          <a:lnTo>
                            <a:pt x="212" y="717"/>
                          </a:lnTo>
                          <a:lnTo>
                            <a:pt x="212" y="717"/>
                          </a:lnTo>
                          <a:lnTo>
                            <a:pt x="212" y="722"/>
                          </a:lnTo>
                          <a:lnTo>
                            <a:pt x="211" y="725"/>
                          </a:lnTo>
                          <a:lnTo>
                            <a:pt x="208" y="729"/>
                          </a:lnTo>
                          <a:lnTo>
                            <a:pt x="206" y="731"/>
                          </a:lnTo>
                          <a:lnTo>
                            <a:pt x="204" y="734"/>
                          </a:lnTo>
                          <a:lnTo>
                            <a:pt x="200" y="736"/>
                          </a:lnTo>
                          <a:lnTo>
                            <a:pt x="196" y="737"/>
                          </a:lnTo>
                          <a:lnTo>
                            <a:pt x="192" y="737"/>
                          </a:lnTo>
                          <a:lnTo>
                            <a:pt x="192" y="737"/>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23" name="Freeform 16">
                      <a:extLst>
                        <a:ext uri="{FF2B5EF4-FFF2-40B4-BE49-F238E27FC236}">
                          <a16:creationId xmlns:a16="http://schemas.microsoft.com/office/drawing/2014/main" id="{71D9A339-D790-49DB-B152-F4138911DD2D}"/>
                        </a:ext>
                      </a:extLst>
                    </p:cNvPr>
                    <p:cNvSpPr>
                      <a:spLocks/>
                    </p:cNvSpPr>
                    <p:nvPr/>
                  </p:nvSpPr>
                  <p:spPr bwMode="auto">
                    <a:xfrm>
                      <a:off x="1504950" y="4162425"/>
                      <a:ext cx="334962" cy="1169988"/>
                    </a:xfrm>
                    <a:custGeom>
                      <a:avLst/>
                      <a:gdLst>
                        <a:gd name="T0" fmla="*/ 20 w 211"/>
                        <a:gd name="T1" fmla="*/ 737 h 737"/>
                        <a:gd name="T2" fmla="*/ 11 w 211"/>
                        <a:gd name="T3" fmla="*/ 736 h 737"/>
                        <a:gd name="T4" fmla="*/ 6 w 211"/>
                        <a:gd name="T5" fmla="*/ 731 h 737"/>
                        <a:gd name="T6" fmla="*/ 1 w 211"/>
                        <a:gd name="T7" fmla="*/ 725 h 737"/>
                        <a:gd name="T8" fmla="*/ 0 w 211"/>
                        <a:gd name="T9" fmla="*/ 717 h 737"/>
                        <a:gd name="T10" fmla="*/ 0 w 211"/>
                        <a:gd name="T11" fmla="*/ 714 h 737"/>
                        <a:gd name="T12" fmla="*/ 3 w 211"/>
                        <a:gd name="T13" fmla="*/ 707 h 737"/>
                        <a:gd name="T14" fmla="*/ 8 w 211"/>
                        <a:gd name="T15" fmla="*/ 701 h 737"/>
                        <a:gd name="T16" fmla="*/ 16 w 211"/>
                        <a:gd name="T17" fmla="*/ 698 h 737"/>
                        <a:gd name="T18" fmla="*/ 20 w 211"/>
                        <a:gd name="T19" fmla="*/ 698 h 737"/>
                        <a:gd name="T20" fmla="*/ 35 w 211"/>
                        <a:gd name="T21" fmla="*/ 695 h 737"/>
                        <a:gd name="T22" fmla="*/ 50 w 211"/>
                        <a:gd name="T23" fmla="*/ 691 h 737"/>
                        <a:gd name="T24" fmla="*/ 65 w 211"/>
                        <a:gd name="T25" fmla="*/ 683 h 737"/>
                        <a:gd name="T26" fmla="*/ 91 w 211"/>
                        <a:gd name="T27" fmla="*/ 657 h 737"/>
                        <a:gd name="T28" fmla="*/ 115 w 211"/>
                        <a:gd name="T29" fmla="*/ 621 h 737"/>
                        <a:gd name="T30" fmla="*/ 136 w 211"/>
                        <a:gd name="T31" fmla="*/ 576 h 737"/>
                        <a:gd name="T32" fmla="*/ 152 w 211"/>
                        <a:gd name="T33" fmla="*/ 524 h 737"/>
                        <a:gd name="T34" fmla="*/ 165 w 211"/>
                        <a:gd name="T35" fmla="*/ 466 h 737"/>
                        <a:gd name="T36" fmla="*/ 171 w 211"/>
                        <a:gd name="T37" fmla="*/ 402 h 737"/>
                        <a:gd name="T38" fmla="*/ 172 w 211"/>
                        <a:gd name="T39" fmla="*/ 369 h 737"/>
                        <a:gd name="T40" fmla="*/ 169 w 211"/>
                        <a:gd name="T41" fmla="*/ 304 h 737"/>
                        <a:gd name="T42" fmla="*/ 159 w 211"/>
                        <a:gd name="T43" fmla="*/ 243 h 737"/>
                        <a:gd name="T44" fmla="*/ 145 w 211"/>
                        <a:gd name="T45" fmla="*/ 187 h 737"/>
                        <a:gd name="T46" fmla="*/ 127 w 211"/>
                        <a:gd name="T47" fmla="*/ 137 h 737"/>
                        <a:gd name="T48" fmla="*/ 104 w 211"/>
                        <a:gd name="T49" fmla="*/ 97 h 737"/>
                        <a:gd name="T50" fmla="*/ 78 w 211"/>
                        <a:gd name="T51" fmla="*/ 67 h 737"/>
                        <a:gd name="T52" fmla="*/ 56 w 211"/>
                        <a:gd name="T53" fmla="*/ 51 h 737"/>
                        <a:gd name="T54" fmla="*/ 43 w 211"/>
                        <a:gd name="T55" fmla="*/ 44 h 737"/>
                        <a:gd name="T56" fmla="*/ 28 w 211"/>
                        <a:gd name="T57" fmla="*/ 40 h 737"/>
                        <a:gd name="T58" fmla="*/ 20 w 211"/>
                        <a:gd name="T59" fmla="*/ 40 h 737"/>
                        <a:gd name="T60" fmla="*/ 11 w 211"/>
                        <a:gd name="T61" fmla="*/ 38 h 737"/>
                        <a:gd name="T62" fmla="*/ 6 w 211"/>
                        <a:gd name="T63" fmla="*/ 35 h 737"/>
                        <a:gd name="T64" fmla="*/ 1 w 211"/>
                        <a:gd name="T65" fmla="*/ 28 h 737"/>
                        <a:gd name="T66" fmla="*/ 0 w 211"/>
                        <a:gd name="T67" fmla="*/ 21 h 737"/>
                        <a:gd name="T68" fmla="*/ 0 w 211"/>
                        <a:gd name="T69" fmla="*/ 16 h 737"/>
                        <a:gd name="T70" fmla="*/ 3 w 211"/>
                        <a:gd name="T71" fmla="*/ 9 h 737"/>
                        <a:gd name="T72" fmla="*/ 8 w 211"/>
                        <a:gd name="T73" fmla="*/ 3 h 737"/>
                        <a:gd name="T74" fmla="*/ 16 w 211"/>
                        <a:gd name="T75" fmla="*/ 1 h 737"/>
                        <a:gd name="T76" fmla="*/ 20 w 211"/>
                        <a:gd name="T77" fmla="*/ 0 h 737"/>
                        <a:gd name="T78" fmla="*/ 39 w 211"/>
                        <a:gd name="T79" fmla="*/ 2 h 737"/>
                        <a:gd name="T80" fmla="*/ 59 w 211"/>
                        <a:gd name="T81" fmla="*/ 8 h 737"/>
                        <a:gd name="T82" fmla="*/ 77 w 211"/>
                        <a:gd name="T83" fmla="*/ 17 h 737"/>
                        <a:gd name="T84" fmla="*/ 95 w 211"/>
                        <a:gd name="T85" fmla="*/ 29 h 737"/>
                        <a:gd name="T86" fmla="*/ 112 w 211"/>
                        <a:gd name="T87" fmla="*/ 44 h 737"/>
                        <a:gd name="T88" fmla="*/ 142 w 211"/>
                        <a:gd name="T89" fmla="*/ 83 h 737"/>
                        <a:gd name="T90" fmla="*/ 169 w 211"/>
                        <a:gd name="T91" fmla="*/ 133 h 737"/>
                        <a:gd name="T92" fmla="*/ 188 w 211"/>
                        <a:gd name="T93" fmla="*/ 192 h 737"/>
                        <a:gd name="T94" fmla="*/ 203 w 211"/>
                        <a:gd name="T95" fmla="*/ 259 h 737"/>
                        <a:gd name="T96" fmla="*/ 210 w 211"/>
                        <a:gd name="T97" fmla="*/ 330 h 737"/>
                        <a:gd name="T98" fmla="*/ 211 w 211"/>
                        <a:gd name="T99" fmla="*/ 369 h 737"/>
                        <a:gd name="T100" fmla="*/ 208 w 211"/>
                        <a:gd name="T101" fmla="*/ 444 h 737"/>
                        <a:gd name="T102" fmla="*/ 196 w 211"/>
                        <a:gd name="T103" fmla="*/ 514 h 737"/>
                        <a:gd name="T104" fmla="*/ 179 w 211"/>
                        <a:gd name="T105" fmla="*/ 576 h 737"/>
                        <a:gd name="T106" fmla="*/ 156 w 211"/>
                        <a:gd name="T107" fmla="*/ 631 h 737"/>
                        <a:gd name="T108" fmla="*/ 127 w 211"/>
                        <a:gd name="T109" fmla="*/ 676 h 737"/>
                        <a:gd name="T110" fmla="*/ 104 w 211"/>
                        <a:gd name="T111" fmla="*/ 701 h 737"/>
                        <a:gd name="T112" fmla="*/ 87 w 211"/>
                        <a:gd name="T113" fmla="*/ 715 h 737"/>
                        <a:gd name="T114" fmla="*/ 68 w 211"/>
                        <a:gd name="T115" fmla="*/ 725 h 737"/>
                        <a:gd name="T116" fmla="*/ 50 w 211"/>
                        <a:gd name="T117" fmla="*/ 734 h 737"/>
                        <a:gd name="T118" fmla="*/ 30 w 211"/>
                        <a:gd name="T119" fmla="*/ 737 h 737"/>
                        <a:gd name="T120" fmla="*/ 20 w 211"/>
                        <a:gd name="T121" fmla="*/ 737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1" h="737">
                          <a:moveTo>
                            <a:pt x="20" y="737"/>
                          </a:moveTo>
                          <a:lnTo>
                            <a:pt x="20" y="737"/>
                          </a:lnTo>
                          <a:lnTo>
                            <a:pt x="16" y="737"/>
                          </a:lnTo>
                          <a:lnTo>
                            <a:pt x="11" y="736"/>
                          </a:lnTo>
                          <a:lnTo>
                            <a:pt x="8" y="734"/>
                          </a:lnTo>
                          <a:lnTo>
                            <a:pt x="6" y="731"/>
                          </a:lnTo>
                          <a:lnTo>
                            <a:pt x="3" y="729"/>
                          </a:lnTo>
                          <a:lnTo>
                            <a:pt x="1" y="725"/>
                          </a:lnTo>
                          <a:lnTo>
                            <a:pt x="0" y="722"/>
                          </a:lnTo>
                          <a:lnTo>
                            <a:pt x="0" y="717"/>
                          </a:lnTo>
                          <a:lnTo>
                            <a:pt x="0" y="717"/>
                          </a:lnTo>
                          <a:lnTo>
                            <a:pt x="0" y="714"/>
                          </a:lnTo>
                          <a:lnTo>
                            <a:pt x="1" y="709"/>
                          </a:lnTo>
                          <a:lnTo>
                            <a:pt x="3" y="707"/>
                          </a:lnTo>
                          <a:lnTo>
                            <a:pt x="6" y="704"/>
                          </a:lnTo>
                          <a:lnTo>
                            <a:pt x="8" y="701"/>
                          </a:lnTo>
                          <a:lnTo>
                            <a:pt x="11" y="699"/>
                          </a:lnTo>
                          <a:lnTo>
                            <a:pt x="16" y="698"/>
                          </a:lnTo>
                          <a:lnTo>
                            <a:pt x="20" y="698"/>
                          </a:lnTo>
                          <a:lnTo>
                            <a:pt x="20" y="698"/>
                          </a:lnTo>
                          <a:lnTo>
                            <a:pt x="28" y="698"/>
                          </a:lnTo>
                          <a:lnTo>
                            <a:pt x="35" y="695"/>
                          </a:lnTo>
                          <a:lnTo>
                            <a:pt x="43" y="694"/>
                          </a:lnTo>
                          <a:lnTo>
                            <a:pt x="50" y="691"/>
                          </a:lnTo>
                          <a:lnTo>
                            <a:pt x="56" y="687"/>
                          </a:lnTo>
                          <a:lnTo>
                            <a:pt x="65" y="683"/>
                          </a:lnTo>
                          <a:lnTo>
                            <a:pt x="78" y="671"/>
                          </a:lnTo>
                          <a:lnTo>
                            <a:pt x="91" y="657"/>
                          </a:lnTo>
                          <a:lnTo>
                            <a:pt x="104" y="641"/>
                          </a:lnTo>
                          <a:lnTo>
                            <a:pt x="115" y="621"/>
                          </a:lnTo>
                          <a:lnTo>
                            <a:pt x="127" y="600"/>
                          </a:lnTo>
                          <a:lnTo>
                            <a:pt x="136" y="576"/>
                          </a:lnTo>
                          <a:lnTo>
                            <a:pt x="145" y="551"/>
                          </a:lnTo>
                          <a:lnTo>
                            <a:pt x="152" y="524"/>
                          </a:lnTo>
                          <a:lnTo>
                            <a:pt x="159" y="496"/>
                          </a:lnTo>
                          <a:lnTo>
                            <a:pt x="165" y="466"/>
                          </a:lnTo>
                          <a:lnTo>
                            <a:pt x="169" y="434"/>
                          </a:lnTo>
                          <a:lnTo>
                            <a:pt x="171" y="402"/>
                          </a:lnTo>
                          <a:lnTo>
                            <a:pt x="172" y="369"/>
                          </a:lnTo>
                          <a:lnTo>
                            <a:pt x="172" y="369"/>
                          </a:lnTo>
                          <a:lnTo>
                            <a:pt x="171" y="336"/>
                          </a:lnTo>
                          <a:lnTo>
                            <a:pt x="169" y="304"/>
                          </a:lnTo>
                          <a:lnTo>
                            <a:pt x="165" y="273"/>
                          </a:lnTo>
                          <a:lnTo>
                            <a:pt x="159" y="243"/>
                          </a:lnTo>
                          <a:lnTo>
                            <a:pt x="152" y="214"/>
                          </a:lnTo>
                          <a:lnTo>
                            <a:pt x="145" y="187"/>
                          </a:lnTo>
                          <a:lnTo>
                            <a:pt x="136" y="162"/>
                          </a:lnTo>
                          <a:lnTo>
                            <a:pt x="127" y="137"/>
                          </a:lnTo>
                          <a:lnTo>
                            <a:pt x="115" y="117"/>
                          </a:lnTo>
                          <a:lnTo>
                            <a:pt x="104" y="97"/>
                          </a:lnTo>
                          <a:lnTo>
                            <a:pt x="91" y="81"/>
                          </a:lnTo>
                          <a:lnTo>
                            <a:pt x="78" y="67"/>
                          </a:lnTo>
                          <a:lnTo>
                            <a:pt x="65" y="55"/>
                          </a:lnTo>
                          <a:lnTo>
                            <a:pt x="56" y="51"/>
                          </a:lnTo>
                          <a:lnTo>
                            <a:pt x="50" y="47"/>
                          </a:lnTo>
                          <a:lnTo>
                            <a:pt x="43" y="44"/>
                          </a:lnTo>
                          <a:lnTo>
                            <a:pt x="35" y="42"/>
                          </a:lnTo>
                          <a:lnTo>
                            <a:pt x="28" y="40"/>
                          </a:lnTo>
                          <a:lnTo>
                            <a:pt x="20" y="40"/>
                          </a:lnTo>
                          <a:lnTo>
                            <a:pt x="20" y="40"/>
                          </a:lnTo>
                          <a:lnTo>
                            <a:pt x="16" y="39"/>
                          </a:lnTo>
                          <a:lnTo>
                            <a:pt x="11" y="38"/>
                          </a:lnTo>
                          <a:lnTo>
                            <a:pt x="8" y="37"/>
                          </a:lnTo>
                          <a:lnTo>
                            <a:pt x="6" y="35"/>
                          </a:lnTo>
                          <a:lnTo>
                            <a:pt x="3" y="31"/>
                          </a:lnTo>
                          <a:lnTo>
                            <a:pt x="1" y="28"/>
                          </a:lnTo>
                          <a:lnTo>
                            <a:pt x="0" y="24"/>
                          </a:lnTo>
                          <a:lnTo>
                            <a:pt x="0" y="21"/>
                          </a:lnTo>
                          <a:lnTo>
                            <a:pt x="0" y="21"/>
                          </a:lnTo>
                          <a:lnTo>
                            <a:pt x="0" y="16"/>
                          </a:lnTo>
                          <a:lnTo>
                            <a:pt x="1" y="13"/>
                          </a:lnTo>
                          <a:lnTo>
                            <a:pt x="3" y="9"/>
                          </a:lnTo>
                          <a:lnTo>
                            <a:pt x="6" y="6"/>
                          </a:lnTo>
                          <a:lnTo>
                            <a:pt x="8" y="3"/>
                          </a:lnTo>
                          <a:lnTo>
                            <a:pt x="11" y="2"/>
                          </a:lnTo>
                          <a:lnTo>
                            <a:pt x="16" y="1"/>
                          </a:lnTo>
                          <a:lnTo>
                            <a:pt x="20" y="0"/>
                          </a:lnTo>
                          <a:lnTo>
                            <a:pt x="20" y="0"/>
                          </a:lnTo>
                          <a:lnTo>
                            <a:pt x="30" y="1"/>
                          </a:lnTo>
                          <a:lnTo>
                            <a:pt x="39" y="2"/>
                          </a:lnTo>
                          <a:lnTo>
                            <a:pt x="50" y="5"/>
                          </a:lnTo>
                          <a:lnTo>
                            <a:pt x="59" y="8"/>
                          </a:lnTo>
                          <a:lnTo>
                            <a:pt x="68" y="12"/>
                          </a:lnTo>
                          <a:lnTo>
                            <a:pt x="77" y="17"/>
                          </a:lnTo>
                          <a:lnTo>
                            <a:pt x="87" y="22"/>
                          </a:lnTo>
                          <a:lnTo>
                            <a:pt x="95" y="29"/>
                          </a:lnTo>
                          <a:lnTo>
                            <a:pt x="104" y="36"/>
                          </a:lnTo>
                          <a:lnTo>
                            <a:pt x="112" y="44"/>
                          </a:lnTo>
                          <a:lnTo>
                            <a:pt x="127" y="62"/>
                          </a:lnTo>
                          <a:lnTo>
                            <a:pt x="142" y="83"/>
                          </a:lnTo>
                          <a:lnTo>
                            <a:pt x="156" y="107"/>
                          </a:lnTo>
                          <a:lnTo>
                            <a:pt x="169" y="133"/>
                          </a:lnTo>
                          <a:lnTo>
                            <a:pt x="179" y="162"/>
                          </a:lnTo>
                          <a:lnTo>
                            <a:pt x="188" y="192"/>
                          </a:lnTo>
                          <a:lnTo>
                            <a:pt x="196" y="224"/>
                          </a:lnTo>
                          <a:lnTo>
                            <a:pt x="203" y="259"/>
                          </a:lnTo>
                          <a:lnTo>
                            <a:pt x="208" y="293"/>
                          </a:lnTo>
                          <a:lnTo>
                            <a:pt x="210" y="330"/>
                          </a:lnTo>
                          <a:lnTo>
                            <a:pt x="211" y="369"/>
                          </a:lnTo>
                          <a:lnTo>
                            <a:pt x="211" y="369"/>
                          </a:lnTo>
                          <a:lnTo>
                            <a:pt x="210" y="407"/>
                          </a:lnTo>
                          <a:lnTo>
                            <a:pt x="208" y="444"/>
                          </a:lnTo>
                          <a:lnTo>
                            <a:pt x="203" y="479"/>
                          </a:lnTo>
                          <a:lnTo>
                            <a:pt x="196" y="514"/>
                          </a:lnTo>
                          <a:lnTo>
                            <a:pt x="188" y="546"/>
                          </a:lnTo>
                          <a:lnTo>
                            <a:pt x="179" y="576"/>
                          </a:lnTo>
                          <a:lnTo>
                            <a:pt x="169" y="604"/>
                          </a:lnTo>
                          <a:lnTo>
                            <a:pt x="156" y="631"/>
                          </a:lnTo>
                          <a:lnTo>
                            <a:pt x="142" y="654"/>
                          </a:lnTo>
                          <a:lnTo>
                            <a:pt x="127" y="676"/>
                          </a:lnTo>
                          <a:lnTo>
                            <a:pt x="112" y="693"/>
                          </a:lnTo>
                          <a:lnTo>
                            <a:pt x="104" y="701"/>
                          </a:lnTo>
                          <a:lnTo>
                            <a:pt x="95" y="709"/>
                          </a:lnTo>
                          <a:lnTo>
                            <a:pt x="87" y="715"/>
                          </a:lnTo>
                          <a:lnTo>
                            <a:pt x="77" y="721"/>
                          </a:lnTo>
                          <a:lnTo>
                            <a:pt x="68" y="725"/>
                          </a:lnTo>
                          <a:lnTo>
                            <a:pt x="59" y="730"/>
                          </a:lnTo>
                          <a:lnTo>
                            <a:pt x="50" y="734"/>
                          </a:lnTo>
                          <a:lnTo>
                            <a:pt x="39" y="736"/>
                          </a:lnTo>
                          <a:lnTo>
                            <a:pt x="30" y="737"/>
                          </a:lnTo>
                          <a:lnTo>
                            <a:pt x="20" y="737"/>
                          </a:lnTo>
                          <a:lnTo>
                            <a:pt x="20" y="737"/>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24" name="Freeform 17">
                      <a:extLst>
                        <a:ext uri="{FF2B5EF4-FFF2-40B4-BE49-F238E27FC236}">
                          <a16:creationId xmlns:a16="http://schemas.microsoft.com/office/drawing/2014/main" id="{552C9BE6-A08E-4AA8-B0CF-5625F5F14C30}"/>
                        </a:ext>
                      </a:extLst>
                    </p:cNvPr>
                    <p:cNvSpPr>
                      <a:spLocks/>
                    </p:cNvSpPr>
                    <p:nvPr/>
                  </p:nvSpPr>
                  <p:spPr bwMode="auto">
                    <a:xfrm>
                      <a:off x="1504950" y="4162425"/>
                      <a:ext cx="61912" cy="1169988"/>
                    </a:xfrm>
                    <a:custGeom>
                      <a:avLst/>
                      <a:gdLst>
                        <a:gd name="T0" fmla="*/ 20 w 39"/>
                        <a:gd name="T1" fmla="*/ 737 h 737"/>
                        <a:gd name="T2" fmla="*/ 20 w 39"/>
                        <a:gd name="T3" fmla="*/ 737 h 737"/>
                        <a:gd name="T4" fmla="*/ 16 w 39"/>
                        <a:gd name="T5" fmla="*/ 737 h 737"/>
                        <a:gd name="T6" fmla="*/ 11 w 39"/>
                        <a:gd name="T7" fmla="*/ 736 h 737"/>
                        <a:gd name="T8" fmla="*/ 8 w 39"/>
                        <a:gd name="T9" fmla="*/ 734 h 737"/>
                        <a:gd name="T10" fmla="*/ 6 w 39"/>
                        <a:gd name="T11" fmla="*/ 731 h 737"/>
                        <a:gd name="T12" fmla="*/ 3 w 39"/>
                        <a:gd name="T13" fmla="*/ 729 h 737"/>
                        <a:gd name="T14" fmla="*/ 1 w 39"/>
                        <a:gd name="T15" fmla="*/ 725 h 737"/>
                        <a:gd name="T16" fmla="*/ 0 w 39"/>
                        <a:gd name="T17" fmla="*/ 722 h 737"/>
                        <a:gd name="T18" fmla="*/ 0 w 39"/>
                        <a:gd name="T19" fmla="*/ 717 h 737"/>
                        <a:gd name="T20" fmla="*/ 0 w 39"/>
                        <a:gd name="T21" fmla="*/ 21 h 737"/>
                        <a:gd name="T22" fmla="*/ 0 w 39"/>
                        <a:gd name="T23" fmla="*/ 21 h 737"/>
                        <a:gd name="T24" fmla="*/ 0 w 39"/>
                        <a:gd name="T25" fmla="*/ 16 h 737"/>
                        <a:gd name="T26" fmla="*/ 1 w 39"/>
                        <a:gd name="T27" fmla="*/ 13 h 737"/>
                        <a:gd name="T28" fmla="*/ 3 w 39"/>
                        <a:gd name="T29" fmla="*/ 9 h 737"/>
                        <a:gd name="T30" fmla="*/ 6 w 39"/>
                        <a:gd name="T31" fmla="*/ 6 h 737"/>
                        <a:gd name="T32" fmla="*/ 8 w 39"/>
                        <a:gd name="T33" fmla="*/ 3 h 737"/>
                        <a:gd name="T34" fmla="*/ 11 w 39"/>
                        <a:gd name="T35" fmla="*/ 2 h 737"/>
                        <a:gd name="T36" fmla="*/ 16 w 39"/>
                        <a:gd name="T37" fmla="*/ 1 h 737"/>
                        <a:gd name="T38" fmla="*/ 20 w 39"/>
                        <a:gd name="T39" fmla="*/ 0 h 737"/>
                        <a:gd name="T40" fmla="*/ 20 w 39"/>
                        <a:gd name="T41" fmla="*/ 0 h 737"/>
                        <a:gd name="T42" fmla="*/ 23 w 39"/>
                        <a:gd name="T43" fmla="*/ 1 h 737"/>
                        <a:gd name="T44" fmla="*/ 28 w 39"/>
                        <a:gd name="T45" fmla="*/ 2 h 737"/>
                        <a:gd name="T46" fmla="*/ 31 w 39"/>
                        <a:gd name="T47" fmla="*/ 3 h 737"/>
                        <a:gd name="T48" fmla="*/ 33 w 39"/>
                        <a:gd name="T49" fmla="*/ 6 h 737"/>
                        <a:gd name="T50" fmla="*/ 36 w 39"/>
                        <a:gd name="T51" fmla="*/ 9 h 737"/>
                        <a:gd name="T52" fmla="*/ 38 w 39"/>
                        <a:gd name="T53" fmla="*/ 13 h 737"/>
                        <a:gd name="T54" fmla="*/ 39 w 39"/>
                        <a:gd name="T55" fmla="*/ 16 h 737"/>
                        <a:gd name="T56" fmla="*/ 39 w 39"/>
                        <a:gd name="T57" fmla="*/ 21 h 737"/>
                        <a:gd name="T58" fmla="*/ 39 w 39"/>
                        <a:gd name="T59" fmla="*/ 717 h 737"/>
                        <a:gd name="T60" fmla="*/ 39 w 39"/>
                        <a:gd name="T61" fmla="*/ 717 h 737"/>
                        <a:gd name="T62" fmla="*/ 39 w 39"/>
                        <a:gd name="T63" fmla="*/ 722 h 737"/>
                        <a:gd name="T64" fmla="*/ 38 w 39"/>
                        <a:gd name="T65" fmla="*/ 725 h 737"/>
                        <a:gd name="T66" fmla="*/ 36 w 39"/>
                        <a:gd name="T67" fmla="*/ 729 h 737"/>
                        <a:gd name="T68" fmla="*/ 33 w 39"/>
                        <a:gd name="T69" fmla="*/ 731 h 737"/>
                        <a:gd name="T70" fmla="*/ 31 w 39"/>
                        <a:gd name="T71" fmla="*/ 734 h 737"/>
                        <a:gd name="T72" fmla="*/ 28 w 39"/>
                        <a:gd name="T73" fmla="*/ 736 h 737"/>
                        <a:gd name="T74" fmla="*/ 23 w 39"/>
                        <a:gd name="T75" fmla="*/ 737 h 737"/>
                        <a:gd name="T76" fmla="*/ 20 w 39"/>
                        <a:gd name="T77" fmla="*/ 737 h 737"/>
                        <a:gd name="T78" fmla="*/ 20 w 39"/>
                        <a:gd name="T79" fmla="*/ 737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9" h="737">
                          <a:moveTo>
                            <a:pt x="20" y="737"/>
                          </a:moveTo>
                          <a:lnTo>
                            <a:pt x="20" y="737"/>
                          </a:lnTo>
                          <a:lnTo>
                            <a:pt x="16" y="737"/>
                          </a:lnTo>
                          <a:lnTo>
                            <a:pt x="11" y="736"/>
                          </a:lnTo>
                          <a:lnTo>
                            <a:pt x="8" y="734"/>
                          </a:lnTo>
                          <a:lnTo>
                            <a:pt x="6" y="731"/>
                          </a:lnTo>
                          <a:lnTo>
                            <a:pt x="3" y="729"/>
                          </a:lnTo>
                          <a:lnTo>
                            <a:pt x="1" y="725"/>
                          </a:lnTo>
                          <a:lnTo>
                            <a:pt x="0" y="722"/>
                          </a:lnTo>
                          <a:lnTo>
                            <a:pt x="0" y="717"/>
                          </a:lnTo>
                          <a:lnTo>
                            <a:pt x="0" y="21"/>
                          </a:lnTo>
                          <a:lnTo>
                            <a:pt x="0" y="21"/>
                          </a:lnTo>
                          <a:lnTo>
                            <a:pt x="0" y="16"/>
                          </a:lnTo>
                          <a:lnTo>
                            <a:pt x="1" y="13"/>
                          </a:lnTo>
                          <a:lnTo>
                            <a:pt x="3" y="9"/>
                          </a:lnTo>
                          <a:lnTo>
                            <a:pt x="6" y="6"/>
                          </a:lnTo>
                          <a:lnTo>
                            <a:pt x="8" y="3"/>
                          </a:lnTo>
                          <a:lnTo>
                            <a:pt x="11" y="2"/>
                          </a:lnTo>
                          <a:lnTo>
                            <a:pt x="16" y="1"/>
                          </a:lnTo>
                          <a:lnTo>
                            <a:pt x="20" y="0"/>
                          </a:lnTo>
                          <a:lnTo>
                            <a:pt x="20" y="0"/>
                          </a:lnTo>
                          <a:lnTo>
                            <a:pt x="23" y="1"/>
                          </a:lnTo>
                          <a:lnTo>
                            <a:pt x="28" y="2"/>
                          </a:lnTo>
                          <a:lnTo>
                            <a:pt x="31" y="3"/>
                          </a:lnTo>
                          <a:lnTo>
                            <a:pt x="33" y="6"/>
                          </a:lnTo>
                          <a:lnTo>
                            <a:pt x="36" y="9"/>
                          </a:lnTo>
                          <a:lnTo>
                            <a:pt x="38" y="13"/>
                          </a:lnTo>
                          <a:lnTo>
                            <a:pt x="39" y="16"/>
                          </a:lnTo>
                          <a:lnTo>
                            <a:pt x="39" y="21"/>
                          </a:lnTo>
                          <a:lnTo>
                            <a:pt x="39" y="717"/>
                          </a:lnTo>
                          <a:lnTo>
                            <a:pt x="39" y="717"/>
                          </a:lnTo>
                          <a:lnTo>
                            <a:pt x="39" y="722"/>
                          </a:lnTo>
                          <a:lnTo>
                            <a:pt x="38" y="725"/>
                          </a:lnTo>
                          <a:lnTo>
                            <a:pt x="36" y="729"/>
                          </a:lnTo>
                          <a:lnTo>
                            <a:pt x="33" y="731"/>
                          </a:lnTo>
                          <a:lnTo>
                            <a:pt x="31" y="734"/>
                          </a:lnTo>
                          <a:lnTo>
                            <a:pt x="28" y="736"/>
                          </a:lnTo>
                          <a:lnTo>
                            <a:pt x="23" y="737"/>
                          </a:lnTo>
                          <a:lnTo>
                            <a:pt x="20" y="737"/>
                          </a:lnTo>
                          <a:lnTo>
                            <a:pt x="20" y="737"/>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25" name="Freeform 18">
                      <a:extLst>
                        <a:ext uri="{FF2B5EF4-FFF2-40B4-BE49-F238E27FC236}">
                          <a16:creationId xmlns:a16="http://schemas.microsoft.com/office/drawing/2014/main" id="{EA6A9029-803F-4071-BECE-CCE20D8FE6C8}"/>
                        </a:ext>
                      </a:extLst>
                    </p:cNvPr>
                    <p:cNvSpPr>
                      <a:spLocks/>
                    </p:cNvSpPr>
                    <p:nvPr/>
                  </p:nvSpPr>
                  <p:spPr bwMode="auto">
                    <a:xfrm>
                      <a:off x="950913" y="4716463"/>
                      <a:ext cx="1169987" cy="63500"/>
                    </a:xfrm>
                    <a:custGeom>
                      <a:avLst/>
                      <a:gdLst>
                        <a:gd name="T0" fmla="*/ 717 w 737"/>
                        <a:gd name="T1" fmla="*/ 40 h 40"/>
                        <a:gd name="T2" fmla="*/ 20 w 737"/>
                        <a:gd name="T3" fmla="*/ 40 h 40"/>
                        <a:gd name="T4" fmla="*/ 20 w 737"/>
                        <a:gd name="T5" fmla="*/ 40 h 40"/>
                        <a:gd name="T6" fmla="*/ 16 w 737"/>
                        <a:gd name="T7" fmla="*/ 39 h 40"/>
                        <a:gd name="T8" fmla="*/ 13 w 737"/>
                        <a:gd name="T9" fmla="*/ 38 h 40"/>
                        <a:gd name="T10" fmla="*/ 9 w 737"/>
                        <a:gd name="T11" fmla="*/ 37 h 40"/>
                        <a:gd name="T12" fmla="*/ 6 w 737"/>
                        <a:gd name="T13" fmla="*/ 35 h 40"/>
                        <a:gd name="T14" fmla="*/ 3 w 737"/>
                        <a:gd name="T15" fmla="*/ 31 h 40"/>
                        <a:gd name="T16" fmla="*/ 1 w 737"/>
                        <a:gd name="T17" fmla="*/ 28 h 40"/>
                        <a:gd name="T18" fmla="*/ 0 w 737"/>
                        <a:gd name="T19" fmla="*/ 24 h 40"/>
                        <a:gd name="T20" fmla="*/ 0 w 737"/>
                        <a:gd name="T21" fmla="*/ 20 h 40"/>
                        <a:gd name="T22" fmla="*/ 0 w 737"/>
                        <a:gd name="T23" fmla="*/ 20 h 40"/>
                        <a:gd name="T24" fmla="*/ 0 w 737"/>
                        <a:gd name="T25" fmla="*/ 16 h 40"/>
                        <a:gd name="T26" fmla="*/ 1 w 737"/>
                        <a:gd name="T27" fmla="*/ 13 h 40"/>
                        <a:gd name="T28" fmla="*/ 3 w 737"/>
                        <a:gd name="T29" fmla="*/ 9 h 40"/>
                        <a:gd name="T30" fmla="*/ 6 w 737"/>
                        <a:gd name="T31" fmla="*/ 6 h 40"/>
                        <a:gd name="T32" fmla="*/ 9 w 737"/>
                        <a:gd name="T33" fmla="*/ 3 h 40"/>
                        <a:gd name="T34" fmla="*/ 13 w 737"/>
                        <a:gd name="T35" fmla="*/ 2 h 40"/>
                        <a:gd name="T36" fmla="*/ 16 w 737"/>
                        <a:gd name="T37" fmla="*/ 1 h 40"/>
                        <a:gd name="T38" fmla="*/ 20 w 737"/>
                        <a:gd name="T39" fmla="*/ 0 h 40"/>
                        <a:gd name="T40" fmla="*/ 717 w 737"/>
                        <a:gd name="T41" fmla="*/ 0 h 40"/>
                        <a:gd name="T42" fmla="*/ 717 w 737"/>
                        <a:gd name="T43" fmla="*/ 0 h 40"/>
                        <a:gd name="T44" fmla="*/ 721 w 737"/>
                        <a:gd name="T45" fmla="*/ 1 h 40"/>
                        <a:gd name="T46" fmla="*/ 724 w 737"/>
                        <a:gd name="T47" fmla="*/ 2 h 40"/>
                        <a:gd name="T48" fmla="*/ 728 w 737"/>
                        <a:gd name="T49" fmla="*/ 3 h 40"/>
                        <a:gd name="T50" fmla="*/ 731 w 737"/>
                        <a:gd name="T51" fmla="*/ 6 h 40"/>
                        <a:gd name="T52" fmla="*/ 734 w 737"/>
                        <a:gd name="T53" fmla="*/ 9 h 40"/>
                        <a:gd name="T54" fmla="*/ 736 w 737"/>
                        <a:gd name="T55" fmla="*/ 13 h 40"/>
                        <a:gd name="T56" fmla="*/ 737 w 737"/>
                        <a:gd name="T57" fmla="*/ 16 h 40"/>
                        <a:gd name="T58" fmla="*/ 737 w 737"/>
                        <a:gd name="T59" fmla="*/ 20 h 40"/>
                        <a:gd name="T60" fmla="*/ 737 w 737"/>
                        <a:gd name="T61" fmla="*/ 20 h 40"/>
                        <a:gd name="T62" fmla="*/ 737 w 737"/>
                        <a:gd name="T63" fmla="*/ 24 h 40"/>
                        <a:gd name="T64" fmla="*/ 736 w 737"/>
                        <a:gd name="T65" fmla="*/ 28 h 40"/>
                        <a:gd name="T66" fmla="*/ 734 w 737"/>
                        <a:gd name="T67" fmla="*/ 31 h 40"/>
                        <a:gd name="T68" fmla="*/ 731 w 737"/>
                        <a:gd name="T69" fmla="*/ 35 h 40"/>
                        <a:gd name="T70" fmla="*/ 728 w 737"/>
                        <a:gd name="T71" fmla="*/ 37 h 40"/>
                        <a:gd name="T72" fmla="*/ 724 w 737"/>
                        <a:gd name="T73" fmla="*/ 38 h 40"/>
                        <a:gd name="T74" fmla="*/ 721 w 737"/>
                        <a:gd name="T75" fmla="*/ 39 h 40"/>
                        <a:gd name="T76" fmla="*/ 717 w 737"/>
                        <a:gd name="T77" fmla="*/ 40 h 40"/>
                        <a:gd name="T78" fmla="*/ 717 w 737"/>
                        <a:gd name="T79"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37" h="40">
                          <a:moveTo>
                            <a:pt x="717" y="40"/>
                          </a:moveTo>
                          <a:lnTo>
                            <a:pt x="20" y="40"/>
                          </a:lnTo>
                          <a:lnTo>
                            <a:pt x="20" y="40"/>
                          </a:lnTo>
                          <a:lnTo>
                            <a:pt x="16" y="39"/>
                          </a:lnTo>
                          <a:lnTo>
                            <a:pt x="13" y="38"/>
                          </a:lnTo>
                          <a:lnTo>
                            <a:pt x="9" y="37"/>
                          </a:lnTo>
                          <a:lnTo>
                            <a:pt x="6" y="35"/>
                          </a:lnTo>
                          <a:lnTo>
                            <a:pt x="3" y="31"/>
                          </a:lnTo>
                          <a:lnTo>
                            <a:pt x="1" y="28"/>
                          </a:lnTo>
                          <a:lnTo>
                            <a:pt x="0" y="24"/>
                          </a:lnTo>
                          <a:lnTo>
                            <a:pt x="0" y="20"/>
                          </a:lnTo>
                          <a:lnTo>
                            <a:pt x="0" y="20"/>
                          </a:lnTo>
                          <a:lnTo>
                            <a:pt x="0" y="16"/>
                          </a:lnTo>
                          <a:lnTo>
                            <a:pt x="1" y="13"/>
                          </a:lnTo>
                          <a:lnTo>
                            <a:pt x="3" y="9"/>
                          </a:lnTo>
                          <a:lnTo>
                            <a:pt x="6" y="6"/>
                          </a:lnTo>
                          <a:lnTo>
                            <a:pt x="9" y="3"/>
                          </a:lnTo>
                          <a:lnTo>
                            <a:pt x="13" y="2"/>
                          </a:lnTo>
                          <a:lnTo>
                            <a:pt x="16" y="1"/>
                          </a:lnTo>
                          <a:lnTo>
                            <a:pt x="20" y="0"/>
                          </a:lnTo>
                          <a:lnTo>
                            <a:pt x="717" y="0"/>
                          </a:lnTo>
                          <a:lnTo>
                            <a:pt x="717" y="0"/>
                          </a:lnTo>
                          <a:lnTo>
                            <a:pt x="721" y="1"/>
                          </a:lnTo>
                          <a:lnTo>
                            <a:pt x="724" y="2"/>
                          </a:lnTo>
                          <a:lnTo>
                            <a:pt x="728" y="3"/>
                          </a:lnTo>
                          <a:lnTo>
                            <a:pt x="731" y="6"/>
                          </a:lnTo>
                          <a:lnTo>
                            <a:pt x="734" y="9"/>
                          </a:lnTo>
                          <a:lnTo>
                            <a:pt x="736" y="13"/>
                          </a:lnTo>
                          <a:lnTo>
                            <a:pt x="737" y="16"/>
                          </a:lnTo>
                          <a:lnTo>
                            <a:pt x="737" y="20"/>
                          </a:lnTo>
                          <a:lnTo>
                            <a:pt x="737" y="20"/>
                          </a:lnTo>
                          <a:lnTo>
                            <a:pt x="737" y="24"/>
                          </a:lnTo>
                          <a:lnTo>
                            <a:pt x="736" y="28"/>
                          </a:lnTo>
                          <a:lnTo>
                            <a:pt x="734" y="31"/>
                          </a:lnTo>
                          <a:lnTo>
                            <a:pt x="731" y="35"/>
                          </a:lnTo>
                          <a:lnTo>
                            <a:pt x="728" y="37"/>
                          </a:lnTo>
                          <a:lnTo>
                            <a:pt x="724" y="38"/>
                          </a:lnTo>
                          <a:lnTo>
                            <a:pt x="721" y="39"/>
                          </a:lnTo>
                          <a:lnTo>
                            <a:pt x="717" y="40"/>
                          </a:lnTo>
                          <a:lnTo>
                            <a:pt x="717" y="4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26" name="Freeform 19">
                      <a:extLst>
                        <a:ext uri="{FF2B5EF4-FFF2-40B4-BE49-F238E27FC236}">
                          <a16:creationId xmlns:a16="http://schemas.microsoft.com/office/drawing/2014/main" id="{EF079340-494F-465C-9598-BC3558DC567C}"/>
                        </a:ext>
                      </a:extLst>
                    </p:cNvPr>
                    <p:cNvSpPr>
                      <a:spLocks noEditPoints="1"/>
                    </p:cNvSpPr>
                    <p:nvPr/>
                  </p:nvSpPr>
                  <p:spPr bwMode="auto">
                    <a:xfrm>
                      <a:off x="950913" y="4162425"/>
                      <a:ext cx="1169987" cy="1169988"/>
                    </a:xfrm>
                    <a:custGeom>
                      <a:avLst/>
                      <a:gdLst>
                        <a:gd name="T0" fmla="*/ 312 w 737"/>
                        <a:gd name="T1" fmla="*/ 734 h 737"/>
                        <a:gd name="T2" fmla="*/ 222 w 737"/>
                        <a:gd name="T3" fmla="*/ 707 h 737"/>
                        <a:gd name="T4" fmla="*/ 142 w 737"/>
                        <a:gd name="T5" fmla="*/ 660 h 737"/>
                        <a:gd name="T6" fmla="*/ 89 w 737"/>
                        <a:gd name="T7" fmla="*/ 609 h 737"/>
                        <a:gd name="T8" fmla="*/ 40 w 737"/>
                        <a:gd name="T9" fmla="*/ 536 h 737"/>
                        <a:gd name="T10" fmla="*/ 10 w 737"/>
                        <a:gd name="T11" fmla="*/ 455 h 737"/>
                        <a:gd name="T12" fmla="*/ 0 w 737"/>
                        <a:gd name="T13" fmla="*/ 369 h 737"/>
                        <a:gd name="T14" fmla="*/ 7 w 737"/>
                        <a:gd name="T15" fmla="*/ 295 h 737"/>
                        <a:gd name="T16" fmla="*/ 37 w 737"/>
                        <a:gd name="T17" fmla="*/ 209 h 737"/>
                        <a:gd name="T18" fmla="*/ 84 w 737"/>
                        <a:gd name="T19" fmla="*/ 135 h 737"/>
                        <a:gd name="T20" fmla="*/ 148 w 737"/>
                        <a:gd name="T21" fmla="*/ 74 h 737"/>
                        <a:gd name="T22" fmla="*/ 225 w 737"/>
                        <a:gd name="T23" fmla="*/ 29 h 737"/>
                        <a:gd name="T24" fmla="*/ 312 w 737"/>
                        <a:gd name="T25" fmla="*/ 5 h 737"/>
                        <a:gd name="T26" fmla="*/ 387 w 737"/>
                        <a:gd name="T27" fmla="*/ 1 h 737"/>
                        <a:gd name="T28" fmla="*/ 478 w 737"/>
                        <a:gd name="T29" fmla="*/ 17 h 737"/>
                        <a:gd name="T30" fmla="*/ 559 w 737"/>
                        <a:gd name="T31" fmla="*/ 54 h 737"/>
                        <a:gd name="T32" fmla="*/ 628 w 737"/>
                        <a:gd name="T33" fmla="*/ 109 h 737"/>
                        <a:gd name="T34" fmla="*/ 684 w 737"/>
                        <a:gd name="T35" fmla="*/ 178 h 737"/>
                        <a:gd name="T36" fmla="*/ 721 w 737"/>
                        <a:gd name="T37" fmla="*/ 260 h 737"/>
                        <a:gd name="T38" fmla="*/ 737 w 737"/>
                        <a:gd name="T39" fmla="*/ 350 h 737"/>
                        <a:gd name="T40" fmla="*/ 734 w 737"/>
                        <a:gd name="T41" fmla="*/ 419 h 737"/>
                        <a:gd name="T42" fmla="*/ 707 w 737"/>
                        <a:gd name="T43" fmla="*/ 515 h 737"/>
                        <a:gd name="T44" fmla="*/ 682 w 737"/>
                        <a:gd name="T45" fmla="*/ 563 h 737"/>
                        <a:gd name="T46" fmla="*/ 615 w 737"/>
                        <a:gd name="T47" fmla="*/ 643 h 737"/>
                        <a:gd name="T48" fmla="*/ 483 w 737"/>
                        <a:gd name="T49" fmla="*/ 720 h 737"/>
                        <a:gd name="T50" fmla="*/ 369 w 737"/>
                        <a:gd name="T51" fmla="*/ 737 h 737"/>
                        <a:gd name="T52" fmla="*/ 335 w 737"/>
                        <a:gd name="T53" fmla="*/ 42 h 737"/>
                        <a:gd name="T54" fmla="*/ 255 w 737"/>
                        <a:gd name="T55" fmla="*/ 60 h 737"/>
                        <a:gd name="T56" fmla="*/ 185 w 737"/>
                        <a:gd name="T57" fmla="*/ 96 h 737"/>
                        <a:gd name="T58" fmla="*/ 125 w 737"/>
                        <a:gd name="T59" fmla="*/ 148 h 737"/>
                        <a:gd name="T60" fmla="*/ 80 w 737"/>
                        <a:gd name="T61" fmla="*/ 213 h 737"/>
                        <a:gd name="T62" fmla="*/ 50 w 737"/>
                        <a:gd name="T63" fmla="*/ 286 h 737"/>
                        <a:gd name="T64" fmla="*/ 39 w 737"/>
                        <a:gd name="T65" fmla="*/ 369 h 737"/>
                        <a:gd name="T66" fmla="*/ 45 w 737"/>
                        <a:gd name="T67" fmla="*/ 431 h 737"/>
                        <a:gd name="T68" fmla="*/ 69 w 737"/>
                        <a:gd name="T69" fmla="*/ 505 h 737"/>
                        <a:gd name="T70" fmla="*/ 109 w 737"/>
                        <a:gd name="T71" fmla="*/ 571 h 737"/>
                        <a:gd name="T72" fmla="*/ 158 w 737"/>
                        <a:gd name="T73" fmla="*/ 621 h 737"/>
                        <a:gd name="T74" fmla="*/ 241 w 737"/>
                        <a:gd name="T75" fmla="*/ 672 h 737"/>
                        <a:gd name="T76" fmla="*/ 336 w 737"/>
                        <a:gd name="T77" fmla="*/ 697 h 737"/>
                        <a:gd name="T78" fmla="*/ 417 w 737"/>
                        <a:gd name="T79" fmla="*/ 694 h 737"/>
                        <a:gd name="T80" fmla="*/ 544 w 737"/>
                        <a:gd name="T81" fmla="*/ 647 h 737"/>
                        <a:gd name="T82" fmla="*/ 623 w 737"/>
                        <a:gd name="T83" fmla="*/ 578 h 737"/>
                        <a:gd name="T84" fmla="*/ 660 w 737"/>
                        <a:gd name="T85" fmla="*/ 521 h 737"/>
                        <a:gd name="T86" fmla="*/ 692 w 737"/>
                        <a:gd name="T87" fmla="*/ 429 h 737"/>
                        <a:gd name="T88" fmla="*/ 698 w 737"/>
                        <a:gd name="T89" fmla="*/ 369 h 737"/>
                        <a:gd name="T90" fmla="*/ 687 w 737"/>
                        <a:gd name="T91" fmla="*/ 286 h 737"/>
                        <a:gd name="T92" fmla="*/ 657 w 737"/>
                        <a:gd name="T93" fmla="*/ 213 h 737"/>
                        <a:gd name="T94" fmla="*/ 612 w 737"/>
                        <a:gd name="T95" fmla="*/ 148 h 737"/>
                        <a:gd name="T96" fmla="*/ 552 w 737"/>
                        <a:gd name="T97" fmla="*/ 96 h 737"/>
                        <a:gd name="T98" fmla="*/ 482 w 737"/>
                        <a:gd name="T99" fmla="*/ 60 h 737"/>
                        <a:gd name="T100" fmla="*/ 402 w 737"/>
                        <a:gd name="T101" fmla="*/ 4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37" h="737">
                          <a:moveTo>
                            <a:pt x="369" y="737"/>
                          </a:moveTo>
                          <a:lnTo>
                            <a:pt x="369" y="737"/>
                          </a:lnTo>
                          <a:lnTo>
                            <a:pt x="349" y="737"/>
                          </a:lnTo>
                          <a:lnTo>
                            <a:pt x="330" y="736"/>
                          </a:lnTo>
                          <a:lnTo>
                            <a:pt x="312" y="734"/>
                          </a:lnTo>
                          <a:lnTo>
                            <a:pt x="293" y="730"/>
                          </a:lnTo>
                          <a:lnTo>
                            <a:pt x="275" y="725"/>
                          </a:lnTo>
                          <a:lnTo>
                            <a:pt x="258" y="721"/>
                          </a:lnTo>
                          <a:lnTo>
                            <a:pt x="239" y="714"/>
                          </a:lnTo>
                          <a:lnTo>
                            <a:pt x="222" y="707"/>
                          </a:lnTo>
                          <a:lnTo>
                            <a:pt x="206" y="700"/>
                          </a:lnTo>
                          <a:lnTo>
                            <a:pt x="189" y="691"/>
                          </a:lnTo>
                          <a:lnTo>
                            <a:pt x="173" y="682"/>
                          </a:lnTo>
                          <a:lnTo>
                            <a:pt x="157" y="671"/>
                          </a:lnTo>
                          <a:lnTo>
                            <a:pt x="142" y="660"/>
                          </a:lnTo>
                          <a:lnTo>
                            <a:pt x="128" y="648"/>
                          </a:lnTo>
                          <a:lnTo>
                            <a:pt x="113" y="635"/>
                          </a:lnTo>
                          <a:lnTo>
                            <a:pt x="101" y="621"/>
                          </a:lnTo>
                          <a:lnTo>
                            <a:pt x="101" y="621"/>
                          </a:lnTo>
                          <a:lnTo>
                            <a:pt x="89" y="609"/>
                          </a:lnTo>
                          <a:lnTo>
                            <a:pt x="77" y="595"/>
                          </a:lnTo>
                          <a:lnTo>
                            <a:pt x="67" y="581"/>
                          </a:lnTo>
                          <a:lnTo>
                            <a:pt x="58" y="566"/>
                          </a:lnTo>
                          <a:lnTo>
                            <a:pt x="49" y="551"/>
                          </a:lnTo>
                          <a:lnTo>
                            <a:pt x="40" y="536"/>
                          </a:lnTo>
                          <a:lnTo>
                            <a:pt x="32" y="521"/>
                          </a:lnTo>
                          <a:lnTo>
                            <a:pt x="25" y="505"/>
                          </a:lnTo>
                          <a:lnTo>
                            <a:pt x="20" y="489"/>
                          </a:lnTo>
                          <a:lnTo>
                            <a:pt x="15" y="472"/>
                          </a:lnTo>
                          <a:lnTo>
                            <a:pt x="10" y="455"/>
                          </a:lnTo>
                          <a:lnTo>
                            <a:pt x="7" y="439"/>
                          </a:lnTo>
                          <a:lnTo>
                            <a:pt x="3" y="422"/>
                          </a:lnTo>
                          <a:lnTo>
                            <a:pt x="1" y="404"/>
                          </a:lnTo>
                          <a:lnTo>
                            <a:pt x="0" y="387"/>
                          </a:lnTo>
                          <a:lnTo>
                            <a:pt x="0" y="369"/>
                          </a:lnTo>
                          <a:lnTo>
                            <a:pt x="0" y="369"/>
                          </a:lnTo>
                          <a:lnTo>
                            <a:pt x="0" y="350"/>
                          </a:lnTo>
                          <a:lnTo>
                            <a:pt x="2" y="332"/>
                          </a:lnTo>
                          <a:lnTo>
                            <a:pt x="5" y="313"/>
                          </a:lnTo>
                          <a:lnTo>
                            <a:pt x="7" y="295"/>
                          </a:lnTo>
                          <a:lnTo>
                            <a:pt x="12" y="277"/>
                          </a:lnTo>
                          <a:lnTo>
                            <a:pt x="16" y="260"/>
                          </a:lnTo>
                          <a:lnTo>
                            <a:pt x="22" y="243"/>
                          </a:lnTo>
                          <a:lnTo>
                            <a:pt x="29" y="225"/>
                          </a:lnTo>
                          <a:lnTo>
                            <a:pt x="37" y="209"/>
                          </a:lnTo>
                          <a:lnTo>
                            <a:pt x="45" y="193"/>
                          </a:lnTo>
                          <a:lnTo>
                            <a:pt x="53" y="178"/>
                          </a:lnTo>
                          <a:lnTo>
                            <a:pt x="64" y="163"/>
                          </a:lnTo>
                          <a:lnTo>
                            <a:pt x="73" y="149"/>
                          </a:lnTo>
                          <a:lnTo>
                            <a:pt x="84" y="135"/>
                          </a:lnTo>
                          <a:lnTo>
                            <a:pt x="96" y="121"/>
                          </a:lnTo>
                          <a:lnTo>
                            <a:pt x="109" y="109"/>
                          </a:lnTo>
                          <a:lnTo>
                            <a:pt x="121" y="96"/>
                          </a:lnTo>
                          <a:lnTo>
                            <a:pt x="134" y="84"/>
                          </a:lnTo>
                          <a:lnTo>
                            <a:pt x="148" y="74"/>
                          </a:lnTo>
                          <a:lnTo>
                            <a:pt x="163" y="64"/>
                          </a:lnTo>
                          <a:lnTo>
                            <a:pt x="178" y="54"/>
                          </a:lnTo>
                          <a:lnTo>
                            <a:pt x="193" y="45"/>
                          </a:lnTo>
                          <a:lnTo>
                            <a:pt x="209" y="37"/>
                          </a:lnTo>
                          <a:lnTo>
                            <a:pt x="225" y="29"/>
                          </a:lnTo>
                          <a:lnTo>
                            <a:pt x="241" y="23"/>
                          </a:lnTo>
                          <a:lnTo>
                            <a:pt x="259" y="17"/>
                          </a:lnTo>
                          <a:lnTo>
                            <a:pt x="276" y="12"/>
                          </a:lnTo>
                          <a:lnTo>
                            <a:pt x="295" y="8"/>
                          </a:lnTo>
                          <a:lnTo>
                            <a:pt x="312" y="5"/>
                          </a:lnTo>
                          <a:lnTo>
                            <a:pt x="330" y="2"/>
                          </a:lnTo>
                          <a:lnTo>
                            <a:pt x="350" y="1"/>
                          </a:lnTo>
                          <a:lnTo>
                            <a:pt x="369" y="0"/>
                          </a:lnTo>
                          <a:lnTo>
                            <a:pt x="369" y="0"/>
                          </a:lnTo>
                          <a:lnTo>
                            <a:pt x="387" y="1"/>
                          </a:lnTo>
                          <a:lnTo>
                            <a:pt x="407" y="2"/>
                          </a:lnTo>
                          <a:lnTo>
                            <a:pt x="424" y="5"/>
                          </a:lnTo>
                          <a:lnTo>
                            <a:pt x="442" y="8"/>
                          </a:lnTo>
                          <a:lnTo>
                            <a:pt x="461" y="12"/>
                          </a:lnTo>
                          <a:lnTo>
                            <a:pt x="478" y="17"/>
                          </a:lnTo>
                          <a:lnTo>
                            <a:pt x="496" y="23"/>
                          </a:lnTo>
                          <a:lnTo>
                            <a:pt x="512" y="29"/>
                          </a:lnTo>
                          <a:lnTo>
                            <a:pt x="528" y="37"/>
                          </a:lnTo>
                          <a:lnTo>
                            <a:pt x="544" y="45"/>
                          </a:lnTo>
                          <a:lnTo>
                            <a:pt x="559" y="54"/>
                          </a:lnTo>
                          <a:lnTo>
                            <a:pt x="574" y="64"/>
                          </a:lnTo>
                          <a:lnTo>
                            <a:pt x="589" y="74"/>
                          </a:lnTo>
                          <a:lnTo>
                            <a:pt x="603" y="84"/>
                          </a:lnTo>
                          <a:lnTo>
                            <a:pt x="616" y="96"/>
                          </a:lnTo>
                          <a:lnTo>
                            <a:pt x="628" y="109"/>
                          </a:lnTo>
                          <a:lnTo>
                            <a:pt x="641" y="121"/>
                          </a:lnTo>
                          <a:lnTo>
                            <a:pt x="653" y="135"/>
                          </a:lnTo>
                          <a:lnTo>
                            <a:pt x="664" y="149"/>
                          </a:lnTo>
                          <a:lnTo>
                            <a:pt x="673" y="163"/>
                          </a:lnTo>
                          <a:lnTo>
                            <a:pt x="684" y="178"/>
                          </a:lnTo>
                          <a:lnTo>
                            <a:pt x="692" y="193"/>
                          </a:lnTo>
                          <a:lnTo>
                            <a:pt x="700" y="209"/>
                          </a:lnTo>
                          <a:lnTo>
                            <a:pt x="708" y="225"/>
                          </a:lnTo>
                          <a:lnTo>
                            <a:pt x="715" y="243"/>
                          </a:lnTo>
                          <a:lnTo>
                            <a:pt x="721" y="260"/>
                          </a:lnTo>
                          <a:lnTo>
                            <a:pt x="725" y="277"/>
                          </a:lnTo>
                          <a:lnTo>
                            <a:pt x="729" y="295"/>
                          </a:lnTo>
                          <a:lnTo>
                            <a:pt x="732" y="313"/>
                          </a:lnTo>
                          <a:lnTo>
                            <a:pt x="735" y="332"/>
                          </a:lnTo>
                          <a:lnTo>
                            <a:pt x="737" y="350"/>
                          </a:lnTo>
                          <a:lnTo>
                            <a:pt x="737" y="369"/>
                          </a:lnTo>
                          <a:lnTo>
                            <a:pt x="737" y="369"/>
                          </a:lnTo>
                          <a:lnTo>
                            <a:pt x="737" y="386"/>
                          </a:lnTo>
                          <a:lnTo>
                            <a:pt x="736" y="403"/>
                          </a:lnTo>
                          <a:lnTo>
                            <a:pt x="734" y="419"/>
                          </a:lnTo>
                          <a:lnTo>
                            <a:pt x="731" y="437"/>
                          </a:lnTo>
                          <a:lnTo>
                            <a:pt x="731" y="437"/>
                          </a:lnTo>
                          <a:lnTo>
                            <a:pt x="724" y="463"/>
                          </a:lnTo>
                          <a:lnTo>
                            <a:pt x="716" y="490"/>
                          </a:lnTo>
                          <a:lnTo>
                            <a:pt x="707" y="515"/>
                          </a:lnTo>
                          <a:lnTo>
                            <a:pt x="695" y="539"/>
                          </a:lnTo>
                          <a:lnTo>
                            <a:pt x="695" y="539"/>
                          </a:lnTo>
                          <a:lnTo>
                            <a:pt x="694" y="541"/>
                          </a:lnTo>
                          <a:lnTo>
                            <a:pt x="694" y="541"/>
                          </a:lnTo>
                          <a:lnTo>
                            <a:pt x="682" y="563"/>
                          </a:lnTo>
                          <a:lnTo>
                            <a:pt x="668" y="583"/>
                          </a:lnTo>
                          <a:lnTo>
                            <a:pt x="653" y="603"/>
                          </a:lnTo>
                          <a:lnTo>
                            <a:pt x="637" y="621"/>
                          </a:lnTo>
                          <a:lnTo>
                            <a:pt x="637" y="621"/>
                          </a:lnTo>
                          <a:lnTo>
                            <a:pt x="615" y="643"/>
                          </a:lnTo>
                          <a:lnTo>
                            <a:pt x="591" y="663"/>
                          </a:lnTo>
                          <a:lnTo>
                            <a:pt x="566" y="680"/>
                          </a:lnTo>
                          <a:lnTo>
                            <a:pt x="539" y="695"/>
                          </a:lnTo>
                          <a:lnTo>
                            <a:pt x="512" y="708"/>
                          </a:lnTo>
                          <a:lnTo>
                            <a:pt x="483" y="720"/>
                          </a:lnTo>
                          <a:lnTo>
                            <a:pt x="453" y="728"/>
                          </a:lnTo>
                          <a:lnTo>
                            <a:pt x="423" y="734"/>
                          </a:lnTo>
                          <a:lnTo>
                            <a:pt x="423" y="734"/>
                          </a:lnTo>
                          <a:lnTo>
                            <a:pt x="395" y="736"/>
                          </a:lnTo>
                          <a:lnTo>
                            <a:pt x="369" y="737"/>
                          </a:lnTo>
                          <a:lnTo>
                            <a:pt x="369" y="737"/>
                          </a:lnTo>
                          <a:close/>
                          <a:moveTo>
                            <a:pt x="369" y="40"/>
                          </a:moveTo>
                          <a:lnTo>
                            <a:pt x="369" y="40"/>
                          </a:lnTo>
                          <a:lnTo>
                            <a:pt x="351" y="40"/>
                          </a:lnTo>
                          <a:lnTo>
                            <a:pt x="335" y="42"/>
                          </a:lnTo>
                          <a:lnTo>
                            <a:pt x="319" y="44"/>
                          </a:lnTo>
                          <a:lnTo>
                            <a:pt x="303" y="47"/>
                          </a:lnTo>
                          <a:lnTo>
                            <a:pt x="286" y="51"/>
                          </a:lnTo>
                          <a:lnTo>
                            <a:pt x="270" y="55"/>
                          </a:lnTo>
                          <a:lnTo>
                            <a:pt x="255" y="60"/>
                          </a:lnTo>
                          <a:lnTo>
                            <a:pt x="240" y="66"/>
                          </a:lnTo>
                          <a:lnTo>
                            <a:pt x="226" y="73"/>
                          </a:lnTo>
                          <a:lnTo>
                            <a:pt x="211" y="80"/>
                          </a:lnTo>
                          <a:lnTo>
                            <a:pt x="199" y="88"/>
                          </a:lnTo>
                          <a:lnTo>
                            <a:pt x="185" y="96"/>
                          </a:lnTo>
                          <a:lnTo>
                            <a:pt x="172" y="105"/>
                          </a:lnTo>
                          <a:lnTo>
                            <a:pt x="159" y="116"/>
                          </a:lnTo>
                          <a:lnTo>
                            <a:pt x="148" y="126"/>
                          </a:lnTo>
                          <a:lnTo>
                            <a:pt x="136" y="136"/>
                          </a:lnTo>
                          <a:lnTo>
                            <a:pt x="125" y="148"/>
                          </a:lnTo>
                          <a:lnTo>
                            <a:pt x="114" y="159"/>
                          </a:lnTo>
                          <a:lnTo>
                            <a:pt x="105" y="172"/>
                          </a:lnTo>
                          <a:lnTo>
                            <a:pt x="96" y="185"/>
                          </a:lnTo>
                          <a:lnTo>
                            <a:pt x="88" y="199"/>
                          </a:lnTo>
                          <a:lnTo>
                            <a:pt x="80" y="213"/>
                          </a:lnTo>
                          <a:lnTo>
                            <a:pt x="73" y="226"/>
                          </a:lnTo>
                          <a:lnTo>
                            <a:pt x="66" y="241"/>
                          </a:lnTo>
                          <a:lnTo>
                            <a:pt x="60" y="256"/>
                          </a:lnTo>
                          <a:lnTo>
                            <a:pt x="54" y="271"/>
                          </a:lnTo>
                          <a:lnTo>
                            <a:pt x="50" y="286"/>
                          </a:lnTo>
                          <a:lnTo>
                            <a:pt x="46" y="303"/>
                          </a:lnTo>
                          <a:lnTo>
                            <a:pt x="44" y="319"/>
                          </a:lnTo>
                          <a:lnTo>
                            <a:pt x="42" y="335"/>
                          </a:lnTo>
                          <a:lnTo>
                            <a:pt x="40" y="352"/>
                          </a:lnTo>
                          <a:lnTo>
                            <a:pt x="39" y="369"/>
                          </a:lnTo>
                          <a:lnTo>
                            <a:pt x="39" y="369"/>
                          </a:lnTo>
                          <a:lnTo>
                            <a:pt x="40" y="385"/>
                          </a:lnTo>
                          <a:lnTo>
                            <a:pt x="42" y="400"/>
                          </a:lnTo>
                          <a:lnTo>
                            <a:pt x="43" y="416"/>
                          </a:lnTo>
                          <a:lnTo>
                            <a:pt x="45" y="431"/>
                          </a:lnTo>
                          <a:lnTo>
                            <a:pt x="49" y="446"/>
                          </a:lnTo>
                          <a:lnTo>
                            <a:pt x="53" y="461"/>
                          </a:lnTo>
                          <a:lnTo>
                            <a:pt x="58" y="476"/>
                          </a:lnTo>
                          <a:lnTo>
                            <a:pt x="62" y="490"/>
                          </a:lnTo>
                          <a:lnTo>
                            <a:pt x="69" y="505"/>
                          </a:lnTo>
                          <a:lnTo>
                            <a:pt x="75" y="519"/>
                          </a:lnTo>
                          <a:lnTo>
                            <a:pt x="83" y="531"/>
                          </a:lnTo>
                          <a:lnTo>
                            <a:pt x="91" y="545"/>
                          </a:lnTo>
                          <a:lnTo>
                            <a:pt x="99" y="558"/>
                          </a:lnTo>
                          <a:lnTo>
                            <a:pt x="109" y="571"/>
                          </a:lnTo>
                          <a:lnTo>
                            <a:pt x="119" y="582"/>
                          </a:lnTo>
                          <a:lnTo>
                            <a:pt x="129" y="594"/>
                          </a:lnTo>
                          <a:lnTo>
                            <a:pt x="129" y="594"/>
                          </a:lnTo>
                          <a:lnTo>
                            <a:pt x="143" y="609"/>
                          </a:lnTo>
                          <a:lnTo>
                            <a:pt x="158" y="621"/>
                          </a:lnTo>
                          <a:lnTo>
                            <a:pt x="173" y="634"/>
                          </a:lnTo>
                          <a:lnTo>
                            <a:pt x="189" y="645"/>
                          </a:lnTo>
                          <a:lnTo>
                            <a:pt x="207" y="655"/>
                          </a:lnTo>
                          <a:lnTo>
                            <a:pt x="224" y="664"/>
                          </a:lnTo>
                          <a:lnTo>
                            <a:pt x="241" y="672"/>
                          </a:lnTo>
                          <a:lnTo>
                            <a:pt x="260" y="679"/>
                          </a:lnTo>
                          <a:lnTo>
                            <a:pt x="278" y="685"/>
                          </a:lnTo>
                          <a:lnTo>
                            <a:pt x="297" y="691"/>
                          </a:lnTo>
                          <a:lnTo>
                            <a:pt x="317" y="694"/>
                          </a:lnTo>
                          <a:lnTo>
                            <a:pt x="336" y="697"/>
                          </a:lnTo>
                          <a:lnTo>
                            <a:pt x="356" y="698"/>
                          </a:lnTo>
                          <a:lnTo>
                            <a:pt x="377" y="698"/>
                          </a:lnTo>
                          <a:lnTo>
                            <a:pt x="396" y="697"/>
                          </a:lnTo>
                          <a:lnTo>
                            <a:pt x="417" y="694"/>
                          </a:lnTo>
                          <a:lnTo>
                            <a:pt x="417" y="694"/>
                          </a:lnTo>
                          <a:lnTo>
                            <a:pt x="444" y="688"/>
                          </a:lnTo>
                          <a:lnTo>
                            <a:pt x="470" y="682"/>
                          </a:lnTo>
                          <a:lnTo>
                            <a:pt x="496" y="672"/>
                          </a:lnTo>
                          <a:lnTo>
                            <a:pt x="521" y="660"/>
                          </a:lnTo>
                          <a:lnTo>
                            <a:pt x="544" y="647"/>
                          </a:lnTo>
                          <a:lnTo>
                            <a:pt x="567" y="631"/>
                          </a:lnTo>
                          <a:lnTo>
                            <a:pt x="588" y="613"/>
                          </a:lnTo>
                          <a:lnTo>
                            <a:pt x="608" y="594"/>
                          </a:lnTo>
                          <a:lnTo>
                            <a:pt x="608" y="594"/>
                          </a:lnTo>
                          <a:lnTo>
                            <a:pt x="623" y="578"/>
                          </a:lnTo>
                          <a:lnTo>
                            <a:pt x="635" y="560"/>
                          </a:lnTo>
                          <a:lnTo>
                            <a:pt x="648" y="542"/>
                          </a:lnTo>
                          <a:lnTo>
                            <a:pt x="660" y="522"/>
                          </a:lnTo>
                          <a:lnTo>
                            <a:pt x="660" y="522"/>
                          </a:lnTo>
                          <a:lnTo>
                            <a:pt x="660" y="521"/>
                          </a:lnTo>
                          <a:lnTo>
                            <a:pt x="660" y="521"/>
                          </a:lnTo>
                          <a:lnTo>
                            <a:pt x="670" y="499"/>
                          </a:lnTo>
                          <a:lnTo>
                            <a:pt x="679" y="476"/>
                          </a:lnTo>
                          <a:lnTo>
                            <a:pt x="686" y="453"/>
                          </a:lnTo>
                          <a:lnTo>
                            <a:pt x="692" y="429"/>
                          </a:lnTo>
                          <a:lnTo>
                            <a:pt x="692" y="429"/>
                          </a:lnTo>
                          <a:lnTo>
                            <a:pt x="695" y="399"/>
                          </a:lnTo>
                          <a:lnTo>
                            <a:pt x="697" y="384"/>
                          </a:lnTo>
                          <a:lnTo>
                            <a:pt x="698" y="369"/>
                          </a:lnTo>
                          <a:lnTo>
                            <a:pt x="698" y="369"/>
                          </a:lnTo>
                          <a:lnTo>
                            <a:pt x="697" y="352"/>
                          </a:lnTo>
                          <a:lnTo>
                            <a:pt x="695" y="335"/>
                          </a:lnTo>
                          <a:lnTo>
                            <a:pt x="693" y="319"/>
                          </a:lnTo>
                          <a:lnTo>
                            <a:pt x="691" y="303"/>
                          </a:lnTo>
                          <a:lnTo>
                            <a:pt x="687" y="286"/>
                          </a:lnTo>
                          <a:lnTo>
                            <a:pt x="683" y="271"/>
                          </a:lnTo>
                          <a:lnTo>
                            <a:pt x="677" y="256"/>
                          </a:lnTo>
                          <a:lnTo>
                            <a:pt x="671" y="241"/>
                          </a:lnTo>
                          <a:lnTo>
                            <a:pt x="664" y="226"/>
                          </a:lnTo>
                          <a:lnTo>
                            <a:pt x="657" y="213"/>
                          </a:lnTo>
                          <a:lnTo>
                            <a:pt x="649" y="199"/>
                          </a:lnTo>
                          <a:lnTo>
                            <a:pt x="641" y="185"/>
                          </a:lnTo>
                          <a:lnTo>
                            <a:pt x="632" y="172"/>
                          </a:lnTo>
                          <a:lnTo>
                            <a:pt x="621" y="159"/>
                          </a:lnTo>
                          <a:lnTo>
                            <a:pt x="612" y="148"/>
                          </a:lnTo>
                          <a:lnTo>
                            <a:pt x="601" y="136"/>
                          </a:lnTo>
                          <a:lnTo>
                            <a:pt x="589" y="126"/>
                          </a:lnTo>
                          <a:lnTo>
                            <a:pt x="578" y="116"/>
                          </a:lnTo>
                          <a:lnTo>
                            <a:pt x="565" y="105"/>
                          </a:lnTo>
                          <a:lnTo>
                            <a:pt x="552" y="96"/>
                          </a:lnTo>
                          <a:lnTo>
                            <a:pt x="538" y="88"/>
                          </a:lnTo>
                          <a:lnTo>
                            <a:pt x="526" y="80"/>
                          </a:lnTo>
                          <a:lnTo>
                            <a:pt x="511" y="73"/>
                          </a:lnTo>
                          <a:lnTo>
                            <a:pt x="497" y="66"/>
                          </a:lnTo>
                          <a:lnTo>
                            <a:pt x="482" y="60"/>
                          </a:lnTo>
                          <a:lnTo>
                            <a:pt x="467" y="55"/>
                          </a:lnTo>
                          <a:lnTo>
                            <a:pt x="451" y="51"/>
                          </a:lnTo>
                          <a:lnTo>
                            <a:pt x="434" y="47"/>
                          </a:lnTo>
                          <a:lnTo>
                            <a:pt x="418" y="44"/>
                          </a:lnTo>
                          <a:lnTo>
                            <a:pt x="402" y="42"/>
                          </a:lnTo>
                          <a:lnTo>
                            <a:pt x="386" y="40"/>
                          </a:lnTo>
                          <a:lnTo>
                            <a:pt x="369" y="40"/>
                          </a:lnTo>
                          <a:lnTo>
                            <a:pt x="369" y="4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grpSp>
          <p:sp>
            <p:nvSpPr>
              <p:cNvPr id="746" name="Freeform 90">
                <a:extLst>
                  <a:ext uri="{FF2B5EF4-FFF2-40B4-BE49-F238E27FC236}">
                    <a16:creationId xmlns:a16="http://schemas.microsoft.com/office/drawing/2014/main" id="{F91F93EA-CAF7-40B2-BC43-038300F5C8F5}"/>
                  </a:ext>
                </a:extLst>
              </p:cNvPr>
              <p:cNvSpPr/>
              <p:nvPr/>
            </p:nvSpPr>
            <p:spPr>
              <a:xfrm>
                <a:off x="9409057" y="2979429"/>
                <a:ext cx="218258" cy="133001"/>
              </a:xfrm>
              <a:custGeom>
                <a:avLst/>
                <a:gdLst/>
                <a:ahLst/>
                <a:cxnLst/>
                <a:rect l="l" t="t" r="r" b="b"/>
                <a:pathLst>
                  <a:path w="228600" h="139303">
                    <a:moveTo>
                      <a:pt x="7144" y="10269"/>
                    </a:moveTo>
                    <a:lnTo>
                      <a:pt x="7144" y="132159"/>
                    </a:lnTo>
                    <a:lnTo>
                      <a:pt x="221456" y="132159"/>
                    </a:lnTo>
                    <a:lnTo>
                      <a:pt x="221456" y="10269"/>
                    </a:lnTo>
                    <a:lnTo>
                      <a:pt x="114300" y="79474"/>
                    </a:lnTo>
                    <a:close/>
                    <a:moveTo>
                      <a:pt x="15627" y="7143"/>
                    </a:moveTo>
                    <a:lnTo>
                      <a:pt x="114300" y="70544"/>
                    </a:lnTo>
                    <a:lnTo>
                      <a:pt x="212973" y="7143"/>
                    </a:lnTo>
                    <a:close/>
                    <a:moveTo>
                      <a:pt x="0" y="0"/>
                    </a:moveTo>
                    <a:lnTo>
                      <a:pt x="228600" y="0"/>
                    </a:lnTo>
                    <a:lnTo>
                      <a:pt x="228600" y="139303"/>
                    </a:lnTo>
                    <a:lnTo>
                      <a:pt x="0" y="139303"/>
                    </a:ln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747" name="Freeform 66">
                <a:extLst>
                  <a:ext uri="{FF2B5EF4-FFF2-40B4-BE49-F238E27FC236}">
                    <a16:creationId xmlns:a16="http://schemas.microsoft.com/office/drawing/2014/main" id="{50F32CDB-A21B-46C4-890A-A0A7A4421F76}"/>
                  </a:ext>
                </a:extLst>
              </p:cNvPr>
              <p:cNvSpPr/>
              <p:nvPr/>
            </p:nvSpPr>
            <p:spPr>
              <a:xfrm>
                <a:off x="9409057" y="3161448"/>
                <a:ext cx="218258" cy="156872"/>
              </a:xfrm>
              <a:custGeom>
                <a:avLst/>
                <a:gdLst/>
                <a:ahLst/>
                <a:cxnLst/>
                <a:rect l="l" t="t" r="r" b="b"/>
                <a:pathLst>
                  <a:path w="228600" h="164306">
                    <a:moveTo>
                      <a:pt x="7144" y="7144"/>
                    </a:moveTo>
                    <a:lnTo>
                      <a:pt x="7144" y="157163"/>
                    </a:lnTo>
                    <a:lnTo>
                      <a:pt x="221456" y="157163"/>
                    </a:lnTo>
                    <a:lnTo>
                      <a:pt x="221456" y="35719"/>
                    </a:lnTo>
                    <a:lnTo>
                      <a:pt x="105817" y="35719"/>
                    </a:lnTo>
                    <a:lnTo>
                      <a:pt x="77242" y="7144"/>
                    </a:lnTo>
                    <a:close/>
                    <a:moveTo>
                      <a:pt x="0" y="0"/>
                    </a:moveTo>
                    <a:lnTo>
                      <a:pt x="79921" y="0"/>
                    </a:lnTo>
                    <a:lnTo>
                      <a:pt x="108496" y="28575"/>
                    </a:lnTo>
                    <a:lnTo>
                      <a:pt x="228600" y="28575"/>
                    </a:lnTo>
                    <a:lnTo>
                      <a:pt x="228600" y="164306"/>
                    </a:lnTo>
                    <a:lnTo>
                      <a:pt x="0" y="164306"/>
                    </a:ln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751" name="Freeform 90">
                <a:extLst>
                  <a:ext uri="{FF2B5EF4-FFF2-40B4-BE49-F238E27FC236}">
                    <a16:creationId xmlns:a16="http://schemas.microsoft.com/office/drawing/2014/main" id="{144B6F84-41A7-4722-A916-AFD4B889E4C1}"/>
                  </a:ext>
                </a:extLst>
              </p:cNvPr>
              <p:cNvSpPr/>
              <p:nvPr/>
            </p:nvSpPr>
            <p:spPr>
              <a:xfrm>
                <a:off x="9709425" y="3189596"/>
                <a:ext cx="218258" cy="133001"/>
              </a:xfrm>
              <a:custGeom>
                <a:avLst/>
                <a:gdLst/>
                <a:ahLst/>
                <a:cxnLst/>
                <a:rect l="l" t="t" r="r" b="b"/>
                <a:pathLst>
                  <a:path w="228600" h="139303">
                    <a:moveTo>
                      <a:pt x="7144" y="10269"/>
                    </a:moveTo>
                    <a:lnTo>
                      <a:pt x="7144" y="132159"/>
                    </a:lnTo>
                    <a:lnTo>
                      <a:pt x="221456" y="132159"/>
                    </a:lnTo>
                    <a:lnTo>
                      <a:pt x="221456" y="10269"/>
                    </a:lnTo>
                    <a:lnTo>
                      <a:pt x="114300" y="79474"/>
                    </a:lnTo>
                    <a:close/>
                    <a:moveTo>
                      <a:pt x="15627" y="7143"/>
                    </a:moveTo>
                    <a:lnTo>
                      <a:pt x="114300" y="70544"/>
                    </a:lnTo>
                    <a:lnTo>
                      <a:pt x="212973" y="7143"/>
                    </a:lnTo>
                    <a:close/>
                    <a:moveTo>
                      <a:pt x="0" y="0"/>
                    </a:moveTo>
                    <a:lnTo>
                      <a:pt x="228600" y="0"/>
                    </a:lnTo>
                    <a:lnTo>
                      <a:pt x="228600" y="139303"/>
                    </a:lnTo>
                    <a:lnTo>
                      <a:pt x="0" y="139303"/>
                    </a:ln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757" name="Freeform 66">
                <a:extLst>
                  <a:ext uri="{FF2B5EF4-FFF2-40B4-BE49-F238E27FC236}">
                    <a16:creationId xmlns:a16="http://schemas.microsoft.com/office/drawing/2014/main" id="{883E9643-C9E1-4680-8BEF-874861E82EAD}"/>
                  </a:ext>
                </a:extLst>
              </p:cNvPr>
              <p:cNvSpPr/>
              <p:nvPr/>
            </p:nvSpPr>
            <p:spPr>
              <a:xfrm>
                <a:off x="9709425" y="3401327"/>
                <a:ext cx="218258" cy="156872"/>
              </a:xfrm>
              <a:custGeom>
                <a:avLst/>
                <a:gdLst/>
                <a:ahLst/>
                <a:cxnLst/>
                <a:rect l="l" t="t" r="r" b="b"/>
                <a:pathLst>
                  <a:path w="228600" h="164306">
                    <a:moveTo>
                      <a:pt x="7144" y="7144"/>
                    </a:moveTo>
                    <a:lnTo>
                      <a:pt x="7144" y="157163"/>
                    </a:lnTo>
                    <a:lnTo>
                      <a:pt x="221456" y="157163"/>
                    </a:lnTo>
                    <a:lnTo>
                      <a:pt x="221456" y="35719"/>
                    </a:lnTo>
                    <a:lnTo>
                      <a:pt x="105817" y="35719"/>
                    </a:lnTo>
                    <a:lnTo>
                      <a:pt x="77242" y="7144"/>
                    </a:lnTo>
                    <a:close/>
                    <a:moveTo>
                      <a:pt x="0" y="0"/>
                    </a:moveTo>
                    <a:lnTo>
                      <a:pt x="79921" y="0"/>
                    </a:lnTo>
                    <a:lnTo>
                      <a:pt x="108496" y="28575"/>
                    </a:lnTo>
                    <a:lnTo>
                      <a:pt x="228600" y="28575"/>
                    </a:lnTo>
                    <a:lnTo>
                      <a:pt x="228600" y="164306"/>
                    </a:lnTo>
                    <a:lnTo>
                      <a:pt x="0" y="164306"/>
                    </a:ln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758" name="Freeform 90">
                <a:extLst>
                  <a:ext uri="{FF2B5EF4-FFF2-40B4-BE49-F238E27FC236}">
                    <a16:creationId xmlns:a16="http://schemas.microsoft.com/office/drawing/2014/main" id="{62D12859-AB5F-4E11-B396-0D8610E0567B}"/>
                  </a:ext>
                </a:extLst>
              </p:cNvPr>
              <p:cNvSpPr/>
              <p:nvPr/>
            </p:nvSpPr>
            <p:spPr>
              <a:xfrm>
                <a:off x="9999329" y="2944040"/>
                <a:ext cx="218258" cy="133001"/>
              </a:xfrm>
              <a:custGeom>
                <a:avLst/>
                <a:gdLst/>
                <a:ahLst/>
                <a:cxnLst/>
                <a:rect l="l" t="t" r="r" b="b"/>
                <a:pathLst>
                  <a:path w="228600" h="139303">
                    <a:moveTo>
                      <a:pt x="7144" y="10269"/>
                    </a:moveTo>
                    <a:lnTo>
                      <a:pt x="7144" y="132159"/>
                    </a:lnTo>
                    <a:lnTo>
                      <a:pt x="221456" y="132159"/>
                    </a:lnTo>
                    <a:lnTo>
                      <a:pt x="221456" y="10269"/>
                    </a:lnTo>
                    <a:lnTo>
                      <a:pt x="114300" y="79474"/>
                    </a:lnTo>
                    <a:close/>
                    <a:moveTo>
                      <a:pt x="15627" y="7143"/>
                    </a:moveTo>
                    <a:lnTo>
                      <a:pt x="114300" y="70544"/>
                    </a:lnTo>
                    <a:lnTo>
                      <a:pt x="212973" y="7143"/>
                    </a:lnTo>
                    <a:close/>
                    <a:moveTo>
                      <a:pt x="0" y="0"/>
                    </a:moveTo>
                    <a:lnTo>
                      <a:pt x="228600" y="0"/>
                    </a:lnTo>
                    <a:lnTo>
                      <a:pt x="228600" y="139303"/>
                    </a:lnTo>
                    <a:lnTo>
                      <a:pt x="0" y="139303"/>
                    </a:ln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759" name="Freeform 66">
                <a:extLst>
                  <a:ext uri="{FF2B5EF4-FFF2-40B4-BE49-F238E27FC236}">
                    <a16:creationId xmlns:a16="http://schemas.microsoft.com/office/drawing/2014/main" id="{DA5DEC22-6526-470A-82A9-63BE4255988A}"/>
                  </a:ext>
                </a:extLst>
              </p:cNvPr>
              <p:cNvSpPr/>
              <p:nvPr/>
            </p:nvSpPr>
            <p:spPr>
              <a:xfrm>
                <a:off x="9709425" y="2966634"/>
                <a:ext cx="218258" cy="156872"/>
              </a:xfrm>
              <a:custGeom>
                <a:avLst/>
                <a:gdLst/>
                <a:ahLst/>
                <a:cxnLst/>
                <a:rect l="l" t="t" r="r" b="b"/>
                <a:pathLst>
                  <a:path w="228600" h="164306">
                    <a:moveTo>
                      <a:pt x="7144" y="7144"/>
                    </a:moveTo>
                    <a:lnTo>
                      <a:pt x="7144" y="157163"/>
                    </a:lnTo>
                    <a:lnTo>
                      <a:pt x="221456" y="157163"/>
                    </a:lnTo>
                    <a:lnTo>
                      <a:pt x="221456" y="35719"/>
                    </a:lnTo>
                    <a:lnTo>
                      <a:pt x="105817" y="35719"/>
                    </a:lnTo>
                    <a:lnTo>
                      <a:pt x="77242" y="7144"/>
                    </a:lnTo>
                    <a:close/>
                    <a:moveTo>
                      <a:pt x="0" y="0"/>
                    </a:moveTo>
                    <a:lnTo>
                      <a:pt x="79921" y="0"/>
                    </a:lnTo>
                    <a:lnTo>
                      <a:pt x="108496" y="28575"/>
                    </a:lnTo>
                    <a:lnTo>
                      <a:pt x="228600" y="28575"/>
                    </a:lnTo>
                    <a:lnTo>
                      <a:pt x="228600" y="164306"/>
                    </a:lnTo>
                    <a:lnTo>
                      <a:pt x="0" y="164306"/>
                    </a:ln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nvGrpSpPr>
              <p:cNvPr id="760" name="Group 759">
                <a:extLst>
                  <a:ext uri="{FF2B5EF4-FFF2-40B4-BE49-F238E27FC236}">
                    <a16:creationId xmlns:a16="http://schemas.microsoft.com/office/drawing/2014/main" id="{908C7234-03D6-4BB0-A46F-05AFA9CD8430}"/>
                  </a:ext>
                </a:extLst>
              </p:cNvPr>
              <p:cNvGrpSpPr/>
              <p:nvPr/>
            </p:nvGrpSpPr>
            <p:grpSpPr>
              <a:xfrm>
                <a:off x="10026725" y="3357929"/>
                <a:ext cx="163466" cy="219983"/>
                <a:chOff x="1088967" y="4414853"/>
                <a:chExt cx="872886" cy="1174675"/>
              </a:xfrm>
            </p:grpSpPr>
            <p:sp>
              <p:nvSpPr>
                <p:cNvPr id="1004" name="Freeform 12">
                  <a:extLst>
                    <a:ext uri="{FF2B5EF4-FFF2-40B4-BE49-F238E27FC236}">
                      <a16:creationId xmlns:a16="http://schemas.microsoft.com/office/drawing/2014/main" id="{E8AEC39F-9B69-4A12-89FC-C74E2A6CCF56}"/>
                    </a:ext>
                  </a:extLst>
                </p:cNvPr>
                <p:cNvSpPr>
                  <a:spLocks/>
                </p:cNvSpPr>
                <p:nvPr/>
              </p:nvSpPr>
              <p:spPr bwMode="auto">
                <a:xfrm rot="10800000">
                  <a:off x="1088967" y="4414853"/>
                  <a:ext cx="872886" cy="1174675"/>
                </a:xfrm>
                <a:custGeom>
                  <a:avLst/>
                  <a:gdLst>
                    <a:gd name="T0" fmla="*/ 0 w 1666"/>
                    <a:gd name="T1" fmla="*/ 657 h 2242"/>
                    <a:gd name="T2" fmla="*/ 0 w 1666"/>
                    <a:gd name="T3" fmla="*/ 72 h 2242"/>
                    <a:gd name="T4" fmla="*/ 0 w 1666"/>
                    <a:gd name="T5" fmla="*/ 72 h 2242"/>
                    <a:gd name="T6" fmla="*/ 2 w 1666"/>
                    <a:gd name="T7" fmla="*/ 58 h 2242"/>
                    <a:gd name="T8" fmla="*/ 6 w 1666"/>
                    <a:gd name="T9" fmla="*/ 44 h 2242"/>
                    <a:gd name="T10" fmla="*/ 12 w 1666"/>
                    <a:gd name="T11" fmla="*/ 32 h 2242"/>
                    <a:gd name="T12" fmla="*/ 22 w 1666"/>
                    <a:gd name="T13" fmla="*/ 22 h 2242"/>
                    <a:gd name="T14" fmla="*/ 32 w 1666"/>
                    <a:gd name="T15" fmla="*/ 12 h 2242"/>
                    <a:gd name="T16" fmla="*/ 44 w 1666"/>
                    <a:gd name="T17" fmla="*/ 6 h 2242"/>
                    <a:gd name="T18" fmla="*/ 58 w 1666"/>
                    <a:gd name="T19" fmla="*/ 2 h 2242"/>
                    <a:gd name="T20" fmla="*/ 74 w 1666"/>
                    <a:gd name="T21" fmla="*/ 0 h 2242"/>
                    <a:gd name="T22" fmla="*/ 1594 w 1666"/>
                    <a:gd name="T23" fmla="*/ 0 h 2242"/>
                    <a:gd name="T24" fmla="*/ 1594 w 1666"/>
                    <a:gd name="T25" fmla="*/ 0 h 2242"/>
                    <a:gd name="T26" fmla="*/ 1608 w 1666"/>
                    <a:gd name="T27" fmla="*/ 2 h 2242"/>
                    <a:gd name="T28" fmla="*/ 1622 w 1666"/>
                    <a:gd name="T29" fmla="*/ 6 h 2242"/>
                    <a:gd name="T30" fmla="*/ 1634 w 1666"/>
                    <a:gd name="T31" fmla="*/ 12 h 2242"/>
                    <a:gd name="T32" fmla="*/ 1644 w 1666"/>
                    <a:gd name="T33" fmla="*/ 22 h 2242"/>
                    <a:gd name="T34" fmla="*/ 1654 w 1666"/>
                    <a:gd name="T35" fmla="*/ 32 h 2242"/>
                    <a:gd name="T36" fmla="*/ 1660 w 1666"/>
                    <a:gd name="T37" fmla="*/ 44 h 2242"/>
                    <a:gd name="T38" fmla="*/ 1664 w 1666"/>
                    <a:gd name="T39" fmla="*/ 58 h 2242"/>
                    <a:gd name="T40" fmla="*/ 1666 w 1666"/>
                    <a:gd name="T41" fmla="*/ 72 h 2242"/>
                    <a:gd name="T42" fmla="*/ 1666 w 1666"/>
                    <a:gd name="T43" fmla="*/ 1808 h 2242"/>
                    <a:gd name="T44" fmla="*/ 1232 w 1666"/>
                    <a:gd name="T45" fmla="*/ 2242 h 2242"/>
                    <a:gd name="T46" fmla="*/ 74 w 1666"/>
                    <a:gd name="T47" fmla="*/ 2242 h 2242"/>
                    <a:gd name="T48" fmla="*/ 74 w 1666"/>
                    <a:gd name="T49" fmla="*/ 2242 h 2242"/>
                    <a:gd name="T50" fmla="*/ 58 w 1666"/>
                    <a:gd name="T51" fmla="*/ 2240 h 2242"/>
                    <a:gd name="T52" fmla="*/ 44 w 1666"/>
                    <a:gd name="T53" fmla="*/ 2236 h 2242"/>
                    <a:gd name="T54" fmla="*/ 32 w 1666"/>
                    <a:gd name="T55" fmla="*/ 2230 h 2242"/>
                    <a:gd name="T56" fmla="*/ 22 w 1666"/>
                    <a:gd name="T57" fmla="*/ 2222 h 2242"/>
                    <a:gd name="T58" fmla="*/ 12 w 1666"/>
                    <a:gd name="T59" fmla="*/ 2210 h 2242"/>
                    <a:gd name="T60" fmla="*/ 6 w 1666"/>
                    <a:gd name="T61" fmla="*/ 2198 h 2242"/>
                    <a:gd name="T62" fmla="*/ 2 w 1666"/>
                    <a:gd name="T63" fmla="*/ 2184 h 2242"/>
                    <a:gd name="T64" fmla="*/ 0 w 1666"/>
                    <a:gd name="T65" fmla="*/ 2170 h 2242"/>
                    <a:gd name="T66" fmla="*/ 0 w 1666"/>
                    <a:gd name="T67" fmla="*/ 649 h 2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66" h="2242">
                      <a:moveTo>
                        <a:pt x="0" y="657"/>
                      </a:moveTo>
                      <a:lnTo>
                        <a:pt x="0" y="72"/>
                      </a:lnTo>
                      <a:lnTo>
                        <a:pt x="0" y="72"/>
                      </a:lnTo>
                      <a:lnTo>
                        <a:pt x="2" y="58"/>
                      </a:lnTo>
                      <a:lnTo>
                        <a:pt x="6" y="44"/>
                      </a:lnTo>
                      <a:lnTo>
                        <a:pt x="12" y="32"/>
                      </a:lnTo>
                      <a:lnTo>
                        <a:pt x="22" y="22"/>
                      </a:lnTo>
                      <a:lnTo>
                        <a:pt x="32" y="12"/>
                      </a:lnTo>
                      <a:lnTo>
                        <a:pt x="44" y="6"/>
                      </a:lnTo>
                      <a:lnTo>
                        <a:pt x="58" y="2"/>
                      </a:lnTo>
                      <a:lnTo>
                        <a:pt x="74" y="0"/>
                      </a:lnTo>
                      <a:lnTo>
                        <a:pt x="1594" y="0"/>
                      </a:lnTo>
                      <a:lnTo>
                        <a:pt x="1594" y="0"/>
                      </a:lnTo>
                      <a:lnTo>
                        <a:pt x="1608" y="2"/>
                      </a:lnTo>
                      <a:lnTo>
                        <a:pt x="1622" y="6"/>
                      </a:lnTo>
                      <a:lnTo>
                        <a:pt x="1634" y="12"/>
                      </a:lnTo>
                      <a:lnTo>
                        <a:pt x="1644" y="22"/>
                      </a:lnTo>
                      <a:lnTo>
                        <a:pt x="1654" y="32"/>
                      </a:lnTo>
                      <a:lnTo>
                        <a:pt x="1660" y="44"/>
                      </a:lnTo>
                      <a:lnTo>
                        <a:pt x="1664" y="58"/>
                      </a:lnTo>
                      <a:lnTo>
                        <a:pt x="1666" y="72"/>
                      </a:lnTo>
                      <a:lnTo>
                        <a:pt x="1666" y="1808"/>
                      </a:lnTo>
                      <a:lnTo>
                        <a:pt x="1232" y="2242"/>
                      </a:lnTo>
                      <a:lnTo>
                        <a:pt x="74" y="2242"/>
                      </a:lnTo>
                      <a:lnTo>
                        <a:pt x="74" y="2242"/>
                      </a:lnTo>
                      <a:lnTo>
                        <a:pt x="58" y="2240"/>
                      </a:lnTo>
                      <a:lnTo>
                        <a:pt x="44" y="2236"/>
                      </a:lnTo>
                      <a:lnTo>
                        <a:pt x="32" y="2230"/>
                      </a:lnTo>
                      <a:lnTo>
                        <a:pt x="22" y="2222"/>
                      </a:lnTo>
                      <a:lnTo>
                        <a:pt x="12" y="2210"/>
                      </a:lnTo>
                      <a:lnTo>
                        <a:pt x="6" y="2198"/>
                      </a:lnTo>
                      <a:lnTo>
                        <a:pt x="2" y="2184"/>
                      </a:lnTo>
                      <a:lnTo>
                        <a:pt x="0" y="2170"/>
                      </a:lnTo>
                      <a:lnTo>
                        <a:pt x="0" y="649"/>
                      </a:lnTo>
                    </a:path>
                  </a:pathLst>
                </a:custGeom>
                <a:noFill/>
                <a:ln w="7620">
                  <a:solidFill>
                    <a:schemeClr val="accent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05" name="Freeform 13">
                  <a:extLst>
                    <a:ext uri="{FF2B5EF4-FFF2-40B4-BE49-F238E27FC236}">
                      <a16:creationId xmlns:a16="http://schemas.microsoft.com/office/drawing/2014/main" id="{A553EF17-13F0-425E-9B4F-E3C6E3EE41D7}"/>
                    </a:ext>
                  </a:extLst>
                </p:cNvPr>
                <p:cNvSpPr>
                  <a:spLocks/>
                </p:cNvSpPr>
                <p:nvPr/>
              </p:nvSpPr>
              <p:spPr bwMode="auto">
                <a:xfrm rot="10800000">
                  <a:off x="1130883" y="4414853"/>
                  <a:ext cx="227390" cy="227390"/>
                </a:xfrm>
                <a:custGeom>
                  <a:avLst/>
                  <a:gdLst>
                    <a:gd name="T0" fmla="*/ 0 w 434"/>
                    <a:gd name="T1" fmla="*/ 434 h 434"/>
                    <a:gd name="T2" fmla="*/ 0 w 434"/>
                    <a:gd name="T3" fmla="*/ 72 h 434"/>
                    <a:gd name="T4" fmla="*/ 0 w 434"/>
                    <a:gd name="T5" fmla="*/ 72 h 434"/>
                    <a:gd name="T6" fmla="*/ 2 w 434"/>
                    <a:gd name="T7" fmla="*/ 58 h 434"/>
                    <a:gd name="T8" fmla="*/ 6 w 434"/>
                    <a:gd name="T9" fmla="*/ 44 h 434"/>
                    <a:gd name="T10" fmla="*/ 12 w 434"/>
                    <a:gd name="T11" fmla="*/ 32 h 434"/>
                    <a:gd name="T12" fmla="*/ 22 w 434"/>
                    <a:gd name="T13" fmla="*/ 22 h 434"/>
                    <a:gd name="T14" fmla="*/ 32 w 434"/>
                    <a:gd name="T15" fmla="*/ 12 h 434"/>
                    <a:gd name="T16" fmla="*/ 44 w 434"/>
                    <a:gd name="T17" fmla="*/ 6 h 434"/>
                    <a:gd name="T18" fmla="*/ 58 w 434"/>
                    <a:gd name="T19" fmla="*/ 2 h 434"/>
                    <a:gd name="T20" fmla="*/ 72 w 434"/>
                    <a:gd name="T21" fmla="*/ 0 h 434"/>
                    <a:gd name="T22" fmla="*/ 434 w 434"/>
                    <a:gd name="T23" fmla="*/ 0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4" h="434">
                      <a:moveTo>
                        <a:pt x="0" y="434"/>
                      </a:moveTo>
                      <a:lnTo>
                        <a:pt x="0" y="72"/>
                      </a:lnTo>
                      <a:lnTo>
                        <a:pt x="0" y="72"/>
                      </a:lnTo>
                      <a:lnTo>
                        <a:pt x="2" y="58"/>
                      </a:lnTo>
                      <a:lnTo>
                        <a:pt x="6" y="44"/>
                      </a:lnTo>
                      <a:lnTo>
                        <a:pt x="12" y="32"/>
                      </a:lnTo>
                      <a:lnTo>
                        <a:pt x="22" y="22"/>
                      </a:lnTo>
                      <a:lnTo>
                        <a:pt x="32" y="12"/>
                      </a:lnTo>
                      <a:lnTo>
                        <a:pt x="44" y="6"/>
                      </a:lnTo>
                      <a:lnTo>
                        <a:pt x="58" y="2"/>
                      </a:lnTo>
                      <a:lnTo>
                        <a:pt x="72" y="0"/>
                      </a:lnTo>
                      <a:lnTo>
                        <a:pt x="434" y="0"/>
                      </a:lnTo>
                    </a:path>
                  </a:pathLst>
                </a:custGeom>
                <a:noFill/>
                <a:ln w="7620">
                  <a:solidFill>
                    <a:schemeClr val="accent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06" name="Line 17">
                  <a:extLst>
                    <a:ext uri="{FF2B5EF4-FFF2-40B4-BE49-F238E27FC236}">
                      <a16:creationId xmlns:a16="http://schemas.microsoft.com/office/drawing/2014/main" id="{A9C86223-E8E8-4AF6-95D4-348E4B3ACD6A}"/>
                    </a:ext>
                  </a:extLst>
                </p:cNvPr>
                <p:cNvSpPr>
                  <a:spLocks noChangeShapeType="1"/>
                </p:cNvSpPr>
                <p:nvPr/>
              </p:nvSpPr>
              <p:spPr bwMode="auto">
                <a:xfrm rot="10800000" flipH="1">
                  <a:off x="1285969" y="5094446"/>
                  <a:ext cx="478882" cy="0"/>
                </a:xfrm>
                <a:prstGeom prst="line">
                  <a:avLst/>
                </a:prstGeom>
                <a:noFill/>
                <a:ln w="7620">
                  <a:solidFill>
                    <a:schemeClr val="accent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07" name="Line 18">
                  <a:extLst>
                    <a:ext uri="{FF2B5EF4-FFF2-40B4-BE49-F238E27FC236}">
                      <a16:creationId xmlns:a16="http://schemas.microsoft.com/office/drawing/2014/main" id="{48174E90-C482-4787-ABB2-A0FEE0B2F1FC}"/>
                    </a:ext>
                  </a:extLst>
                </p:cNvPr>
                <p:cNvSpPr>
                  <a:spLocks noChangeShapeType="1"/>
                </p:cNvSpPr>
                <p:nvPr/>
              </p:nvSpPr>
              <p:spPr bwMode="auto">
                <a:xfrm rot="10800000" flipH="1">
                  <a:off x="1285969" y="4981610"/>
                  <a:ext cx="478882" cy="0"/>
                </a:xfrm>
                <a:prstGeom prst="line">
                  <a:avLst/>
                </a:prstGeom>
                <a:noFill/>
                <a:ln w="7620">
                  <a:solidFill>
                    <a:schemeClr val="accent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08" name="Line 19">
                  <a:extLst>
                    <a:ext uri="{FF2B5EF4-FFF2-40B4-BE49-F238E27FC236}">
                      <a16:creationId xmlns:a16="http://schemas.microsoft.com/office/drawing/2014/main" id="{FF842695-4D3E-4C26-B2F6-742C2ED51B06}"/>
                    </a:ext>
                  </a:extLst>
                </p:cNvPr>
                <p:cNvSpPr>
                  <a:spLocks noChangeShapeType="1"/>
                </p:cNvSpPr>
                <p:nvPr/>
              </p:nvSpPr>
              <p:spPr bwMode="auto">
                <a:xfrm rot="10800000" flipH="1">
                  <a:off x="1285969" y="4868774"/>
                  <a:ext cx="478882" cy="0"/>
                </a:xfrm>
                <a:prstGeom prst="line">
                  <a:avLst/>
                </a:prstGeom>
                <a:noFill/>
                <a:ln w="7620">
                  <a:solidFill>
                    <a:schemeClr val="accent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09" name="Line 20">
                  <a:extLst>
                    <a:ext uri="{FF2B5EF4-FFF2-40B4-BE49-F238E27FC236}">
                      <a16:creationId xmlns:a16="http://schemas.microsoft.com/office/drawing/2014/main" id="{5F681C26-EC8D-4863-9F1D-8DBA46C1BEFE}"/>
                    </a:ext>
                  </a:extLst>
                </p:cNvPr>
                <p:cNvSpPr>
                  <a:spLocks noChangeShapeType="1"/>
                </p:cNvSpPr>
                <p:nvPr/>
              </p:nvSpPr>
              <p:spPr bwMode="auto">
                <a:xfrm rot="10800000" flipH="1">
                  <a:off x="1285969" y="4755938"/>
                  <a:ext cx="478882" cy="0"/>
                </a:xfrm>
                <a:prstGeom prst="line">
                  <a:avLst/>
                </a:prstGeom>
                <a:noFill/>
                <a:ln w="7620">
                  <a:solidFill>
                    <a:schemeClr val="accent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10" name="Line 17">
                  <a:extLst>
                    <a:ext uri="{FF2B5EF4-FFF2-40B4-BE49-F238E27FC236}">
                      <a16:creationId xmlns:a16="http://schemas.microsoft.com/office/drawing/2014/main" id="{4117CC34-1090-43B3-91FA-4C79BFCDD604}"/>
                    </a:ext>
                  </a:extLst>
                </p:cNvPr>
                <p:cNvSpPr>
                  <a:spLocks noChangeShapeType="1"/>
                </p:cNvSpPr>
                <p:nvPr/>
              </p:nvSpPr>
              <p:spPr bwMode="auto">
                <a:xfrm rot="10800000" flipH="1">
                  <a:off x="1285969" y="5207282"/>
                  <a:ext cx="478882" cy="0"/>
                </a:xfrm>
                <a:prstGeom prst="line">
                  <a:avLst/>
                </a:prstGeom>
                <a:noFill/>
                <a:ln w="7620">
                  <a:solidFill>
                    <a:schemeClr val="accent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11" name="Line 17">
                  <a:extLst>
                    <a:ext uri="{FF2B5EF4-FFF2-40B4-BE49-F238E27FC236}">
                      <a16:creationId xmlns:a16="http://schemas.microsoft.com/office/drawing/2014/main" id="{8C1FBE06-5BCD-487B-821F-6713AC148E47}"/>
                    </a:ext>
                  </a:extLst>
                </p:cNvPr>
                <p:cNvSpPr>
                  <a:spLocks noChangeShapeType="1"/>
                </p:cNvSpPr>
                <p:nvPr/>
              </p:nvSpPr>
              <p:spPr bwMode="auto">
                <a:xfrm rot="10800000" flipH="1">
                  <a:off x="1277592" y="5320120"/>
                  <a:ext cx="478882" cy="0"/>
                </a:xfrm>
                <a:prstGeom prst="line">
                  <a:avLst/>
                </a:prstGeom>
                <a:noFill/>
                <a:ln w="7620">
                  <a:solidFill>
                    <a:schemeClr val="accent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761" name="Group 760">
                <a:extLst>
                  <a:ext uri="{FF2B5EF4-FFF2-40B4-BE49-F238E27FC236}">
                    <a16:creationId xmlns:a16="http://schemas.microsoft.com/office/drawing/2014/main" id="{328B0D2F-DE23-4712-B247-AF7EC0374AEA}"/>
                  </a:ext>
                </a:extLst>
              </p:cNvPr>
              <p:cNvGrpSpPr/>
              <p:nvPr/>
            </p:nvGrpSpPr>
            <p:grpSpPr>
              <a:xfrm>
                <a:off x="9436453" y="2665752"/>
                <a:ext cx="163466" cy="219983"/>
                <a:chOff x="1088967" y="4414853"/>
                <a:chExt cx="872886" cy="1174675"/>
              </a:xfrm>
            </p:grpSpPr>
            <p:sp>
              <p:nvSpPr>
                <p:cNvPr id="934" name="Freeform 12">
                  <a:extLst>
                    <a:ext uri="{FF2B5EF4-FFF2-40B4-BE49-F238E27FC236}">
                      <a16:creationId xmlns:a16="http://schemas.microsoft.com/office/drawing/2014/main" id="{A328EB2B-A2CA-45D7-9F31-97D25E7109A8}"/>
                    </a:ext>
                  </a:extLst>
                </p:cNvPr>
                <p:cNvSpPr>
                  <a:spLocks/>
                </p:cNvSpPr>
                <p:nvPr/>
              </p:nvSpPr>
              <p:spPr bwMode="auto">
                <a:xfrm rot="10800000">
                  <a:off x="1088967" y="4414853"/>
                  <a:ext cx="872886" cy="1174675"/>
                </a:xfrm>
                <a:custGeom>
                  <a:avLst/>
                  <a:gdLst>
                    <a:gd name="T0" fmla="*/ 0 w 1666"/>
                    <a:gd name="T1" fmla="*/ 657 h 2242"/>
                    <a:gd name="T2" fmla="*/ 0 w 1666"/>
                    <a:gd name="T3" fmla="*/ 72 h 2242"/>
                    <a:gd name="T4" fmla="*/ 0 w 1666"/>
                    <a:gd name="T5" fmla="*/ 72 h 2242"/>
                    <a:gd name="T6" fmla="*/ 2 w 1666"/>
                    <a:gd name="T7" fmla="*/ 58 h 2242"/>
                    <a:gd name="T8" fmla="*/ 6 w 1666"/>
                    <a:gd name="T9" fmla="*/ 44 h 2242"/>
                    <a:gd name="T10" fmla="*/ 12 w 1666"/>
                    <a:gd name="T11" fmla="*/ 32 h 2242"/>
                    <a:gd name="T12" fmla="*/ 22 w 1666"/>
                    <a:gd name="T13" fmla="*/ 22 h 2242"/>
                    <a:gd name="T14" fmla="*/ 32 w 1666"/>
                    <a:gd name="T15" fmla="*/ 12 h 2242"/>
                    <a:gd name="T16" fmla="*/ 44 w 1666"/>
                    <a:gd name="T17" fmla="*/ 6 h 2242"/>
                    <a:gd name="T18" fmla="*/ 58 w 1666"/>
                    <a:gd name="T19" fmla="*/ 2 h 2242"/>
                    <a:gd name="T20" fmla="*/ 74 w 1666"/>
                    <a:gd name="T21" fmla="*/ 0 h 2242"/>
                    <a:gd name="T22" fmla="*/ 1594 w 1666"/>
                    <a:gd name="T23" fmla="*/ 0 h 2242"/>
                    <a:gd name="T24" fmla="*/ 1594 w 1666"/>
                    <a:gd name="T25" fmla="*/ 0 h 2242"/>
                    <a:gd name="T26" fmla="*/ 1608 w 1666"/>
                    <a:gd name="T27" fmla="*/ 2 h 2242"/>
                    <a:gd name="T28" fmla="*/ 1622 w 1666"/>
                    <a:gd name="T29" fmla="*/ 6 h 2242"/>
                    <a:gd name="T30" fmla="*/ 1634 w 1666"/>
                    <a:gd name="T31" fmla="*/ 12 h 2242"/>
                    <a:gd name="T32" fmla="*/ 1644 w 1666"/>
                    <a:gd name="T33" fmla="*/ 22 h 2242"/>
                    <a:gd name="T34" fmla="*/ 1654 w 1666"/>
                    <a:gd name="T35" fmla="*/ 32 h 2242"/>
                    <a:gd name="T36" fmla="*/ 1660 w 1666"/>
                    <a:gd name="T37" fmla="*/ 44 h 2242"/>
                    <a:gd name="T38" fmla="*/ 1664 w 1666"/>
                    <a:gd name="T39" fmla="*/ 58 h 2242"/>
                    <a:gd name="T40" fmla="*/ 1666 w 1666"/>
                    <a:gd name="T41" fmla="*/ 72 h 2242"/>
                    <a:gd name="T42" fmla="*/ 1666 w 1666"/>
                    <a:gd name="T43" fmla="*/ 1808 h 2242"/>
                    <a:gd name="T44" fmla="*/ 1232 w 1666"/>
                    <a:gd name="T45" fmla="*/ 2242 h 2242"/>
                    <a:gd name="T46" fmla="*/ 74 w 1666"/>
                    <a:gd name="T47" fmla="*/ 2242 h 2242"/>
                    <a:gd name="T48" fmla="*/ 74 w 1666"/>
                    <a:gd name="T49" fmla="*/ 2242 h 2242"/>
                    <a:gd name="T50" fmla="*/ 58 w 1666"/>
                    <a:gd name="T51" fmla="*/ 2240 h 2242"/>
                    <a:gd name="T52" fmla="*/ 44 w 1666"/>
                    <a:gd name="T53" fmla="*/ 2236 h 2242"/>
                    <a:gd name="T54" fmla="*/ 32 w 1666"/>
                    <a:gd name="T55" fmla="*/ 2230 h 2242"/>
                    <a:gd name="T56" fmla="*/ 22 w 1666"/>
                    <a:gd name="T57" fmla="*/ 2222 h 2242"/>
                    <a:gd name="T58" fmla="*/ 12 w 1666"/>
                    <a:gd name="T59" fmla="*/ 2210 h 2242"/>
                    <a:gd name="T60" fmla="*/ 6 w 1666"/>
                    <a:gd name="T61" fmla="*/ 2198 h 2242"/>
                    <a:gd name="T62" fmla="*/ 2 w 1666"/>
                    <a:gd name="T63" fmla="*/ 2184 h 2242"/>
                    <a:gd name="T64" fmla="*/ 0 w 1666"/>
                    <a:gd name="T65" fmla="*/ 2170 h 2242"/>
                    <a:gd name="T66" fmla="*/ 0 w 1666"/>
                    <a:gd name="T67" fmla="*/ 649 h 2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66" h="2242">
                      <a:moveTo>
                        <a:pt x="0" y="657"/>
                      </a:moveTo>
                      <a:lnTo>
                        <a:pt x="0" y="72"/>
                      </a:lnTo>
                      <a:lnTo>
                        <a:pt x="0" y="72"/>
                      </a:lnTo>
                      <a:lnTo>
                        <a:pt x="2" y="58"/>
                      </a:lnTo>
                      <a:lnTo>
                        <a:pt x="6" y="44"/>
                      </a:lnTo>
                      <a:lnTo>
                        <a:pt x="12" y="32"/>
                      </a:lnTo>
                      <a:lnTo>
                        <a:pt x="22" y="22"/>
                      </a:lnTo>
                      <a:lnTo>
                        <a:pt x="32" y="12"/>
                      </a:lnTo>
                      <a:lnTo>
                        <a:pt x="44" y="6"/>
                      </a:lnTo>
                      <a:lnTo>
                        <a:pt x="58" y="2"/>
                      </a:lnTo>
                      <a:lnTo>
                        <a:pt x="74" y="0"/>
                      </a:lnTo>
                      <a:lnTo>
                        <a:pt x="1594" y="0"/>
                      </a:lnTo>
                      <a:lnTo>
                        <a:pt x="1594" y="0"/>
                      </a:lnTo>
                      <a:lnTo>
                        <a:pt x="1608" y="2"/>
                      </a:lnTo>
                      <a:lnTo>
                        <a:pt x="1622" y="6"/>
                      </a:lnTo>
                      <a:lnTo>
                        <a:pt x="1634" y="12"/>
                      </a:lnTo>
                      <a:lnTo>
                        <a:pt x="1644" y="22"/>
                      </a:lnTo>
                      <a:lnTo>
                        <a:pt x="1654" y="32"/>
                      </a:lnTo>
                      <a:lnTo>
                        <a:pt x="1660" y="44"/>
                      </a:lnTo>
                      <a:lnTo>
                        <a:pt x="1664" y="58"/>
                      </a:lnTo>
                      <a:lnTo>
                        <a:pt x="1666" y="72"/>
                      </a:lnTo>
                      <a:lnTo>
                        <a:pt x="1666" y="1808"/>
                      </a:lnTo>
                      <a:lnTo>
                        <a:pt x="1232" y="2242"/>
                      </a:lnTo>
                      <a:lnTo>
                        <a:pt x="74" y="2242"/>
                      </a:lnTo>
                      <a:lnTo>
                        <a:pt x="74" y="2242"/>
                      </a:lnTo>
                      <a:lnTo>
                        <a:pt x="58" y="2240"/>
                      </a:lnTo>
                      <a:lnTo>
                        <a:pt x="44" y="2236"/>
                      </a:lnTo>
                      <a:lnTo>
                        <a:pt x="32" y="2230"/>
                      </a:lnTo>
                      <a:lnTo>
                        <a:pt x="22" y="2222"/>
                      </a:lnTo>
                      <a:lnTo>
                        <a:pt x="12" y="2210"/>
                      </a:lnTo>
                      <a:lnTo>
                        <a:pt x="6" y="2198"/>
                      </a:lnTo>
                      <a:lnTo>
                        <a:pt x="2" y="2184"/>
                      </a:lnTo>
                      <a:lnTo>
                        <a:pt x="0" y="2170"/>
                      </a:lnTo>
                      <a:lnTo>
                        <a:pt x="0" y="649"/>
                      </a:lnTo>
                    </a:path>
                  </a:pathLst>
                </a:custGeom>
                <a:noFill/>
                <a:ln w="7620">
                  <a:solidFill>
                    <a:schemeClr val="accent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35" name="Freeform 13">
                  <a:extLst>
                    <a:ext uri="{FF2B5EF4-FFF2-40B4-BE49-F238E27FC236}">
                      <a16:creationId xmlns:a16="http://schemas.microsoft.com/office/drawing/2014/main" id="{43E4569F-FA9C-4832-BAA3-FA98753FC98C}"/>
                    </a:ext>
                  </a:extLst>
                </p:cNvPr>
                <p:cNvSpPr>
                  <a:spLocks/>
                </p:cNvSpPr>
                <p:nvPr/>
              </p:nvSpPr>
              <p:spPr bwMode="auto">
                <a:xfrm rot="10800000">
                  <a:off x="1130883" y="4414853"/>
                  <a:ext cx="227390" cy="227390"/>
                </a:xfrm>
                <a:custGeom>
                  <a:avLst/>
                  <a:gdLst>
                    <a:gd name="T0" fmla="*/ 0 w 434"/>
                    <a:gd name="T1" fmla="*/ 434 h 434"/>
                    <a:gd name="T2" fmla="*/ 0 w 434"/>
                    <a:gd name="T3" fmla="*/ 72 h 434"/>
                    <a:gd name="T4" fmla="*/ 0 w 434"/>
                    <a:gd name="T5" fmla="*/ 72 h 434"/>
                    <a:gd name="T6" fmla="*/ 2 w 434"/>
                    <a:gd name="T7" fmla="*/ 58 h 434"/>
                    <a:gd name="T8" fmla="*/ 6 w 434"/>
                    <a:gd name="T9" fmla="*/ 44 h 434"/>
                    <a:gd name="T10" fmla="*/ 12 w 434"/>
                    <a:gd name="T11" fmla="*/ 32 h 434"/>
                    <a:gd name="T12" fmla="*/ 22 w 434"/>
                    <a:gd name="T13" fmla="*/ 22 h 434"/>
                    <a:gd name="T14" fmla="*/ 32 w 434"/>
                    <a:gd name="T15" fmla="*/ 12 h 434"/>
                    <a:gd name="T16" fmla="*/ 44 w 434"/>
                    <a:gd name="T17" fmla="*/ 6 h 434"/>
                    <a:gd name="T18" fmla="*/ 58 w 434"/>
                    <a:gd name="T19" fmla="*/ 2 h 434"/>
                    <a:gd name="T20" fmla="*/ 72 w 434"/>
                    <a:gd name="T21" fmla="*/ 0 h 434"/>
                    <a:gd name="T22" fmla="*/ 434 w 434"/>
                    <a:gd name="T23" fmla="*/ 0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4" h="434">
                      <a:moveTo>
                        <a:pt x="0" y="434"/>
                      </a:moveTo>
                      <a:lnTo>
                        <a:pt x="0" y="72"/>
                      </a:lnTo>
                      <a:lnTo>
                        <a:pt x="0" y="72"/>
                      </a:lnTo>
                      <a:lnTo>
                        <a:pt x="2" y="58"/>
                      </a:lnTo>
                      <a:lnTo>
                        <a:pt x="6" y="44"/>
                      </a:lnTo>
                      <a:lnTo>
                        <a:pt x="12" y="32"/>
                      </a:lnTo>
                      <a:lnTo>
                        <a:pt x="22" y="22"/>
                      </a:lnTo>
                      <a:lnTo>
                        <a:pt x="32" y="12"/>
                      </a:lnTo>
                      <a:lnTo>
                        <a:pt x="44" y="6"/>
                      </a:lnTo>
                      <a:lnTo>
                        <a:pt x="58" y="2"/>
                      </a:lnTo>
                      <a:lnTo>
                        <a:pt x="72" y="0"/>
                      </a:lnTo>
                      <a:lnTo>
                        <a:pt x="434" y="0"/>
                      </a:lnTo>
                    </a:path>
                  </a:pathLst>
                </a:custGeom>
                <a:noFill/>
                <a:ln w="7620">
                  <a:solidFill>
                    <a:schemeClr val="accent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36" name="Line 17">
                  <a:extLst>
                    <a:ext uri="{FF2B5EF4-FFF2-40B4-BE49-F238E27FC236}">
                      <a16:creationId xmlns:a16="http://schemas.microsoft.com/office/drawing/2014/main" id="{51E2A90B-DFC5-4F08-84E8-418FD8119750}"/>
                    </a:ext>
                  </a:extLst>
                </p:cNvPr>
                <p:cNvSpPr>
                  <a:spLocks noChangeShapeType="1"/>
                </p:cNvSpPr>
                <p:nvPr/>
              </p:nvSpPr>
              <p:spPr bwMode="auto">
                <a:xfrm rot="10800000" flipH="1">
                  <a:off x="1285969" y="5094446"/>
                  <a:ext cx="478882" cy="0"/>
                </a:xfrm>
                <a:prstGeom prst="line">
                  <a:avLst/>
                </a:prstGeom>
                <a:noFill/>
                <a:ln w="7620">
                  <a:solidFill>
                    <a:schemeClr val="accent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37" name="Line 18">
                  <a:extLst>
                    <a:ext uri="{FF2B5EF4-FFF2-40B4-BE49-F238E27FC236}">
                      <a16:creationId xmlns:a16="http://schemas.microsoft.com/office/drawing/2014/main" id="{753CDC3B-C4BE-429D-8BC7-BFAEF8D95B35}"/>
                    </a:ext>
                  </a:extLst>
                </p:cNvPr>
                <p:cNvSpPr>
                  <a:spLocks noChangeShapeType="1"/>
                </p:cNvSpPr>
                <p:nvPr/>
              </p:nvSpPr>
              <p:spPr bwMode="auto">
                <a:xfrm rot="10800000" flipH="1">
                  <a:off x="1285969" y="4981610"/>
                  <a:ext cx="478882" cy="0"/>
                </a:xfrm>
                <a:prstGeom prst="line">
                  <a:avLst/>
                </a:prstGeom>
                <a:noFill/>
                <a:ln w="7620">
                  <a:solidFill>
                    <a:schemeClr val="accent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38" name="Line 19">
                  <a:extLst>
                    <a:ext uri="{FF2B5EF4-FFF2-40B4-BE49-F238E27FC236}">
                      <a16:creationId xmlns:a16="http://schemas.microsoft.com/office/drawing/2014/main" id="{DDD3E732-772B-4133-8D4D-FA3533082957}"/>
                    </a:ext>
                  </a:extLst>
                </p:cNvPr>
                <p:cNvSpPr>
                  <a:spLocks noChangeShapeType="1"/>
                </p:cNvSpPr>
                <p:nvPr/>
              </p:nvSpPr>
              <p:spPr bwMode="auto">
                <a:xfrm rot="10800000" flipH="1">
                  <a:off x="1285969" y="4868774"/>
                  <a:ext cx="478882" cy="0"/>
                </a:xfrm>
                <a:prstGeom prst="line">
                  <a:avLst/>
                </a:prstGeom>
                <a:noFill/>
                <a:ln w="7620">
                  <a:solidFill>
                    <a:schemeClr val="accent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39" name="Line 20">
                  <a:extLst>
                    <a:ext uri="{FF2B5EF4-FFF2-40B4-BE49-F238E27FC236}">
                      <a16:creationId xmlns:a16="http://schemas.microsoft.com/office/drawing/2014/main" id="{130292FD-2BF0-4041-8F7C-DB95FBE3698F}"/>
                    </a:ext>
                  </a:extLst>
                </p:cNvPr>
                <p:cNvSpPr>
                  <a:spLocks noChangeShapeType="1"/>
                </p:cNvSpPr>
                <p:nvPr/>
              </p:nvSpPr>
              <p:spPr bwMode="auto">
                <a:xfrm rot="10800000" flipH="1">
                  <a:off x="1285969" y="4755938"/>
                  <a:ext cx="478882" cy="0"/>
                </a:xfrm>
                <a:prstGeom prst="line">
                  <a:avLst/>
                </a:prstGeom>
                <a:noFill/>
                <a:ln w="7620">
                  <a:solidFill>
                    <a:schemeClr val="accent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40" name="Line 17">
                  <a:extLst>
                    <a:ext uri="{FF2B5EF4-FFF2-40B4-BE49-F238E27FC236}">
                      <a16:creationId xmlns:a16="http://schemas.microsoft.com/office/drawing/2014/main" id="{8CA07430-E555-46D8-AF32-5940F18F1FDB}"/>
                    </a:ext>
                  </a:extLst>
                </p:cNvPr>
                <p:cNvSpPr>
                  <a:spLocks noChangeShapeType="1"/>
                </p:cNvSpPr>
                <p:nvPr/>
              </p:nvSpPr>
              <p:spPr bwMode="auto">
                <a:xfrm rot="10800000" flipH="1">
                  <a:off x="1285969" y="5207282"/>
                  <a:ext cx="478882" cy="0"/>
                </a:xfrm>
                <a:prstGeom prst="line">
                  <a:avLst/>
                </a:prstGeom>
                <a:noFill/>
                <a:ln w="7620">
                  <a:solidFill>
                    <a:schemeClr val="accent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03" name="Line 17">
                  <a:extLst>
                    <a:ext uri="{FF2B5EF4-FFF2-40B4-BE49-F238E27FC236}">
                      <a16:creationId xmlns:a16="http://schemas.microsoft.com/office/drawing/2014/main" id="{04937874-D86A-4777-84A4-34BBC57856C8}"/>
                    </a:ext>
                  </a:extLst>
                </p:cNvPr>
                <p:cNvSpPr>
                  <a:spLocks noChangeShapeType="1"/>
                </p:cNvSpPr>
                <p:nvPr/>
              </p:nvSpPr>
              <p:spPr bwMode="auto">
                <a:xfrm rot="10800000" flipH="1">
                  <a:off x="1277592" y="5320120"/>
                  <a:ext cx="478882" cy="0"/>
                </a:xfrm>
                <a:prstGeom prst="line">
                  <a:avLst/>
                </a:prstGeom>
                <a:noFill/>
                <a:ln w="7620">
                  <a:solidFill>
                    <a:schemeClr val="accent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762" name="Group 761">
                <a:extLst>
                  <a:ext uri="{FF2B5EF4-FFF2-40B4-BE49-F238E27FC236}">
                    <a16:creationId xmlns:a16="http://schemas.microsoft.com/office/drawing/2014/main" id="{E24E7FDB-9A61-4AAE-9DDC-F369F377CBA1}"/>
                  </a:ext>
                </a:extLst>
              </p:cNvPr>
              <p:cNvGrpSpPr/>
              <p:nvPr/>
            </p:nvGrpSpPr>
            <p:grpSpPr>
              <a:xfrm>
                <a:off x="10026725" y="2667394"/>
                <a:ext cx="163466" cy="219983"/>
                <a:chOff x="1088967" y="4414853"/>
                <a:chExt cx="872886" cy="1174675"/>
              </a:xfrm>
            </p:grpSpPr>
            <p:sp>
              <p:nvSpPr>
                <p:cNvPr id="926" name="Freeform 12">
                  <a:extLst>
                    <a:ext uri="{FF2B5EF4-FFF2-40B4-BE49-F238E27FC236}">
                      <a16:creationId xmlns:a16="http://schemas.microsoft.com/office/drawing/2014/main" id="{271DA32A-6828-420F-BD95-69BAFC6C8825}"/>
                    </a:ext>
                  </a:extLst>
                </p:cNvPr>
                <p:cNvSpPr>
                  <a:spLocks/>
                </p:cNvSpPr>
                <p:nvPr/>
              </p:nvSpPr>
              <p:spPr bwMode="auto">
                <a:xfrm rot="10800000">
                  <a:off x="1088967" y="4414853"/>
                  <a:ext cx="872886" cy="1174675"/>
                </a:xfrm>
                <a:custGeom>
                  <a:avLst/>
                  <a:gdLst>
                    <a:gd name="T0" fmla="*/ 0 w 1666"/>
                    <a:gd name="T1" fmla="*/ 657 h 2242"/>
                    <a:gd name="T2" fmla="*/ 0 w 1666"/>
                    <a:gd name="T3" fmla="*/ 72 h 2242"/>
                    <a:gd name="T4" fmla="*/ 0 w 1666"/>
                    <a:gd name="T5" fmla="*/ 72 h 2242"/>
                    <a:gd name="T6" fmla="*/ 2 w 1666"/>
                    <a:gd name="T7" fmla="*/ 58 h 2242"/>
                    <a:gd name="T8" fmla="*/ 6 w 1666"/>
                    <a:gd name="T9" fmla="*/ 44 h 2242"/>
                    <a:gd name="T10" fmla="*/ 12 w 1666"/>
                    <a:gd name="T11" fmla="*/ 32 h 2242"/>
                    <a:gd name="T12" fmla="*/ 22 w 1666"/>
                    <a:gd name="T13" fmla="*/ 22 h 2242"/>
                    <a:gd name="T14" fmla="*/ 32 w 1666"/>
                    <a:gd name="T15" fmla="*/ 12 h 2242"/>
                    <a:gd name="T16" fmla="*/ 44 w 1666"/>
                    <a:gd name="T17" fmla="*/ 6 h 2242"/>
                    <a:gd name="T18" fmla="*/ 58 w 1666"/>
                    <a:gd name="T19" fmla="*/ 2 h 2242"/>
                    <a:gd name="T20" fmla="*/ 74 w 1666"/>
                    <a:gd name="T21" fmla="*/ 0 h 2242"/>
                    <a:gd name="T22" fmla="*/ 1594 w 1666"/>
                    <a:gd name="T23" fmla="*/ 0 h 2242"/>
                    <a:gd name="T24" fmla="*/ 1594 w 1666"/>
                    <a:gd name="T25" fmla="*/ 0 h 2242"/>
                    <a:gd name="T26" fmla="*/ 1608 w 1666"/>
                    <a:gd name="T27" fmla="*/ 2 h 2242"/>
                    <a:gd name="T28" fmla="*/ 1622 w 1666"/>
                    <a:gd name="T29" fmla="*/ 6 h 2242"/>
                    <a:gd name="T30" fmla="*/ 1634 w 1666"/>
                    <a:gd name="T31" fmla="*/ 12 h 2242"/>
                    <a:gd name="T32" fmla="*/ 1644 w 1666"/>
                    <a:gd name="T33" fmla="*/ 22 h 2242"/>
                    <a:gd name="T34" fmla="*/ 1654 w 1666"/>
                    <a:gd name="T35" fmla="*/ 32 h 2242"/>
                    <a:gd name="T36" fmla="*/ 1660 w 1666"/>
                    <a:gd name="T37" fmla="*/ 44 h 2242"/>
                    <a:gd name="T38" fmla="*/ 1664 w 1666"/>
                    <a:gd name="T39" fmla="*/ 58 h 2242"/>
                    <a:gd name="T40" fmla="*/ 1666 w 1666"/>
                    <a:gd name="T41" fmla="*/ 72 h 2242"/>
                    <a:gd name="T42" fmla="*/ 1666 w 1666"/>
                    <a:gd name="T43" fmla="*/ 1808 h 2242"/>
                    <a:gd name="T44" fmla="*/ 1232 w 1666"/>
                    <a:gd name="T45" fmla="*/ 2242 h 2242"/>
                    <a:gd name="T46" fmla="*/ 74 w 1666"/>
                    <a:gd name="T47" fmla="*/ 2242 h 2242"/>
                    <a:gd name="T48" fmla="*/ 74 w 1666"/>
                    <a:gd name="T49" fmla="*/ 2242 h 2242"/>
                    <a:gd name="T50" fmla="*/ 58 w 1666"/>
                    <a:gd name="T51" fmla="*/ 2240 h 2242"/>
                    <a:gd name="T52" fmla="*/ 44 w 1666"/>
                    <a:gd name="T53" fmla="*/ 2236 h 2242"/>
                    <a:gd name="T54" fmla="*/ 32 w 1666"/>
                    <a:gd name="T55" fmla="*/ 2230 h 2242"/>
                    <a:gd name="T56" fmla="*/ 22 w 1666"/>
                    <a:gd name="T57" fmla="*/ 2222 h 2242"/>
                    <a:gd name="T58" fmla="*/ 12 w 1666"/>
                    <a:gd name="T59" fmla="*/ 2210 h 2242"/>
                    <a:gd name="T60" fmla="*/ 6 w 1666"/>
                    <a:gd name="T61" fmla="*/ 2198 h 2242"/>
                    <a:gd name="T62" fmla="*/ 2 w 1666"/>
                    <a:gd name="T63" fmla="*/ 2184 h 2242"/>
                    <a:gd name="T64" fmla="*/ 0 w 1666"/>
                    <a:gd name="T65" fmla="*/ 2170 h 2242"/>
                    <a:gd name="T66" fmla="*/ 0 w 1666"/>
                    <a:gd name="T67" fmla="*/ 649 h 2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66" h="2242">
                      <a:moveTo>
                        <a:pt x="0" y="657"/>
                      </a:moveTo>
                      <a:lnTo>
                        <a:pt x="0" y="72"/>
                      </a:lnTo>
                      <a:lnTo>
                        <a:pt x="0" y="72"/>
                      </a:lnTo>
                      <a:lnTo>
                        <a:pt x="2" y="58"/>
                      </a:lnTo>
                      <a:lnTo>
                        <a:pt x="6" y="44"/>
                      </a:lnTo>
                      <a:lnTo>
                        <a:pt x="12" y="32"/>
                      </a:lnTo>
                      <a:lnTo>
                        <a:pt x="22" y="22"/>
                      </a:lnTo>
                      <a:lnTo>
                        <a:pt x="32" y="12"/>
                      </a:lnTo>
                      <a:lnTo>
                        <a:pt x="44" y="6"/>
                      </a:lnTo>
                      <a:lnTo>
                        <a:pt x="58" y="2"/>
                      </a:lnTo>
                      <a:lnTo>
                        <a:pt x="74" y="0"/>
                      </a:lnTo>
                      <a:lnTo>
                        <a:pt x="1594" y="0"/>
                      </a:lnTo>
                      <a:lnTo>
                        <a:pt x="1594" y="0"/>
                      </a:lnTo>
                      <a:lnTo>
                        <a:pt x="1608" y="2"/>
                      </a:lnTo>
                      <a:lnTo>
                        <a:pt x="1622" y="6"/>
                      </a:lnTo>
                      <a:lnTo>
                        <a:pt x="1634" y="12"/>
                      </a:lnTo>
                      <a:lnTo>
                        <a:pt x="1644" y="22"/>
                      </a:lnTo>
                      <a:lnTo>
                        <a:pt x="1654" y="32"/>
                      </a:lnTo>
                      <a:lnTo>
                        <a:pt x="1660" y="44"/>
                      </a:lnTo>
                      <a:lnTo>
                        <a:pt x="1664" y="58"/>
                      </a:lnTo>
                      <a:lnTo>
                        <a:pt x="1666" y="72"/>
                      </a:lnTo>
                      <a:lnTo>
                        <a:pt x="1666" y="1808"/>
                      </a:lnTo>
                      <a:lnTo>
                        <a:pt x="1232" y="2242"/>
                      </a:lnTo>
                      <a:lnTo>
                        <a:pt x="74" y="2242"/>
                      </a:lnTo>
                      <a:lnTo>
                        <a:pt x="74" y="2242"/>
                      </a:lnTo>
                      <a:lnTo>
                        <a:pt x="58" y="2240"/>
                      </a:lnTo>
                      <a:lnTo>
                        <a:pt x="44" y="2236"/>
                      </a:lnTo>
                      <a:lnTo>
                        <a:pt x="32" y="2230"/>
                      </a:lnTo>
                      <a:lnTo>
                        <a:pt x="22" y="2222"/>
                      </a:lnTo>
                      <a:lnTo>
                        <a:pt x="12" y="2210"/>
                      </a:lnTo>
                      <a:lnTo>
                        <a:pt x="6" y="2198"/>
                      </a:lnTo>
                      <a:lnTo>
                        <a:pt x="2" y="2184"/>
                      </a:lnTo>
                      <a:lnTo>
                        <a:pt x="0" y="2170"/>
                      </a:lnTo>
                      <a:lnTo>
                        <a:pt x="0" y="649"/>
                      </a:lnTo>
                    </a:path>
                  </a:pathLst>
                </a:custGeom>
                <a:noFill/>
                <a:ln w="7620">
                  <a:solidFill>
                    <a:schemeClr val="accent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27" name="Freeform 13">
                  <a:extLst>
                    <a:ext uri="{FF2B5EF4-FFF2-40B4-BE49-F238E27FC236}">
                      <a16:creationId xmlns:a16="http://schemas.microsoft.com/office/drawing/2014/main" id="{FB252182-4EA8-48DC-B973-C44BD8BBEABF}"/>
                    </a:ext>
                  </a:extLst>
                </p:cNvPr>
                <p:cNvSpPr>
                  <a:spLocks/>
                </p:cNvSpPr>
                <p:nvPr/>
              </p:nvSpPr>
              <p:spPr bwMode="auto">
                <a:xfrm rot="10800000">
                  <a:off x="1130883" y="4414853"/>
                  <a:ext cx="227390" cy="227390"/>
                </a:xfrm>
                <a:custGeom>
                  <a:avLst/>
                  <a:gdLst>
                    <a:gd name="T0" fmla="*/ 0 w 434"/>
                    <a:gd name="T1" fmla="*/ 434 h 434"/>
                    <a:gd name="T2" fmla="*/ 0 w 434"/>
                    <a:gd name="T3" fmla="*/ 72 h 434"/>
                    <a:gd name="T4" fmla="*/ 0 w 434"/>
                    <a:gd name="T5" fmla="*/ 72 h 434"/>
                    <a:gd name="T6" fmla="*/ 2 w 434"/>
                    <a:gd name="T7" fmla="*/ 58 h 434"/>
                    <a:gd name="T8" fmla="*/ 6 w 434"/>
                    <a:gd name="T9" fmla="*/ 44 h 434"/>
                    <a:gd name="T10" fmla="*/ 12 w 434"/>
                    <a:gd name="T11" fmla="*/ 32 h 434"/>
                    <a:gd name="T12" fmla="*/ 22 w 434"/>
                    <a:gd name="T13" fmla="*/ 22 h 434"/>
                    <a:gd name="T14" fmla="*/ 32 w 434"/>
                    <a:gd name="T15" fmla="*/ 12 h 434"/>
                    <a:gd name="T16" fmla="*/ 44 w 434"/>
                    <a:gd name="T17" fmla="*/ 6 h 434"/>
                    <a:gd name="T18" fmla="*/ 58 w 434"/>
                    <a:gd name="T19" fmla="*/ 2 h 434"/>
                    <a:gd name="T20" fmla="*/ 72 w 434"/>
                    <a:gd name="T21" fmla="*/ 0 h 434"/>
                    <a:gd name="T22" fmla="*/ 434 w 434"/>
                    <a:gd name="T23" fmla="*/ 0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4" h="434">
                      <a:moveTo>
                        <a:pt x="0" y="434"/>
                      </a:moveTo>
                      <a:lnTo>
                        <a:pt x="0" y="72"/>
                      </a:lnTo>
                      <a:lnTo>
                        <a:pt x="0" y="72"/>
                      </a:lnTo>
                      <a:lnTo>
                        <a:pt x="2" y="58"/>
                      </a:lnTo>
                      <a:lnTo>
                        <a:pt x="6" y="44"/>
                      </a:lnTo>
                      <a:lnTo>
                        <a:pt x="12" y="32"/>
                      </a:lnTo>
                      <a:lnTo>
                        <a:pt x="22" y="22"/>
                      </a:lnTo>
                      <a:lnTo>
                        <a:pt x="32" y="12"/>
                      </a:lnTo>
                      <a:lnTo>
                        <a:pt x="44" y="6"/>
                      </a:lnTo>
                      <a:lnTo>
                        <a:pt x="58" y="2"/>
                      </a:lnTo>
                      <a:lnTo>
                        <a:pt x="72" y="0"/>
                      </a:lnTo>
                      <a:lnTo>
                        <a:pt x="434" y="0"/>
                      </a:lnTo>
                    </a:path>
                  </a:pathLst>
                </a:custGeom>
                <a:noFill/>
                <a:ln w="7620">
                  <a:solidFill>
                    <a:schemeClr val="accent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28" name="Line 17">
                  <a:extLst>
                    <a:ext uri="{FF2B5EF4-FFF2-40B4-BE49-F238E27FC236}">
                      <a16:creationId xmlns:a16="http://schemas.microsoft.com/office/drawing/2014/main" id="{D72867B2-C0FC-4C96-A8DC-F66FFCA29CC7}"/>
                    </a:ext>
                  </a:extLst>
                </p:cNvPr>
                <p:cNvSpPr>
                  <a:spLocks noChangeShapeType="1"/>
                </p:cNvSpPr>
                <p:nvPr/>
              </p:nvSpPr>
              <p:spPr bwMode="auto">
                <a:xfrm rot="10800000" flipH="1">
                  <a:off x="1285969" y="5094446"/>
                  <a:ext cx="478882" cy="0"/>
                </a:xfrm>
                <a:prstGeom prst="line">
                  <a:avLst/>
                </a:prstGeom>
                <a:noFill/>
                <a:ln w="7620">
                  <a:solidFill>
                    <a:schemeClr val="accent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29" name="Line 18">
                  <a:extLst>
                    <a:ext uri="{FF2B5EF4-FFF2-40B4-BE49-F238E27FC236}">
                      <a16:creationId xmlns:a16="http://schemas.microsoft.com/office/drawing/2014/main" id="{49A85445-6D5E-45DC-A2F8-143FEFE976C8}"/>
                    </a:ext>
                  </a:extLst>
                </p:cNvPr>
                <p:cNvSpPr>
                  <a:spLocks noChangeShapeType="1"/>
                </p:cNvSpPr>
                <p:nvPr/>
              </p:nvSpPr>
              <p:spPr bwMode="auto">
                <a:xfrm rot="10800000" flipH="1">
                  <a:off x="1285969" y="4981610"/>
                  <a:ext cx="478882" cy="0"/>
                </a:xfrm>
                <a:prstGeom prst="line">
                  <a:avLst/>
                </a:prstGeom>
                <a:noFill/>
                <a:ln w="7620">
                  <a:solidFill>
                    <a:schemeClr val="accent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30" name="Line 19">
                  <a:extLst>
                    <a:ext uri="{FF2B5EF4-FFF2-40B4-BE49-F238E27FC236}">
                      <a16:creationId xmlns:a16="http://schemas.microsoft.com/office/drawing/2014/main" id="{1BE5B95D-5C1C-4CEF-8E62-9EA5D1A9E3B8}"/>
                    </a:ext>
                  </a:extLst>
                </p:cNvPr>
                <p:cNvSpPr>
                  <a:spLocks noChangeShapeType="1"/>
                </p:cNvSpPr>
                <p:nvPr/>
              </p:nvSpPr>
              <p:spPr bwMode="auto">
                <a:xfrm rot="10800000" flipH="1">
                  <a:off x="1285969" y="4868774"/>
                  <a:ext cx="478882" cy="0"/>
                </a:xfrm>
                <a:prstGeom prst="line">
                  <a:avLst/>
                </a:prstGeom>
                <a:noFill/>
                <a:ln w="7620">
                  <a:solidFill>
                    <a:schemeClr val="accent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31" name="Line 20">
                  <a:extLst>
                    <a:ext uri="{FF2B5EF4-FFF2-40B4-BE49-F238E27FC236}">
                      <a16:creationId xmlns:a16="http://schemas.microsoft.com/office/drawing/2014/main" id="{B291DB1C-1B22-49D3-B23B-FCBD4D2C96F1}"/>
                    </a:ext>
                  </a:extLst>
                </p:cNvPr>
                <p:cNvSpPr>
                  <a:spLocks noChangeShapeType="1"/>
                </p:cNvSpPr>
                <p:nvPr/>
              </p:nvSpPr>
              <p:spPr bwMode="auto">
                <a:xfrm rot="10800000" flipH="1">
                  <a:off x="1285969" y="4755938"/>
                  <a:ext cx="478882" cy="0"/>
                </a:xfrm>
                <a:prstGeom prst="line">
                  <a:avLst/>
                </a:prstGeom>
                <a:noFill/>
                <a:ln w="7620">
                  <a:solidFill>
                    <a:schemeClr val="accent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32" name="Line 17">
                  <a:extLst>
                    <a:ext uri="{FF2B5EF4-FFF2-40B4-BE49-F238E27FC236}">
                      <a16:creationId xmlns:a16="http://schemas.microsoft.com/office/drawing/2014/main" id="{9AB80AE8-D978-4498-95A2-5FF56F686BAB}"/>
                    </a:ext>
                  </a:extLst>
                </p:cNvPr>
                <p:cNvSpPr>
                  <a:spLocks noChangeShapeType="1"/>
                </p:cNvSpPr>
                <p:nvPr/>
              </p:nvSpPr>
              <p:spPr bwMode="auto">
                <a:xfrm rot="10800000" flipH="1">
                  <a:off x="1285969" y="5207282"/>
                  <a:ext cx="478882" cy="0"/>
                </a:xfrm>
                <a:prstGeom prst="line">
                  <a:avLst/>
                </a:prstGeom>
                <a:noFill/>
                <a:ln w="7620">
                  <a:solidFill>
                    <a:schemeClr val="accent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33" name="Line 17">
                  <a:extLst>
                    <a:ext uri="{FF2B5EF4-FFF2-40B4-BE49-F238E27FC236}">
                      <a16:creationId xmlns:a16="http://schemas.microsoft.com/office/drawing/2014/main" id="{B97D525D-456F-47E1-8220-704FC7A564F1}"/>
                    </a:ext>
                  </a:extLst>
                </p:cNvPr>
                <p:cNvSpPr>
                  <a:spLocks noChangeShapeType="1"/>
                </p:cNvSpPr>
                <p:nvPr/>
              </p:nvSpPr>
              <p:spPr bwMode="auto">
                <a:xfrm rot="10800000" flipH="1">
                  <a:off x="1277592" y="5320120"/>
                  <a:ext cx="478882" cy="0"/>
                </a:xfrm>
                <a:prstGeom prst="line">
                  <a:avLst/>
                </a:prstGeom>
                <a:noFill/>
                <a:ln w="7620">
                  <a:solidFill>
                    <a:schemeClr val="accent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763" name="Group 762">
                <a:extLst>
                  <a:ext uri="{FF2B5EF4-FFF2-40B4-BE49-F238E27FC236}">
                    <a16:creationId xmlns:a16="http://schemas.microsoft.com/office/drawing/2014/main" id="{3ABA6E02-99E1-466C-B34C-B5E172E3A92F}"/>
                  </a:ext>
                </a:extLst>
              </p:cNvPr>
              <p:cNvGrpSpPr/>
              <p:nvPr/>
            </p:nvGrpSpPr>
            <p:grpSpPr>
              <a:xfrm>
                <a:off x="9687026" y="2684247"/>
                <a:ext cx="297766" cy="194909"/>
                <a:chOff x="9907179" y="3686623"/>
                <a:chExt cx="297766" cy="194909"/>
              </a:xfrm>
            </p:grpSpPr>
            <p:sp>
              <p:nvSpPr>
                <p:cNvPr id="896" name="Rectangle 5">
                  <a:extLst>
                    <a:ext uri="{FF2B5EF4-FFF2-40B4-BE49-F238E27FC236}">
                      <a16:creationId xmlns:a16="http://schemas.microsoft.com/office/drawing/2014/main" id="{2449EDE3-0F83-4A67-A871-DAC0F6593180}"/>
                    </a:ext>
                  </a:extLst>
                </p:cNvPr>
                <p:cNvSpPr>
                  <a:spLocks noChangeArrowheads="1"/>
                </p:cNvSpPr>
                <p:nvPr/>
              </p:nvSpPr>
              <p:spPr bwMode="auto">
                <a:xfrm>
                  <a:off x="9907179" y="3686623"/>
                  <a:ext cx="235593" cy="194909"/>
                </a:xfrm>
                <a:prstGeom prst="rect">
                  <a:avLst/>
                </a:prstGeom>
                <a:noFill/>
                <a:ln w="6350">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97" name="Rectangle 6">
                  <a:extLst>
                    <a:ext uri="{FF2B5EF4-FFF2-40B4-BE49-F238E27FC236}">
                      <a16:creationId xmlns:a16="http://schemas.microsoft.com/office/drawing/2014/main" id="{A05C38B4-D949-4EB8-B038-8EE489CDD085}"/>
                    </a:ext>
                  </a:extLst>
                </p:cNvPr>
                <p:cNvSpPr>
                  <a:spLocks noChangeArrowheads="1"/>
                </p:cNvSpPr>
                <p:nvPr/>
              </p:nvSpPr>
              <p:spPr bwMode="auto">
                <a:xfrm>
                  <a:off x="9907179" y="3686623"/>
                  <a:ext cx="235593" cy="37155"/>
                </a:xfrm>
                <a:prstGeom prst="rect">
                  <a:avLst/>
                </a:prstGeom>
                <a:noFill/>
                <a:ln w="6350">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98" name="Rectangle 7">
                  <a:extLst>
                    <a:ext uri="{FF2B5EF4-FFF2-40B4-BE49-F238E27FC236}">
                      <a16:creationId xmlns:a16="http://schemas.microsoft.com/office/drawing/2014/main" id="{BB8535FC-50C9-4733-A3B9-BD4C961004BE}"/>
                    </a:ext>
                  </a:extLst>
                </p:cNvPr>
                <p:cNvSpPr>
                  <a:spLocks noChangeArrowheads="1"/>
                </p:cNvSpPr>
                <p:nvPr/>
              </p:nvSpPr>
              <p:spPr bwMode="auto">
                <a:xfrm>
                  <a:off x="9907179" y="3686623"/>
                  <a:ext cx="68550" cy="37155"/>
                </a:xfrm>
                <a:prstGeom prst="rect">
                  <a:avLst/>
                </a:prstGeom>
                <a:noFill/>
                <a:ln w="6350">
                  <a:no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99" name="Line 8">
                  <a:extLst>
                    <a:ext uri="{FF2B5EF4-FFF2-40B4-BE49-F238E27FC236}">
                      <a16:creationId xmlns:a16="http://schemas.microsoft.com/office/drawing/2014/main" id="{F1DF1495-A84D-46EB-8225-676799C912A7}"/>
                    </a:ext>
                  </a:extLst>
                </p:cNvPr>
                <p:cNvSpPr>
                  <a:spLocks noChangeShapeType="1"/>
                </p:cNvSpPr>
                <p:nvPr/>
              </p:nvSpPr>
              <p:spPr bwMode="auto">
                <a:xfrm>
                  <a:off x="9989124" y="3705304"/>
                  <a:ext cx="135525" cy="0"/>
                </a:xfrm>
                <a:prstGeom prst="line">
                  <a:avLst/>
                </a:prstGeom>
                <a:noFill/>
                <a:ln w="6350">
                  <a:solidFill>
                    <a:schemeClr val="accent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00" name="Rectangle 9">
                  <a:extLst>
                    <a:ext uri="{FF2B5EF4-FFF2-40B4-BE49-F238E27FC236}">
                      <a16:creationId xmlns:a16="http://schemas.microsoft.com/office/drawing/2014/main" id="{3ED1DAC8-BBB7-43E7-B83B-E3CF82B007D5}"/>
                    </a:ext>
                  </a:extLst>
                </p:cNvPr>
                <p:cNvSpPr>
                  <a:spLocks noChangeArrowheads="1"/>
                </p:cNvSpPr>
                <p:nvPr/>
              </p:nvSpPr>
              <p:spPr bwMode="auto">
                <a:xfrm>
                  <a:off x="9919786" y="3700738"/>
                  <a:ext cx="8667" cy="9133"/>
                </a:xfrm>
                <a:prstGeom prst="rect">
                  <a:avLst/>
                </a:prstGeom>
                <a:solidFill>
                  <a:schemeClr val="accent1"/>
                </a:solidFill>
                <a:ln w="63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01" name="Rectangle 10">
                  <a:extLst>
                    <a:ext uri="{FF2B5EF4-FFF2-40B4-BE49-F238E27FC236}">
                      <a16:creationId xmlns:a16="http://schemas.microsoft.com/office/drawing/2014/main" id="{5B1274D1-4EDA-47BF-B6F6-C0C1E4CEDB50}"/>
                    </a:ext>
                  </a:extLst>
                </p:cNvPr>
                <p:cNvSpPr>
                  <a:spLocks noChangeArrowheads="1"/>
                </p:cNvSpPr>
                <p:nvPr/>
              </p:nvSpPr>
              <p:spPr bwMode="auto">
                <a:xfrm>
                  <a:off x="9937121" y="3700738"/>
                  <a:ext cx="8667" cy="9133"/>
                </a:xfrm>
                <a:prstGeom prst="rect">
                  <a:avLst/>
                </a:prstGeom>
                <a:solidFill>
                  <a:schemeClr val="accent1"/>
                </a:solidFill>
                <a:ln w="63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17" name="Rectangle 11">
                  <a:extLst>
                    <a:ext uri="{FF2B5EF4-FFF2-40B4-BE49-F238E27FC236}">
                      <a16:creationId xmlns:a16="http://schemas.microsoft.com/office/drawing/2014/main" id="{830A49F5-F6E0-48A7-8C78-8E8F36D0D15B}"/>
                    </a:ext>
                  </a:extLst>
                </p:cNvPr>
                <p:cNvSpPr>
                  <a:spLocks noChangeArrowheads="1"/>
                </p:cNvSpPr>
                <p:nvPr/>
              </p:nvSpPr>
              <p:spPr bwMode="auto">
                <a:xfrm>
                  <a:off x="9954849" y="3700738"/>
                  <a:ext cx="8667" cy="9133"/>
                </a:xfrm>
                <a:prstGeom prst="rect">
                  <a:avLst/>
                </a:prstGeom>
                <a:solidFill>
                  <a:schemeClr val="accent1"/>
                </a:solidFill>
                <a:ln w="63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nvGrpSpPr>
                <p:cNvPr id="918" name="Group 917">
                  <a:extLst>
                    <a:ext uri="{FF2B5EF4-FFF2-40B4-BE49-F238E27FC236}">
                      <a16:creationId xmlns:a16="http://schemas.microsoft.com/office/drawing/2014/main" id="{A1700E72-BE2D-4389-8AA6-02DAE6CBFDE7}"/>
                    </a:ext>
                  </a:extLst>
                </p:cNvPr>
                <p:cNvGrpSpPr/>
                <p:nvPr/>
              </p:nvGrpSpPr>
              <p:grpSpPr>
                <a:xfrm>
                  <a:off x="10077211" y="3742282"/>
                  <a:ext cx="127734" cy="127735"/>
                  <a:chOff x="3544590" y="5274737"/>
                  <a:chExt cx="183348" cy="183348"/>
                </a:xfrm>
              </p:grpSpPr>
              <p:sp>
                <p:nvSpPr>
                  <p:cNvPr id="919" name="Oval 918">
                    <a:extLst>
                      <a:ext uri="{FF2B5EF4-FFF2-40B4-BE49-F238E27FC236}">
                        <a16:creationId xmlns:a16="http://schemas.microsoft.com/office/drawing/2014/main" id="{F548E21E-22D1-4440-8B00-9B150AC96A72}"/>
                      </a:ext>
                    </a:extLst>
                  </p:cNvPr>
                  <p:cNvSpPr/>
                  <p:nvPr/>
                </p:nvSpPr>
                <p:spPr>
                  <a:xfrm>
                    <a:off x="3544590" y="5274737"/>
                    <a:ext cx="183348" cy="18334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grpSp>
                <p:nvGrpSpPr>
                  <p:cNvPr id="920" name="Group 919">
                    <a:extLst>
                      <a:ext uri="{FF2B5EF4-FFF2-40B4-BE49-F238E27FC236}">
                        <a16:creationId xmlns:a16="http://schemas.microsoft.com/office/drawing/2014/main" id="{ECD4B773-566D-4528-BBF0-9516B6A6C7F3}"/>
                      </a:ext>
                    </a:extLst>
                  </p:cNvPr>
                  <p:cNvGrpSpPr/>
                  <p:nvPr/>
                </p:nvGrpSpPr>
                <p:grpSpPr>
                  <a:xfrm>
                    <a:off x="3548064" y="5278211"/>
                    <a:ext cx="176400" cy="176400"/>
                    <a:chOff x="950913" y="4162425"/>
                    <a:chExt cx="1169987" cy="1169988"/>
                  </a:xfrm>
                </p:grpSpPr>
                <p:sp>
                  <p:nvSpPr>
                    <p:cNvPr id="921" name="Freeform 15">
                      <a:extLst>
                        <a:ext uri="{FF2B5EF4-FFF2-40B4-BE49-F238E27FC236}">
                          <a16:creationId xmlns:a16="http://schemas.microsoft.com/office/drawing/2014/main" id="{C041EFDE-B059-4F0F-B611-63A21F7FF0D5}"/>
                        </a:ext>
                      </a:extLst>
                    </p:cNvPr>
                    <p:cNvSpPr>
                      <a:spLocks/>
                    </p:cNvSpPr>
                    <p:nvPr/>
                  </p:nvSpPr>
                  <p:spPr bwMode="auto">
                    <a:xfrm>
                      <a:off x="1225550" y="4162425"/>
                      <a:ext cx="336550" cy="1169988"/>
                    </a:xfrm>
                    <a:custGeom>
                      <a:avLst/>
                      <a:gdLst>
                        <a:gd name="T0" fmla="*/ 192 w 212"/>
                        <a:gd name="T1" fmla="*/ 737 h 737"/>
                        <a:gd name="T2" fmla="*/ 172 w 212"/>
                        <a:gd name="T3" fmla="*/ 736 h 737"/>
                        <a:gd name="T4" fmla="*/ 153 w 212"/>
                        <a:gd name="T5" fmla="*/ 730 h 737"/>
                        <a:gd name="T6" fmla="*/ 134 w 212"/>
                        <a:gd name="T7" fmla="*/ 721 h 737"/>
                        <a:gd name="T8" fmla="*/ 117 w 212"/>
                        <a:gd name="T9" fmla="*/ 709 h 737"/>
                        <a:gd name="T10" fmla="*/ 100 w 212"/>
                        <a:gd name="T11" fmla="*/ 693 h 737"/>
                        <a:gd name="T12" fmla="*/ 70 w 212"/>
                        <a:gd name="T13" fmla="*/ 654 h 737"/>
                        <a:gd name="T14" fmla="*/ 43 w 212"/>
                        <a:gd name="T15" fmla="*/ 604 h 737"/>
                        <a:gd name="T16" fmla="*/ 23 w 212"/>
                        <a:gd name="T17" fmla="*/ 546 h 737"/>
                        <a:gd name="T18" fmla="*/ 8 w 212"/>
                        <a:gd name="T19" fmla="*/ 479 h 737"/>
                        <a:gd name="T20" fmla="*/ 1 w 212"/>
                        <a:gd name="T21" fmla="*/ 407 h 737"/>
                        <a:gd name="T22" fmla="*/ 0 w 212"/>
                        <a:gd name="T23" fmla="*/ 369 h 737"/>
                        <a:gd name="T24" fmla="*/ 4 w 212"/>
                        <a:gd name="T25" fmla="*/ 293 h 737"/>
                        <a:gd name="T26" fmla="*/ 15 w 212"/>
                        <a:gd name="T27" fmla="*/ 224 h 737"/>
                        <a:gd name="T28" fmla="*/ 33 w 212"/>
                        <a:gd name="T29" fmla="*/ 162 h 737"/>
                        <a:gd name="T30" fmla="*/ 56 w 212"/>
                        <a:gd name="T31" fmla="*/ 107 h 737"/>
                        <a:gd name="T32" fmla="*/ 85 w 212"/>
                        <a:gd name="T33" fmla="*/ 62 h 737"/>
                        <a:gd name="T34" fmla="*/ 108 w 212"/>
                        <a:gd name="T35" fmla="*/ 36 h 737"/>
                        <a:gd name="T36" fmla="*/ 125 w 212"/>
                        <a:gd name="T37" fmla="*/ 22 h 737"/>
                        <a:gd name="T38" fmla="*/ 144 w 212"/>
                        <a:gd name="T39" fmla="*/ 12 h 737"/>
                        <a:gd name="T40" fmla="*/ 162 w 212"/>
                        <a:gd name="T41" fmla="*/ 5 h 737"/>
                        <a:gd name="T42" fmla="*/ 182 w 212"/>
                        <a:gd name="T43" fmla="*/ 1 h 737"/>
                        <a:gd name="T44" fmla="*/ 192 w 212"/>
                        <a:gd name="T45" fmla="*/ 0 h 737"/>
                        <a:gd name="T46" fmla="*/ 200 w 212"/>
                        <a:gd name="T47" fmla="*/ 2 h 737"/>
                        <a:gd name="T48" fmla="*/ 206 w 212"/>
                        <a:gd name="T49" fmla="*/ 6 h 737"/>
                        <a:gd name="T50" fmla="*/ 211 w 212"/>
                        <a:gd name="T51" fmla="*/ 13 h 737"/>
                        <a:gd name="T52" fmla="*/ 212 w 212"/>
                        <a:gd name="T53" fmla="*/ 21 h 737"/>
                        <a:gd name="T54" fmla="*/ 212 w 212"/>
                        <a:gd name="T55" fmla="*/ 24 h 737"/>
                        <a:gd name="T56" fmla="*/ 208 w 212"/>
                        <a:gd name="T57" fmla="*/ 31 h 737"/>
                        <a:gd name="T58" fmla="*/ 204 w 212"/>
                        <a:gd name="T59" fmla="*/ 37 h 737"/>
                        <a:gd name="T60" fmla="*/ 196 w 212"/>
                        <a:gd name="T61" fmla="*/ 39 h 737"/>
                        <a:gd name="T62" fmla="*/ 192 w 212"/>
                        <a:gd name="T63" fmla="*/ 40 h 737"/>
                        <a:gd name="T64" fmla="*/ 177 w 212"/>
                        <a:gd name="T65" fmla="*/ 42 h 737"/>
                        <a:gd name="T66" fmla="*/ 162 w 212"/>
                        <a:gd name="T67" fmla="*/ 47 h 737"/>
                        <a:gd name="T68" fmla="*/ 147 w 212"/>
                        <a:gd name="T69" fmla="*/ 55 h 737"/>
                        <a:gd name="T70" fmla="*/ 120 w 212"/>
                        <a:gd name="T71" fmla="*/ 81 h 737"/>
                        <a:gd name="T72" fmla="*/ 96 w 212"/>
                        <a:gd name="T73" fmla="*/ 117 h 737"/>
                        <a:gd name="T74" fmla="*/ 75 w 212"/>
                        <a:gd name="T75" fmla="*/ 162 h 737"/>
                        <a:gd name="T76" fmla="*/ 59 w 212"/>
                        <a:gd name="T77" fmla="*/ 214 h 737"/>
                        <a:gd name="T78" fmla="*/ 46 w 212"/>
                        <a:gd name="T79" fmla="*/ 273 h 737"/>
                        <a:gd name="T80" fmla="*/ 41 w 212"/>
                        <a:gd name="T81" fmla="*/ 336 h 737"/>
                        <a:gd name="T82" fmla="*/ 40 w 212"/>
                        <a:gd name="T83" fmla="*/ 369 h 737"/>
                        <a:gd name="T84" fmla="*/ 43 w 212"/>
                        <a:gd name="T85" fmla="*/ 434 h 737"/>
                        <a:gd name="T86" fmla="*/ 52 w 212"/>
                        <a:gd name="T87" fmla="*/ 496 h 737"/>
                        <a:gd name="T88" fmla="*/ 66 w 212"/>
                        <a:gd name="T89" fmla="*/ 551 h 737"/>
                        <a:gd name="T90" fmla="*/ 85 w 212"/>
                        <a:gd name="T91" fmla="*/ 600 h 737"/>
                        <a:gd name="T92" fmla="*/ 108 w 212"/>
                        <a:gd name="T93" fmla="*/ 641 h 737"/>
                        <a:gd name="T94" fmla="*/ 133 w 212"/>
                        <a:gd name="T95" fmla="*/ 671 h 737"/>
                        <a:gd name="T96" fmla="*/ 155 w 212"/>
                        <a:gd name="T97" fmla="*/ 687 h 737"/>
                        <a:gd name="T98" fmla="*/ 169 w 212"/>
                        <a:gd name="T99" fmla="*/ 694 h 737"/>
                        <a:gd name="T100" fmla="*/ 184 w 212"/>
                        <a:gd name="T101" fmla="*/ 698 h 737"/>
                        <a:gd name="T102" fmla="*/ 192 w 212"/>
                        <a:gd name="T103" fmla="*/ 698 h 737"/>
                        <a:gd name="T104" fmla="*/ 200 w 212"/>
                        <a:gd name="T105" fmla="*/ 699 h 737"/>
                        <a:gd name="T106" fmla="*/ 206 w 212"/>
                        <a:gd name="T107" fmla="*/ 704 h 737"/>
                        <a:gd name="T108" fmla="*/ 211 w 212"/>
                        <a:gd name="T109" fmla="*/ 709 h 737"/>
                        <a:gd name="T110" fmla="*/ 212 w 212"/>
                        <a:gd name="T111" fmla="*/ 717 h 737"/>
                        <a:gd name="T112" fmla="*/ 212 w 212"/>
                        <a:gd name="T113" fmla="*/ 722 h 737"/>
                        <a:gd name="T114" fmla="*/ 208 w 212"/>
                        <a:gd name="T115" fmla="*/ 729 h 737"/>
                        <a:gd name="T116" fmla="*/ 204 w 212"/>
                        <a:gd name="T117" fmla="*/ 734 h 737"/>
                        <a:gd name="T118" fmla="*/ 196 w 212"/>
                        <a:gd name="T119" fmla="*/ 737 h 737"/>
                        <a:gd name="T120" fmla="*/ 192 w 212"/>
                        <a:gd name="T121" fmla="*/ 737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2" h="737">
                          <a:moveTo>
                            <a:pt x="192" y="737"/>
                          </a:moveTo>
                          <a:lnTo>
                            <a:pt x="192" y="737"/>
                          </a:lnTo>
                          <a:lnTo>
                            <a:pt x="182" y="737"/>
                          </a:lnTo>
                          <a:lnTo>
                            <a:pt x="172" y="736"/>
                          </a:lnTo>
                          <a:lnTo>
                            <a:pt x="162" y="734"/>
                          </a:lnTo>
                          <a:lnTo>
                            <a:pt x="153" y="730"/>
                          </a:lnTo>
                          <a:lnTo>
                            <a:pt x="144" y="725"/>
                          </a:lnTo>
                          <a:lnTo>
                            <a:pt x="134" y="721"/>
                          </a:lnTo>
                          <a:lnTo>
                            <a:pt x="125" y="715"/>
                          </a:lnTo>
                          <a:lnTo>
                            <a:pt x="117" y="709"/>
                          </a:lnTo>
                          <a:lnTo>
                            <a:pt x="108" y="701"/>
                          </a:lnTo>
                          <a:lnTo>
                            <a:pt x="100" y="693"/>
                          </a:lnTo>
                          <a:lnTo>
                            <a:pt x="85" y="676"/>
                          </a:lnTo>
                          <a:lnTo>
                            <a:pt x="70" y="654"/>
                          </a:lnTo>
                          <a:lnTo>
                            <a:pt x="56" y="631"/>
                          </a:lnTo>
                          <a:lnTo>
                            <a:pt x="43" y="604"/>
                          </a:lnTo>
                          <a:lnTo>
                            <a:pt x="33" y="576"/>
                          </a:lnTo>
                          <a:lnTo>
                            <a:pt x="23" y="546"/>
                          </a:lnTo>
                          <a:lnTo>
                            <a:pt x="15" y="514"/>
                          </a:lnTo>
                          <a:lnTo>
                            <a:pt x="8" y="479"/>
                          </a:lnTo>
                          <a:lnTo>
                            <a:pt x="4" y="444"/>
                          </a:lnTo>
                          <a:lnTo>
                            <a:pt x="1" y="407"/>
                          </a:lnTo>
                          <a:lnTo>
                            <a:pt x="0" y="369"/>
                          </a:lnTo>
                          <a:lnTo>
                            <a:pt x="0" y="369"/>
                          </a:lnTo>
                          <a:lnTo>
                            <a:pt x="1" y="330"/>
                          </a:lnTo>
                          <a:lnTo>
                            <a:pt x="4" y="293"/>
                          </a:lnTo>
                          <a:lnTo>
                            <a:pt x="8" y="259"/>
                          </a:lnTo>
                          <a:lnTo>
                            <a:pt x="15" y="224"/>
                          </a:lnTo>
                          <a:lnTo>
                            <a:pt x="23" y="192"/>
                          </a:lnTo>
                          <a:lnTo>
                            <a:pt x="33" y="162"/>
                          </a:lnTo>
                          <a:lnTo>
                            <a:pt x="43" y="133"/>
                          </a:lnTo>
                          <a:lnTo>
                            <a:pt x="56" y="107"/>
                          </a:lnTo>
                          <a:lnTo>
                            <a:pt x="70" y="83"/>
                          </a:lnTo>
                          <a:lnTo>
                            <a:pt x="85" y="62"/>
                          </a:lnTo>
                          <a:lnTo>
                            <a:pt x="100" y="44"/>
                          </a:lnTo>
                          <a:lnTo>
                            <a:pt x="108" y="36"/>
                          </a:lnTo>
                          <a:lnTo>
                            <a:pt x="117" y="29"/>
                          </a:lnTo>
                          <a:lnTo>
                            <a:pt x="125" y="22"/>
                          </a:lnTo>
                          <a:lnTo>
                            <a:pt x="134" y="17"/>
                          </a:lnTo>
                          <a:lnTo>
                            <a:pt x="144" y="12"/>
                          </a:lnTo>
                          <a:lnTo>
                            <a:pt x="153" y="8"/>
                          </a:lnTo>
                          <a:lnTo>
                            <a:pt x="162" y="5"/>
                          </a:lnTo>
                          <a:lnTo>
                            <a:pt x="172" y="2"/>
                          </a:lnTo>
                          <a:lnTo>
                            <a:pt x="182" y="1"/>
                          </a:lnTo>
                          <a:lnTo>
                            <a:pt x="192" y="0"/>
                          </a:lnTo>
                          <a:lnTo>
                            <a:pt x="192" y="0"/>
                          </a:lnTo>
                          <a:lnTo>
                            <a:pt x="196" y="1"/>
                          </a:lnTo>
                          <a:lnTo>
                            <a:pt x="200" y="2"/>
                          </a:lnTo>
                          <a:lnTo>
                            <a:pt x="204" y="3"/>
                          </a:lnTo>
                          <a:lnTo>
                            <a:pt x="206" y="6"/>
                          </a:lnTo>
                          <a:lnTo>
                            <a:pt x="208" y="9"/>
                          </a:lnTo>
                          <a:lnTo>
                            <a:pt x="211" y="13"/>
                          </a:lnTo>
                          <a:lnTo>
                            <a:pt x="212" y="16"/>
                          </a:lnTo>
                          <a:lnTo>
                            <a:pt x="212" y="21"/>
                          </a:lnTo>
                          <a:lnTo>
                            <a:pt x="212" y="21"/>
                          </a:lnTo>
                          <a:lnTo>
                            <a:pt x="212" y="24"/>
                          </a:lnTo>
                          <a:lnTo>
                            <a:pt x="211" y="28"/>
                          </a:lnTo>
                          <a:lnTo>
                            <a:pt x="208" y="31"/>
                          </a:lnTo>
                          <a:lnTo>
                            <a:pt x="206" y="35"/>
                          </a:lnTo>
                          <a:lnTo>
                            <a:pt x="204" y="37"/>
                          </a:lnTo>
                          <a:lnTo>
                            <a:pt x="200" y="38"/>
                          </a:lnTo>
                          <a:lnTo>
                            <a:pt x="196" y="39"/>
                          </a:lnTo>
                          <a:lnTo>
                            <a:pt x="192" y="40"/>
                          </a:lnTo>
                          <a:lnTo>
                            <a:pt x="192" y="40"/>
                          </a:lnTo>
                          <a:lnTo>
                            <a:pt x="184" y="40"/>
                          </a:lnTo>
                          <a:lnTo>
                            <a:pt x="177" y="42"/>
                          </a:lnTo>
                          <a:lnTo>
                            <a:pt x="169" y="44"/>
                          </a:lnTo>
                          <a:lnTo>
                            <a:pt x="162" y="47"/>
                          </a:lnTo>
                          <a:lnTo>
                            <a:pt x="155" y="51"/>
                          </a:lnTo>
                          <a:lnTo>
                            <a:pt x="147" y="55"/>
                          </a:lnTo>
                          <a:lnTo>
                            <a:pt x="133" y="67"/>
                          </a:lnTo>
                          <a:lnTo>
                            <a:pt x="120" y="81"/>
                          </a:lnTo>
                          <a:lnTo>
                            <a:pt x="108" y="97"/>
                          </a:lnTo>
                          <a:lnTo>
                            <a:pt x="96" y="117"/>
                          </a:lnTo>
                          <a:lnTo>
                            <a:pt x="85" y="137"/>
                          </a:lnTo>
                          <a:lnTo>
                            <a:pt x="75" y="162"/>
                          </a:lnTo>
                          <a:lnTo>
                            <a:pt x="66" y="187"/>
                          </a:lnTo>
                          <a:lnTo>
                            <a:pt x="59" y="214"/>
                          </a:lnTo>
                          <a:lnTo>
                            <a:pt x="52" y="243"/>
                          </a:lnTo>
                          <a:lnTo>
                            <a:pt x="46" y="273"/>
                          </a:lnTo>
                          <a:lnTo>
                            <a:pt x="43" y="304"/>
                          </a:lnTo>
                          <a:lnTo>
                            <a:pt x="41" y="336"/>
                          </a:lnTo>
                          <a:lnTo>
                            <a:pt x="40" y="369"/>
                          </a:lnTo>
                          <a:lnTo>
                            <a:pt x="40" y="369"/>
                          </a:lnTo>
                          <a:lnTo>
                            <a:pt x="41" y="402"/>
                          </a:lnTo>
                          <a:lnTo>
                            <a:pt x="43" y="434"/>
                          </a:lnTo>
                          <a:lnTo>
                            <a:pt x="46" y="466"/>
                          </a:lnTo>
                          <a:lnTo>
                            <a:pt x="52" y="496"/>
                          </a:lnTo>
                          <a:lnTo>
                            <a:pt x="59" y="524"/>
                          </a:lnTo>
                          <a:lnTo>
                            <a:pt x="66" y="551"/>
                          </a:lnTo>
                          <a:lnTo>
                            <a:pt x="75" y="576"/>
                          </a:lnTo>
                          <a:lnTo>
                            <a:pt x="85" y="600"/>
                          </a:lnTo>
                          <a:lnTo>
                            <a:pt x="96" y="621"/>
                          </a:lnTo>
                          <a:lnTo>
                            <a:pt x="108" y="641"/>
                          </a:lnTo>
                          <a:lnTo>
                            <a:pt x="120" y="657"/>
                          </a:lnTo>
                          <a:lnTo>
                            <a:pt x="133" y="671"/>
                          </a:lnTo>
                          <a:lnTo>
                            <a:pt x="147" y="683"/>
                          </a:lnTo>
                          <a:lnTo>
                            <a:pt x="155" y="687"/>
                          </a:lnTo>
                          <a:lnTo>
                            <a:pt x="162" y="691"/>
                          </a:lnTo>
                          <a:lnTo>
                            <a:pt x="169" y="694"/>
                          </a:lnTo>
                          <a:lnTo>
                            <a:pt x="177" y="695"/>
                          </a:lnTo>
                          <a:lnTo>
                            <a:pt x="184" y="698"/>
                          </a:lnTo>
                          <a:lnTo>
                            <a:pt x="192" y="698"/>
                          </a:lnTo>
                          <a:lnTo>
                            <a:pt x="192" y="698"/>
                          </a:lnTo>
                          <a:lnTo>
                            <a:pt x="196" y="698"/>
                          </a:lnTo>
                          <a:lnTo>
                            <a:pt x="200" y="699"/>
                          </a:lnTo>
                          <a:lnTo>
                            <a:pt x="204" y="701"/>
                          </a:lnTo>
                          <a:lnTo>
                            <a:pt x="206" y="704"/>
                          </a:lnTo>
                          <a:lnTo>
                            <a:pt x="208" y="707"/>
                          </a:lnTo>
                          <a:lnTo>
                            <a:pt x="211" y="709"/>
                          </a:lnTo>
                          <a:lnTo>
                            <a:pt x="212" y="714"/>
                          </a:lnTo>
                          <a:lnTo>
                            <a:pt x="212" y="717"/>
                          </a:lnTo>
                          <a:lnTo>
                            <a:pt x="212" y="717"/>
                          </a:lnTo>
                          <a:lnTo>
                            <a:pt x="212" y="722"/>
                          </a:lnTo>
                          <a:lnTo>
                            <a:pt x="211" y="725"/>
                          </a:lnTo>
                          <a:lnTo>
                            <a:pt x="208" y="729"/>
                          </a:lnTo>
                          <a:lnTo>
                            <a:pt x="206" y="731"/>
                          </a:lnTo>
                          <a:lnTo>
                            <a:pt x="204" y="734"/>
                          </a:lnTo>
                          <a:lnTo>
                            <a:pt x="200" y="736"/>
                          </a:lnTo>
                          <a:lnTo>
                            <a:pt x="196" y="737"/>
                          </a:lnTo>
                          <a:lnTo>
                            <a:pt x="192" y="737"/>
                          </a:lnTo>
                          <a:lnTo>
                            <a:pt x="192" y="737"/>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22" name="Freeform 16">
                      <a:extLst>
                        <a:ext uri="{FF2B5EF4-FFF2-40B4-BE49-F238E27FC236}">
                          <a16:creationId xmlns:a16="http://schemas.microsoft.com/office/drawing/2014/main" id="{BE35859B-B8CB-4626-AFB8-0DEA3BA640EB}"/>
                        </a:ext>
                      </a:extLst>
                    </p:cNvPr>
                    <p:cNvSpPr>
                      <a:spLocks/>
                    </p:cNvSpPr>
                    <p:nvPr/>
                  </p:nvSpPr>
                  <p:spPr bwMode="auto">
                    <a:xfrm>
                      <a:off x="1504950" y="4162425"/>
                      <a:ext cx="334962" cy="1169988"/>
                    </a:xfrm>
                    <a:custGeom>
                      <a:avLst/>
                      <a:gdLst>
                        <a:gd name="T0" fmla="*/ 20 w 211"/>
                        <a:gd name="T1" fmla="*/ 737 h 737"/>
                        <a:gd name="T2" fmla="*/ 11 w 211"/>
                        <a:gd name="T3" fmla="*/ 736 h 737"/>
                        <a:gd name="T4" fmla="*/ 6 w 211"/>
                        <a:gd name="T5" fmla="*/ 731 h 737"/>
                        <a:gd name="T6" fmla="*/ 1 w 211"/>
                        <a:gd name="T7" fmla="*/ 725 h 737"/>
                        <a:gd name="T8" fmla="*/ 0 w 211"/>
                        <a:gd name="T9" fmla="*/ 717 h 737"/>
                        <a:gd name="T10" fmla="*/ 0 w 211"/>
                        <a:gd name="T11" fmla="*/ 714 h 737"/>
                        <a:gd name="T12" fmla="*/ 3 w 211"/>
                        <a:gd name="T13" fmla="*/ 707 h 737"/>
                        <a:gd name="T14" fmla="*/ 8 w 211"/>
                        <a:gd name="T15" fmla="*/ 701 h 737"/>
                        <a:gd name="T16" fmla="*/ 16 w 211"/>
                        <a:gd name="T17" fmla="*/ 698 h 737"/>
                        <a:gd name="T18" fmla="*/ 20 w 211"/>
                        <a:gd name="T19" fmla="*/ 698 h 737"/>
                        <a:gd name="T20" fmla="*/ 35 w 211"/>
                        <a:gd name="T21" fmla="*/ 695 h 737"/>
                        <a:gd name="T22" fmla="*/ 50 w 211"/>
                        <a:gd name="T23" fmla="*/ 691 h 737"/>
                        <a:gd name="T24" fmla="*/ 65 w 211"/>
                        <a:gd name="T25" fmla="*/ 683 h 737"/>
                        <a:gd name="T26" fmla="*/ 91 w 211"/>
                        <a:gd name="T27" fmla="*/ 657 h 737"/>
                        <a:gd name="T28" fmla="*/ 115 w 211"/>
                        <a:gd name="T29" fmla="*/ 621 h 737"/>
                        <a:gd name="T30" fmla="*/ 136 w 211"/>
                        <a:gd name="T31" fmla="*/ 576 h 737"/>
                        <a:gd name="T32" fmla="*/ 152 w 211"/>
                        <a:gd name="T33" fmla="*/ 524 h 737"/>
                        <a:gd name="T34" fmla="*/ 165 w 211"/>
                        <a:gd name="T35" fmla="*/ 466 h 737"/>
                        <a:gd name="T36" fmla="*/ 171 w 211"/>
                        <a:gd name="T37" fmla="*/ 402 h 737"/>
                        <a:gd name="T38" fmla="*/ 172 w 211"/>
                        <a:gd name="T39" fmla="*/ 369 h 737"/>
                        <a:gd name="T40" fmla="*/ 169 w 211"/>
                        <a:gd name="T41" fmla="*/ 304 h 737"/>
                        <a:gd name="T42" fmla="*/ 159 w 211"/>
                        <a:gd name="T43" fmla="*/ 243 h 737"/>
                        <a:gd name="T44" fmla="*/ 145 w 211"/>
                        <a:gd name="T45" fmla="*/ 187 h 737"/>
                        <a:gd name="T46" fmla="*/ 127 w 211"/>
                        <a:gd name="T47" fmla="*/ 137 h 737"/>
                        <a:gd name="T48" fmla="*/ 104 w 211"/>
                        <a:gd name="T49" fmla="*/ 97 h 737"/>
                        <a:gd name="T50" fmla="*/ 78 w 211"/>
                        <a:gd name="T51" fmla="*/ 67 h 737"/>
                        <a:gd name="T52" fmla="*/ 56 w 211"/>
                        <a:gd name="T53" fmla="*/ 51 h 737"/>
                        <a:gd name="T54" fmla="*/ 43 w 211"/>
                        <a:gd name="T55" fmla="*/ 44 h 737"/>
                        <a:gd name="T56" fmla="*/ 28 w 211"/>
                        <a:gd name="T57" fmla="*/ 40 h 737"/>
                        <a:gd name="T58" fmla="*/ 20 w 211"/>
                        <a:gd name="T59" fmla="*/ 40 h 737"/>
                        <a:gd name="T60" fmla="*/ 11 w 211"/>
                        <a:gd name="T61" fmla="*/ 38 h 737"/>
                        <a:gd name="T62" fmla="*/ 6 w 211"/>
                        <a:gd name="T63" fmla="*/ 35 h 737"/>
                        <a:gd name="T64" fmla="*/ 1 w 211"/>
                        <a:gd name="T65" fmla="*/ 28 h 737"/>
                        <a:gd name="T66" fmla="*/ 0 w 211"/>
                        <a:gd name="T67" fmla="*/ 21 h 737"/>
                        <a:gd name="T68" fmla="*/ 0 w 211"/>
                        <a:gd name="T69" fmla="*/ 16 h 737"/>
                        <a:gd name="T70" fmla="*/ 3 w 211"/>
                        <a:gd name="T71" fmla="*/ 9 h 737"/>
                        <a:gd name="T72" fmla="*/ 8 w 211"/>
                        <a:gd name="T73" fmla="*/ 3 h 737"/>
                        <a:gd name="T74" fmla="*/ 16 w 211"/>
                        <a:gd name="T75" fmla="*/ 1 h 737"/>
                        <a:gd name="T76" fmla="*/ 20 w 211"/>
                        <a:gd name="T77" fmla="*/ 0 h 737"/>
                        <a:gd name="T78" fmla="*/ 39 w 211"/>
                        <a:gd name="T79" fmla="*/ 2 h 737"/>
                        <a:gd name="T80" fmla="*/ 59 w 211"/>
                        <a:gd name="T81" fmla="*/ 8 h 737"/>
                        <a:gd name="T82" fmla="*/ 77 w 211"/>
                        <a:gd name="T83" fmla="*/ 17 h 737"/>
                        <a:gd name="T84" fmla="*/ 95 w 211"/>
                        <a:gd name="T85" fmla="*/ 29 h 737"/>
                        <a:gd name="T86" fmla="*/ 112 w 211"/>
                        <a:gd name="T87" fmla="*/ 44 h 737"/>
                        <a:gd name="T88" fmla="*/ 142 w 211"/>
                        <a:gd name="T89" fmla="*/ 83 h 737"/>
                        <a:gd name="T90" fmla="*/ 169 w 211"/>
                        <a:gd name="T91" fmla="*/ 133 h 737"/>
                        <a:gd name="T92" fmla="*/ 188 w 211"/>
                        <a:gd name="T93" fmla="*/ 192 h 737"/>
                        <a:gd name="T94" fmla="*/ 203 w 211"/>
                        <a:gd name="T95" fmla="*/ 259 h 737"/>
                        <a:gd name="T96" fmla="*/ 210 w 211"/>
                        <a:gd name="T97" fmla="*/ 330 h 737"/>
                        <a:gd name="T98" fmla="*/ 211 w 211"/>
                        <a:gd name="T99" fmla="*/ 369 h 737"/>
                        <a:gd name="T100" fmla="*/ 208 w 211"/>
                        <a:gd name="T101" fmla="*/ 444 h 737"/>
                        <a:gd name="T102" fmla="*/ 196 w 211"/>
                        <a:gd name="T103" fmla="*/ 514 h 737"/>
                        <a:gd name="T104" fmla="*/ 179 w 211"/>
                        <a:gd name="T105" fmla="*/ 576 h 737"/>
                        <a:gd name="T106" fmla="*/ 156 w 211"/>
                        <a:gd name="T107" fmla="*/ 631 h 737"/>
                        <a:gd name="T108" fmla="*/ 127 w 211"/>
                        <a:gd name="T109" fmla="*/ 676 h 737"/>
                        <a:gd name="T110" fmla="*/ 104 w 211"/>
                        <a:gd name="T111" fmla="*/ 701 h 737"/>
                        <a:gd name="T112" fmla="*/ 87 w 211"/>
                        <a:gd name="T113" fmla="*/ 715 h 737"/>
                        <a:gd name="T114" fmla="*/ 68 w 211"/>
                        <a:gd name="T115" fmla="*/ 725 h 737"/>
                        <a:gd name="T116" fmla="*/ 50 w 211"/>
                        <a:gd name="T117" fmla="*/ 734 h 737"/>
                        <a:gd name="T118" fmla="*/ 30 w 211"/>
                        <a:gd name="T119" fmla="*/ 737 h 737"/>
                        <a:gd name="T120" fmla="*/ 20 w 211"/>
                        <a:gd name="T121" fmla="*/ 737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1" h="737">
                          <a:moveTo>
                            <a:pt x="20" y="737"/>
                          </a:moveTo>
                          <a:lnTo>
                            <a:pt x="20" y="737"/>
                          </a:lnTo>
                          <a:lnTo>
                            <a:pt x="16" y="737"/>
                          </a:lnTo>
                          <a:lnTo>
                            <a:pt x="11" y="736"/>
                          </a:lnTo>
                          <a:lnTo>
                            <a:pt x="8" y="734"/>
                          </a:lnTo>
                          <a:lnTo>
                            <a:pt x="6" y="731"/>
                          </a:lnTo>
                          <a:lnTo>
                            <a:pt x="3" y="729"/>
                          </a:lnTo>
                          <a:lnTo>
                            <a:pt x="1" y="725"/>
                          </a:lnTo>
                          <a:lnTo>
                            <a:pt x="0" y="722"/>
                          </a:lnTo>
                          <a:lnTo>
                            <a:pt x="0" y="717"/>
                          </a:lnTo>
                          <a:lnTo>
                            <a:pt x="0" y="717"/>
                          </a:lnTo>
                          <a:lnTo>
                            <a:pt x="0" y="714"/>
                          </a:lnTo>
                          <a:lnTo>
                            <a:pt x="1" y="709"/>
                          </a:lnTo>
                          <a:lnTo>
                            <a:pt x="3" y="707"/>
                          </a:lnTo>
                          <a:lnTo>
                            <a:pt x="6" y="704"/>
                          </a:lnTo>
                          <a:lnTo>
                            <a:pt x="8" y="701"/>
                          </a:lnTo>
                          <a:lnTo>
                            <a:pt x="11" y="699"/>
                          </a:lnTo>
                          <a:lnTo>
                            <a:pt x="16" y="698"/>
                          </a:lnTo>
                          <a:lnTo>
                            <a:pt x="20" y="698"/>
                          </a:lnTo>
                          <a:lnTo>
                            <a:pt x="20" y="698"/>
                          </a:lnTo>
                          <a:lnTo>
                            <a:pt x="28" y="698"/>
                          </a:lnTo>
                          <a:lnTo>
                            <a:pt x="35" y="695"/>
                          </a:lnTo>
                          <a:lnTo>
                            <a:pt x="43" y="694"/>
                          </a:lnTo>
                          <a:lnTo>
                            <a:pt x="50" y="691"/>
                          </a:lnTo>
                          <a:lnTo>
                            <a:pt x="56" y="687"/>
                          </a:lnTo>
                          <a:lnTo>
                            <a:pt x="65" y="683"/>
                          </a:lnTo>
                          <a:lnTo>
                            <a:pt x="78" y="671"/>
                          </a:lnTo>
                          <a:lnTo>
                            <a:pt x="91" y="657"/>
                          </a:lnTo>
                          <a:lnTo>
                            <a:pt x="104" y="641"/>
                          </a:lnTo>
                          <a:lnTo>
                            <a:pt x="115" y="621"/>
                          </a:lnTo>
                          <a:lnTo>
                            <a:pt x="127" y="600"/>
                          </a:lnTo>
                          <a:lnTo>
                            <a:pt x="136" y="576"/>
                          </a:lnTo>
                          <a:lnTo>
                            <a:pt x="145" y="551"/>
                          </a:lnTo>
                          <a:lnTo>
                            <a:pt x="152" y="524"/>
                          </a:lnTo>
                          <a:lnTo>
                            <a:pt x="159" y="496"/>
                          </a:lnTo>
                          <a:lnTo>
                            <a:pt x="165" y="466"/>
                          </a:lnTo>
                          <a:lnTo>
                            <a:pt x="169" y="434"/>
                          </a:lnTo>
                          <a:lnTo>
                            <a:pt x="171" y="402"/>
                          </a:lnTo>
                          <a:lnTo>
                            <a:pt x="172" y="369"/>
                          </a:lnTo>
                          <a:lnTo>
                            <a:pt x="172" y="369"/>
                          </a:lnTo>
                          <a:lnTo>
                            <a:pt x="171" y="336"/>
                          </a:lnTo>
                          <a:lnTo>
                            <a:pt x="169" y="304"/>
                          </a:lnTo>
                          <a:lnTo>
                            <a:pt x="165" y="273"/>
                          </a:lnTo>
                          <a:lnTo>
                            <a:pt x="159" y="243"/>
                          </a:lnTo>
                          <a:lnTo>
                            <a:pt x="152" y="214"/>
                          </a:lnTo>
                          <a:lnTo>
                            <a:pt x="145" y="187"/>
                          </a:lnTo>
                          <a:lnTo>
                            <a:pt x="136" y="162"/>
                          </a:lnTo>
                          <a:lnTo>
                            <a:pt x="127" y="137"/>
                          </a:lnTo>
                          <a:lnTo>
                            <a:pt x="115" y="117"/>
                          </a:lnTo>
                          <a:lnTo>
                            <a:pt x="104" y="97"/>
                          </a:lnTo>
                          <a:lnTo>
                            <a:pt x="91" y="81"/>
                          </a:lnTo>
                          <a:lnTo>
                            <a:pt x="78" y="67"/>
                          </a:lnTo>
                          <a:lnTo>
                            <a:pt x="65" y="55"/>
                          </a:lnTo>
                          <a:lnTo>
                            <a:pt x="56" y="51"/>
                          </a:lnTo>
                          <a:lnTo>
                            <a:pt x="50" y="47"/>
                          </a:lnTo>
                          <a:lnTo>
                            <a:pt x="43" y="44"/>
                          </a:lnTo>
                          <a:lnTo>
                            <a:pt x="35" y="42"/>
                          </a:lnTo>
                          <a:lnTo>
                            <a:pt x="28" y="40"/>
                          </a:lnTo>
                          <a:lnTo>
                            <a:pt x="20" y="40"/>
                          </a:lnTo>
                          <a:lnTo>
                            <a:pt x="20" y="40"/>
                          </a:lnTo>
                          <a:lnTo>
                            <a:pt x="16" y="39"/>
                          </a:lnTo>
                          <a:lnTo>
                            <a:pt x="11" y="38"/>
                          </a:lnTo>
                          <a:lnTo>
                            <a:pt x="8" y="37"/>
                          </a:lnTo>
                          <a:lnTo>
                            <a:pt x="6" y="35"/>
                          </a:lnTo>
                          <a:lnTo>
                            <a:pt x="3" y="31"/>
                          </a:lnTo>
                          <a:lnTo>
                            <a:pt x="1" y="28"/>
                          </a:lnTo>
                          <a:lnTo>
                            <a:pt x="0" y="24"/>
                          </a:lnTo>
                          <a:lnTo>
                            <a:pt x="0" y="21"/>
                          </a:lnTo>
                          <a:lnTo>
                            <a:pt x="0" y="21"/>
                          </a:lnTo>
                          <a:lnTo>
                            <a:pt x="0" y="16"/>
                          </a:lnTo>
                          <a:lnTo>
                            <a:pt x="1" y="13"/>
                          </a:lnTo>
                          <a:lnTo>
                            <a:pt x="3" y="9"/>
                          </a:lnTo>
                          <a:lnTo>
                            <a:pt x="6" y="6"/>
                          </a:lnTo>
                          <a:lnTo>
                            <a:pt x="8" y="3"/>
                          </a:lnTo>
                          <a:lnTo>
                            <a:pt x="11" y="2"/>
                          </a:lnTo>
                          <a:lnTo>
                            <a:pt x="16" y="1"/>
                          </a:lnTo>
                          <a:lnTo>
                            <a:pt x="20" y="0"/>
                          </a:lnTo>
                          <a:lnTo>
                            <a:pt x="20" y="0"/>
                          </a:lnTo>
                          <a:lnTo>
                            <a:pt x="30" y="1"/>
                          </a:lnTo>
                          <a:lnTo>
                            <a:pt x="39" y="2"/>
                          </a:lnTo>
                          <a:lnTo>
                            <a:pt x="50" y="5"/>
                          </a:lnTo>
                          <a:lnTo>
                            <a:pt x="59" y="8"/>
                          </a:lnTo>
                          <a:lnTo>
                            <a:pt x="68" y="12"/>
                          </a:lnTo>
                          <a:lnTo>
                            <a:pt x="77" y="17"/>
                          </a:lnTo>
                          <a:lnTo>
                            <a:pt x="87" y="22"/>
                          </a:lnTo>
                          <a:lnTo>
                            <a:pt x="95" y="29"/>
                          </a:lnTo>
                          <a:lnTo>
                            <a:pt x="104" y="36"/>
                          </a:lnTo>
                          <a:lnTo>
                            <a:pt x="112" y="44"/>
                          </a:lnTo>
                          <a:lnTo>
                            <a:pt x="127" y="62"/>
                          </a:lnTo>
                          <a:lnTo>
                            <a:pt x="142" y="83"/>
                          </a:lnTo>
                          <a:lnTo>
                            <a:pt x="156" y="107"/>
                          </a:lnTo>
                          <a:lnTo>
                            <a:pt x="169" y="133"/>
                          </a:lnTo>
                          <a:lnTo>
                            <a:pt x="179" y="162"/>
                          </a:lnTo>
                          <a:lnTo>
                            <a:pt x="188" y="192"/>
                          </a:lnTo>
                          <a:lnTo>
                            <a:pt x="196" y="224"/>
                          </a:lnTo>
                          <a:lnTo>
                            <a:pt x="203" y="259"/>
                          </a:lnTo>
                          <a:lnTo>
                            <a:pt x="208" y="293"/>
                          </a:lnTo>
                          <a:lnTo>
                            <a:pt x="210" y="330"/>
                          </a:lnTo>
                          <a:lnTo>
                            <a:pt x="211" y="369"/>
                          </a:lnTo>
                          <a:lnTo>
                            <a:pt x="211" y="369"/>
                          </a:lnTo>
                          <a:lnTo>
                            <a:pt x="210" y="407"/>
                          </a:lnTo>
                          <a:lnTo>
                            <a:pt x="208" y="444"/>
                          </a:lnTo>
                          <a:lnTo>
                            <a:pt x="203" y="479"/>
                          </a:lnTo>
                          <a:lnTo>
                            <a:pt x="196" y="514"/>
                          </a:lnTo>
                          <a:lnTo>
                            <a:pt x="188" y="546"/>
                          </a:lnTo>
                          <a:lnTo>
                            <a:pt x="179" y="576"/>
                          </a:lnTo>
                          <a:lnTo>
                            <a:pt x="169" y="604"/>
                          </a:lnTo>
                          <a:lnTo>
                            <a:pt x="156" y="631"/>
                          </a:lnTo>
                          <a:lnTo>
                            <a:pt x="142" y="654"/>
                          </a:lnTo>
                          <a:lnTo>
                            <a:pt x="127" y="676"/>
                          </a:lnTo>
                          <a:lnTo>
                            <a:pt x="112" y="693"/>
                          </a:lnTo>
                          <a:lnTo>
                            <a:pt x="104" y="701"/>
                          </a:lnTo>
                          <a:lnTo>
                            <a:pt x="95" y="709"/>
                          </a:lnTo>
                          <a:lnTo>
                            <a:pt x="87" y="715"/>
                          </a:lnTo>
                          <a:lnTo>
                            <a:pt x="77" y="721"/>
                          </a:lnTo>
                          <a:lnTo>
                            <a:pt x="68" y="725"/>
                          </a:lnTo>
                          <a:lnTo>
                            <a:pt x="59" y="730"/>
                          </a:lnTo>
                          <a:lnTo>
                            <a:pt x="50" y="734"/>
                          </a:lnTo>
                          <a:lnTo>
                            <a:pt x="39" y="736"/>
                          </a:lnTo>
                          <a:lnTo>
                            <a:pt x="30" y="737"/>
                          </a:lnTo>
                          <a:lnTo>
                            <a:pt x="20" y="737"/>
                          </a:lnTo>
                          <a:lnTo>
                            <a:pt x="20" y="737"/>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23" name="Freeform 17">
                      <a:extLst>
                        <a:ext uri="{FF2B5EF4-FFF2-40B4-BE49-F238E27FC236}">
                          <a16:creationId xmlns:a16="http://schemas.microsoft.com/office/drawing/2014/main" id="{D14B8328-717B-44FB-A3EB-CD14100FB056}"/>
                        </a:ext>
                      </a:extLst>
                    </p:cNvPr>
                    <p:cNvSpPr>
                      <a:spLocks/>
                    </p:cNvSpPr>
                    <p:nvPr/>
                  </p:nvSpPr>
                  <p:spPr bwMode="auto">
                    <a:xfrm>
                      <a:off x="1504950" y="4162425"/>
                      <a:ext cx="61912" cy="1169988"/>
                    </a:xfrm>
                    <a:custGeom>
                      <a:avLst/>
                      <a:gdLst>
                        <a:gd name="T0" fmla="*/ 20 w 39"/>
                        <a:gd name="T1" fmla="*/ 737 h 737"/>
                        <a:gd name="T2" fmla="*/ 20 w 39"/>
                        <a:gd name="T3" fmla="*/ 737 h 737"/>
                        <a:gd name="T4" fmla="*/ 16 w 39"/>
                        <a:gd name="T5" fmla="*/ 737 h 737"/>
                        <a:gd name="T6" fmla="*/ 11 w 39"/>
                        <a:gd name="T7" fmla="*/ 736 h 737"/>
                        <a:gd name="T8" fmla="*/ 8 w 39"/>
                        <a:gd name="T9" fmla="*/ 734 h 737"/>
                        <a:gd name="T10" fmla="*/ 6 w 39"/>
                        <a:gd name="T11" fmla="*/ 731 h 737"/>
                        <a:gd name="T12" fmla="*/ 3 w 39"/>
                        <a:gd name="T13" fmla="*/ 729 h 737"/>
                        <a:gd name="T14" fmla="*/ 1 w 39"/>
                        <a:gd name="T15" fmla="*/ 725 h 737"/>
                        <a:gd name="T16" fmla="*/ 0 w 39"/>
                        <a:gd name="T17" fmla="*/ 722 h 737"/>
                        <a:gd name="T18" fmla="*/ 0 w 39"/>
                        <a:gd name="T19" fmla="*/ 717 h 737"/>
                        <a:gd name="T20" fmla="*/ 0 w 39"/>
                        <a:gd name="T21" fmla="*/ 21 h 737"/>
                        <a:gd name="T22" fmla="*/ 0 w 39"/>
                        <a:gd name="T23" fmla="*/ 21 h 737"/>
                        <a:gd name="T24" fmla="*/ 0 w 39"/>
                        <a:gd name="T25" fmla="*/ 16 h 737"/>
                        <a:gd name="T26" fmla="*/ 1 w 39"/>
                        <a:gd name="T27" fmla="*/ 13 h 737"/>
                        <a:gd name="T28" fmla="*/ 3 w 39"/>
                        <a:gd name="T29" fmla="*/ 9 h 737"/>
                        <a:gd name="T30" fmla="*/ 6 w 39"/>
                        <a:gd name="T31" fmla="*/ 6 h 737"/>
                        <a:gd name="T32" fmla="*/ 8 w 39"/>
                        <a:gd name="T33" fmla="*/ 3 h 737"/>
                        <a:gd name="T34" fmla="*/ 11 w 39"/>
                        <a:gd name="T35" fmla="*/ 2 h 737"/>
                        <a:gd name="T36" fmla="*/ 16 w 39"/>
                        <a:gd name="T37" fmla="*/ 1 h 737"/>
                        <a:gd name="T38" fmla="*/ 20 w 39"/>
                        <a:gd name="T39" fmla="*/ 0 h 737"/>
                        <a:gd name="T40" fmla="*/ 20 w 39"/>
                        <a:gd name="T41" fmla="*/ 0 h 737"/>
                        <a:gd name="T42" fmla="*/ 23 w 39"/>
                        <a:gd name="T43" fmla="*/ 1 h 737"/>
                        <a:gd name="T44" fmla="*/ 28 w 39"/>
                        <a:gd name="T45" fmla="*/ 2 h 737"/>
                        <a:gd name="T46" fmla="*/ 31 w 39"/>
                        <a:gd name="T47" fmla="*/ 3 h 737"/>
                        <a:gd name="T48" fmla="*/ 33 w 39"/>
                        <a:gd name="T49" fmla="*/ 6 h 737"/>
                        <a:gd name="T50" fmla="*/ 36 w 39"/>
                        <a:gd name="T51" fmla="*/ 9 h 737"/>
                        <a:gd name="T52" fmla="*/ 38 w 39"/>
                        <a:gd name="T53" fmla="*/ 13 h 737"/>
                        <a:gd name="T54" fmla="*/ 39 w 39"/>
                        <a:gd name="T55" fmla="*/ 16 h 737"/>
                        <a:gd name="T56" fmla="*/ 39 w 39"/>
                        <a:gd name="T57" fmla="*/ 21 h 737"/>
                        <a:gd name="T58" fmla="*/ 39 w 39"/>
                        <a:gd name="T59" fmla="*/ 717 h 737"/>
                        <a:gd name="T60" fmla="*/ 39 w 39"/>
                        <a:gd name="T61" fmla="*/ 717 h 737"/>
                        <a:gd name="T62" fmla="*/ 39 w 39"/>
                        <a:gd name="T63" fmla="*/ 722 h 737"/>
                        <a:gd name="T64" fmla="*/ 38 w 39"/>
                        <a:gd name="T65" fmla="*/ 725 h 737"/>
                        <a:gd name="T66" fmla="*/ 36 w 39"/>
                        <a:gd name="T67" fmla="*/ 729 h 737"/>
                        <a:gd name="T68" fmla="*/ 33 w 39"/>
                        <a:gd name="T69" fmla="*/ 731 h 737"/>
                        <a:gd name="T70" fmla="*/ 31 w 39"/>
                        <a:gd name="T71" fmla="*/ 734 h 737"/>
                        <a:gd name="T72" fmla="*/ 28 w 39"/>
                        <a:gd name="T73" fmla="*/ 736 h 737"/>
                        <a:gd name="T74" fmla="*/ 23 w 39"/>
                        <a:gd name="T75" fmla="*/ 737 h 737"/>
                        <a:gd name="T76" fmla="*/ 20 w 39"/>
                        <a:gd name="T77" fmla="*/ 737 h 737"/>
                        <a:gd name="T78" fmla="*/ 20 w 39"/>
                        <a:gd name="T79" fmla="*/ 737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9" h="737">
                          <a:moveTo>
                            <a:pt x="20" y="737"/>
                          </a:moveTo>
                          <a:lnTo>
                            <a:pt x="20" y="737"/>
                          </a:lnTo>
                          <a:lnTo>
                            <a:pt x="16" y="737"/>
                          </a:lnTo>
                          <a:lnTo>
                            <a:pt x="11" y="736"/>
                          </a:lnTo>
                          <a:lnTo>
                            <a:pt x="8" y="734"/>
                          </a:lnTo>
                          <a:lnTo>
                            <a:pt x="6" y="731"/>
                          </a:lnTo>
                          <a:lnTo>
                            <a:pt x="3" y="729"/>
                          </a:lnTo>
                          <a:lnTo>
                            <a:pt x="1" y="725"/>
                          </a:lnTo>
                          <a:lnTo>
                            <a:pt x="0" y="722"/>
                          </a:lnTo>
                          <a:lnTo>
                            <a:pt x="0" y="717"/>
                          </a:lnTo>
                          <a:lnTo>
                            <a:pt x="0" y="21"/>
                          </a:lnTo>
                          <a:lnTo>
                            <a:pt x="0" y="21"/>
                          </a:lnTo>
                          <a:lnTo>
                            <a:pt x="0" y="16"/>
                          </a:lnTo>
                          <a:lnTo>
                            <a:pt x="1" y="13"/>
                          </a:lnTo>
                          <a:lnTo>
                            <a:pt x="3" y="9"/>
                          </a:lnTo>
                          <a:lnTo>
                            <a:pt x="6" y="6"/>
                          </a:lnTo>
                          <a:lnTo>
                            <a:pt x="8" y="3"/>
                          </a:lnTo>
                          <a:lnTo>
                            <a:pt x="11" y="2"/>
                          </a:lnTo>
                          <a:lnTo>
                            <a:pt x="16" y="1"/>
                          </a:lnTo>
                          <a:lnTo>
                            <a:pt x="20" y="0"/>
                          </a:lnTo>
                          <a:lnTo>
                            <a:pt x="20" y="0"/>
                          </a:lnTo>
                          <a:lnTo>
                            <a:pt x="23" y="1"/>
                          </a:lnTo>
                          <a:lnTo>
                            <a:pt x="28" y="2"/>
                          </a:lnTo>
                          <a:lnTo>
                            <a:pt x="31" y="3"/>
                          </a:lnTo>
                          <a:lnTo>
                            <a:pt x="33" y="6"/>
                          </a:lnTo>
                          <a:lnTo>
                            <a:pt x="36" y="9"/>
                          </a:lnTo>
                          <a:lnTo>
                            <a:pt x="38" y="13"/>
                          </a:lnTo>
                          <a:lnTo>
                            <a:pt x="39" y="16"/>
                          </a:lnTo>
                          <a:lnTo>
                            <a:pt x="39" y="21"/>
                          </a:lnTo>
                          <a:lnTo>
                            <a:pt x="39" y="717"/>
                          </a:lnTo>
                          <a:lnTo>
                            <a:pt x="39" y="717"/>
                          </a:lnTo>
                          <a:lnTo>
                            <a:pt x="39" y="722"/>
                          </a:lnTo>
                          <a:lnTo>
                            <a:pt x="38" y="725"/>
                          </a:lnTo>
                          <a:lnTo>
                            <a:pt x="36" y="729"/>
                          </a:lnTo>
                          <a:lnTo>
                            <a:pt x="33" y="731"/>
                          </a:lnTo>
                          <a:lnTo>
                            <a:pt x="31" y="734"/>
                          </a:lnTo>
                          <a:lnTo>
                            <a:pt x="28" y="736"/>
                          </a:lnTo>
                          <a:lnTo>
                            <a:pt x="23" y="737"/>
                          </a:lnTo>
                          <a:lnTo>
                            <a:pt x="20" y="737"/>
                          </a:lnTo>
                          <a:lnTo>
                            <a:pt x="20" y="737"/>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24" name="Freeform 18">
                      <a:extLst>
                        <a:ext uri="{FF2B5EF4-FFF2-40B4-BE49-F238E27FC236}">
                          <a16:creationId xmlns:a16="http://schemas.microsoft.com/office/drawing/2014/main" id="{5A68EBEB-D9C9-4460-8FAC-6924B9B39734}"/>
                        </a:ext>
                      </a:extLst>
                    </p:cNvPr>
                    <p:cNvSpPr>
                      <a:spLocks/>
                    </p:cNvSpPr>
                    <p:nvPr/>
                  </p:nvSpPr>
                  <p:spPr bwMode="auto">
                    <a:xfrm>
                      <a:off x="950913" y="4716463"/>
                      <a:ext cx="1169987" cy="63500"/>
                    </a:xfrm>
                    <a:custGeom>
                      <a:avLst/>
                      <a:gdLst>
                        <a:gd name="T0" fmla="*/ 717 w 737"/>
                        <a:gd name="T1" fmla="*/ 40 h 40"/>
                        <a:gd name="T2" fmla="*/ 20 w 737"/>
                        <a:gd name="T3" fmla="*/ 40 h 40"/>
                        <a:gd name="T4" fmla="*/ 20 w 737"/>
                        <a:gd name="T5" fmla="*/ 40 h 40"/>
                        <a:gd name="T6" fmla="*/ 16 w 737"/>
                        <a:gd name="T7" fmla="*/ 39 h 40"/>
                        <a:gd name="T8" fmla="*/ 13 w 737"/>
                        <a:gd name="T9" fmla="*/ 38 h 40"/>
                        <a:gd name="T10" fmla="*/ 9 w 737"/>
                        <a:gd name="T11" fmla="*/ 37 h 40"/>
                        <a:gd name="T12" fmla="*/ 6 w 737"/>
                        <a:gd name="T13" fmla="*/ 35 h 40"/>
                        <a:gd name="T14" fmla="*/ 3 w 737"/>
                        <a:gd name="T15" fmla="*/ 31 h 40"/>
                        <a:gd name="T16" fmla="*/ 1 w 737"/>
                        <a:gd name="T17" fmla="*/ 28 h 40"/>
                        <a:gd name="T18" fmla="*/ 0 w 737"/>
                        <a:gd name="T19" fmla="*/ 24 h 40"/>
                        <a:gd name="T20" fmla="*/ 0 w 737"/>
                        <a:gd name="T21" fmla="*/ 20 h 40"/>
                        <a:gd name="T22" fmla="*/ 0 w 737"/>
                        <a:gd name="T23" fmla="*/ 20 h 40"/>
                        <a:gd name="T24" fmla="*/ 0 w 737"/>
                        <a:gd name="T25" fmla="*/ 16 h 40"/>
                        <a:gd name="T26" fmla="*/ 1 w 737"/>
                        <a:gd name="T27" fmla="*/ 13 h 40"/>
                        <a:gd name="T28" fmla="*/ 3 w 737"/>
                        <a:gd name="T29" fmla="*/ 9 h 40"/>
                        <a:gd name="T30" fmla="*/ 6 w 737"/>
                        <a:gd name="T31" fmla="*/ 6 h 40"/>
                        <a:gd name="T32" fmla="*/ 9 w 737"/>
                        <a:gd name="T33" fmla="*/ 3 h 40"/>
                        <a:gd name="T34" fmla="*/ 13 w 737"/>
                        <a:gd name="T35" fmla="*/ 2 h 40"/>
                        <a:gd name="T36" fmla="*/ 16 w 737"/>
                        <a:gd name="T37" fmla="*/ 1 h 40"/>
                        <a:gd name="T38" fmla="*/ 20 w 737"/>
                        <a:gd name="T39" fmla="*/ 0 h 40"/>
                        <a:gd name="T40" fmla="*/ 717 w 737"/>
                        <a:gd name="T41" fmla="*/ 0 h 40"/>
                        <a:gd name="T42" fmla="*/ 717 w 737"/>
                        <a:gd name="T43" fmla="*/ 0 h 40"/>
                        <a:gd name="T44" fmla="*/ 721 w 737"/>
                        <a:gd name="T45" fmla="*/ 1 h 40"/>
                        <a:gd name="T46" fmla="*/ 724 w 737"/>
                        <a:gd name="T47" fmla="*/ 2 h 40"/>
                        <a:gd name="T48" fmla="*/ 728 w 737"/>
                        <a:gd name="T49" fmla="*/ 3 h 40"/>
                        <a:gd name="T50" fmla="*/ 731 w 737"/>
                        <a:gd name="T51" fmla="*/ 6 h 40"/>
                        <a:gd name="T52" fmla="*/ 734 w 737"/>
                        <a:gd name="T53" fmla="*/ 9 h 40"/>
                        <a:gd name="T54" fmla="*/ 736 w 737"/>
                        <a:gd name="T55" fmla="*/ 13 h 40"/>
                        <a:gd name="T56" fmla="*/ 737 w 737"/>
                        <a:gd name="T57" fmla="*/ 16 h 40"/>
                        <a:gd name="T58" fmla="*/ 737 w 737"/>
                        <a:gd name="T59" fmla="*/ 20 h 40"/>
                        <a:gd name="T60" fmla="*/ 737 w 737"/>
                        <a:gd name="T61" fmla="*/ 20 h 40"/>
                        <a:gd name="T62" fmla="*/ 737 w 737"/>
                        <a:gd name="T63" fmla="*/ 24 h 40"/>
                        <a:gd name="T64" fmla="*/ 736 w 737"/>
                        <a:gd name="T65" fmla="*/ 28 h 40"/>
                        <a:gd name="T66" fmla="*/ 734 w 737"/>
                        <a:gd name="T67" fmla="*/ 31 h 40"/>
                        <a:gd name="T68" fmla="*/ 731 w 737"/>
                        <a:gd name="T69" fmla="*/ 35 h 40"/>
                        <a:gd name="T70" fmla="*/ 728 w 737"/>
                        <a:gd name="T71" fmla="*/ 37 h 40"/>
                        <a:gd name="T72" fmla="*/ 724 w 737"/>
                        <a:gd name="T73" fmla="*/ 38 h 40"/>
                        <a:gd name="T74" fmla="*/ 721 w 737"/>
                        <a:gd name="T75" fmla="*/ 39 h 40"/>
                        <a:gd name="T76" fmla="*/ 717 w 737"/>
                        <a:gd name="T77" fmla="*/ 40 h 40"/>
                        <a:gd name="T78" fmla="*/ 717 w 737"/>
                        <a:gd name="T79"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37" h="40">
                          <a:moveTo>
                            <a:pt x="717" y="40"/>
                          </a:moveTo>
                          <a:lnTo>
                            <a:pt x="20" y="40"/>
                          </a:lnTo>
                          <a:lnTo>
                            <a:pt x="20" y="40"/>
                          </a:lnTo>
                          <a:lnTo>
                            <a:pt x="16" y="39"/>
                          </a:lnTo>
                          <a:lnTo>
                            <a:pt x="13" y="38"/>
                          </a:lnTo>
                          <a:lnTo>
                            <a:pt x="9" y="37"/>
                          </a:lnTo>
                          <a:lnTo>
                            <a:pt x="6" y="35"/>
                          </a:lnTo>
                          <a:lnTo>
                            <a:pt x="3" y="31"/>
                          </a:lnTo>
                          <a:lnTo>
                            <a:pt x="1" y="28"/>
                          </a:lnTo>
                          <a:lnTo>
                            <a:pt x="0" y="24"/>
                          </a:lnTo>
                          <a:lnTo>
                            <a:pt x="0" y="20"/>
                          </a:lnTo>
                          <a:lnTo>
                            <a:pt x="0" y="20"/>
                          </a:lnTo>
                          <a:lnTo>
                            <a:pt x="0" y="16"/>
                          </a:lnTo>
                          <a:lnTo>
                            <a:pt x="1" y="13"/>
                          </a:lnTo>
                          <a:lnTo>
                            <a:pt x="3" y="9"/>
                          </a:lnTo>
                          <a:lnTo>
                            <a:pt x="6" y="6"/>
                          </a:lnTo>
                          <a:lnTo>
                            <a:pt x="9" y="3"/>
                          </a:lnTo>
                          <a:lnTo>
                            <a:pt x="13" y="2"/>
                          </a:lnTo>
                          <a:lnTo>
                            <a:pt x="16" y="1"/>
                          </a:lnTo>
                          <a:lnTo>
                            <a:pt x="20" y="0"/>
                          </a:lnTo>
                          <a:lnTo>
                            <a:pt x="717" y="0"/>
                          </a:lnTo>
                          <a:lnTo>
                            <a:pt x="717" y="0"/>
                          </a:lnTo>
                          <a:lnTo>
                            <a:pt x="721" y="1"/>
                          </a:lnTo>
                          <a:lnTo>
                            <a:pt x="724" y="2"/>
                          </a:lnTo>
                          <a:lnTo>
                            <a:pt x="728" y="3"/>
                          </a:lnTo>
                          <a:lnTo>
                            <a:pt x="731" y="6"/>
                          </a:lnTo>
                          <a:lnTo>
                            <a:pt x="734" y="9"/>
                          </a:lnTo>
                          <a:lnTo>
                            <a:pt x="736" y="13"/>
                          </a:lnTo>
                          <a:lnTo>
                            <a:pt x="737" y="16"/>
                          </a:lnTo>
                          <a:lnTo>
                            <a:pt x="737" y="20"/>
                          </a:lnTo>
                          <a:lnTo>
                            <a:pt x="737" y="20"/>
                          </a:lnTo>
                          <a:lnTo>
                            <a:pt x="737" y="24"/>
                          </a:lnTo>
                          <a:lnTo>
                            <a:pt x="736" y="28"/>
                          </a:lnTo>
                          <a:lnTo>
                            <a:pt x="734" y="31"/>
                          </a:lnTo>
                          <a:lnTo>
                            <a:pt x="731" y="35"/>
                          </a:lnTo>
                          <a:lnTo>
                            <a:pt x="728" y="37"/>
                          </a:lnTo>
                          <a:lnTo>
                            <a:pt x="724" y="38"/>
                          </a:lnTo>
                          <a:lnTo>
                            <a:pt x="721" y="39"/>
                          </a:lnTo>
                          <a:lnTo>
                            <a:pt x="717" y="40"/>
                          </a:lnTo>
                          <a:lnTo>
                            <a:pt x="717" y="4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25" name="Freeform 19">
                      <a:extLst>
                        <a:ext uri="{FF2B5EF4-FFF2-40B4-BE49-F238E27FC236}">
                          <a16:creationId xmlns:a16="http://schemas.microsoft.com/office/drawing/2014/main" id="{B9BDFFB2-1617-4394-AB18-200A3F10B976}"/>
                        </a:ext>
                      </a:extLst>
                    </p:cNvPr>
                    <p:cNvSpPr>
                      <a:spLocks noEditPoints="1"/>
                    </p:cNvSpPr>
                    <p:nvPr/>
                  </p:nvSpPr>
                  <p:spPr bwMode="auto">
                    <a:xfrm>
                      <a:off x="950913" y="4162425"/>
                      <a:ext cx="1169987" cy="1169988"/>
                    </a:xfrm>
                    <a:custGeom>
                      <a:avLst/>
                      <a:gdLst>
                        <a:gd name="T0" fmla="*/ 312 w 737"/>
                        <a:gd name="T1" fmla="*/ 734 h 737"/>
                        <a:gd name="T2" fmla="*/ 222 w 737"/>
                        <a:gd name="T3" fmla="*/ 707 h 737"/>
                        <a:gd name="T4" fmla="*/ 142 w 737"/>
                        <a:gd name="T5" fmla="*/ 660 h 737"/>
                        <a:gd name="T6" fmla="*/ 89 w 737"/>
                        <a:gd name="T7" fmla="*/ 609 h 737"/>
                        <a:gd name="T8" fmla="*/ 40 w 737"/>
                        <a:gd name="T9" fmla="*/ 536 h 737"/>
                        <a:gd name="T10" fmla="*/ 10 w 737"/>
                        <a:gd name="T11" fmla="*/ 455 h 737"/>
                        <a:gd name="T12" fmla="*/ 0 w 737"/>
                        <a:gd name="T13" fmla="*/ 369 h 737"/>
                        <a:gd name="T14" fmla="*/ 7 w 737"/>
                        <a:gd name="T15" fmla="*/ 295 h 737"/>
                        <a:gd name="T16" fmla="*/ 37 w 737"/>
                        <a:gd name="T17" fmla="*/ 209 h 737"/>
                        <a:gd name="T18" fmla="*/ 84 w 737"/>
                        <a:gd name="T19" fmla="*/ 135 h 737"/>
                        <a:gd name="T20" fmla="*/ 148 w 737"/>
                        <a:gd name="T21" fmla="*/ 74 h 737"/>
                        <a:gd name="T22" fmla="*/ 225 w 737"/>
                        <a:gd name="T23" fmla="*/ 29 h 737"/>
                        <a:gd name="T24" fmla="*/ 312 w 737"/>
                        <a:gd name="T25" fmla="*/ 5 h 737"/>
                        <a:gd name="T26" fmla="*/ 387 w 737"/>
                        <a:gd name="T27" fmla="*/ 1 h 737"/>
                        <a:gd name="T28" fmla="*/ 478 w 737"/>
                        <a:gd name="T29" fmla="*/ 17 h 737"/>
                        <a:gd name="T30" fmla="*/ 559 w 737"/>
                        <a:gd name="T31" fmla="*/ 54 h 737"/>
                        <a:gd name="T32" fmla="*/ 628 w 737"/>
                        <a:gd name="T33" fmla="*/ 109 h 737"/>
                        <a:gd name="T34" fmla="*/ 684 w 737"/>
                        <a:gd name="T35" fmla="*/ 178 h 737"/>
                        <a:gd name="T36" fmla="*/ 721 w 737"/>
                        <a:gd name="T37" fmla="*/ 260 h 737"/>
                        <a:gd name="T38" fmla="*/ 737 w 737"/>
                        <a:gd name="T39" fmla="*/ 350 h 737"/>
                        <a:gd name="T40" fmla="*/ 734 w 737"/>
                        <a:gd name="T41" fmla="*/ 419 h 737"/>
                        <a:gd name="T42" fmla="*/ 707 w 737"/>
                        <a:gd name="T43" fmla="*/ 515 h 737"/>
                        <a:gd name="T44" fmla="*/ 682 w 737"/>
                        <a:gd name="T45" fmla="*/ 563 h 737"/>
                        <a:gd name="T46" fmla="*/ 615 w 737"/>
                        <a:gd name="T47" fmla="*/ 643 h 737"/>
                        <a:gd name="T48" fmla="*/ 483 w 737"/>
                        <a:gd name="T49" fmla="*/ 720 h 737"/>
                        <a:gd name="T50" fmla="*/ 369 w 737"/>
                        <a:gd name="T51" fmla="*/ 737 h 737"/>
                        <a:gd name="T52" fmla="*/ 335 w 737"/>
                        <a:gd name="T53" fmla="*/ 42 h 737"/>
                        <a:gd name="T54" fmla="*/ 255 w 737"/>
                        <a:gd name="T55" fmla="*/ 60 h 737"/>
                        <a:gd name="T56" fmla="*/ 185 w 737"/>
                        <a:gd name="T57" fmla="*/ 96 h 737"/>
                        <a:gd name="T58" fmla="*/ 125 w 737"/>
                        <a:gd name="T59" fmla="*/ 148 h 737"/>
                        <a:gd name="T60" fmla="*/ 80 w 737"/>
                        <a:gd name="T61" fmla="*/ 213 h 737"/>
                        <a:gd name="T62" fmla="*/ 50 w 737"/>
                        <a:gd name="T63" fmla="*/ 286 h 737"/>
                        <a:gd name="T64" fmla="*/ 39 w 737"/>
                        <a:gd name="T65" fmla="*/ 369 h 737"/>
                        <a:gd name="T66" fmla="*/ 45 w 737"/>
                        <a:gd name="T67" fmla="*/ 431 h 737"/>
                        <a:gd name="T68" fmla="*/ 69 w 737"/>
                        <a:gd name="T69" fmla="*/ 505 h 737"/>
                        <a:gd name="T70" fmla="*/ 109 w 737"/>
                        <a:gd name="T71" fmla="*/ 571 h 737"/>
                        <a:gd name="T72" fmla="*/ 158 w 737"/>
                        <a:gd name="T73" fmla="*/ 621 h 737"/>
                        <a:gd name="T74" fmla="*/ 241 w 737"/>
                        <a:gd name="T75" fmla="*/ 672 h 737"/>
                        <a:gd name="T76" fmla="*/ 336 w 737"/>
                        <a:gd name="T77" fmla="*/ 697 h 737"/>
                        <a:gd name="T78" fmla="*/ 417 w 737"/>
                        <a:gd name="T79" fmla="*/ 694 h 737"/>
                        <a:gd name="T80" fmla="*/ 544 w 737"/>
                        <a:gd name="T81" fmla="*/ 647 h 737"/>
                        <a:gd name="T82" fmla="*/ 623 w 737"/>
                        <a:gd name="T83" fmla="*/ 578 h 737"/>
                        <a:gd name="T84" fmla="*/ 660 w 737"/>
                        <a:gd name="T85" fmla="*/ 521 h 737"/>
                        <a:gd name="T86" fmla="*/ 692 w 737"/>
                        <a:gd name="T87" fmla="*/ 429 h 737"/>
                        <a:gd name="T88" fmla="*/ 698 w 737"/>
                        <a:gd name="T89" fmla="*/ 369 h 737"/>
                        <a:gd name="T90" fmla="*/ 687 w 737"/>
                        <a:gd name="T91" fmla="*/ 286 h 737"/>
                        <a:gd name="T92" fmla="*/ 657 w 737"/>
                        <a:gd name="T93" fmla="*/ 213 h 737"/>
                        <a:gd name="T94" fmla="*/ 612 w 737"/>
                        <a:gd name="T95" fmla="*/ 148 h 737"/>
                        <a:gd name="T96" fmla="*/ 552 w 737"/>
                        <a:gd name="T97" fmla="*/ 96 h 737"/>
                        <a:gd name="T98" fmla="*/ 482 w 737"/>
                        <a:gd name="T99" fmla="*/ 60 h 737"/>
                        <a:gd name="T100" fmla="*/ 402 w 737"/>
                        <a:gd name="T101" fmla="*/ 4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37" h="737">
                          <a:moveTo>
                            <a:pt x="369" y="737"/>
                          </a:moveTo>
                          <a:lnTo>
                            <a:pt x="369" y="737"/>
                          </a:lnTo>
                          <a:lnTo>
                            <a:pt x="349" y="737"/>
                          </a:lnTo>
                          <a:lnTo>
                            <a:pt x="330" y="736"/>
                          </a:lnTo>
                          <a:lnTo>
                            <a:pt x="312" y="734"/>
                          </a:lnTo>
                          <a:lnTo>
                            <a:pt x="293" y="730"/>
                          </a:lnTo>
                          <a:lnTo>
                            <a:pt x="275" y="725"/>
                          </a:lnTo>
                          <a:lnTo>
                            <a:pt x="258" y="721"/>
                          </a:lnTo>
                          <a:lnTo>
                            <a:pt x="239" y="714"/>
                          </a:lnTo>
                          <a:lnTo>
                            <a:pt x="222" y="707"/>
                          </a:lnTo>
                          <a:lnTo>
                            <a:pt x="206" y="700"/>
                          </a:lnTo>
                          <a:lnTo>
                            <a:pt x="189" y="691"/>
                          </a:lnTo>
                          <a:lnTo>
                            <a:pt x="173" y="682"/>
                          </a:lnTo>
                          <a:lnTo>
                            <a:pt x="157" y="671"/>
                          </a:lnTo>
                          <a:lnTo>
                            <a:pt x="142" y="660"/>
                          </a:lnTo>
                          <a:lnTo>
                            <a:pt x="128" y="648"/>
                          </a:lnTo>
                          <a:lnTo>
                            <a:pt x="113" y="635"/>
                          </a:lnTo>
                          <a:lnTo>
                            <a:pt x="101" y="621"/>
                          </a:lnTo>
                          <a:lnTo>
                            <a:pt x="101" y="621"/>
                          </a:lnTo>
                          <a:lnTo>
                            <a:pt x="89" y="609"/>
                          </a:lnTo>
                          <a:lnTo>
                            <a:pt x="77" y="595"/>
                          </a:lnTo>
                          <a:lnTo>
                            <a:pt x="67" y="581"/>
                          </a:lnTo>
                          <a:lnTo>
                            <a:pt x="58" y="566"/>
                          </a:lnTo>
                          <a:lnTo>
                            <a:pt x="49" y="551"/>
                          </a:lnTo>
                          <a:lnTo>
                            <a:pt x="40" y="536"/>
                          </a:lnTo>
                          <a:lnTo>
                            <a:pt x="32" y="521"/>
                          </a:lnTo>
                          <a:lnTo>
                            <a:pt x="25" y="505"/>
                          </a:lnTo>
                          <a:lnTo>
                            <a:pt x="20" y="489"/>
                          </a:lnTo>
                          <a:lnTo>
                            <a:pt x="15" y="472"/>
                          </a:lnTo>
                          <a:lnTo>
                            <a:pt x="10" y="455"/>
                          </a:lnTo>
                          <a:lnTo>
                            <a:pt x="7" y="439"/>
                          </a:lnTo>
                          <a:lnTo>
                            <a:pt x="3" y="422"/>
                          </a:lnTo>
                          <a:lnTo>
                            <a:pt x="1" y="404"/>
                          </a:lnTo>
                          <a:lnTo>
                            <a:pt x="0" y="387"/>
                          </a:lnTo>
                          <a:lnTo>
                            <a:pt x="0" y="369"/>
                          </a:lnTo>
                          <a:lnTo>
                            <a:pt x="0" y="369"/>
                          </a:lnTo>
                          <a:lnTo>
                            <a:pt x="0" y="350"/>
                          </a:lnTo>
                          <a:lnTo>
                            <a:pt x="2" y="332"/>
                          </a:lnTo>
                          <a:lnTo>
                            <a:pt x="5" y="313"/>
                          </a:lnTo>
                          <a:lnTo>
                            <a:pt x="7" y="295"/>
                          </a:lnTo>
                          <a:lnTo>
                            <a:pt x="12" y="277"/>
                          </a:lnTo>
                          <a:lnTo>
                            <a:pt x="16" y="260"/>
                          </a:lnTo>
                          <a:lnTo>
                            <a:pt x="22" y="243"/>
                          </a:lnTo>
                          <a:lnTo>
                            <a:pt x="29" y="225"/>
                          </a:lnTo>
                          <a:lnTo>
                            <a:pt x="37" y="209"/>
                          </a:lnTo>
                          <a:lnTo>
                            <a:pt x="45" y="193"/>
                          </a:lnTo>
                          <a:lnTo>
                            <a:pt x="53" y="178"/>
                          </a:lnTo>
                          <a:lnTo>
                            <a:pt x="64" y="163"/>
                          </a:lnTo>
                          <a:lnTo>
                            <a:pt x="73" y="149"/>
                          </a:lnTo>
                          <a:lnTo>
                            <a:pt x="84" y="135"/>
                          </a:lnTo>
                          <a:lnTo>
                            <a:pt x="96" y="121"/>
                          </a:lnTo>
                          <a:lnTo>
                            <a:pt x="109" y="109"/>
                          </a:lnTo>
                          <a:lnTo>
                            <a:pt x="121" y="96"/>
                          </a:lnTo>
                          <a:lnTo>
                            <a:pt x="134" y="84"/>
                          </a:lnTo>
                          <a:lnTo>
                            <a:pt x="148" y="74"/>
                          </a:lnTo>
                          <a:lnTo>
                            <a:pt x="163" y="64"/>
                          </a:lnTo>
                          <a:lnTo>
                            <a:pt x="178" y="54"/>
                          </a:lnTo>
                          <a:lnTo>
                            <a:pt x="193" y="45"/>
                          </a:lnTo>
                          <a:lnTo>
                            <a:pt x="209" y="37"/>
                          </a:lnTo>
                          <a:lnTo>
                            <a:pt x="225" y="29"/>
                          </a:lnTo>
                          <a:lnTo>
                            <a:pt x="241" y="23"/>
                          </a:lnTo>
                          <a:lnTo>
                            <a:pt x="259" y="17"/>
                          </a:lnTo>
                          <a:lnTo>
                            <a:pt x="276" y="12"/>
                          </a:lnTo>
                          <a:lnTo>
                            <a:pt x="295" y="8"/>
                          </a:lnTo>
                          <a:lnTo>
                            <a:pt x="312" y="5"/>
                          </a:lnTo>
                          <a:lnTo>
                            <a:pt x="330" y="2"/>
                          </a:lnTo>
                          <a:lnTo>
                            <a:pt x="350" y="1"/>
                          </a:lnTo>
                          <a:lnTo>
                            <a:pt x="369" y="0"/>
                          </a:lnTo>
                          <a:lnTo>
                            <a:pt x="369" y="0"/>
                          </a:lnTo>
                          <a:lnTo>
                            <a:pt x="387" y="1"/>
                          </a:lnTo>
                          <a:lnTo>
                            <a:pt x="407" y="2"/>
                          </a:lnTo>
                          <a:lnTo>
                            <a:pt x="424" y="5"/>
                          </a:lnTo>
                          <a:lnTo>
                            <a:pt x="442" y="8"/>
                          </a:lnTo>
                          <a:lnTo>
                            <a:pt x="461" y="12"/>
                          </a:lnTo>
                          <a:lnTo>
                            <a:pt x="478" y="17"/>
                          </a:lnTo>
                          <a:lnTo>
                            <a:pt x="496" y="23"/>
                          </a:lnTo>
                          <a:lnTo>
                            <a:pt x="512" y="29"/>
                          </a:lnTo>
                          <a:lnTo>
                            <a:pt x="528" y="37"/>
                          </a:lnTo>
                          <a:lnTo>
                            <a:pt x="544" y="45"/>
                          </a:lnTo>
                          <a:lnTo>
                            <a:pt x="559" y="54"/>
                          </a:lnTo>
                          <a:lnTo>
                            <a:pt x="574" y="64"/>
                          </a:lnTo>
                          <a:lnTo>
                            <a:pt x="589" y="74"/>
                          </a:lnTo>
                          <a:lnTo>
                            <a:pt x="603" y="84"/>
                          </a:lnTo>
                          <a:lnTo>
                            <a:pt x="616" y="96"/>
                          </a:lnTo>
                          <a:lnTo>
                            <a:pt x="628" y="109"/>
                          </a:lnTo>
                          <a:lnTo>
                            <a:pt x="641" y="121"/>
                          </a:lnTo>
                          <a:lnTo>
                            <a:pt x="653" y="135"/>
                          </a:lnTo>
                          <a:lnTo>
                            <a:pt x="664" y="149"/>
                          </a:lnTo>
                          <a:lnTo>
                            <a:pt x="673" y="163"/>
                          </a:lnTo>
                          <a:lnTo>
                            <a:pt x="684" y="178"/>
                          </a:lnTo>
                          <a:lnTo>
                            <a:pt x="692" y="193"/>
                          </a:lnTo>
                          <a:lnTo>
                            <a:pt x="700" y="209"/>
                          </a:lnTo>
                          <a:lnTo>
                            <a:pt x="708" y="225"/>
                          </a:lnTo>
                          <a:lnTo>
                            <a:pt x="715" y="243"/>
                          </a:lnTo>
                          <a:lnTo>
                            <a:pt x="721" y="260"/>
                          </a:lnTo>
                          <a:lnTo>
                            <a:pt x="725" y="277"/>
                          </a:lnTo>
                          <a:lnTo>
                            <a:pt x="729" y="295"/>
                          </a:lnTo>
                          <a:lnTo>
                            <a:pt x="732" y="313"/>
                          </a:lnTo>
                          <a:lnTo>
                            <a:pt x="735" y="332"/>
                          </a:lnTo>
                          <a:lnTo>
                            <a:pt x="737" y="350"/>
                          </a:lnTo>
                          <a:lnTo>
                            <a:pt x="737" y="369"/>
                          </a:lnTo>
                          <a:lnTo>
                            <a:pt x="737" y="369"/>
                          </a:lnTo>
                          <a:lnTo>
                            <a:pt x="737" y="386"/>
                          </a:lnTo>
                          <a:lnTo>
                            <a:pt x="736" y="403"/>
                          </a:lnTo>
                          <a:lnTo>
                            <a:pt x="734" y="419"/>
                          </a:lnTo>
                          <a:lnTo>
                            <a:pt x="731" y="437"/>
                          </a:lnTo>
                          <a:lnTo>
                            <a:pt x="731" y="437"/>
                          </a:lnTo>
                          <a:lnTo>
                            <a:pt x="724" y="463"/>
                          </a:lnTo>
                          <a:lnTo>
                            <a:pt x="716" y="490"/>
                          </a:lnTo>
                          <a:lnTo>
                            <a:pt x="707" y="515"/>
                          </a:lnTo>
                          <a:lnTo>
                            <a:pt x="695" y="539"/>
                          </a:lnTo>
                          <a:lnTo>
                            <a:pt x="695" y="539"/>
                          </a:lnTo>
                          <a:lnTo>
                            <a:pt x="694" y="541"/>
                          </a:lnTo>
                          <a:lnTo>
                            <a:pt x="694" y="541"/>
                          </a:lnTo>
                          <a:lnTo>
                            <a:pt x="682" y="563"/>
                          </a:lnTo>
                          <a:lnTo>
                            <a:pt x="668" y="583"/>
                          </a:lnTo>
                          <a:lnTo>
                            <a:pt x="653" y="603"/>
                          </a:lnTo>
                          <a:lnTo>
                            <a:pt x="637" y="621"/>
                          </a:lnTo>
                          <a:lnTo>
                            <a:pt x="637" y="621"/>
                          </a:lnTo>
                          <a:lnTo>
                            <a:pt x="615" y="643"/>
                          </a:lnTo>
                          <a:lnTo>
                            <a:pt x="591" y="663"/>
                          </a:lnTo>
                          <a:lnTo>
                            <a:pt x="566" y="680"/>
                          </a:lnTo>
                          <a:lnTo>
                            <a:pt x="539" y="695"/>
                          </a:lnTo>
                          <a:lnTo>
                            <a:pt x="512" y="708"/>
                          </a:lnTo>
                          <a:lnTo>
                            <a:pt x="483" y="720"/>
                          </a:lnTo>
                          <a:lnTo>
                            <a:pt x="453" y="728"/>
                          </a:lnTo>
                          <a:lnTo>
                            <a:pt x="423" y="734"/>
                          </a:lnTo>
                          <a:lnTo>
                            <a:pt x="423" y="734"/>
                          </a:lnTo>
                          <a:lnTo>
                            <a:pt x="395" y="736"/>
                          </a:lnTo>
                          <a:lnTo>
                            <a:pt x="369" y="737"/>
                          </a:lnTo>
                          <a:lnTo>
                            <a:pt x="369" y="737"/>
                          </a:lnTo>
                          <a:close/>
                          <a:moveTo>
                            <a:pt x="369" y="40"/>
                          </a:moveTo>
                          <a:lnTo>
                            <a:pt x="369" y="40"/>
                          </a:lnTo>
                          <a:lnTo>
                            <a:pt x="351" y="40"/>
                          </a:lnTo>
                          <a:lnTo>
                            <a:pt x="335" y="42"/>
                          </a:lnTo>
                          <a:lnTo>
                            <a:pt x="319" y="44"/>
                          </a:lnTo>
                          <a:lnTo>
                            <a:pt x="303" y="47"/>
                          </a:lnTo>
                          <a:lnTo>
                            <a:pt x="286" y="51"/>
                          </a:lnTo>
                          <a:lnTo>
                            <a:pt x="270" y="55"/>
                          </a:lnTo>
                          <a:lnTo>
                            <a:pt x="255" y="60"/>
                          </a:lnTo>
                          <a:lnTo>
                            <a:pt x="240" y="66"/>
                          </a:lnTo>
                          <a:lnTo>
                            <a:pt x="226" y="73"/>
                          </a:lnTo>
                          <a:lnTo>
                            <a:pt x="211" y="80"/>
                          </a:lnTo>
                          <a:lnTo>
                            <a:pt x="199" y="88"/>
                          </a:lnTo>
                          <a:lnTo>
                            <a:pt x="185" y="96"/>
                          </a:lnTo>
                          <a:lnTo>
                            <a:pt x="172" y="105"/>
                          </a:lnTo>
                          <a:lnTo>
                            <a:pt x="159" y="116"/>
                          </a:lnTo>
                          <a:lnTo>
                            <a:pt x="148" y="126"/>
                          </a:lnTo>
                          <a:lnTo>
                            <a:pt x="136" y="136"/>
                          </a:lnTo>
                          <a:lnTo>
                            <a:pt x="125" y="148"/>
                          </a:lnTo>
                          <a:lnTo>
                            <a:pt x="114" y="159"/>
                          </a:lnTo>
                          <a:lnTo>
                            <a:pt x="105" y="172"/>
                          </a:lnTo>
                          <a:lnTo>
                            <a:pt x="96" y="185"/>
                          </a:lnTo>
                          <a:lnTo>
                            <a:pt x="88" y="199"/>
                          </a:lnTo>
                          <a:lnTo>
                            <a:pt x="80" y="213"/>
                          </a:lnTo>
                          <a:lnTo>
                            <a:pt x="73" y="226"/>
                          </a:lnTo>
                          <a:lnTo>
                            <a:pt x="66" y="241"/>
                          </a:lnTo>
                          <a:lnTo>
                            <a:pt x="60" y="256"/>
                          </a:lnTo>
                          <a:lnTo>
                            <a:pt x="54" y="271"/>
                          </a:lnTo>
                          <a:lnTo>
                            <a:pt x="50" y="286"/>
                          </a:lnTo>
                          <a:lnTo>
                            <a:pt x="46" y="303"/>
                          </a:lnTo>
                          <a:lnTo>
                            <a:pt x="44" y="319"/>
                          </a:lnTo>
                          <a:lnTo>
                            <a:pt x="42" y="335"/>
                          </a:lnTo>
                          <a:lnTo>
                            <a:pt x="40" y="352"/>
                          </a:lnTo>
                          <a:lnTo>
                            <a:pt x="39" y="369"/>
                          </a:lnTo>
                          <a:lnTo>
                            <a:pt x="39" y="369"/>
                          </a:lnTo>
                          <a:lnTo>
                            <a:pt x="40" y="385"/>
                          </a:lnTo>
                          <a:lnTo>
                            <a:pt x="42" y="400"/>
                          </a:lnTo>
                          <a:lnTo>
                            <a:pt x="43" y="416"/>
                          </a:lnTo>
                          <a:lnTo>
                            <a:pt x="45" y="431"/>
                          </a:lnTo>
                          <a:lnTo>
                            <a:pt x="49" y="446"/>
                          </a:lnTo>
                          <a:lnTo>
                            <a:pt x="53" y="461"/>
                          </a:lnTo>
                          <a:lnTo>
                            <a:pt x="58" y="476"/>
                          </a:lnTo>
                          <a:lnTo>
                            <a:pt x="62" y="490"/>
                          </a:lnTo>
                          <a:lnTo>
                            <a:pt x="69" y="505"/>
                          </a:lnTo>
                          <a:lnTo>
                            <a:pt x="75" y="519"/>
                          </a:lnTo>
                          <a:lnTo>
                            <a:pt x="83" y="531"/>
                          </a:lnTo>
                          <a:lnTo>
                            <a:pt x="91" y="545"/>
                          </a:lnTo>
                          <a:lnTo>
                            <a:pt x="99" y="558"/>
                          </a:lnTo>
                          <a:lnTo>
                            <a:pt x="109" y="571"/>
                          </a:lnTo>
                          <a:lnTo>
                            <a:pt x="119" y="582"/>
                          </a:lnTo>
                          <a:lnTo>
                            <a:pt x="129" y="594"/>
                          </a:lnTo>
                          <a:lnTo>
                            <a:pt x="129" y="594"/>
                          </a:lnTo>
                          <a:lnTo>
                            <a:pt x="143" y="609"/>
                          </a:lnTo>
                          <a:lnTo>
                            <a:pt x="158" y="621"/>
                          </a:lnTo>
                          <a:lnTo>
                            <a:pt x="173" y="634"/>
                          </a:lnTo>
                          <a:lnTo>
                            <a:pt x="189" y="645"/>
                          </a:lnTo>
                          <a:lnTo>
                            <a:pt x="207" y="655"/>
                          </a:lnTo>
                          <a:lnTo>
                            <a:pt x="224" y="664"/>
                          </a:lnTo>
                          <a:lnTo>
                            <a:pt x="241" y="672"/>
                          </a:lnTo>
                          <a:lnTo>
                            <a:pt x="260" y="679"/>
                          </a:lnTo>
                          <a:lnTo>
                            <a:pt x="278" y="685"/>
                          </a:lnTo>
                          <a:lnTo>
                            <a:pt x="297" y="691"/>
                          </a:lnTo>
                          <a:lnTo>
                            <a:pt x="317" y="694"/>
                          </a:lnTo>
                          <a:lnTo>
                            <a:pt x="336" y="697"/>
                          </a:lnTo>
                          <a:lnTo>
                            <a:pt x="356" y="698"/>
                          </a:lnTo>
                          <a:lnTo>
                            <a:pt x="377" y="698"/>
                          </a:lnTo>
                          <a:lnTo>
                            <a:pt x="396" y="697"/>
                          </a:lnTo>
                          <a:lnTo>
                            <a:pt x="417" y="694"/>
                          </a:lnTo>
                          <a:lnTo>
                            <a:pt x="417" y="694"/>
                          </a:lnTo>
                          <a:lnTo>
                            <a:pt x="444" y="688"/>
                          </a:lnTo>
                          <a:lnTo>
                            <a:pt x="470" y="682"/>
                          </a:lnTo>
                          <a:lnTo>
                            <a:pt x="496" y="672"/>
                          </a:lnTo>
                          <a:lnTo>
                            <a:pt x="521" y="660"/>
                          </a:lnTo>
                          <a:lnTo>
                            <a:pt x="544" y="647"/>
                          </a:lnTo>
                          <a:lnTo>
                            <a:pt x="567" y="631"/>
                          </a:lnTo>
                          <a:lnTo>
                            <a:pt x="588" y="613"/>
                          </a:lnTo>
                          <a:lnTo>
                            <a:pt x="608" y="594"/>
                          </a:lnTo>
                          <a:lnTo>
                            <a:pt x="608" y="594"/>
                          </a:lnTo>
                          <a:lnTo>
                            <a:pt x="623" y="578"/>
                          </a:lnTo>
                          <a:lnTo>
                            <a:pt x="635" y="560"/>
                          </a:lnTo>
                          <a:lnTo>
                            <a:pt x="648" y="542"/>
                          </a:lnTo>
                          <a:lnTo>
                            <a:pt x="660" y="522"/>
                          </a:lnTo>
                          <a:lnTo>
                            <a:pt x="660" y="522"/>
                          </a:lnTo>
                          <a:lnTo>
                            <a:pt x="660" y="521"/>
                          </a:lnTo>
                          <a:lnTo>
                            <a:pt x="660" y="521"/>
                          </a:lnTo>
                          <a:lnTo>
                            <a:pt x="670" y="499"/>
                          </a:lnTo>
                          <a:lnTo>
                            <a:pt x="679" y="476"/>
                          </a:lnTo>
                          <a:lnTo>
                            <a:pt x="686" y="453"/>
                          </a:lnTo>
                          <a:lnTo>
                            <a:pt x="692" y="429"/>
                          </a:lnTo>
                          <a:lnTo>
                            <a:pt x="692" y="429"/>
                          </a:lnTo>
                          <a:lnTo>
                            <a:pt x="695" y="399"/>
                          </a:lnTo>
                          <a:lnTo>
                            <a:pt x="697" y="384"/>
                          </a:lnTo>
                          <a:lnTo>
                            <a:pt x="698" y="369"/>
                          </a:lnTo>
                          <a:lnTo>
                            <a:pt x="698" y="369"/>
                          </a:lnTo>
                          <a:lnTo>
                            <a:pt x="697" y="352"/>
                          </a:lnTo>
                          <a:lnTo>
                            <a:pt x="695" y="335"/>
                          </a:lnTo>
                          <a:lnTo>
                            <a:pt x="693" y="319"/>
                          </a:lnTo>
                          <a:lnTo>
                            <a:pt x="691" y="303"/>
                          </a:lnTo>
                          <a:lnTo>
                            <a:pt x="687" y="286"/>
                          </a:lnTo>
                          <a:lnTo>
                            <a:pt x="683" y="271"/>
                          </a:lnTo>
                          <a:lnTo>
                            <a:pt x="677" y="256"/>
                          </a:lnTo>
                          <a:lnTo>
                            <a:pt x="671" y="241"/>
                          </a:lnTo>
                          <a:lnTo>
                            <a:pt x="664" y="226"/>
                          </a:lnTo>
                          <a:lnTo>
                            <a:pt x="657" y="213"/>
                          </a:lnTo>
                          <a:lnTo>
                            <a:pt x="649" y="199"/>
                          </a:lnTo>
                          <a:lnTo>
                            <a:pt x="641" y="185"/>
                          </a:lnTo>
                          <a:lnTo>
                            <a:pt x="632" y="172"/>
                          </a:lnTo>
                          <a:lnTo>
                            <a:pt x="621" y="159"/>
                          </a:lnTo>
                          <a:lnTo>
                            <a:pt x="612" y="148"/>
                          </a:lnTo>
                          <a:lnTo>
                            <a:pt x="601" y="136"/>
                          </a:lnTo>
                          <a:lnTo>
                            <a:pt x="589" y="126"/>
                          </a:lnTo>
                          <a:lnTo>
                            <a:pt x="578" y="116"/>
                          </a:lnTo>
                          <a:lnTo>
                            <a:pt x="565" y="105"/>
                          </a:lnTo>
                          <a:lnTo>
                            <a:pt x="552" y="96"/>
                          </a:lnTo>
                          <a:lnTo>
                            <a:pt x="538" y="88"/>
                          </a:lnTo>
                          <a:lnTo>
                            <a:pt x="526" y="80"/>
                          </a:lnTo>
                          <a:lnTo>
                            <a:pt x="511" y="73"/>
                          </a:lnTo>
                          <a:lnTo>
                            <a:pt x="497" y="66"/>
                          </a:lnTo>
                          <a:lnTo>
                            <a:pt x="482" y="60"/>
                          </a:lnTo>
                          <a:lnTo>
                            <a:pt x="467" y="55"/>
                          </a:lnTo>
                          <a:lnTo>
                            <a:pt x="451" y="51"/>
                          </a:lnTo>
                          <a:lnTo>
                            <a:pt x="434" y="47"/>
                          </a:lnTo>
                          <a:lnTo>
                            <a:pt x="418" y="44"/>
                          </a:lnTo>
                          <a:lnTo>
                            <a:pt x="402" y="42"/>
                          </a:lnTo>
                          <a:lnTo>
                            <a:pt x="386" y="40"/>
                          </a:lnTo>
                          <a:lnTo>
                            <a:pt x="369" y="40"/>
                          </a:lnTo>
                          <a:lnTo>
                            <a:pt x="369" y="4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grpSp>
          <p:grpSp>
            <p:nvGrpSpPr>
              <p:cNvPr id="764" name="Group 763">
                <a:extLst>
                  <a:ext uri="{FF2B5EF4-FFF2-40B4-BE49-F238E27FC236}">
                    <a16:creationId xmlns:a16="http://schemas.microsoft.com/office/drawing/2014/main" id="{6C9FC26D-5D97-45F5-A121-2B137BD2EDE4}"/>
                  </a:ext>
                </a:extLst>
              </p:cNvPr>
              <p:cNvGrpSpPr/>
              <p:nvPr/>
            </p:nvGrpSpPr>
            <p:grpSpPr>
              <a:xfrm>
                <a:off x="9993382" y="3122729"/>
                <a:ext cx="297766" cy="194909"/>
                <a:chOff x="9907179" y="3686623"/>
                <a:chExt cx="297766" cy="194909"/>
              </a:xfrm>
            </p:grpSpPr>
            <p:sp>
              <p:nvSpPr>
                <p:cNvPr id="881" name="Rectangle 5">
                  <a:extLst>
                    <a:ext uri="{FF2B5EF4-FFF2-40B4-BE49-F238E27FC236}">
                      <a16:creationId xmlns:a16="http://schemas.microsoft.com/office/drawing/2014/main" id="{4D390F74-FDFE-45DF-A8EF-70BAD221FC64}"/>
                    </a:ext>
                  </a:extLst>
                </p:cNvPr>
                <p:cNvSpPr>
                  <a:spLocks noChangeArrowheads="1"/>
                </p:cNvSpPr>
                <p:nvPr/>
              </p:nvSpPr>
              <p:spPr bwMode="auto">
                <a:xfrm>
                  <a:off x="9907179" y="3686623"/>
                  <a:ext cx="235593" cy="194909"/>
                </a:xfrm>
                <a:prstGeom prst="rect">
                  <a:avLst/>
                </a:prstGeom>
                <a:noFill/>
                <a:ln w="6350">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82" name="Rectangle 6">
                  <a:extLst>
                    <a:ext uri="{FF2B5EF4-FFF2-40B4-BE49-F238E27FC236}">
                      <a16:creationId xmlns:a16="http://schemas.microsoft.com/office/drawing/2014/main" id="{CF1D7BEE-ACB7-4C34-B37B-02A27EC1B50C}"/>
                    </a:ext>
                  </a:extLst>
                </p:cNvPr>
                <p:cNvSpPr>
                  <a:spLocks noChangeArrowheads="1"/>
                </p:cNvSpPr>
                <p:nvPr/>
              </p:nvSpPr>
              <p:spPr bwMode="auto">
                <a:xfrm>
                  <a:off x="9907179" y="3686623"/>
                  <a:ext cx="235593" cy="37155"/>
                </a:xfrm>
                <a:prstGeom prst="rect">
                  <a:avLst/>
                </a:prstGeom>
                <a:noFill/>
                <a:ln w="6350">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83" name="Rectangle 7">
                  <a:extLst>
                    <a:ext uri="{FF2B5EF4-FFF2-40B4-BE49-F238E27FC236}">
                      <a16:creationId xmlns:a16="http://schemas.microsoft.com/office/drawing/2014/main" id="{F9C41401-02F5-437B-8721-649D36932515}"/>
                    </a:ext>
                  </a:extLst>
                </p:cNvPr>
                <p:cNvSpPr>
                  <a:spLocks noChangeArrowheads="1"/>
                </p:cNvSpPr>
                <p:nvPr/>
              </p:nvSpPr>
              <p:spPr bwMode="auto">
                <a:xfrm>
                  <a:off x="9907179" y="3686623"/>
                  <a:ext cx="68550" cy="37155"/>
                </a:xfrm>
                <a:prstGeom prst="rect">
                  <a:avLst/>
                </a:prstGeom>
                <a:noFill/>
                <a:ln w="6350">
                  <a:no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84" name="Line 8">
                  <a:extLst>
                    <a:ext uri="{FF2B5EF4-FFF2-40B4-BE49-F238E27FC236}">
                      <a16:creationId xmlns:a16="http://schemas.microsoft.com/office/drawing/2014/main" id="{7987780F-2F1D-4A2D-B2F4-FC319472B78B}"/>
                    </a:ext>
                  </a:extLst>
                </p:cNvPr>
                <p:cNvSpPr>
                  <a:spLocks noChangeShapeType="1"/>
                </p:cNvSpPr>
                <p:nvPr/>
              </p:nvSpPr>
              <p:spPr bwMode="auto">
                <a:xfrm>
                  <a:off x="9989124" y="3705304"/>
                  <a:ext cx="135525" cy="0"/>
                </a:xfrm>
                <a:prstGeom prst="line">
                  <a:avLst/>
                </a:prstGeom>
                <a:noFill/>
                <a:ln w="6350">
                  <a:solidFill>
                    <a:schemeClr val="accent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85" name="Rectangle 9">
                  <a:extLst>
                    <a:ext uri="{FF2B5EF4-FFF2-40B4-BE49-F238E27FC236}">
                      <a16:creationId xmlns:a16="http://schemas.microsoft.com/office/drawing/2014/main" id="{670CFB60-FA34-4356-8B14-19E4C769D32A}"/>
                    </a:ext>
                  </a:extLst>
                </p:cNvPr>
                <p:cNvSpPr>
                  <a:spLocks noChangeArrowheads="1"/>
                </p:cNvSpPr>
                <p:nvPr/>
              </p:nvSpPr>
              <p:spPr bwMode="auto">
                <a:xfrm>
                  <a:off x="9919786" y="3700738"/>
                  <a:ext cx="8667" cy="9133"/>
                </a:xfrm>
                <a:prstGeom prst="rect">
                  <a:avLst/>
                </a:prstGeom>
                <a:solidFill>
                  <a:schemeClr val="accent1"/>
                </a:solidFill>
                <a:ln w="63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86" name="Rectangle 10">
                  <a:extLst>
                    <a:ext uri="{FF2B5EF4-FFF2-40B4-BE49-F238E27FC236}">
                      <a16:creationId xmlns:a16="http://schemas.microsoft.com/office/drawing/2014/main" id="{355F1314-E3B7-4362-8B2A-F4D35AB12AC2}"/>
                    </a:ext>
                  </a:extLst>
                </p:cNvPr>
                <p:cNvSpPr>
                  <a:spLocks noChangeArrowheads="1"/>
                </p:cNvSpPr>
                <p:nvPr/>
              </p:nvSpPr>
              <p:spPr bwMode="auto">
                <a:xfrm>
                  <a:off x="9937121" y="3700738"/>
                  <a:ext cx="8667" cy="9133"/>
                </a:xfrm>
                <a:prstGeom prst="rect">
                  <a:avLst/>
                </a:prstGeom>
                <a:solidFill>
                  <a:schemeClr val="accent1"/>
                </a:solidFill>
                <a:ln w="63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87" name="Rectangle 11">
                  <a:extLst>
                    <a:ext uri="{FF2B5EF4-FFF2-40B4-BE49-F238E27FC236}">
                      <a16:creationId xmlns:a16="http://schemas.microsoft.com/office/drawing/2014/main" id="{D5D152F1-1632-4370-A44F-77E92C9C8D4B}"/>
                    </a:ext>
                  </a:extLst>
                </p:cNvPr>
                <p:cNvSpPr>
                  <a:spLocks noChangeArrowheads="1"/>
                </p:cNvSpPr>
                <p:nvPr/>
              </p:nvSpPr>
              <p:spPr bwMode="auto">
                <a:xfrm>
                  <a:off x="9954849" y="3700738"/>
                  <a:ext cx="8667" cy="9133"/>
                </a:xfrm>
                <a:prstGeom prst="rect">
                  <a:avLst/>
                </a:prstGeom>
                <a:solidFill>
                  <a:schemeClr val="accent1"/>
                </a:solidFill>
                <a:ln w="63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nvGrpSpPr>
                <p:cNvPr id="888" name="Group 887">
                  <a:extLst>
                    <a:ext uri="{FF2B5EF4-FFF2-40B4-BE49-F238E27FC236}">
                      <a16:creationId xmlns:a16="http://schemas.microsoft.com/office/drawing/2014/main" id="{017EC989-51B0-4717-892B-B9D75552A98C}"/>
                    </a:ext>
                  </a:extLst>
                </p:cNvPr>
                <p:cNvGrpSpPr/>
                <p:nvPr/>
              </p:nvGrpSpPr>
              <p:grpSpPr>
                <a:xfrm>
                  <a:off x="10077211" y="3742282"/>
                  <a:ext cx="127734" cy="127735"/>
                  <a:chOff x="3544590" y="5274737"/>
                  <a:chExt cx="183348" cy="183348"/>
                </a:xfrm>
              </p:grpSpPr>
              <p:sp>
                <p:nvSpPr>
                  <p:cNvPr id="889" name="Oval 888">
                    <a:extLst>
                      <a:ext uri="{FF2B5EF4-FFF2-40B4-BE49-F238E27FC236}">
                        <a16:creationId xmlns:a16="http://schemas.microsoft.com/office/drawing/2014/main" id="{F726A700-41B5-4930-877F-AF24240899CB}"/>
                      </a:ext>
                    </a:extLst>
                  </p:cNvPr>
                  <p:cNvSpPr/>
                  <p:nvPr/>
                </p:nvSpPr>
                <p:spPr>
                  <a:xfrm>
                    <a:off x="3544590" y="5274737"/>
                    <a:ext cx="183348" cy="18334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grpSp>
                <p:nvGrpSpPr>
                  <p:cNvPr id="890" name="Group 889">
                    <a:extLst>
                      <a:ext uri="{FF2B5EF4-FFF2-40B4-BE49-F238E27FC236}">
                        <a16:creationId xmlns:a16="http://schemas.microsoft.com/office/drawing/2014/main" id="{4151CAC9-D953-48EF-B7A0-509429C6CF55}"/>
                      </a:ext>
                    </a:extLst>
                  </p:cNvPr>
                  <p:cNvGrpSpPr/>
                  <p:nvPr/>
                </p:nvGrpSpPr>
                <p:grpSpPr>
                  <a:xfrm>
                    <a:off x="3548064" y="5278211"/>
                    <a:ext cx="176400" cy="176400"/>
                    <a:chOff x="950913" y="4162425"/>
                    <a:chExt cx="1169987" cy="1169988"/>
                  </a:xfrm>
                </p:grpSpPr>
                <p:sp>
                  <p:nvSpPr>
                    <p:cNvPr id="891" name="Freeform 15">
                      <a:extLst>
                        <a:ext uri="{FF2B5EF4-FFF2-40B4-BE49-F238E27FC236}">
                          <a16:creationId xmlns:a16="http://schemas.microsoft.com/office/drawing/2014/main" id="{FF4F515A-A6B9-48DF-8A29-FBC14E6A89C3}"/>
                        </a:ext>
                      </a:extLst>
                    </p:cNvPr>
                    <p:cNvSpPr>
                      <a:spLocks/>
                    </p:cNvSpPr>
                    <p:nvPr/>
                  </p:nvSpPr>
                  <p:spPr bwMode="auto">
                    <a:xfrm>
                      <a:off x="1225550" y="4162425"/>
                      <a:ext cx="336550" cy="1169988"/>
                    </a:xfrm>
                    <a:custGeom>
                      <a:avLst/>
                      <a:gdLst>
                        <a:gd name="T0" fmla="*/ 192 w 212"/>
                        <a:gd name="T1" fmla="*/ 737 h 737"/>
                        <a:gd name="T2" fmla="*/ 172 w 212"/>
                        <a:gd name="T3" fmla="*/ 736 h 737"/>
                        <a:gd name="T4" fmla="*/ 153 w 212"/>
                        <a:gd name="T5" fmla="*/ 730 h 737"/>
                        <a:gd name="T6" fmla="*/ 134 w 212"/>
                        <a:gd name="T7" fmla="*/ 721 h 737"/>
                        <a:gd name="T8" fmla="*/ 117 w 212"/>
                        <a:gd name="T9" fmla="*/ 709 h 737"/>
                        <a:gd name="T10" fmla="*/ 100 w 212"/>
                        <a:gd name="T11" fmla="*/ 693 h 737"/>
                        <a:gd name="T12" fmla="*/ 70 w 212"/>
                        <a:gd name="T13" fmla="*/ 654 h 737"/>
                        <a:gd name="T14" fmla="*/ 43 w 212"/>
                        <a:gd name="T15" fmla="*/ 604 h 737"/>
                        <a:gd name="T16" fmla="*/ 23 w 212"/>
                        <a:gd name="T17" fmla="*/ 546 h 737"/>
                        <a:gd name="T18" fmla="*/ 8 w 212"/>
                        <a:gd name="T19" fmla="*/ 479 h 737"/>
                        <a:gd name="T20" fmla="*/ 1 w 212"/>
                        <a:gd name="T21" fmla="*/ 407 h 737"/>
                        <a:gd name="T22" fmla="*/ 0 w 212"/>
                        <a:gd name="T23" fmla="*/ 369 h 737"/>
                        <a:gd name="T24" fmla="*/ 4 w 212"/>
                        <a:gd name="T25" fmla="*/ 293 h 737"/>
                        <a:gd name="T26" fmla="*/ 15 w 212"/>
                        <a:gd name="T27" fmla="*/ 224 h 737"/>
                        <a:gd name="T28" fmla="*/ 33 w 212"/>
                        <a:gd name="T29" fmla="*/ 162 h 737"/>
                        <a:gd name="T30" fmla="*/ 56 w 212"/>
                        <a:gd name="T31" fmla="*/ 107 h 737"/>
                        <a:gd name="T32" fmla="*/ 85 w 212"/>
                        <a:gd name="T33" fmla="*/ 62 h 737"/>
                        <a:gd name="T34" fmla="*/ 108 w 212"/>
                        <a:gd name="T35" fmla="*/ 36 h 737"/>
                        <a:gd name="T36" fmla="*/ 125 w 212"/>
                        <a:gd name="T37" fmla="*/ 22 h 737"/>
                        <a:gd name="T38" fmla="*/ 144 w 212"/>
                        <a:gd name="T39" fmla="*/ 12 h 737"/>
                        <a:gd name="T40" fmla="*/ 162 w 212"/>
                        <a:gd name="T41" fmla="*/ 5 h 737"/>
                        <a:gd name="T42" fmla="*/ 182 w 212"/>
                        <a:gd name="T43" fmla="*/ 1 h 737"/>
                        <a:gd name="T44" fmla="*/ 192 w 212"/>
                        <a:gd name="T45" fmla="*/ 0 h 737"/>
                        <a:gd name="T46" fmla="*/ 200 w 212"/>
                        <a:gd name="T47" fmla="*/ 2 h 737"/>
                        <a:gd name="T48" fmla="*/ 206 w 212"/>
                        <a:gd name="T49" fmla="*/ 6 h 737"/>
                        <a:gd name="T50" fmla="*/ 211 w 212"/>
                        <a:gd name="T51" fmla="*/ 13 h 737"/>
                        <a:gd name="T52" fmla="*/ 212 w 212"/>
                        <a:gd name="T53" fmla="*/ 21 h 737"/>
                        <a:gd name="T54" fmla="*/ 212 w 212"/>
                        <a:gd name="T55" fmla="*/ 24 h 737"/>
                        <a:gd name="T56" fmla="*/ 208 w 212"/>
                        <a:gd name="T57" fmla="*/ 31 h 737"/>
                        <a:gd name="T58" fmla="*/ 204 w 212"/>
                        <a:gd name="T59" fmla="*/ 37 h 737"/>
                        <a:gd name="T60" fmla="*/ 196 w 212"/>
                        <a:gd name="T61" fmla="*/ 39 h 737"/>
                        <a:gd name="T62" fmla="*/ 192 w 212"/>
                        <a:gd name="T63" fmla="*/ 40 h 737"/>
                        <a:gd name="T64" fmla="*/ 177 w 212"/>
                        <a:gd name="T65" fmla="*/ 42 h 737"/>
                        <a:gd name="T66" fmla="*/ 162 w 212"/>
                        <a:gd name="T67" fmla="*/ 47 h 737"/>
                        <a:gd name="T68" fmla="*/ 147 w 212"/>
                        <a:gd name="T69" fmla="*/ 55 h 737"/>
                        <a:gd name="T70" fmla="*/ 120 w 212"/>
                        <a:gd name="T71" fmla="*/ 81 h 737"/>
                        <a:gd name="T72" fmla="*/ 96 w 212"/>
                        <a:gd name="T73" fmla="*/ 117 h 737"/>
                        <a:gd name="T74" fmla="*/ 75 w 212"/>
                        <a:gd name="T75" fmla="*/ 162 h 737"/>
                        <a:gd name="T76" fmla="*/ 59 w 212"/>
                        <a:gd name="T77" fmla="*/ 214 h 737"/>
                        <a:gd name="T78" fmla="*/ 46 w 212"/>
                        <a:gd name="T79" fmla="*/ 273 h 737"/>
                        <a:gd name="T80" fmla="*/ 41 w 212"/>
                        <a:gd name="T81" fmla="*/ 336 h 737"/>
                        <a:gd name="T82" fmla="*/ 40 w 212"/>
                        <a:gd name="T83" fmla="*/ 369 h 737"/>
                        <a:gd name="T84" fmla="*/ 43 w 212"/>
                        <a:gd name="T85" fmla="*/ 434 h 737"/>
                        <a:gd name="T86" fmla="*/ 52 w 212"/>
                        <a:gd name="T87" fmla="*/ 496 h 737"/>
                        <a:gd name="T88" fmla="*/ 66 w 212"/>
                        <a:gd name="T89" fmla="*/ 551 h 737"/>
                        <a:gd name="T90" fmla="*/ 85 w 212"/>
                        <a:gd name="T91" fmla="*/ 600 h 737"/>
                        <a:gd name="T92" fmla="*/ 108 w 212"/>
                        <a:gd name="T93" fmla="*/ 641 h 737"/>
                        <a:gd name="T94" fmla="*/ 133 w 212"/>
                        <a:gd name="T95" fmla="*/ 671 h 737"/>
                        <a:gd name="T96" fmla="*/ 155 w 212"/>
                        <a:gd name="T97" fmla="*/ 687 h 737"/>
                        <a:gd name="T98" fmla="*/ 169 w 212"/>
                        <a:gd name="T99" fmla="*/ 694 h 737"/>
                        <a:gd name="T100" fmla="*/ 184 w 212"/>
                        <a:gd name="T101" fmla="*/ 698 h 737"/>
                        <a:gd name="T102" fmla="*/ 192 w 212"/>
                        <a:gd name="T103" fmla="*/ 698 h 737"/>
                        <a:gd name="T104" fmla="*/ 200 w 212"/>
                        <a:gd name="T105" fmla="*/ 699 h 737"/>
                        <a:gd name="T106" fmla="*/ 206 w 212"/>
                        <a:gd name="T107" fmla="*/ 704 h 737"/>
                        <a:gd name="T108" fmla="*/ 211 w 212"/>
                        <a:gd name="T109" fmla="*/ 709 h 737"/>
                        <a:gd name="T110" fmla="*/ 212 w 212"/>
                        <a:gd name="T111" fmla="*/ 717 h 737"/>
                        <a:gd name="T112" fmla="*/ 212 w 212"/>
                        <a:gd name="T113" fmla="*/ 722 h 737"/>
                        <a:gd name="T114" fmla="*/ 208 w 212"/>
                        <a:gd name="T115" fmla="*/ 729 h 737"/>
                        <a:gd name="T116" fmla="*/ 204 w 212"/>
                        <a:gd name="T117" fmla="*/ 734 h 737"/>
                        <a:gd name="T118" fmla="*/ 196 w 212"/>
                        <a:gd name="T119" fmla="*/ 737 h 737"/>
                        <a:gd name="T120" fmla="*/ 192 w 212"/>
                        <a:gd name="T121" fmla="*/ 737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2" h="737">
                          <a:moveTo>
                            <a:pt x="192" y="737"/>
                          </a:moveTo>
                          <a:lnTo>
                            <a:pt x="192" y="737"/>
                          </a:lnTo>
                          <a:lnTo>
                            <a:pt x="182" y="737"/>
                          </a:lnTo>
                          <a:lnTo>
                            <a:pt x="172" y="736"/>
                          </a:lnTo>
                          <a:lnTo>
                            <a:pt x="162" y="734"/>
                          </a:lnTo>
                          <a:lnTo>
                            <a:pt x="153" y="730"/>
                          </a:lnTo>
                          <a:lnTo>
                            <a:pt x="144" y="725"/>
                          </a:lnTo>
                          <a:lnTo>
                            <a:pt x="134" y="721"/>
                          </a:lnTo>
                          <a:lnTo>
                            <a:pt x="125" y="715"/>
                          </a:lnTo>
                          <a:lnTo>
                            <a:pt x="117" y="709"/>
                          </a:lnTo>
                          <a:lnTo>
                            <a:pt x="108" y="701"/>
                          </a:lnTo>
                          <a:lnTo>
                            <a:pt x="100" y="693"/>
                          </a:lnTo>
                          <a:lnTo>
                            <a:pt x="85" y="676"/>
                          </a:lnTo>
                          <a:lnTo>
                            <a:pt x="70" y="654"/>
                          </a:lnTo>
                          <a:lnTo>
                            <a:pt x="56" y="631"/>
                          </a:lnTo>
                          <a:lnTo>
                            <a:pt x="43" y="604"/>
                          </a:lnTo>
                          <a:lnTo>
                            <a:pt x="33" y="576"/>
                          </a:lnTo>
                          <a:lnTo>
                            <a:pt x="23" y="546"/>
                          </a:lnTo>
                          <a:lnTo>
                            <a:pt x="15" y="514"/>
                          </a:lnTo>
                          <a:lnTo>
                            <a:pt x="8" y="479"/>
                          </a:lnTo>
                          <a:lnTo>
                            <a:pt x="4" y="444"/>
                          </a:lnTo>
                          <a:lnTo>
                            <a:pt x="1" y="407"/>
                          </a:lnTo>
                          <a:lnTo>
                            <a:pt x="0" y="369"/>
                          </a:lnTo>
                          <a:lnTo>
                            <a:pt x="0" y="369"/>
                          </a:lnTo>
                          <a:lnTo>
                            <a:pt x="1" y="330"/>
                          </a:lnTo>
                          <a:lnTo>
                            <a:pt x="4" y="293"/>
                          </a:lnTo>
                          <a:lnTo>
                            <a:pt x="8" y="259"/>
                          </a:lnTo>
                          <a:lnTo>
                            <a:pt x="15" y="224"/>
                          </a:lnTo>
                          <a:lnTo>
                            <a:pt x="23" y="192"/>
                          </a:lnTo>
                          <a:lnTo>
                            <a:pt x="33" y="162"/>
                          </a:lnTo>
                          <a:lnTo>
                            <a:pt x="43" y="133"/>
                          </a:lnTo>
                          <a:lnTo>
                            <a:pt x="56" y="107"/>
                          </a:lnTo>
                          <a:lnTo>
                            <a:pt x="70" y="83"/>
                          </a:lnTo>
                          <a:lnTo>
                            <a:pt x="85" y="62"/>
                          </a:lnTo>
                          <a:lnTo>
                            <a:pt x="100" y="44"/>
                          </a:lnTo>
                          <a:lnTo>
                            <a:pt x="108" y="36"/>
                          </a:lnTo>
                          <a:lnTo>
                            <a:pt x="117" y="29"/>
                          </a:lnTo>
                          <a:lnTo>
                            <a:pt x="125" y="22"/>
                          </a:lnTo>
                          <a:lnTo>
                            <a:pt x="134" y="17"/>
                          </a:lnTo>
                          <a:lnTo>
                            <a:pt x="144" y="12"/>
                          </a:lnTo>
                          <a:lnTo>
                            <a:pt x="153" y="8"/>
                          </a:lnTo>
                          <a:lnTo>
                            <a:pt x="162" y="5"/>
                          </a:lnTo>
                          <a:lnTo>
                            <a:pt x="172" y="2"/>
                          </a:lnTo>
                          <a:lnTo>
                            <a:pt x="182" y="1"/>
                          </a:lnTo>
                          <a:lnTo>
                            <a:pt x="192" y="0"/>
                          </a:lnTo>
                          <a:lnTo>
                            <a:pt x="192" y="0"/>
                          </a:lnTo>
                          <a:lnTo>
                            <a:pt x="196" y="1"/>
                          </a:lnTo>
                          <a:lnTo>
                            <a:pt x="200" y="2"/>
                          </a:lnTo>
                          <a:lnTo>
                            <a:pt x="204" y="3"/>
                          </a:lnTo>
                          <a:lnTo>
                            <a:pt x="206" y="6"/>
                          </a:lnTo>
                          <a:lnTo>
                            <a:pt x="208" y="9"/>
                          </a:lnTo>
                          <a:lnTo>
                            <a:pt x="211" y="13"/>
                          </a:lnTo>
                          <a:lnTo>
                            <a:pt x="212" y="16"/>
                          </a:lnTo>
                          <a:lnTo>
                            <a:pt x="212" y="21"/>
                          </a:lnTo>
                          <a:lnTo>
                            <a:pt x="212" y="21"/>
                          </a:lnTo>
                          <a:lnTo>
                            <a:pt x="212" y="24"/>
                          </a:lnTo>
                          <a:lnTo>
                            <a:pt x="211" y="28"/>
                          </a:lnTo>
                          <a:lnTo>
                            <a:pt x="208" y="31"/>
                          </a:lnTo>
                          <a:lnTo>
                            <a:pt x="206" y="35"/>
                          </a:lnTo>
                          <a:lnTo>
                            <a:pt x="204" y="37"/>
                          </a:lnTo>
                          <a:lnTo>
                            <a:pt x="200" y="38"/>
                          </a:lnTo>
                          <a:lnTo>
                            <a:pt x="196" y="39"/>
                          </a:lnTo>
                          <a:lnTo>
                            <a:pt x="192" y="40"/>
                          </a:lnTo>
                          <a:lnTo>
                            <a:pt x="192" y="40"/>
                          </a:lnTo>
                          <a:lnTo>
                            <a:pt x="184" y="40"/>
                          </a:lnTo>
                          <a:lnTo>
                            <a:pt x="177" y="42"/>
                          </a:lnTo>
                          <a:lnTo>
                            <a:pt x="169" y="44"/>
                          </a:lnTo>
                          <a:lnTo>
                            <a:pt x="162" y="47"/>
                          </a:lnTo>
                          <a:lnTo>
                            <a:pt x="155" y="51"/>
                          </a:lnTo>
                          <a:lnTo>
                            <a:pt x="147" y="55"/>
                          </a:lnTo>
                          <a:lnTo>
                            <a:pt x="133" y="67"/>
                          </a:lnTo>
                          <a:lnTo>
                            <a:pt x="120" y="81"/>
                          </a:lnTo>
                          <a:lnTo>
                            <a:pt x="108" y="97"/>
                          </a:lnTo>
                          <a:lnTo>
                            <a:pt x="96" y="117"/>
                          </a:lnTo>
                          <a:lnTo>
                            <a:pt x="85" y="137"/>
                          </a:lnTo>
                          <a:lnTo>
                            <a:pt x="75" y="162"/>
                          </a:lnTo>
                          <a:lnTo>
                            <a:pt x="66" y="187"/>
                          </a:lnTo>
                          <a:lnTo>
                            <a:pt x="59" y="214"/>
                          </a:lnTo>
                          <a:lnTo>
                            <a:pt x="52" y="243"/>
                          </a:lnTo>
                          <a:lnTo>
                            <a:pt x="46" y="273"/>
                          </a:lnTo>
                          <a:lnTo>
                            <a:pt x="43" y="304"/>
                          </a:lnTo>
                          <a:lnTo>
                            <a:pt x="41" y="336"/>
                          </a:lnTo>
                          <a:lnTo>
                            <a:pt x="40" y="369"/>
                          </a:lnTo>
                          <a:lnTo>
                            <a:pt x="40" y="369"/>
                          </a:lnTo>
                          <a:lnTo>
                            <a:pt x="41" y="402"/>
                          </a:lnTo>
                          <a:lnTo>
                            <a:pt x="43" y="434"/>
                          </a:lnTo>
                          <a:lnTo>
                            <a:pt x="46" y="466"/>
                          </a:lnTo>
                          <a:lnTo>
                            <a:pt x="52" y="496"/>
                          </a:lnTo>
                          <a:lnTo>
                            <a:pt x="59" y="524"/>
                          </a:lnTo>
                          <a:lnTo>
                            <a:pt x="66" y="551"/>
                          </a:lnTo>
                          <a:lnTo>
                            <a:pt x="75" y="576"/>
                          </a:lnTo>
                          <a:lnTo>
                            <a:pt x="85" y="600"/>
                          </a:lnTo>
                          <a:lnTo>
                            <a:pt x="96" y="621"/>
                          </a:lnTo>
                          <a:lnTo>
                            <a:pt x="108" y="641"/>
                          </a:lnTo>
                          <a:lnTo>
                            <a:pt x="120" y="657"/>
                          </a:lnTo>
                          <a:lnTo>
                            <a:pt x="133" y="671"/>
                          </a:lnTo>
                          <a:lnTo>
                            <a:pt x="147" y="683"/>
                          </a:lnTo>
                          <a:lnTo>
                            <a:pt x="155" y="687"/>
                          </a:lnTo>
                          <a:lnTo>
                            <a:pt x="162" y="691"/>
                          </a:lnTo>
                          <a:lnTo>
                            <a:pt x="169" y="694"/>
                          </a:lnTo>
                          <a:lnTo>
                            <a:pt x="177" y="695"/>
                          </a:lnTo>
                          <a:lnTo>
                            <a:pt x="184" y="698"/>
                          </a:lnTo>
                          <a:lnTo>
                            <a:pt x="192" y="698"/>
                          </a:lnTo>
                          <a:lnTo>
                            <a:pt x="192" y="698"/>
                          </a:lnTo>
                          <a:lnTo>
                            <a:pt x="196" y="698"/>
                          </a:lnTo>
                          <a:lnTo>
                            <a:pt x="200" y="699"/>
                          </a:lnTo>
                          <a:lnTo>
                            <a:pt x="204" y="701"/>
                          </a:lnTo>
                          <a:lnTo>
                            <a:pt x="206" y="704"/>
                          </a:lnTo>
                          <a:lnTo>
                            <a:pt x="208" y="707"/>
                          </a:lnTo>
                          <a:lnTo>
                            <a:pt x="211" y="709"/>
                          </a:lnTo>
                          <a:lnTo>
                            <a:pt x="212" y="714"/>
                          </a:lnTo>
                          <a:lnTo>
                            <a:pt x="212" y="717"/>
                          </a:lnTo>
                          <a:lnTo>
                            <a:pt x="212" y="717"/>
                          </a:lnTo>
                          <a:lnTo>
                            <a:pt x="212" y="722"/>
                          </a:lnTo>
                          <a:lnTo>
                            <a:pt x="211" y="725"/>
                          </a:lnTo>
                          <a:lnTo>
                            <a:pt x="208" y="729"/>
                          </a:lnTo>
                          <a:lnTo>
                            <a:pt x="206" y="731"/>
                          </a:lnTo>
                          <a:lnTo>
                            <a:pt x="204" y="734"/>
                          </a:lnTo>
                          <a:lnTo>
                            <a:pt x="200" y="736"/>
                          </a:lnTo>
                          <a:lnTo>
                            <a:pt x="196" y="737"/>
                          </a:lnTo>
                          <a:lnTo>
                            <a:pt x="192" y="737"/>
                          </a:lnTo>
                          <a:lnTo>
                            <a:pt x="192" y="737"/>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92" name="Freeform 16">
                      <a:extLst>
                        <a:ext uri="{FF2B5EF4-FFF2-40B4-BE49-F238E27FC236}">
                          <a16:creationId xmlns:a16="http://schemas.microsoft.com/office/drawing/2014/main" id="{2030E66C-C616-45F1-AA94-71252411A549}"/>
                        </a:ext>
                      </a:extLst>
                    </p:cNvPr>
                    <p:cNvSpPr>
                      <a:spLocks/>
                    </p:cNvSpPr>
                    <p:nvPr/>
                  </p:nvSpPr>
                  <p:spPr bwMode="auto">
                    <a:xfrm>
                      <a:off x="1504950" y="4162425"/>
                      <a:ext cx="334962" cy="1169988"/>
                    </a:xfrm>
                    <a:custGeom>
                      <a:avLst/>
                      <a:gdLst>
                        <a:gd name="T0" fmla="*/ 20 w 211"/>
                        <a:gd name="T1" fmla="*/ 737 h 737"/>
                        <a:gd name="T2" fmla="*/ 11 w 211"/>
                        <a:gd name="T3" fmla="*/ 736 h 737"/>
                        <a:gd name="T4" fmla="*/ 6 w 211"/>
                        <a:gd name="T5" fmla="*/ 731 h 737"/>
                        <a:gd name="T6" fmla="*/ 1 w 211"/>
                        <a:gd name="T7" fmla="*/ 725 h 737"/>
                        <a:gd name="T8" fmla="*/ 0 w 211"/>
                        <a:gd name="T9" fmla="*/ 717 h 737"/>
                        <a:gd name="T10" fmla="*/ 0 w 211"/>
                        <a:gd name="T11" fmla="*/ 714 h 737"/>
                        <a:gd name="T12" fmla="*/ 3 w 211"/>
                        <a:gd name="T13" fmla="*/ 707 h 737"/>
                        <a:gd name="T14" fmla="*/ 8 w 211"/>
                        <a:gd name="T15" fmla="*/ 701 h 737"/>
                        <a:gd name="T16" fmla="*/ 16 w 211"/>
                        <a:gd name="T17" fmla="*/ 698 h 737"/>
                        <a:gd name="T18" fmla="*/ 20 w 211"/>
                        <a:gd name="T19" fmla="*/ 698 h 737"/>
                        <a:gd name="T20" fmla="*/ 35 w 211"/>
                        <a:gd name="T21" fmla="*/ 695 h 737"/>
                        <a:gd name="T22" fmla="*/ 50 w 211"/>
                        <a:gd name="T23" fmla="*/ 691 h 737"/>
                        <a:gd name="T24" fmla="*/ 65 w 211"/>
                        <a:gd name="T25" fmla="*/ 683 h 737"/>
                        <a:gd name="T26" fmla="*/ 91 w 211"/>
                        <a:gd name="T27" fmla="*/ 657 h 737"/>
                        <a:gd name="T28" fmla="*/ 115 w 211"/>
                        <a:gd name="T29" fmla="*/ 621 h 737"/>
                        <a:gd name="T30" fmla="*/ 136 w 211"/>
                        <a:gd name="T31" fmla="*/ 576 h 737"/>
                        <a:gd name="T32" fmla="*/ 152 w 211"/>
                        <a:gd name="T33" fmla="*/ 524 h 737"/>
                        <a:gd name="T34" fmla="*/ 165 w 211"/>
                        <a:gd name="T35" fmla="*/ 466 h 737"/>
                        <a:gd name="T36" fmla="*/ 171 w 211"/>
                        <a:gd name="T37" fmla="*/ 402 h 737"/>
                        <a:gd name="T38" fmla="*/ 172 w 211"/>
                        <a:gd name="T39" fmla="*/ 369 h 737"/>
                        <a:gd name="T40" fmla="*/ 169 w 211"/>
                        <a:gd name="T41" fmla="*/ 304 h 737"/>
                        <a:gd name="T42" fmla="*/ 159 w 211"/>
                        <a:gd name="T43" fmla="*/ 243 h 737"/>
                        <a:gd name="T44" fmla="*/ 145 w 211"/>
                        <a:gd name="T45" fmla="*/ 187 h 737"/>
                        <a:gd name="T46" fmla="*/ 127 w 211"/>
                        <a:gd name="T47" fmla="*/ 137 h 737"/>
                        <a:gd name="T48" fmla="*/ 104 w 211"/>
                        <a:gd name="T49" fmla="*/ 97 h 737"/>
                        <a:gd name="T50" fmla="*/ 78 w 211"/>
                        <a:gd name="T51" fmla="*/ 67 h 737"/>
                        <a:gd name="T52" fmla="*/ 56 w 211"/>
                        <a:gd name="T53" fmla="*/ 51 h 737"/>
                        <a:gd name="T54" fmla="*/ 43 w 211"/>
                        <a:gd name="T55" fmla="*/ 44 h 737"/>
                        <a:gd name="T56" fmla="*/ 28 w 211"/>
                        <a:gd name="T57" fmla="*/ 40 h 737"/>
                        <a:gd name="T58" fmla="*/ 20 w 211"/>
                        <a:gd name="T59" fmla="*/ 40 h 737"/>
                        <a:gd name="T60" fmla="*/ 11 w 211"/>
                        <a:gd name="T61" fmla="*/ 38 h 737"/>
                        <a:gd name="T62" fmla="*/ 6 w 211"/>
                        <a:gd name="T63" fmla="*/ 35 h 737"/>
                        <a:gd name="T64" fmla="*/ 1 w 211"/>
                        <a:gd name="T65" fmla="*/ 28 h 737"/>
                        <a:gd name="T66" fmla="*/ 0 w 211"/>
                        <a:gd name="T67" fmla="*/ 21 h 737"/>
                        <a:gd name="T68" fmla="*/ 0 w 211"/>
                        <a:gd name="T69" fmla="*/ 16 h 737"/>
                        <a:gd name="T70" fmla="*/ 3 w 211"/>
                        <a:gd name="T71" fmla="*/ 9 h 737"/>
                        <a:gd name="T72" fmla="*/ 8 w 211"/>
                        <a:gd name="T73" fmla="*/ 3 h 737"/>
                        <a:gd name="T74" fmla="*/ 16 w 211"/>
                        <a:gd name="T75" fmla="*/ 1 h 737"/>
                        <a:gd name="T76" fmla="*/ 20 w 211"/>
                        <a:gd name="T77" fmla="*/ 0 h 737"/>
                        <a:gd name="T78" fmla="*/ 39 w 211"/>
                        <a:gd name="T79" fmla="*/ 2 h 737"/>
                        <a:gd name="T80" fmla="*/ 59 w 211"/>
                        <a:gd name="T81" fmla="*/ 8 h 737"/>
                        <a:gd name="T82" fmla="*/ 77 w 211"/>
                        <a:gd name="T83" fmla="*/ 17 h 737"/>
                        <a:gd name="T84" fmla="*/ 95 w 211"/>
                        <a:gd name="T85" fmla="*/ 29 h 737"/>
                        <a:gd name="T86" fmla="*/ 112 w 211"/>
                        <a:gd name="T87" fmla="*/ 44 h 737"/>
                        <a:gd name="T88" fmla="*/ 142 w 211"/>
                        <a:gd name="T89" fmla="*/ 83 h 737"/>
                        <a:gd name="T90" fmla="*/ 169 w 211"/>
                        <a:gd name="T91" fmla="*/ 133 h 737"/>
                        <a:gd name="T92" fmla="*/ 188 w 211"/>
                        <a:gd name="T93" fmla="*/ 192 h 737"/>
                        <a:gd name="T94" fmla="*/ 203 w 211"/>
                        <a:gd name="T95" fmla="*/ 259 h 737"/>
                        <a:gd name="T96" fmla="*/ 210 w 211"/>
                        <a:gd name="T97" fmla="*/ 330 h 737"/>
                        <a:gd name="T98" fmla="*/ 211 w 211"/>
                        <a:gd name="T99" fmla="*/ 369 h 737"/>
                        <a:gd name="T100" fmla="*/ 208 w 211"/>
                        <a:gd name="T101" fmla="*/ 444 h 737"/>
                        <a:gd name="T102" fmla="*/ 196 w 211"/>
                        <a:gd name="T103" fmla="*/ 514 h 737"/>
                        <a:gd name="T104" fmla="*/ 179 w 211"/>
                        <a:gd name="T105" fmla="*/ 576 h 737"/>
                        <a:gd name="T106" fmla="*/ 156 w 211"/>
                        <a:gd name="T107" fmla="*/ 631 h 737"/>
                        <a:gd name="T108" fmla="*/ 127 w 211"/>
                        <a:gd name="T109" fmla="*/ 676 h 737"/>
                        <a:gd name="T110" fmla="*/ 104 w 211"/>
                        <a:gd name="T111" fmla="*/ 701 h 737"/>
                        <a:gd name="T112" fmla="*/ 87 w 211"/>
                        <a:gd name="T113" fmla="*/ 715 h 737"/>
                        <a:gd name="T114" fmla="*/ 68 w 211"/>
                        <a:gd name="T115" fmla="*/ 725 h 737"/>
                        <a:gd name="T116" fmla="*/ 50 w 211"/>
                        <a:gd name="T117" fmla="*/ 734 h 737"/>
                        <a:gd name="T118" fmla="*/ 30 w 211"/>
                        <a:gd name="T119" fmla="*/ 737 h 737"/>
                        <a:gd name="T120" fmla="*/ 20 w 211"/>
                        <a:gd name="T121" fmla="*/ 737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1" h="737">
                          <a:moveTo>
                            <a:pt x="20" y="737"/>
                          </a:moveTo>
                          <a:lnTo>
                            <a:pt x="20" y="737"/>
                          </a:lnTo>
                          <a:lnTo>
                            <a:pt x="16" y="737"/>
                          </a:lnTo>
                          <a:lnTo>
                            <a:pt x="11" y="736"/>
                          </a:lnTo>
                          <a:lnTo>
                            <a:pt x="8" y="734"/>
                          </a:lnTo>
                          <a:lnTo>
                            <a:pt x="6" y="731"/>
                          </a:lnTo>
                          <a:lnTo>
                            <a:pt x="3" y="729"/>
                          </a:lnTo>
                          <a:lnTo>
                            <a:pt x="1" y="725"/>
                          </a:lnTo>
                          <a:lnTo>
                            <a:pt x="0" y="722"/>
                          </a:lnTo>
                          <a:lnTo>
                            <a:pt x="0" y="717"/>
                          </a:lnTo>
                          <a:lnTo>
                            <a:pt x="0" y="717"/>
                          </a:lnTo>
                          <a:lnTo>
                            <a:pt x="0" y="714"/>
                          </a:lnTo>
                          <a:lnTo>
                            <a:pt x="1" y="709"/>
                          </a:lnTo>
                          <a:lnTo>
                            <a:pt x="3" y="707"/>
                          </a:lnTo>
                          <a:lnTo>
                            <a:pt x="6" y="704"/>
                          </a:lnTo>
                          <a:lnTo>
                            <a:pt x="8" y="701"/>
                          </a:lnTo>
                          <a:lnTo>
                            <a:pt x="11" y="699"/>
                          </a:lnTo>
                          <a:lnTo>
                            <a:pt x="16" y="698"/>
                          </a:lnTo>
                          <a:lnTo>
                            <a:pt x="20" y="698"/>
                          </a:lnTo>
                          <a:lnTo>
                            <a:pt x="20" y="698"/>
                          </a:lnTo>
                          <a:lnTo>
                            <a:pt x="28" y="698"/>
                          </a:lnTo>
                          <a:lnTo>
                            <a:pt x="35" y="695"/>
                          </a:lnTo>
                          <a:lnTo>
                            <a:pt x="43" y="694"/>
                          </a:lnTo>
                          <a:lnTo>
                            <a:pt x="50" y="691"/>
                          </a:lnTo>
                          <a:lnTo>
                            <a:pt x="56" y="687"/>
                          </a:lnTo>
                          <a:lnTo>
                            <a:pt x="65" y="683"/>
                          </a:lnTo>
                          <a:lnTo>
                            <a:pt x="78" y="671"/>
                          </a:lnTo>
                          <a:lnTo>
                            <a:pt x="91" y="657"/>
                          </a:lnTo>
                          <a:lnTo>
                            <a:pt x="104" y="641"/>
                          </a:lnTo>
                          <a:lnTo>
                            <a:pt x="115" y="621"/>
                          </a:lnTo>
                          <a:lnTo>
                            <a:pt x="127" y="600"/>
                          </a:lnTo>
                          <a:lnTo>
                            <a:pt x="136" y="576"/>
                          </a:lnTo>
                          <a:lnTo>
                            <a:pt x="145" y="551"/>
                          </a:lnTo>
                          <a:lnTo>
                            <a:pt x="152" y="524"/>
                          </a:lnTo>
                          <a:lnTo>
                            <a:pt x="159" y="496"/>
                          </a:lnTo>
                          <a:lnTo>
                            <a:pt x="165" y="466"/>
                          </a:lnTo>
                          <a:lnTo>
                            <a:pt x="169" y="434"/>
                          </a:lnTo>
                          <a:lnTo>
                            <a:pt x="171" y="402"/>
                          </a:lnTo>
                          <a:lnTo>
                            <a:pt x="172" y="369"/>
                          </a:lnTo>
                          <a:lnTo>
                            <a:pt x="172" y="369"/>
                          </a:lnTo>
                          <a:lnTo>
                            <a:pt x="171" y="336"/>
                          </a:lnTo>
                          <a:lnTo>
                            <a:pt x="169" y="304"/>
                          </a:lnTo>
                          <a:lnTo>
                            <a:pt x="165" y="273"/>
                          </a:lnTo>
                          <a:lnTo>
                            <a:pt x="159" y="243"/>
                          </a:lnTo>
                          <a:lnTo>
                            <a:pt x="152" y="214"/>
                          </a:lnTo>
                          <a:lnTo>
                            <a:pt x="145" y="187"/>
                          </a:lnTo>
                          <a:lnTo>
                            <a:pt x="136" y="162"/>
                          </a:lnTo>
                          <a:lnTo>
                            <a:pt x="127" y="137"/>
                          </a:lnTo>
                          <a:lnTo>
                            <a:pt x="115" y="117"/>
                          </a:lnTo>
                          <a:lnTo>
                            <a:pt x="104" y="97"/>
                          </a:lnTo>
                          <a:lnTo>
                            <a:pt x="91" y="81"/>
                          </a:lnTo>
                          <a:lnTo>
                            <a:pt x="78" y="67"/>
                          </a:lnTo>
                          <a:lnTo>
                            <a:pt x="65" y="55"/>
                          </a:lnTo>
                          <a:lnTo>
                            <a:pt x="56" y="51"/>
                          </a:lnTo>
                          <a:lnTo>
                            <a:pt x="50" y="47"/>
                          </a:lnTo>
                          <a:lnTo>
                            <a:pt x="43" y="44"/>
                          </a:lnTo>
                          <a:lnTo>
                            <a:pt x="35" y="42"/>
                          </a:lnTo>
                          <a:lnTo>
                            <a:pt x="28" y="40"/>
                          </a:lnTo>
                          <a:lnTo>
                            <a:pt x="20" y="40"/>
                          </a:lnTo>
                          <a:lnTo>
                            <a:pt x="20" y="40"/>
                          </a:lnTo>
                          <a:lnTo>
                            <a:pt x="16" y="39"/>
                          </a:lnTo>
                          <a:lnTo>
                            <a:pt x="11" y="38"/>
                          </a:lnTo>
                          <a:lnTo>
                            <a:pt x="8" y="37"/>
                          </a:lnTo>
                          <a:lnTo>
                            <a:pt x="6" y="35"/>
                          </a:lnTo>
                          <a:lnTo>
                            <a:pt x="3" y="31"/>
                          </a:lnTo>
                          <a:lnTo>
                            <a:pt x="1" y="28"/>
                          </a:lnTo>
                          <a:lnTo>
                            <a:pt x="0" y="24"/>
                          </a:lnTo>
                          <a:lnTo>
                            <a:pt x="0" y="21"/>
                          </a:lnTo>
                          <a:lnTo>
                            <a:pt x="0" y="21"/>
                          </a:lnTo>
                          <a:lnTo>
                            <a:pt x="0" y="16"/>
                          </a:lnTo>
                          <a:lnTo>
                            <a:pt x="1" y="13"/>
                          </a:lnTo>
                          <a:lnTo>
                            <a:pt x="3" y="9"/>
                          </a:lnTo>
                          <a:lnTo>
                            <a:pt x="6" y="6"/>
                          </a:lnTo>
                          <a:lnTo>
                            <a:pt x="8" y="3"/>
                          </a:lnTo>
                          <a:lnTo>
                            <a:pt x="11" y="2"/>
                          </a:lnTo>
                          <a:lnTo>
                            <a:pt x="16" y="1"/>
                          </a:lnTo>
                          <a:lnTo>
                            <a:pt x="20" y="0"/>
                          </a:lnTo>
                          <a:lnTo>
                            <a:pt x="20" y="0"/>
                          </a:lnTo>
                          <a:lnTo>
                            <a:pt x="30" y="1"/>
                          </a:lnTo>
                          <a:lnTo>
                            <a:pt x="39" y="2"/>
                          </a:lnTo>
                          <a:lnTo>
                            <a:pt x="50" y="5"/>
                          </a:lnTo>
                          <a:lnTo>
                            <a:pt x="59" y="8"/>
                          </a:lnTo>
                          <a:lnTo>
                            <a:pt x="68" y="12"/>
                          </a:lnTo>
                          <a:lnTo>
                            <a:pt x="77" y="17"/>
                          </a:lnTo>
                          <a:lnTo>
                            <a:pt x="87" y="22"/>
                          </a:lnTo>
                          <a:lnTo>
                            <a:pt x="95" y="29"/>
                          </a:lnTo>
                          <a:lnTo>
                            <a:pt x="104" y="36"/>
                          </a:lnTo>
                          <a:lnTo>
                            <a:pt x="112" y="44"/>
                          </a:lnTo>
                          <a:lnTo>
                            <a:pt x="127" y="62"/>
                          </a:lnTo>
                          <a:lnTo>
                            <a:pt x="142" y="83"/>
                          </a:lnTo>
                          <a:lnTo>
                            <a:pt x="156" y="107"/>
                          </a:lnTo>
                          <a:lnTo>
                            <a:pt x="169" y="133"/>
                          </a:lnTo>
                          <a:lnTo>
                            <a:pt x="179" y="162"/>
                          </a:lnTo>
                          <a:lnTo>
                            <a:pt x="188" y="192"/>
                          </a:lnTo>
                          <a:lnTo>
                            <a:pt x="196" y="224"/>
                          </a:lnTo>
                          <a:lnTo>
                            <a:pt x="203" y="259"/>
                          </a:lnTo>
                          <a:lnTo>
                            <a:pt x="208" y="293"/>
                          </a:lnTo>
                          <a:lnTo>
                            <a:pt x="210" y="330"/>
                          </a:lnTo>
                          <a:lnTo>
                            <a:pt x="211" y="369"/>
                          </a:lnTo>
                          <a:lnTo>
                            <a:pt x="211" y="369"/>
                          </a:lnTo>
                          <a:lnTo>
                            <a:pt x="210" y="407"/>
                          </a:lnTo>
                          <a:lnTo>
                            <a:pt x="208" y="444"/>
                          </a:lnTo>
                          <a:lnTo>
                            <a:pt x="203" y="479"/>
                          </a:lnTo>
                          <a:lnTo>
                            <a:pt x="196" y="514"/>
                          </a:lnTo>
                          <a:lnTo>
                            <a:pt x="188" y="546"/>
                          </a:lnTo>
                          <a:lnTo>
                            <a:pt x="179" y="576"/>
                          </a:lnTo>
                          <a:lnTo>
                            <a:pt x="169" y="604"/>
                          </a:lnTo>
                          <a:lnTo>
                            <a:pt x="156" y="631"/>
                          </a:lnTo>
                          <a:lnTo>
                            <a:pt x="142" y="654"/>
                          </a:lnTo>
                          <a:lnTo>
                            <a:pt x="127" y="676"/>
                          </a:lnTo>
                          <a:lnTo>
                            <a:pt x="112" y="693"/>
                          </a:lnTo>
                          <a:lnTo>
                            <a:pt x="104" y="701"/>
                          </a:lnTo>
                          <a:lnTo>
                            <a:pt x="95" y="709"/>
                          </a:lnTo>
                          <a:lnTo>
                            <a:pt x="87" y="715"/>
                          </a:lnTo>
                          <a:lnTo>
                            <a:pt x="77" y="721"/>
                          </a:lnTo>
                          <a:lnTo>
                            <a:pt x="68" y="725"/>
                          </a:lnTo>
                          <a:lnTo>
                            <a:pt x="59" y="730"/>
                          </a:lnTo>
                          <a:lnTo>
                            <a:pt x="50" y="734"/>
                          </a:lnTo>
                          <a:lnTo>
                            <a:pt x="39" y="736"/>
                          </a:lnTo>
                          <a:lnTo>
                            <a:pt x="30" y="737"/>
                          </a:lnTo>
                          <a:lnTo>
                            <a:pt x="20" y="737"/>
                          </a:lnTo>
                          <a:lnTo>
                            <a:pt x="20" y="737"/>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93" name="Freeform 17">
                      <a:extLst>
                        <a:ext uri="{FF2B5EF4-FFF2-40B4-BE49-F238E27FC236}">
                          <a16:creationId xmlns:a16="http://schemas.microsoft.com/office/drawing/2014/main" id="{CFC70240-2EC6-4CE0-A9FD-895B2F4F8E67}"/>
                        </a:ext>
                      </a:extLst>
                    </p:cNvPr>
                    <p:cNvSpPr>
                      <a:spLocks/>
                    </p:cNvSpPr>
                    <p:nvPr/>
                  </p:nvSpPr>
                  <p:spPr bwMode="auto">
                    <a:xfrm>
                      <a:off x="1504950" y="4162425"/>
                      <a:ext cx="61912" cy="1169988"/>
                    </a:xfrm>
                    <a:custGeom>
                      <a:avLst/>
                      <a:gdLst>
                        <a:gd name="T0" fmla="*/ 20 w 39"/>
                        <a:gd name="T1" fmla="*/ 737 h 737"/>
                        <a:gd name="T2" fmla="*/ 20 w 39"/>
                        <a:gd name="T3" fmla="*/ 737 h 737"/>
                        <a:gd name="T4" fmla="*/ 16 w 39"/>
                        <a:gd name="T5" fmla="*/ 737 h 737"/>
                        <a:gd name="T6" fmla="*/ 11 w 39"/>
                        <a:gd name="T7" fmla="*/ 736 h 737"/>
                        <a:gd name="T8" fmla="*/ 8 w 39"/>
                        <a:gd name="T9" fmla="*/ 734 h 737"/>
                        <a:gd name="T10" fmla="*/ 6 w 39"/>
                        <a:gd name="T11" fmla="*/ 731 h 737"/>
                        <a:gd name="T12" fmla="*/ 3 w 39"/>
                        <a:gd name="T13" fmla="*/ 729 h 737"/>
                        <a:gd name="T14" fmla="*/ 1 w 39"/>
                        <a:gd name="T15" fmla="*/ 725 h 737"/>
                        <a:gd name="T16" fmla="*/ 0 w 39"/>
                        <a:gd name="T17" fmla="*/ 722 h 737"/>
                        <a:gd name="T18" fmla="*/ 0 w 39"/>
                        <a:gd name="T19" fmla="*/ 717 h 737"/>
                        <a:gd name="T20" fmla="*/ 0 w 39"/>
                        <a:gd name="T21" fmla="*/ 21 h 737"/>
                        <a:gd name="T22" fmla="*/ 0 w 39"/>
                        <a:gd name="T23" fmla="*/ 21 h 737"/>
                        <a:gd name="T24" fmla="*/ 0 w 39"/>
                        <a:gd name="T25" fmla="*/ 16 h 737"/>
                        <a:gd name="T26" fmla="*/ 1 w 39"/>
                        <a:gd name="T27" fmla="*/ 13 h 737"/>
                        <a:gd name="T28" fmla="*/ 3 w 39"/>
                        <a:gd name="T29" fmla="*/ 9 h 737"/>
                        <a:gd name="T30" fmla="*/ 6 w 39"/>
                        <a:gd name="T31" fmla="*/ 6 h 737"/>
                        <a:gd name="T32" fmla="*/ 8 w 39"/>
                        <a:gd name="T33" fmla="*/ 3 h 737"/>
                        <a:gd name="T34" fmla="*/ 11 w 39"/>
                        <a:gd name="T35" fmla="*/ 2 h 737"/>
                        <a:gd name="T36" fmla="*/ 16 w 39"/>
                        <a:gd name="T37" fmla="*/ 1 h 737"/>
                        <a:gd name="T38" fmla="*/ 20 w 39"/>
                        <a:gd name="T39" fmla="*/ 0 h 737"/>
                        <a:gd name="T40" fmla="*/ 20 w 39"/>
                        <a:gd name="T41" fmla="*/ 0 h 737"/>
                        <a:gd name="T42" fmla="*/ 23 w 39"/>
                        <a:gd name="T43" fmla="*/ 1 h 737"/>
                        <a:gd name="T44" fmla="*/ 28 w 39"/>
                        <a:gd name="T45" fmla="*/ 2 h 737"/>
                        <a:gd name="T46" fmla="*/ 31 w 39"/>
                        <a:gd name="T47" fmla="*/ 3 h 737"/>
                        <a:gd name="T48" fmla="*/ 33 w 39"/>
                        <a:gd name="T49" fmla="*/ 6 h 737"/>
                        <a:gd name="T50" fmla="*/ 36 w 39"/>
                        <a:gd name="T51" fmla="*/ 9 h 737"/>
                        <a:gd name="T52" fmla="*/ 38 w 39"/>
                        <a:gd name="T53" fmla="*/ 13 h 737"/>
                        <a:gd name="T54" fmla="*/ 39 w 39"/>
                        <a:gd name="T55" fmla="*/ 16 h 737"/>
                        <a:gd name="T56" fmla="*/ 39 w 39"/>
                        <a:gd name="T57" fmla="*/ 21 h 737"/>
                        <a:gd name="T58" fmla="*/ 39 w 39"/>
                        <a:gd name="T59" fmla="*/ 717 h 737"/>
                        <a:gd name="T60" fmla="*/ 39 w 39"/>
                        <a:gd name="T61" fmla="*/ 717 h 737"/>
                        <a:gd name="T62" fmla="*/ 39 w 39"/>
                        <a:gd name="T63" fmla="*/ 722 h 737"/>
                        <a:gd name="T64" fmla="*/ 38 w 39"/>
                        <a:gd name="T65" fmla="*/ 725 h 737"/>
                        <a:gd name="T66" fmla="*/ 36 w 39"/>
                        <a:gd name="T67" fmla="*/ 729 h 737"/>
                        <a:gd name="T68" fmla="*/ 33 w 39"/>
                        <a:gd name="T69" fmla="*/ 731 h 737"/>
                        <a:gd name="T70" fmla="*/ 31 w 39"/>
                        <a:gd name="T71" fmla="*/ 734 h 737"/>
                        <a:gd name="T72" fmla="*/ 28 w 39"/>
                        <a:gd name="T73" fmla="*/ 736 h 737"/>
                        <a:gd name="T74" fmla="*/ 23 w 39"/>
                        <a:gd name="T75" fmla="*/ 737 h 737"/>
                        <a:gd name="T76" fmla="*/ 20 w 39"/>
                        <a:gd name="T77" fmla="*/ 737 h 737"/>
                        <a:gd name="T78" fmla="*/ 20 w 39"/>
                        <a:gd name="T79" fmla="*/ 737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9" h="737">
                          <a:moveTo>
                            <a:pt x="20" y="737"/>
                          </a:moveTo>
                          <a:lnTo>
                            <a:pt x="20" y="737"/>
                          </a:lnTo>
                          <a:lnTo>
                            <a:pt x="16" y="737"/>
                          </a:lnTo>
                          <a:lnTo>
                            <a:pt x="11" y="736"/>
                          </a:lnTo>
                          <a:lnTo>
                            <a:pt x="8" y="734"/>
                          </a:lnTo>
                          <a:lnTo>
                            <a:pt x="6" y="731"/>
                          </a:lnTo>
                          <a:lnTo>
                            <a:pt x="3" y="729"/>
                          </a:lnTo>
                          <a:lnTo>
                            <a:pt x="1" y="725"/>
                          </a:lnTo>
                          <a:lnTo>
                            <a:pt x="0" y="722"/>
                          </a:lnTo>
                          <a:lnTo>
                            <a:pt x="0" y="717"/>
                          </a:lnTo>
                          <a:lnTo>
                            <a:pt x="0" y="21"/>
                          </a:lnTo>
                          <a:lnTo>
                            <a:pt x="0" y="21"/>
                          </a:lnTo>
                          <a:lnTo>
                            <a:pt x="0" y="16"/>
                          </a:lnTo>
                          <a:lnTo>
                            <a:pt x="1" y="13"/>
                          </a:lnTo>
                          <a:lnTo>
                            <a:pt x="3" y="9"/>
                          </a:lnTo>
                          <a:lnTo>
                            <a:pt x="6" y="6"/>
                          </a:lnTo>
                          <a:lnTo>
                            <a:pt x="8" y="3"/>
                          </a:lnTo>
                          <a:lnTo>
                            <a:pt x="11" y="2"/>
                          </a:lnTo>
                          <a:lnTo>
                            <a:pt x="16" y="1"/>
                          </a:lnTo>
                          <a:lnTo>
                            <a:pt x="20" y="0"/>
                          </a:lnTo>
                          <a:lnTo>
                            <a:pt x="20" y="0"/>
                          </a:lnTo>
                          <a:lnTo>
                            <a:pt x="23" y="1"/>
                          </a:lnTo>
                          <a:lnTo>
                            <a:pt x="28" y="2"/>
                          </a:lnTo>
                          <a:lnTo>
                            <a:pt x="31" y="3"/>
                          </a:lnTo>
                          <a:lnTo>
                            <a:pt x="33" y="6"/>
                          </a:lnTo>
                          <a:lnTo>
                            <a:pt x="36" y="9"/>
                          </a:lnTo>
                          <a:lnTo>
                            <a:pt x="38" y="13"/>
                          </a:lnTo>
                          <a:lnTo>
                            <a:pt x="39" y="16"/>
                          </a:lnTo>
                          <a:lnTo>
                            <a:pt x="39" y="21"/>
                          </a:lnTo>
                          <a:lnTo>
                            <a:pt x="39" y="717"/>
                          </a:lnTo>
                          <a:lnTo>
                            <a:pt x="39" y="717"/>
                          </a:lnTo>
                          <a:lnTo>
                            <a:pt x="39" y="722"/>
                          </a:lnTo>
                          <a:lnTo>
                            <a:pt x="38" y="725"/>
                          </a:lnTo>
                          <a:lnTo>
                            <a:pt x="36" y="729"/>
                          </a:lnTo>
                          <a:lnTo>
                            <a:pt x="33" y="731"/>
                          </a:lnTo>
                          <a:lnTo>
                            <a:pt x="31" y="734"/>
                          </a:lnTo>
                          <a:lnTo>
                            <a:pt x="28" y="736"/>
                          </a:lnTo>
                          <a:lnTo>
                            <a:pt x="23" y="737"/>
                          </a:lnTo>
                          <a:lnTo>
                            <a:pt x="20" y="737"/>
                          </a:lnTo>
                          <a:lnTo>
                            <a:pt x="20" y="737"/>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94" name="Freeform 18">
                      <a:extLst>
                        <a:ext uri="{FF2B5EF4-FFF2-40B4-BE49-F238E27FC236}">
                          <a16:creationId xmlns:a16="http://schemas.microsoft.com/office/drawing/2014/main" id="{F1A3E6BA-AFB6-4080-B57D-283FFC3D949F}"/>
                        </a:ext>
                      </a:extLst>
                    </p:cNvPr>
                    <p:cNvSpPr>
                      <a:spLocks/>
                    </p:cNvSpPr>
                    <p:nvPr/>
                  </p:nvSpPr>
                  <p:spPr bwMode="auto">
                    <a:xfrm>
                      <a:off x="950913" y="4716463"/>
                      <a:ext cx="1169987" cy="63500"/>
                    </a:xfrm>
                    <a:custGeom>
                      <a:avLst/>
                      <a:gdLst>
                        <a:gd name="T0" fmla="*/ 717 w 737"/>
                        <a:gd name="T1" fmla="*/ 40 h 40"/>
                        <a:gd name="T2" fmla="*/ 20 w 737"/>
                        <a:gd name="T3" fmla="*/ 40 h 40"/>
                        <a:gd name="T4" fmla="*/ 20 w 737"/>
                        <a:gd name="T5" fmla="*/ 40 h 40"/>
                        <a:gd name="T6" fmla="*/ 16 w 737"/>
                        <a:gd name="T7" fmla="*/ 39 h 40"/>
                        <a:gd name="T8" fmla="*/ 13 w 737"/>
                        <a:gd name="T9" fmla="*/ 38 h 40"/>
                        <a:gd name="T10" fmla="*/ 9 w 737"/>
                        <a:gd name="T11" fmla="*/ 37 h 40"/>
                        <a:gd name="T12" fmla="*/ 6 w 737"/>
                        <a:gd name="T13" fmla="*/ 35 h 40"/>
                        <a:gd name="T14" fmla="*/ 3 w 737"/>
                        <a:gd name="T15" fmla="*/ 31 h 40"/>
                        <a:gd name="T16" fmla="*/ 1 w 737"/>
                        <a:gd name="T17" fmla="*/ 28 h 40"/>
                        <a:gd name="T18" fmla="*/ 0 w 737"/>
                        <a:gd name="T19" fmla="*/ 24 h 40"/>
                        <a:gd name="T20" fmla="*/ 0 w 737"/>
                        <a:gd name="T21" fmla="*/ 20 h 40"/>
                        <a:gd name="T22" fmla="*/ 0 w 737"/>
                        <a:gd name="T23" fmla="*/ 20 h 40"/>
                        <a:gd name="T24" fmla="*/ 0 w 737"/>
                        <a:gd name="T25" fmla="*/ 16 h 40"/>
                        <a:gd name="T26" fmla="*/ 1 w 737"/>
                        <a:gd name="T27" fmla="*/ 13 h 40"/>
                        <a:gd name="T28" fmla="*/ 3 w 737"/>
                        <a:gd name="T29" fmla="*/ 9 h 40"/>
                        <a:gd name="T30" fmla="*/ 6 w 737"/>
                        <a:gd name="T31" fmla="*/ 6 h 40"/>
                        <a:gd name="T32" fmla="*/ 9 w 737"/>
                        <a:gd name="T33" fmla="*/ 3 h 40"/>
                        <a:gd name="T34" fmla="*/ 13 w 737"/>
                        <a:gd name="T35" fmla="*/ 2 h 40"/>
                        <a:gd name="T36" fmla="*/ 16 w 737"/>
                        <a:gd name="T37" fmla="*/ 1 h 40"/>
                        <a:gd name="T38" fmla="*/ 20 w 737"/>
                        <a:gd name="T39" fmla="*/ 0 h 40"/>
                        <a:gd name="T40" fmla="*/ 717 w 737"/>
                        <a:gd name="T41" fmla="*/ 0 h 40"/>
                        <a:gd name="T42" fmla="*/ 717 w 737"/>
                        <a:gd name="T43" fmla="*/ 0 h 40"/>
                        <a:gd name="T44" fmla="*/ 721 w 737"/>
                        <a:gd name="T45" fmla="*/ 1 h 40"/>
                        <a:gd name="T46" fmla="*/ 724 w 737"/>
                        <a:gd name="T47" fmla="*/ 2 h 40"/>
                        <a:gd name="T48" fmla="*/ 728 w 737"/>
                        <a:gd name="T49" fmla="*/ 3 h 40"/>
                        <a:gd name="T50" fmla="*/ 731 w 737"/>
                        <a:gd name="T51" fmla="*/ 6 h 40"/>
                        <a:gd name="T52" fmla="*/ 734 w 737"/>
                        <a:gd name="T53" fmla="*/ 9 h 40"/>
                        <a:gd name="T54" fmla="*/ 736 w 737"/>
                        <a:gd name="T55" fmla="*/ 13 h 40"/>
                        <a:gd name="T56" fmla="*/ 737 w 737"/>
                        <a:gd name="T57" fmla="*/ 16 h 40"/>
                        <a:gd name="T58" fmla="*/ 737 w 737"/>
                        <a:gd name="T59" fmla="*/ 20 h 40"/>
                        <a:gd name="T60" fmla="*/ 737 w 737"/>
                        <a:gd name="T61" fmla="*/ 20 h 40"/>
                        <a:gd name="T62" fmla="*/ 737 w 737"/>
                        <a:gd name="T63" fmla="*/ 24 h 40"/>
                        <a:gd name="T64" fmla="*/ 736 w 737"/>
                        <a:gd name="T65" fmla="*/ 28 h 40"/>
                        <a:gd name="T66" fmla="*/ 734 w 737"/>
                        <a:gd name="T67" fmla="*/ 31 h 40"/>
                        <a:gd name="T68" fmla="*/ 731 w 737"/>
                        <a:gd name="T69" fmla="*/ 35 h 40"/>
                        <a:gd name="T70" fmla="*/ 728 w 737"/>
                        <a:gd name="T71" fmla="*/ 37 h 40"/>
                        <a:gd name="T72" fmla="*/ 724 w 737"/>
                        <a:gd name="T73" fmla="*/ 38 h 40"/>
                        <a:gd name="T74" fmla="*/ 721 w 737"/>
                        <a:gd name="T75" fmla="*/ 39 h 40"/>
                        <a:gd name="T76" fmla="*/ 717 w 737"/>
                        <a:gd name="T77" fmla="*/ 40 h 40"/>
                        <a:gd name="T78" fmla="*/ 717 w 737"/>
                        <a:gd name="T79"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37" h="40">
                          <a:moveTo>
                            <a:pt x="717" y="40"/>
                          </a:moveTo>
                          <a:lnTo>
                            <a:pt x="20" y="40"/>
                          </a:lnTo>
                          <a:lnTo>
                            <a:pt x="20" y="40"/>
                          </a:lnTo>
                          <a:lnTo>
                            <a:pt x="16" y="39"/>
                          </a:lnTo>
                          <a:lnTo>
                            <a:pt x="13" y="38"/>
                          </a:lnTo>
                          <a:lnTo>
                            <a:pt x="9" y="37"/>
                          </a:lnTo>
                          <a:lnTo>
                            <a:pt x="6" y="35"/>
                          </a:lnTo>
                          <a:lnTo>
                            <a:pt x="3" y="31"/>
                          </a:lnTo>
                          <a:lnTo>
                            <a:pt x="1" y="28"/>
                          </a:lnTo>
                          <a:lnTo>
                            <a:pt x="0" y="24"/>
                          </a:lnTo>
                          <a:lnTo>
                            <a:pt x="0" y="20"/>
                          </a:lnTo>
                          <a:lnTo>
                            <a:pt x="0" y="20"/>
                          </a:lnTo>
                          <a:lnTo>
                            <a:pt x="0" y="16"/>
                          </a:lnTo>
                          <a:lnTo>
                            <a:pt x="1" y="13"/>
                          </a:lnTo>
                          <a:lnTo>
                            <a:pt x="3" y="9"/>
                          </a:lnTo>
                          <a:lnTo>
                            <a:pt x="6" y="6"/>
                          </a:lnTo>
                          <a:lnTo>
                            <a:pt x="9" y="3"/>
                          </a:lnTo>
                          <a:lnTo>
                            <a:pt x="13" y="2"/>
                          </a:lnTo>
                          <a:lnTo>
                            <a:pt x="16" y="1"/>
                          </a:lnTo>
                          <a:lnTo>
                            <a:pt x="20" y="0"/>
                          </a:lnTo>
                          <a:lnTo>
                            <a:pt x="717" y="0"/>
                          </a:lnTo>
                          <a:lnTo>
                            <a:pt x="717" y="0"/>
                          </a:lnTo>
                          <a:lnTo>
                            <a:pt x="721" y="1"/>
                          </a:lnTo>
                          <a:lnTo>
                            <a:pt x="724" y="2"/>
                          </a:lnTo>
                          <a:lnTo>
                            <a:pt x="728" y="3"/>
                          </a:lnTo>
                          <a:lnTo>
                            <a:pt x="731" y="6"/>
                          </a:lnTo>
                          <a:lnTo>
                            <a:pt x="734" y="9"/>
                          </a:lnTo>
                          <a:lnTo>
                            <a:pt x="736" y="13"/>
                          </a:lnTo>
                          <a:lnTo>
                            <a:pt x="737" y="16"/>
                          </a:lnTo>
                          <a:lnTo>
                            <a:pt x="737" y="20"/>
                          </a:lnTo>
                          <a:lnTo>
                            <a:pt x="737" y="20"/>
                          </a:lnTo>
                          <a:lnTo>
                            <a:pt x="737" y="24"/>
                          </a:lnTo>
                          <a:lnTo>
                            <a:pt x="736" y="28"/>
                          </a:lnTo>
                          <a:lnTo>
                            <a:pt x="734" y="31"/>
                          </a:lnTo>
                          <a:lnTo>
                            <a:pt x="731" y="35"/>
                          </a:lnTo>
                          <a:lnTo>
                            <a:pt x="728" y="37"/>
                          </a:lnTo>
                          <a:lnTo>
                            <a:pt x="724" y="38"/>
                          </a:lnTo>
                          <a:lnTo>
                            <a:pt x="721" y="39"/>
                          </a:lnTo>
                          <a:lnTo>
                            <a:pt x="717" y="40"/>
                          </a:lnTo>
                          <a:lnTo>
                            <a:pt x="717" y="4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95" name="Freeform 19">
                      <a:extLst>
                        <a:ext uri="{FF2B5EF4-FFF2-40B4-BE49-F238E27FC236}">
                          <a16:creationId xmlns:a16="http://schemas.microsoft.com/office/drawing/2014/main" id="{0DCB125B-71B2-411D-9536-F58FE285D881}"/>
                        </a:ext>
                      </a:extLst>
                    </p:cNvPr>
                    <p:cNvSpPr>
                      <a:spLocks noEditPoints="1"/>
                    </p:cNvSpPr>
                    <p:nvPr/>
                  </p:nvSpPr>
                  <p:spPr bwMode="auto">
                    <a:xfrm>
                      <a:off x="950913" y="4162425"/>
                      <a:ext cx="1169987" cy="1169988"/>
                    </a:xfrm>
                    <a:custGeom>
                      <a:avLst/>
                      <a:gdLst>
                        <a:gd name="T0" fmla="*/ 312 w 737"/>
                        <a:gd name="T1" fmla="*/ 734 h 737"/>
                        <a:gd name="T2" fmla="*/ 222 w 737"/>
                        <a:gd name="T3" fmla="*/ 707 h 737"/>
                        <a:gd name="T4" fmla="*/ 142 w 737"/>
                        <a:gd name="T5" fmla="*/ 660 h 737"/>
                        <a:gd name="T6" fmla="*/ 89 w 737"/>
                        <a:gd name="T7" fmla="*/ 609 h 737"/>
                        <a:gd name="T8" fmla="*/ 40 w 737"/>
                        <a:gd name="T9" fmla="*/ 536 h 737"/>
                        <a:gd name="T10" fmla="*/ 10 w 737"/>
                        <a:gd name="T11" fmla="*/ 455 h 737"/>
                        <a:gd name="T12" fmla="*/ 0 w 737"/>
                        <a:gd name="T13" fmla="*/ 369 h 737"/>
                        <a:gd name="T14" fmla="*/ 7 w 737"/>
                        <a:gd name="T15" fmla="*/ 295 h 737"/>
                        <a:gd name="T16" fmla="*/ 37 w 737"/>
                        <a:gd name="T17" fmla="*/ 209 h 737"/>
                        <a:gd name="T18" fmla="*/ 84 w 737"/>
                        <a:gd name="T19" fmla="*/ 135 h 737"/>
                        <a:gd name="T20" fmla="*/ 148 w 737"/>
                        <a:gd name="T21" fmla="*/ 74 h 737"/>
                        <a:gd name="T22" fmla="*/ 225 w 737"/>
                        <a:gd name="T23" fmla="*/ 29 h 737"/>
                        <a:gd name="T24" fmla="*/ 312 w 737"/>
                        <a:gd name="T25" fmla="*/ 5 h 737"/>
                        <a:gd name="T26" fmla="*/ 387 w 737"/>
                        <a:gd name="T27" fmla="*/ 1 h 737"/>
                        <a:gd name="T28" fmla="*/ 478 w 737"/>
                        <a:gd name="T29" fmla="*/ 17 h 737"/>
                        <a:gd name="T30" fmla="*/ 559 w 737"/>
                        <a:gd name="T31" fmla="*/ 54 h 737"/>
                        <a:gd name="T32" fmla="*/ 628 w 737"/>
                        <a:gd name="T33" fmla="*/ 109 h 737"/>
                        <a:gd name="T34" fmla="*/ 684 w 737"/>
                        <a:gd name="T35" fmla="*/ 178 h 737"/>
                        <a:gd name="T36" fmla="*/ 721 w 737"/>
                        <a:gd name="T37" fmla="*/ 260 h 737"/>
                        <a:gd name="T38" fmla="*/ 737 w 737"/>
                        <a:gd name="T39" fmla="*/ 350 h 737"/>
                        <a:gd name="T40" fmla="*/ 734 w 737"/>
                        <a:gd name="T41" fmla="*/ 419 h 737"/>
                        <a:gd name="T42" fmla="*/ 707 w 737"/>
                        <a:gd name="T43" fmla="*/ 515 h 737"/>
                        <a:gd name="T44" fmla="*/ 682 w 737"/>
                        <a:gd name="T45" fmla="*/ 563 h 737"/>
                        <a:gd name="T46" fmla="*/ 615 w 737"/>
                        <a:gd name="T47" fmla="*/ 643 h 737"/>
                        <a:gd name="T48" fmla="*/ 483 w 737"/>
                        <a:gd name="T49" fmla="*/ 720 h 737"/>
                        <a:gd name="T50" fmla="*/ 369 w 737"/>
                        <a:gd name="T51" fmla="*/ 737 h 737"/>
                        <a:gd name="T52" fmla="*/ 335 w 737"/>
                        <a:gd name="T53" fmla="*/ 42 h 737"/>
                        <a:gd name="T54" fmla="*/ 255 w 737"/>
                        <a:gd name="T55" fmla="*/ 60 h 737"/>
                        <a:gd name="T56" fmla="*/ 185 w 737"/>
                        <a:gd name="T57" fmla="*/ 96 h 737"/>
                        <a:gd name="T58" fmla="*/ 125 w 737"/>
                        <a:gd name="T59" fmla="*/ 148 h 737"/>
                        <a:gd name="T60" fmla="*/ 80 w 737"/>
                        <a:gd name="T61" fmla="*/ 213 h 737"/>
                        <a:gd name="T62" fmla="*/ 50 w 737"/>
                        <a:gd name="T63" fmla="*/ 286 h 737"/>
                        <a:gd name="T64" fmla="*/ 39 w 737"/>
                        <a:gd name="T65" fmla="*/ 369 h 737"/>
                        <a:gd name="T66" fmla="*/ 45 w 737"/>
                        <a:gd name="T67" fmla="*/ 431 h 737"/>
                        <a:gd name="T68" fmla="*/ 69 w 737"/>
                        <a:gd name="T69" fmla="*/ 505 h 737"/>
                        <a:gd name="T70" fmla="*/ 109 w 737"/>
                        <a:gd name="T71" fmla="*/ 571 h 737"/>
                        <a:gd name="T72" fmla="*/ 158 w 737"/>
                        <a:gd name="T73" fmla="*/ 621 h 737"/>
                        <a:gd name="T74" fmla="*/ 241 w 737"/>
                        <a:gd name="T75" fmla="*/ 672 h 737"/>
                        <a:gd name="T76" fmla="*/ 336 w 737"/>
                        <a:gd name="T77" fmla="*/ 697 h 737"/>
                        <a:gd name="T78" fmla="*/ 417 w 737"/>
                        <a:gd name="T79" fmla="*/ 694 h 737"/>
                        <a:gd name="T80" fmla="*/ 544 w 737"/>
                        <a:gd name="T81" fmla="*/ 647 h 737"/>
                        <a:gd name="T82" fmla="*/ 623 w 737"/>
                        <a:gd name="T83" fmla="*/ 578 h 737"/>
                        <a:gd name="T84" fmla="*/ 660 w 737"/>
                        <a:gd name="T85" fmla="*/ 521 h 737"/>
                        <a:gd name="T86" fmla="*/ 692 w 737"/>
                        <a:gd name="T87" fmla="*/ 429 h 737"/>
                        <a:gd name="T88" fmla="*/ 698 w 737"/>
                        <a:gd name="T89" fmla="*/ 369 h 737"/>
                        <a:gd name="T90" fmla="*/ 687 w 737"/>
                        <a:gd name="T91" fmla="*/ 286 h 737"/>
                        <a:gd name="T92" fmla="*/ 657 w 737"/>
                        <a:gd name="T93" fmla="*/ 213 h 737"/>
                        <a:gd name="T94" fmla="*/ 612 w 737"/>
                        <a:gd name="T95" fmla="*/ 148 h 737"/>
                        <a:gd name="T96" fmla="*/ 552 w 737"/>
                        <a:gd name="T97" fmla="*/ 96 h 737"/>
                        <a:gd name="T98" fmla="*/ 482 w 737"/>
                        <a:gd name="T99" fmla="*/ 60 h 737"/>
                        <a:gd name="T100" fmla="*/ 402 w 737"/>
                        <a:gd name="T101" fmla="*/ 4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37" h="737">
                          <a:moveTo>
                            <a:pt x="369" y="737"/>
                          </a:moveTo>
                          <a:lnTo>
                            <a:pt x="369" y="737"/>
                          </a:lnTo>
                          <a:lnTo>
                            <a:pt x="349" y="737"/>
                          </a:lnTo>
                          <a:lnTo>
                            <a:pt x="330" y="736"/>
                          </a:lnTo>
                          <a:lnTo>
                            <a:pt x="312" y="734"/>
                          </a:lnTo>
                          <a:lnTo>
                            <a:pt x="293" y="730"/>
                          </a:lnTo>
                          <a:lnTo>
                            <a:pt x="275" y="725"/>
                          </a:lnTo>
                          <a:lnTo>
                            <a:pt x="258" y="721"/>
                          </a:lnTo>
                          <a:lnTo>
                            <a:pt x="239" y="714"/>
                          </a:lnTo>
                          <a:lnTo>
                            <a:pt x="222" y="707"/>
                          </a:lnTo>
                          <a:lnTo>
                            <a:pt x="206" y="700"/>
                          </a:lnTo>
                          <a:lnTo>
                            <a:pt x="189" y="691"/>
                          </a:lnTo>
                          <a:lnTo>
                            <a:pt x="173" y="682"/>
                          </a:lnTo>
                          <a:lnTo>
                            <a:pt x="157" y="671"/>
                          </a:lnTo>
                          <a:lnTo>
                            <a:pt x="142" y="660"/>
                          </a:lnTo>
                          <a:lnTo>
                            <a:pt x="128" y="648"/>
                          </a:lnTo>
                          <a:lnTo>
                            <a:pt x="113" y="635"/>
                          </a:lnTo>
                          <a:lnTo>
                            <a:pt x="101" y="621"/>
                          </a:lnTo>
                          <a:lnTo>
                            <a:pt x="101" y="621"/>
                          </a:lnTo>
                          <a:lnTo>
                            <a:pt x="89" y="609"/>
                          </a:lnTo>
                          <a:lnTo>
                            <a:pt x="77" y="595"/>
                          </a:lnTo>
                          <a:lnTo>
                            <a:pt x="67" y="581"/>
                          </a:lnTo>
                          <a:lnTo>
                            <a:pt x="58" y="566"/>
                          </a:lnTo>
                          <a:lnTo>
                            <a:pt x="49" y="551"/>
                          </a:lnTo>
                          <a:lnTo>
                            <a:pt x="40" y="536"/>
                          </a:lnTo>
                          <a:lnTo>
                            <a:pt x="32" y="521"/>
                          </a:lnTo>
                          <a:lnTo>
                            <a:pt x="25" y="505"/>
                          </a:lnTo>
                          <a:lnTo>
                            <a:pt x="20" y="489"/>
                          </a:lnTo>
                          <a:lnTo>
                            <a:pt x="15" y="472"/>
                          </a:lnTo>
                          <a:lnTo>
                            <a:pt x="10" y="455"/>
                          </a:lnTo>
                          <a:lnTo>
                            <a:pt x="7" y="439"/>
                          </a:lnTo>
                          <a:lnTo>
                            <a:pt x="3" y="422"/>
                          </a:lnTo>
                          <a:lnTo>
                            <a:pt x="1" y="404"/>
                          </a:lnTo>
                          <a:lnTo>
                            <a:pt x="0" y="387"/>
                          </a:lnTo>
                          <a:lnTo>
                            <a:pt x="0" y="369"/>
                          </a:lnTo>
                          <a:lnTo>
                            <a:pt x="0" y="369"/>
                          </a:lnTo>
                          <a:lnTo>
                            <a:pt x="0" y="350"/>
                          </a:lnTo>
                          <a:lnTo>
                            <a:pt x="2" y="332"/>
                          </a:lnTo>
                          <a:lnTo>
                            <a:pt x="5" y="313"/>
                          </a:lnTo>
                          <a:lnTo>
                            <a:pt x="7" y="295"/>
                          </a:lnTo>
                          <a:lnTo>
                            <a:pt x="12" y="277"/>
                          </a:lnTo>
                          <a:lnTo>
                            <a:pt x="16" y="260"/>
                          </a:lnTo>
                          <a:lnTo>
                            <a:pt x="22" y="243"/>
                          </a:lnTo>
                          <a:lnTo>
                            <a:pt x="29" y="225"/>
                          </a:lnTo>
                          <a:lnTo>
                            <a:pt x="37" y="209"/>
                          </a:lnTo>
                          <a:lnTo>
                            <a:pt x="45" y="193"/>
                          </a:lnTo>
                          <a:lnTo>
                            <a:pt x="53" y="178"/>
                          </a:lnTo>
                          <a:lnTo>
                            <a:pt x="64" y="163"/>
                          </a:lnTo>
                          <a:lnTo>
                            <a:pt x="73" y="149"/>
                          </a:lnTo>
                          <a:lnTo>
                            <a:pt x="84" y="135"/>
                          </a:lnTo>
                          <a:lnTo>
                            <a:pt x="96" y="121"/>
                          </a:lnTo>
                          <a:lnTo>
                            <a:pt x="109" y="109"/>
                          </a:lnTo>
                          <a:lnTo>
                            <a:pt x="121" y="96"/>
                          </a:lnTo>
                          <a:lnTo>
                            <a:pt x="134" y="84"/>
                          </a:lnTo>
                          <a:lnTo>
                            <a:pt x="148" y="74"/>
                          </a:lnTo>
                          <a:lnTo>
                            <a:pt x="163" y="64"/>
                          </a:lnTo>
                          <a:lnTo>
                            <a:pt x="178" y="54"/>
                          </a:lnTo>
                          <a:lnTo>
                            <a:pt x="193" y="45"/>
                          </a:lnTo>
                          <a:lnTo>
                            <a:pt x="209" y="37"/>
                          </a:lnTo>
                          <a:lnTo>
                            <a:pt x="225" y="29"/>
                          </a:lnTo>
                          <a:lnTo>
                            <a:pt x="241" y="23"/>
                          </a:lnTo>
                          <a:lnTo>
                            <a:pt x="259" y="17"/>
                          </a:lnTo>
                          <a:lnTo>
                            <a:pt x="276" y="12"/>
                          </a:lnTo>
                          <a:lnTo>
                            <a:pt x="295" y="8"/>
                          </a:lnTo>
                          <a:lnTo>
                            <a:pt x="312" y="5"/>
                          </a:lnTo>
                          <a:lnTo>
                            <a:pt x="330" y="2"/>
                          </a:lnTo>
                          <a:lnTo>
                            <a:pt x="350" y="1"/>
                          </a:lnTo>
                          <a:lnTo>
                            <a:pt x="369" y="0"/>
                          </a:lnTo>
                          <a:lnTo>
                            <a:pt x="369" y="0"/>
                          </a:lnTo>
                          <a:lnTo>
                            <a:pt x="387" y="1"/>
                          </a:lnTo>
                          <a:lnTo>
                            <a:pt x="407" y="2"/>
                          </a:lnTo>
                          <a:lnTo>
                            <a:pt x="424" y="5"/>
                          </a:lnTo>
                          <a:lnTo>
                            <a:pt x="442" y="8"/>
                          </a:lnTo>
                          <a:lnTo>
                            <a:pt x="461" y="12"/>
                          </a:lnTo>
                          <a:lnTo>
                            <a:pt x="478" y="17"/>
                          </a:lnTo>
                          <a:lnTo>
                            <a:pt x="496" y="23"/>
                          </a:lnTo>
                          <a:lnTo>
                            <a:pt x="512" y="29"/>
                          </a:lnTo>
                          <a:lnTo>
                            <a:pt x="528" y="37"/>
                          </a:lnTo>
                          <a:lnTo>
                            <a:pt x="544" y="45"/>
                          </a:lnTo>
                          <a:lnTo>
                            <a:pt x="559" y="54"/>
                          </a:lnTo>
                          <a:lnTo>
                            <a:pt x="574" y="64"/>
                          </a:lnTo>
                          <a:lnTo>
                            <a:pt x="589" y="74"/>
                          </a:lnTo>
                          <a:lnTo>
                            <a:pt x="603" y="84"/>
                          </a:lnTo>
                          <a:lnTo>
                            <a:pt x="616" y="96"/>
                          </a:lnTo>
                          <a:lnTo>
                            <a:pt x="628" y="109"/>
                          </a:lnTo>
                          <a:lnTo>
                            <a:pt x="641" y="121"/>
                          </a:lnTo>
                          <a:lnTo>
                            <a:pt x="653" y="135"/>
                          </a:lnTo>
                          <a:lnTo>
                            <a:pt x="664" y="149"/>
                          </a:lnTo>
                          <a:lnTo>
                            <a:pt x="673" y="163"/>
                          </a:lnTo>
                          <a:lnTo>
                            <a:pt x="684" y="178"/>
                          </a:lnTo>
                          <a:lnTo>
                            <a:pt x="692" y="193"/>
                          </a:lnTo>
                          <a:lnTo>
                            <a:pt x="700" y="209"/>
                          </a:lnTo>
                          <a:lnTo>
                            <a:pt x="708" y="225"/>
                          </a:lnTo>
                          <a:lnTo>
                            <a:pt x="715" y="243"/>
                          </a:lnTo>
                          <a:lnTo>
                            <a:pt x="721" y="260"/>
                          </a:lnTo>
                          <a:lnTo>
                            <a:pt x="725" y="277"/>
                          </a:lnTo>
                          <a:lnTo>
                            <a:pt x="729" y="295"/>
                          </a:lnTo>
                          <a:lnTo>
                            <a:pt x="732" y="313"/>
                          </a:lnTo>
                          <a:lnTo>
                            <a:pt x="735" y="332"/>
                          </a:lnTo>
                          <a:lnTo>
                            <a:pt x="737" y="350"/>
                          </a:lnTo>
                          <a:lnTo>
                            <a:pt x="737" y="369"/>
                          </a:lnTo>
                          <a:lnTo>
                            <a:pt x="737" y="369"/>
                          </a:lnTo>
                          <a:lnTo>
                            <a:pt x="737" y="386"/>
                          </a:lnTo>
                          <a:lnTo>
                            <a:pt x="736" y="403"/>
                          </a:lnTo>
                          <a:lnTo>
                            <a:pt x="734" y="419"/>
                          </a:lnTo>
                          <a:lnTo>
                            <a:pt x="731" y="437"/>
                          </a:lnTo>
                          <a:lnTo>
                            <a:pt x="731" y="437"/>
                          </a:lnTo>
                          <a:lnTo>
                            <a:pt x="724" y="463"/>
                          </a:lnTo>
                          <a:lnTo>
                            <a:pt x="716" y="490"/>
                          </a:lnTo>
                          <a:lnTo>
                            <a:pt x="707" y="515"/>
                          </a:lnTo>
                          <a:lnTo>
                            <a:pt x="695" y="539"/>
                          </a:lnTo>
                          <a:lnTo>
                            <a:pt x="695" y="539"/>
                          </a:lnTo>
                          <a:lnTo>
                            <a:pt x="694" y="541"/>
                          </a:lnTo>
                          <a:lnTo>
                            <a:pt x="694" y="541"/>
                          </a:lnTo>
                          <a:lnTo>
                            <a:pt x="682" y="563"/>
                          </a:lnTo>
                          <a:lnTo>
                            <a:pt x="668" y="583"/>
                          </a:lnTo>
                          <a:lnTo>
                            <a:pt x="653" y="603"/>
                          </a:lnTo>
                          <a:lnTo>
                            <a:pt x="637" y="621"/>
                          </a:lnTo>
                          <a:lnTo>
                            <a:pt x="637" y="621"/>
                          </a:lnTo>
                          <a:lnTo>
                            <a:pt x="615" y="643"/>
                          </a:lnTo>
                          <a:lnTo>
                            <a:pt x="591" y="663"/>
                          </a:lnTo>
                          <a:lnTo>
                            <a:pt x="566" y="680"/>
                          </a:lnTo>
                          <a:lnTo>
                            <a:pt x="539" y="695"/>
                          </a:lnTo>
                          <a:lnTo>
                            <a:pt x="512" y="708"/>
                          </a:lnTo>
                          <a:lnTo>
                            <a:pt x="483" y="720"/>
                          </a:lnTo>
                          <a:lnTo>
                            <a:pt x="453" y="728"/>
                          </a:lnTo>
                          <a:lnTo>
                            <a:pt x="423" y="734"/>
                          </a:lnTo>
                          <a:lnTo>
                            <a:pt x="423" y="734"/>
                          </a:lnTo>
                          <a:lnTo>
                            <a:pt x="395" y="736"/>
                          </a:lnTo>
                          <a:lnTo>
                            <a:pt x="369" y="737"/>
                          </a:lnTo>
                          <a:lnTo>
                            <a:pt x="369" y="737"/>
                          </a:lnTo>
                          <a:close/>
                          <a:moveTo>
                            <a:pt x="369" y="40"/>
                          </a:moveTo>
                          <a:lnTo>
                            <a:pt x="369" y="40"/>
                          </a:lnTo>
                          <a:lnTo>
                            <a:pt x="351" y="40"/>
                          </a:lnTo>
                          <a:lnTo>
                            <a:pt x="335" y="42"/>
                          </a:lnTo>
                          <a:lnTo>
                            <a:pt x="319" y="44"/>
                          </a:lnTo>
                          <a:lnTo>
                            <a:pt x="303" y="47"/>
                          </a:lnTo>
                          <a:lnTo>
                            <a:pt x="286" y="51"/>
                          </a:lnTo>
                          <a:lnTo>
                            <a:pt x="270" y="55"/>
                          </a:lnTo>
                          <a:lnTo>
                            <a:pt x="255" y="60"/>
                          </a:lnTo>
                          <a:lnTo>
                            <a:pt x="240" y="66"/>
                          </a:lnTo>
                          <a:lnTo>
                            <a:pt x="226" y="73"/>
                          </a:lnTo>
                          <a:lnTo>
                            <a:pt x="211" y="80"/>
                          </a:lnTo>
                          <a:lnTo>
                            <a:pt x="199" y="88"/>
                          </a:lnTo>
                          <a:lnTo>
                            <a:pt x="185" y="96"/>
                          </a:lnTo>
                          <a:lnTo>
                            <a:pt x="172" y="105"/>
                          </a:lnTo>
                          <a:lnTo>
                            <a:pt x="159" y="116"/>
                          </a:lnTo>
                          <a:lnTo>
                            <a:pt x="148" y="126"/>
                          </a:lnTo>
                          <a:lnTo>
                            <a:pt x="136" y="136"/>
                          </a:lnTo>
                          <a:lnTo>
                            <a:pt x="125" y="148"/>
                          </a:lnTo>
                          <a:lnTo>
                            <a:pt x="114" y="159"/>
                          </a:lnTo>
                          <a:lnTo>
                            <a:pt x="105" y="172"/>
                          </a:lnTo>
                          <a:lnTo>
                            <a:pt x="96" y="185"/>
                          </a:lnTo>
                          <a:lnTo>
                            <a:pt x="88" y="199"/>
                          </a:lnTo>
                          <a:lnTo>
                            <a:pt x="80" y="213"/>
                          </a:lnTo>
                          <a:lnTo>
                            <a:pt x="73" y="226"/>
                          </a:lnTo>
                          <a:lnTo>
                            <a:pt x="66" y="241"/>
                          </a:lnTo>
                          <a:lnTo>
                            <a:pt x="60" y="256"/>
                          </a:lnTo>
                          <a:lnTo>
                            <a:pt x="54" y="271"/>
                          </a:lnTo>
                          <a:lnTo>
                            <a:pt x="50" y="286"/>
                          </a:lnTo>
                          <a:lnTo>
                            <a:pt x="46" y="303"/>
                          </a:lnTo>
                          <a:lnTo>
                            <a:pt x="44" y="319"/>
                          </a:lnTo>
                          <a:lnTo>
                            <a:pt x="42" y="335"/>
                          </a:lnTo>
                          <a:lnTo>
                            <a:pt x="40" y="352"/>
                          </a:lnTo>
                          <a:lnTo>
                            <a:pt x="39" y="369"/>
                          </a:lnTo>
                          <a:lnTo>
                            <a:pt x="39" y="369"/>
                          </a:lnTo>
                          <a:lnTo>
                            <a:pt x="40" y="385"/>
                          </a:lnTo>
                          <a:lnTo>
                            <a:pt x="42" y="400"/>
                          </a:lnTo>
                          <a:lnTo>
                            <a:pt x="43" y="416"/>
                          </a:lnTo>
                          <a:lnTo>
                            <a:pt x="45" y="431"/>
                          </a:lnTo>
                          <a:lnTo>
                            <a:pt x="49" y="446"/>
                          </a:lnTo>
                          <a:lnTo>
                            <a:pt x="53" y="461"/>
                          </a:lnTo>
                          <a:lnTo>
                            <a:pt x="58" y="476"/>
                          </a:lnTo>
                          <a:lnTo>
                            <a:pt x="62" y="490"/>
                          </a:lnTo>
                          <a:lnTo>
                            <a:pt x="69" y="505"/>
                          </a:lnTo>
                          <a:lnTo>
                            <a:pt x="75" y="519"/>
                          </a:lnTo>
                          <a:lnTo>
                            <a:pt x="83" y="531"/>
                          </a:lnTo>
                          <a:lnTo>
                            <a:pt x="91" y="545"/>
                          </a:lnTo>
                          <a:lnTo>
                            <a:pt x="99" y="558"/>
                          </a:lnTo>
                          <a:lnTo>
                            <a:pt x="109" y="571"/>
                          </a:lnTo>
                          <a:lnTo>
                            <a:pt x="119" y="582"/>
                          </a:lnTo>
                          <a:lnTo>
                            <a:pt x="129" y="594"/>
                          </a:lnTo>
                          <a:lnTo>
                            <a:pt x="129" y="594"/>
                          </a:lnTo>
                          <a:lnTo>
                            <a:pt x="143" y="609"/>
                          </a:lnTo>
                          <a:lnTo>
                            <a:pt x="158" y="621"/>
                          </a:lnTo>
                          <a:lnTo>
                            <a:pt x="173" y="634"/>
                          </a:lnTo>
                          <a:lnTo>
                            <a:pt x="189" y="645"/>
                          </a:lnTo>
                          <a:lnTo>
                            <a:pt x="207" y="655"/>
                          </a:lnTo>
                          <a:lnTo>
                            <a:pt x="224" y="664"/>
                          </a:lnTo>
                          <a:lnTo>
                            <a:pt x="241" y="672"/>
                          </a:lnTo>
                          <a:lnTo>
                            <a:pt x="260" y="679"/>
                          </a:lnTo>
                          <a:lnTo>
                            <a:pt x="278" y="685"/>
                          </a:lnTo>
                          <a:lnTo>
                            <a:pt x="297" y="691"/>
                          </a:lnTo>
                          <a:lnTo>
                            <a:pt x="317" y="694"/>
                          </a:lnTo>
                          <a:lnTo>
                            <a:pt x="336" y="697"/>
                          </a:lnTo>
                          <a:lnTo>
                            <a:pt x="356" y="698"/>
                          </a:lnTo>
                          <a:lnTo>
                            <a:pt x="377" y="698"/>
                          </a:lnTo>
                          <a:lnTo>
                            <a:pt x="396" y="697"/>
                          </a:lnTo>
                          <a:lnTo>
                            <a:pt x="417" y="694"/>
                          </a:lnTo>
                          <a:lnTo>
                            <a:pt x="417" y="694"/>
                          </a:lnTo>
                          <a:lnTo>
                            <a:pt x="444" y="688"/>
                          </a:lnTo>
                          <a:lnTo>
                            <a:pt x="470" y="682"/>
                          </a:lnTo>
                          <a:lnTo>
                            <a:pt x="496" y="672"/>
                          </a:lnTo>
                          <a:lnTo>
                            <a:pt x="521" y="660"/>
                          </a:lnTo>
                          <a:lnTo>
                            <a:pt x="544" y="647"/>
                          </a:lnTo>
                          <a:lnTo>
                            <a:pt x="567" y="631"/>
                          </a:lnTo>
                          <a:lnTo>
                            <a:pt x="588" y="613"/>
                          </a:lnTo>
                          <a:lnTo>
                            <a:pt x="608" y="594"/>
                          </a:lnTo>
                          <a:lnTo>
                            <a:pt x="608" y="594"/>
                          </a:lnTo>
                          <a:lnTo>
                            <a:pt x="623" y="578"/>
                          </a:lnTo>
                          <a:lnTo>
                            <a:pt x="635" y="560"/>
                          </a:lnTo>
                          <a:lnTo>
                            <a:pt x="648" y="542"/>
                          </a:lnTo>
                          <a:lnTo>
                            <a:pt x="660" y="522"/>
                          </a:lnTo>
                          <a:lnTo>
                            <a:pt x="660" y="522"/>
                          </a:lnTo>
                          <a:lnTo>
                            <a:pt x="660" y="521"/>
                          </a:lnTo>
                          <a:lnTo>
                            <a:pt x="660" y="521"/>
                          </a:lnTo>
                          <a:lnTo>
                            <a:pt x="670" y="499"/>
                          </a:lnTo>
                          <a:lnTo>
                            <a:pt x="679" y="476"/>
                          </a:lnTo>
                          <a:lnTo>
                            <a:pt x="686" y="453"/>
                          </a:lnTo>
                          <a:lnTo>
                            <a:pt x="692" y="429"/>
                          </a:lnTo>
                          <a:lnTo>
                            <a:pt x="692" y="429"/>
                          </a:lnTo>
                          <a:lnTo>
                            <a:pt x="695" y="399"/>
                          </a:lnTo>
                          <a:lnTo>
                            <a:pt x="697" y="384"/>
                          </a:lnTo>
                          <a:lnTo>
                            <a:pt x="698" y="369"/>
                          </a:lnTo>
                          <a:lnTo>
                            <a:pt x="698" y="369"/>
                          </a:lnTo>
                          <a:lnTo>
                            <a:pt x="697" y="352"/>
                          </a:lnTo>
                          <a:lnTo>
                            <a:pt x="695" y="335"/>
                          </a:lnTo>
                          <a:lnTo>
                            <a:pt x="693" y="319"/>
                          </a:lnTo>
                          <a:lnTo>
                            <a:pt x="691" y="303"/>
                          </a:lnTo>
                          <a:lnTo>
                            <a:pt x="687" y="286"/>
                          </a:lnTo>
                          <a:lnTo>
                            <a:pt x="683" y="271"/>
                          </a:lnTo>
                          <a:lnTo>
                            <a:pt x="677" y="256"/>
                          </a:lnTo>
                          <a:lnTo>
                            <a:pt x="671" y="241"/>
                          </a:lnTo>
                          <a:lnTo>
                            <a:pt x="664" y="226"/>
                          </a:lnTo>
                          <a:lnTo>
                            <a:pt x="657" y="213"/>
                          </a:lnTo>
                          <a:lnTo>
                            <a:pt x="649" y="199"/>
                          </a:lnTo>
                          <a:lnTo>
                            <a:pt x="641" y="185"/>
                          </a:lnTo>
                          <a:lnTo>
                            <a:pt x="632" y="172"/>
                          </a:lnTo>
                          <a:lnTo>
                            <a:pt x="621" y="159"/>
                          </a:lnTo>
                          <a:lnTo>
                            <a:pt x="612" y="148"/>
                          </a:lnTo>
                          <a:lnTo>
                            <a:pt x="601" y="136"/>
                          </a:lnTo>
                          <a:lnTo>
                            <a:pt x="589" y="126"/>
                          </a:lnTo>
                          <a:lnTo>
                            <a:pt x="578" y="116"/>
                          </a:lnTo>
                          <a:lnTo>
                            <a:pt x="565" y="105"/>
                          </a:lnTo>
                          <a:lnTo>
                            <a:pt x="552" y="96"/>
                          </a:lnTo>
                          <a:lnTo>
                            <a:pt x="538" y="88"/>
                          </a:lnTo>
                          <a:lnTo>
                            <a:pt x="526" y="80"/>
                          </a:lnTo>
                          <a:lnTo>
                            <a:pt x="511" y="73"/>
                          </a:lnTo>
                          <a:lnTo>
                            <a:pt x="497" y="66"/>
                          </a:lnTo>
                          <a:lnTo>
                            <a:pt x="482" y="60"/>
                          </a:lnTo>
                          <a:lnTo>
                            <a:pt x="467" y="55"/>
                          </a:lnTo>
                          <a:lnTo>
                            <a:pt x="451" y="51"/>
                          </a:lnTo>
                          <a:lnTo>
                            <a:pt x="434" y="47"/>
                          </a:lnTo>
                          <a:lnTo>
                            <a:pt x="418" y="44"/>
                          </a:lnTo>
                          <a:lnTo>
                            <a:pt x="402" y="42"/>
                          </a:lnTo>
                          <a:lnTo>
                            <a:pt x="386" y="40"/>
                          </a:lnTo>
                          <a:lnTo>
                            <a:pt x="369" y="40"/>
                          </a:lnTo>
                          <a:lnTo>
                            <a:pt x="369" y="4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grpSp>
          <p:grpSp>
            <p:nvGrpSpPr>
              <p:cNvPr id="765" name="Group 764">
                <a:extLst>
                  <a:ext uri="{FF2B5EF4-FFF2-40B4-BE49-F238E27FC236}">
                    <a16:creationId xmlns:a16="http://schemas.microsoft.com/office/drawing/2014/main" id="{AA837B26-A039-4577-AFF0-2D7C9941F684}"/>
                  </a:ext>
                </a:extLst>
              </p:cNvPr>
              <p:cNvGrpSpPr/>
              <p:nvPr/>
            </p:nvGrpSpPr>
            <p:grpSpPr>
              <a:xfrm>
                <a:off x="9395851" y="3372533"/>
                <a:ext cx="297766" cy="194909"/>
                <a:chOff x="9907179" y="3686623"/>
                <a:chExt cx="297766" cy="194909"/>
              </a:xfrm>
            </p:grpSpPr>
            <p:sp>
              <p:nvSpPr>
                <p:cNvPr id="804" name="Rectangle 5">
                  <a:extLst>
                    <a:ext uri="{FF2B5EF4-FFF2-40B4-BE49-F238E27FC236}">
                      <a16:creationId xmlns:a16="http://schemas.microsoft.com/office/drawing/2014/main" id="{69FAEA7B-AEDA-4280-A075-C7259C560B12}"/>
                    </a:ext>
                  </a:extLst>
                </p:cNvPr>
                <p:cNvSpPr>
                  <a:spLocks noChangeArrowheads="1"/>
                </p:cNvSpPr>
                <p:nvPr/>
              </p:nvSpPr>
              <p:spPr bwMode="auto">
                <a:xfrm>
                  <a:off x="9907179" y="3686623"/>
                  <a:ext cx="235593" cy="194909"/>
                </a:xfrm>
                <a:prstGeom prst="rect">
                  <a:avLst/>
                </a:prstGeom>
                <a:noFill/>
                <a:ln w="6350">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05" name="Rectangle 6">
                  <a:extLst>
                    <a:ext uri="{FF2B5EF4-FFF2-40B4-BE49-F238E27FC236}">
                      <a16:creationId xmlns:a16="http://schemas.microsoft.com/office/drawing/2014/main" id="{B1963314-C40C-4DC2-A074-FC59DF168705}"/>
                    </a:ext>
                  </a:extLst>
                </p:cNvPr>
                <p:cNvSpPr>
                  <a:spLocks noChangeArrowheads="1"/>
                </p:cNvSpPr>
                <p:nvPr/>
              </p:nvSpPr>
              <p:spPr bwMode="auto">
                <a:xfrm>
                  <a:off x="9907179" y="3686623"/>
                  <a:ext cx="235593" cy="37155"/>
                </a:xfrm>
                <a:prstGeom prst="rect">
                  <a:avLst/>
                </a:prstGeom>
                <a:noFill/>
                <a:ln w="6350">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06" name="Rectangle 7">
                  <a:extLst>
                    <a:ext uri="{FF2B5EF4-FFF2-40B4-BE49-F238E27FC236}">
                      <a16:creationId xmlns:a16="http://schemas.microsoft.com/office/drawing/2014/main" id="{C309D8DD-C05B-4F9C-AC45-F4CFF105EE81}"/>
                    </a:ext>
                  </a:extLst>
                </p:cNvPr>
                <p:cNvSpPr>
                  <a:spLocks noChangeArrowheads="1"/>
                </p:cNvSpPr>
                <p:nvPr/>
              </p:nvSpPr>
              <p:spPr bwMode="auto">
                <a:xfrm>
                  <a:off x="9907179" y="3686623"/>
                  <a:ext cx="68550" cy="37155"/>
                </a:xfrm>
                <a:prstGeom prst="rect">
                  <a:avLst/>
                </a:prstGeom>
                <a:noFill/>
                <a:ln w="6350">
                  <a:no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07" name="Line 8">
                  <a:extLst>
                    <a:ext uri="{FF2B5EF4-FFF2-40B4-BE49-F238E27FC236}">
                      <a16:creationId xmlns:a16="http://schemas.microsoft.com/office/drawing/2014/main" id="{3825B587-750B-4353-8BAC-EE2F3B40A7B8}"/>
                    </a:ext>
                  </a:extLst>
                </p:cNvPr>
                <p:cNvSpPr>
                  <a:spLocks noChangeShapeType="1"/>
                </p:cNvSpPr>
                <p:nvPr/>
              </p:nvSpPr>
              <p:spPr bwMode="auto">
                <a:xfrm>
                  <a:off x="9989124" y="3705304"/>
                  <a:ext cx="135525" cy="0"/>
                </a:xfrm>
                <a:prstGeom prst="line">
                  <a:avLst/>
                </a:prstGeom>
                <a:noFill/>
                <a:ln w="6350">
                  <a:solidFill>
                    <a:schemeClr val="accent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70" name="Rectangle 9">
                  <a:extLst>
                    <a:ext uri="{FF2B5EF4-FFF2-40B4-BE49-F238E27FC236}">
                      <a16:creationId xmlns:a16="http://schemas.microsoft.com/office/drawing/2014/main" id="{6B9C462F-317E-45F7-8578-50DA3F83152E}"/>
                    </a:ext>
                  </a:extLst>
                </p:cNvPr>
                <p:cNvSpPr>
                  <a:spLocks noChangeArrowheads="1"/>
                </p:cNvSpPr>
                <p:nvPr/>
              </p:nvSpPr>
              <p:spPr bwMode="auto">
                <a:xfrm>
                  <a:off x="9919786" y="3700738"/>
                  <a:ext cx="8667" cy="9133"/>
                </a:xfrm>
                <a:prstGeom prst="rect">
                  <a:avLst/>
                </a:prstGeom>
                <a:solidFill>
                  <a:schemeClr val="accent1"/>
                </a:solidFill>
                <a:ln w="63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71" name="Rectangle 10">
                  <a:extLst>
                    <a:ext uri="{FF2B5EF4-FFF2-40B4-BE49-F238E27FC236}">
                      <a16:creationId xmlns:a16="http://schemas.microsoft.com/office/drawing/2014/main" id="{4E372978-0C3E-486A-9897-1D5020CF9F73}"/>
                    </a:ext>
                  </a:extLst>
                </p:cNvPr>
                <p:cNvSpPr>
                  <a:spLocks noChangeArrowheads="1"/>
                </p:cNvSpPr>
                <p:nvPr/>
              </p:nvSpPr>
              <p:spPr bwMode="auto">
                <a:xfrm>
                  <a:off x="9937121" y="3700738"/>
                  <a:ext cx="8667" cy="9133"/>
                </a:xfrm>
                <a:prstGeom prst="rect">
                  <a:avLst/>
                </a:prstGeom>
                <a:solidFill>
                  <a:schemeClr val="accent1"/>
                </a:solidFill>
                <a:ln w="63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72" name="Rectangle 11">
                  <a:extLst>
                    <a:ext uri="{FF2B5EF4-FFF2-40B4-BE49-F238E27FC236}">
                      <a16:creationId xmlns:a16="http://schemas.microsoft.com/office/drawing/2014/main" id="{9E03BE4A-3906-49E4-B8F0-CE5CCC96A13B}"/>
                    </a:ext>
                  </a:extLst>
                </p:cNvPr>
                <p:cNvSpPr>
                  <a:spLocks noChangeArrowheads="1"/>
                </p:cNvSpPr>
                <p:nvPr/>
              </p:nvSpPr>
              <p:spPr bwMode="auto">
                <a:xfrm>
                  <a:off x="9954849" y="3700738"/>
                  <a:ext cx="8667" cy="9133"/>
                </a:xfrm>
                <a:prstGeom prst="rect">
                  <a:avLst/>
                </a:prstGeom>
                <a:solidFill>
                  <a:schemeClr val="accent1"/>
                </a:solidFill>
                <a:ln w="63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nvGrpSpPr>
                <p:cNvPr id="873" name="Group 872">
                  <a:extLst>
                    <a:ext uri="{FF2B5EF4-FFF2-40B4-BE49-F238E27FC236}">
                      <a16:creationId xmlns:a16="http://schemas.microsoft.com/office/drawing/2014/main" id="{231C478E-AF8D-4B91-9CBC-4E90263B5422}"/>
                    </a:ext>
                  </a:extLst>
                </p:cNvPr>
                <p:cNvGrpSpPr/>
                <p:nvPr/>
              </p:nvGrpSpPr>
              <p:grpSpPr>
                <a:xfrm>
                  <a:off x="10077211" y="3742282"/>
                  <a:ext cx="127734" cy="127735"/>
                  <a:chOff x="3544590" y="5274737"/>
                  <a:chExt cx="183348" cy="183348"/>
                </a:xfrm>
              </p:grpSpPr>
              <p:sp>
                <p:nvSpPr>
                  <p:cNvPr id="874" name="Oval 873">
                    <a:extLst>
                      <a:ext uri="{FF2B5EF4-FFF2-40B4-BE49-F238E27FC236}">
                        <a16:creationId xmlns:a16="http://schemas.microsoft.com/office/drawing/2014/main" id="{2688FEF1-E3E7-4F60-9AFA-0F73F64542CC}"/>
                      </a:ext>
                    </a:extLst>
                  </p:cNvPr>
                  <p:cNvSpPr/>
                  <p:nvPr/>
                </p:nvSpPr>
                <p:spPr>
                  <a:xfrm>
                    <a:off x="3544590" y="5274737"/>
                    <a:ext cx="183348" cy="18334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grpSp>
                <p:nvGrpSpPr>
                  <p:cNvPr id="875" name="Group 874">
                    <a:extLst>
                      <a:ext uri="{FF2B5EF4-FFF2-40B4-BE49-F238E27FC236}">
                        <a16:creationId xmlns:a16="http://schemas.microsoft.com/office/drawing/2014/main" id="{453F65CF-7BE2-49A6-A1B0-B29D35CBDA29}"/>
                      </a:ext>
                    </a:extLst>
                  </p:cNvPr>
                  <p:cNvGrpSpPr/>
                  <p:nvPr/>
                </p:nvGrpSpPr>
                <p:grpSpPr>
                  <a:xfrm>
                    <a:off x="3548064" y="5278211"/>
                    <a:ext cx="176400" cy="176400"/>
                    <a:chOff x="950913" y="4162425"/>
                    <a:chExt cx="1169987" cy="1169988"/>
                  </a:xfrm>
                </p:grpSpPr>
                <p:sp>
                  <p:nvSpPr>
                    <p:cNvPr id="876" name="Freeform 15">
                      <a:extLst>
                        <a:ext uri="{FF2B5EF4-FFF2-40B4-BE49-F238E27FC236}">
                          <a16:creationId xmlns:a16="http://schemas.microsoft.com/office/drawing/2014/main" id="{D4CA6B06-D7F8-45AB-B78E-B726E01DBFD2}"/>
                        </a:ext>
                      </a:extLst>
                    </p:cNvPr>
                    <p:cNvSpPr>
                      <a:spLocks/>
                    </p:cNvSpPr>
                    <p:nvPr/>
                  </p:nvSpPr>
                  <p:spPr bwMode="auto">
                    <a:xfrm>
                      <a:off x="1225550" y="4162425"/>
                      <a:ext cx="336550" cy="1169988"/>
                    </a:xfrm>
                    <a:custGeom>
                      <a:avLst/>
                      <a:gdLst>
                        <a:gd name="T0" fmla="*/ 192 w 212"/>
                        <a:gd name="T1" fmla="*/ 737 h 737"/>
                        <a:gd name="T2" fmla="*/ 172 w 212"/>
                        <a:gd name="T3" fmla="*/ 736 h 737"/>
                        <a:gd name="T4" fmla="*/ 153 w 212"/>
                        <a:gd name="T5" fmla="*/ 730 h 737"/>
                        <a:gd name="T6" fmla="*/ 134 w 212"/>
                        <a:gd name="T7" fmla="*/ 721 h 737"/>
                        <a:gd name="T8" fmla="*/ 117 w 212"/>
                        <a:gd name="T9" fmla="*/ 709 h 737"/>
                        <a:gd name="T10" fmla="*/ 100 w 212"/>
                        <a:gd name="T11" fmla="*/ 693 h 737"/>
                        <a:gd name="T12" fmla="*/ 70 w 212"/>
                        <a:gd name="T13" fmla="*/ 654 h 737"/>
                        <a:gd name="T14" fmla="*/ 43 w 212"/>
                        <a:gd name="T15" fmla="*/ 604 h 737"/>
                        <a:gd name="T16" fmla="*/ 23 w 212"/>
                        <a:gd name="T17" fmla="*/ 546 h 737"/>
                        <a:gd name="T18" fmla="*/ 8 w 212"/>
                        <a:gd name="T19" fmla="*/ 479 h 737"/>
                        <a:gd name="T20" fmla="*/ 1 w 212"/>
                        <a:gd name="T21" fmla="*/ 407 h 737"/>
                        <a:gd name="T22" fmla="*/ 0 w 212"/>
                        <a:gd name="T23" fmla="*/ 369 h 737"/>
                        <a:gd name="T24" fmla="*/ 4 w 212"/>
                        <a:gd name="T25" fmla="*/ 293 h 737"/>
                        <a:gd name="T26" fmla="*/ 15 w 212"/>
                        <a:gd name="T27" fmla="*/ 224 h 737"/>
                        <a:gd name="T28" fmla="*/ 33 w 212"/>
                        <a:gd name="T29" fmla="*/ 162 h 737"/>
                        <a:gd name="T30" fmla="*/ 56 w 212"/>
                        <a:gd name="T31" fmla="*/ 107 h 737"/>
                        <a:gd name="T32" fmla="*/ 85 w 212"/>
                        <a:gd name="T33" fmla="*/ 62 h 737"/>
                        <a:gd name="T34" fmla="*/ 108 w 212"/>
                        <a:gd name="T35" fmla="*/ 36 h 737"/>
                        <a:gd name="T36" fmla="*/ 125 w 212"/>
                        <a:gd name="T37" fmla="*/ 22 h 737"/>
                        <a:gd name="T38" fmla="*/ 144 w 212"/>
                        <a:gd name="T39" fmla="*/ 12 h 737"/>
                        <a:gd name="T40" fmla="*/ 162 w 212"/>
                        <a:gd name="T41" fmla="*/ 5 h 737"/>
                        <a:gd name="T42" fmla="*/ 182 w 212"/>
                        <a:gd name="T43" fmla="*/ 1 h 737"/>
                        <a:gd name="T44" fmla="*/ 192 w 212"/>
                        <a:gd name="T45" fmla="*/ 0 h 737"/>
                        <a:gd name="T46" fmla="*/ 200 w 212"/>
                        <a:gd name="T47" fmla="*/ 2 h 737"/>
                        <a:gd name="T48" fmla="*/ 206 w 212"/>
                        <a:gd name="T49" fmla="*/ 6 h 737"/>
                        <a:gd name="T50" fmla="*/ 211 w 212"/>
                        <a:gd name="T51" fmla="*/ 13 h 737"/>
                        <a:gd name="T52" fmla="*/ 212 w 212"/>
                        <a:gd name="T53" fmla="*/ 21 h 737"/>
                        <a:gd name="T54" fmla="*/ 212 w 212"/>
                        <a:gd name="T55" fmla="*/ 24 h 737"/>
                        <a:gd name="T56" fmla="*/ 208 w 212"/>
                        <a:gd name="T57" fmla="*/ 31 h 737"/>
                        <a:gd name="T58" fmla="*/ 204 w 212"/>
                        <a:gd name="T59" fmla="*/ 37 h 737"/>
                        <a:gd name="T60" fmla="*/ 196 w 212"/>
                        <a:gd name="T61" fmla="*/ 39 h 737"/>
                        <a:gd name="T62" fmla="*/ 192 w 212"/>
                        <a:gd name="T63" fmla="*/ 40 h 737"/>
                        <a:gd name="T64" fmla="*/ 177 w 212"/>
                        <a:gd name="T65" fmla="*/ 42 h 737"/>
                        <a:gd name="T66" fmla="*/ 162 w 212"/>
                        <a:gd name="T67" fmla="*/ 47 h 737"/>
                        <a:gd name="T68" fmla="*/ 147 w 212"/>
                        <a:gd name="T69" fmla="*/ 55 h 737"/>
                        <a:gd name="T70" fmla="*/ 120 w 212"/>
                        <a:gd name="T71" fmla="*/ 81 h 737"/>
                        <a:gd name="T72" fmla="*/ 96 w 212"/>
                        <a:gd name="T73" fmla="*/ 117 h 737"/>
                        <a:gd name="T74" fmla="*/ 75 w 212"/>
                        <a:gd name="T75" fmla="*/ 162 h 737"/>
                        <a:gd name="T76" fmla="*/ 59 w 212"/>
                        <a:gd name="T77" fmla="*/ 214 h 737"/>
                        <a:gd name="T78" fmla="*/ 46 w 212"/>
                        <a:gd name="T79" fmla="*/ 273 h 737"/>
                        <a:gd name="T80" fmla="*/ 41 w 212"/>
                        <a:gd name="T81" fmla="*/ 336 h 737"/>
                        <a:gd name="T82" fmla="*/ 40 w 212"/>
                        <a:gd name="T83" fmla="*/ 369 h 737"/>
                        <a:gd name="T84" fmla="*/ 43 w 212"/>
                        <a:gd name="T85" fmla="*/ 434 h 737"/>
                        <a:gd name="T86" fmla="*/ 52 w 212"/>
                        <a:gd name="T87" fmla="*/ 496 h 737"/>
                        <a:gd name="T88" fmla="*/ 66 w 212"/>
                        <a:gd name="T89" fmla="*/ 551 h 737"/>
                        <a:gd name="T90" fmla="*/ 85 w 212"/>
                        <a:gd name="T91" fmla="*/ 600 h 737"/>
                        <a:gd name="T92" fmla="*/ 108 w 212"/>
                        <a:gd name="T93" fmla="*/ 641 h 737"/>
                        <a:gd name="T94" fmla="*/ 133 w 212"/>
                        <a:gd name="T95" fmla="*/ 671 h 737"/>
                        <a:gd name="T96" fmla="*/ 155 w 212"/>
                        <a:gd name="T97" fmla="*/ 687 h 737"/>
                        <a:gd name="T98" fmla="*/ 169 w 212"/>
                        <a:gd name="T99" fmla="*/ 694 h 737"/>
                        <a:gd name="T100" fmla="*/ 184 w 212"/>
                        <a:gd name="T101" fmla="*/ 698 h 737"/>
                        <a:gd name="T102" fmla="*/ 192 w 212"/>
                        <a:gd name="T103" fmla="*/ 698 h 737"/>
                        <a:gd name="T104" fmla="*/ 200 w 212"/>
                        <a:gd name="T105" fmla="*/ 699 h 737"/>
                        <a:gd name="T106" fmla="*/ 206 w 212"/>
                        <a:gd name="T107" fmla="*/ 704 h 737"/>
                        <a:gd name="T108" fmla="*/ 211 w 212"/>
                        <a:gd name="T109" fmla="*/ 709 h 737"/>
                        <a:gd name="T110" fmla="*/ 212 w 212"/>
                        <a:gd name="T111" fmla="*/ 717 h 737"/>
                        <a:gd name="T112" fmla="*/ 212 w 212"/>
                        <a:gd name="T113" fmla="*/ 722 h 737"/>
                        <a:gd name="T114" fmla="*/ 208 w 212"/>
                        <a:gd name="T115" fmla="*/ 729 h 737"/>
                        <a:gd name="T116" fmla="*/ 204 w 212"/>
                        <a:gd name="T117" fmla="*/ 734 h 737"/>
                        <a:gd name="T118" fmla="*/ 196 w 212"/>
                        <a:gd name="T119" fmla="*/ 737 h 737"/>
                        <a:gd name="T120" fmla="*/ 192 w 212"/>
                        <a:gd name="T121" fmla="*/ 737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2" h="737">
                          <a:moveTo>
                            <a:pt x="192" y="737"/>
                          </a:moveTo>
                          <a:lnTo>
                            <a:pt x="192" y="737"/>
                          </a:lnTo>
                          <a:lnTo>
                            <a:pt x="182" y="737"/>
                          </a:lnTo>
                          <a:lnTo>
                            <a:pt x="172" y="736"/>
                          </a:lnTo>
                          <a:lnTo>
                            <a:pt x="162" y="734"/>
                          </a:lnTo>
                          <a:lnTo>
                            <a:pt x="153" y="730"/>
                          </a:lnTo>
                          <a:lnTo>
                            <a:pt x="144" y="725"/>
                          </a:lnTo>
                          <a:lnTo>
                            <a:pt x="134" y="721"/>
                          </a:lnTo>
                          <a:lnTo>
                            <a:pt x="125" y="715"/>
                          </a:lnTo>
                          <a:lnTo>
                            <a:pt x="117" y="709"/>
                          </a:lnTo>
                          <a:lnTo>
                            <a:pt x="108" y="701"/>
                          </a:lnTo>
                          <a:lnTo>
                            <a:pt x="100" y="693"/>
                          </a:lnTo>
                          <a:lnTo>
                            <a:pt x="85" y="676"/>
                          </a:lnTo>
                          <a:lnTo>
                            <a:pt x="70" y="654"/>
                          </a:lnTo>
                          <a:lnTo>
                            <a:pt x="56" y="631"/>
                          </a:lnTo>
                          <a:lnTo>
                            <a:pt x="43" y="604"/>
                          </a:lnTo>
                          <a:lnTo>
                            <a:pt x="33" y="576"/>
                          </a:lnTo>
                          <a:lnTo>
                            <a:pt x="23" y="546"/>
                          </a:lnTo>
                          <a:lnTo>
                            <a:pt x="15" y="514"/>
                          </a:lnTo>
                          <a:lnTo>
                            <a:pt x="8" y="479"/>
                          </a:lnTo>
                          <a:lnTo>
                            <a:pt x="4" y="444"/>
                          </a:lnTo>
                          <a:lnTo>
                            <a:pt x="1" y="407"/>
                          </a:lnTo>
                          <a:lnTo>
                            <a:pt x="0" y="369"/>
                          </a:lnTo>
                          <a:lnTo>
                            <a:pt x="0" y="369"/>
                          </a:lnTo>
                          <a:lnTo>
                            <a:pt x="1" y="330"/>
                          </a:lnTo>
                          <a:lnTo>
                            <a:pt x="4" y="293"/>
                          </a:lnTo>
                          <a:lnTo>
                            <a:pt x="8" y="259"/>
                          </a:lnTo>
                          <a:lnTo>
                            <a:pt x="15" y="224"/>
                          </a:lnTo>
                          <a:lnTo>
                            <a:pt x="23" y="192"/>
                          </a:lnTo>
                          <a:lnTo>
                            <a:pt x="33" y="162"/>
                          </a:lnTo>
                          <a:lnTo>
                            <a:pt x="43" y="133"/>
                          </a:lnTo>
                          <a:lnTo>
                            <a:pt x="56" y="107"/>
                          </a:lnTo>
                          <a:lnTo>
                            <a:pt x="70" y="83"/>
                          </a:lnTo>
                          <a:lnTo>
                            <a:pt x="85" y="62"/>
                          </a:lnTo>
                          <a:lnTo>
                            <a:pt x="100" y="44"/>
                          </a:lnTo>
                          <a:lnTo>
                            <a:pt x="108" y="36"/>
                          </a:lnTo>
                          <a:lnTo>
                            <a:pt x="117" y="29"/>
                          </a:lnTo>
                          <a:lnTo>
                            <a:pt x="125" y="22"/>
                          </a:lnTo>
                          <a:lnTo>
                            <a:pt x="134" y="17"/>
                          </a:lnTo>
                          <a:lnTo>
                            <a:pt x="144" y="12"/>
                          </a:lnTo>
                          <a:lnTo>
                            <a:pt x="153" y="8"/>
                          </a:lnTo>
                          <a:lnTo>
                            <a:pt x="162" y="5"/>
                          </a:lnTo>
                          <a:lnTo>
                            <a:pt x="172" y="2"/>
                          </a:lnTo>
                          <a:lnTo>
                            <a:pt x="182" y="1"/>
                          </a:lnTo>
                          <a:lnTo>
                            <a:pt x="192" y="0"/>
                          </a:lnTo>
                          <a:lnTo>
                            <a:pt x="192" y="0"/>
                          </a:lnTo>
                          <a:lnTo>
                            <a:pt x="196" y="1"/>
                          </a:lnTo>
                          <a:lnTo>
                            <a:pt x="200" y="2"/>
                          </a:lnTo>
                          <a:lnTo>
                            <a:pt x="204" y="3"/>
                          </a:lnTo>
                          <a:lnTo>
                            <a:pt x="206" y="6"/>
                          </a:lnTo>
                          <a:lnTo>
                            <a:pt x="208" y="9"/>
                          </a:lnTo>
                          <a:lnTo>
                            <a:pt x="211" y="13"/>
                          </a:lnTo>
                          <a:lnTo>
                            <a:pt x="212" y="16"/>
                          </a:lnTo>
                          <a:lnTo>
                            <a:pt x="212" y="21"/>
                          </a:lnTo>
                          <a:lnTo>
                            <a:pt x="212" y="21"/>
                          </a:lnTo>
                          <a:lnTo>
                            <a:pt x="212" y="24"/>
                          </a:lnTo>
                          <a:lnTo>
                            <a:pt x="211" y="28"/>
                          </a:lnTo>
                          <a:lnTo>
                            <a:pt x="208" y="31"/>
                          </a:lnTo>
                          <a:lnTo>
                            <a:pt x="206" y="35"/>
                          </a:lnTo>
                          <a:lnTo>
                            <a:pt x="204" y="37"/>
                          </a:lnTo>
                          <a:lnTo>
                            <a:pt x="200" y="38"/>
                          </a:lnTo>
                          <a:lnTo>
                            <a:pt x="196" y="39"/>
                          </a:lnTo>
                          <a:lnTo>
                            <a:pt x="192" y="40"/>
                          </a:lnTo>
                          <a:lnTo>
                            <a:pt x="192" y="40"/>
                          </a:lnTo>
                          <a:lnTo>
                            <a:pt x="184" y="40"/>
                          </a:lnTo>
                          <a:lnTo>
                            <a:pt x="177" y="42"/>
                          </a:lnTo>
                          <a:lnTo>
                            <a:pt x="169" y="44"/>
                          </a:lnTo>
                          <a:lnTo>
                            <a:pt x="162" y="47"/>
                          </a:lnTo>
                          <a:lnTo>
                            <a:pt x="155" y="51"/>
                          </a:lnTo>
                          <a:lnTo>
                            <a:pt x="147" y="55"/>
                          </a:lnTo>
                          <a:lnTo>
                            <a:pt x="133" y="67"/>
                          </a:lnTo>
                          <a:lnTo>
                            <a:pt x="120" y="81"/>
                          </a:lnTo>
                          <a:lnTo>
                            <a:pt x="108" y="97"/>
                          </a:lnTo>
                          <a:lnTo>
                            <a:pt x="96" y="117"/>
                          </a:lnTo>
                          <a:lnTo>
                            <a:pt x="85" y="137"/>
                          </a:lnTo>
                          <a:lnTo>
                            <a:pt x="75" y="162"/>
                          </a:lnTo>
                          <a:lnTo>
                            <a:pt x="66" y="187"/>
                          </a:lnTo>
                          <a:lnTo>
                            <a:pt x="59" y="214"/>
                          </a:lnTo>
                          <a:lnTo>
                            <a:pt x="52" y="243"/>
                          </a:lnTo>
                          <a:lnTo>
                            <a:pt x="46" y="273"/>
                          </a:lnTo>
                          <a:lnTo>
                            <a:pt x="43" y="304"/>
                          </a:lnTo>
                          <a:lnTo>
                            <a:pt x="41" y="336"/>
                          </a:lnTo>
                          <a:lnTo>
                            <a:pt x="40" y="369"/>
                          </a:lnTo>
                          <a:lnTo>
                            <a:pt x="40" y="369"/>
                          </a:lnTo>
                          <a:lnTo>
                            <a:pt x="41" y="402"/>
                          </a:lnTo>
                          <a:lnTo>
                            <a:pt x="43" y="434"/>
                          </a:lnTo>
                          <a:lnTo>
                            <a:pt x="46" y="466"/>
                          </a:lnTo>
                          <a:lnTo>
                            <a:pt x="52" y="496"/>
                          </a:lnTo>
                          <a:lnTo>
                            <a:pt x="59" y="524"/>
                          </a:lnTo>
                          <a:lnTo>
                            <a:pt x="66" y="551"/>
                          </a:lnTo>
                          <a:lnTo>
                            <a:pt x="75" y="576"/>
                          </a:lnTo>
                          <a:lnTo>
                            <a:pt x="85" y="600"/>
                          </a:lnTo>
                          <a:lnTo>
                            <a:pt x="96" y="621"/>
                          </a:lnTo>
                          <a:lnTo>
                            <a:pt x="108" y="641"/>
                          </a:lnTo>
                          <a:lnTo>
                            <a:pt x="120" y="657"/>
                          </a:lnTo>
                          <a:lnTo>
                            <a:pt x="133" y="671"/>
                          </a:lnTo>
                          <a:lnTo>
                            <a:pt x="147" y="683"/>
                          </a:lnTo>
                          <a:lnTo>
                            <a:pt x="155" y="687"/>
                          </a:lnTo>
                          <a:lnTo>
                            <a:pt x="162" y="691"/>
                          </a:lnTo>
                          <a:lnTo>
                            <a:pt x="169" y="694"/>
                          </a:lnTo>
                          <a:lnTo>
                            <a:pt x="177" y="695"/>
                          </a:lnTo>
                          <a:lnTo>
                            <a:pt x="184" y="698"/>
                          </a:lnTo>
                          <a:lnTo>
                            <a:pt x="192" y="698"/>
                          </a:lnTo>
                          <a:lnTo>
                            <a:pt x="192" y="698"/>
                          </a:lnTo>
                          <a:lnTo>
                            <a:pt x="196" y="698"/>
                          </a:lnTo>
                          <a:lnTo>
                            <a:pt x="200" y="699"/>
                          </a:lnTo>
                          <a:lnTo>
                            <a:pt x="204" y="701"/>
                          </a:lnTo>
                          <a:lnTo>
                            <a:pt x="206" y="704"/>
                          </a:lnTo>
                          <a:lnTo>
                            <a:pt x="208" y="707"/>
                          </a:lnTo>
                          <a:lnTo>
                            <a:pt x="211" y="709"/>
                          </a:lnTo>
                          <a:lnTo>
                            <a:pt x="212" y="714"/>
                          </a:lnTo>
                          <a:lnTo>
                            <a:pt x="212" y="717"/>
                          </a:lnTo>
                          <a:lnTo>
                            <a:pt x="212" y="717"/>
                          </a:lnTo>
                          <a:lnTo>
                            <a:pt x="212" y="722"/>
                          </a:lnTo>
                          <a:lnTo>
                            <a:pt x="211" y="725"/>
                          </a:lnTo>
                          <a:lnTo>
                            <a:pt x="208" y="729"/>
                          </a:lnTo>
                          <a:lnTo>
                            <a:pt x="206" y="731"/>
                          </a:lnTo>
                          <a:lnTo>
                            <a:pt x="204" y="734"/>
                          </a:lnTo>
                          <a:lnTo>
                            <a:pt x="200" y="736"/>
                          </a:lnTo>
                          <a:lnTo>
                            <a:pt x="196" y="737"/>
                          </a:lnTo>
                          <a:lnTo>
                            <a:pt x="192" y="737"/>
                          </a:lnTo>
                          <a:lnTo>
                            <a:pt x="192" y="737"/>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77" name="Freeform 16">
                      <a:extLst>
                        <a:ext uri="{FF2B5EF4-FFF2-40B4-BE49-F238E27FC236}">
                          <a16:creationId xmlns:a16="http://schemas.microsoft.com/office/drawing/2014/main" id="{9C881199-5AB1-408E-AE6E-3E089946D133}"/>
                        </a:ext>
                      </a:extLst>
                    </p:cNvPr>
                    <p:cNvSpPr>
                      <a:spLocks/>
                    </p:cNvSpPr>
                    <p:nvPr/>
                  </p:nvSpPr>
                  <p:spPr bwMode="auto">
                    <a:xfrm>
                      <a:off x="1504950" y="4162425"/>
                      <a:ext cx="334962" cy="1169988"/>
                    </a:xfrm>
                    <a:custGeom>
                      <a:avLst/>
                      <a:gdLst>
                        <a:gd name="T0" fmla="*/ 20 w 211"/>
                        <a:gd name="T1" fmla="*/ 737 h 737"/>
                        <a:gd name="T2" fmla="*/ 11 w 211"/>
                        <a:gd name="T3" fmla="*/ 736 h 737"/>
                        <a:gd name="T4" fmla="*/ 6 w 211"/>
                        <a:gd name="T5" fmla="*/ 731 h 737"/>
                        <a:gd name="T6" fmla="*/ 1 w 211"/>
                        <a:gd name="T7" fmla="*/ 725 h 737"/>
                        <a:gd name="T8" fmla="*/ 0 w 211"/>
                        <a:gd name="T9" fmla="*/ 717 h 737"/>
                        <a:gd name="T10" fmla="*/ 0 w 211"/>
                        <a:gd name="T11" fmla="*/ 714 h 737"/>
                        <a:gd name="T12" fmla="*/ 3 w 211"/>
                        <a:gd name="T13" fmla="*/ 707 h 737"/>
                        <a:gd name="T14" fmla="*/ 8 w 211"/>
                        <a:gd name="T15" fmla="*/ 701 h 737"/>
                        <a:gd name="T16" fmla="*/ 16 w 211"/>
                        <a:gd name="T17" fmla="*/ 698 h 737"/>
                        <a:gd name="T18" fmla="*/ 20 w 211"/>
                        <a:gd name="T19" fmla="*/ 698 h 737"/>
                        <a:gd name="T20" fmla="*/ 35 w 211"/>
                        <a:gd name="T21" fmla="*/ 695 h 737"/>
                        <a:gd name="T22" fmla="*/ 50 w 211"/>
                        <a:gd name="T23" fmla="*/ 691 h 737"/>
                        <a:gd name="T24" fmla="*/ 65 w 211"/>
                        <a:gd name="T25" fmla="*/ 683 h 737"/>
                        <a:gd name="T26" fmla="*/ 91 w 211"/>
                        <a:gd name="T27" fmla="*/ 657 h 737"/>
                        <a:gd name="T28" fmla="*/ 115 w 211"/>
                        <a:gd name="T29" fmla="*/ 621 h 737"/>
                        <a:gd name="T30" fmla="*/ 136 w 211"/>
                        <a:gd name="T31" fmla="*/ 576 h 737"/>
                        <a:gd name="T32" fmla="*/ 152 w 211"/>
                        <a:gd name="T33" fmla="*/ 524 h 737"/>
                        <a:gd name="T34" fmla="*/ 165 w 211"/>
                        <a:gd name="T35" fmla="*/ 466 h 737"/>
                        <a:gd name="T36" fmla="*/ 171 w 211"/>
                        <a:gd name="T37" fmla="*/ 402 h 737"/>
                        <a:gd name="T38" fmla="*/ 172 w 211"/>
                        <a:gd name="T39" fmla="*/ 369 h 737"/>
                        <a:gd name="T40" fmla="*/ 169 w 211"/>
                        <a:gd name="T41" fmla="*/ 304 h 737"/>
                        <a:gd name="T42" fmla="*/ 159 w 211"/>
                        <a:gd name="T43" fmla="*/ 243 h 737"/>
                        <a:gd name="T44" fmla="*/ 145 w 211"/>
                        <a:gd name="T45" fmla="*/ 187 h 737"/>
                        <a:gd name="T46" fmla="*/ 127 w 211"/>
                        <a:gd name="T47" fmla="*/ 137 h 737"/>
                        <a:gd name="T48" fmla="*/ 104 w 211"/>
                        <a:gd name="T49" fmla="*/ 97 h 737"/>
                        <a:gd name="T50" fmla="*/ 78 w 211"/>
                        <a:gd name="T51" fmla="*/ 67 h 737"/>
                        <a:gd name="T52" fmla="*/ 56 w 211"/>
                        <a:gd name="T53" fmla="*/ 51 h 737"/>
                        <a:gd name="T54" fmla="*/ 43 w 211"/>
                        <a:gd name="T55" fmla="*/ 44 h 737"/>
                        <a:gd name="T56" fmla="*/ 28 w 211"/>
                        <a:gd name="T57" fmla="*/ 40 h 737"/>
                        <a:gd name="T58" fmla="*/ 20 w 211"/>
                        <a:gd name="T59" fmla="*/ 40 h 737"/>
                        <a:gd name="T60" fmla="*/ 11 w 211"/>
                        <a:gd name="T61" fmla="*/ 38 h 737"/>
                        <a:gd name="T62" fmla="*/ 6 w 211"/>
                        <a:gd name="T63" fmla="*/ 35 h 737"/>
                        <a:gd name="T64" fmla="*/ 1 w 211"/>
                        <a:gd name="T65" fmla="*/ 28 h 737"/>
                        <a:gd name="T66" fmla="*/ 0 w 211"/>
                        <a:gd name="T67" fmla="*/ 21 h 737"/>
                        <a:gd name="T68" fmla="*/ 0 w 211"/>
                        <a:gd name="T69" fmla="*/ 16 h 737"/>
                        <a:gd name="T70" fmla="*/ 3 w 211"/>
                        <a:gd name="T71" fmla="*/ 9 h 737"/>
                        <a:gd name="T72" fmla="*/ 8 w 211"/>
                        <a:gd name="T73" fmla="*/ 3 h 737"/>
                        <a:gd name="T74" fmla="*/ 16 w 211"/>
                        <a:gd name="T75" fmla="*/ 1 h 737"/>
                        <a:gd name="T76" fmla="*/ 20 w 211"/>
                        <a:gd name="T77" fmla="*/ 0 h 737"/>
                        <a:gd name="T78" fmla="*/ 39 w 211"/>
                        <a:gd name="T79" fmla="*/ 2 h 737"/>
                        <a:gd name="T80" fmla="*/ 59 w 211"/>
                        <a:gd name="T81" fmla="*/ 8 h 737"/>
                        <a:gd name="T82" fmla="*/ 77 w 211"/>
                        <a:gd name="T83" fmla="*/ 17 h 737"/>
                        <a:gd name="T84" fmla="*/ 95 w 211"/>
                        <a:gd name="T85" fmla="*/ 29 h 737"/>
                        <a:gd name="T86" fmla="*/ 112 w 211"/>
                        <a:gd name="T87" fmla="*/ 44 h 737"/>
                        <a:gd name="T88" fmla="*/ 142 w 211"/>
                        <a:gd name="T89" fmla="*/ 83 h 737"/>
                        <a:gd name="T90" fmla="*/ 169 w 211"/>
                        <a:gd name="T91" fmla="*/ 133 h 737"/>
                        <a:gd name="T92" fmla="*/ 188 w 211"/>
                        <a:gd name="T93" fmla="*/ 192 h 737"/>
                        <a:gd name="T94" fmla="*/ 203 w 211"/>
                        <a:gd name="T95" fmla="*/ 259 h 737"/>
                        <a:gd name="T96" fmla="*/ 210 w 211"/>
                        <a:gd name="T97" fmla="*/ 330 h 737"/>
                        <a:gd name="T98" fmla="*/ 211 w 211"/>
                        <a:gd name="T99" fmla="*/ 369 h 737"/>
                        <a:gd name="T100" fmla="*/ 208 w 211"/>
                        <a:gd name="T101" fmla="*/ 444 h 737"/>
                        <a:gd name="T102" fmla="*/ 196 w 211"/>
                        <a:gd name="T103" fmla="*/ 514 h 737"/>
                        <a:gd name="T104" fmla="*/ 179 w 211"/>
                        <a:gd name="T105" fmla="*/ 576 h 737"/>
                        <a:gd name="T106" fmla="*/ 156 w 211"/>
                        <a:gd name="T107" fmla="*/ 631 h 737"/>
                        <a:gd name="T108" fmla="*/ 127 w 211"/>
                        <a:gd name="T109" fmla="*/ 676 h 737"/>
                        <a:gd name="T110" fmla="*/ 104 w 211"/>
                        <a:gd name="T111" fmla="*/ 701 h 737"/>
                        <a:gd name="T112" fmla="*/ 87 w 211"/>
                        <a:gd name="T113" fmla="*/ 715 h 737"/>
                        <a:gd name="T114" fmla="*/ 68 w 211"/>
                        <a:gd name="T115" fmla="*/ 725 h 737"/>
                        <a:gd name="T116" fmla="*/ 50 w 211"/>
                        <a:gd name="T117" fmla="*/ 734 h 737"/>
                        <a:gd name="T118" fmla="*/ 30 w 211"/>
                        <a:gd name="T119" fmla="*/ 737 h 737"/>
                        <a:gd name="T120" fmla="*/ 20 w 211"/>
                        <a:gd name="T121" fmla="*/ 737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1" h="737">
                          <a:moveTo>
                            <a:pt x="20" y="737"/>
                          </a:moveTo>
                          <a:lnTo>
                            <a:pt x="20" y="737"/>
                          </a:lnTo>
                          <a:lnTo>
                            <a:pt x="16" y="737"/>
                          </a:lnTo>
                          <a:lnTo>
                            <a:pt x="11" y="736"/>
                          </a:lnTo>
                          <a:lnTo>
                            <a:pt x="8" y="734"/>
                          </a:lnTo>
                          <a:lnTo>
                            <a:pt x="6" y="731"/>
                          </a:lnTo>
                          <a:lnTo>
                            <a:pt x="3" y="729"/>
                          </a:lnTo>
                          <a:lnTo>
                            <a:pt x="1" y="725"/>
                          </a:lnTo>
                          <a:lnTo>
                            <a:pt x="0" y="722"/>
                          </a:lnTo>
                          <a:lnTo>
                            <a:pt x="0" y="717"/>
                          </a:lnTo>
                          <a:lnTo>
                            <a:pt x="0" y="717"/>
                          </a:lnTo>
                          <a:lnTo>
                            <a:pt x="0" y="714"/>
                          </a:lnTo>
                          <a:lnTo>
                            <a:pt x="1" y="709"/>
                          </a:lnTo>
                          <a:lnTo>
                            <a:pt x="3" y="707"/>
                          </a:lnTo>
                          <a:lnTo>
                            <a:pt x="6" y="704"/>
                          </a:lnTo>
                          <a:lnTo>
                            <a:pt x="8" y="701"/>
                          </a:lnTo>
                          <a:lnTo>
                            <a:pt x="11" y="699"/>
                          </a:lnTo>
                          <a:lnTo>
                            <a:pt x="16" y="698"/>
                          </a:lnTo>
                          <a:lnTo>
                            <a:pt x="20" y="698"/>
                          </a:lnTo>
                          <a:lnTo>
                            <a:pt x="20" y="698"/>
                          </a:lnTo>
                          <a:lnTo>
                            <a:pt x="28" y="698"/>
                          </a:lnTo>
                          <a:lnTo>
                            <a:pt x="35" y="695"/>
                          </a:lnTo>
                          <a:lnTo>
                            <a:pt x="43" y="694"/>
                          </a:lnTo>
                          <a:lnTo>
                            <a:pt x="50" y="691"/>
                          </a:lnTo>
                          <a:lnTo>
                            <a:pt x="56" y="687"/>
                          </a:lnTo>
                          <a:lnTo>
                            <a:pt x="65" y="683"/>
                          </a:lnTo>
                          <a:lnTo>
                            <a:pt x="78" y="671"/>
                          </a:lnTo>
                          <a:lnTo>
                            <a:pt x="91" y="657"/>
                          </a:lnTo>
                          <a:lnTo>
                            <a:pt x="104" y="641"/>
                          </a:lnTo>
                          <a:lnTo>
                            <a:pt x="115" y="621"/>
                          </a:lnTo>
                          <a:lnTo>
                            <a:pt x="127" y="600"/>
                          </a:lnTo>
                          <a:lnTo>
                            <a:pt x="136" y="576"/>
                          </a:lnTo>
                          <a:lnTo>
                            <a:pt x="145" y="551"/>
                          </a:lnTo>
                          <a:lnTo>
                            <a:pt x="152" y="524"/>
                          </a:lnTo>
                          <a:lnTo>
                            <a:pt x="159" y="496"/>
                          </a:lnTo>
                          <a:lnTo>
                            <a:pt x="165" y="466"/>
                          </a:lnTo>
                          <a:lnTo>
                            <a:pt x="169" y="434"/>
                          </a:lnTo>
                          <a:lnTo>
                            <a:pt x="171" y="402"/>
                          </a:lnTo>
                          <a:lnTo>
                            <a:pt x="172" y="369"/>
                          </a:lnTo>
                          <a:lnTo>
                            <a:pt x="172" y="369"/>
                          </a:lnTo>
                          <a:lnTo>
                            <a:pt x="171" y="336"/>
                          </a:lnTo>
                          <a:lnTo>
                            <a:pt x="169" y="304"/>
                          </a:lnTo>
                          <a:lnTo>
                            <a:pt x="165" y="273"/>
                          </a:lnTo>
                          <a:lnTo>
                            <a:pt x="159" y="243"/>
                          </a:lnTo>
                          <a:lnTo>
                            <a:pt x="152" y="214"/>
                          </a:lnTo>
                          <a:lnTo>
                            <a:pt x="145" y="187"/>
                          </a:lnTo>
                          <a:lnTo>
                            <a:pt x="136" y="162"/>
                          </a:lnTo>
                          <a:lnTo>
                            <a:pt x="127" y="137"/>
                          </a:lnTo>
                          <a:lnTo>
                            <a:pt x="115" y="117"/>
                          </a:lnTo>
                          <a:lnTo>
                            <a:pt x="104" y="97"/>
                          </a:lnTo>
                          <a:lnTo>
                            <a:pt x="91" y="81"/>
                          </a:lnTo>
                          <a:lnTo>
                            <a:pt x="78" y="67"/>
                          </a:lnTo>
                          <a:lnTo>
                            <a:pt x="65" y="55"/>
                          </a:lnTo>
                          <a:lnTo>
                            <a:pt x="56" y="51"/>
                          </a:lnTo>
                          <a:lnTo>
                            <a:pt x="50" y="47"/>
                          </a:lnTo>
                          <a:lnTo>
                            <a:pt x="43" y="44"/>
                          </a:lnTo>
                          <a:lnTo>
                            <a:pt x="35" y="42"/>
                          </a:lnTo>
                          <a:lnTo>
                            <a:pt x="28" y="40"/>
                          </a:lnTo>
                          <a:lnTo>
                            <a:pt x="20" y="40"/>
                          </a:lnTo>
                          <a:lnTo>
                            <a:pt x="20" y="40"/>
                          </a:lnTo>
                          <a:lnTo>
                            <a:pt x="16" y="39"/>
                          </a:lnTo>
                          <a:lnTo>
                            <a:pt x="11" y="38"/>
                          </a:lnTo>
                          <a:lnTo>
                            <a:pt x="8" y="37"/>
                          </a:lnTo>
                          <a:lnTo>
                            <a:pt x="6" y="35"/>
                          </a:lnTo>
                          <a:lnTo>
                            <a:pt x="3" y="31"/>
                          </a:lnTo>
                          <a:lnTo>
                            <a:pt x="1" y="28"/>
                          </a:lnTo>
                          <a:lnTo>
                            <a:pt x="0" y="24"/>
                          </a:lnTo>
                          <a:lnTo>
                            <a:pt x="0" y="21"/>
                          </a:lnTo>
                          <a:lnTo>
                            <a:pt x="0" y="21"/>
                          </a:lnTo>
                          <a:lnTo>
                            <a:pt x="0" y="16"/>
                          </a:lnTo>
                          <a:lnTo>
                            <a:pt x="1" y="13"/>
                          </a:lnTo>
                          <a:lnTo>
                            <a:pt x="3" y="9"/>
                          </a:lnTo>
                          <a:lnTo>
                            <a:pt x="6" y="6"/>
                          </a:lnTo>
                          <a:lnTo>
                            <a:pt x="8" y="3"/>
                          </a:lnTo>
                          <a:lnTo>
                            <a:pt x="11" y="2"/>
                          </a:lnTo>
                          <a:lnTo>
                            <a:pt x="16" y="1"/>
                          </a:lnTo>
                          <a:lnTo>
                            <a:pt x="20" y="0"/>
                          </a:lnTo>
                          <a:lnTo>
                            <a:pt x="20" y="0"/>
                          </a:lnTo>
                          <a:lnTo>
                            <a:pt x="30" y="1"/>
                          </a:lnTo>
                          <a:lnTo>
                            <a:pt x="39" y="2"/>
                          </a:lnTo>
                          <a:lnTo>
                            <a:pt x="50" y="5"/>
                          </a:lnTo>
                          <a:lnTo>
                            <a:pt x="59" y="8"/>
                          </a:lnTo>
                          <a:lnTo>
                            <a:pt x="68" y="12"/>
                          </a:lnTo>
                          <a:lnTo>
                            <a:pt x="77" y="17"/>
                          </a:lnTo>
                          <a:lnTo>
                            <a:pt x="87" y="22"/>
                          </a:lnTo>
                          <a:lnTo>
                            <a:pt x="95" y="29"/>
                          </a:lnTo>
                          <a:lnTo>
                            <a:pt x="104" y="36"/>
                          </a:lnTo>
                          <a:lnTo>
                            <a:pt x="112" y="44"/>
                          </a:lnTo>
                          <a:lnTo>
                            <a:pt x="127" y="62"/>
                          </a:lnTo>
                          <a:lnTo>
                            <a:pt x="142" y="83"/>
                          </a:lnTo>
                          <a:lnTo>
                            <a:pt x="156" y="107"/>
                          </a:lnTo>
                          <a:lnTo>
                            <a:pt x="169" y="133"/>
                          </a:lnTo>
                          <a:lnTo>
                            <a:pt x="179" y="162"/>
                          </a:lnTo>
                          <a:lnTo>
                            <a:pt x="188" y="192"/>
                          </a:lnTo>
                          <a:lnTo>
                            <a:pt x="196" y="224"/>
                          </a:lnTo>
                          <a:lnTo>
                            <a:pt x="203" y="259"/>
                          </a:lnTo>
                          <a:lnTo>
                            <a:pt x="208" y="293"/>
                          </a:lnTo>
                          <a:lnTo>
                            <a:pt x="210" y="330"/>
                          </a:lnTo>
                          <a:lnTo>
                            <a:pt x="211" y="369"/>
                          </a:lnTo>
                          <a:lnTo>
                            <a:pt x="211" y="369"/>
                          </a:lnTo>
                          <a:lnTo>
                            <a:pt x="210" y="407"/>
                          </a:lnTo>
                          <a:lnTo>
                            <a:pt x="208" y="444"/>
                          </a:lnTo>
                          <a:lnTo>
                            <a:pt x="203" y="479"/>
                          </a:lnTo>
                          <a:lnTo>
                            <a:pt x="196" y="514"/>
                          </a:lnTo>
                          <a:lnTo>
                            <a:pt x="188" y="546"/>
                          </a:lnTo>
                          <a:lnTo>
                            <a:pt x="179" y="576"/>
                          </a:lnTo>
                          <a:lnTo>
                            <a:pt x="169" y="604"/>
                          </a:lnTo>
                          <a:lnTo>
                            <a:pt x="156" y="631"/>
                          </a:lnTo>
                          <a:lnTo>
                            <a:pt x="142" y="654"/>
                          </a:lnTo>
                          <a:lnTo>
                            <a:pt x="127" y="676"/>
                          </a:lnTo>
                          <a:lnTo>
                            <a:pt x="112" y="693"/>
                          </a:lnTo>
                          <a:lnTo>
                            <a:pt x="104" y="701"/>
                          </a:lnTo>
                          <a:lnTo>
                            <a:pt x="95" y="709"/>
                          </a:lnTo>
                          <a:lnTo>
                            <a:pt x="87" y="715"/>
                          </a:lnTo>
                          <a:lnTo>
                            <a:pt x="77" y="721"/>
                          </a:lnTo>
                          <a:lnTo>
                            <a:pt x="68" y="725"/>
                          </a:lnTo>
                          <a:lnTo>
                            <a:pt x="59" y="730"/>
                          </a:lnTo>
                          <a:lnTo>
                            <a:pt x="50" y="734"/>
                          </a:lnTo>
                          <a:lnTo>
                            <a:pt x="39" y="736"/>
                          </a:lnTo>
                          <a:lnTo>
                            <a:pt x="30" y="737"/>
                          </a:lnTo>
                          <a:lnTo>
                            <a:pt x="20" y="737"/>
                          </a:lnTo>
                          <a:lnTo>
                            <a:pt x="20" y="737"/>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78" name="Freeform 17">
                      <a:extLst>
                        <a:ext uri="{FF2B5EF4-FFF2-40B4-BE49-F238E27FC236}">
                          <a16:creationId xmlns:a16="http://schemas.microsoft.com/office/drawing/2014/main" id="{9F265718-9D63-4A8B-B9AB-D8D21E6D565C}"/>
                        </a:ext>
                      </a:extLst>
                    </p:cNvPr>
                    <p:cNvSpPr>
                      <a:spLocks/>
                    </p:cNvSpPr>
                    <p:nvPr/>
                  </p:nvSpPr>
                  <p:spPr bwMode="auto">
                    <a:xfrm>
                      <a:off x="1504950" y="4162425"/>
                      <a:ext cx="61912" cy="1169988"/>
                    </a:xfrm>
                    <a:custGeom>
                      <a:avLst/>
                      <a:gdLst>
                        <a:gd name="T0" fmla="*/ 20 w 39"/>
                        <a:gd name="T1" fmla="*/ 737 h 737"/>
                        <a:gd name="T2" fmla="*/ 20 w 39"/>
                        <a:gd name="T3" fmla="*/ 737 h 737"/>
                        <a:gd name="T4" fmla="*/ 16 w 39"/>
                        <a:gd name="T5" fmla="*/ 737 h 737"/>
                        <a:gd name="T6" fmla="*/ 11 w 39"/>
                        <a:gd name="T7" fmla="*/ 736 h 737"/>
                        <a:gd name="T8" fmla="*/ 8 w 39"/>
                        <a:gd name="T9" fmla="*/ 734 h 737"/>
                        <a:gd name="T10" fmla="*/ 6 w 39"/>
                        <a:gd name="T11" fmla="*/ 731 h 737"/>
                        <a:gd name="T12" fmla="*/ 3 w 39"/>
                        <a:gd name="T13" fmla="*/ 729 h 737"/>
                        <a:gd name="T14" fmla="*/ 1 w 39"/>
                        <a:gd name="T15" fmla="*/ 725 h 737"/>
                        <a:gd name="T16" fmla="*/ 0 w 39"/>
                        <a:gd name="T17" fmla="*/ 722 h 737"/>
                        <a:gd name="T18" fmla="*/ 0 w 39"/>
                        <a:gd name="T19" fmla="*/ 717 h 737"/>
                        <a:gd name="T20" fmla="*/ 0 w 39"/>
                        <a:gd name="T21" fmla="*/ 21 h 737"/>
                        <a:gd name="T22" fmla="*/ 0 w 39"/>
                        <a:gd name="T23" fmla="*/ 21 h 737"/>
                        <a:gd name="T24" fmla="*/ 0 w 39"/>
                        <a:gd name="T25" fmla="*/ 16 h 737"/>
                        <a:gd name="T26" fmla="*/ 1 w 39"/>
                        <a:gd name="T27" fmla="*/ 13 h 737"/>
                        <a:gd name="T28" fmla="*/ 3 w 39"/>
                        <a:gd name="T29" fmla="*/ 9 h 737"/>
                        <a:gd name="T30" fmla="*/ 6 w 39"/>
                        <a:gd name="T31" fmla="*/ 6 h 737"/>
                        <a:gd name="T32" fmla="*/ 8 w 39"/>
                        <a:gd name="T33" fmla="*/ 3 h 737"/>
                        <a:gd name="T34" fmla="*/ 11 w 39"/>
                        <a:gd name="T35" fmla="*/ 2 h 737"/>
                        <a:gd name="T36" fmla="*/ 16 w 39"/>
                        <a:gd name="T37" fmla="*/ 1 h 737"/>
                        <a:gd name="T38" fmla="*/ 20 w 39"/>
                        <a:gd name="T39" fmla="*/ 0 h 737"/>
                        <a:gd name="T40" fmla="*/ 20 w 39"/>
                        <a:gd name="T41" fmla="*/ 0 h 737"/>
                        <a:gd name="T42" fmla="*/ 23 w 39"/>
                        <a:gd name="T43" fmla="*/ 1 h 737"/>
                        <a:gd name="T44" fmla="*/ 28 w 39"/>
                        <a:gd name="T45" fmla="*/ 2 h 737"/>
                        <a:gd name="T46" fmla="*/ 31 w 39"/>
                        <a:gd name="T47" fmla="*/ 3 h 737"/>
                        <a:gd name="T48" fmla="*/ 33 w 39"/>
                        <a:gd name="T49" fmla="*/ 6 h 737"/>
                        <a:gd name="T50" fmla="*/ 36 w 39"/>
                        <a:gd name="T51" fmla="*/ 9 h 737"/>
                        <a:gd name="T52" fmla="*/ 38 w 39"/>
                        <a:gd name="T53" fmla="*/ 13 h 737"/>
                        <a:gd name="T54" fmla="*/ 39 w 39"/>
                        <a:gd name="T55" fmla="*/ 16 h 737"/>
                        <a:gd name="T56" fmla="*/ 39 w 39"/>
                        <a:gd name="T57" fmla="*/ 21 h 737"/>
                        <a:gd name="T58" fmla="*/ 39 w 39"/>
                        <a:gd name="T59" fmla="*/ 717 h 737"/>
                        <a:gd name="T60" fmla="*/ 39 w 39"/>
                        <a:gd name="T61" fmla="*/ 717 h 737"/>
                        <a:gd name="T62" fmla="*/ 39 w 39"/>
                        <a:gd name="T63" fmla="*/ 722 h 737"/>
                        <a:gd name="T64" fmla="*/ 38 w 39"/>
                        <a:gd name="T65" fmla="*/ 725 h 737"/>
                        <a:gd name="T66" fmla="*/ 36 w 39"/>
                        <a:gd name="T67" fmla="*/ 729 h 737"/>
                        <a:gd name="T68" fmla="*/ 33 w 39"/>
                        <a:gd name="T69" fmla="*/ 731 h 737"/>
                        <a:gd name="T70" fmla="*/ 31 w 39"/>
                        <a:gd name="T71" fmla="*/ 734 h 737"/>
                        <a:gd name="T72" fmla="*/ 28 w 39"/>
                        <a:gd name="T73" fmla="*/ 736 h 737"/>
                        <a:gd name="T74" fmla="*/ 23 w 39"/>
                        <a:gd name="T75" fmla="*/ 737 h 737"/>
                        <a:gd name="T76" fmla="*/ 20 w 39"/>
                        <a:gd name="T77" fmla="*/ 737 h 737"/>
                        <a:gd name="T78" fmla="*/ 20 w 39"/>
                        <a:gd name="T79" fmla="*/ 737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9" h="737">
                          <a:moveTo>
                            <a:pt x="20" y="737"/>
                          </a:moveTo>
                          <a:lnTo>
                            <a:pt x="20" y="737"/>
                          </a:lnTo>
                          <a:lnTo>
                            <a:pt x="16" y="737"/>
                          </a:lnTo>
                          <a:lnTo>
                            <a:pt x="11" y="736"/>
                          </a:lnTo>
                          <a:lnTo>
                            <a:pt x="8" y="734"/>
                          </a:lnTo>
                          <a:lnTo>
                            <a:pt x="6" y="731"/>
                          </a:lnTo>
                          <a:lnTo>
                            <a:pt x="3" y="729"/>
                          </a:lnTo>
                          <a:lnTo>
                            <a:pt x="1" y="725"/>
                          </a:lnTo>
                          <a:lnTo>
                            <a:pt x="0" y="722"/>
                          </a:lnTo>
                          <a:lnTo>
                            <a:pt x="0" y="717"/>
                          </a:lnTo>
                          <a:lnTo>
                            <a:pt x="0" y="21"/>
                          </a:lnTo>
                          <a:lnTo>
                            <a:pt x="0" y="21"/>
                          </a:lnTo>
                          <a:lnTo>
                            <a:pt x="0" y="16"/>
                          </a:lnTo>
                          <a:lnTo>
                            <a:pt x="1" y="13"/>
                          </a:lnTo>
                          <a:lnTo>
                            <a:pt x="3" y="9"/>
                          </a:lnTo>
                          <a:lnTo>
                            <a:pt x="6" y="6"/>
                          </a:lnTo>
                          <a:lnTo>
                            <a:pt x="8" y="3"/>
                          </a:lnTo>
                          <a:lnTo>
                            <a:pt x="11" y="2"/>
                          </a:lnTo>
                          <a:lnTo>
                            <a:pt x="16" y="1"/>
                          </a:lnTo>
                          <a:lnTo>
                            <a:pt x="20" y="0"/>
                          </a:lnTo>
                          <a:lnTo>
                            <a:pt x="20" y="0"/>
                          </a:lnTo>
                          <a:lnTo>
                            <a:pt x="23" y="1"/>
                          </a:lnTo>
                          <a:lnTo>
                            <a:pt x="28" y="2"/>
                          </a:lnTo>
                          <a:lnTo>
                            <a:pt x="31" y="3"/>
                          </a:lnTo>
                          <a:lnTo>
                            <a:pt x="33" y="6"/>
                          </a:lnTo>
                          <a:lnTo>
                            <a:pt x="36" y="9"/>
                          </a:lnTo>
                          <a:lnTo>
                            <a:pt x="38" y="13"/>
                          </a:lnTo>
                          <a:lnTo>
                            <a:pt x="39" y="16"/>
                          </a:lnTo>
                          <a:lnTo>
                            <a:pt x="39" y="21"/>
                          </a:lnTo>
                          <a:lnTo>
                            <a:pt x="39" y="717"/>
                          </a:lnTo>
                          <a:lnTo>
                            <a:pt x="39" y="717"/>
                          </a:lnTo>
                          <a:lnTo>
                            <a:pt x="39" y="722"/>
                          </a:lnTo>
                          <a:lnTo>
                            <a:pt x="38" y="725"/>
                          </a:lnTo>
                          <a:lnTo>
                            <a:pt x="36" y="729"/>
                          </a:lnTo>
                          <a:lnTo>
                            <a:pt x="33" y="731"/>
                          </a:lnTo>
                          <a:lnTo>
                            <a:pt x="31" y="734"/>
                          </a:lnTo>
                          <a:lnTo>
                            <a:pt x="28" y="736"/>
                          </a:lnTo>
                          <a:lnTo>
                            <a:pt x="23" y="737"/>
                          </a:lnTo>
                          <a:lnTo>
                            <a:pt x="20" y="737"/>
                          </a:lnTo>
                          <a:lnTo>
                            <a:pt x="20" y="737"/>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79" name="Freeform 18">
                      <a:extLst>
                        <a:ext uri="{FF2B5EF4-FFF2-40B4-BE49-F238E27FC236}">
                          <a16:creationId xmlns:a16="http://schemas.microsoft.com/office/drawing/2014/main" id="{B2E4BEE1-6CD4-4084-94A7-3179300DD670}"/>
                        </a:ext>
                      </a:extLst>
                    </p:cNvPr>
                    <p:cNvSpPr>
                      <a:spLocks/>
                    </p:cNvSpPr>
                    <p:nvPr/>
                  </p:nvSpPr>
                  <p:spPr bwMode="auto">
                    <a:xfrm>
                      <a:off x="950913" y="4716463"/>
                      <a:ext cx="1169987" cy="63500"/>
                    </a:xfrm>
                    <a:custGeom>
                      <a:avLst/>
                      <a:gdLst>
                        <a:gd name="T0" fmla="*/ 717 w 737"/>
                        <a:gd name="T1" fmla="*/ 40 h 40"/>
                        <a:gd name="T2" fmla="*/ 20 w 737"/>
                        <a:gd name="T3" fmla="*/ 40 h 40"/>
                        <a:gd name="T4" fmla="*/ 20 w 737"/>
                        <a:gd name="T5" fmla="*/ 40 h 40"/>
                        <a:gd name="T6" fmla="*/ 16 w 737"/>
                        <a:gd name="T7" fmla="*/ 39 h 40"/>
                        <a:gd name="T8" fmla="*/ 13 w 737"/>
                        <a:gd name="T9" fmla="*/ 38 h 40"/>
                        <a:gd name="T10" fmla="*/ 9 w 737"/>
                        <a:gd name="T11" fmla="*/ 37 h 40"/>
                        <a:gd name="T12" fmla="*/ 6 w 737"/>
                        <a:gd name="T13" fmla="*/ 35 h 40"/>
                        <a:gd name="T14" fmla="*/ 3 w 737"/>
                        <a:gd name="T15" fmla="*/ 31 h 40"/>
                        <a:gd name="T16" fmla="*/ 1 w 737"/>
                        <a:gd name="T17" fmla="*/ 28 h 40"/>
                        <a:gd name="T18" fmla="*/ 0 w 737"/>
                        <a:gd name="T19" fmla="*/ 24 h 40"/>
                        <a:gd name="T20" fmla="*/ 0 w 737"/>
                        <a:gd name="T21" fmla="*/ 20 h 40"/>
                        <a:gd name="T22" fmla="*/ 0 w 737"/>
                        <a:gd name="T23" fmla="*/ 20 h 40"/>
                        <a:gd name="T24" fmla="*/ 0 w 737"/>
                        <a:gd name="T25" fmla="*/ 16 h 40"/>
                        <a:gd name="T26" fmla="*/ 1 w 737"/>
                        <a:gd name="T27" fmla="*/ 13 h 40"/>
                        <a:gd name="T28" fmla="*/ 3 w 737"/>
                        <a:gd name="T29" fmla="*/ 9 h 40"/>
                        <a:gd name="T30" fmla="*/ 6 w 737"/>
                        <a:gd name="T31" fmla="*/ 6 h 40"/>
                        <a:gd name="T32" fmla="*/ 9 w 737"/>
                        <a:gd name="T33" fmla="*/ 3 h 40"/>
                        <a:gd name="T34" fmla="*/ 13 w 737"/>
                        <a:gd name="T35" fmla="*/ 2 h 40"/>
                        <a:gd name="T36" fmla="*/ 16 w 737"/>
                        <a:gd name="T37" fmla="*/ 1 h 40"/>
                        <a:gd name="T38" fmla="*/ 20 w 737"/>
                        <a:gd name="T39" fmla="*/ 0 h 40"/>
                        <a:gd name="T40" fmla="*/ 717 w 737"/>
                        <a:gd name="T41" fmla="*/ 0 h 40"/>
                        <a:gd name="T42" fmla="*/ 717 w 737"/>
                        <a:gd name="T43" fmla="*/ 0 h 40"/>
                        <a:gd name="T44" fmla="*/ 721 w 737"/>
                        <a:gd name="T45" fmla="*/ 1 h 40"/>
                        <a:gd name="T46" fmla="*/ 724 w 737"/>
                        <a:gd name="T47" fmla="*/ 2 h 40"/>
                        <a:gd name="T48" fmla="*/ 728 w 737"/>
                        <a:gd name="T49" fmla="*/ 3 h 40"/>
                        <a:gd name="T50" fmla="*/ 731 w 737"/>
                        <a:gd name="T51" fmla="*/ 6 h 40"/>
                        <a:gd name="T52" fmla="*/ 734 w 737"/>
                        <a:gd name="T53" fmla="*/ 9 h 40"/>
                        <a:gd name="T54" fmla="*/ 736 w 737"/>
                        <a:gd name="T55" fmla="*/ 13 h 40"/>
                        <a:gd name="T56" fmla="*/ 737 w 737"/>
                        <a:gd name="T57" fmla="*/ 16 h 40"/>
                        <a:gd name="T58" fmla="*/ 737 w 737"/>
                        <a:gd name="T59" fmla="*/ 20 h 40"/>
                        <a:gd name="T60" fmla="*/ 737 w 737"/>
                        <a:gd name="T61" fmla="*/ 20 h 40"/>
                        <a:gd name="T62" fmla="*/ 737 w 737"/>
                        <a:gd name="T63" fmla="*/ 24 h 40"/>
                        <a:gd name="T64" fmla="*/ 736 w 737"/>
                        <a:gd name="T65" fmla="*/ 28 h 40"/>
                        <a:gd name="T66" fmla="*/ 734 w 737"/>
                        <a:gd name="T67" fmla="*/ 31 h 40"/>
                        <a:gd name="T68" fmla="*/ 731 w 737"/>
                        <a:gd name="T69" fmla="*/ 35 h 40"/>
                        <a:gd name="T70" fmla="*/ 728 w 737"/>
                        <a:gd name="T71" fmla="*/ 37 h 40"/>
                        <a:gd name="T72" fmla="*/ 724 w 737"/>
                        <a:gd name="T73" fmla="*/ 38 h 40"/>
                        <a:gd name="T74" fmla="*/ 721 w 737"/>
                        <a:gd name="T75" fmla="*/ 39 h 40"/>
                        <a:gd name="T76" fmla="*/ 717 w 737"/>
                        <a:gd name="T77" fmla="*/ 40 h 40"/>
                        <a:gd name="T78" fmla="*/ 717 w 737"/>
                        <a:gd name="T79"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37" h="40">
                          <a:moveTo>
                            <a:pt x="717" y="40"/>
                          </a:moveTo>
                          <a:lnTo>
                            <a:pt x="20" y="40"/>
                          </a:lnTo>
                          <a:lnTo>
                            <a:pt x="20" y="40"/>
                          </a:lnTo>
                          <a:lnTo>
                            <a:pt x="16" y="39"/>
                          </a:lnTo>
                          <a:lnTo>
                            <a:pt x="13" y="38"/>
                          </a:lnTo>
                          <a:lnTo>
                            <a:pt x="9" y="37"/>
                          </a:lnTo>
                          <a:lnTo>
                            <a:pt x="6" y="35"/>
                          </a:lnTo>
                          <a:lnTo>
                            <a:pt x="3" y="31"/>
                          </a:lnTo>
                          <a:lnTo>
                            <a:pt x="1" y="28"/>
                          </a:lnTo>
                          <a:lnTo>
                            <a:pt x="0" y="24"/>
                          </a:lnTo>
                          <a:lnTo>
                            <a:pt x="0" y="20"/>
                          </a:lnTo>
                          <a:lnTo>
                            <a:pt x="0" y="20"/>
                          </a:lnTo>
                          <a:lnTo>
                            <a:pt x="0" y="16"/>
                          </a:lnTo>
                          <a:lnTo>
                            <a:pt x="1" y="13"/>
                          </a:lnTo>
                          <a:lnTo>
                            <a:pt x="3" y="9"/>
                          </a:lnTo>
                          <a:lnTo>
                            <a:pt x="6" y="6"/>
                          </a:lnTo>
                          <a:lnTo>
                            <a:pt x="9" y="3"/>
                          </a:lnTo>
                          <a:lnTo>
                            <a:pt x="13" y="2"/>
                          </a:lnTo>
                          <a:lnTo>
                            <a:pt x="16" y="1"/>
                          </a:lnTo>
                          <a:lnTo>
                            <a:pt x="20" y="0"/>
                          </a:lnTo>
                          <a:lnTo>
                            <a:pt x="717" y="0"/>
                          </a:lnTo>
                          <a:lnTo>
                            <a:pt x="717" y="0"/>
                          </a:lnTo>
                          <a:lnTo>
                            <a:pt x="721" y="1"/>
                          </a:lnTo>
                          <a:lnTo>
                            <a:pt x="724" y="2"/>
                          </a:lnTo>
                          <a:lnTo>
                            <a:pt x="728" y="3"/>
                          </a:lnTo>
                          <a:lnTo>
                            <a:pt x="731" y="6"/>
                          </a:lnTo>
                          <a:lnTo>
                            <a:pt x="734" y="9"/>
                          </a:lnTo>
                          <a:lnTo>
                            <a:pt x="736" y="13"/>
                          </a:lnTo>
                          <a:lnTo>
                            <a:pt x="737" y="16"/>
                          </a:lnTo>
                          <a:lnTo>
                            <a:pt x="737" y="20"/>
                          </a:lnTo>
                          <a:lnTo>
                            <a:pt x="737" y="20"/>
                          </a:lnTo>
                          <a:lnTo>
                            <a:pt x="737" y="24"/>
                          </a:lnTo>
                          <a:lnTo>
                            <a:pt x="736" y="28"/>
                          </a:lnTo>
                          <a:lnTo>
                            <a:pt x="734" y="31"/>
                          </a:lnTo>
                          <a:lnTo>
                            <a:pt x="731" y="35"/>
                          </a:lnTo>
                          <a:lnTo>
                            <a:pt x="728" y="37"/>
                          </a:lnTo>
                          <a:lnTo>
                            <a:pt x="724" y="38"/>
                          </a:lnTo>
                          <a:lnTo>
                            <a:pt x="721" y="39"/>
                          </a:lnTo>
                          <a:lnTo>
                            <a:pt x="717" y="40"/>
                          </a:lnTo>
                          <a:lnTo>
                            <a:pt x="717" y="4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80" name="Freeform 19">
                      <a:extLst>
                        <a:ext uri="{FF2B5EF4-FFF2-40B4-BE49-F238E27FC236}">
                          <a16:creationId xmlns:a16="http://schemas.microsoft.com/office/drawing/2014/main" id="{5D5F998F-5F78-4D48-8215-E1616D7EA240}"/>
                        </a:ext>
                      </a:extLst>
                    </p:cNvPr>
                    <p:cNvSpPr>
                      <a:spLocks noEditPoints="1"/>
                    </p:cNvSpPr>
                    <p:nvPr/>
                  </p:nvSpPr>
                  <p:spPr bwMode="auto">
                    <a:xfrm>
                      <a:off x="950913" y="4162425"/>
                      <a:ext cx="1169987" cy="1169988"/>
                    </a:xfrm>
                    <a:custGeom>
                      <a:avLst/>
                      <a:gdLst>
                        <a:gd name="T0" fmla="*/ 312 w 737"/>
                        <a:gd name="T1" fmla="*/ 734 h 737"/>
                        <a:gd name="T2" fmla="*/ 222 w 737"/>
                        <a:gd name="T3" fmla="*/ 707 h 737"/>
                        <a:gd name="T4" fmla="*/ 142 w 737"/>
                        <a:gd name="T5" fmla="*/ 660 h 737"/>
                        <a:gd name="T6" fmla="*/ 89 w 737"/>
                        <a:gd name="T7" fmla="*/ 609 h 737"/>
                        <a:gd name="T8" fmla="*/ 40 w 737"/>
                        <a:gd name="T9" fmla="*/ 536 h 737"/>
                        <a:gd name="T10" fmla="*/ 10 w 737"/>
                        <a:gd name="T11" fmla="*/ 455 h 737"/>
                        <a:gd name="T12" fmla="*/ 0 w 737"/>
                        <a:gd name="T13" fmla="*/ 369 h 737"/>
                        <a:gd name="T14" fmla="*/ 7 w 737"/>
                        <a:gd name="T15" fmla="*/ 295 h 737"/>
                        <a:gd name="T16" fmla="*/ 37 w 737"/>
                        <a:gd name="T17" fmla="*/ 209 h 737"/>
                        <a:gd name="T18" fmla="*/ 84 w 737"/>
                        <a:gd name="T19" fmla="*/ 135 h 737"/>
                        <a:gd name="T20" fmla="*/ 148 w 737"/>
                        <a:gd name="T21" fmla="*/ 74 h 737"/>
                        <a:gd name="T22" fmla="*/ 225 w 737"/>
                        <a:gd name="T23" fmla="*/ 29 h 737"/>
                        <a:gd name="T24" fmla="*/ 312 w 737"/>
                        <a:gd name="T25" fmla="*/ 5 h 737"/>
                        <a:gd name="T26" fmla="*/ 387 w 737"/>
                        <a:gd name="T27" fmla="*/ 1 h 737"/>
                        <a:gd name="T28" fmla="*/ 478 w 737"/>
                        <a:gd name="T29" fmla="*/ 17 h 737"/>
                        <a:gd name="T30" fmla="*/ 559 w 737"/>
                        <a:gd name="T31" fmla="*/ 54 h 737"/>
                        <a:gd name="T32" fmla="*/ 628 w 737"/>
                        <a:gd name="T33" fmla="*/ 109 h 737"/>
                        <a:gd name="T34" fmla="*/ 684 w 737"/>
                        <a:gd name="T35" fmla="*/ 178 h 737"/>
                        <a:gd name="T36" fmla="*/ 721 w 737"/>
                        <a:gd name="T37" fmla="*/ 260 h 737"/>
                        <a:gd name="T38" fmla="*/ 737 w 737"/>
                        <a:gd name="T39" fmla="*/ 350 h 737"/>
                        <a:gd name="T40" fmla="*/ 734 w 737"/>
                        <a:gd name="T41" fmla="*/ 419 h 737"/>
                        <a:gd name="T42" fmla="*/ 707 w 737"/>
                        <a:gd name="T43" fmla="*/ 515 h 737"/>
                        <a:gd name="T44" fmla="*/ 682 w 737"/>
                        <a:gd name="T45" fmla="*/ 563 h 737"/>
                        <a:gd name="T46" fmla="*/ 615 w 737"/>
                        <a:gd name="T47" fmla="*/ 643 h 737"/>
                        <a:gd name="T48" fmla="*/ 483 w 737"/>
                        <a:gd name="T49" fmla="*/ 720 h 737"/>
                        <a:gd name="T50" fmla="*/ 369 w 737"/>
                        <a:gd name="T51" fmla="*/ 737 h 737"/>
                        <a:gd name="T52" fmla="*/ 335 w 737"/>
                        <a:gd name="T53" fmla="*/ 42 h 737"/>
                        <a:gd name="T54" fmla="*/ 255 w 737"/>
                        <a:gd name="T55" fmla="*/ 60 h 737"/>
                        <a:gd name="T56" fmla="*/ 185 w 737"/>
                        <a:gd name="T57" fmla="*/ 96 h 737"/>
                        <a:gd name="T58" fmla="*/ 125 w 737"/>
                        <a:gd name="T59" fmla="*/ 148 h 737"/>
                        <a:gd name="T60" fmla="*/ 80 w 737"/>
                        <a:gd name="T61" fmla="*/ 213 h 737"/>
                        <a:gd name="T62" fmla="*/ 50 w 737"/>
                        <a:gd name="T63" fmla="*/ 286 h 737"/>
                        <a:gd name="T64" fmla="*/ 39 w 737"/>
                        <a:gd name="T65" fmla="*/ 369 h 737"/>
                        <a:gd name="T66" fmla="*/ 45 w 737"/>
                        <a:gd name="T67" fmla="*/ 431 h 737"/>
                        <a:gd name="T68" fmla="*/ 69 w 737"/>
                        <a:gd name="T69" fmla="*/ 505 h 737"/>
                        <a:gd name="T70" fmla="*/ 109 w 737"/>
                        <a:gd name="T71" fmla="*/ 571 h 737"/>
                        <a:gd name="T72" fmla="*/ 158 w 737"/>
                        <a:gd name="T73" fmla="*/ 621 h 737"/>
                        <a:gd name="T74" fmla="*/ 241 w 737"/>
                        <a:gd name="T75" fmla="*/ 672 h 737"/>
                        <a:gd name="T76" fmla="*/ 336 w 737"/>
                        <a:gd name="T77" fmla="*/ 697 h 737"/>
                        <a:gd name="T78" fmla="*/ 417 w 737"/>
                        <a:gd name="T79" fmla="*/ 694 h 737"/>
                        <a:gd name="T80" fmla="*/ 544 w 737"/>
                        <a:gd name="T81" fmla="*/ 647 h 737"/>
                        <a:gd name="T82" fmla="*/ 623 w 737"/>
                        <a:gd name="T83" fmla="*/ 578 h 737"/>
                        <a:gd name="T84" fmla="*/ 660 w 737"/>
                        <a:gd name="T85" fmla="*/ 521 h 737"/>
                        <a:gd name="T86" fmla="*/ 692 w 737"/>
                        <a:gd name="T87" fmla="*/ 429 h 737"/>
                        <a:gd name="T88" fmla="*/ 698 w 737"/>
                        <a:gd name="T89" fmla="*/ 369 h 737"/>
                        <a:gd name="T90" fmla="*/ 687 w 737"/>
                        <a:gd name="T91" fmla="*/ 286 h 737"/>
                        <a:gd name="T92" fmla="*/ 657 w 737"/>
                        <a:gd name="T93" fmla="*/ 213 h 737"/>
                        <a:gd name="T94" fmla="*/ 612 w 737"/>
                        <a:gd name="T95" fmla="*/ 148 h 737"/>
                        <a:gd name="T96" fmla="*/ 552 w 737"/>
                        <a:gd name="T97" fmla="*/ 96 h 737"/>
                        <a:gd name="T98" fmla="*/ 482 w 737"/>
                        <a:gd name="T99" fmla="*/ 60 h 737"/>
                        <a:gd name="T100" fmla="*/ 402 w 737"/>
                        <a:gd name="T101" fmla="*/ 4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37" h="737">
                          <a:moveTo>
                            <a:pt x="369" y="737"/>
                          </a:moveTo>
                          <a:lnTo>
                            <a:pt x="369" y="737"/>
                          </a:lnTo>
                          <a:lnTo>
                            <a:pt x="349" y="737"/>
                          </a:lnTo>
                          <a:lnTo>
                            <a:pt x="330" y="736"/>
                          </a:lnTo>
                          <a:lnTo>
                            <a:pt x="312" y="734"/>
                          </a:lnTo>
                          <a:lnTo>
                            <a:pt x="293" y="730"/>
                          </a:lnTo>
                          <a:lnTo>
                            <a:pt x="275" y="725"/>
                          </a:lnTo>
                          <a:lnTo>
                            <a:pt x="258" y="721"/>
                          </a:lnTo>
                          <a:lnTo>
                            <a:pt x="239" y="714"/>
                          </a:lnTo>
                          <a:lnTo>
                            <a:pt x="222" y="707"/>
                          </a:lnTo>
                          <a:lnTo>
                            <a:pt x="206" y="700"/>
                          </a:lnTo>
                          <a:lnTo>
                            <a:pt x="189" y="691"/>
                          </a:lnTo>
                          <a:lnTo>
                            <a:pt x="173" y="682"/>
                          </a:lnTo>
                          <a:lnTo>
                            <a:pt x="157" y="671"/>
                          </a:lnTo>
                          <a:lnTo>
                            <a:pt x="142" y="660"/>
                          </a:lnTo>
                          <a:lnTo>
                            <a:pt x="128" y="648"/>
                          </a:lnTo>
                          <a:lnTo>
                            <a:pt x="113" y="635"/>
                          </a:lnTo>
                          <a:lnTo>
                            <a:pt x="101" y="621"/>
                          </a:lnTo>
                          <a:lnTo>
                            <a:pt x="101" y="621"/>
                          </a:lnTo>
                          <a:lnTo>
                            <a:pt x="89" y="609"/>
                          </a:lnTo>
                          <a:lnTo>
                            <a:pt x="77" y="595"/>
                          </a:lnTo>
                          <a:lnTo>
                            <a:pt x="67" y="581"/>
                          </a:lnTo>
                          <a:lnTo>
                            <a:pt x="58" y="566"/>
                          </a:lnTo>
                          <a:lnTo>
                            <a:pt x="49" y="551"/>
                          </a:lnTo>
                          <a:lnTo>
                            <a:pt x="40" y="536"/>
                          </a:lnTo>
                          <a:lnTo>
                            <a:pt x="32" y="521"/>
                          </a:lnTo>
                          <a:lnTo>
                            <a:pt x="25" y="505"/>
                          </a:lnTo>
                          <a:lnTo>
                            <a:pt x="20" y="489"/>
                          </a:lnTo>
                          <a:lnTo>
                            <a:pt x="15" y="472"/>
                          </a:lnTo>
                          <a:lnTo>
                            <a:pt x="10" y="455"/>
                          </a:lnTo>
                          <a:lnTo>
                            <a:pt x="7" y="439"/>
                          </a:lnTo>
                          <a:lnTo>
                            <a:pt x="3" y="422"/>
                          </a:lnTo>
                          <a:lnTo>
                            <a:pt x="1" y="404"/>
                          </a:lnTo>
                          <a:lnTo>
                            <a:pt x="0" y="387"/>
                          </a:lnTo>
                          <a:lnTo>
                            <a:pt x="0" y="369"/>
                          </a:lnTo>
                          <a:lnTo>
                            <a:pt x="0" y="369"/>
                          </a:lnTo>
                          <a:lnTo>
                            <a:pt x="0" y="350"/>
                          </a:lnTo>
                          <a:lnTo>
                            <a:pt x="2" y="332"/>
                          </a:lnTo>
                          <a:lnTo>
                            <a:pt x="5" y="313"/>
                          </a:lnTo>
                          <a:lnTo>
                            <a:pt x="7" y="295"/>
                          </a:lnTo>
                          <a:lnTo>
                            <a:pt x="12" y="277"/>
                          </a:lnTo>
                          <a:lnTo>
                            <a:pt x="16" y="260"/>
                          </a:lnTo>
                          <a:lnTo>
                            <a:pt x="22" y="243"/>
                          </a:lnTo>
                          <a:lnTo>
                            <a:pt x="29" y="225"/>
                          </a:lnTo>
                          <a:lnTo>
                            <a:pt x="37" y="209"/>
                          </a:lnTo>
                          <a:lnTo>
                            <a:pt x="45" y="193"/>
                          </a:lnTo>
                          <a:lnTo>
                            <a:pt x="53" y="178"/>
                          </a:lnTo>
                          <a:lnTo>
                            <a:pt x="64" y="163"/>
                          </a:lnTo>
                          <a:lnTo>
                            <a:pt x="73" y="149"/>
                          </a:lnTo>
                          <a:lnTo>
                            <a:pt x="84" y="135"/>
                          </a:lnTo>
                          <a:lnTo>
                            <a:pt x="96" y="121"/>
                          </a:lnTo>
                          <a:lnTo>
                            <a:pt x="109" y="109"/>
                          </a:lnTo>
                          <a:lnTo>
                            <a:pt x="121" y="96"/>
                          </a:lnTo>
                          <a:lnTo>
                            <a:pt x="134" y="84"/>
                          </a:lnTo>
                          <a:lnTo>
                            <a:pt x="148" y="74"/>
                          </a:lnTo>
                          <a:lnTo>
                            <a:pt x="163" y="64"/>
                          </a:lnTo>
                          <a:lnTo>
                            <a:pt x="178" y="54"/>
                          </a:lnTo>
                          <a:lnTo>
                            <a:pt x="193" y="45"/>
                          </a:lnTo>
                          <a:lnTo>
                            <a:pt x="209" y="37"/>
                          </a:lnTo>
                          <a:lnTo>
                            <a:pt x="225" y="29"/>
                          </a:lnTo>
                          <a:lnTo>
                            <a:pt x="241" y="23"/>
                          </a:lnTo>
                          <a:lnTo>
                            <a:pt x="259" y="17"/>
                          </a:lnTo>
                          <a:lnTo>
                            <a:pt x="276" y="12"/>
                          </a:lnTo>
                          <a:lnTo>
                            <a:pt x="295" y="8"/>
                          </a:lnTo>
                          <a:lnTo>
                            <a:pt x="312" y="5"/>
                          </a:lnTo>
                          <a:lnTo>
                            <a:pt x="330" y="2"/>
                          </a:lnTo>
                          <a:lnTo>
                            <a:pt x="350" y="1"/>
                          </a:lnTo>
                          <a:lnTo>
                            <a:pt x="369" y="0"/>
                          </a:lnTo>
                          <a:lnTo>
                            <a:pt x="369" y="0"/>
                          </a:lnTo>
                          <a:lnTo>
                            <a:pt x="387" y="1"/>
                          </a:lnTo>
                          <a:lnTo>
                            <a:pt x="407" y="2"/>
                          </a:lnTo>
                          <a:lnTo>
                            <a:pt x="424" y="5"/>
                          </a:lnTo>
                          <a:lnTo>
                            <a:pt x="442" y="8"/>
                          </a:lnTo>
                          <a:lnTo>
                            <a:pt x="461" y="12"/>
                          </a:lnTo>
                          <a:lnTo>
                            <a:pt x="478" y="17"/>
                          </a:lnTo>
                          <a:lnTo>
                            <a:pt x="496" y="23"/>
                          </a:lnTo>
                          <a:lnTo>
                            <a:pt x="512" y="29"/>
                          </a:lnTo>
                          <a:lnTo>
                            <a:pt x="528" y="37"/>
                          </a:lnTo>
                          <a:lnTo>
                            <a:pt x="544" y="45"/>
                          </a:lnTo>
                          <a:lnTo>
                            <a:pt x="559" y="54"/>
                          </a:lnTo>
                          <a:lnTo>
                            <a:pt x="574" y="64"/>
                          </a:lnTo>
                          <a:lnTo>
                            <a:pt x="589" y="74"/>
                          </a:lnTo>
                          <a:lnTo>
                            <a:pt x="603" y="84"/>
                          </a:lnTo>
                          <a:lnTo>
                            <a:pt x="616" y="96"/>
                          </a:lnTo>
                          <a:lnTo>
                            <a:pt x="628" y="109"/>
                          </a:lnTo>
                          <a:lnTo>
                            <a:pt x="641" y="121"/>
                          </a:lnTo>
                          <a:lnTo>
                            <a:pt x="653" y="135"/>
                          </a:lnTo>
                          <a:lnTo>
                            <a:pt x="664" y="149"/>
                          </a:lnTo>
                          <a:lnTo>
                            <a:pt x="673" y="163"/>
                          </a:lnTo>
                          <a:lnTo>
                            <a:pt x="684" y="178"/>
                          </a:lnTo>
                          <a:lnTo>
                            <a:pt x="692" y="193"/>
                          </a:lnTo>
                          <a:lnTo>
                            <a:pt x="700" y="209"/>
                          </a:lnTo>
                          <a:lnTo>
                            <a:pt x="708" y="225"/>
                          </a:lnTo>
                          <a:lnTo>
                            <a:pt x="715" y="243"/>
                          </a:lnTo>
                          <a:lnTo>
                            <a:pt x="721" y="260"/>
                          </a:lnTo>
                          <a:lnTo>
                            <a:pt x="725" y="277"/>
                          </a:lnTo>
                          <a:lnTo>
                            <a:pt x="729" y="295"/>
                          </a:lnTo>
                          <a:lnTo>
                            <a:pt x="732" y="313"/>
                          </a:lnTo>
                          <a:lnTo>
                            <a:pt x="735" y="332"/>
                          </a:lnTo>
                          <a:lnTo>
                            <a:pt x="737" y="350"/>
                          </a:lnTo>
                          <a:lnTo>
                            <a:pt x="737" y="369"/>
                          </a:lnTo>
                          <a:lnTo>
                            <a:pt x="737" y="369"/>
                          </a:lnTo>
                          <a:lnTo>
                            <a:pt x="737" y="386"/>
                          </a:lnTo>
                          <a:lnTo>
                            <a:pt x="736" y="403"/>
                          </a:lnTo>
                          <a:lnTo>
                            <a:pt x="734" y="419"/>
                          </a:lnTo>
                          <a:lnTo>
                            <a:pt x="731" y="437"/>
                          </a:lnTo>
                          <a:lnTo>
                            <a:pt x="731" y="437"/>
                          </a:lnTo>
                          <a:lnTo>
                            <a:pt x="724" y="463"/>
                          </a:lnTo>
                          <a:lnTo>
                            <a:pt x="716" y="490"/>
                          </a:lnTo>
                          <a:lnTo>
                            <a:pt x="707" y="515"/>
                          </a:lnTo>
                          <a:lnTo>
                            <a:pt x="695" y="539"/>
                          </a:lnTo>
                          <a:lnTo>
                            <a:pt x="695" y="539"/>
                          </a:lnTo>
                          <a:lnTo>
                            <a:pt x="694" y="541"/>
                          </a:lnTo>
                          <a:lnTo>
                            <a:pt x="694" y="541"/>
                          </a:lnTo>
                          <a:lnTo>
                            <a:pt x="682" y="563"/>
                          </a:lnTo>
                          <a:lnTo>
                            <a:pt x="668" y="583"/>
                          </a:lnTo>
                          <a:lnTo>
                            <a:pt x="653" y="603"/>
                          </a:lnTo>
                          <a:lnTo>
                            <a:pt x="637" y="621"/>
                          </a:lnTo>
                          <a:lnTo>
                            <a:pt x="637" y="621"/>
                          </a:lnTo>
                          <a:lnTo>
                            <a:pt x="615" y="643"/>
                          </a:lnTo>
                          <a:lnTo>
                            <a:pt x="591" y="663"/>
                          </a:lnTo>
                          <a:lnTo>
                            <a:pt x="566" y="680"/>
                          </a:lnTo>
                          <a:lnTo>
                            <a:pt x="539" y="695"/>
                          </a:lnTo>
                          <a:lnTo>
                            <a:pt x="512" y="708"/>
                          </a:lnTo>
                          <a:lnTo>
                            <a:pt x="483" y="720"/>
                          </a:lnTo>
                          <a:lnTo>
                            <a:pt x="453" y="728"/>
                          </a:lnTo>
                          <a:lnTo>
                            <a:pt x="423" y="734"/>
                          </a:lnTo>
                          <a:lnTo>
                            <a:pt x="423" y="734"/>
                          </a:lnTo>
                          <a:lnTo>
                            <a:pt x="395" y="736"/>
                          </a:lnTo>
                          <a:lnTo>
                            <a:pt x="369" y="737"/>
                          </a:lnTo>
                          <a:lnTo>
                            <a:pt x="369" y="737"/>
                          </a:lnTo>
                          <a:close/>
                          <a:moveTo>
                            <a:pt x="369" y="40"/>
                          </a:moveTo>
                          <a:lnTo>
                            <a:pt x="369" y="40"/>
                          </a:lnTo>
                          <a:lnTo>
                            <a:pt x="351" y="40"/>
                          </a:lnTo>
                          <a:lnTo>
                            <a:pt x="335" y="42"/>
                          </a:lnTo>
                          <a:lnTo>
                            <a:pt x="319" y="44"/>
                          </a:lnTo>
                          <a:lnTo>
                            <a:pt x="303" y="47"/>
                          </a:lnTo>
                          <a:lnTo>
                            <a:pt x="286" y="51"/>
                          </a:lnTo>
                          <a:lnTo>
                            <a:pt x="270" y="55"/>
                          </a:lnTo>
                          <a:lnTo>
                            <a:pt x="255" y="60"/>
                          </a:lnTo>
                          <a:lnTo>
                            <a:pt x="240" y="66"/>
                          </a:lnTo>
                          <a:lnTo>
                            <a:pt x="226" y="73"/>
                          </a:lnTo>
                          <a:lnTo>
                            <a:pt x="211" y="80"/>
                          </a:lnTo>
                          <a:lnTo>
                            <a:pt x="199" y="88"/>
                          </a:lnTo>
                          <a:lnTo>
                            <a:pt x="185" y="96"/>
                          </a:lnTo>
                          <a:lnTo>
                            <a:pt x="172" y="105"/>
                          </a:lnTo>
                          <a:lnTo>
                            <a:pt x="159" y="116"/>
                          </a:lnTo>
                          <a:lnTo>
                            <a:pt x="148" y="126"/>
                          </a:lnTo>
                          <a:lnTo>
                            <a:pt x="136" y="136"/>
                          </a:lnTo>
                          <a:lnTo>
                            <a:pt x="125" y="148"/>
                          </a:lnTo>
                          <a:lnTo>
                            <a:pt x="114" y="159"/>
                          </a:lnTo>
                          <a:lnTo>
                            <a:pt x="105" y="172"/>
                          </a:lnTo>
                          <a:lnTo>
                            <a:pt x="96" y="185"/>
                          </a:lnTo>
                          <a:lnTo>
                            <a:pt x="88" y="199"/>
                          </a:lnTo>
                          <a:lnTo>
                            <a:pt x="80" y="213"/>
                          </a:lnTo>
                          <a:lnTo>
                            <a:pt x="73" y="226"/>
                          </a:lnTo>
                          <a:lnTo>
                            <a:pt x="66" y="241"/>
                          </a:lnTo>
                          <a:lnTo>
                            <a:pt x="60" y="256"/>
                          </a:lnTo>
                          <a:lnTo>
                            <a:pt x="54" y="271"/>
                          </a:lnTo>
                          <a:lnTo>
                            <a:pt x="50" y="286"/>
                          </a:lnTo>
                          <a:lnTo>
                            <a:pt x="46" y="303"/>
                          </a:lnTo>
                          <a:lnTo>
                            <a:pt x="44" y="319"/>
                          </a:lnTo>
                          <a:lnTo>
                            <a:pt x="42" y="335"/>
                          </a:lnTo>
                          <a:lnTo>
                            <a:pt x="40" y="352"/>
                          </a:lnTo>
                          <a:lnTo>
                            <a:pt x="39" y="369"/>
                          </a:lnTo>
                          <a:lnTo>
                            <a:pt x="39" y="369"/>
                          </a:lnTo>
                          <a:lnTo>
                            <a:pt x="40" y="385"/>
                          </a:lnTo>
                          <a:lnTo>
                            <a:pt x="42" y="400"/>
                          </a:lnTo>
                          <a:lnTo>
                            <a:pt x="43" y="416"/>
                          </a:lnTo>
                          <a:lnTo>
                            <a:pt x="45" y="431"/>
                          </a:lnTo>
                          <a:lnTo>
                            <a:pt x="49" y="446"/>
                          </a:lnTo>
                          <a:lnTo>
                            <a:pt x="53" y="461"/>
                          </a:lnTo>
                          <a:lnTo>
                            <a:pt x="58" y="476"/>
                          </a:lnTo>
                          <a:lnTo>
                            <a:pt x="62" y="490"/>
                          </a:lnTo>
                          <a:lnTo>
                            <a:pt x="69" y="505"/>
                          </a:lnTo>
                          <a:lnTo>
                            <a:pt x="75" y="519"/>
                          </a:lnTo>
                          <a:lnTo>
                            <a:pt x="83" y="531"/>
                          </a:lnTo>
                          <a:lnTo>
                            <a:pt x="91" y="545"/>
                          </a:lnTo>
                          <a:lnTo>
                            <a:pt x="99" y="558"/>
                          </a:lnTo>
                          <a:lnTo>
                            <a:pt x="109" y="571"/>
                          </a:lnTo>
                          <a:lnTo>
                            <a:pt x="119" y="582"/>
                          </a:lnTo>
                          <a:lnTo>
                            <a:pt x="129" y="594"/>
                          </a:lnTo>
                          <a:lnTo>
                            <a:pt x="129" y="594"/>
                          </a:lnTo>
                          <a:lnTo>
                            <a:pt x="143" y="609"/>
                          </a:lnTo>
                          <a:lnTo>
                            <a:pt x="158" y="621"/>
                          </a:lnTo>
                          <a:lnTo>
                            <a:pt x="173" y="634"/>
                          </a:lnTo>
                          <a:lnTo>
                            <a:pt x="189" y="645"/>
                          </a:lnTo>
                          <a:lnTo>
                            <a:pt x="207" y="655"/>
                          </a:lnTo>
                          <a:lnTo>
                            <a:pt x="224" y="664"/>
                          </a:lnTo>
                          <a:lnTo>
                            <a:pt x="241" y="672"/>
                          </a:lnTo>
                          <a:lnTo>
                            <a:pt x="260" y="679"/>
                          </a:lnTo>
                          <a:lnTo>
                            <a:pt x="278" y="685"/>
                          </a:lnTo>
                          <a:lnTo>
                            <a:pt x="297" y="691"/>
                          </a:lnTo>
                          <a:lnTo>
                            <a:pt x="317" y="694"/>
                          </a:lnTo>
                          <a:lnTo>
                            <a:pt x="336" y="697"/>
                          </a:lnTo>
                          <a:lnTo>
                            <a:pt x="356" y="698"/>
                          </a:lnTo>
                          <a:lnTo>
                            <a:pt x="377" y="698"/>
                          </a:lnTo>
                          <a:lnTo>
                            <a:pt x="396" y="697"/>
                          </a:lnTo>
                          <a:lnTo>
                            <a:pt x="417" y="694"/>
                          </a:lnTo>
                          <a:lnTo>
                            <a:pt x="417" y="694"/>
                          </a:lnTo>
                          <a:lnTo>
                            <a:pt x="444" y="688"/>
                          </a:lnTo>
                          <a:lnTo>
                            <a:pt x="470" y="682"/>
                          </a:lnTo>
                          <a:lnTo>
                            <a:pt x="496" y="672"/>
                          </a:lnTo>
                          <a:lnTo>
                            <a:pt x="521" y="660"/>
                          </a:lnTo>
                          <a:lnTo>
                            <a:pt x="544" y="647"/>
                          </a:lnTo>
                          <a:lnTo>
                            <a:pt x="567" y="631"/>
                          </a:lnTo>
                          <a:lnTo>
                            <a:pt x="588" y="613"/>
                          </a:lnTo>
                          <a:lnTo>
                            <a:pt x="608" y="594"/>
                          </a:lnTo>
                          <a:lnTo>
                            <a:pt x="608" y="594"/>
                          </a:lnTo>
                          <a:lnTo>
                            <a:pt x="623" y="578"/>
                          </a:lnTo>
                          <a:lnTo>
                            <a:pt x="635" y="560"/>
                          </a:lnTo>
                          <a:lnTo>
                            <a:pt x="648" y="542"/>
                          </a:lnTo>
                          <a:lnTo>
                            <a:pt x="660" y="522"/>
                          </a:lnTo>
                          <a:lnTo>
                            <a:pt x="660" y="522"/>
                          </a:lnTo>
                          <a:lnTo>
                            <a:pt x="660" y="521"/>
                          </a:lnTo>
                          <a:lnTo>
                            <a:pt x="660" y="521"/>
                          </a:lnTo>
                          <a:lnTo>
                            <a:pt x="670" y="499"/>
                          </a:lnTo>
                          <a:lnTo>
                            <a:pt x="679" y="476"/>
                          </a:lnTo>
                          <a:lnTo>
                            <a:pt x="686" y="453"/>
                          </a:lnTo>
                          <a:lnTo>
                            <a:pt x="692" y="429"/>
                          </a:lnTo>
                          <a:lnTo>
                            <a:pt x="692" y="429"/>
                          </a:lnTo>
                          <a:lnTo>
                            <a:pt x="695" y="399"/>
                          </a:lnTo>
                          <a:lnTo>
                            <a:pt x="697" y="384"/>
                          </a:lnTo>
                          <a:lnTo>
                            <a:pt x="698" y="369"/>
                          </a:lnTo>
                          <a:lnTo>
                            <a:pt x="698" y="369"/>
                          </a:lnTo>
                          <a:lnTo>
                            <a:pt x="697" y="352"/>
                          </a:lnTo>
                          <a:lnTo>
                            <a:pt x="695" y="335"/>
                          </a:lnTo>
                          <a:lnTo>
                            <a:pt x="693" y="319"/>
                          </a:lnTo>
                          <a:lnTo>
                            <a:pt x="691" y="303"/>
                          </a:lnTo>
                          <a:lnTo>
                            <a:pt x="687" y="286"/>
                          </a:lnTo>
                          <a:lnTo>
                            <a:pt x="683" y="271"/>
                          </a:lnTo>
                          <a:lnTo>
                            <a:pt x="677" y="256"/>
                          </a:lnTo>
                          <a:lnTo>
                            <a:pt x="671" y="241"/>
                          </a:lnTo>
                          <a:lnTo>
                            <a:pt x="664" y="226"/>
                          </a:lnTo>
                          <a:lnTo>
                            <a:pt x="657" y="213"/>
                          </a:lnTo>
                          <a:lnTo>
                            <a:pt x="649" y="199"/>
                          </a:lnTo>
                          <a:lnTo>
                            <a:pt x="641" y="185"/>
                          </a:lnTo>
                          <a:lnTo>
                            <a:pt x="632" y="172"/>
                          </a:lnTo>
                          <a:lnTo>
                            <a:pt x="621" y="159"/>
                          </a:lnTo>
                          <a:lnTo>
                            <a:pt x="612" y="148"/>
                          </a:lnTo>
                          <a:lnTo>
                            <a:pt x="601" y="136"/>
                          </a:lnTo>
                          <a:lnTo>
                            <a:pt x="589" y="126"/>
                          </a:lnTo>
                          <a:lnTo>
                            <a:pt x="578" y="116"/>
                          </a:lnTo>
                          <a:lnTo>
                            <a:pt x="565" y="105"/>
                          </a:lnTo>
                          <a:lnTo>
                            <a:pt x="552" y="96"/>
                          </a:lnTo>
                          <a:lnTo>
                            <a:pt x="538" y="88"/>
                          </a:lnTo>
                          <a:lnTo>
                            <a:pt x="526" y="80"/>
                          </a:lnTo>
                          <a:lnTo>
                            <a:pt x="511" y="73"/>
                          </a:lnTo>
                          <a:lnTo>
                            <a:pt x="497" y="66"/>
                          </a:lnTo>
                          <a:lnTo>
                            <a:pt x="482" y="60"/>
                          </a:lnTo>
                          <a:lnTo>
                            <a:pt x="467" y="55"/>
                          </a:lnTo>
                          <a:lnTo>
                            <a:pt x="451" y="51"/>
                          </a:lnTo>
                          <a:lnTo>
                            <a:pt x="434" y="47"/>
                          </a:lnTo>
                          <a:lnTo>
                            <a:pt x="418" y="44"/>
                          </a:lnTo>
                          <a:lnTo>
                            <a:pt x="402" y="42"/>
                          </a:lnTo>
                          <a:lnTo>
                            <a:pt x="386" y="40"/>
                          </a:lnTo>
                          <a:lnTo>
                            <a:pt x="369" y="40"/>
                          </a:lnTo>
                          <a:lnTo>
                            <a:pt x="369" y="4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grpSp>
          <p:grpSp>
            <p:nvGrpSpPr>
              <p:cNvPr id="774" name="Group 773">
                <a:extLst>
                  <a:ext uri="{FF2B5EF4-FFF2-40B4-BE49-F238E27FC236}">
                    <a16:creationId xmlns:a16="http://schemas.microsoft.com/office/drawing/2014/main" id="{7A049F3B-4274-41EE-9C71-5EF2F84B1B12}"/>
                  </a:ext>
                </a:extLst>
              </p:cNvPr>
              <p:cNvGrpSpPr/>
              <p:nvPr/>
            </p:nvGrpSpPr>
            <p:grpSpPr>
              <a:xfrm>
                <a:off x="7698122" y="3113936"/>
                <a:ext cx="297766" cy="194909"/>
                <a:chOff x="9907179" y="3686623"/>
                <a:chExt cx="297766" cy="194909"/>
              </a:xfrm>
            </p:grpSpPr>
            <p:sp>
              <p:nvSpPr>
                <p:cNvPr id="776" name="Rectangle 5">
                  <a:extLst>
                    <a:ext uri="{FF2B5EF4-FFF2-40B4-BE49-F238E27FC236}">
                      <a16:creationId xmlns:a16="http://schemas.microsoft.com/office/drawing/2014/main" id="{9805CA32-3C53-4BBD-8FBF-F6F5BC980C43}"/>
                    </a:ext>
                  </a:extLst>
                </p:cNvPr>
                <p:cNvSpPr>
                  <a:spLocks noChangeArrowheads="1"/>
                </p:cNvSpPr>
                <p:nvPr/>
              </p:nvSpPr>
              <p:spPr bwMode="auto">
                <a:xfrm>
                  <a:off x="9907179" y="3686623"/>
                  <a:ext cx="235593" cy="194909"/>
                </a:xfrm>
                <a:prstGeom prst="rect">
                  <a:avLst/>
                </a:prstGeom>
                <a:noFill/>
                <a:ln w="6350">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777" name="Rectangle 6">
                  <a:extLst>
                    <a:ext uri="{FF2B5EF4-FFF2-40B4-BE49-F238E27FC236}">
                      <a16:creationId xmlns:a16="http://schemas.microsoft.com/office/drawing/2014/main" id="{0DF109E4-2DCE-49B7-8ADC-BBD72EE2EDB8}"/>
                    </a:ext>
                  </a:extLst>
                </p:cNvPr>
                <p:cNvSpPr>
                  <a:spLocks noChangeArrowheads="1"/>
                </p:cNvSpPr>
                <p:nvPr/>
              </p:nvSpPr>
              <p:spPr bwMode="auto">
                <a:xfrm>
                  <a:off x="9907179" y="3686623"/>
                  <a:ext cx="235593" cy="37155"/>
                </a:xfrm>
                <a:prstGeom prst="rect">
                  <a:avLst/>
                </a:prstGeom>
                <a:noFill/>
                <a:ln w="6350">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778" name="Rectangle 7">
                  <a:extLst>
                    <a:ext uri="{FF2B5EF4-FFF2-40B4-BE49-F238E27FC236}">
                      <a16:creationId xmlns:a16="http://schemas.microsoft.com/office/drawing/2014/main" id="{5B055E97-5C35-4625-A660-10C32BAD8D5C}"/>
                    </a:ext>
                  </a:extLst>
                </p:cNvPr>
                <p:cNvSpPr>
                  <a:spLocks noChangeArrowheads="1"/>
                </p:cNvSpPr>
                <p:nvPr/>
              </p:nvSpPr>
              <p:spPr bwMode="auto">
                <a:xfrm>
                  <a:off x="9907179" y="3686623"/>
                  <a:ext cx="68550" cy="37155"/>
                </a:xfrm>
                <a:prstGeom prst="rect">
                  <a:avLst/>
                </a:prstGeom>
                <a:noFill/>
                <a:ln w="6350">
                  <a:no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779" name="Line 8">
                  <a:extLst>
                    <a:ext uri="{FF2B5EF4-FFF2-40B4-BE49-F238E27FC236}">
                      <a16:creationId xmlns:a16="http://schemas.microsoft.com/office/drawing/2014/main" id="{08874451-795D-4CD7-893C-32998AB04F3B}"/>
                    </a:ext>
                  </a:extLst>
                </p:cNvPr>
                <p:cNvSpPr>
                  <a:spLocks noChangeShapeType="1"/>
                </p:cNvSpPr>
                <p:nvPr/>
              </p:nvSpPr>
              <p:spPr bwMode="auto">
                <a:xfrm>
                  <a:off x="9989124" y="3705304"/>
                  <a:ext cx="135525" cy="0"/>
                </a:xfrm>
                <a:prstGeom prst="line">
                  <a:avLst/>
                </a:prstGeom>
                <a:noFill/>
                <a:ln w="6350">
                  <a:solidFill>
                    <a:schemeClr val="accent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780" name="Rectangle 9">
                  <a:extLst>
                    <a:ext uri="{FF2B5EF4-FFF2-40B4-BE49-F238E27FC236}">
                      <a16:creationId xmlns:a16="http://schemas.microsoft.com/office/drawing/2014/main" id="{23361F5A-24C3-4B26-94BC-72C84A118EA3}"/>
                    </a:ext>
                  </a:extLst>
                </p:cNvPr>
                <p:cNvSpPr>
                  <a:spLocks noChangeArrowheads="1"/>
                </p:cNvSpPr>
                <p:nvPr/>
              </p:nvSpPr>
              <p:spPr bwMode="auto">
                <a:xfrm>
                  <a:off x="9919786" y="3700738"/>
                  <a:ext cx="8667" cy="9133"/>
                </a:xfrm>
                <a:prstGeom prst="rect">
                  <a:avLst/>
                </a:prstGeom>
                <a:solidFill>
                  <a:schemeClr val="accent1"/>
                </a:solidFill>
                <a:ln w="63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781" name="Rectangle 10">
                  <a:extLst>
                    <a:ext uri="{FF2B5EF4-FFF2-40B4-BE49-F238E27FC236}">
                      <a16:creationId xmlns:a16="http://schemas.microsoft.com/office/drawing/2014/main" id="{371FDB7F-283B-4303-8F39-37D2965A5911}"/>
                    </a:ext>
                  </a:extLst>
                </p:cNvPr>
                <p:cNvSpPr>
                  <a:spLocks noChangeArrowheads="1"/>
                </p:cNvSpPr>
                <p:nvPr/>
              </p:nvSpPr>
              <p:spPr bwMode="auto">
                <a:xfrm>
                  <a:off x="9937121" y="3700738"/>
                  <a:ext cx="8667" cy="9133"/>
                </a:xfrm>
                <a:prstGeom prst="rect">
                  <a:avLst/>
                </a:prstGeom>
                <a:solidFill>
                  <a:schemeClr val="accent1"/>
                </a:solidFill>
                <a:ln w="63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787" name="Rectangle 11">
                  <a:extLst>
                    <a:ext uri="{FF2B5EF4-FFF2-40B4-BE49-F238E27FC236}">
                      <a16:creationId xmlns:a16="http://schemas.microsoft.com/office/drawing/2014/main" id="{0514CEA1-7B8F-4668-BDA9-94DF95230C91}"/>
                    </a:ext>
                  </a:extLst>
                </p:cNvPr>
                <p:cNvSpPr>
                  <a:spLocks noChangeArrowheads="1"/>
                </p:cNvSpPr>
                <p:nvPr/>
              </p:nvSpPr>
              <p:spPr bwMode="auto">
                <a:xfrm>
                  <a:off x="9954849" y="3700738"/>
                  <a:ext cx="8667" cy="9133"/>
                </a:xfrm>
                <a:prstGeom prst="rect">
                  <a:avLst/>
                </a:prstGeom>
                <a:solidFill>
                  <a:schemeClr val="accent1"/>
                </a:solidFill>
                <a:ln w="6350">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nvGrpSpPr>
                <p:cNvPr id="789" name="Group 788">
                  <a:extLst>
                    <a:ext uri="{FF2B5EF4-FFF2-40B4-BE49-F238E27FC236}">
                      <a16:creationId xmlns:a16="http://schemas.microsoft.com/office/drawing/2014/main" id="{95F363BD-CEDC-40EB-9AF2-4A2218958BC6}"/>
                    </a:ext>
                  </a:extLst>
                </p:cNvPr>
                <p:cNvGrpSpPr/>
                <p:nvPr/>
              </p:nvGrpSpPr>
              <p:grpSpPr>
                <a:xfrm>
                  <a:off x="10077211" y="3742282"/>
                  <a:ext cx="127734" cy="127735"/>
                  <a:chOff x="3544590" y="5274737"/>
                  <a:chExt cx="183348" cy="183348"/>
                </a:xfrm>
              </p:grpSpPr>
              <p:sp>
                <p:nvSpPr>
                  <p:cNvPr id="790" name="Oval 789">
                    <a:extLst>
                      <a:ext uri="{FF2B5EF4-FFF2-40B4-BE49-F238E27FC236}">
                        <a16:creationId xmlns:a16="http://schemas.microsoft.com/office/drawing/2014/main" id="{E14530E0-C8B0-4AB0-90B2-503DE50D9A6E}"/>
                      </a:ext>
                    </a:extLst>
                  </p:cNvPr>
                  <p:cNvSpPr/>
                  <p:nvPr/>
                </p:nvSpPr>
                <p:spPr>
                  <a:xfrm>
                    <a:off x="3544590" y="5274737"/>
                    <a:ext cx="183348" cy="183348"/>
                  </a:xfrm>
                  <a:prstGeom prst="ellipse">
                    <a:avLst/>
                  </a:prstGeom>
                  <a:solidFill>
                    <a:srgbClr val="C7C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grpSp>
                <p:nvGrpSpPr>
                  <p:cNvPr id="792" name="Group 791">
                    <a:extLst>
                      <a:ext uri="{FF2B5EF4-FFF2-40B4-BE49-F238E27FC236}">
                        <a16:creationId xmlns:a16="http://schemas.microsoft.com/office/drawing/2014/main" id="{B4CF7E8D-17C3-460E-B8A0-7C9D5AE7A22F}"/>
                      </a:ext>
                    </a:extLst>
                  </p:cNvPr>
                  <p:cNvGrpSpPr/>
                  <p:nvPr/>
                </p:nvGrpSpPr>
                <p:grpSpPr>
                  <a:xfrm>
                    <a:off x="3548064" y="5278211"/>
                    <a:ext cx="176400" cy="176400"/>
                    <a:chOff x="950913" y="4162425"/>
                    <a:chExt cx="1169987" cy="1169988"/>
                  </a:xfrm>
                </p:grpSpPr>
                <p:sp>
                  <p:nvSpPr>
                    <p:cNvPr id="793" name="Freeform 15">
                      <a:extLst>
                        <a:ext uri="{FF2B5EF4-FFF2-40B4-BE49-F238E27FC236}">
                          <a16:creationId xmlns:a16="http://schemas.microsoft.com/office/drawing/2014/main" id="{A7368861-A6B3-4DCC-9816-51D1903ED6C3}"/>
                        </a:ext>
                      </a:extLst>
                    </p:cNvPr>
                    <p:cNvSpPr>
                      <a:spLocks/>
                    </p:cNvSpPr>
                    <p:nvPr/>
                  </p:nvSpPr>
                  <p:spPr bwMode="auto">
                    <a:xfrm>
                      <a:off x="1225550" y="4162425"/>
                      <a:ext cx="336550" cy="1169988"/>
                    </a:xfrm>
                    <a:custGeom>
                      <a:avLst/>
                      <a:gdLst>
                        <a:gd name="T0" fmla="*/ 192 w 212"/>
                        <a:gd name="T1" fmla="*/ 737 h 737"/>
                        <a:gd name="T2" fmla="*/ 172 w 212"/>
                        <a:gd name="T3" fmla="*/ 736 h 737"/>
                        <a:gd name="T4" fmla="*/ 153 w 212"/>
                        <a:gd name="T5" fmla="*/ 730 h 737"/>
                        <a:gd name="T6" fmla="*/ 134 w 212"/>
                        <a:gd name="T7" fmla="*/ 721 h 737"/>
                        <a:gd name="T8" fmla="*/ 117 w 212"/>
                        <a:gd name="T9" fmla="*/ 709 h 737"/>
                        <a:gd name="T10" fmla="*/ 100 w 212"/>
                        <a:gd name="T11" fmla="*/ 693 h 737"/>
                        <a:gd name="T12" fmla="*/ 70 w 212"/>
                        <a:gd name="T13" fmla="*/ 654 h 737"/>
                        <a:gd name="T14" fmla="*/ 43 w 212"/>
                        <a:gd name="T15" fmla="*/ 604 h 737"/>
                        <a:gd name="T16" fmla="*/ 23 w 212"/>
                        <a:gd name="T17" fmla="*/ 546 h 737"/>
                        <a:gd name="T18" fmla="*/ 8 w 212"/>
                        <a:gd name="T19" fmla="*/ 479 h 737"/>
                        <a:gd name="T20" fmla="*/ 1 w 212"/>
                        <a:gd name="T21" fmla="*/ 407 h 737"/>
                        <a:gd name="T22" fmla="*/ 0 w 212"/>
                        <a:gd name="T23" fmla="*/ 369 h 737"/>
                        <a:gd name="T24" fmla="*/ 4 w 212"/>
                        <a:gd name="T25" fmla="*/ 293 h 737"/>
                        <a:gd name="T26" fmla="*/ 15 w 212"/>
                        <a:gd name="T27" fmla="*/ 224 h 737"/>
                        <a:gd name="T28" fmla="*/ 33 w 212"/>
                        <a:gd name="T29" fmla="*/ 162 h 737"/>
                        <a:gd name="T30" fmla="*/ 56 w 212"/>
                        <a:gd name="T31" fmla="*/ 107 h 737"/>
                        <a:gd name="T32" fmla="*/ 85 w 212"/>
                        <a:gd name="T33" fmla="*/ 62 h 737"/>
                        <a:gd name="T34" fmla="*/ 108 w 212"/>
                        <a:gd name="T35" fmla="*/ 36 h 737"/>
                        <a:gd name="T36" fmla="*/ 125 w 212"/>
                        <a:gd name="T37" fmla="*/ 22 h 737"/>
                        <a:gd name="T38" fmla="*/ 144 w 212"/>
                        <a:gd name="T39" fmla="*/ 12 h 737"/>
                        <a:gd name="T40" fmla="*/ 162 w 212"/>
                        <a:gd name="T41" fmla="*/ 5 h 737"/>
                        <a:gd name="T42" fmla="*/ 182 w 212"/>
                        <a:gd name="T43" fmla="*/ 1 h 737"/>
                        <a:gd name="T44" fmla="*/ 192 w 212"/>
                        <a:gd name="T45" fmla="*/ 0 h 737"/>
                        <a:gd name="T46" fmla="*/ 200 w 212"/>
                        <a:gd name="T47" fmla="*/ 2 h 737"/>
                        <a:gd name="T48" fmla="*/ 206 w 212"/>
                        <a:gd name="T49" fmla="*/ 6 h 737"/>
                        <a:gd name="T50" fmla="*/ 211 w 212"/>
                        <a:gd name="T51" fmla="*/ 13 h 737"/>
                        <a:gd name="T52" fmla="*/ 212 w 212"/>
                        <a:gd name="T53" fmla="*/ 21 h 737"/>
                        <a:gd name="T54" fmla="*/ 212 w 212"/>
                        <a:gd name="T55" fmla="*/ 24 h 737"/>
                        <a:gd name="T56" fmla="*/ 208 w 212"/>
                        <a:gd name="T57" fmla="*/ 31 h 737"/>
                        <a:gd name="T58" fmla="*/ 204 w 212"/>
                        <a:gd name="T59" fmla="*/ 37 h 737"/>
                        <a:gd name="T60" fmla="*/ 196 w 212"/>
                        <a:gd name="T61" fmla="*/ 39 h 737"/>
                        <a:gd name="T62" fmla="*/ 192 w 212"/>
                        <a:gd name="T63" fmla="*/ 40 h 737"/>
                        <a:gd name="T64" fmla="*/ 177 w 212"/>
                        <a:gd name="T65" fmla="*/ 42 h 737"/>
                        <a:gd name="T66" fmla="*/ 162 w 212"/>
                        <a:gd name="T67" fmla="*/ 47 h 737"/>
                        <a:gd name="T68" fmla="*/ 147 w 212"/>
                        <a:gd name="T69" fmla="*/ 55 h 737"/>
                        <a:gd name="T70" fmla="*/ 120 w 212"/>
                        <a:gd name="T71" fmla="*/ 81 h 737"/>
                        <a:gd name="T72" fmla="*/ 96 w 212"/>
                        <a:gd name="T73" fmla="*/ 117 h 737"/>
                        <a:gd name="T74" fmla="*/ 75 w 212"/>
                        <a:gd name="T75" fmla="*/ 162 h 737"/>
                        <a:gd name="T76" fmla="*/ 59 w 212"/>
                        <a:gd name="T77" fmla="*/ 214 h 737"/>
                        <a:gd name="T78" fmla="*/ 46 w 212"/>
                        <a:gd name="T79" fmla="*/ 273 h 737"/>
                        <a:gd name="T80" fmla="*/ 41 w 212"/>
                        <a:gd name="T81" fmla="*/ 336 h 737"/>
                        <a:gd name="T82" fmla="*/ 40 w 212"/>
                        <a:gd name="T83" fmla="*/ 369 h 737"/>
                        <a:gd name="T84" fmla="*/ 43 w 212"/>
                        <a:gd name="T85" fmla="*/ 434 h 737"/>
                        <a:gd name="T86" fmla="*/ 52 w 212"/>
                        <a:gd name="T87" fmla="*/ 496 h 737"/>
                        <a:gd name="T88" fmla="*/ 66 w 212"/>
                        <a:gd name="T89" fmla="*/ 551 h 737"/>
                        <a:gd name="T90" fmla="*/ 85 w 212"/>
                        <a:gd name="T91" fmla="*/ 600 h 737"/>
                        <a:gd name="T92" fmla="*/ 108 w 212"/>
                        <a:gd name="T93" fmla="*/ 641 h 737"/>
                        <a:gd name="T94" fmla="*/ 133 w 212"/>
                        <a:gd name="T95" fmla="*/ 671 h 737"/>
                        <a:gd name="T96" fmla="*/ 155 w 212"/>
                        <a:gd name="T97" fmla="*/ 687 h 737"/>
                        <a:gd name="T98" fmla="*/ 169 w 212"/>
                        <a:gd name="T99" fmla="*/ 694 h 737"/>
                        <a:gd name="T100" fmla="*/ 184 w 212"/>
                        <a:gd name="T101" fmla="*/ 698 h 737"/>
                        <a:gd name="T102" fmla="*/ 192 w 212"/>
                        <a:gd name="T103" fmla="*/ 698 h 737"/>
                        <a:gd name="T104" fmla="*/ 200 w 212"/>
                        <a:gd name="T105" fmla="*/ 699 h 737"/>
                        <a:gd name="T106" fmla="*/ 206 w 212"/>
                        <a:gd name="T107" fmla="*/ 704 h 737"/>
                        <a:gd name="T108" fmla="*/ 211 w 212"/>
                        <a:gd name="T109" fmla="*/ 709 h 737"/>
                        <a:gd name="T110" fmla="*/ 212 w 212"/>
                        <a:gd name="T111" fmla="*/ 717 h 737"/>
                        <a:gd name="T112" fmla="*/ 212 w 212"/>
                        <a:gd name="T113" fmla="*/ 722 h 737"/>
                        <a:gd name="T114" fmla="*/ 208 w 212"/>
                        <a:gd name="T115" fmla="*/ 729 h 737"/>
                        <a:gd name="T116" fmla="*/ 204 w 212"/>
                        <a:gd name="T117" fmla="*/ 734 h 737"/>
                        <a:gd name="T118" fmla="*/ 196 w 212"/>
                        <a:gd name="T119" fmla="*/ 737 h 737"/>
                        <a:gd name="T120" fmla="*/ 192 w 212"/>
                        <a:gd name="T121" fmla="*/ 737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2" h="737">
                          <a:moveTo>
                            <a:pt x="192" y="737"/>
                          </a:moveTo>
                          <a:lnTo>
                            <a:pt x="192" y="737"/>
                          </a:lnTo>
                          <a:lnTo>
                            <a:pt x="182" y="737"/>
                          </a:lnTo>
                          <a:lnTo>
                            <a:pt x="172" y="736"/>
                          </a:lnTo>
                          <a:lnTo>
                            <a:pt x="162" y="734"/>
                          </a:lnTo>
                          <a:lnTo>
                            <a:pt x="153" y="730"/>
                          </a:lnTo>
                          <a:lnTo>
                            <a:pt x="144" y="725"/>
                          </a:lnTo>
                          <a:lnTo>
                            <a:pt x="134" y="721"/>
                          </a:lnTo>
                          <a:lnTo>
                            <a:pt x="125" y="715"/>
                          </a:lnTo>
                          <a:lnTo>
                            <a:pt x="117" y="709"/>
                          </a:lnTo>
                          <a:lnTo>
                            <a:pt x="108" y="701"/>
                          </a:lnTo>
                          <a:lnTo>
                            <a:pt x="100" y="693"/>
                          </a:lnTo>
                          <a:lnTo>
                            <a:pt x="85" y="676"/>
                          </a:lnTo>
                          <a:lnTo>
                            <a:pt x="70" y="654"/>
                          </a:lnTo>
                          <a:lnTo>
                            <a:pt x="56" y="631"/>
                          </a:lnTo>
                          <a:lnTo>
                            <a:pt x="43" y="604"/>
                          </a:lnTo>
                          <a:lnTo>
                            <a:pt x="33" y="576"/>
                          </a:lnTo>
                          <a:lnTo>
                            <a:pt x="23" y="546"/>
                          </a:lnTo>
                          <a:lnTo>
                            <a:pt x="15" y="514"/>
                          </a:lnTo>
                          <a:lnTo>
                            <a:pt x="8" y="479"/>
                          </a:lnTo>
                          <a:lnTo>
                            <a:pt x="4" y="444"/>
                          </a:lnTo>
                          <a:lnTo>
                            <a:pt x="1" y="407"/>
                          </a:lnTo>
                          <a:lnTo>
                            <a:pt x="0" y="369"/>
                          </a:lnTo>
                          <a:lnTo>
                            <a:pt x="0" y="369"/>
                          </a:lnTo>
                          <a:lnTo>
                            <a:pt x="1" y="330"/>
                          </a:lnTo>
                          <a:lnTo>
                            <a:pt x="4" y="293"/>
                          </a:lnTo>
                          <a:lnTo>
                            <a:pt x="8" y="259"/>
                          </a:lnTo>
                          <a:lnTo>
                            <a:pt x="15" y="224"/>
                          </a:lnTo>
                          <a:lnTo>
                            <a:pt x="23" y="192"/>
                          </a:lnTo>
                          <a:lnTo>
                            <a:pt x="33" y="162"/>
                          </a:lnTo>
                          <a:lnTo>
                            <a:pt x="43" y="133"/>
                          </a:lnTo>
                          <a:lnTo>
                            <a:pt x="56" y="107"/>
                          </a:lnTo>
                          <a:lnTo>
                            <a:pt x="70" y="83"/>
                          </a:lnTo>
                          <a:lnTo>
                            <a:pt x="85" y="62"/>
                          </a:lnTo>
                          <a:lnTo>
                            <a:pt x="100" y="44"/>
                          </a:lnTo>
                          <a:lnTo>
                            <a:pt x="108" y="36"/>
                          </a:lnTo>
                          <a:lnTo>
                            <a:pt x="117" y="29"/>
                          </a:lnTo>
                          <a:lnTo>
                            <a:pt x="125" y="22"/>
                          </a:lnTo>
                          <a:lnTo>
                            <a:pt x="134" y="17"/>
                          </a:lnTo>
                          <a:lnTo>
                            <a:pt x="144" y="12"/>
                          </a:lnTo>
                          <a:lnTo>
                            <a:pt x="153" y="8"/>
                          </a:lnTo>
                          <a:lnTo>
                            <a:pt x="162" y="5"/>
                          </a:lnTo>
                          <a:lnTo>
                            <a:pt x="172" y="2"/>
                          </a:lnTo>
                          <a:lnTo>
                            <a:pt x="182" y="1"/>
                          </a:lnTo>
                          <a:lnTo>
                            <a:pt x="192" y="0"/>
                          </a:lnTo>
                          <a:lnTo>
                            <a:pt x="192" y="0"/>
                          </a:lnTo>
                          <a:lnTo>
                            <a:pt x="196" y="1"/>
                          </a:lnTo>
                          <a:lnTo>
                            <a:pt x="200" y="2"/>
                          </a:lnTo>
                          <a:lnTo>
                            <a:pt x="204" y="3"/>
                          </a:lnTo>
                          <a:lnTo>
                            <a:pt x="206" y="6"/>
                          </a:lnTo>
                          <a:lnTo>
                            <a:pt x="208" y="9"/>
                          </a:lnTo>
                          <a:lnTo>
                            <a:pt x="211" y="13"/>
                          </a:lnTo>
                          <a:lnTo>
                            <a:pt x="212" y="16"/>
                          </a:lnTo>
                          <a:lnTo>
                            <a:pt x="212" y="21"/>
                          </a:lnTo>
                          <a:lnTo>
                            <a:pt x="212" y="21"/>
                          </a:lnTo>
                          <a:lnTo>
                            <a:pt x="212" y="24"/>
                          </a:lnTo>
                          <a:lnTo>
                            <a:pt x="211" y="28"/>
                          </a:lnTo>
                          <a:lnTo>
                            <a:pt x="208" y="31"/>
                          </a:lnTo>
                          <a:lnTo>
                            <a:pt x="206" y="35"/>
                          </a:lnTo>
                          <a:lnTo>
                            <a:pt x="204" y="37"/>
                          </a:lnTo>
                          <a:lnTo>
                            <a:pt x="200" y="38"/>
                          </a:lnTo>
                          <a:lnTo>
                            <a:pt x="196" y="39"/>
                          </a:lnTo>
                          <a:lnTo>
                            <a:pt x="192" y="40"/>
                          </a:lnTo>
                          <a:lnTo>
                            <a:pt x="192" y="40"/>
                          </a:lnTo>
                          <a:lnTo>
                            <a:pt x="184" y="40"/>
                          </a:lnTo>
                          <a:lnTo>
                            <a:pt x="177" y="42"/>
                          </a:lnTo>
                          <a:lnTo>
                            <a:pt x="169" y="44"/>
                          </a:lnTo>
                          <a:lnTo>
                            <a:pt x="162" y="47"/>
                          </a:lnTo>
                          <a:lnTo>
                            <a:pt x="155" y="51"/>
                          </a:lnTo>
                          <a:lnTo>
                            <a:pt x="147" y="55"/>
                          </a:lnTo>
                          <a:lnTo>
                            <a:pt x="133" y="67"/>
                          </a:lnTo>
                          <a:lnTo>
                            <a:pt x="120" y="81"/>
                          </a:lnTo>
                          <a:lnTo>
                            <a:pt x="108" y="97"/>
                          </a:lnTo>
                          <a:lnTo>
                            <a:pt x="96" y="117"/>
                          </a:lnTo>
                          <a:lnTo>
                            <a:pt x="85" y="137"/>
                          </a:lnTo>
                          <a:lnTo>
                            <a:pt x="75" y="162"/>
                          </a:lnTo>
                          <a:lnTo>
                            <a:pt x="66" y="187"/>
                          </a:lnTo>
                          <a:lnTo>
                            <a:pt x="59" y="214"/>
                          </a:lnTo>
                          <a:lnTo>
                            <a:pt x="52" y="243"/>
                          </a:lnTo>
                          <a:lnTo>
                            <a:pt x="46" y="273"/>
                          </a:lnTo>
                          <a:lnTo>
                            <a:pt x="43" y="304"/>
                          </a:lnTo>
                          <a:lnTo>
                            <a:pt x="41" y="336"/>
                          </a:lnTo>
                          <a:lnTo>
                            <a:pt x="40" y="369"/>
                          </a:lnTo>
                          <a:lnTo>
                            <a:pt x="40" y="369"/>
                          </a:lnTo>
                          <a:lnTo>
                            <a:pt x="41" y="402"/>
                          </a:lnTo>
                          <a:lnTo>
                            <a:pt x="43" y="434"/>
                          </a:lnTo>
                          <a:lnTo>
                            <a:pt x="46" y="466"/>
                          </a:lnTo>
                          <a:lnTo>
                            <a:pt x="52" y="496"/>
                          </a:lnTo>
                          <a:lnTo>
                            <a:pt x="59" y="524"/>
                          </a:lnTo>
                          <a:lnTo>
                            <a:pt x="66" y="551"/>
                          </a:lnTo>
                          <a:lnTo>
                            <a:pt x="75" y="576"/>
                          </a:lnTo>
                          <a:lnTo>
                            <a:pt x="85" y="600"/>
                          </a:lnTo>
                          <a:lnTo>
                            <a:pt x="96" y="621"/>
                          </a:lnTo>
                          <a:lnTo>
                            <a:pt x="108" y="641"/>
                          </a:lnTo>
                          <a:lnTo>
                            <a:pt x="120" y="657"/>
                          </a:lnTo>
                          <a:lnTo>
                            <a:pt x="133" y="671"/>
                          </a:lnTo>
                          <a:lnTo>
                            <a:pt x="147" y="683"/>
                          </a:lnTo>
                          <a:lnTo>
                            <a:pt x="155" y="687"/>
                          </a:lnTo>
                          <a:lnTo>
                            <a:pt x="162" y="691"/>
                          </a:lnTo>
                          <a:lnTo>
                            <a:pt x="169" y="694"/>
                          </a:lnTo>
                          <a:lnTo>
                            <a:pt x="177" y="695"/>
                          </a:lnTo>
                          <a:lnTo>
                            <a:pt x="184" y="698"/>
                          </a:lnTo>
                          <a:lnTo>
                            <a:pt x="192" y="698"/>
                          </a:lnTo>
                          <a:lnTo>
                            <a:pt x="192" y="698"/>
                          </a:lnTo>
                          <a:lnTo>
                            <a:pt x="196" y="698"/>
                          </a:lnTo>
                          <a:lnTo>
                            <a:pt x="200" y="699"/>
                          </a:lnTo>
                          <a:lnTo>
                            <a:pt x="204" y="701"/>
                          </a:lnTo>
                          <a:lnTo>
                            <a:pt x="206" y="704"/>
                          </a:lnTo>
                          <a:lnTo>
                            <a:pt x="208" y="707"/>
                          </a:lnTo>
                          <a:lnTo>
                            <a:pt x="211" y="709"/>
                          </a:lnTo>
                          <a:lnTo>
                            <a:pt x="212" y="714"/>
                          </a:lnTo>
                          <a:lnTo>
                            <a:pt x="212" y="717"/>
                          </a:lnTo>
                          <a:lnTo>
                            <a:pt x="212" y="717"/>
                          </a:lnTo>
                          <a:lnTo>
                            <a:pt x="212" y="722"/>
                          </a:lnTo>
                          <a:lnTo>
                            <a:pt x="211" y="725"/>
                          </a:lnTo>
                          <a:lnTo>
                            <a:pt x="208" y="729"/>
                          </a:lnTo>
                          <a:lnTo>
                            <a:pt x="206" y="731"/>
                          </a:lnTo>
                          <a:lnTo>
                            <a:pt x="204" y="734"/>
                          </a:lnTo>
                          <a:lnTo>
                            <a:pt x="200" y="736"/>
                          </a:lnTo>
                          <a:lnTo>
                            <a:pt x="196" y="737"/>
                          </a:lnTo>
                          <a:lnTo>
                            <a:pt x="192" y="737"/>
                          </a:lnTo>
                          <a:lnTo>
                            <a:pt x="192" y="737"/>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00" name="Freeform 16">
                      <a:extLst>
                        <a:ext uri="{FF2B5EF4-FFF2-40B4-BE49-F238E27FC236}">
                          <a16:creationId xmlns:a16="http://schemas.microsoft.com/office/drawing/2014/main" id="{D745D10F-202B-4F86-91C7-474D16D4126A}"/>
                        </a:ext>
                      </a:extLst>
                    </p:cNvPr>
                    <p:cNvSpPr>
                      <a:spLocks/>
                    </p:cNvSpPr>
                    <p:nvPr/>
                  </p:nvSpPr>
                  <p:spPr bwMode="auto">
                    <a:xfrm>
                      <a:off x="1504950" y="4162425"/>
                      <a:ext cx="334962" cy="1169988"/>
                    </a:xfrm>
                    <a:custGeom>
                      <a:avLst/>
                      <a:gdLst>
                        <a:gd name="T0" fmla="*/ 20 w 211"/>
                        <a:gd name="T1" fmla="*/ 737 h 737"/>
                        <a:gd name="T2" fmla="*/ 11 w 211"/>
                        <a:gd name="T3" fmla="*/ 736 h 737"/>
                        <a:gd name="T4" fmla="*/ 6 w 211"/>
                        <a:gd name="T5" fmla="*/ 731 h 737"/>
                        <a:gd name="T6" fmla="*/ 1 w 211"/>
                        <a:gd name="T7" fmla="*/ 725 h 737"/>
                        <a:gd name="T8" fmla="*/ 0 w 211"/>
                        <a:gd name="T9" fmla="*/ 717 h 737"/>
                        <a:gd name="T10" fmla="*/ 0 w 211"/>
                        <a:gd name="T11" fmla="*/ 714 h 737"/>
                        <a:gd name="T12" fmla="*/ 3 w 211"/>
                        <a:gd name="T13" fmla="*/ 707 h 737"/>
                        <a:gd name="T14" fmla="*/ 8 w 211"/>
                        <a:gd name="T15" fmla="*/ 701 h 737"/>
                        <a:gd name="T16" fmla="*/ 16 w 211"/>
                        <a:gd name="T17" fmla="*/ 698 h 737"/>
                        <a:gd name="T18" fmla="*/ 20 w 211"/>
                        <a:gd name="T19" fmla="*/ 698 h 737"/>
                        <a:gd name="T20" fmla="*/ 35 w 211"/>
                        <a:gd name="T21" fmla="*/ 695 h 737"/>
                        <a:gd name="T22" fmla="*/ 50 w 211"/>
                        <a:gd name="T23" fmla="*/ 691 h 737"/>
                        <a:gd name="T24" fmla="*/ 65 w 211"/>
                        <a:gd name="T25" fmla="*/ 683 h 737"/>
                        <a:gd name="T26" fmla="*/ 91 w 211"/>
                        <a:gd name="T27" fmla="*/ 657 h 737"/>
                        <a:gd name="T28" fmla="*/ 115 w 211"/>
                        <a:gd name="T29" fmla="*/ 621 h 737"/>
                        <a:gd name="T30" fmla="*/ 136 w 211"/>
                        <a:gd name="T31" fmla="*/ 576 h 737"/>
                        <a:gd name="T32" fmla="*/ 152 w 211"/>
                        <a:gd name="T33" fmla="*/ 524 h 737"/>
                        <a:gd name="T34" fmla="*/ 165 w 211"/>
                        <a:gd name="T35" fmla="*/ 466 h 737"/>
                        <a:gd name="T36" fmla="*/ 171 w 211"/>
                        <a:gd name="T37" fmla="*/ 402 h 737"/>
                        <a:gd name="T38" fmla="*/ 172 w 211"/>
                        <a:gd name="T39" fmla="*/ 369 h 737"/>
                        <a:gd name="T40" fmla="*/ 169 w 211"/>
                        <a:gd name="T41" fmla="*/ 304 h 737"/>
                        <a:gd name="T42" fmla="*/ 159 w 211"/>
                        <a:gd name="T43" fmla="*/ 243 h 737"/>
                        <a:gd name="T44" fmla="*/ 145 w 211"/>
                        <a:gd name="T45" fmla="*/ 187 h 737"/>
                        <a:gd name="T46" fmla="*/ 127 w 211"/>
                        <a:gd name="T47" fmla="*/ 137 h 737"/>
                        <a:gd name="T48" fmla="*/ 104 w 211"/>
                        <a:gd name="T49" fmla="*/ 97 h 737"/>
                        <a:gd name="T50" fmla="*/ 78 w 211"/>
                        <a:gd name="T51" fmla="*/ 67 h 737"/>
                        <a:gd name="T52" fmla="*/ 56 w 211"/>
                        <a:gd name="T53" fmla="*/ 51 h 737"/>
                        <a:gd name="T54" fmla="*/ 43 w 211"/>
                        <a:gd name="T55" fmla="*/ 44 h 737"/>
                        <a:gd name="T56" fmla="*/ 28 w 211"/>
                        <a:gd name="T57" fmla="*/ 40 h 737"/>
                        <a:gd name="T58" fmla="*/ 20 w 211"/>
                        <a:gd name="T59" fmla="*/ 40 h 737"/>
                        <a:gd name="T60" fmla="*/ 11 w 211"/>
                        <a:gd name="T61" fmla="*/ 38 h 737"/>
                        <a:gd name="T62" fmla="*/ 6 w 211"/>
                        <a:gd name="T63" fmla="*/ 35 h 737"/>
                        <a:gd name="T64" fmla="*/ 1 w 211"/>
                        <a:gd name="T65" fmla="*/ 28 h 737"/>
                        <a:gd name="T66" fmla="*/ 0 w 211"/>
                        <a:gd name="T67" fmla="*/ 21 h 737"/>
                        <a:gd name="T68" fmla="*/ 0 w 211"/>
                        <a:gd name="T69" fmla="*/ 16 h 737"/>
                        <a:gd name="T70" fmla="*/ 3 w 211"/>
                        <a:gd name="T71" fmla="*/ 9 h 737"/>
                        <a:gd name="T72" fmla="*/ 8 w 211"/>
                        <a:gd name="T73" fmla="*/ 3 h 737"/>
                        <a:gd name="T74" fmla="*/ 16 w 211"/>
                        <a:gd name="T75" fmla="*/ 1 h 737"/>
                        <a:gd name="T76" fmla="*/ 20 w 211"/>
                        <a:gd name="T77" fmla="*/ 0 h 737"/>
                        <a:gd name="T78" fmla="*/ 39 w 211"/>
                        <a:gd name="T79" fmla="*/ 2 h 737"/>
                        <a:gd name="T80" fmla="*/ 59 w 211"/>
                        <a:gd name="T81" fmla="*/ 8 h 737"/>
                        <a:gd name="T82" fmla="*/ 77 w 211"/>
                        <a:gd name="T83" fmla="*/ 17 h 737"/>
                        <a:gd name="T84" fmla="*/ 95 w 211"/>
                        <a:gd name="T85" fmla="*/ 29 h 737"/>
                        <a:gd name="T86" fmla="*/ 112 w 211"/>
                        <a:gd name="T87" fmla="*/ 44 h 737"/>
                        <a:gd name="T88" fmla="*/ 142 w 211"/>
                        <a:gd name="T89" fmla="*/ 83 h 737"/>
                        <a:gd name="T90" fmla="*/ 169 w 211"/>
                        <a:gd name="T91" fmla="*/ 133 h 737"/>
                        <a:gd name="T92" fmla="*/ 188 w 211"/>
                        <a:gd name="T93" fmla="*/ 192 h 737"/>
                        <a:gd name="T94" fmla="*/ 203 w 211"/>
                        <a:gd name="T95" fmla="*/ 259 h 737"/>
                        <a:gd name="T96" fmla="*/ 210 w 211"/>
                        <a:gd name="T97" fmla="*/ 330 h 737"/>
                        <a:gd name="T98" fmla="*/ 211 w 211"/>
                        <a:gd name="T99" fmla="*/ 369 h 737"/>
                        <a:gd name="T100" fmla="*/ 208 w 211"/>
                        <a:gd name="T101" fmla="*/ 444 h 737"/>
                        <a:gd name="T102" fmla="*/ 196 w 211"/>
                        <a:gd name="T103" fmla="*/ 514 h 737"/>
                        <a:gd name="T104" fmla="*/ 179 w 211"/>
                        <a:gd name="T105" fmla="*/ 576 h 737"/>
                        <a:gd name="T106" fmla="*/ 156 w 211"/>
                        <a:gd name="T107" fmla="*/ 631 h 737"/>
                        <a:gd name="T108" fmla="*/ 127 w 211"/>
                        <a:gd name="T109" fmla="*/ 676 h 737"/>
                        <a:gd name="T110" fmla="*/ 104 w 211"/>
                        <a:gd name="T111" fmla="*/ 701 h 737"/>
                        <a:gd name="T112" fmla="*/ 87 w 211"/>
                        <a:gd name="T113" fmla="*/ 715 h 737"/>
                        <a:gd name="T114" fmla="*/ 68 w 211"/>
                        <a:gd name="T115" fmla="*/ 725 h 737"/>
                        <a:gd name="T116" fmla="*/ 50 w 211"/>
                        <a:gd name="T117" fmla="*/ 734 h 737"/>
                        <a:gd name="T118" fmla="*/ 30 w 211"/>
                        <a:gd name="T119" fmla="*/ 737 h 737"/>
                        <a:gd name="T120" fmla="*/ 20 w 211"/>
                        <a:gd name="T121" fmla="*/ 737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1" h="737">
                          <a:moveTo>
                            <a:pt x="20" y="737"/>
                          </a:moveTo>
                          <a:lnTo>
                            <a:pt x="20" y="737"/>
                          </a:lnTo>
                          <a:lnTo>
                            <a:pt x="16" y="737"/>
                          </a:lnTo>
                          <a:lnTo>
                            <a:pt x="11" y="736"/>
                          </a:lnTo>
                          <a:lnTo>
                            <a:pt x="8" y="734"/>
                          </a:lnTo>
                          <a:lnTo>
                            <a:pt x="6" y="731"/>
                          </a:lnTo>
                          <a:lnTo>
                            <a:pt x="3" y="729"/>
                          </a:lnTo>
                          <a:lnTo>
                            <a:pt x="1" y="725"/>
                          </a:lnTo>
                          <a:lnTo>
                            <a:pt x="0" y="722"/>
                          </a:lnTo>
                          <a:lnTo>
                            <a:pt x="0" y="717"/>
                          </a:lnTo>
                          <a:lnTo>
                            <a:pt x="0" y="717"/>
                          </a:lnTo>
                          <a:lnTo>
                            <a:pt x="0" y="714"/>
                          </a:lnTo>
                          <a:lnTo>
                            <a:pt x="1" y="709"/>
                          </a:lnTo>
                          <a:lnTo>
                            <a:pt x="3" y="707"/>
                          </a:lnTo>
                          <a:lnTo>
                            <a:pt x="6" y="704"/>
                          </a:lnTo>
                          <a:lnTo>
                            <a:pt x="8" y="701"/>
                          </a:lnTo>
                          <a:lnTo>
                            <a:pt x="11" y="699"/>
                          </a:lnTo>
                          <a:lnTo>
                            <a:pt x="16" y="698"/>
                          </a:lnTo>
                          <a:lnTo>
                            <a:pt x="20" y="698"/>
                          </a:lnTo>
                          <a:lnTo>
                            <a:pt x="20" y="698"/>
                          </a:lnTo>
                          <a:lnTo>
                            <a:pt x="28" y="698"/>
                          </a:lnTo>
                          <a:lnTo>
                            <a:pt x="35" y="695"/>
                          </a:lnTo>
                          <a:lnTo>
                            <a:pt x="43" y="694"/>
                          </a:lnTo>
                          <a:lnTo>
                            <a:pt x="50" y="691"/>
                          </a:lnTo>
                          <a:lnTo>
                            <a:pt x="56" y="687"/>
                          </a:lnTo>
                          <a:lnTo>
                            <a:pt x="65" y="683"/>
                          </a:lnTo>
                          <a:lnTo>
                            <a:pt x="78" y="671"/>
                          </a:lnTo>
                          <a:lnTo>
                            <a:pt x="91" y="657"/>
                          </a:lnTo>
                          <a:lnTo>
                            <a:pt x="104" y="641"/>
                          </a:lnTo>
                          <a:lnTo>
                            <a:pt x="115" y="621"/>
                          </a:lnTo>
                          <a:lnTo>
                            <a:pt x="127" y="600"/>
                          </a:lnTo>
                          <a:lnTo>
                            <a:pt x="136" y="576"/>
                          </a:lnTo>
                          <a:lnTo>
                            <a:pt x="145" y="551"/>
                          </a:lnTo>
                          <a:lnTo>
                            <a:pt x="152" y="524"/>
                          </a:lnTo>
                          <a:lnTo>
                            <a:pt x="159" y="496"/>
                          </a:lnTo>
                          <a:lnTo>
                            <a:pt x="165" y="466"/>
                          </a:lnTo>
                          <a:lnTo>
                            <a:pt x="169" y="434"/>
                          </a:lnTo>
                          <a:lnTo>
                            <a:pt x="171" y="402"/>
                          </a:lnTo>
                          <a:lnTo>
                            <a:pt x="172" y="369"/>
                          </a:lnTo>
                          <a:lnTo>
                            <a:pt x="172" y="369"/>
                          </a:lnTo>
                          <a:lnTo>
                            <a:pt x="171" y="336"/>
                          </a:lnTo>
                          <a:lnTo>
                            <a:pt x="169" y="304"/>
                          </a:lnTo>
                          <a:lnTo>
                            <a:pt x="165" y="273"/>
                          </a:lnTo>
                          <a:lnTo>
                            <a:pt x="159" y="243"/>
                          </a:lnTo>
                          <a:lnTo>
                            <a:pt x="152" y="214"/>
                          </a:lnTo>
                          <a:lnTo>
                            <a:pt x="145" y="187"/>
                          </a:lnTo>
                          <a:lnTo>
                            <a:pt x="136" y="162"/>
                          </a:lnTo>
                          <a:lnTo>
                            <a:pt x="127" y="137"/>
                          </a:lnTo>
                          <a:lnTo>
                            <a:pt x="115" y="117"/>
                          </a:lnTo>
                          <a:lnTo>
                            <a:pt x="104" y="97"/>
                          </a:lnTo>
                          <a:lnTo>
                            <a:pt x="91" y="81"/>
                          </a:lnTo>
                          <a:lnTo>
                            <a:pt x="78" y="67"/>
                          </a:lnTo>
                          <a:lnTo>
                            <a:pt x="65" y="55"/>
                          </a:lnTo>
                          <a:lnTo>
                            <a:pt x="56" y="51"/>
                          </a:lnTo>
                          <a:lnTo>
                            <a:pt x="50" y="47"/>
                          </a:lnTo>
                          <a:lnTo>
                            <a:pt x="43" y="44"/>
                          </a:lnTo>
                          <a:lnTo>
                            <a:pt x="35" y="42"/>
                          </a:lnTo>
                          <a:lnTo>
                            <a:pt x="28" y="40"/>
                          </a:lnTo>
                          <a:lnTo>
                            <a:pt x="20" y="40"/>
                          </a:lnTo>
                          <a:lnTo>
                            <a:pt x="20" y="40"/>
                          </a:lnTo>
                          <a:lnTo>
                            <a:pt x="16" y="39"/>
                          </a:lnTo>
                          <a:lnTo>
                            <a:pt x="11" y="38"/>
                          </a:lnTo>
                          <a:lnTo>
                            <a:pt x="8" y="37"/>
                          </a:lnTo>
                          <a:lnTo>
                            <a:pt x="6" y="35"/>
                          </a:lnTo>
                          <a:lnTo>
                            <a:pt x="3" y="31"/>
                          </a:lnTo>
                          <a:lnTo>
                            <a:pt x="1" y="28"/>
                          </a:lnTo>
                          <a:lnTo>
                            <a:pt x="0" y="24"/>
                          </a:lnTo>
                          <a:lnTo>
                            <a:pt x="0" y="21"/>
                          </a:lnTo>
                          <a:lnTo>
                            <a:pt x="0" y="21"/>
                          </a:lnTo>
                          <a:lnTo>
                            <a:pt x="0" y="16"/>
                          </a:lnTo>
                          <a:lnTo>
                            <a:pt x="1" y="13"/>
                          </a:lnTo>
                          <a:lnTo>
                            <a:pt x="3" y="9"/>
                          </a:lnTo>
                          <a:lnTo>
                            <a:pt x="6" y="6"/>
                          </a:lnTo>
                          <a:lnTo>
                            <a:pt x="8" y="3"/>
                          </a:lnTo>
                          <a:lnTo>
                            <a:pt x="11" y="2"/>
                          </a:lnTo>
                          <a:lnTo>
                            <a:pt x="16" y="1"/>
                          </a:lnTo>
                          <a:lnTo>
                            <a:pt x="20" y="0"/>
                          </a:lnTo>
                          <a:lnTo>
                            <a:pt x="20" y="0"/>
                          </a:lnTo>
                          <a:lnTo>
                            <a:pt x="30" y="1"/>
                          </a:lnTo>
                          <a:lnTo>
                            <a:pt x="39" y="2"/>
                          </a:lnTo>
                          <a:lnTo>
                            <a:pt x="50" y="5"/>
                          </a:lnTo>
                          <a:lnTo>
                            <a:pt x="59" y="8"/>
                          </a:lnTo>
                          <a:lnTo>
                            <a:pt x="68" y="12"/>
                          </a:lnTo>
                          <a:lnTo>
                            <a:pt x="77" y="17"/>
                          </a:lnTo>
                          <a:lnTo>
                            <a:pt x="87" y="22"/>
                          </a:lnTo>
                          <a:lnTo>
                            <a:pt x="95" y="29"/>
                          </a:lnTo>
                          <a:lnTo>
                            <a:pt x="104" y="36"/>
                          </a:lnTo>
                          <a:lnTo>
                            <a:pt x="112" y="44"/>
                          </a:lnTo>
                          <a:lnTo>
                            <a:pt x="127" y="62"/>
                          </a:lnTo>
                          <a:lnTo>
                            <a:pt x="142" y="83"/>
                          </a:lnTo>
                          <a:lnTo>
                            <a:pt x="156" y="107"/>
                          </a:lnTo>
                          <a:lnTo>
                            <a:pt x="169" y="133"/>
                          </a:lnTo>
                          <a:lnTo>
                            <a:pt x="179" y="162"/>
                          </a:lnTo>
                          <a:lnTo>
                            <a:pt x="188" y="192"/>
                          </a:lnTo>
                          <a:lnTo>
                            <a:pt x="196" y="224"/>
                          </a:lnTo>
                          <a:lnTo>
                            <a:pt x="203" y="259"/>
                          </a:lnTo>
                          <a:lnTo>
                            <a:pt x="208" y="293"/>
                          </a:lnTo>
                          <a:lnTo>
                            <a:pt x="210" y="330"/>
                          </a:lnTo>
                          <a:lnTo>
                            <a:pt x="211" y="369"/>
                          </a:lnTo>
                          <a:lnTo>
                            <a:pt x="211" y="369"/>
                          </a:lnTo>
                          <a:lnTo>
                            <a:pt x="210" y="407"/>
                          </a:lnTo>
                          <a:lnTo>
                            <a:pt x="208" y="444"/>
                          </a:lnTo>
                          <a:lnTo>
                            <a:pt x="203" y="479"/>
                          </a:lnTo>
                          <a:lnTo>
                            <a:pt x="196" y="514"/>
                          </a:lnTo>
                          <a:lnTo>
                            <a:pt x="188" y="546"/>
                          </a:lnTo>
                          <a:lnTo>
                            <a:pt x="179" y="576"/>
                          </a:lnTo>
                          <a:lnTo>
                            <a:pt x="169" y="604"/>
                          </a:lnTo>
                          <a:lnTo>
                            <a:pt x="156" y="631"/>
                          </a:lnTo>
                          <a:lnTo>
                            <a:pt x="142" y="654"/>
                          </a:lnTo>
                          <a:lnTo>
                            <a:pt x="127" y="676"/>
                          </a:lnTo>
                          <a:lnTo>
                            <a:pt x="112" y="693"/>
                          </a:lnTo>
                          <a:lnTo>
                            <a:pt x="104" y="701"/>
                          </a:lnTo>
                          <a:lnTo>
                            <a:pt x="95" y="709"/>
                          </a:lnTo>
                          <a:lnTo>
                            <a:pt x="87" y="715"/>
                          </a:lnTo>
                          <a:lnTo>
                            <a:pt x="77" y="721"/>
                          </a:lnTo>
                          <a:lnTo>
                            <a:pt x="68" y="725"/>
                          </a:lnTo>
                          <a:lnTo>
                            <a:pt x="59" y="730"/>
                          </a:lnTo>
                          <a:lnTo>
                            <a:pt x="50" y="734"/>
                          </a:lnTo>
                          <a:lnTo>
                            <a:pt x="39" y="736"/>
                          </a:lnTo>
                          <a:lnTo>
                            <a:pt x="30" y="737"/>
                          </a:lnTo>
                          <a:lnTo>
                            <a:pt x="20" y="737"/>
                          </a:lnTo>
                          <a:lnTo>
                            <a:pt x="20" y="737"/>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01" name="Freeform 17">
                      <a:extLst>
                        <a:ext uri="{FF2B5EF4-FFF2-40B4-BE49-F238E27FC236}">
                          <a16:creationId xmlns:a16="http://schemas.microsoft.com/office/drawing/2014/main" id="{A8AB756D-6F76-4FF2-AD67-F78F2A8510C3}"/>
                        </a:ext>
                      </a:extLst>
                    </p:cNvPr>
                    <p:cNvSpPr>
                      <a:spLocks/>
                    </p:cNvSpPr>
                    <p:nvPr/>
                  </p:nvSpPr>
                  <p:spPr bwMode="auto">
                    <a:xfrm>
                      <a:off x="1504950" y="4162425"/>
                      <a:ext cx="61912" cy="1169988"/>
                    </a:xfrm>
                    <a:custGeom>
                      <a:avLst/>
                      <a:gdLst>
                        <a:gd name="T0" fmla="*/ 20 w 39"/>
                        <a:gd name="T1" fmla="*/ 737 h 737"/>
                        <a:gd name="T2" fmla="*/ 20 w 39"/>
                        <a:gd name="T3" fmla="*/ 737 h 737"/>
                        <a:gd name="T4" fmla="*/ 16 w 39"/>
                        <a:gd name="T5" fmla="*/ 737 h 737"/>
                        <a:gd name="T6" fmla="*/ 11 w 39"/>
                        <a:gd name="T7" fmla="*/ 736 h 737"/>
                        <a:gd name="T8" fmla="*/ 8 w 39"/>
                        <a:gd name="T9" fmla="*/ 734 h 737"/>
                        <a:gd name="T10" fmla="*/ 6 w 39"/>
                        <a:gd name="T11" fmla="*/ 731 h 737"/>
                        <a:gd name="T12" fmla="*/ 3 w 39"/>
                        <a:gd name="T13" fmla="*/ 729 h 737"/>
                        <a:gd name="T14" fmla="*/ 1 w 39"/>
                        <a:gd name="T15" fmla="*/ 725 h 737"/>
                        <a:gd name="T16" fmla="*/ 0 w 39"/>
                        <a:gd name="T17" fmla="*/ 722 h 737"/>
                        <a:gd name="T18" fmla="*/ 0 w 39"/>
                        <a:gd name="T19" fmla="*/ 717 h 737"/>
                        <a:gd name="T20" fmla="*/ 0 w 39"/>
                        <a:gd name="T21" fmla="*/ 21 h 737"/>
                        <a:gd name="T22" fmla="*/ 0 w 39"/>
                        <a:gd name="T23" fmla="*/ 21 h 737"/>
                        <a:gd name="T24" fmla="*/ 0 w 39"/>
                        <a:gd name="T25" fmla="*/ 16 h 737"/>
                        <a:gd name="T26" fmla="*/ 1 w 39"/>
                        <a:gd name="T27" fmla="*/ 13 h 737"/>
                        <a:gd name="T28" fmla="*/ 3 w 39"/>
                        <a:gd name="T29" fmla="*/ 9 h 737"/>
                        <a:gd name="T30" fmla="*/ 6 w 39"/>
                        <a:gd name="T31" fmla="*/ 6 h 737"/>
                        <a:gd name="T32" fmla="*/ 8 w 39"/>
                        <a:gd name="T33" fmla="*/ 3 h 737"/>
                        <a:gd name="T34" fmla="*/ 11 w 39"/>
                        <a:gd name="T35" fmla="*/ 2 h 737"/>
                        <a:gd name="T36" fmla="*/ 16 w 39"/>
                        <a:gd name="T37" fmla="*/ 1 h 737"/>
                        <a:gd name="T38" fmla="*/ 20 w 39"/>
                        <a:gd name="T39" fmla="*/ 0 h 737"/>
                        <a:gd name="T40" fmla="*/ 20 w 39"/>
                        <a:gd name="T41" fmla="*/ 0 h 737"/>
                        <a:gd name="T42" fmla="*/ 23 w 39"/>
                        <a:gd name="T43" fmla="*/ 1 h 737"/>
                        <a:gd name="T44" fmla="*/ 28 w 39"/>
                        <a:gd name="T45" fmla="*/ 2 h 737"/>
                        <a:gd name="T46" fmla="*/ 31 w 39"/>
                        <a:gd name="T47" fmla="*/ 3 h 737"/>
                        <a:gd name="T48" fmla="*/ 33 w 39"/>
                        <a:gd name="T49" fmla="*/ 6 h 737"/>
                        <a:gd name="T50" fmla="*/ 36 w 39"/>
                        <a:gd name="T51" fmla="*/ 9 h 737"/>
                        <a:gd name="T52" fmla="*/ 38 w 39"/>
                        <a:gd name="T53" fmla="*/ 13 h 737"/>
                        <a:gd name="T54" fmla="*/ 39 w 39"/>
                        <a:gd name="T55" fmla="*/ 16 h 737"/>
                        <a:gd name="T56" fmla="*/ 39 w 39"/>
                        <a:gd name="T57" fmla="*/ 21 h 737"/>
                        <a:gd name="T58" fmla="*/ 39 w 39"/>
                        <a:gd name="T59" fmla="*/ 717 h 737"/>
                        <a:gd name="T60" fmla="*/ 39 w 39"/>
                        <a:gd name="T61" fmla="*/ 717 h 737"/>
                        <a:gd name="T62" fmla="*/ 39 w 39"/>
                        <a:gd name="T63" fmla="*/ 722 h 737"/>
                        <a:gd name="T64" fmla="*/ 38 w 39"/>
                        <a:gd name="T65" fmla="*/ 725 h 737"/>
                        <a:gd name="T66" fmla="*/ 36 w 39"/>
                        <a:gd name="T67" fmla="*/ 729 h 737"/>
                        <a:gd name="T68" fmla="*/ 33 w 39"/>
                        <a:gd name="T69" fmla="*/ 731 h 737"/>
                        <a:gd name="T70" fmla="*/ 31 w 39"/>
                        <a:gd name="T71" fmla="*/ 734 h 737"/>
                        <a:gd name="T72" fmla="*/ 28 w 39"/>
                        <a:gd name="T73" fmla="*/ 736 h 737"/>
                        <a:gd name="T74" fmla="*/ 23 w 39"/>
                        <a:gd name="T75" fmla="*/ 737 h 737"/>
                        <a:gd name="T76" fmla="*/ 20 w 39"/>
                        <a:gd name="T77" fmla="*/ 737 h 737"/>
                        <a:gd name="T78" fmla="*/ 20 w 39"/>
                        <a:gd name="T79" fmla="*/ 737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9" h="737">
                          <a:moveTo>
                            <a:pt x="20" y="737"/>
                          </a:moveTo>
                          <a:lnTo>
                            <a:pt x="20" y="737"/>
                          </a:lnTo>
                          <a:lnTo>
                            <a:pt x="16" y="737"/>
                          </a:lnTo>
                          <a:lnTo>
                            <a:pt x="11" y="736"/>
                          </a:lnTo>
                          <a:lnTo>
                            <a:pt x="8" y="734"/>
                          </a:lnTo>
                          <a:lnTo>
                            <a:pt x="6" y="731"/>
                          </a:lnTo>
                          <a:lnTo>
                            <a:pt x="3" y="729"/>
                          </a:lnTo>
                          <a:lnTo>
                            <a:pt x="1" y="725"/>
                          </a:lnTo>
                          <a:lnTo>
                            <a:pt x="0" y="722"/>
                          </a:lnTo>
                          <a:lnTo>
                            <a:pt x="0" y="717"/>
                          </a:lnTo>
                          <a:lnTo>
                            <a:pt x="0" y="21"/>
                          </a:lnTo>
                          <a:lnTo>
                            <a:pt x="0" y="21"/>
                          </a:lnTo>
                          <a:lnTo>
                            <a:pt x="0" y="16"/>
                          </a:lnTo>
                          <a:lnTo>
                            <a:pt x="1" y="13"/>
                          </a:lnTo>
                          <a:lnTo>
                            <a:pt x="3" y="9"/>
                          </a:lnTo>
                          <a:lnTo>
                            <a:pt x="6" y="6"/>
                          </a:lnTo>
                          <a:lnTo>
                            <a:pt x="8" y="3"/>
                          </a:lnTo>
                          <a:lnTo>
                            <a:pt x="11" y="2"/>
                          </a:lnTo>
                          <a:lnTo>
                            <a:pt x="16" y="1"/>
                          </a:lnTo>
                          <a:lnTo>
                            <a:pt x="20" y="0"/>
                          </a:lnTo>
                          <a:lnTo>
                            <a:pt x="20" y="0"/>
                          </a:lnTo>
                          <a:lnTo>
                            <a:pt x="23" y="1"/>
                          </a:lnTo>
                          <a:lnTo>
                            <a:pt x="28" y="2"/>
                          </a:lnTo>
                          <a:lnTo>
                            <a:pt x="31" y="3"/>
                          </a:lnTo>
                          <a:lnTo>
                            <a:pt x="33" y="6"/>
                          </a:lnTo>
                          <a:lnTo>
                            <a:pt x="36" y="9"/>
                          </a:lnTo>
                          <a:lnTo>
                            <a:pt x="38" y="13"/>
                          </a:lnTo>
                          <a:lnTo>
                            <a:pt x="39" y="16"/>
                          </a:lnTo>
                          <a:lnTo>
                            <a:pt x="39" y="21"/>
                          </a:lnTo>
                          <a:lnTo>
                            <a:pt x="39" y="717"/>
                          </a:lnTo>
                          <a:lnTo>
                            <a:pt x="39" y="717"/>
                          </a:lnTo>
                          <a:lnTo>
                            <a:pt x="39" y="722"/>
                          </a:lnTo>
                          <a:lnTo>
                            <a:pt x="38" y="725"/>
                          </a:lnTo>
                          <a:lnTo>
                            <a:pt x="36" y="729"/>
                          </a:lnTo>
                          <a:lnTo>
                            <a:pt x="33" y="731"/>
                          </a:lnTo>
                          <a:lnTo>
                            <a:pt x="31" y="734"/>
                          </a:lnTo>
                          <a:lnTo>
                            <a:pt x="28" y="736"/>
                          </a:lnTo>
                          <a:lnTo>
                            <a:pt x="23" y="737"/>
                          </a:lnTo>
                          <a:lnTo>
                            <a:pt x="20" y="737"/>
                          </a:lnTo>
                          <a:lnTo>
                            <a:pt x="20" y="737"/>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02" name="Freeform 18">
                      <a:extLst>
                        <a:ext uri="{FF2B5EF4-FFF2-40B4-BE49-F238E27FC236}">
                          <a16:creationId xmlns:a16="http://schemas.microsoft.com/office/drawing/2014/main" id="{B23DA40A-D81C-4C9E-84E1-3D5773739F5E}"/>
                        </a:ext>
                      </a:extLst>
                    </p:cNvPr>
                    <p:cNvSpPr>
                      <a:spLocks/>
                    </p:cNvSpPr>
                    <p:nvPr/>
                  </p:nvSpPr>
                  <p:spPr bwMode="auto">
                    <a:xfrm>
                      <a:off x="950913" y="4716463"/>
                      <a:ext cx="1169987" cy="63500"/>
                    </a:xfrm>
                    <a:custGeom>
                      <a:avLst/>
                      <a:gdLst>
                        <a:gd name="T0" fmla="*/ 717 w 737"/>
                        <a:gd name="T1" fmla="*/ 40 h 40"/>
                        <a:gd name="T2" fmla="*/ 20 w 737"/>
                        <a:gd name="T3" fmla="*/ 40 h 40"/>
                        <a:gd name="T4" fmla="*/ 20 w 737"/>
                        <a:gd name="T5" fmla="*/ 40 h 40"/>
                        <a:gd name="T6" fmla="*/ 16 w 737"/>
                        <a:gd name="T7" fmla="*/ 39 h 40"/>
                        <a:gd name="T8" fmla="*/ 13 w 737"/>
                        <a:gd name="T9" fmla="*/ 38 h 40"/>
                        <a:gd name="T10" fmla="*/ 9 w 737"/>
                        <a:gd name="T11" fmla="*/ 37 h 40"/>
                        <a:gd name="T12" fmla="*/ 6 w 737"/>
                        <a:gd name="T13" fmla="*/ 35 h 40"/>
                        <a:gd name="T14" fmla="*/ 3 w 737"/>
                        <a:gd name="T15" fmla="*/ 31 h 40"/>
                        <a:gd name="T16" fmla="*/ 1 w 737"/>
                        <a:gd name="T17" fmla="*/ 28 h 40"/>
                        <a:gd name="T18" fmla="*/ 0 w 737"/>
                        <a:gd name="T19" fmla="*/ 24 h 40"/>
                        <a:gd name="T20" fmla="*/ 0 w 737"/>
                        <a:gd name="T21" fmla="*/ 20 h 40"/>
                        <a:gd name="T22" fmla="*/ 0 w 737"/>
                        <a:gd name="T23" fmla="*/ 20 h 40"/>
                        <a:gd name="T24" fmla="*/ 0 w 737"/>
                        <a:gd name="T25" fmla="*/ 16 h 40"/>
                        <a:gd name="T26" fmla="*/ 1 w 737"/>
                        <a:gd name="T27" fmla="*/ 13 h 40"/>
                        <a:gd name="T28" fmla="*/ 3 w 737"/>
                        <a:gd name="T29" fmla="*/ 9 h 40"/>
                        <a:gd name="T30" fmla="*/ 6 w 737"/>
                        <a:gd name="T31" fmla="*/ 6 h 40"/>
                        <a:gd name="T32" fmla="*/ 9 w 737"/>
                        <a:gd name="T33" fmla="*/ 3 h 40"/>
                        <a:gd name="T34" fmla="*/ 13 w 737"/>
                        <a:gd name="T35" fmla="*/ 2 h 40"/>
                        <a:gd name="T36" fmla="*/ 16 w 737"/>
                        <a:gd name="T37" fmla="*/ 1 h 40"/>
                        <a:gd name="T38" fmla="*/ 20 w 737"/>
                        <a:gd name="T39" fmla="*/ 0 h 40"/>
                        <a:gd name="T40" fmla="*/ 717 w 737"/>
                        <a:gd name="T41" fmla="*/ 0 h 40"/>
                        <a:gd name="T42" fmla="*/ 717 w 737"/>
                        <a:gd name="T43" fmla="*/ 0 h 40"/>
                        <a:gd name="T44" fmla="*/ 721 w 737"/>
                        <a:gd name="T45" fmla="*/ 1 h 40"/>
                        <a:gd name="T46" fmla="*/ 724 w 737"/>
                        <a:gd name="T47" fmla="*/ 2 h 40"/>
                        <a:gd name="T48" fmla="*/ 728 w 737"/>
                        <a:gd name="T49" fmla="*/ 3 h 40"/>
                        <a:gd name="T50" fmla="*/ 731 w 737"/>
                        <a:gd name="T51" fmla="*/ 6 h 40"/>
                        <a:gd name="T52" fmla="*/ 734 w 737"/>
                        <a:gd name="T53" fmla="*/ 9 h 40"/>
                        <a:gd name="T54" fmla="*/ 736 w 737"/>
                        <a:gd name="T55" fmla="*/ 13 h 40"/>
                        <a:gd name="T56" fmla="*/ 737 w 737"/>
                        <a:gd name="T57" fmla="*/ 16 h 40"/>
                        <a:gd name="T58" fmla="*/ 737 w 737"/>
                        <a:gd name="T59" fmla="*/ 20 h 40"/>
                        <a:gd name="T60" fmla="*/ 737 w 737"/>
                        <a:gd name="T61" fmla="*/ 20 h 40"/>
                        <a:gd name="T62" fmla="*/ 737 w 737"/>
                        <a:gd name="T63" fmla="*/ 24 h 40"/>
                        <a:gd name="T64" fmla="*/ 736 w 737"/>
                        <a:gd name="T65" fmla="*/ 28 h 40"/>
                        <a:gd name="T66" fmla="*/ 734 w 737"/>
                        <a:gd name="T67" fmla="*/ 31 h 40"/>
                        <a:gd name="T68" fmla="*/ 731 w 737"/>
                        <a:gd name="T69" fmla="*/ 35 h 40"/>
                        <a:gd name="T70" fmla="*/ 728 w 737"/>
                        <a:gd name="T71" fmla="*/ 37 h 40"/>
                        <a:gd name="T72" fmla="*/ 724 w 737"/>
                        <a:gd name="T73" fmla="*/ 38 h 40"/>
                        <a:gd name="T74" fmla="*/ 721 w 737"/>
                        <a:gd name="T75" fmla="*/ 39 h 40"/>
                        <a:gd name="T76" fmla="*/ 717 w 737"/>
                        <a:gd name="T77" fmla="*/ 40 h 40"/>
                        <a:gd name="T78" fmla="*/ 717 w 737"/>
                        <a:gd name="T79"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37" h="40">
                          <a:moveTo>
                            <a:pt x="717" y="40"/>
                          </a:moveTo>
                          <a:lnTo>
                            <a:pt x="20" y="40"/>
                          </a:lnTo>
                          <a:lnTo>
                            <a:pt x="20" y="40"/>
                          </a:lnTo>
                          <a:lnTo>
                            <a:pt x="16" y="39"/>
                          </a:lnTo>
                          <a:lnTo>
                            <a:pt x="13" y="38"/>
                          </a:lnTo>
                          <a:lnTo>
                            <a:pt x="9" y="37"/>
                          </a:lnTo>
                          <a:lnTo>
                            <a:pt x="6" y="35"/>
                          </a:lnTo>
                          <a:lnTo>
                            <a:pt x="3" y="31"/>
                          </a:lnTo>
                          <a:lnTo>
                            <a:pt x="1" y="28"/>
                          </a:lnTo>
                          <a:lnTo>
                            <a:pt x="0" y="24"/>
                          </a:lnTo>
                          <a:lnTo>
                            <a:pt x="0" y="20"/>
                          </a:lnTo>
                          <a:lnTo>
                            <a:pt x="0" y="20"/>
                          </a:lnTo>
                          <a:lnTo>
                            <a:pt x="0" y="16"/>
                          </a:lnTo>
                          <a:lnTo>
                            <a:pt x="1" y="13"/>
                          </a:lnTo>
                          <a:lnTo>
                            <a:pt x="3" y="9"/>
                          </a:lnTo>
                          <a:lnTo>
                            <a:pt x="6" y="6"/>
                          </a:lnTo>
                          <a:lnTo>
                            <a:pt x="9" y="3"/>
                          </a:lnTo>
                          <a:lnTo>
                            <a:pt x="13" y="2"/>
                          </a:lnTo>
                          <a:lnTo>
                            <a:pt x="16" y="1"/>
                          </a:lnTo>
                          <a:lnTo>
                            <a:pt x="20" y="0"/>
                          </a:lnTo>
                          <a:lnTo>
                            <a:pt x="717" y="0"/>
                          </a:lnTo>
                          <a:lnTo>
                            <a:pt x="717" y="0"/>
                          </a:lnTo>
                          <a:lnTo>
                            <a:pt x="721" y="1"/>
                          </a:lnTo>
                          <a:lnTo>
                            <a:pt x="724" y="2"/>
                          </a:lnTo>
                          <a:lnTo>
                            <a:pt x="728" y="3"/>
                          </a:lnTo>
                          <a:lnTo>
                            <a:pt x="731" y="6"/>
                          </a:lnTo>
                          <a:lnTo>
                            <a:pt x="734" y="9"/>
                          </a:lnTo>
                          <a:lnTo>
                            <a:pt x="736" y="13"/>
                          </a:lnTo>
                          <a:lnTo>
                            <a:pt x="737" y="16"/>
                          </a:lnTo>
                          <a:lnTo>
                            <a:pt x="737" y="20"/>
                          </a:lnTo>
                          <a:lnTo>
                            <a:pt x="737" y="20"/>
                          </a:lnTo>
                          <a:lnTo>
                            <a:pt x="737" y="24"/>
                          </a:lnTo>
                          <a:lnTo>
                            <a:pt x="736" y="28"/>
                          </a:lnTo>
                          <a:lnTo>
                            <a:pt x="734" y="31"/>
                          </a:lnTo>
                          <a:lnTo>
                            <a:pt x="731" y="35"/>
                          </a:lnTo>
                          <a:lnTo>
                            <a:pt x="728" y="37"/>
                          </a:lnTo>
                          <a:lnTo>
                            <a:pt x="724" y="38"/>
                          </a:lnTo>
                          <a:lnTo>
                            <a:pt x="721" y="39"/>
                          </a:lnTo>
                          <a:lnTo>
                            <a:pt x="717" y="40"/>
                          </a:lnTo>
                          <a:lnTo>
                            <a:pt x="717" y="4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803" name="Freeform 19">
                      <a:extLst>
                        <a:ext uri="{FF2B5EF4-FFF2-40B4-BE49-F238E27FC236}">
                          <a16:creationId xmlns:a16="http://schemas.microsoft.com/office/drawing/2014/main" id="{1358EDEF-631F-4FB7-BA0F-D2B3DF19EC02}"/>
                        </a:ext>
                      </a:extLst>
                    </p:cNvPr>
                    <p:cNvSpPr>
                      <a:spLocks noEditPoints="1"/>
                    </p:cNvSpPr>
                    <p:nvPr/>
                  </p:nvSpPr>
                  <p:spPr bwMode="auto">
                    <a:xfrm>
                      <a:off x="950913" y="4162425"/>
                      <a:ext cx="1169987" cy="1169988"/>
                    </a:xfrm>
                    <a:custGeom>
                      <a:avLst/>
                      <a:gdLst>
                        <a:gd name="T0" fmla="*/ 312 w 737"/>
                        <a:gd name="T1" fmla="*/ 734 h 737"/>
                        <a:gd name="T2" fmla="*/ 222 w 737"/>
                        <a:gd name="T3" fmla="*/ 707 h 737"/>
                        <a:gd name="T4" fmla="*/ 142 w 737"/>
                        <a:gd name="T5" fmla="*/ 660 h 737"/>
                        <a:gd name="T6" fmla="*/ 89 w 737"/>
                        <a:gd name="T7" fmla="*/ 609 h 737"/>
                        <a:gd name="T8" fmla="*/ 40 w 737"/>
                        <a:gd name="T9" fmla="*/ 536 h 737"/>
                        <a:gd name="T10" fmla="*/ 10 w 737"/>
                        <a:gd name="T11" fmla="*/ 455 h 737"/>
                        <a:gd name="T12" fmla="*/ 0 w 737"/>
                        <a:gd name="T13" fmla="*/ 369 h 737"/>
                        <a:gd name="T14" fmla="*/ 7 w 737"/>
                        <a:gd name="T15" fmla="*/ 295 h 737"/>
                        <a:gd name="T16" fmla="*/ 37 w 737"/>
                        <a:gd name="T17" fmla="*/ 209 h 737"/>
                        <a:gd name="T18" fmla="*/ 84 w 737"/>
                        <a:gd name="T19" fmla="*/ 135 h 737"/>
                        <a:gd name="T20" fmla="*/ 148 w 737"/>
                        <a:gd name="T21" fmla="*/ 74 h 737"/>
                        <a:gd name="T22" fmla="*/ 225 w 737"/>
                        <a:gd name="T23" fmla="*/ 29 h 737"/>
                        <a:gd name="T24" fmla="*/ 312 w 737"/>
                        <a:gd name="T25" fmla="*/ 5 h 737"/>
                        <a:gd name="T26" fmla="*/ 387 w 737"/>
                        <a:gd name="T27" fmla="*/ 1 h 737"/>
                        <a:gd name="T28" fmla="*/ 478 w 737"/>
                        <a:gd name="T29" fmla="*/ 17 h 737"/>
                        <a:gd name="T30" fmla="*/ 559 w 737"/>
                        <a:gd name="T31" fmla="*/ 54 h 737"/>
                        <a:gd name="T32" fmla="*/ 628 w 737"/>
                        <a:gd name="T33" fmla="*/ 109 h 737"/>
                        <a:gd name="T34" fmla="*/ 684 w 737"/>
                        <a:gd name="T35" fmla="*/ 178 h 737"/>
                        <a:gd name="T36" fmla="*/ 721 w 737"/>
                        <a:gd name="T37" fmla="*/ 260 h 737"/>
                        <a:gd name="T38" fmla="*/ 737 w 737"/>
                        <a:gd name="T39" fmla="*/ 350 h 737"/>
                        <a:gd name="T40" fmla="*/ 734 w 737"/>
                        <a:gd name="T41" fmla="*/ 419 h 737"/>
                        <a:gd name="T42" fmla="*/ 707 w 737"/>
                        <a:gd name="T43" fmla="*/ 515 h 737"/>
                        <a:gd name="T44" fmla="*/ 682 w 737"/>
                        <a:gd name="T45" fmla="*/ 563 h 737"/>
                        <a:gd name="T46" fmla="*/ 615 w 737"/>
                        <a:gd name="T47" fmla="*/ 643 h 737"/>
                        <a:gd name="T48" fmla="*/ 483 w 737"/>
                        <a:gd name="T49" fmla="*/ 720 h 737"/>
                        <a:gd name="T50" fmla="*/ 369 w 737"/>
                        <a:gd name="T51" fmla="*/ 737 h 737"/>
                        <a:gd name="T52" fmla="*/ 335 w 737"/>
                        <a:gd name="T53" fmla="*/ 42 h 737"/>
                        <a:gd name="T54" fmla="*/ 255 w 737"/>
                        <a:gd name="T55" fmla="*/ 60 h 737"/>
                        <a:gd name="T56" fmla="*/ 185 w 737"/>
                        <a:gd name="T57" fmla="*/ 96 h 737"/>
                        <a:gd name="T58" fmla="*/ 125 w 737"/>
                        <a:gd name="T59" fmla="*/ 148 h 737"/>
                        <a:gd name="T60" fmla="*/ 80 w 737"/>
                        <a:gd name="T61" fmla="*/ 213 h 737"/>
                        <a:gd name="T62" fmla="*/ 50 w 737"/>
                        <a:gd name="T63" fmla="*/ 286 h 737"/>
                        <a:gd name="T64" fmla="*/ 39 w 737"/>
                        <a:gd name="T65" fmla="*/ 369 h 737"/>
                        <a:gd name="T66" fmla="*/ 45 w 737"/>
                        <a:gd name="T67" fmla="*/ 431 h 737"/>
                        <a:gd name="T68" fmla="*/ 69 w 737"/>
                        <a:gd name="T69" fmla="*/ 505 h 737"/>
                        <a:gd name="T70" fmla="*/ 109 w 737"/>
                        <a:gd name="T71" fmla="*/ 571 h 737"/>
                        <a:gd name="T72" fmla="*/ 158 w 737"/>
                        <a:gd name="T73" fmla="*/ 621 h 737"/>
                        <a:gd name="T74" fmla="*/ 241 w 737"/>
                        <a:gd name="T75" fmla="*/ 672 h 737"/>
                        <a:gd name="T76" fmla="*/ 336 w 737"/>
                        <a:gd name="T77" fmla="*/ 697 h 737"/>
                        <a:gd name="T78" fmla="*/ 417 w 737"/>
                        <a:gd name="T79" fmla="*/ 694 h 737"/>
                        <a:gd name="T80" fmla="*/ 544 w 737"/>
                        <a:gd name="T81" fmla="*/ 647 h 737"/>
                        <a:gd name="T82" fmla="*/ 623 w 737"/>
                        <a:gd name="T83" fmla="*/ 578 h 737"/>
                        <a:gd name="T84" fmla="*/ 660 w 737"/>
                        <a:gd name="T85" fmla="*/ 521 h 737"/>
                        <a:gd name="T86" fmla="*/ 692 w 737"/>
                        <a:gd name="T87" fmla="*/ 429 h 737"/>
                        <a:gd name="T88" fmla="*/ 698 w 737"/>
                        <a:gd name="T89" fmla="*/ 369 h 737"/>
                        <a:gd name="T90" fmla="*/ 687 w 737"/>
                        <a:gd name="T91" fmla="*/ 286 h 737"/>
                        <a:gd name="T92" fmla="*/ 657 w 737"/>
                        <a:gd name="T93" fmla="*/ 213 h 737"/>
                        <a:gd name="T94" fmla="*/ 612 w 737"/>
                        <a:gd name="T95" fmla="*/ 148 h 737"/>
                        <a:gd name="T96" fmla="*/ 552 w 737"/>
                        <a:gd name="T97" fmla="*/ 96 h 737"/>
                        <a:gd name="T98" fmla="*/ 482 w 737"/>
                        <a:gd name="T99" fmla="*/ 60 h 737"/>
                        <a:gd name="T100" fmla="*/ 402 w 737"/>
                        <a:gd name="T101" fmla="*/ 4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37" h="737">
                          <a:moveTo>
                            <a:pt x="369" y="737"/>
                          </a:moveTo>
                          <a:lnTo>
                            <a:pt x="369" y="737"/>
                          </a:lnTo>
                          <a:lnTo>
                            <a:pt x="349" y="737"/>
                          </a:lnTo>
                          <a:lnTo>
                            <a:pt x="330" y="736"/>
                          </a:lnTo>
                          <a:lnTo>
                            <a:pt x="312" y="734"/>
                          </a:lnTo>
                          <a:lnTo>
                            <a:pt x="293" y="730"/>
                          </a:lnTo>
                          <a:lnTo>
                            <a:pt x="275" y="725"/>
                          </a:lnTo>
                          <a:lnTo>
                            <a:pt x="258" y="721"/>
                          </a:lnTo>
                          <a:lnTo>
                            <a:pt x="239" y="714"/>
                          </a:lnTo>
                          <a:lnTo>
                            <a:pt x="222" y="707"/>
                          </a:lnTo>
                          <a:lnTo>
                            <a:pt x="206" y="700"/>
                          </a:lnTo>
                          <a:lnTo>
                            <a:pt x="189" y="691"/>
                          </a:lnTo>
                          <a:lnTo>
                            <a:pt x="173" y="682"/>
                          </a:lnTo>
                          <a:lnTo>
                            <a:pt x="157" y="671"/>
                          </a:lnTo>
                          <a:lnTo>
                            <a:pt x="142" y="660"/>
                          </a:lnTo>
                          <a:lnTo>
                            <a:pt x="128" y="648"/>
                          </a:lnTo>
                          <a:lnTo>
                            <a:pt x="113" y="635"/>
                          </a:lnTo>
                          <a:lnTo>
                            <a:pt x="101" y="621"/>
                          </a:lnTo>
                          <a:lnTo>
                            <a:pt x="101" y="621"/>
                          </a:lnTo>
                          <a:lnTo>
                            <a:pt x="89" y="609"/>
                          </a:lnTo>
                          <a:lnTo>
                            <a:pt x="77" y="595"/>
                          </a:lnTo>
                          <a:lnTo>
                            <a:pt x="67" y="581"/>
                          </a:lnTo>
                          <a:lnTo>
                            <a:pt x="58" y="566"/>
                          </a:lnTo>
                          <a:lnTo>
                            <a:pt x="49" y="551"/>
                          </a:lnTo>
                          <a:lnTo>
                            <a:pt x="40" y="536"/>
                          </a:lnTo>
                          <a:lnTo>
                            <a:pt x="32" y="521"/>
                          </a:lnTo>
                          <a:lnTo>
                            <a:pt x="25" y="505"/>
                          </a:lnTo>
                          <a:lnTo>
                            <a:pt x="20" y="489"/>
                          </a:lnTo>
                          <a:lnTo>
                            <a:pt x="15" y="472"/>
                          </a:lnTo>
                          <a:lnTo>
                            <a:pt x="10" y="455"/>
                          </a:lnTo>
                          <a:lnTo>
                            <a:pt x="7" y="439"/>
                          </a:lnTo>
                          <a:lnTo>
                            <a:pt x="3" y="422"/>
                          </a:lnTo>
                          <a:lnTo>
                            <a:pt x="1" y="404"/>
                          </a:lnTo>
                          <a:lnTo>
                            <a:pt x="0" y="387"/>
                          </a:lnTo>
                          <a:lnTo>
                            <a:pt x="0" y="369"/>
                          </a:lnTo>
                          <a:lnTo>
                            <a:pt x="0" y="369"/>
                          </a:lnTo>
                          <a:lnTo>
                            <a:pt x="0" y="350"/>
                          </a:lnTo>
                          <a:lnTo>
                            <a:pt x="2" y="332"/>
                          </a:lnTo>
                          <a:lnTo>
                            <a:pt x="5" y="313"/>
                          </a:lnTo>
                          <a:lnTo>
                            <a:pt x="7" y="295"/>
                          </a:lnTo>
                          <a:lnTo>
                            <a:pt x="12" y="277"/>
                          </a:lnTo>
                          <a:lnTo>
                            <a:pt x="16" y="260"/>
                          </a:lnTo>
                          <a:lnTo>
                            <a:pt x="22" y="243"/>
                          </a:lnTo>
                          <a:lnTo>
                            <a:pt x="29" y="225"/>
                          </a:lnTo>
                          <a:lnTo>
                            <a:pt x="37" y="209"/>
                          </a:lnTo>
                          <a:lnTo>
                            <a:pt x="45" y="193"/>
                          </a:lnTo>
                          <a:lnTo>
                            <a:pt x="53" y="178"/>
                          </a:lnTo>
                          <a:lnTo>
                            <a:pt x="64" y="163"/>
                          </a:lnTo>
                          <a:lnTo>
                            <a:pt x="73" y="149"/>
                          </a:lnTo>
                          <a:lnTo>
                            <a:pt x="84" y="135"/>
                          </a:lnTo>
                          <a:lnTo>
                            <a:pt x="96" y="121"/>
                          </a:lnTo>
                          <a:lnTo>
                            <a:pt x="109" y="109"/>
                          </a:lnTo>
                          <a:lnTo>
                            <a:pt x="121" y="96"/>
                          </a:lnTo>
                          <a:lnTo>
                            <a:pt x="134" y="84"/>
                          </a:lnTo>
                          <a:lnTo>
                            <a:pt x="148" y="74"/>
                          </a:lnTo>
                          <a:lnTo>
                            <a:pt x="163" y="64"/>
                          </a:lnTo>
                          <a:lnTo>
                            <a:pt x="178" y="54"/>
                          </a:lnTo>
                          <a:lnTo>
                            <a:pt x="193" y="45"/>
                          </a:lnTo>
                          <a:lnTo>
                            <a:pt x="209" y="37"/>
                          </a:lnTo>
                          <a:lnTo>
                            <a:pt x="225" y="29"/>
                          </a:lnTo>
                          <a:lnTo>
                            <a:pt x="241" y="23"/>
                          </a:lnTo>
                          <a:lnTo>
                            <a:pt x="259" y="17"/>
                          </a:lnTo>
                          <a:lnTo>
                            <a:pt x="276" y="12"/>
                          </a:lnTo>
                          <a:lnTo>
                            <a:pt x="295" y="8"/>
                          </a:lnTo>
                          <a:lnTo>
                            <a:pt x="312" y="5"/>
                          </a:lnTo>
                          <a:lnTo>
                            <a:pt x="330" y="2"/>
                          </a:lnTo>
                          <a:lnTo>
                            <a:pt x="350" y="1"/>
                          </a:lnTo>
                          <a:lnTo>
                            <a:pt x="369" y="0"/>
                          </a:lnTo>
                          <a:lnTo>
                            <a:pt x="369" y="0"/>
                          </a:lnTo>
                          <a:lnTo>
                            <a:pt x="387" y="1"/>
                          </a:lnTo>
                          <a:lnTo>
                            <a:pt x="407" y="2"/>
                          </a:lnTo>
                          <a:lnTo>
                            <a:pt x="424" y="5"/>
                          </a:lnTo>
                          <a:lnTo>
                            <a:pt x="442" y="8"/>
                          </a:lnTo>
                          <a:lnTo>
                            <a:pt x="461" y="12"/>
                          </a:lnTo>
                          <a:lnTo>
                            <a:pt x="478" y="17"/>
                          </a:lnTo>
                          <a:lnTo>
                            <a:pt x="496" y="23"/>
                          </a:lnTo>
                          <a:lnTo>
                            <a:pt x="512" y="29"/>
                          </a:lnTo>
                          <a:lnTo>
                            <a:pt x="528" y="37"/>
                          </a:lnTo>
                          <a:lnTo>
                            <a:pt x="544" y="45"/>
                          </a:lnTo>
                          <a:lnTo>
                            <a:pt x="559" y="54"/>
                          </a:lnTo>
                          <a:lnTo>
                            <a:pt x="574" y="64"/>
                          </a:lnTo>
                          <a:lnTo>
                            <a:pt x="589" y="74"/>
                          </a:lnTo>
                          <a:lnTo>
                            <a:pt x="603" y="84"/>
                          </a:lnTo>
                          <a:lnTo>
                            <a:pt x="616" y="96"/>
                          </a:lnTo>
                          <a:lnTo>
                            <a:pt x="628" y="109"/>
                          </a:lnTo>
                          <a:lnTo>
                            <a:pt x="641" y="121"/>
                          </a:lnTo>
                          <a:lnTo>
                            <a:pt x="653" y="135"/>
                          </a:lnTo>
                          <a:lnTo>
                            <a:pt x="664" y="149"/>
                          </a:lnTo>
                          <a:lnTo>
                            <a:pt x="673" y="163"/>
                          </a:lnTo>
                          <a:lnTo>
                            <a:pt x="684" y="178"/>
                          </a:lnTo>
                          <a:lnTo>
                            <a:pt x="692" y="193"/>
                          </a:lnTo>
                          <a:lnTo>
                            <a:pt x="700" y="209"/>
                          </a:lnTo>
                          <a:lnTo>
                            <a:pt x="708" y="225"/>
                          </a:lnTo>
                          <a:lnTo>
                            <a:pt x="715" y="243"/>
                          </a:lnTo>
                          <a:lnTo>
                            <a:pt x="721" y="260"/>
                          </a:lnTo>
                          <a:lnTo>
                            <a:pt x="725" y="277"/>
                          </a:lnTo>
                          <a:lnTo>
                            <a:pt x="729" y="295"/>
                          </a:lnTo>
                          <a:lnTo>
                            <a:pt x="732" y="313"/>
                          </a:lnTo>
                          <a:lnTo>
                            <a:pt x="735" y="332"/>
                          </a:lnTo>
                          <a:lnTo>
                            <a:pt x="737" y="350"/>
                          </a:lnTo>
                          <a:lnTo>
                            <a:pt x="737" y="369"/>
                          </a:lnTo>
                          <a:lnTo>
                            <a:pt x="737" y="369"/>
                          </a:lnTo>
                          <a:lnTo>
                            <a:pt x="737" y="386"/>
                          </a:lnTo>
                          <a:lnTo>
                            <a:pt x="736" y="403"/>
                          </a:lnTo>
                          <a:lnTo>
                            <a:pt x="734" y="419"/>
                          </a:lnTo>
                          <a:lnTo>
                            <a:pt x="731" y="437"/>
                          </a:lnTo>
                          <a:lnTo>
                            <a:pt x="731" y="437"/>
                          </a:lnTo>
                          <a:lnTo>
                            <a:pt x="724" y="463"/>
                          </a:lnTo>
                          <a:lnTo>
                            <a:pt x="716" y="490"/>
                          </a:lnTo>
                          <a:lnTo>
                            <a:pt x="707" y="515"/>
                          </a:lnTo>
                          <a:lnTo>
                            <a:pt x="695" y="539"/>
                          </a:lnTo>
                          <a:lnTo>
                            <a:pt x="695" y="539"/>
                          </a:lnTo>
                          <a:lnTo>
                            <a:pt x="694" y="541"/>
                          </a:lnTo>
                          <a:lnTo>
                            <a:pt x="694" y="541"/>
                          </a:lnTo>
                          <a:lnTo>
                            <a:pt x="682" y="563"/>
                          </a:lnTo>
                          <a:lnTo>
                            <a:pt x="668" y="583"/>
                          </a:lnTo>
                          <a:lnTo>
                            <a:pt x="653" y="603"/>
                          </a:lnTo>
                          <a:lnTo>
                            <a:pt x="637" y="621"/>
                          </a:lnTo>
                          <a:lnTo>
                            <a:pt x="637" y="621"/>
                          </a:lnTo>
                          <a:lnTo>
                            <a:pt x="615" y="643"/>
                          </a:lnTo>
                          <a:lnTo>
                            <a:pt x="591" y="663"/>
                          </a:lnTo>
                          <a:lnTo>
                            <a:pt x="566" y="680"/>
                          </a:lnTo>
                          <a:lnTo>
                            <a:pt x="539" y="695"/>
                          </a:lnTo>
                          <a:lnTo>
                            <a:pt x="512" y="708"/>
                          </a:lnTo>
                          <a:lnTo>
                            <a:pt x="483" y="720"/>
                          </a:lnTo>
                          <a:lnTo>
                            <a:pt x="453" y="728"/>
                          </a:lnTo>
                          <a:lnTo>
                            <a:pt x="423" y="734"/>
                          </a:lnTo>
                          <a:lnTo>
                            <a:pt x="423" y="734"/>
                          </a:lnTo>
                          <a:lnTo>
                            <a:pt x="395" y="736"/>
                          </a:lnTo>
                          <a:lnTo>
                            <a:pt x="369" y="737"/>
                          </a:lnTo>
                          <a:lnTo>
                            <a:pt x="369" y="737"/>
                          </a:lnTo>
                          <a:close/>
                          <a:moveTo>
                            <a:pt x="369" y="40"/>
                          </a:moveTo>
                          <a:lnTo>
                            <a:pt x="369" y="40"/>
                          </a:lnTo>
                          <a:lnTo>
                            <a:pt x="351" y="40"/>
                          </a:lnTo>
                          <a:lnTo>
                            <a:pt x="335" y="42"/>
                          </a:lnTo>
                          <a:lnTo>
                            <a:pt x="319" y="44"/>
                          </a:lnTo>
                          <a:lnTo>
                            <a:pt x="303" y="47"/>
                          </a:lnTo>
                          <a:lnTo>
                            <a:pt x="286" y="51"/>
                          </a:lnTo>
                          <a:lnTo>
                            <a:pt x="270" y="55"/>
                          </a:lnTo>
                          <a:lnTo>
                            <a:pt x="255" y="60"/>
                          </a:lnTo>
                          <a:lnTo>
                            <a:pt x="240" y="66"/>
                          </a:lnTo>
                          <a:lnTo>
                            <a:pt x="226" y="73"/>
                          </a:lnTo>
                          <a:lnTo>
                            <a:pt x="211" y="80"/>
                          </a:lnTo>
                          <a:lnTo>
                            <a:pt x="199" y="88"/>
                          </a:lnTo>
                          <a:lnTo>
                            <a:pt x="185" y="96"/>
                          </a:lnTo>
                          <a:lnTo>
                            <a:pt x="172" y="105"/>
                          </a:lnTo>
                          <a:lnTo>
                            <a:pt x="159" y="116"/>
                          </a:lnTo>
                          <a:lnTo>
                            <a:pt x="148" y="126"/>
                          </a:lnTo>
                          <a:lnTo>
                            <a:pt x="136" y="136"/>
                          </a:lnTo>
                          <a:lnTo>
                            <a:pt x="125" y="148"/>
                          </a:lnTo>
                          <a:lnTo>
                            <a:pt x="114" y="159"/>
                          </a:lnTo>
                          <a:lnTo>
                            <a:pt x="105" y="172"/>
                          </a:lnTo>
                          <a:lnTo>
                            <a:pt x="96" y="185"/>
                          </a:lnTo>
                          <a:lnTo>
                            <a:pt x="88" y="199"/>
                          </a:lnTo>
                          <a:lnTo>
                            <a:pt x="80" y="213"/>
                          </a:lnTo>
                          <a:lnTo>
                            <a:pt x="73" y="226"/>
                          </a:lnTo>
                          <a:lnTo>
                            <a:pt x="66" y="241"/>
                          </a:lnTo>
                          <a:lnTo>
                            <a:pt x="60" y="256"/>
                          </a:lnTo>
                          <a:lnTo>
                            <a:pt x="54" y="271"/>
                          </a:lnTo>
                          <a:lnTo>
                            <a:pt x="50" y="286"/>
                          </a:lnTo>
                          <a:lnTo>
                            <a:pt x="46" y="303"/>
                          </a:lnTo>
                          <a:lnTo>
                            <a:pt x="44" y="319"/>
                          </a:lnTo>
                          <a:lnTo>
                            <a:pt x="42" y="335"/>
                          </a:lnTo>
                          <a:lnTo>
                            <a:pt x="40" y="352"/>
                          </a:lnTo>
                          <a:lnTo>
                            <a:pt x="39" y="369"/>
                          </a:lnTo>
                          <a:lnTo>
                            <a:pt x="39" y="369"/>
                          </a:lnTo>
                          <a:lnTo>
                            <a:pt x="40" y="385"/>
                          </a:lnTo>
                          <a:lnTo>
                            <a:pt x="42" y="400"/>
                          </a:lnTo>
                          <a:lnTo>
                            <a:pt x="43" y="416"/>
                          </a:lnTo>
                          <a:lnTo>
                            <a:pt x="45" y="431"/>
                          </a:lnTo>
                          <a:lnTo>
                            <a:pt x="49" y="446"/>
                          </a:lnTo>
                          <a:lnTo>
                            <a:pt x="53" y="461"/>
                          </a:lnTo>
                          <a:lnTo>
                            <a:pt x="58" y="476"/>
                          </a:lnTo>
                          <a:lnTo>
                            <a:pt x="62" y="490"/>
                          </a:lnTo>
                          <a:lnTo>
                            <a:pt x="69" y="505"/>
                          </a:lnTo>
                          <a:lnTo>
                            <a:pt x="75" y="519"/>
                          </a:lnTo>
                          <a:lnTo>
                            <a:pt x="83" y="531"/>
                          </a:lnTo>
                          <a:lnTo>
                            <a:pt x="91" y="545"/>
                          </a:lnTo>
                          <a:lnTo>
                            <a:pt x="99" y="558"/>
                          </a:lnTo>
                          <a:lnTo>
                            <a:pt x="109" y="571"/>
                          </a:lnTo>
                          <a:lnTo>
                            <a:pt x="119" y="582"/>
                          </a:lnTo>
                          <a:lnTo>
                            <a:pt x="129" y="594"/>
                          </a:lnTo>
                          <a:lnTo>
                            <a:pt x="129" y="594"/>
                          </a:lnTo>
                          <a:lnTo>
                            <a:pt x="143" y="609"/>
                          </a:lnTo>
                          <a:lnTo>
                            <a:pt x="158" y="621"/>
                          </a:lnTo>
                          <a:lnTo>
                            <a:pt x="173" y="634"/>
                          </a:lnTo>
                          <a:lnTo>
                            <a:pt x="189" y="645"/>
                          </a:lnTo>
                          <a:lnTo>
                            <a:pt x="207" y="655"/>
                          </a:lnTo>
                          <a:lnTo>
                            <a:pt x="224" y="664"/>
                          </a:lnTo>
                          <a:lnTo>
                            <a:pt x="241" y="672"/>
                          </a:lnTo>
                          <a:lnTo>
                            <a:pt x="260" y="679"/>
                          </a:lnTo>
                          <a:lnTo>
                            <a:pt x="278" y="685"/>
                          </a:lnTo>
                          <a:lnTo>
                            <a:pt x="297" y="691"/>
                          </a:lnTo>
                          <a:lnTo>
                            <a:pt x="317" y="694"/>
                          </a:lnTo>
                          <a:lnTo>
                            <a:pt x="336" y="697"/>
                          </a:lnTo>
                          <a:lnTo>
                            <a:pt x="356" y="698"/>
                          </a:lnTo>
                          <a:lnTo>
                            <a:pt x="377" y="698"/>
                          </a:lnTo>
                          <a:lnTo>
                            <a:pt x="396" y="697"/>
                          </a:lnTo>
                          <a:lnTo>
                            <a:pt x="417" y="694"/>
                          </a:lnTo>
                          <a:lnTo>
                            <a:pt x="417" y="694"/>
                          </a:lnTo>
                          <a:lnTo>
                            <a:pt x="444" y="688"/>
                          </a:lnTo>
                          <a:lnTo>
                            <a:pt x="470" y="682"/>
                          </a:lnTo>
                          <a:lnTo>
                            <a:pt x="496" y="672"/>
                          </a:lnTo>
                          <a:lnTo>
                            <a:pt x="521" y="660"/>
                          </a:lnTo>
                          <a:lnTo>
                            <a:pt x="544" y="647"/>
                          </a:lnTo>
                          <a:lnTo>
                            <a:pt x="567" y="631"/>
                          </a:lnTo>
                          <a:lnTo>
                            <a:pt x="588" y="613"/>
                          </a:lnTo>
                          <a:lnTo>
                            <a:pt x="608" y="594"/>
                          </a:lnTo>
                          <a:lnTo>
                            <a:pt x="608" y="594"/>
                          </a:lnTo>
                          <a:lnTo>
                            <a:pt x="623" y="578"/>
                          </a:lnTo>
                          <a:lnTo>
                            <a:pt x="635" y="560"/>
                          </a:lnTo>
                          <a:lnTo>
                            <a:pt x="648" y="542"/>
                          </a:lnTo>
                          <a:lnTo>
                            <a:pt x="660" y="522"/>
                          </a:lnTo>
                          <a:lnTo>
                            <a:pt x="660" y="522"/>
                          </a:lnTo>
                          <a:lnTo>
                            <a:pt x="660" y="521"/>
                          </a:lnTo>
                          <a:lnTo>
                            <a:pt x="660" y="521"/>
                          </a:lnTo>
                          <a:lnTo>
                            <a:pt x="670" y="499"/>
                          </a:lnTo>
                          <a:lnTo>
                            <a:pt x="679" y="476"/>
                          </a:lnTo>
                          <a:lnTo>
                            <a:pt x="686" y="453"/>
                          </a:lnTo>
                          <a:lnTo>
                            <a:pt x="692" y="429"/>
                          </a:lnTo>
                          <a:lnTo>
                            <a:pt x="692" y="429"/>
                          </a:lnTo>
                          <a:lnTo>
                            <a:pt x="695" y="399"/>
                          </a:lnTo>
                          <a:lnTo>
                            <a:pt x="697" y="384"/>
                          </a:lnTo>
                          <a:lnTo>
                            <a:pt x="698" y="369"/>
                          </a:lnTo>
                          <a:lnTo>
                            <a:pt x="698" y="369"/>
                          </a:lnTo>
                          <a:lnTo>
                            <a:pt x="697" y="352"/>
                          </a:lnTo>
                          <a:lnTo>
                            <a:pt x="695" y="335"/>
                          </a:lnTo>
                          <a:lnTo>
                            <a:pt x="693" y="319"/>
                          </a:lnTo>
                          <a:lnTo>
                            <a:pt x="691" y="303"/>
                          </a:lnTo>
                          <a:lnTo>
                            <a:pt x="687" y="286"/>
                          </a:lnTo>
                          <a:lnTo>
                            <a:pt x="683" y="271"/>
                          </a:lnTo>
                          <a:lnTo>
                            <a:pt x="677" y="256"/>
                          </a:lnTo>
                          <a:lnTo>
                            <a:pt x="671" y="241"/>
                          </a:lnTo>
                          <a:lnTo>
                            <a:pt x="664" y="226"/>
                          </a:lnTo>
                          <a:lnTo>
                            <a:pt x="657" y="213"/>
                          </a:lnTo>
                          <a:lnTo>
                            <a:pt x="649" y="199"/>
                          </a:lnTo>
                          <a:lnTo>
                            <a:pt x="641" y="185"/>
                          </a:lnTo>
                          <a:lnTo>
                            <a:pt x="632" y="172"/>
                          </a:lnTo>
                          <a:lnTo>
                            <a:pt x="621" y="159"/>
                          </a:lnTo>
                          <a:lnTo>
                            <a:pt x="612" y="148"/>
                          </a:lnTo>
                          <a:lnTo>
                            <a:pt x="601" y="136"/>
                          </a:lnTo>
                          <a:lnTo>
                            <a:pt x="589" y="126"/>
                          </a:lnTo>
                          <a:lnTo>
                            <a:pt x="578" y="116"/>
                          </a:lnTo>
                          <a:lnTo>
                            <a:pt x="565" y="105"/>
                          </a:lnTo>
                          <a:lnTo>
                            <a:pt x="552" y="96"/>
                          </a:lnTo>
                          <a:lnTo>
                            <a:pt x="538" y="88"/>
                          </a:lnTo>
                          <a:lnTo>
                            <a:pt x="526" y="80"/>
                          </a:lnTo>
                          <a:lnTo>
                            <a:pt x="511" y="73"/>
                          </a:lnTo>
                          <a:lnTo>
                            <a:pt x="497" y="66"/>
                          </a:lnTo>
                          <a:lnTo>
                            <a:pt x="482" y="60"/>
                          </a:lnTo>
                          <a:lnTo>
                            <a:pt x="467" y="55"/>
                          </a:lnTo>
                          <a:lnTo>
                            <a:pt x="451" y="51"/>
                          </a:lnTo>
                          <a:lnTo>
                            <a:pt x="434" y="47"/>
                          </a:lnTo>
                          <a:lnTo>
                            <a:pt x="418" y="44"/>
                          </a:lnTo>
                          <a:lnTo>
                            <a:pt x="402" y="42"/>
                          </a:lnTo>
                          <a:lnTo>
                            <a:pt x="386" y="40"/>
                          </a:lnTo>
                          <a:lnTo>
                            <a:pt x="369" y="40"/>
                          </a:lnTo>
                          <a:lnTo>
                            <a:pt x="369" y="4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grpSp>
          <p:sp>
            <p:nvSpPr>
              <p:cNvPr id="775" name="Line 9">
                <a:extLst>
                  <a:ext uri="{FF2B5EF4-FFF2-40B4-BE49-F238E27FC236}">
                    <a16:creationId xmlns:a16="http://schemas.microsoft.com/office/drawing/2014/main" id="{C3124EA9-9CD4-4C89-9FD7-F94AEAEE7EA0}"/>
                  </a:ext>
                </a:extLst>
              </p:cNvPr>
              <p:cNvSpPr>
                <a:spLocks noChangeShapeType="1"/>
              </p:cNvSpPr>
              <p:nvPr/>
            </p:nvSpPr>
            <p:spPr bwMode="auto">
              <a:xfrm rot="16200000" flipH="1" flipV="1">
                <a:off x="8679179" y="2579196"/>
                <a:ext cx="0" cy="1319115"/>
              </a:xfrm>
              <a:prstGeom prst="line">
                <a:avLst/>
              </a:prstGeom>
              <a:noFill/>
              <a:ln w="6350">
                <a:solidFill>
                  <a:schemeClr val="accent1"/>
                </a:solidFill>
                <a:prstDash val="dash"/>
                <a:round/>
                <a:headEnd/>
                <a:tailEnd type="triangle" w="sm" len="sm"/>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grpSp>
      </p:grpSp>
      <p:grpSp>
        <p:nvGrpSpPr>
          <p:cNvPr id="992" name="Group 991">
            <a:extLst>
              <a:ext uri="{FF2B5EF4-FFF2-40B4-BE49-F238E27FC236}">
                <a16:creationId xmlns:a16="http://schemas.microsoft.com/office/drawing/2014/main" id="{BE330BC3-C997-42FC-864D-053583E3667D}"/>
              </a:ext>
            </a:extLst>
          </p:cNvPr>
          <p:cNvGrpSpPr/>
          <p:nvPr/>
        </p:nvGrpSpPr>
        <p:grpSpPr>
          <a:xfrm>
            <a:off x="6242685" y="4376325"/>
            <a:ext cx="295317" cy="229210"/>
            <a:chOff x="8197509" y="5069796"/>
            <a:chExt cx="1151083" cy="804612"/>
          </a:xfrm>
        </p:grpSpPr>
        <p:grpSp>
          <p:nvGrpSpPr>
            <p:cNvPr id="993" name="Group 992">
              <a:extLst>
                <a:ext uri="{FF2B5EF4-FFF2-40B4-BE49-F238E27FC236}">
                  <a16:creationId xmlns:a16="http://schemas.microsoft.com/office/drawing/2014/main" id="{2376AE24-8D34-4487-A890-3E662A835A44}"/>
                </a:ext>
              </a:extLst>
            </p:cNvPr>
            <p:cNvGrpSpPr/>
            <p:nvPr/>
          </p:nvGrpSpPr>
          <p:grpSpPr>
            <a:xfrm>
              <a:off x="8197509" y="5069796"/>
              <a:ext cx="1151083" cy="493685"/>
              <a:chOff x="5394235" y="3418654"/>
              <a:chExt cx="1151083" cy="493685"/>
            </a:xfrm>
          </p:grpSpPr>
          <p:sp>
            <p:nvSpPr>
              <p:cNvPr id="1055" name="Line 81">
                <a:extLst>
                  <a:ext uri="{FF2B5EF4-FFF2-40B4-BE49-F238E27FC236}">
                    <a16:creationId xmlns:a16="http://schemas.microsoft.com/office/drawing/2014/main" id="{C354201E-A18B-4347-9630-81A5E3AB9B07}"/>
                  </a:ext>
                </a:extLst>
              </p:cNvPr>
              <p:cNvSpPr>
                <a:spLocks noChangeShapeType="1"/>
              </p:cNvSpPr>
              <p:nvPr/>
            </p:nvSpPr>
            <p:spPr bwMode="auto">
              <a:xfrm>
                <a:off x="5394235" y="3505176"/>
                <a:ext cx="0" cy="0"/>
              </a:xfrm>
              <a:prstGeom prst="line">
                <a:avLst/>
              </a:prstGeom>
              <a:noFill/>
              <a:ln w="9525">
                <a:solidFill>
                  <a:schemeClr val="accent6"/>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56" name="Freeform 84">
                <a:extLst>
                  <a:ext uri="{FF2B5EF4-FFF2-40B4-BE49-F238E27FC236}">
                    <a16:creationId xmlns:a16="http://schemas.microsoft.com/office/drawing/2014/main" id="{FB9B6A0F-F68A-4645-ADB3-43E3FB2056B5}"/>
                  </a:ext>
                </a:extLst>
              </p:cNvPr>
              <p:cNvSpPr>
                <a:spLocks/>
              </p:cNvSpPr>
              <p:nvPr/>
            </p:nvSpPr>
            <p:spPr bwMode="auto">
              <a:xfrm>
                <a:off x="5395931" y="3418654"/>
                <a:ext cx="1149387" cy="493685"/>
              </a:xfrm>
              <a:custGeom>
                <a:avLst/>
                <a:gdLst>
                  <a:gd name="T0" fmla="*/ 1253 w 1355"/>
                  <a:gd name="T1" fmla="*/ 0 h 582"/>
                  <a:gd name="T2" fmla="*/ 1355 w 1355"/>
                  <a:gd name="T3" fmla="*/ 102 h 582"/>
                  <a:gd name="T4" fmla="*/ 1355 w 1355"/>
                  <a:gd name="T5" fmla="*/ 494 h 582"/>
                  <a:gd name="T6" fmla="*/ 1355 w 1355"/>
                  <a:gd name="T7" fmla="*/ 494 h 582"/>
                  <a:gd name="T8" fmla="*/ 1353 w 1355"/>
                  <a:gd name="T9" fmla="*/ 496 h 582"/>
                  <a:gd name="T10" fmla="*/ 1349 w 1355"/>
                  <a:gd name="T11" fmla="*/ 506 h 582"/>
                  <a:gd name="T12" fmla="*/ 1341 w 1355"/>
                  <a:gd name="T13" fmla="*/ 522 h 582"/>
                  <a:gd name="T14" fmla="*/ 1327 w 1355"/>
                  <a:gd name="T15" fmla="*/ 538 h 582"/>
                  <a:gd name="T16" fmla="*/ 1319 w 1355"/>
                  <a:gd name="T17" fmla="*/ 546 h 582"/>
                  <a:gd name="T18" fmla="*/ 1307 w 1355"/>
                  <a:gd name="T19" fmla="*/ 554 h 582"/>
                  <a:gd name="T20" fmla="*/ 1295 w 1355"/>
                  <a:gd name="T21" fmla="*/ 562 h 582"/>
                  <a:gd name="T22" fmla="*/ 1279 w 1355"/>
                  <a:gd name="T23" fmla="*/ 568 h 582"/>
                  <a:gd name="T24" fmla="*/ 1263 w 1355"/>
                  <a:gd name="T25" fmla="*/ 574 h 582"/>
                  <a:gd name="T26" fmla="*/ 1243 w 1355"/>
                  <a:gd name="T27" fmla="*/ 578 h 582"/>
                  <a:gd name="T28" fmla="*/ 1221 w 1355"/>
                  <a:gd name="T29" fmla="*/ 580 h 582"/>
                  <a:gd name="T30" fmla="*/ 1195 w 1355"/>
                  <a:gd name="T31" fmla="*/ 582 h 582"/>
                  <a:gd name="T32" fmla="*/ 160 w 1355"/>
                  <a:gd name="T33" fmla="*/ 582 h 582"/>
                  <a:gd name="T34" fmla="*/ 160 w 1355"/>
                  <a:gd name="T35" fmla="*/ 582 h 582"/>
                  <a:gd name="T36" fmla="*/ 134 w 1355"/>
                  <a:gd name="T37" fmla="*/ 580 h 582"/>
                  <a:gd name="T38" fmla="*/ 112 w 1355"/>
                  <a:gd name="T39" fmla="*/ 578 h 582"/>
                  <a:gd name="T40" fmla="*/ 92 w 1355"/>
                  <a:gd name="T41" fmla="*/ 574 h 582"/>
                  <a:gd name="T42" fmla="*/ 76 w 1355"/>
                  <a:gd name="T43" fmla="*/ 568 h 582"/>
                  <a:gd name="T44" fmla="*/ 60 w 1355"/>
                  <a:gd name="T45" fmla="*/ 562 h 582"/>
                  <a:gd name="T46" fmla="*/ 48 w 1355"/>
                  <a:gd name="T47" fmla="*/ 554 h 582"/>
                  <a:gd name="T48" fmla="*/ 36 w 1355"/>
                  <a:gd name="T49" fmla="*/ 546 h 582"/>
                  <a:gd name="T50" fmla="*/ 28 w 1355"/>
                  <a:gd name="T51" fmla="*/ 538 h 582"/>
                  <a:gd name="T52" fmla="*/ 14 w 1355"/>
                  <a:gd name="T53" fmla="*/ 522 h 582"/>
                  <a:gd name="T54" fmla="*/ 6 w 1355"/>
                  <a:gd name="T55" fmla="*/ 506 h 582"/>
                  <a:gd name="T56" fmla="*/ 2 w 1355"/>
                  <a:gd name="T57" fmla="*/ 496 h 582"/>
                  <a:gd name="T58" fmla="*/ 0 w 1355"/>
                  <a:gd name="T59" fmla="*/ 494 h 582"/>
                  <a:gd name="T60" fmla="*/ 0 w 1355"/>
                  <a:gd name="T61" fmla="*/ 102 h 582"/>
                  <a:gd name="T62" fmla="*/ 102 w 1355"/>
                  <a:gd name="T63" fmla="*/ 0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55" h="582">
                    <a:moveTo>
                      <a:pt x="1253" y="0"/>
                    </a:moveTo>
                    <a:lnTo>
                      <a:pt x="1355" y="102"/>
                    </a:lnTo>
                    <a:lnTo>
                      <a:pt x="1355" y="494"/>
                    </a:lnTo>
                    <a:lnTo>
                      <a:pt x="1355" y="494"/>
                    </a:lnTo>
                    <a:lnTo>
                      <a:pt x="1353" y="496"/>
                    </a:lnTo>
                    <a:lnTo>
                      <a:pt x="1349" y="506"/>
                    </a:lnTo>
                    <a:lnTo>
                      <a:pt x="1341" y="522"/>
                    </a:lnTo>
                    <a:lnTo>
                      <a:pt x="1327" y="538"/>
                    </a:lnTo>
                    <a:lnTo>
                      <a:pt x="1319" y="546"/>
                    </a:lnTo>
                    <a:lnTo>
                      <a:pt x="1307" y="554"/>
                    </a:lnTo>
                    <a:lnTo>
                      <a:pt x="1295" y="562"/>
                    </a:lnTo>
                    <a:lnTo>
                      <a:pt x="1279" y="568"/>
                    </a:lnTo>
                    <a:lnTo>
                      <a:pt x="1263" y="574"/>
                    </a:lnTo>
                    <a:lnTo>
                      <a:pt x="1243" y="578"/>
                    </a:lnTo>
                    <a:lnTo>
                      <a:pt x="1221" y="580"/>
                    </a:lnTo>
                    <a:lnTo>
                      <a:pt x="1195" y="582"/>
                    </a:lnTo>
                    <a:lnTo>
                      <a:pt x="160" y="582"/>
                    </a:lnTo>
                    <a:lnTo>
                      <a:pt x="160" y="582"/>
                    </a:lnTo>
                    <a:lnTo>
                      <a:pt x="134" y="580"/>
                    </a:lnTo>
                    <a:lnTo>
                      <a:pt x="112" y="578"/>
                    </a:lnTo>
                    <a:lnTo>
                      <a:pt x="92" y="574"/>
                    </a:lnTo>
                    <a:lnTo>
                      <a:pt x="76" y="568"/>
                    </a:lnTo>
                    <a:lnTo>
                      <a:pt x="60" y="562"/>
                    </a:lnTo>
                    <a:lnTo>
                      <a:pt x="48" y="554"/>
                    </a:lnTo>
                    <a:lnTo>
                      <a:pt x="36" y="546"/>
                    </a:lnTo>
                    <a:lnTo>
                      <a:pt x="28" y="538"/>
                    </a:lnTo>
                    <a:lnTo>
                      <a:pt x="14" y="522"/>
                    </a:lnTo>
                    <a:lnTo>
                      <a:pt x="6" y="506"/>
                    </a:lnTo>
                    <a:lnTo>
                      <a:pt x="2" y="496"/>
                    </a:lnTo>
                    <a:lnTo>
                      <a:pt x="0" y="494"/>
                    </a:lnTo>
                    <a:lnTo>
                      <a:pt x="0" y="102"/>
                    </a:lnTo>
                    <a:lnTo>
                      <a:pt x="102" y="0"/>
                    </a:lnTo>
                  </a:path>
                </a:pathLst>
              </a:custGeom>
              <a:noFill/>
              <a:ln w="9525">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57" name="Line 85">
                <a:extLst>
                  <a:ext uri="{FF2B5EF4-FFF2-40B4-BE49-F238E27FC236}">
                    <a16:creationId xmlns:a16="http://schemas.microsoft.com/office/drawing/2014/main" id="{608E3D4A-54F9-4A32-9A91-22F4B6825D44}"/>
                  </a:ext>
                </a:extLst>
              </p:cNvPr>
              <p:cNvSpPr>
                <a:spLocks noChangeShapeType="1"/>
              </p:cNvSpPr>
              <p:nvPr/>
            </p:nvSpPr>
            <p:spPr bwMode="auto">
              <a:xfrm>
                <a:off x="5451916" y="3837692"/>
                <a:ext cx="1037417" cy="0"/>
              </a:xfrm>
              <a:prstGeom prst="line">
                <a:avLst/>
              </a:prstGeom>
              <a:noFill/>
              <a:ln w="9525">
                <a:solidFill>
                  <a:schemeClr val="accent6"/>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58" name="Line 88">
                <a:extLst>
                  <a:ext uri="{FF2B5EF4-FFF2-40B4-BE49-F238E27FC236}">
                    <a16:creationId xmlns:a16="http://schemas.microsoft.com/office/drawing/2014/main" id="{6F2CEBF1-C5A3-40AD-8FC8-2A698DA9B98D}"/>
                  </a:ext>
                </a:extLst>
              </p:cNvPr>
              <p:cNvSpPr>
                <a:spLocks noChangeShapeType="1"/>
              </p:cNvSpPr>
              <p:nvPr/>
            </p:nvSpPr>
            <p:spPr bwMode="auto">
              <a:xfrm>
                <a:off x="5721661" y="3567098"/>
                <a:ext cx="76343" cy="0"/>
              </a:xfrm>
              <a:prstGeom prst="line">
                <a:avLst/>
              </a:prstGeom>
              <a:noFill/>
              <a:ln w="9525">
                <a:solidFill>
                  <a:schemeClr val="accent6"/>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59" name="Line 89">
                <a:extLst>
                  <a:ext uri="{FF2B5EF4-FFF2-40B4-BE49-F238E27FC236}">
                    <a16:creationId xmlns:a16="http://schemas.microsoft.com/office/drawing/2014/main" id="{E8322EC3-B11B-48A7-9119-F6C19AEC6874}"/>
                  </a:ext>
                </a:extLst>
              </p:cNvPr>
              <p:cNvSpPr>
                <a:spLocks noChangeShapeType="1"/>
              </p:cNvSpPr>
              <p:nvPr/>
            </p:nvSpPr>
            <p:spPr bwMode="auto">
              <a:xfrm>
                <a:off x="5843810" y="3567098"/>
                <a:ext cx="76343" cy="0"/>
              </a:xfrm>
              <a:prstGeom prst="line">
                <a:avLst/>
              </a:prstGeom>
              <a:noFill/>
              <a:ln w="9525">
                <a:solidFill>
                  <a:schemeClr val="accent6"/>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60" name="Line 90">
                <a:extLst>
                  <a:ext uri="{FF2B5EF4-FFF2-40B4-BE49-F238E27FC236}">
                    <a16:creationId xmlns:a16="http://schemas.microsoft.com/office/drawing/2014/main" id="{F49BC3A4-7B44-4551-96BA-6051DD322C20}"/>
                  </a:ext>
                </a:extLst>
              </p:cNvPr>
              <p:cNvSpPr>
                <a:spLocks noChangeShapeType="1"/>
              </p:cNvSpPr>
              <p:nvPr/>
            </p:nvSpPr>
            <p:spPr bwMode="auto">
              <a:xfrm>
                <a:off x="5964263" y="3567098"/>
                <a:ext cx="39868" cy="0"/>
              </a:xfrm>
              <a:prstGeom prst="line">
                <a:avLst/>
              </a:prstGeom>
              <a:noFill/>
              <a:ln w="9525">
                <a:solidFill>
                  <a:schemeClr val="accent6"/>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61" name="Line 91">
                <a:extLst>
                  <a:ext uri="{FF2B5EF4-FFF2-40B4-BE49-F238E27FC236}">
                    <a16:creationId xmlns:a16="http://schemas.microsoft.com/office/drawing/2014/main" id="{CE33B59D-FD04-4948-A83E-67118AD8D43B}"/>
                  </a:ext>
                </a:extLst>
              </p:cNvPr>
              <p:cNvSpPr>
                <a:spLocks noChangeShapeType="1"/>
              </p:cNvSpPr>
              <p:nvPr/>
            </p:nvSpPr>
            <p:spPr bwMode="auto">
              <a:xfrm>
                <a:off x="5721661" y="3670586"/>
                <a:ext cx="76343" cy="0"/>
              </a:xfrm>
              <a:prstGeom prst="line">
                <a:avLst/>
              </a:prstGeom>
              <a:noFill/>
              <a:ln w="9525">
                <a:solidFill>
                  <a:schemeClr val="accent6"/>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62" name="Line 92">
                <a:extLst>
                  <a:ext uri="{FF2B5EF4-FFF2-40B4-BE49-F238E27FC236}">
                    <a16:creationId xmlns:a16="http://schemas.microsoft.com/office/drawing/2014/main" id="{5B1AB68E-EEAF-40CC-B5F6-16E5B2990A78}"/>
                  </a:ext>
                </a:extLst>
              </p:cNvPr>
              <p:cNvSpPr>
                <a:spLocks noChangeShapeType="1"/>
              </p:cNvSpPr>
              <p:nvPr/>
            </p:nvSpPr>
            <p:spPr bwMode="auto">
              <a:xfrm>
                <a:off x="5843810" y="3670586"/>
                <a:ext cx="76343" cy="0"/>
              </a:xfrm>
              <a:prstGeom prst="line">
                <a:avLst/>
              </a:prstGeom>
              <a:noFill/>
              <a:ln w="9525">
                <a:solidFill>
                  <a:schemeClr val="accent6"/>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63" name="Line 93">
                <a:extLst>
                  <a:ext uri="{FF2B5EF4-FFF2-40B4-BE49-F238E27FC236}">
                    <a16:creationId xmlns:a16="http://schemas.microsoft.com/office/drawing/2014/main" id="{384139B8-D989-4D56-B78E-BEF1502FDCD6}"/>
                  </a:ext>
                </a:extLst>
              </p:cNvPr>
              <p:cNvSpPr>
                <a:spLocks noChangeShapeType="1"/>
              </p:cNvSpPr>
              <p:nvPr/>
            </p:nvSpPr>
            <p:spPr bwMode="auto">
              <a:xfrm>
                <a:off x="5964263" y="3670586"/>
                <a:ext cx="39868" cy="0"/>
              </a:xfrm>
              <a:prstGeom prst="line">
                <a:avLst/>
              </a:prstGeom>
              <a:noFill/>
              <a:ln w="9525">
                <a:solidFill>
                  <a:schemeClr val="accent6"/>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64" name="Line 94">
                <a:extLst>
                  <a:ext uri="{FF2B5EF4-FFF2-40B4-BE49-F238E27FC236}">
                    <a16:creationId xmlns:a16="http://schemas.microsoft.com/office/drawing/2014/main" id="{3075E5E1-8CB7-439B-8E6C-76B1DC4C103D}"/>
                  </a:ext>
                </a:extLst>
              </p:cNvPr>
              <p:cNvSpPr>
                <a:spLocks noChangeShapeType="1"/>
              </p:cNvSpPr>
              <p:nvPr/>
            </p:nvSpPr>
            <p:spPr bwMode="auto">
              <a:xfrm>
                <a:off x="5721661" y="3775769"/>
                <a:ext cx="76343" cy="0"/>
              </a:xfrm>
              <a:prstGeom prst="line">
                <a:avLst/>
              </a:prstGeom>
              <a:noFill/>
              <a:ln w="9525">
                <a:solidFill>
                  <a:schemeClr val="accent6"/>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65" name="Line 95">
                <a:extLst>
                  <a:ext uri="{FF2B5EF4-FFF2-40B4-BE49-F238E27FC236}">
                    <a16:creationId xmlns:a16="http://schemas.microsoft.com/office/drawing/2014/main" id="{660B7A34-AD86-49CC-A855-9B9BB1DA86F2}"/>
                  </a:ext>
                </a:extLst>
              </p:cNvPr>
              <p:cNvSpPr>
                <a:spLocks noChangeShapeType="1"/>
              </p:cNvSpPr>
              <p:nvPr/>
            </p:nvSpPr>
            <p:spPr bwMode="auto">
              <a:xfrm>
                <a:off x="5843810" y="3775769"/>
                <a:ext cx="76343" cy="0"/>
              </a:xfrm>
              <a:prstGeom prst="line">
                <a:avLst/>
              </a:prstGeom>
              <a:noFill/>
              <a:ln w="9525">
                <a:solidFill>
                  <a:schemeClr val="accent6"/>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66" name="Line 96">
                <a:extLst>
                  <a:ext uri="{FF2B5EF4-FFF2-40B4-BE49-F238E27FC236}">
                    <a16:creationId xmlns:a16="http://schemas.microsoft.com/office/drawing/2014/main" id="{51959FBC-62FA-4148-B719-ECE2C1653E0C}"/>
                  </a:ext>
                </a:extLst>
              </p:cNvPr>
              <p:cNvSpPr>
                <a:spLocks noChangeShapeType="1"/>
              </p:cNvSpPr>
              <p:nvPr/>
            </p:nvSpPr>
            <p:spPr bwMode="auto">
              <a:xfrm>
                <a:off x="5964263" y="3775769"/>
                <a:ext cx="39868" cy="0"/>
              </a:xfrm>
              <a:prstGeom prst="line">
                <a:avLst/>
              </a:prstGeom>
              <a:noFill/>
              <a:ln w="9525">
                <a:solidFill>
                  <a:schemeClr val="accent6"/>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67" name="Rectangle 97">
                <a:extLst>
                  <a:ext uri="{FF2B5EF4-FFF2-40B4-BE49-F238E27FC236}">
                    <a16:creationId xmlns:a16="http://schemas.microsoft.com/office/drawing/2014/main" id="{B3EA9AAC-7B17-49EE-BEBE-0220CDE769B5}"/>
                  </a:ext>
                </a:extLst>
              </p:cNvPr>
              <p:cNvSpPr>
                <a:spLocks noChangeArrowheads="1"/>
              </p:cNvSpPr>
              <p:nvPr/>
            </p:nvSpPr>
            <p:spPr bwMode="auto">
              <a:xfrm>
                <a:off x="6124583" y="3567098"/>
                <a:ext cx="364750" cy="208670"/>
              </a:xfrm>
              <a:prstGeom prst="rect">
                <a:avLst/>
              </a:prstGeom>
              <a:noFill/>
              <a:ln w="9525">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68" name="Line 98">
                <a:extLst>
                  <a:ext uri="{FF2B5EF4-FFF2-40B4-BE49-F238E27FC236}">
                    <a16:creationId xmlns:a16="http://schemas.microsoft.com/office/drawing/2014/main" id="{223B66A5-A588-4165-ABF4-496F8EF6BBB6}"/>
                  </a:ext>
                </a:extLst>
              </p:cNvPr>
              <p:cNvSpPr>
                <a:spLocks noChangeShapeType="1"/>
              </p:cNvSpPr>
              <p:nvPr/>
            </p:nvSpPr>
            <p:spPr bwMode="auto">
              <a:xfrm>
                <a:off x="6197533" y="3670586"/>
                <a:ext cx="218850" cy="0"/>
              </a:xfrm>
              <a:prstGeom prst="line">
                <a:avLst/>
              </a:prstGeom>
              <a:noFill/>
              <a:ln w="9525">
                <a:solidFill>
                  <a:schemeClr val="accent6"/>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69" name="Line 99">
                <a:extLst>
                  <a:ext uri="{FF2B5EF4-FFF2-40B4-BE49-F238E27FC236}">
                    <a16:creationId xmlns:a16="http://schemas.microsoft.com/office/drawing/2014/main" id="{8BEF7A3B-890A-49E6-A93F-440AB7AB1A88}"/>
                  </a:ext>
                </a:extLst>
              </p:cNvPr>
              <p:cNvSpPr>
                <a:spLocks noChangeShapeType="1"/>
              </p:cNvSpPr>
              <p:nvPr/>
            </p:nvSpPr>
            <p:spPr bwMode="auto">
              <a:xfrm>
                <a:off x="5451916" y="3505176"/>
                <a:ext cx="1037417" cy="0"/>
              </a:xfrm>
              <a:prstGeom prst="line">
                <a:avLst/>
              </a:prstGeom>
              <a:noFill/>
              <a:ln w="9525">
                <a:solidFill>
                  <a:schemeClr val="accent6"/>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70" name="Line 100">
                <a:extLst>
                  <a:ext uri="{FF2B5EF4-FFF2-40B4-BE49-F238E27FC236}">
                    <a16:creationId xmlns:a16="http://schemas.microsoft.com/office/drawing/2014/main" id="{9301BFBB-83F3-4B1C-BC60-8A9C19CC706B}"/>
                  </a:ext>
                </a:extLst>
              </p:cNvPr>
              <p:cNvSpPr>
                <a:spLocks noChangeShapeType="1"/>
              </p:cNvSpPr>
              <p:nvPr/>
            </p:nvSpPr>
            <p:spPr bwMode="auto">
              <a:xfrm>
                <a:off x="5484150" y="3420350"/>
                <a:ext cx="972950" cy="0"/>
              </a:xfrm>
              <a:prstGeom prst="line">
                <a:avLst/>
              </a:prstGeom>
              <a:noFill/>
              <a:ln w="9525">
                <a:solidFill>
                  <a:schemeClr val="accent6"/>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292A2E"/>
                  </a:solidFill>
                  <a:effectLst/>
                  <a:uLnTx/>
                  <a:uFillTx/>
                  <a:latin typeface="Open Sans"/>
                  <a:ea typeface="+mn-ea"/>
                  <a:cs typeface="+mn-cs"/>
                </a:endParaRPr>
              </a:p>
            </p:txBody>
          </p:sp>
        </p:grpSp>
        <p:sp>
          <p:nvSpPr>
            <p:cNvPr id="1054" name="Rectangle 1053">
              <a:extLst>
                <a:ext uri="{FF2B5EF4-FFF2-40B4-BE49-F238E27FC236}">
                  <a16:creationId xmlns:a16="http://schemas.microsoft.com/office/drawing/2014/main" id="{D0C36811-2794-471B-B1B4-58BD3B495CBF}"/>
                </a:ext>
              </a:extLst>
            </p:cNvPr>
            <p:cNvSpPr/>
            <p:nvPr/>
          </p:nvSpPr>
          <p:spPr>
            <a:xfrm>
              <a:off x="8564653" y="5658963"/>
              <a:ext cx="494045" cy="21544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4546A"/>
                  </a:solidFill>
                  <a:effectLst/>
                  <a:uLnTx/>
                  <a:uFillTx/>
                  <a:latin typeface="Open Sans"/>
                  <a:ea typeface="+mn-ea"/>
                  <a:cs typeface="+mn-cs"/>
                </a:rPr>
                <a:t>Bridge</a:t>
              </a:r>
              <a:endParaRPr kumimoji="0" lang="he-IL" sz="800" b="0" i="0" u="none" strike="noStrike" kern="1200" cap="none" spc="0" normalizeH="0" baseline="0" noProof="0" dirty="0">
                <a:ln>
                  <a:noFill/>
                </a:ln>
                <a:solidFill>
                  <a:srgbClr val="44546A"/>
                </a:solidFill>
                <a:effectLst/>
                <a:uLnTx/>
                <a:uFillTx/>
                <a:latin typeface="Open Sans"/>
                <a:ea typeface="+mn-ea"/>
                <a:cs typeface="+mn-cs"/>
              </a:endParaRPr>
            </a:p>
          </p:txBody>
        </p:sp>
      </p:grpSp>
      <p:grpSp>
        <p:nvGrpSpPr>
          <p:cNvPr id="2" name="Group 1">
            <a:extLst>
              <a:ext uri="{FF2B5EF4-FFF2-40B4-BE49-F238E27FC236}">
                <a16:creationId xmlns:a16="http://schemas.microsoft.com/office/drawing/2014/main" id="{34DBFDFA-CA76-461B-9042-2435200E8032}"/>
              </a:ext>
            </a:extLst>
          </p:cNvPr>
          <p:cNvGrpSpPr/>
          <p:nvPr/>
        </p:nvGrpSpPr>
        <p:grpSpPr>
          <a:xfrm>
            <a:off x="3369181" y="5530979"/>
            <a:ext cx="6102596" cy="1256315"/>
            <a:chOff x="2340251" y="4590570"/>
            <a:chExt cx="7982021" cy="1961929"/>
          </a:xfrm>
        </p:grpSpPr>
        <p:grpSp>
          <p:nvGrpSpPr>
            <p:cNvPr id="677" name="Group 676">
              <a:extLst>
                <a:ext uri="{FF2B5EF4-FFF2-40B4-BE49-F238E27FC236}">
                  <a16:creationId xmlns:a16="http://schemas.microsoft.com/office/drawing/2014/main" id="{831F6A71-D83B-40D4-953A-2AF2A0BC2107}"/>
                </a:ext>
              </a:extLst>
            </p:cNvPr>
            <p:cNvGrpSpPr/>
            <p:nvPr/>
          </p:nvGrpSpPr>
          <p:grpSpPr>
            <a:xfrm>
              <a:off x="2340251" y="5419929"/>
              <a:ext cx="477993" cy="634107"/>
              <a:chOff x="11067250" y="4429006"/>
              <a:chExt cx="477993" cy="634107"/>
            </a:xfrm>
          </p:grpSpPr>
          <p:sp>
            <p:nvSpPr>
              <p:cNvPr id="678" name="Freeform: Shape 677">
                <a:extLst>
                  <a:ext uri="{FF2B5EF4-FFF2-40B4-BE49-F238E27FC236}">
                    <a16:creationId xmlns:a16="http://schemas.microsoft.com/office/drawing/2014/main" id="{7A27CE55-E56F-4871-ABF0-36E9A5479AEA}"/>
                  </a:ext>
                </a:extLst>
              </p:cNvPr>
              <p:cNvSpPr/>
              <p:nvPr/>
            </p:nvSpPr>
            <p:spPr>
              <a:xfrm>
                <a:off x="11070481" y="4455326"/>
                <a:ext cx="350022" cy="558951"/>
              </a:xfrm>
              <a:custGeom>
                <a:avLst/>
                <a:gdLst>
                  <a:gd name="connsiteX0" fmla="*/ 119387 w 350022"/>
                  <a:gd name="connsiteY0" fmla="*/ 48840 h 558951"/>
                  <a:gd name="connsiteX1" fmla="*/ 116674 w 350022"/>
                  <a:gd name="connsiteY1" fmla="*/ 132954 h 558951"/>
                  <a:gd name="connsiteX2" fmla="*/ 143807 w 350022"/>
                  <a:gd name="connsiteY2" fmla="*/ 157374 h 558951"/>
                  <a:gd name="connsiteX3" fmla="*/ 165514 w 350022"/>
                  <a:gd name="connsiteY3" fmla="*/ 236062 h 558951"/>
                  <a:gd name="connsiteX4" fmla="*/ 168228 w 350022"/>
                  <a:gd name="connsiteY4" fmla="*/ 260482 h 558951"/>
                  <a:gd name="connsiteX5" fmla="*/ 173654 w 350022"/>
                  <a:gd name="connsiteY5" fmla="*/ 282189 h 558951"/>
                  <a:gd name="connsiteX6" fmla="*/ 43413 w 350022"/>
                  <a:gd name="connsiteY6" fmla="*/ 314749 h 558951"/>
                  <a:gd name="connsiteX7" fmla="*/ 0 w 350022"/>
                  <a:gd name="connsiteY7" fmla="*/ 504683 h 558951"/>
                  <a:gd name="connsiteX8" fmla="*/ 89540 w 350022"/>
                  <a:gd name="connsiteY8" fmla="*/ 558951 h 558951"/>
                  <a:gd name="connsiteX9" fmla="*/ 350022 w 350022"/>
                  <a:gd name="connsiteY9" fmla="*/ 539957 h 558951"/>
                  <a:gd name="connsiteX10" fmla="*/ 301182 w 350022"/>
                  <a:gd name="connsiteY10" fmla="*/ 276762 h 558951"/>
                  <a:gd name="connsiteX11" fmla="*/ 309322 w 350022"/>
                  <a:gd name="connsiteY11" fmla="*/ 37987 h 558951"/>
                  <a:gd name="connsiteX12" fmla="*/ 274048 w 350022"/>
                  <a:gd name="connsiteY12" fmla="*/ 0 h 558951"/>
                  <a:gd name="connsiteX13" fmla="*/ 179081 w 350022"/>
                  <a:gd name="connsiteY13" fmla="*/ 10853 h 558951"/>
                  <a:gd name="connsiteX14" fmla="*/ 119387 w 350022"/>
                  <a:gd name="connsiteY14" fmla="*/ 48840 h 55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0022" h="558951">
                    <a:moveTo>
                      <a:pt x="119387" y="48840"/>
                    </a:moveTo>
                    <a:cubicBezTo>
                      <a:pt x="118483" y="76878"/>
                      <a:pt x="117578" y="104916"/>
                      <a:pt x="116674" y="132954"/>
                    </a:cubicBezTo>
                    <a:lnTo>
                      <a:pt x="143807" y="157374"/>
                    </a:lnTo>
                    <a:lnTo>
                      <a:pt x="165514" y="236062"/>
                    </a:lnTo>
                    <a:lnTo>
                      <a:pt x="168228" y="260482"/>
                    </a:lnTo>
                    <a:lnTo>
                      <a:pt x="173654" y="282189"/>
                    </a:lnTo>
                    <a:lnTo>
                      <a:pt x="43413" y="314749"/>
                    </a:lnTo>
                    <a:lnTo>
                      <a:pt x="0" y="504683"/>
                    </a:lnTo>
                    <a:lnTo>
                      <a:pt x="89540" y="558951"/>
                    </a:lnTo>
                    <a:lnTo>
                      <a:pt x="350022" y="539957"/>
                    </a:lnTo>
                    <a:lnTo>
                      <a:pt x="301182" y="276762"/>
                    </a:lnTo>
                    <a:lnTo>
                      <a:pt x="309322" y="37987"/>
                    </a:lnTo>
                    <a:lnTo>
                      <a:pt x="274048" y="0"/>
                    </a:lnTo>
                    <a:lnTo>
                      <a:pt x="179081" y="10853"/>
                    </a:lnTo>
                    <a:lnTo>
                      <a:pt x="119387" y="4884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7" name="Group 696">
                <a:extLst>
                  <a:ext uri="{FF2B5EF4-FFF2-40B4-BE49-F238E27FC236}">
                    <a16:creationId xmlns:a16="http://schemas.microsoft.com/office/drawing/2014/main" id="{9D77F11A-6EF3-4E2F-8D36-F932BB43B11F}"/>
                  </a:ext>
                </a:extLst>
              </p:cNvPr>
              <p:cNvGrpSpPr/>
              <p:nvPr/>
            </p:nvGrpSpPr>
            <p:grpSpPr>
              <a:xfrm>
                <a:off x="11067250" y="4429006"/>
                <a:ext cx="477993" cy="634107"/>
                <a:chOff x="11067250" y="4429006"/>
                <a:chExt cx="477993" cy="634107"/>
              </a:xfrm>
            </p:grpSpPr>
            <p:grpSp>
              <p:nvGrpSpPr>
                <p:cNvPr id="706" name="Group 705">
                  <a:extLst>
                    <a:ext uri="{FF2B5EF4-FFF2-40B4-BE49-F238E27FC236}">
                      <a16:creationId xmlns:a16="http://schemas.microsoft.com/office/drawing/2014/main" id="{4632FB75-C7BF-424D-ACFD-8FFE2B3C6243}"/>
                    </a:ext>
                  </a:extLst>
                </p:cNvPr>
                <p:cNvGrpSpPr/>
                <p:nvPr/>
              </p:nvGrpSpPr>
              <p:grpSpPr>
                <a:xfrm>
                  <a:off x="11067250" y="4429006"/>
                  <a:ext cx="477993" cy="585816"/>
                  <a:chOff x="1893889" y="4678363"/>
                  <a:chExt cx="692150" cy="990601"/>
                </a:xfrm>
                <a:solidFill>
                  <a:schemeClr val="tx2"/>
                </a:solidFill>
              </p:grpSpPr>
              <p:sp>
                <p:nvSpPr>
                  <p:cNvPr id="815" name="Freeform 5">
                    <a:extLst>
                      <a:ext uri="{FF2B5EF4-FFF2-40B4-BE49-F238E27FC236}">
                        <a16:creationId xmlns:a16="http://schemas.microsoft.com/office/drawing/2014/main" id="{EE43AD41-45A2-413A-A828-A23BF91419F3}"/>
                      </a:ext>
                    </a:extLst>
                  </p:cNvPr>
                  <p:cNvSpPr>
                    <a:spLocks/>
                  </p:cNvSpPr>
                  <p:nvPr/>
                </p:nvSpPr>
                <p:spPr bwMode="auto">
                  <a:xfrm>
                    <a:off x="2062163" y="4716463"/>
                    <a:ext cx="355600" cy="261938"/>
                  </a:xfrm>
                  <a:custGeom>
                    <a:avLst/>
                    <a:gdLst>
                      <a:gd name="T0" fmla="*/ 12 w 224"/>
                      <a:gd name="T1" fmla="*/ 133 h 165"/>
                      <a:gd name="T2" fmla="*/ 12 w 224"/>
                      <a:gd name="T3" fmla="*/ 63 h 165"/>
                      <a:gd name="T4" fmla="*/ 16 w 224"/>
                      <a:gd name="T5" fmla="*/ 51 h 165"/>
                      <a:gd name="T6" fmla="*/ 24 w 224"/>
                      <a:gd name="T7" fmla="*/ 44 h 165"/>
                      <a:gd name="T8" fmla="*/ 36 w 224"/>
                      <a:gd name="T9" fmla="*/ 40 h 165"/>
                      <a:gd name="T10" fmla="*/ 44 w 224"/>
                      <a:gd name="T11" fmla="*/ 38 h 165"/>
                      <a:gd name="T12" fmla="*/ 46 w 224"/>
                      <a:gd name="T13" fmla="*/ 36 h 165"/>
                      <a:gd name="T14" fmla="*/ 48 w 224"/>
                      <a:gd name="T15" fmla="*/ 24 h 165"/>
                      <a:gd name="T16" fmla="*/ 58 w 224"/>
                      <a:gd name="T17" fmla="*/ 14 h 165"/>
                      <a:gd name="T18" fmla="*/ 158 w 224"/>
                      <a:gd name="T19" fmla="*/ 12 h 165"/>
                      <a:gd name="T20" fmla="*/ 180 w 224"/>
                      <a:gd name="T21" fmla="*/ 18 h 165"/>
                      <a:gd name="T22" fmla="*/ 196 w 224"/>
                      <a:gd name="T23" fmla="*/ 30 h 165"/>
                      <a:gd name="T24" fmla="*/ 206 w 224"/>
                      <a:gd name="T25" fmla="*/ 47 h 165"/>
                      <a:gd name="T26" fmla="*/ 212 w 224"/>
                      <a:gd name="T27" fmla="*/ 69 h 165"/>
                      <a:gd name="T28" fmla="*/ 210 w 224"/>
                      <a:gd name="T29" fmla="*/ 137 h 165"/>
                      <a:gd name="T30" fmla="*/ 198 w 224"/>
                      <a:gd name="T31" fmla="*/ 165 h 165"/>
                      <a:gd name="T32" fmla="*/ 210 w 224"/>
                      <a:gd name="T33" fmla="*/ 159 h 165"/>
                      <a:gd name="T34" fmla="*/ 222 w 224"/>
                      <a:gd name="T35" fmla="*/ 143 h 165"/>
                      <a:gd name="T36" fmla="*/ 224 w 224"/>
                      <a:gd name="T37" fmla="*/ 69 h 165"/>
                      <a:gd name="T38" fmla="*/ 218 w 224"/>
                      <a:gd name="T39" fmla="*/ 44 h 165"/>
                      <a:gd name="T40" fmla="*/ 204 w 224"/>
                      <a:gd name="T41" fmla="*/ 22 h 165"/>
                      <a:gd name="T42" fmla="*/ 184 w 224"/>
                      <a:gd name="T43" fmla="*/ 6 h 165"/>
                      <a:gd name="T44" fmla="*/ 158 w 224"/>
                      <a:gd name="T45" fmla="*/ 0 h 165"/>
                      <a:gd name="T46" fmla="*/ 56 w 224"/>
                      <a:gd name="T47" fmla="*/ 2 h 165"/>
                      <a:gd name="T48" fmla="*/ 42 w 224"/>
                      <a:gd name="T49" fmla="*/ 14 h 165"/>
                      <a:gd name="T50" fmla="*/ 36 w 224"/>
                      <a:gd name="T51" fmla="*/ 26 h 165"/>
                      <a:gd name="T52" fmla="*/ 26 w 224"/>
                      <a:gd name="T53" fmla="*/ 30 h 165"/>
                      <a:gd name="T54" fmla="*/ 14 w 224"/>
                      <a:gd name="T55" fmla="*/ 38 h 165"/>
                      <a:gd name="T56" fmla="*/ 6 w 224"/>
                      <a:gd name="T57" fmla="*/ 47 h 165"/>
                      <a:gd name="T58" fmla="*/ 0 w 224"/>
                      <a:gd name="T59" fmla="*/ 69 h 165"/>
                      <a:gd name="T60" fmla="*/ 2 w 224"/>
                      <a:gd name="T61" fmla="*/ 143 h 165"/>
                      <a:gd name="T62" fmla="*/ 12 w 224"/>
                      <a:gd name="T63" fmla="*/ 159 h 165"/>
                      <a:gd name="T64" fmla="*/ 24 w 224"/>
                      <a:gd name="T65" fmla="*/ 165 h 165"/>
                      <a:gd name="T66" fmla="*/ 12 w 224"/>
                      <a:gd name="T67" fmla="*/ 13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4" h="165">
                        <a:moveTo>
                          <a:pt x="12" y="137"/>
                        </a:moveTo>
                        <a:lnTo>
                          <a:pt x="12" y="133"/>
                        </a:lnTo>
                        <a:lnTo>
                          <a:pt x="12" y="69"/>
                        </a:lnTo>
                        <a:lnTo>
                          <a:pt x="12" y="63"/>
                        </a:lnTo>
                        <a:lnTo>
                          <a:pt x="14" y="57"/>
                        </a:lnTo>
                        <a:lnTo>
                          <a:pt x="16" y="51"/>
                        </a:lnTo>
                        <a:lnTo>
                          <a:pt x="20" y="47"/>
                        </a:lnTo>
                        <a:lnTo>
                          <a:pt x="24" y="44"/>
                        </a:lnTo>
                        <a:lnTo>
                          <a:pt x="30" y="40"/>
                        </a:lnTo>
                        <a:lnTo>
                          <a:pt x="36" y="40"/>
                        </a:lnTo>
                        <a:lnTo>
                          <a:pt x="42" y="38"/>
                        </a:lnTo>
                        <a:lnTo>
                          <a:pt x="44" y="38"/>
                        </a:lnTo>
                        <a:lnTo>
                          <a:pt x="46" y="36"/>
                        </a:lnTo>
                        <a:lnTo>
                          <a:pt x="46" y="36"/>
                        </a:lnTo>
                        <a:lnTo>
                          <a:pt x="46" y="32"/>
                        </a:lnTo>
                        <a:lnTo>
                          <a:pt x="48" y="24"/>
                        </a:lnTo>
                        <a:lnTo>
                          <a:pt x="52" y="18"/>
                        </a:lnTo>
                        <a:lnTo>
                          <a:pt x="58" y="14"/>
                        </a:lnTo>
                        <a:lnTo>
                          <a:pt x="64" y="12"/>
                        </a:lnTo>
                        <a:lnTo>
                          <a:pt x="158" y="12"/>
                        </a:lnTo>
                        <a:lnTo>
                          <a:pt x="168" y="14"/>
                        </a:lnTo>
                        <a:lnTo>
                          <a:pt x="180" y="18"/>
                        </a:lnTo>
                        <a:lnTo>
                          <a:pt x="188" y="24"/>
                        </a:lnTo>
                        <a:lnTo>
                          <a:pt x="196" y="30"/>
                        </a:lnTo>
                        <a:lnTo>
                          <a:pt x="202" y="38"/>
                        </a:lnTo>
                        <a:lnTo>
                          <a:pt x="206" y="47"/>
                        </a:lnTo>
                        <a:lnTo>
                          <a:pt x="210" y="57"/>
                        </a:lnTo>
                        <a:lnTo>
                          <a:pt x="212" y="69"/>
                        </a:lnTo>
                        <a:lnTo>
                          <a:pt x="212" y="133"/>
                        </a:lnTo>
                        <a:lnTo>
                          <a:pt x="210" y="137"/>
                        </a:lnTo>
                        <a:lnTo>
                          <a:pt x="210" y="143"/>
                        </a:lnTo>
                        <a:lnTo>
                          <a:pt x="198" y="165"/>
                        </a:lnTo>
                        <a:lnTo>
                          <a:pt x="202" y="163"/>
                        </a:lnTo>
                        <a:lnTo>
                          <a:pt x="210" y="159"/>
                        </a:lnTo>
                        <a:lnTo>
                          <a:pt x="218" y="153"/>
                        </a:lnTo>
                        <a:lnTo>
                          <a:pt x="222" y="143"/>
                        </a:lnTo>
                        <a:lnTo>
                          <a:pt x="224" y="133"/>
                        </a:lnTo>
                        <a:lnTo>
                          <a:pt x="224" y="69"/>
                        </a:lnTo>
                        <a:lnTo>
                          <a:pt x="222" y="57"/>
                        </a:lnTo>
                        <a:lnTo>
                          <a:pt x="218" y="44"/>
                        </a:lnTo>
                        <a:lnTo>
                          <a:pt x="212" y="32"/>
                        </a:lnTo>
                        <a:lnTo>
                          <a:pt x="204" y="22"/>
                        </a:lnTo>
                        <a:lnTo>
                          <a:pt x="194" y="12"/>
                        </a:lnTo>
                        <a:lnTo>
                          <a:pt x="184" y="6"/>
                        </a:lnTo>
                        <a:lnTo>
                          <a:pt x="172" y="2"/>
                        </a:lnTo>
                        <a:lnTo>
                          <a:pt x="158" y="0"/>
                        </a:lnTo>
                        <a:lnTo>
                          <a:pt x="64" y="0"/>
                        </a:lnTo>
                        <a:lnTo>
                          <a:pt x="56" y="2"/>
                        </a:lnTo>
                        <a:lnTo>
                          <a:pt x="48" y="6"/>
                        </a:lnTo>
                        <a:lnTo>
                          <a:pt x="42" y="14"/>
                        </a:lnTo>
                        <a:lnTo>
                          <a:pt x="38" y="24"/>
                        </a:lnTo>
                        <a:lnTo>
                          <a:pt x="36" y="26"/>
                        </a:lnTo>
                        <a:lnTo>
                          <a:pt x="34" y="28"/>
                        </a:lnTo>
                        <a:lnTo>
                          <a:pt x="26" y="30"/>
                        </a:lnTo>
                        <a:lnTo>
                          <a:pt x="20" y="34"/>
                        </a:lnTo>
                        <a:lnTo>
                          <a:pt x="14" y="38"/>
                        </a:lnTo>
                        <a:lnTo>
                          <a:pt x="10" y="42"/>
                        </a:lnTo>
                        <a:lnTo>
                          <a:pt x="6" y="47"/>
                        </a:lnTo>
                        <a:lnTo>
                          <a:pt x="4" y="55"/>
                        </a:lnTo>
                        <a:lnTo>
                          <a:pt x="0" y="69"/>
                        </a:lnTo>
                        <a:lnTo>
                          <a:pt x="0" y="133"/>
                        </a:lnTo>
                        <a:lnTo>
                          <a:pt x="2" y="143"/>
                        </a:lnTo>
                        <a:lnTo>
                          <a:pt x="6" y="153"/>
                        </a:lnTo>
                        <a:lnTo>
                          <a:pt x="12" y="159"/>
                        </a:lnTo>
                        <a:lnTo>
                          <a:pt x="20" y="163"/>
                        </a:lnTo>
                        <a:lnTo>
                          <a:pt x="24" y="165"/>
                        </a:lnTo>
                        <a:lnTo>
                          <a:pt x="14" y="143"/>
                        </a:lnTo>
                        <a:lnTo>
                          <a:pt x="12" y="13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61" name="Freeform 6">
                    <a:extLst>
                      <a:ext uri="{FF2B5EF4-FFF2-40B4-BE49-F238E27FC236}">
                        <a16:creationId xmlns:a16="http://schemas.microsoft.com/office/drawing/2014/main" id="{899F2C52-F2AB-4C83-93F4-5755903B74D9}"/>
                      </a:ext>
                    </a:extLst>
                  </p:cNvPr>
                  <p:cNvSpPr>
                    <a:spLocks noEditPoints="1"/>
                  </p:cNvSpPr>
                  <p:nvPr/>
                </p:nvSpPr>
                <p:spPr bwMode="auto">
                  <a:xfrm>
                    <a:off x="1893889" y="4857750"/>
                    <a:ext cx="692150" cy="811214"/>
                  </a:xfrm>
                  <a:custGeom>
                    <a:avLst/>
                    <a:gdLst>
                      <a:gd name="T0" fmla="*/ 402 w 436"/>
                      <a:gd name="T1" fmla="*/ 270 h 511"/>
                      <a:gd name="T2" fmla="*/ 392 w 436"/>
                      <a:gd name="T3" fmla="*/ 250 h 511"/>
                      <a:gd name="T4" fmla="*/ 376 w 436"/>
                      <a:gd name="T5" fmla="*/ 238 h 511"/>
                      <a:gd name="T6" fmla="*/ 288 w 436"/>
                      <a:gd name="T7" fmla="*/ 204 h 511"/>
                      <a:gd name="T8" fmla="*/ 282 w 436"/>
                      <a:gd name="T9" fmla="*/ 172 h 511"/>
                      <a:gd name="T10" fmla="*/ 304 w 436"/>
                      <a:gd name="T11" fmla="*/ 126 h 511"/>
                      <a:gd name="T12" fmla="*/ 304 w 436"/>
                      <a:gd name="T13" fmla="*/ 20 h 511"/>
                      <a:gd name="T14" fmla="*/ 292 w 436"/>
                      <a:gd name="T15" fmla="*/ 6 h 511"/>
                      <a:gd name="T16" fmla="*/ 276 w 436"/>
                      <a:gd name="T17" fmla="*/ 0 h 511"/>
                      <a:gd name="T18" fmla="*/ 148 w 436"/>
                      <a:gd name="T19" fmla="*/ 2 h 511"/>
                      <a:gd name="T20" fmla="*/ 134 w 436"/>
                      <a:gd name="T21" fmla="*/ 14 h 511"/>
                      <a:gd name="T22" fmla="*/ 130 w 436"/>
                      <a:gd name="T23" fmla="*/ 32 h 511"/>
                      <a:gd name="T24" fmla="*/ 136 w 436"/>
                      <a:gd name="T25" fmla="*/ 140 h 511"/>
                      <a:gd name="T26" fmla="*/ 154 w 436"/>
                      <a:gd name="T27" fmla="*/ 172 h 511"/>
                      <a:gd name="T28" fmla="*/ 146 w 436"/>
                      <a:gd name="T29" fmla="*/ 206 h 511"/>
                      <a:gd name="T30" fmla="*/ 54 w 436"/>
                      <a:gd name="T31" fmla="*/ 242 h 511"/>
                      <a:gd name="T32" fmla="*/ 38 w 436"/>
                      <a:gd name="T33" fmla="*/ 256 h 511"/>
                      <a:gd name="T34" fmla="*/ 32 w 436"/>
                      <a:gd name="T35" fmla="*/ 278 h 511"/>
                      <a:gd name="T36" fmla="*/ 0 w 436"/>
                      <a:gd name="T37" fmla="*/ 481 h 511"/>
                      <a:gd name="T38" fmla="*/ 18 w 436"/>
                      <a:gd name="T39" fmla="*/ 511 h 511"/>
                      <a:gd name="T40" fmla="*/ 34 w 436"/>
                      <a:gd name="T41" fmla="*/ 509 h 511"/>
                      <a:gd name="T42" fmla="*/ 26 w 436"/>
                      <a:gd name="T43" fmla="*/ 503 h 511"/>
                      <a:gd name="T44" fmla="*/ 12 w 436"/>
                      <a:gd name="T45" fmla="*/ 479 h 511"/>
                      <a:gd name="T46" fmla="*/ 42 w 436"/>
                      <a:gd name="T47" fmla="*/ 280 h 511"/>
                      <a:gd name="T48" fmla="*/ 60 w 436"/>
                      <a:gd name="T49" fmla="*/ 250 h 511"/>
                      <a:gd name="T50" fmla="*/ 142 w 436"/>
                      <a:gd name="T51" fmla="*/ 226 h 511"/>
                      <a:gd name="T52" fmla="*/ 158 w 436"/>
                      <a:gd name="T53" fmla="*/ 266 h 511"/>
                      <a:gd name="T54" fmla="*/ 190 w 436"/>
                      <a:gd name="T55" fmla="*/ 290 h 511"/>
                      <a:gd name="T56" fmla="*/ 232 w 436"/>
                      <a:gd name="T57" fmla="*/ 292 h 511"/>
                      <a:gd name="T58" fmla="*/ 268 w 436"/>
                      <a:gd name="T59" fmla="*/ 274 h 511"/>
                      <a:gd name="T60" fmla="*/ 290 w 436"/>
                      <a:gd name="T61" fmla="*/ 240 h 511"/>
                      <a:gd name="T62" fmla="*/ 366 w 436"/>
                      <a:gd name="T63" fmla="*/ 246 h 511"/>
                      <a:gd name="T64" fmla="*/ 390 w 436"/>
                      <a:gd name="T65" fmla="*/ 268 h 511"/>
                      <a:gd name="T66" fmla="*/ 426 w 436"/>
                      <a:gd name="T67" fmla="*/ 467 h 511"/>
                      <a:gd name="T68" fmla="*/ 416 w 436"/>
                      <a:gd name="T69" fmla="*/ 495 h 511"/>
                      <a:gd name="T70" fmla="*/ 404 w 436"/>
                      <a:gd name="T71" fmla="*/ 507 h 511"/>
                      <a:gd name="T72" fmla="*/ 424 w 436"/>
                      <a:gd name="T73" fmla="*/ 503 h 511"/>
                      <a:gd name="T74" fmla="*/ 436 w 436"/>
                      <a:gd name="T75" fmla="*/ 467 h 511"/>
                      <a:gd name="T76" fmla="*/ 144 w 436"/>
                      <a:gd name="T77" fmla="*/ 122 h 511"/>
                      <a:gd name="T78" fmla="*/ 144 w 436"/>
                      <a:gd name="T79" fmla="*/ 24 h 511"/>
                      <a:gd name="T80" fmla="*/ 160 w 436"/>
                      <a:gd name="T81" fmla="*/ 12 h 511"/>
                      <a:gd name="T82" fmla="*/ 288 w 436"/>
                      <a:gd name="T83" fmla="*/ 18 h 511"/>
                      <a:gd name="T84" fmla="*/ 294 w 436"/>
                      <a:gd name="T85" fmla="*/ 108 h 511"/>
                      <a:gd name="T86" fmla="*/ 280 w 436"/>
                      <a:gd name="T87" fmla="*/ 156 h 511"/>
                      <a:gd name="T88" fmla="*/ 246 w 436"/>
                      <a:gd name="T89" fmla="*/ 186 h 511"/>
                      <a:gd name="T90" fmla="*/ 216 w 436"/>
                      <a:gd name="T91" fmla="*/ 192 h 511"/>
                      <a:gd name="T92" fmla="*/ 174 w 436"/>
                      <a:gd name="T93" fmla="*/ 176 h 511"/>
                      <a:gd name="T94" fmla="*/ 148 w 436"/>
                      <a:gd name="T95" fmla="*/ 138 h 511"/>
                      <a:gd name="T96" fmla="*/ 274 w 436"/>
                      <a:gd name="T97" fmla="*/ 246 h 511"/>
                      <a:gd name="T98" fmla="*/ 252 w 436"/>
                      <a:gd name="T99" fmla="*/ 272 h 511"/>
                      <a:gd name="T100" fmla="*/ 218 w 436"/>
                      <a:gd name="T101" fmla="*/ 282 h 511"/>
                      <a:gd name="T102" fmla="*/ 184 w 436"/>
                      <a:gd name="T103" fmla="*/ 272 h 511"/>
                      <a:gd name="T104" fmla="*/ 160 w 436"/>
                      <a:gd name="T105" fmla="*/ 246 h 511"/>
                      <a:gd name="T106" fmla="*/ 152 w 436"/>
                      <a:gd name="T107" fmla="*/ 216 h 511"/>
                      <a:gd name="T108" fmla="*/ 160 w 436"/>
                      <a:gd name="T109" fmla="*/ 216 h 511"/>
                      <a:gd name="T110" fmla="*/ 164 w 436"/>
                      <a:gd name="T111" fmla="*/ 184 h 511"/>
                      <a:gd name="T112" fmla="*/ 194 w 436"/>
                      <a:gd name="T113" fmla="*/ 200 h 511"/>
                      <a:gd name="T114" fmla="*/ 228 w 436"/>
                      <a:gd name="T115" fmla="*/ 204 h 511"/>
                      <a:gd name="T116" fmla="*/ 262 w 436"/>
                      <a:gd name="T117" fmla="*/ 192 h 511"/>
                      <a:gd name="T118" fmla="*/ 272 w 436"/>
                      <a:gd name="T119" fmla="*/ 216 h 511"/>
                      <a:gd name="T120" fmla="*/ 282 w 436"/>
                      <a:gd name="T121" fmla="*/ 218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36" h="511">
                        <a:moveTo>
                          <a:pt x="436" y="455"/>
                        </a:moveTo>
                        <a:lnTo>
                          <a:pt x="404" y="278"/>
                        </a:lnTo>
                        <a:lnTo>
                          <a:pt x="402" y="270"/>
                        </a:lnTo>
                        <a:lnTo>
                          <a:pt x="400" y="264"/>
                        </a:lnTo>
                        <a:lnTo>
                          <a:pt x="396" y="256"/>
                        </a:lnTo>
                        <a:lnTo>
                          <a:pt x="392" y="250"/>
                        </a:lnTo>
                        <a:lnTo>
                          <a:pt x="388" y="246"/>
                        </a:lnTo>
                        <a:lnTo>
                          <a:pt x="382" y="242"/>
                        </a:lnTo>
                        <a:lnTo>
                          <a:pt x="376" y="238"/>
                        </a:lnTo>
                        <a:lnTo>
                          <a:pt x="368" y="234"/>
                        </a:lnTo>
                        <a:lnTo>
                          <a:pt x="290" y="206"/>
                        </a:lnTo>
                        <a:lnTo>
                          <a:pt x="288" y="204"/>
                        </a:lnTo>
                        <a:lnTo>
                          <a:pt x="282" y="206"/>
                        </a:lnTo>
                        <a:lnTo>
                          <a:pt x="282" y="174"/>
                        </a:lnTo>
                        <a:lnTo>
                          <a:pt x="282" y="172"/>
                        </a:lnTo>
                        <a:lnTo>
                          <a:pt x="292" y="158"/>
                        </a:lnTo>
                        <a:lnTo>
                          <a:pt x="300" y="142"/>
                        </a:lnTo>
                        <a:lnTo>
                          <a:pt x="304" y="126"/>
                        </a:lnTo>
                        <a:lnTo>
                          <a:pt x="304" y="108"/>
                        </a:lnTo>
                        <a:lnTo>
                          <a:pt x="304" y="26"/>
                        </a:lnTo>
                        <a:lnTo>
                          <a:pt x="304" y="20"/>
                        </a:lnTo>
                        <a:lnTo>
                          <a:pt x="300" y="14"/>
                        </a:lnTo>
                        <a:lnTo>
                          <a:pt x="296" y="8"/>
                        </a:lnTo>
                        <a:lnTo>
                          <a:pt x="292" y="6"/>
                        </a:lnTo>
                        <a:lnTo>
                          <a:pt x="288" y="2"/>
                        </a:lnTo>
                        <a:lnTo>
                          <a:pt x="282" y="2"/>
                        </a:lnTo>
                        <a:lnTo>
                          <a:pt x="276" y="0"/>
                        </a:lnTo>
                        <a:lnTo>
                          <a:pt x="160" y="0"/>
                        </a:lnTo>
                        <a:lnTo>
                          <a:pt x="152" y="2"/>
                        </a:lnTo>
                        <a:lnTo>
                          <a:pt x="148" y="2"/>
                        </a:lnTo>
                        <a:lnTo>
                          <a:pt x="144" y="6"/>
                        </a:lnTo>
                        <a:lnTo>
                          <a:pt x="140" y="8"/>
                        </a:lnTo>
                        <a:lnTo>
                          <a:pt x="134" y="14"/>
                        </a:lnTo>
                        <a:lnTo>
                          <a:pt x="132" y="20"/>
                        </a:lnTo>
                        <a:lnTo>
                          <a:pt x="130" y="26"/>
                        </a:lnTo>
                        <a:lnTo>
                          <a:pt x="130" y="32"/>
                        </a:lnTo>
                        <a:lnTo>
                          <a:pt x="130" y="106"/>
                        </a:lnTo>
                        <a:lnTo>
                          <a:pt x="132" y="124"/>
                        </a:lnTo>
                        <a:lnTo>
                          <a:pt x="136" y="140"/>
                        </a:lnTo>
                        <a:lnTo>
                          <a:pt x="144" y="156"/>
                        </a:lnTo>
                        <a:lnTo>
                          <a:pt x="152" y="170"/>
                        </a:lnTo>
                        <a:lnTo>
                          <a:pt x="154" y="172"/>
                        </a:lnTo>
                        <a:lnTo>
                          <a:pt x="154" y="206"/>
                        </a:lnTo>
                        <a:lnTo>
                          <a:pt x="148" y="204"/>
                        </a:lnTo>
                        <a:lnTo>
                          <a:pt x="146" y="206"/>
                        </a:lnTo>
                        <a:lnTo>
                          <a:pt x="66" y="234"/>
                        </a:lnTo>
                        <a:lnTo>
                          <a:pt x="60" y="238"/>
                        </a:lnTo>
                        <a:lnTo>
                          <a:pt x="54" y="242"/>
                        </a:lnTo>
                        <a:lnTo>
                          <a:pt x="48" y="246"/>
                        </a:lnTo>
                        <a:lnTo>
                          <a:pt x="44" y="250"/>
                        </a:lnTo>
                        <a:lnTo>
                          <a:pt x="38" y="256"/>
                        </a:lnTo>
                        <a:lnTo>
                          <a:pt x="36" y="264"/>
                        </a:lnTo>
                        <a:lnTo>
                          <a:pt x="34" y="270"/>
                        </a:lnTo>
                        <a:lnTo>
                          <a:pt x="32" y="278"/>
                        </a:lnTo>
                        <a:lnTo>
                          <a:pt x="0" y="455"/>
                        </a:lnTo>
                        <a:lnTo>
                          <a:pt x="0" y="467"/>
                        </a:lnTo>
                        <a:lnTo>
                          <a:pt x="0" y="481"/>
                        </a:lnTo>
                        <a:lnTo>
                          <a:pt x="4" y="493"/>
                        </a:lnTo>
                        <a:lnTo>
                          <a:pt x="10" y="503"/>
                        </a:lnTo>
                        <a:lnTo>
                          <a:pt x="18" y="511"/>
                        </a:lnTo>
                        <a:lnTo>
                          <a:pt x="30" y="511"/>
                        </a:lnTo>
                        <a:lnTo>
                          <a:pt x="30" y="511"/>
                        </a:lnTo>
                        <a:lnTo>
                          <a:pt x="34" y="509"/>
                        </a:lnTo>
                        <a:lnTo>
                          <a:pt x="34" y="509"/>
                        </a:lnTo>
                        <a:lnTo>
                          <a:pt x="34" y="507"/>
                        </a:lnTo>
                        <a:lnTo>
                          <a:pt x="26" y="503"/>
                        </a:lnTo>
                        <a:lnTo>
                          <a:pt x="20" y="495"/>
                        </a:lnTo>
                        <a:lnTo>
                          <a:pt x="16" y="487"/>
                        </a:lnTo>
                        <a:lnTo>
                          <a:pt x="12" y="479"/>
                        </a:lnTo>
                        <a:lnTo>
                          <a:pt x="10" y="467"/>
                        </a:lnTo>
                        <a:lnTo>
                          <a:pt x="12" y="457"/>
                        </a:lnTo>
                        <a:lnTo>
                          <a:pt x="42" y="280"/>
                        </a:lnTo>
                        <a:lnTo>
                          <a:pt x="46" y="268"/>
                        </a:lnTo>
                        <a:lnTo>
                          <a:pt x="52" y="260"/>
                        </a:lnTo>
                        <a:lnTo>
                          <a:pt x="60" y="250"/>
                        </a:lnTo>
                        <a:lnTo>
                          <a:pt x="70" y="246"/>
                        </a:lnTo>
                        <a:lnTo>
                          <a:pt x="142" y="220"/>
                        </a:lnTo>
                        <a:lnTo>
                          <a:pt x="142" y="226"/>
                        </a:lnTo>
                        <a:lnTo>
                          <a:pt x="146" y="240"/>
                        </a:lnTo>
                        <a:lnTo>
                          <a:pt x="152" y="254"/>
                        </a:lnTo>
                        <a:lnTo>
                          <a:pt x="158" y="266"/>
                        </a:lnTo>
                        <a:lnTo>
                          <a:pt x="168" y="274"/>
                        </a:lnTo>
                        <a:lnTo>
                          <a:pt x="178" y="284"/>
                        </a:lnTo>
                        <a:lnTo>
                          <a:pt x="190" y="290"/>
                        </a:lnTo>
                        <a:lnTo>
                          <a:pt x="204" y="292"/>
                        </a:lnTo>
                        <a:lnTo>
                          <a:pt x="218" y="294"/>
                        </a:lnTo>
                        <a:lnTo>
                          <a:pt x="232" y="292"/>
                        </a:lnTo>
                        <a:lnTo>
                          <a:pt x="244" y="290"/>
                        </a:lnTo>
                        <a:lnTo>
                          <a:pt x="258" y="284"/>
                        </a:lnTo>
                        <a:lnTo>
                          <a:pt x="268" y="274"/>
                        </a:lnTo>
                        <a:lnTo>
                          <a:pt x="278" y="266"/>
                        </a:lnTo>
                        <a:lnTo>
                          <a:pt x="284" y="254"/>
                        </a:lnTo>
                        <a:lnTo>
                          <a:pt x="290" y="240"/>
                        </a:lnTo>
                        <a:lnTo>
                          <a:pt x="292" y="226"/>
                        </a:lnTo>
                        <a:lnTo>
                          <a:pt x="294" y="220"/>
                        </a:lnTo>
                        <a:lnTo>
                          <a:pt x="366" y="246"/>
                        </a:lnTo>
                        <a:lnTo>
                          <a:pt x="376" y="250"/>
                        </a:lnTo>
                        <a:lnTo>
                          <a:pt x="384" y="260"/>
                        </a:lnTo>
                        <a:lnTo>
                          <a:pt x="390" y="268"/>
                        </a:lnTo>
                        <a:lnTo>
                          <a:pt x="392" y="280"/>
                        </a:lnTo>
                        <a:lnTo>
                          <a:pt x="424" y="457"/>
                        </a:lnTo>
                        <a:lnTo>
                          <a:pt x="426" y="467"/>
                        </a:lnTo>
                        <a:lnTo>
                          <a:pt x="424" y="479"/>
                        </a:lnTo>
                        <a:lnTo>
                          <a:pt x="420" y="487"/>
                        </a:lnTo>
                        <a:lnTo>
                          <a:pt x="416" y="495"/>
                        </a:lnTo>
                        <a:lnTo>
                          <a:pt x="410" y="503"/>
                        </a:lnTo>
                        <a:lnTo>
                          <a:pt x="404" y="507"/>
                        </a:lnTo>
                        <a:lnTo>
                          <a:pt x="404" y="507"/>
                        </a:lnTo>
                        <a:lnTo>
                          <a:pt x="404" y="511"/>
                        </a:lnTo>
                        <a:lnTo>
                          <a:pt x="418" y="511"/>
                        </a:lnTo>
                        <a:lnTo>
                          <a:pt x="424" y="503"/>
                        </a:lnTo>
                        <a:lnTo>
                          <a:pt x="430" y="493"/>
                        </a:lnTo>
                        <a:lnTo>
                          <a:pt x="436" y="481"/>
                        </a:lnTo>
                        <a:lnTo>
                          <a:pt x="436" y="467"/>
                        </a:lnTo>
                        <a:lnTo>
                          <a:pt x="436" y="455"/>
                        </a:lnTo>
                        <a:close/>
                        <a:moveTo>
                          <a:pt x="148" y="138"/>
                        </a:moveTo>
                        <a:lnTo>
                          <a:pt x="144" y="122"/>
                        </a:lnTo>
                        <a:lnTo>
                          <a:pt x="142" y="106"/>
                        </a:lnTo>
                        <a:lnTo>
                          <a:pt x="142" y="32"/>
                        </a:lnTo>
                        <a:lnTo>
                          <a:pt x="144" y="24"/>
                        </a:lnTo>
                        <a:lnTo>
                          <a:pt x="146" y="18"/>
                        </a:lnTo>
                        <a:lnTo>
                          <a:pt x="152" y="14"/>
                        </a:lnTo>
                        <a:lnTo>
                          <a:pt x="160" y="12"/>
                        </a:lnTo>
                        <a:lnTo>
                          <a:pt x="276" y="12"/>
                        </a:lnTo>
                        <a:lnTo>
                          <a:pt x="282" y="14"/>
                        </a:lnTo>
                        <a:lnTo>
                          <a:pt x="288" y="18"/>
                        </a:lnTo>
                        <a:lnTo>
                          <a:pt x="292" y="24"/>
                        </a:lnTo>
                        <a:lnTo>
                          <a:pt x="294" y="32"/>
                        </a:lnTo>
                        <a:lnTo>
                          <a:pt x="294" y="108"/>
                        </a:lnTo>
                        <a:lnTo>
                          <a:pt x="292" y="126"/>
                        </a:lnTo>
                        <a:lnTo>
                          <a:pt x="288" y="140"/>
                        </a:lnTo>
                        <a:lnTo>
                          <a:pt x="280" y="156"/>
                        </a:lnTo>
                        <a:lnTo>
                          <a:pt x="270" y="170"/>
                        </a:lnTo>
                        <a:lnTo>
                          <a:pt x="260" y="180"/>
                        </a:lnTo>
                        <a:lnTo>
                          <a:pt x="246" y="186"/>
                        </a:lnTo>
                        <a:lnTo>
                          <a:pt x="232" y="192"/>
                        </a:lnTo>
                        <a:lnTo>
                          <a:pt x="218" y="192"/>
                        </a:lnTo>
                        <a:lnTo>
                          <a:pt x="216" y="192"/>
                        </a:lnTo>
                        <a:lnTo>
                          <a:pt x="200" y="190"/>
                        </a:lnTo>
                        <a:lnTo>
                          <a:pt x="186" y="186"/>
                        </a:lnTo>
                        <a:lnTo>
                          <a:pt x="174" y="176"/>
                        </a:lnTo>
                        <a:lnTo>
                          <a:pt x="164" y="166"/>
                        </a:lnTo>
                        <a:lnTo>
                          <a:pt x="154" y="152"/>
                        </a:lnTo>
                        <a:lnTo>
                          <a:pt x="148" y="138"/>
                        </a:lnTo>
                        <a:close/>
                        <a:moveTo>
                          <a:pt x="282" y="224"/>
                        </a:moveTo>
                        <a:lnTo>
                          <a:pt x="280" y="236"/>
                        </a:lnTo>
                        <a:lnTo>
                          <a:pt x="274" y="246"/>
                        </a:lnTo>
                        <a:lnTo>
                          <a:pt x="270" y="256"/>
                        </a:lnTo>
                        <a:lnTo>
                          <a:pt x="262" y="266"/>
                        </a:lnTo>
                        <a:lnTo>
                          <a:pt x="252" y="272"/>
                        </a:lnTo>
                        <a:lnTo>
                          <a:pt x="240" y="278"/>
                        </a:lnTo>
                        <a:lnTo>
                          <a:pt x="230" y="280"/>
                        </a:lnTo>
                        <a:lnTo>
                          <a:pt x="218" y="282"/>
                        </a:lnTo>
                        <a:lnTo>
                          <a:pt x="206" y="280"/>
                        </a:lnTo>
                        <a:lnTo>
                          <a:pt x="194" y="278"/>
                        </a:lnTo>
                        <a:lnTo>
                          <a:pt x="184" y="272"/>
                        </a:lnTo>
                        <a:lnTo>
                          <a:pt x="174" y="266"/>
                        </a:lnTo>
                        <a:lnTo>
                          <a:pt x="166" y="256"/>
                        </a:lnTo>
                        <a:lnTo>
                          <a:pt x="160" y="246"/>
                        </a:lnTo>
                        <a:lnTo>
                          <a:pt x="156" y="236"/>
                        </a:lnTo>
                        <a:lnTo>
                          <a:pt x="152" y="224"/>
                        </a:lnTo>
                        <a:lnTo>
                          <a:pt x="152" y="216"/>
                        </a:lnTo>
                        <a:lnTo>
                          <a:pt x="160" y="216"/>
                        </a:lnTo>
                        <a:lnTo>
                          <a:pt x="160" y="218"/>
                        </a:lnTo>
                        <a:lnTo>
                          <a:pt x="160" y="216"/>
                        </a:lnTo>
                        <a:lnTo>
                          <a:pt x="164" y="216"/>
                        </a:lnTo>
                        <a:lnTo>
                          <a:pt x="164" y="214"/>
                        </a:lnTo>
                        <a:lnTo>
                          <a:pt x="164" y="184"/>
                        </a:lnTo>
                        <a:lnTo>
                          <a:pt x="172" y="190"/>
                        </a:lnTo>
                        <a:lnTo>
                          <a:pt x="182" y="196"/>
                        </a:lnTo>
                        <a:lnTo>
                          <a:pt x="194" y="200"/>
                        </a:lnTo>
                        <a:lnTo>
                          <a:pt x="204" y="204"/>
                        </a:lnTo>
                        <a:lnTo>
                          <a:pt x="216" y="204"/>
                        </a:lnTo>
                        <a:lnTo>
                          <a:pt x="228" y="204"/>
                        </a:lnTo>
                        <a:lnTo>
                          <a:pt x="240" y="202"/>
                        </a:lnTo>
                        <a:lnTo>
                          <a:pt x="252" y="198"/>
                        </a:lnTo>
                        <a:lnTo>
                          <a:pt x="262" y="192"/>
                        </a:lnTo>
                        <a:lnTo>
                          <a:pt x="270" y="186"/>
                        </a:lnTo>
                        <a:lnTo>
                          <a:pt x="270" y="214"/>
                        </a:lnTo>
                        <a:lnTo>
                          <a:pt x="272" y="216"/>
                        </a:lnTo>
                        <a:lnTo>
                          <a:pt x="274" y="216"/>
                        </a:lnTo>
                        <a:lnTo>
                          <a:pt x="276" y="218"/>
                        </a:lnTo>
                        <a:lnTo>
                          <a:pt x="282" y="218"/>
                        </a:lnTo>
                        <a:lnTo>
                          <a:pt x="282" y="22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62" name="Line 8">
                    <a:extLst>
                      <a:ext uri="{FF2B5EF4-FFF2-40B4-BE49-F238E27FC236}">
                        <a16:creationId xmlns:a16="http://schemas.microsoft.com/office/drawing/2014/main" id="{82001FD5-C5A6-47EA-8B6E-7BF96B1C525F}"/>
                      </a:ext>
                    </a:extLst>
                  </p:cNvPr>
                  <p:cNvSpPr>
                    <a:spLocks noChangeShapeType="1"/>
                  </p:cNvSpPr>
                  <p:nvPr/>
                </p:nvSpPr>
                <p:spPr bwMode="auto">
                  <a:xfrm>
                    <a:off x="1935163" y="4678363"/>
                    <a:ext cx="0" cy="0"/>
                  </a:xfrm>
                  <a:prstGeom prst="line">
                    <a:avLst/>
                  </a:prstGeom>
                  <a:grpFill/>
                  <a:ln w="5080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708" name="Group 707">
                  <a:extLst>
                    <a:ext uri="{FF2B5EF4-FFF2-40B4-BE49-F238E27FC236}">
                      <a16:creationId xmlns:a16="http://schemas.microsoft.com/office/drawing/2014/main" id="{8C614527-5627-4C72-8AFD-3EDCF33F18F6}"/>
                    </a:ext>
                  </a:extLst>
                </p:cNvPr>
                <p:cNvGrpSpPr/>
                <p:nvPr/>
              </p:nvGrpSpPr>
              <p:grpSpPr>
                <a:xfrm>
                  <a:off x="11115302" y="4777909"/>
                  <a:ext cx="382606" cy="285204"/>
                  <a:chOff x="1414079" y="5229246"/>
                  <a:chExt cx="804748" cy="700523"/>
                </a:xfrm>
              </p:grpSpPr>
              <p:sp>
                <p:nvSpPr>
                  <p:cNvPr id="791" name="Rectangle 73">
                    <a:extLst>
                      <a:ext uri="{FF2B5EF4-FFF2-40B4-BE49-F238E27FC236}">
                        <a16:creationId xmlns:a16="http://schemas.microsoft.com/office/drawing/2014/main" id="{AE88CD51-F652-413A-BE8E-015769F3D66A}"/>
                      </a:ext>
                    </a:extLst>
                  </p:cNvPr>
                  <p:cNvSpPr>
                    <a:spLocks noChangeArrowheads="1"/>
                  </p:cNvSpPr>
                  <p:nvPr/>
                </p:nvSpPr>
                <p:spPr bwMode="auto">
                  <a:xfrm>
                    <a:off x="1414079" y="5229246"/>
                    <a:ext cx="804748" cy="623210"/>
                  </a:xfrm>
                  <a:prstGeom prst="rect">
                    <a:avLst/>
                  </a:prstGeom>
                  <a:solidFill>
                    <a:schemeClr val="bg1"/>
                  </a:solidFill>
                  <a:ln w="9525">
                    <a:solidFill>
                      <a:schemeClr val="bg2">
                        <a:lumMod val="1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799" name="Line 74">
                    <a:extLst>
                      <a:ext uri="{FF2B5EF4-FFF2-40B4-BE49-F238E27FC236}">
                        <a16:creationId xmlns:a16="http://schemas.microsoft.com/office/drawing/2014/main" id="{9ADF63AD-0F18-4187-BF44-EC0BA62AB593}"/>
                      </a:ext>
                    </a:extLst>
                  </p:cNvPr>
                  <p:cNvSpPr>
                    <a:spLocks noChangeShapeType="1"/>
                  </p:cNvSpPr>
                  <p:nvPr/>
                </p:nvSpPr>
                <p:spPr bwMode="auto">
                  <a:xfrm>
                    <a:off x="1530264" y="5929769"/>
                    <a:ext cx="572379" cy="0"/>
                  </a:xfrm>
                  <a:prstGeom prst="line">
                    <a:avLst/>
                  </a:prstGeom>
                  <a:noFill/>
                  <a:ln w="9525">
                    <a:solidFill>
                      <a:schemeClr val="bg2">
                        <a:lumMod val="10000"/>
                      </a:scheme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grpSp>
        <p:grpSp>
          <p:nvGrpSpPr>
            <p:cNvPr id="963" name="Group 962">
              <a:extLst>
                <a:ext uri="{FF2B5EF4-FFF2-40B4-BE49-F238E27FC236}">
                  <a16:creationId xmlns:a16="http://schemas.microsoft.com/office/drawing/2014/main" id="{2A9C71D3-5B15-4B12-ACEB-28C952F115B5}"/>
                </a:ext>
              </a:extLst>
            </p:cNvPr>
            <p:cNvGrpSpPr/>
            <p:nvPr/>
          </p:nvGrpSpPr>
          <p:grpSpPr>
            <a:xfrm>
              <a:off x="3433434" y="5819930"/>
              <a:ext cx="477993" cy="634107"/>
              <a:chOff x="11067250" y="4429006"/>
              <a:chExt cx="477993" cy="634107"/>
            </a:xfrm>
          </p:grpSpPr>
          <p:sp>
            <p:nvSpPr>
              <p:cNvPr id="964" name="Freeform: Shape 963">
                <a:extLst>
                  <a:ext uri="{FF2B5EF4-FFF2-40B4-BE49-F238E27FC236}">
                    <a16:creationId xmlns:a16="http://schemas.microsoft.com/office/drawing/2014/main" id="{D8535C98-8B97-4BF4-8994-36A58E710267}"/>
                  </a:ext>
                </a:extLst>
              </p:cNvPr>
              <p:cNvSpPr/>
              <p:nvPr/>
            </p:nvSpPr>
            <p:spPr>
              <a:xfrm>
                <a:off x="11070481" y="4455326"/>
                <a:ext cx="350022" cy="558951"/>
              </a:xfrm>
              <a:custGeom>
                <a:avLst/>
                <a:gdLst>
                  <a:gd name="connsiteX0" fmla="*/ 119387 w 350022"/>
                  <a:gd name="connsiteY0" fmla="*/ 48840 h 558951"/>
                  <a:gd name="connsiteX1" fmla="*/ 116674 w 350022"/>
                  <a:gd name="connsiteY1" fmla="*/ 132954 h 558951"/>
                  <a:gd name="connsiteX2" fmla="*/ 143807 w 350022"/>
                  <a:gd name="connsiteY2" fmla="*/ 157374 h 558951"/>
                  <a:gd name="connsiteX3" fmla="*/ 165514 w 350022"/>
                  <a:gd name="connsiteY3" fmla="*/ 236062 h 558951"/>
                  <a:gd name="connsiteX4" fmla="*/ 168228 w 350022"/>
                  <a:gd name="connsiteY4" fmla="*/ 260482 h 558951"/>
                  <a:gd name="connsiteX5" fmla="*/ 173654 w 350022"/>
                  <a:gd name="connsiteY5" fmla="*/ 282189 h 558951"/>
                  <a:gd name="connsiteX6" fmla="*/ 43413 w 350022"/>
                  <a:gd name="connsiteY6" fmla="*/ 314749 h 558951"/>
                  <a:gd name="connsiteX7" fmla="*/ 0 w 350022"/>
                  <a:gd name="connsiteY7" fmla="*/ 504683 h 558951"/>
                  <a:gd name="connsiteX8" fmla="*/ 89540 w 350022"/>
                  <a:gd name="connsiteY8" fmla="*/ 558951 h 558951"/>
                  <a:gd name="connsiteX9" fmla="*/ 350022 w 350022"/>
                  <a:gd name="connsiteY9" fmla="*/ 539957 h 558951"/>
                  <a:gd name="connsiteX10" fmla="*/ 301182 w 350022"/>
                  <a:gd name="connsiteY10" fmla="*/ 276762 h 558951"/>
                  <a:gd name="connsiteX11" fmla="*/ 309322 w 350022"/>
                  <a:gd name="connsiteY11" fmla="*/ 37987 h 558951"/>
                  <a:gd name="connsiteX12" fmla="*/ 274048 w 350022"/>
                  <a:gd name="connsiteY12" fmla="*/ 0 h 558951"/>
                  <a:gd name="connsiteX13" fmla="*/ 179081 w 350022"/>
                  <a:gd name="connsiteY13" fmla="*/ 10853 h 558951"/>
                  <a:gd name="connsiteX14" fmla="*/ 119387 w 350022"/>
                  <a:gd name="connsiteY14" fmla="*/ 48840 h 55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0022" h="558951">
                    <a:moveTo>
                      <a:pt x="119387" y="48840"/>
                    </a:moveTo>
                    <a:cubicBezTo>
                      <a:pt x="118483" y="76878"/>
                      <a:pt x="117578" y="104916"/>
                      <a:pt x="116674" y="132954"/>
                    </a:cubicBezTo>
                    <a:lnTo>
                      <a:pt x="143807" y="157374"/>
                    </a:lnTo>
                    <a:lnTo>
                      <a:pt x="165514" y="236062"/>
                    </a:lnTo>
                    <a:lnTo>
                      <a:pt x="168228" y="260482"/>
                    </a:lnTo>
                    <a:lnTo>
                      <a:pt x="173654" y="282189"/>
                    </a:lnTo>
                    <a:lnTo>
                      <a:pt x="43413" y="314749"/>
                    </a:lnTo>
                    <a:lnTo>
                      <a:pt x="0" y="504683"/>
                    </a:lnTo>
                    <a:lnTo>
                      <a:pt x="89540" y="558951"/>
                    </a:lnTo>
                    <a:lnTo>
                      <a:pt x="350022" y="539957"/>
                    </a:lnTo>
                    <a:lnTo>
                      <a:pt x="301182" y="276762"/>
                    </a:lnTo>
                    <a:lnTo>
                      <a:pt x="309322" y="37987"/>
                    </a:lnTo>
                    <a:lnTo>
                      <a:pt x="274048" y="0"/>
                    </a:lnTo>
                    <a:lnTo>
                      <a:pt x="179081" y="10853"/>
                    </a:lnTo>
                    <a:lnTo>
                      <a:pt x="119387" y="4884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65" name="Group 964">
                <a:extLst>
                  <a:ext uri="{FF2B5EF4-FFF2-40B4-BE49-F238E27FC236}">
                    <a16:creationId xmlns:a16="http://schemas.microsoft.com/office/drawing/2014/main" id="{48BDAC50-EE77-4C10-A023-4B7216ADB344}"/>
                  </a:ext>
                </a:extLst>
              </p:cNvPr>
              <p:cNvGrpSpPr/>
              <p:nvPr/>
            </p:nvGrpSpPr>
            <p:grpSpPr>
              <a:xfrm>
                <a:off x="11067250" y="4429006"/>
                <a:ext cx="477993" cy="634107"/>
                <a:chOff x="11067250" y="4429006"/>
                <a:chExt cx="477993" cy="634107"/>
              </a:xfrm>
            </p:grpSpPr>
            <p:grpSp>
              <p:nvGrpSpPr>
                <p:cNvPr id="966" name="Group 965">
                  <a:extLst>
                    <a:ext uri="{FF2B5EF4-FFF2-40B4-BE49-F238E27FC236}">
                      <a16:creationId xmlns:a16="http://schemas.microsoft.com/office/drawing/2014/main" id="{5BEB19A1-ACD6-4856-BD65-B9A39F8A9724}"/>
                    </a:ext>
                  </a:extLst>
                </p:cNvPr>
                <p:cNvGrpSpPr/>
                <p:nvPr/>
              </p:nvGrpSpPr>
              <p:grpSpPr>
                <a:xfrm>
                  <a:off x="11067250" y="4429006"/>
                  <a:ext cx="477993" cy="585816"/>
                  <a:chOff x="1893889" y="4678363"/>
                  <a:chExt cx="692150" cy="990601"/>
                </a:xfrm>
                <a:solidFill>
                  <a:schemeClr val="tx2"/>
                </a:solidFill>
              </p:grpSpPr>
              <p:sp>
                <p:nvSpPr>
                  <p:cNvPr id="973" name="Freeform 5">
                    <a:extLst>
                      <a:ext uri="{FF2B5EF4-FFF2-40B4-BE49-F238E27FC236}">
                        <a16:creationId xmlns:a16="http://schemas.microsoft.com/office/drawing/2014/main" id="{58B542B2-7945-4D41-86E8-E196A9A08208}"/>
                      </a:ext>
                    </a:extLst>
                  </p:cNvPr>
                  <p:cNvSpPr>
                    <a:spLocks/>
                  </p:cNvSpPr>
                  <p:nvPr/>
                </p:nvSpPr>
                <p:spPr bwMode="auto">
                  <a:xfrm>
                    <a:off x="2062163" y="4716463"/>
                    <a:ext cx="355600" cy="261938"/>
                  </a:xfrm>
                  <a:custGeom>
                    <a:avLst/>
                    <a:gdLst>
                      <a:gd name="T0" fmla="*/ 12 w 224"/>
                      <a:gd name="T1" fmla="*/ 133 h 165"/>
                      <a:gd name="T2" fmla="*/ 12 w 224"/>
                      <a:gd name="T3" fmla="*/ 63 h 165"/>
                      <a:gd name="T4" fmla="*/ 16 w 224"/>
                      <a:gd name="T5" fmla="*/ 51 h 165"/>
                      <a:gd name="T6" fmla="*/ 24 w 224"/>
                      <a:gd name="T7" fmla="*/ 44 h 165"/>
                      <a:gd name="T8" fmla="*/ 36 w 224"/>
                      <a:gd name="T9" fmla="*/ 40 h 165"/>
                      <a:gd name="T10" fmla="*/ 44 w 224"/>
                      <a:gd name="T11" fmla="*/ 38 h 165"/>
                      <a:gd name="T12" fmla="*/ 46 w 224"/>
                      <a:gd name="T13" fmla="*/ 36 h 165"/>
                      <a:gd name="T14" fmla="*/ 48 w 224"/>
                      <a:gd name="T15" fmla="*/ 24 h 165"/>
                      <a:gd name="T16" fmla="*/ 58 w 224"/>
                      <a:gd name="T17" fmla="*/ 14 h 165"/>
                      <a:gd name="T18" fmla="*/ 158 w 224"/>
                      <a:gd name="T19" fmla="*/ 12 h 165"/>
                      <a:gd name="T20" fmla="*/ 180 w 224"/>
                      <a:gd name="T21" fmla="*/ 18 h 165"/>
                      <a:gd name="T22" fmla="*/ 196 w 224"/>
                      <a:gd name="T23" fmla="*/ 30 h 165"/>
                      <a:gd name="T24" fmla="*/ 206 w 224"/>
                      <a:gd name="T25" fmla="*/ 47 h 165"/>
                      <a:gd name="T26" fmla="*/ 212 w 224"/>
                      <a:gd name="T27" fmla="*/ 69 h 165"/>
                      <a:gd name="T28" fmla="*/ 210 w 224"/>
                      <a:gd name="T29" fmla="*/ 137 h 165"/>
                      <a:gd name="T30" fmla="*/ 198 w 224"/>
                      <a:gd name="T31" fmla="*/ 165 h 165"/>
                      <a:gd name="T32" fmla="*/ 210 w 224"/>
                      <a:gd name="T33" fmla="*/ 159 h 165"/>
                      <a:gd name="T34" fmla="*/ 222 w 224"/>
                      <a:gd name="T35" fmla="*/ 143 h 165"/>
                      <a:gd name="T36" fmla="*/ 224 w 224"/>
                      <a:gd name="T37" fmla="*/ 69 h 165"/>
                      <a:gd name="T38" fmla="*/ 218 w 224"/>
                      <a:gd name="T39" fmla="*/ 44 h 165"/>
                      <a:gd name="T40" fmla="*/ 204 w 224"/>
                      <a:gd name="T41" fmla="*/ 22 h 165"/>
                      <a:gd name="T42" fmla="*/ 184 w 224"/>
                      <a:gd name="T43" fmla="*/ 6 h 165"/>
                      <a:gd name="T44" fmla="*/ 158 w 224"/>
                      <a:gd name="T45" fmla="*/ 0 h 165"/>
                      <a:gd name="T46" fmla="*/ 56 w 224"/>
                      <a:gd name="T47" fmla="*/ 2 h 165"/>
                      <a:gd name="T48" fmla="*/ 42 w 224"/>
                      <a:gd name="T49" fmla="*/ 14 h 165"/>
                      <a:gd name="T50" fmla="*/ 36 w 224"/>
                      <a:gd name="T51" fmla="*/ 26 h 165"/>
                      <a:gd name="T52" fmla="*/ 26 w 224"/>
                      <a:gd name="T53" fmla="*/ 30 h 165"/>
                      <a:gd name="T54" fmla="*/ 14 w 224"/>
                      <a:gd name="T55" fmla="*/ 38 h 165"/>
                      <a:gd name="T56" fmla="*/ 6 w 224"/>
                      <a:gd name="T57" fmla="*/ 47 h 165"/>
                      <a:gd name="T58" fmla="*/ 0 w 224"/>
                      <a:gd name="T59" fmla="*/ 69 h 165"/>
                      <a:gd name="T60" fmla="*/ 2 w 224"/>
                      <a:gd name="T61" fmla="*/ 143 h 165"/>
                      <a:gd name="T62" fmla="*/ 12 w 224"/>
                      <a:gd name="T63" fmla="*/ 159 h 165"/>
                      <a:gd name="T64" fmla="*/ 24 w 224"/>
                      <a:gd name="T65" fmla="*/ 165 h 165"/>
                      <a:gd name="T66" fmla="*/ 12 w 224"/>
                      <a:gd name="T67" fmla="*/ 13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4" h="165">
                        <a:moveTo>
                          <a:pt x="12" y="137"/>
                        </a:moveTo>
                        <a:lnTo>
                          <a:pt x="12" y="133"/>
                        </a:lnTo>
                        <a:lnTo>
                          <a:pt x="12" y="69"/>
                        </a:lnTo>
                        <a:lnTo>
                          <a:pt x="12" y="63"/>
                        </a:lnTo>
                        <a:lnTo>
                          <a:pt x="14" y="57"/>
                        </a:lnTo>
                        <a:lnTo>
                          <a:pt x="16" y="51"/>
                        </a:lnTo>
                        <a:lnTo>
                          <a:pt x="20" y="47"/>
                        </a:lnTo>
                        <a:lnTo>
                          <a:pt x="24" y="44"/>
                        </a:lnTo>
                        <a:lnTo>
                          <a:pt x="30" y="40"/>
                        </a:lnTo>
                        <a:lnTo>
                          <a:pt x="36" y="40"/>
                        </a:lnTo>
                        <a:lnTo>
                          <a:pt x="42" y="38"/>
                        </a:lnTo>
                        <a:lnTo>
                          <a:pt x="44" y="38"/>
                        </a:lnTo>
                        <a:lnTo>
                          <a:pt x="46" y="36"/>
                        </a:lnTo>
                        <a:lnTo>
                          <a:pt x="46" y="36"/>
                        </a:lnTo>
                        <a:lnTo>
                          <a:pt x="46" y="32"/>
                        </a:lnTo>
                        <a:lnTo>
                          <a:pt x="48" y="24"/>
                        </a:lnTo>
                        <a:lnTo>
                          <a:pt x="52" y="18"/>
                        </a:lnTo>
                        <a:lnTo>
                          <a:pt x="58" y="14"/>
                        </a:lnTo>
                        <a:lnTo>
                          <a:pt x="64" y="12"/>
                        </a:lnTo>
                        <a:lnTo>
                          <a:pt x="158" y="12"/>
                        </a:lnTo>
                        <a:lnTo>
                          <a:pt x="168" y="14"/>
                        </a:lnTo>
                        <a:lnTo>
                          <a:pt x="180" y="18"/>
                        </a:lnTo>
                        <a:lnTo>
                          <a:pt x="188" y="24"/>
                        </a:lnTo>
                        <a:lnTo>
                          <a:pt x="196" y="30"/>
                        </a:lnTo>
                        <a:lnTo>
                          <a:pt x="202" y="38"/>
                        </a:lnTo>
                        <a:lnTo>
                          <a:pt x="206" y="47"/>
                        </a:lnTo>
                        <a:lnTo>
                          <a:pt x="210" y="57"/>
                        </a:lnTo>
                        <a:lnTo>
                          <a:pt x="212" y="69"/>
                        </a:lnTo>
                        <a:lnTo>
                          <a:pt x="212" y="133"/>
                        </a:lnTo>
                        <a:lnTo>
                          <a:pt x="210" y="137"/>
                        </a:lnTo>
                        <a:lnTo>
                          <a:pt x="210" y="143"/>
                        </a:lnTo>
                        <a:lnTo>
                          <a:pt x="198" y="165"/>
                        </a:lnTo>
                        <a:lnTo>
                          <a:pt x="202" y="163"/>
                        </a:lnTo>
                        <a:lnTo>
                          <a:pt x="210" y="159"/>
                        </a:lnTo>
                        <a:lnTo>
                          <a:pt x="218" y="153"/>
                        </a:lnTo>
                        <a:lnTo>
                          <a:pt x="222" y="143"/>
                        </a:lnTo>
                        <a:lnTo>
                          <a:pt x="224" y="133"/>
                        </a:lnTo>
                        <a:lnTo>
                          <a:pt x="224" y="69"/>
                        </a:lnTo>
                        <a:lnTo>
                          <a:pt x="222" y="57"/>
                        </a:lnTo>
                        <a:lnTo>
                          <a:pt x="218" y="44"/>
                        </a:lnTo>
                        <a:lnTo>
                          <a:pt x="212" y="32"/>
                        </a:lnTo>
                        <a:lnTo>
                          <a:pt x="204" y="22"/>
                        </a:lnTo>
                        <a:lnTo>
                          <a:pt x="194" y="12"/>
                        </a:lnTo>
                        <a:lnTo>
                          <a:pt x="184" y="6"/>
                        </a:lnTo>
                        <a:lnTo>
                          <a:pt x="172" y="2"/>
                        </a:lnTo>
                        <a:lnTo>
                          <a:pt x="158" y="0"/>
                        </a:lnTo>
                        <a:lnTo>
                          <a:pt x="64" y="0"/>
                        </a:lnTo>
                        <a:lnTo>
                          <a:pt x="56" y="2"/>
                        </a:lnTo>
                        <a:lnTo>
                          <a:pt x="48" y="6"/>
                        </a:lnTo>
                        <a:lnTo>
                          <a:pt x="42" y="14"/>
                        </a:lnTo>
                        <a:lnTo>
                          <a:pt x="38" y="24"/>
                        </a:lnTo>
                        <a:lnTo>
                          <a:pt x="36" y="26"/>
                        </a:lnTo>
                        <a:lnTo>
                          <a:pt x="34" y="28"/>
                        </a:lnTo>
                        <a:lnTo>
                          <a:pt x="26" y="30"/>
                        </a:lnTo>
                        <a:lnTo>
                          <a:pt x="20" y="34"/>
                        </a:lnTo>
                        <a:lnTo>
                          <a:pt x="14" y="38"/>
                        </a:lnTo>
                        <a:lnTo>
                          <a:pt x="10" y="42"/>
                        </a:lnTo>
                        <a:lnTo>
                          <a:pt x="6" y="47"/>
                        </a:lnTo>
                        <a:lnTo>
                          <a:pt x="4" y="55"/>
                        </a:lnTo>
                        <a:lnTo>
                          <a:pt x="0" y="69"/>
                        </a:lnTo>
                        <a:lnTo>
                          <a:pt x="0" y="133"/>
                        </a:lnTo>
                        <a:lnTo>
                          <a:pt x="2" y="143"/>
                        </a:lnTo>
                        <a:lnTo>
                          <a:pt x="6" y="153"/>
                        </a:lnTo>
                        <a:lnTo>
                          <a:pt x="12" y="159"/>
                        </a:lnTo>
                        <a:lnTo>
                          <a:pt x="20" y="163"/>
                        </a:lnTo>
                        <a:lnTo>
                          <a:pt x="24" y="165"/>
                        </a:lnTo>
                        <a:lnTo>
                          <a:pt x="14" y="143"/>
                        </a:lnTo>
                        <a:lnTo>
                          <a:pt x="12" y="13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74" name="Freeform 6">
                    <a:extLst>
                      <a:ext uri="{FF2B5EF4-FFF2-40B4-BE49-F238E27FC236}">
                        <a16:creationId xmlns:a16="http://schemas.microsoft.com/office/drawing/2014/main" id="{71D9F552-F794-4153-A3E7-52E6144B088A}"/>
                      </a:ext>
                    </a:extLst>
                  </p:cNvPr>
                  <p:cNvSpPr>
                    <a:spLocks noEditPoints="1"/>
                  </p:cNvSpPr>
                  <p:nvPr/>
                </p:nvSpPr>
                <p:spPr bwMode="auto">
                  <a:xfrm>
                    <a:off x="1893889" y="4857750"/>
                    <a:ext cx="692150" cy="811214"/>
                  </a:xfrm>
                  <a:custGeom>
                    <a:avLst/>
                    <a:gdLst>
                      <a:gd name="T0" fmla="*/ 402 w 436"/>
                      <a:gd name="T1" fmla="*/ 270 h 511"/>
                      <a:gd name="T2" fmla="*/ 392 w 436"/>
                      <a:gd name="T3" fmla="*/ 250 h 511"/>
                      <a:gd name="T4" fmla="*/ 376 w 436"/>
                      <a:gd name="T5" fmla="*/ 238 h 511"/>
                      <a:gd name="T6" fmla="*/ 288 w 436"/>
                      <a:gd name="T7" fmla="*/ 204 h 511"/>
                      <a:gd name="T8" fmla="*/ 282 w 436"/>
                      <a:gd name="T9" fmla="*/ 172 h 511"/>
                      <a:gd name="T10" fmla="*/ 304 w 436"/>
                      <a:gd name="T11" fmla="*/ 126 h 511"/>
                      <a:gd name="T12" fmla="*/ 304 w 436"/>
                      <a:gd name="T13" fmla="*/ 20 h 511"/>
                      <a:gd name="T14" fmla="*/ 292 w 436"/>
                      <a:gd name="T15" fmla="*/ 6 h 511"/>
                      <a:gd name="T16" fmla="*/ 276 w 436"/>
                      <a:gd name="T17" fmla="*/ 0 h 511"/>
                      <a:gd name="T18" fmla="*/ 148 w 436"/>
                      <a:gd name="T19" fmla="*/ 2 h 511"/>
                      <a:gd name="T20" fmla="*/ 134 w 436"/>
                      <a:gd name="T21" fmla="*/ 14 h 511"/>
                      <a:gd name="T22" fmla="*/ 130 w 436"/>
                      <a:gd name="T23" fmla="*/ 32 h 511"/>
                      <a:gd name="T24" fmla="*/ 136 w 436"/>
                      <a:gd name="T25" fmla="*/ 140 h 511"/>
                      <a:gd name="T26" fmla="*/ 154 w 436"/>
                      <a:gd name="T27" fmla="*/ 172 h 511"/>
                      <a:gd name="T28" fmla="*/ 146 w 436"/>
                      <a:gd name="T29" fmla="*/ 206 h 511"/>
                      <a:gd name="T30" fmla="*/ 54 w 436"/>
                      <a:gd name="T31" fmla="*/ 242 h 511"/>
                      <a:gd name="T32" fmla="*/ 38 w 436"/>
                      <a:gd name="T33" fmla="*/ 256 h 511"/>
                      <a:gd name="T34" fmla="*/ 32 w 436"/>
                      <a:gd name="T35" fmla="*/ 278 h 511"/>
                      <a:gd name="T36" fmla="*/ 0 w 436"/>
                      <a:gd name="T37" fmla="*/ 481 h 511"/>
                      <a:gd name="T38" fmla="*/ 18 w 436"/>
                      <a:gd name="T39" fmla="*/ 511 h 511"/>
                      <a:gd name="T40" fmla="*/ 34 w 436"/>
                      <a:gd name="T41" fmla="*/ 509 h 511"/>
                      <a:gd name="T42" fmla="*/ 26 w 436"/>
                      <a:gd name="T43" fmla="*/ 503 h 511"/>
                      <a:gd name="T44" fmla="*/ 12 w 436"/>
                      <a:gd name="T45" fmla="*/ 479 h 511"/>
                      <a:gd name="T46" fmla="*/ 42 w 436"/>
                      <a:gd name="T47" fmla="*/ 280 h 511"/>
                      <a:gd name="T48" fmla="*/ 60 w 436"/>
                      <a:gd name="T49" fmla="*/ 250 h 511"/>
                      <a:gd name="T50" fmla="*/ 142 w 436"/>
                      <a:gd name="T51" fmla="*/ 226 h 511"/>
                      <a:gd name="T52" fmla="*/ 158 w 436"/>
                      <a:gd name="T53" fmla="*/ 266 h 511"/>
                      <a:gd name="T54" fmla="*/ 190 w 436"/>
                      <a:gd name="T55" fmla="*/ 290 h 511"/>
                      <a:gd name="T56" fmla="*/ 232 w 436"/>
                      <a:gd name="T57" fmla="*/ 292 h 511"/>
                      <a:gd name="T58" fmla="*/ 268 w 436"/>
                      <a:gd name="T59" fmla="*/ 274 h 511"/>
                      <a:gd name="T60" fmla="*/ 290 w 436"/>
                      <a:gd name="T61" fmla="*/ 240 h 511"/>
                      <a:gd name="T62" fmla="*/ 366 w 436"/>
                      <a:gd name="T63" fmla="*/ 246 h 511"/>
                      <a:gd name="T64" fmla="*/ 390 w 436"/>
                      <a:gd name="T65" fmla="*/ 268 h 511"/>
                      <a:gd name="T66" fmla="*/ 426 w 436"/>
                      <a:gd name="T67" fmla="*/ 467 h 511"/>
                      <a:gd name="T68" fmla="*/ 416 w 436"/>
                      <a:gd name="T69" fmla="*/ 495 h 511"/>
                      <a:gd name="T70" fmla="*/ 404 w 436"/>
                      <a:gd name="T71" fmla="*/ 507 h 511"/>
                      <a:gd name="T72" fmla="*/ 424 w 436"/>
                      <a:gd name="T73" fmla="*/ 503 h 511"/>
                      <a:gd name="T74" fmla="*/ 436 w 436"/>
                      <a:gd name="T75" fmla="*/ 467 h 511"/>
                      <a:gd name="T76" fmla="*/ 144 w 436"/>
                      <a:gd name="T77" fmla="*/ 122 h 511"/>
                      <a:gd name="T78" fmla="*/ 144 w 436"/>
                      <a:gd name="T79" fmla="*/ 24 h 511"/>
                      <a:gd name="T80" fmla="*/ 160 w 436"/>
                      <a:gd name="T81" fmla="*/ 12 h 511"/>
                      <a:gd name="T82" fmla="*/ 288 w 436"/>
                      <a:gd name="T83" fmla="*/ 18 h 511"/>
                      <a:gd name="T84" fmla="*/ 294 w 436"/>
                      <a:gd name="T85" fmla="*/ 108 h 511"/>
                      <a:gd name="T86" fmla="*/ 280 w 436"/>
                      <a:gd name="T87" fmla="*/ 156 h 511"/>
                      <a:gd name="T88" fmla="*/ 246 w 436"/>
                      <a:gd name="T89" fmla="*/ 186 h 511"/>
                      <a:gd name="T90" fmla="*/ 216 w 436"/>
                      <a:gd name="T91" fmla="*/ 192 h 511"/>
                      <a:gd name="T92" fmla="*/ 174 w 436"/>
                      <a:gd name="T93" fmla="*/ 176 h 511"/>
                      <a:gd name="T94" fmla="*/ 148 w 436"/>
                      <a:gd name="T95" fmla="*/ 138 h 511"/>
                      <a:gd name="T96" fmla="*/ 274 w 436"/>
                      <a:gd name="T97" fmla="*/ 246 h 511"/>
                      <a:gd name="T98" fmla="*/ 252 w 436"/>
                      <a:gd name="T99" fmla="*/ 272 h 511"/>
                      <a:gd name="T100" fmla="*/ 218 w 436"/>
                      <a:gd name="T101" fmla="*/ 282 h 511"/>
                      <a:gd name="T102" fmla="*/ 184 w 436"/>
                      <a:gd name="T103" fmla="*/ 272 h 511"/>
                      <a:gd name="T104" fmla="*/ 160 w 436"/>
                      <a:gd name="T105" fmla="*/ 246 h 511"/>
                      <a:gd name="T106" fmla="*/ 152 w 436"/>
                      <a:gd name="T107" fmla="*/ 216 h 511"/>
                      <a:gd name="T108" fmla="*/ 160 w 436"/>
                      <a:gd name="T109" fmla="*/ 216 h 511"/>
                      <a:gd name="T110" fmla="*/ 164 w 436"/>
                      <a:gd name="T111" fmla="*/ 184 h 511"/>
                      <a:gd name="T112" fmla="*/ 194 w 436"/>
                      <a:gd name="T113" fmla="*/ 200 h 511"/>
                      <a:gd name="T114" fmla="*/ 228 w 436"/>
                      <a:gd name="T115" fmla="*/ 204 h 511"/>
                      <a:gd name="T116" fmla="*/ 262 w 436"/>
                      <a:gd name="T117" fmla="*/ 192 h 511"/>
                      <a:gd name="T118" fmla="*/ 272 w 436"/>
                      <a:gd name="T119" fmla="*/ 216 h 511"/>
                      <a:gd name="T120" fmla="*/ 282 w 436"/>
                      <a:gd name="T121" fmla="*/ 218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36" h="511">
                        <a:moveTo>
                          <a:pt x="436" y="455"/>
                        </a:moveTo>
                        <a:lnTo>
                          <a:pt x="404" y="278"/>
                        </a:lnTo>
                        <a:lnTo>
                          <a:pt x="402" y="270"/>
                        </a:lnTo>
                        <a:lnTo>
                          <a:pt x="400" y="264"/>
                        </a:lnTo>
                        <a:lnTo>
                          <a:pt x="396" y="256"/>
                        </a:lnTo>
                        <a:lnTo>
                          <a:pt x="392" y="250"/>
                        </a:lnTo>
                        <a:lnTo>
                          <a:pt x="388" y="246"/>
                        </a:lnTo>
                        <a:lnTo>
                          <a:pt x="382" y="242"/>
                        </a:lnTo>
                        <a:lnTo>
                          <a:pt x="376" y="238"/>
                        </a:lnTo>
                        <a:lnTo>
                          <a:pt x="368" y="234"/>
                        </a:lnTo>
                        <a:lnTo>
                          <a:pt x="290" y="206"/>
                        </a:lnTo>
                        <a:lnTo>
                          <a:pt x="288" y="204"/>
                        </a:lnTo>
                        <a:lnTo>
                          <a:pt x="282" y="206"/>
                        </a:lnTo>
                        <a:lnTo>
                          <a:pt x="282" y="174"/>
                        </a:lnTo>
                        <a:lnTo>
                          <a:pt x="282" y="172"/>
                        </a:lnTo>
                        <a:lnTo>
                          <a:pt x="292" y="158"/>
                        </a:lnTo>
                        <a:lnTo>
                          <a:pt x="300" y="142"/>
                        </a:lnTo>
                        <a:lnTo>
                          <a:pt x="304" y="126"/>
                        </a:lnTo>
                        <a:lnTo>
                          <a:pt x="304" y="108"/>
                        </a:lnTo>
                        <a:lnTo>
                          <a:pt x="304" y="26"/>
                        </a:lnTo>
                        <a:lnTo>
                          <a:pt x="304" y="20"/>
                        </a:lnTo>
                        <a:lnTo>
                          <a:pt x="300" y="14"/>
                        </a:lnTo>
                        <a:lnTo>
                          <a:pt x="296" y="8"/>
                        </a:lnTo>
                        <a:lnTo>
                          <a:pt x="292" y="6"/>
                        </a:lnTo>
                        <a:lnTo>
                          <a:pt x="288" y="2"/>
                        </a:lnTo>
                        <a:lnTo>
                          <a:pt x="282" y="2"/>
                        </a:lnTo>
                        <a:lnTo>
                          <a:pt x="276" y="0"/>
                        </a:lnTo>
                        <a:lnTo>
                          <a:pt x="160" y="0"/>
                        </a:lnTo>
                        <a:lnTo>
                          <a:pt x="152" y="2"/>
                        </a:lnTo>
                        <a:lnTo>
                          <a:pt x="148" y="2"/>
                        </a:lnTo>
                        <a:lnTo>
                          <a:pt x="144" y="6"/>
                        </a:lnTo>
                        <a:lnTo>
                          <a:pt x="140" y="8"/>
                        </a:lnTo>
                        <a:lnTo>
                          <a:pt x="134" y="14"/>
                        </a:lnTo>
                        <a:lnTo>
                          <a:pt x="132" y="20"/>
                        </a:lnTo>
                        <a:lnTo>
                          <a:pt x="130" y="26"/>
                        </a:lnTo>
                        <a:lnTo>
                          <a:pt x="130" y="32"/>
                        </a:lnTo>
                        <a:lnTo>
                          <a:pt x="130" y="106"/>
                        </a:lnTo>
                        <a:lnTo>
                          <a:pt x="132" y="124"/>
                        </a:lnTo>
                        <a:lnTo>
                          <a:pt x="136" y="140"/>
                        </a:lnTo>
                        <a:lnTo>
                          <a:pt x="144" y="156"/>
                        </a:lnTo>
                        <a:lnTo>
                          <a:pt x="152" y="170"/>
                        </a:lnTo>
                        <a:lnTo>
                          <a:pt x="154" y="172"/>
                        </a:lnTo>
                        <a:lnTo>
                          <a:pt x="154" y="206"/>
                        </a:lnTo>
                        <a:lnTo>
                          <a:pt x="148" y="204"/>
                        </a:lnTo>
                        <a:lnTo>
                          <a:pt x="146" y="206"/>
                        </a:lnTo>
                        <a:lnTo>
                          <a:pt x="66" y="234"/>
                        </a:lnTo>
                        <a:lnTo>
                          <a:pt x="60" y="238"/>
                        </a:lnTo>
                        <a:lnTo>
                          <a:pt x="54" y="242"/>
                        </a:lnTo>
                        <a:lnTo>
                          <a:pt x="48" y="246"/>
                        </a:lnTo>
                        <a:lnTo>
                          <a:pt x="44" y="250"/>
                        </a:lnTo>
                        <a:lnTo>
                          <a:pt x="38" y="256"/>
                        </a:lnTo>
                        <a:lnTo>
                          <a:pt x="36" y="264"/>
                        </a:lnTo>
                        <a:lnTo>
                          <a:pt x="34" y="270"/>
                        </a:lnTo>
                        <a:lnTo>
                          <a:pt x="32" y="278"/>
                        </a:lnTo>
                        <a:lnTo>
                          <a:pt x="0" y="455"/>
                        </a:lnTo>
                        <a:lnTo>
                          <a:pt x="0" y="467"/>
                        </a:lnTo>
                        <a:lnTo>
                          <a:pt x="0" y="481"/>
                        </a:lnTo>
                        <a:lnTo>
                          <a:pt x="4" y="493"/>
                        </a:lnTo>
                        <a:lnTo>
                          <a:pt x="10" y="503"/>
                        </a:lnTo>
                        <a:lnTo>
                          <a:pt x="18" y="511"/>
                        </a:lnTo>
                        <a:lnTo>
                          <a:pt x="30" y="511"/>
                        </a:lnTo>
                        <a:lnTo>
                          <a:pt x="30" y="511"/>
                        </a:lnTo>
                        <a:lnTo>
                          <a:pt x="34" y="509"/>
                        </a:lnTo>
                        <a:lnTo>
                          <a:pt x="34" y="509"/>
                        </a:lnTo>
                        <a:lnTo>
                          <a:pt x="34" y="507"/>
                        </a:lnTo>
                        <a:lnTo>
                          <a:pt x="26" y="503"/>
                        </a:lnTo>
                        <a:lnTo>
                          <a:pt x="20" y="495"/>
                        </a:lnTo>
                        <a:lnTo>
                          <a:pt x="16" y="487"/>
                        </a:lnTo>
                        <a:lnTo>
                          <a:pt x="12" y="479"/>
                        </a:lnTo>
                        <a:lnTo>
                          <a:pt x="10" y="467"/>
                        </a:lnTo>
                        <a:lnTo>
                          <a:pt x="12" y="457"/>
                        </a:lnTo>
                        <a:lnTo>
                          <a:pt x="42" y="280"/>
                        </a:lnTo>
                        <a:lnTo>
                          <a:pt x="46" y="268"/>
                        </a:lnTo>
                        <a:lnTo>
                          <a:pt x="52" y="260"/>
                        </a:lnTo>
                        <a:lnTo>
                          <a:pt x="60" y="250"/>
                        </a:lnTo>
                        <a:lnTo>
                          <a:pt x="70" y="246"/>
                        </a:lnTo>
                        <a:lnTo>
                          <a:pt x="142" y="220"/>
                        </a:lnTo>
                        <a:lnTo>
                          <a:pt x="142" y="226"/>
                        </a:lnTo>
                        <a:lnTo>
                          <a:pt x="146" y="240"/>
                        </a:lnTo>
                        <a:lnTo>
                          <a:pt x="152" y="254"/>
                        </a:lnTo>
                        <a:lnTo>
                          <a:pt x="158" y="266"/>
                        </a:lnTo>
                        <a:lnTo>
                          <a:pt x="168" y="274"/>
                        </a:lnTo>
                        <a:lnTo>
                          <a:pt x="178" y="284"/>
                        </a:lnTo>
                        <a:lnTo>
                          <a:pt x="190" y="290"/>
                        </a:lnTo>
                        <a:lnTo>
                          <a:pt x="204" y="292"/>
                        </a:lnTo>
                        <a:lnTo>
                          <a:pt x="218" y="294"/>
                        </a:lnTo>
                        <a:lnTo>
                          <a:pt x="232" y="292"/>
                        </a:lnTo>
                        <a:lnTo>
                          <a:pt x="244" y="290"/>
                        </a:lnTo>
                        <a:lnTo>
                          <a:pt x="258" y="284"/>
                        </a:lnTo>
                        <a:lnTo>
                          <a:pt x="268" y="274"/>
                        </a:lnTo>
                        <a:lnTo>
                          <a:pt x="278" y="266"/>
                        </a:lnTo>
                        <a:lnTo>
                          <a:pt x="284" y="254"/>
                        </a:lnTo>
                        <a:lnTo>
                          <a:pt x="290" y="240"/>
                        </a:lnTo>
                        <a:lnTo>
                          <a:pt x="292" y="226"/>
                        </a:lnTo>
                        <a:lnTo>
                          <a:pt x="294" y="220"/>
                        </a:lnTo>
                        <a:lnTo>
                          <a:pt x="366" y="246"/>
                        </a:lnTo>
                        <a:lnTo>
                          <a:pt x="376" y="250"/>
                        </a:lnTo>
                        <a:lnTo>
                          <a:pt x="384" y="260"/>
                        </a:lnTo>
                        <a:lnTo>
                          <a:pt x="390" y="268"/>
                        </a:lnTo>
                        <a:lnTo>
                          <a:pt x="392" y="280"/>
                        </a:lnTo>
                        <a:lnTo>
                          <a:pt x="424" y="457"/>
                        </a:lnTo>
                        <a:lnTo>
                          <a:pt x="426" y="467"/>
                        </a:lnTo>
                        <a:lnTo>
                          <a:pt x="424" y="479"/>
                        </a:lnTo>
                        <a:lnTo>
                          <a:pt x="420" y="487"/>
                        </a:lnTo>
                        <a:lnTo>
                          <a:pt x="416" y="495"/>
                        </a:lnTo>
                        <a:lnTo>
                          <a:pt x="410" y="503"/>
                        </a:lnTo>
                        <a:lnTo>
                          <a:pt x="404" y="507"/>
                        </a:lnTo>
                        <a:lnTo>
                          <a:pt x="404" y="507"/>
                        </a:lnTo>
                        <a:lnTo>
                          <a:pt x="404" y="511"/>
                        </a:lnTo>
                        <a:lnTo>
                          <a:pt x="418" y="511"/>
                        </a:lnTo>
                        <a:lnTo>
                          <a:pt x="424" y="503"/>
                        </a:lnTo>
                        <a:lnTo>
                          <a:pt x="430" y="493"/>
                        </a:lnTo>
                        <a:lnTo>
                          <a:pt x="436" y="481"/>
                        </a:lnTo>
                        <a:lnTo>
                          <a:pt x="436" y="467"/>
                        </a:lnTo>
                        <a:lnTo>
                          <a:pt x="436" y="455"/>
                        </a:lnTo>
                        <a:close/>
                        <a:moveTo>
                          <a:pt x="148" y="138"/>
                        </a:moveTo>
                        <a:lnTo>
                          <a:pt x="144" y="122"/>
                        </a:lnTo>
                        <a:lnTo>
                          <a:pt x="142" y="106"/>
                        </a:lnTo>
                        <a:lnTo>
                          <a:pt x="142" y="32"/>
                        </a:lnTo>
                        <a:lnTo>
                          <a:pt x="144" y="24"/>
                        </a:lnTo>
                        <a:lnTo>
                          <a:pt x="146" y="18"/>
                        </a:lnTo>
                        <a:lnTo>
                          <a:pt x="152" y="14"/>
                        </a:lnTo>
                        <a:lnTo>
                          <a:pt x="160" y="12"/>
                        </a:lnTo>
                        <a:lnTo>
                          <a:pt x="276" y="12"/>
                        </a:lnTo>
                        <a:lnTo>
                          <a:pt x="282" y="14"/>
                        </a:lnTo>
                        <a:lnTo>
                          <a:pt x="288" y="18"/>
                        </a:lnTo>
                        <a:lnTo>
                          <a:pt x="292" y="24"/>
                        </a:lnTo>
                        <a:lnTo>
                          <a:pt x="294" y="32"/>
                        </a:lnTo>
                        <a:lnTo>
                          <a:pt x="294" y="108"/>
                        </a:lnTo>
                        <a:lnTo>
                          <a:pt x="292" y="126"/>
                        </a:lnTo>
                        <a:lnTo>
                          <a:pt x="288" y="140"/>
                        </a:lnTo>
                        <a:lnTo>
                          <a:pt x="280" y="156"/>
                        </a:lnTo>
                        <a:lnTo>
                          <a:pt x="270" y="170"/>
                        </a:lnTo>
                        <a:lnTo>
                          <a:pt x="260" y="180"/>
                        </a:lnTo>
                        <a:lnTo>
                          <a:pt x="246" y="186"/>
                        </a:lnTo>
                        <a:lnTo>
                          <a:pt x="232" y="192"/>
                        </a:lnTo>
                        <a:lnTo>
                          <a:pt x="218" y="192"/>
                        </a:lnTo>
                        <a:lnTo>
                          <a:pt x="216" y="192"/>
                        </a:lnTo>
                        <a:lnTo>
                          <a:pt x="200" y="190"/>
                        </a:lnTo>
                        <a:lnTo>
                          <a:pt x="186" y="186"/>
                        </a:lnTo>
                        <a:lnTo>
                          <a:pt x="174" y="176"/>
                        </a:lnTo>
                        <a:lnTo>
                          <a:pt x="164" y="166"/>
                        </a:lnTo>
                        <a:lnTo>
                          <a:pt x="154" y="152"/>
                        </a:lnTo>
                        <a:lnTo>
                          <a:pt x="148" y="138"/>
                        </a:lnTo>
                        <a:close/>
                        <a:moveTo>
                          <a:pt x="282" y="224"/>
                        </a:moveTo>
                        <a:lnTo>
                          <a:pt x="280" y="236"/>
                        </a:lnTo>
                        <a:lnTo>
                          <a:pt x="274" y="246"/>
                        </a:lnTo>
                        <a:lnTo>
                          <a:pt x="270" y="256"/>
                        </a:lnTo>
                        <a:lnTo>
                          <a:pt x="262" y="266"/>
                        </a:lnTo>
                        <a:lnTo>
                          <a:pt x="252" y="272"/>
                        </a:lnTo>
                        <a:lnTo>
                          <a:pt x="240" y="278"/>
                        </a:lnTo>
                        <a:lnTo>
                          <a:pt x="230" y="280"/>
                        </a:lnTo>
                        <a:lnTo>
                          <a:pt x="218" y="282"/>
                        </a:lnTo>
                        <a:lnTo>
                          <a:pt x="206" y="280"/>
                        </a:lnTo>
                        <a:lnTo>
                          <a:pt x="194" y="278"/>
                        </a:lnTo>
                        <a:lnTo>
                          <a:pt x="184" y="272"/>
                        </a:lnTo>
                        <a:lnTo>
                          <a:pt x="174" y="266"/>
                        </a:lnTo>
                        <a:lnTo>
                          <a:pt x="166" y="256"/>
                        </a:lnTo>
                        <a:lnTo>
                          <a:pt x="160" y="246"/>
                        </a:lnTo>
                        <a:lnTo>
                          <a:pt x="156" y="236"/>
                        </a:lnTo>
                        <a:lnTo>
                          <a:pt x="152" y="224"/>
                        </a:lnTo>
                        <a:lnTo>
                          <a:pt x="152" y="216"/>
                        </a:lnTo>
                        <a:lnTo>
                          <a:pt x="160" y="216"/>
                        </a:lnTo>
                        <a:lnTo>
                          <a:pt x="160" y="218"/>
                        </a:lnTo>
                        <a:lnTo>
                          <a:pt x="160" y="216"/>
                        </a:lnTo>
                        <a:lnTo>
                          <a:pt x="164" y="216"/>
                        </a:lnTo>
                        <a:lnTo>
                          <a:pt x="164" y="214"/>
                        </a:lnTo>
                        <a:lnTo>
                          <a:pt x="164" y="184"/>
                        </a:lnTo>
                        <a:lnTo>
                          <a:pt x="172" y="190"/>
                        </a:lnTo>
                        <a:lnTo>
                          <a:pt x="182" y="196"/>
                        </a:lnTo>
                        <a:lnTo>
                          <a:pt x="194" y="200"/>
                        </a:lnTo>
                        <a:lnTo>
                          <a:pt x="204" y="204"/>
                        </a:lnTo>
                        <a:lnTo>
                          <a:pt x="216" y="204"/>
                        </a:lnTo>
                        <a:lnTo>
                          <a:pt x="228" y="204"/>
                        </a:lnTo>
                        <a:lnTo>
                          <a:pt x="240" y="202"/>
                        </a:lnTo>
                        <a:lnTo>
                          <a:pt x="252" y="198"/>
                        </a:lnTo>
                        <a:lnTo>
                          <a:pt x="262" y="192"/>
                        </a:lnTo>
                        <a:lnTo>
                          <a:pt x="270" y="186"/>
                        </a:lnTo>
                        <a:lnTo>
                          <a:pt x="270" y="214"/>
                        </a:lnTo>
                        <a:lnTo>
                          <a:pt x="272" y="216"/>
                        </a:lnTo>
                        <a:lnTo>
                          <a:pt x="274" y="216"/>
                        </a:lnTo>
                        <a:lnTo>
                          <a:pt x="276" y="218"/>
                        </a:lnTo>
                        <a:lnTo>
                          <a:pt x="282" y="218"/>
                        </a:lnTo>
                        <a:lnTo>
                          <a:pt x="282" y="22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75" name="Line 8">
                    <a:extLst>
                      <a:ext uri="{FF2B5EF4-FFF2-40B4-BE49-F238E27FC236}">
                        <a16:creationId xmlns:a16="http://schemas.microsoft.com/office/drawing/2014/main" id="{80BFC964-1575-444B-A507-96382DBF7CFA}"/>
                      </a:ext>
                    </a:extLst>
                  </p:cNvPr>
                  <p:cNvSpPr>
                    <a:spLocks noChangeShapeType="1"/>
                  </p:cNvSpPr>
                  <p:nvPr/>
                </p:nvSpPr>
                <p:spPr bwMode="auto">
                  <a:xfrm>
                    <a:off x="1935163" y="4678363"/>
                    <a:ext cx="0" cy="0"/>
                  </a:xfrm>
                  <a:prstGeom prst="line">
                    <a:avLst/>
                  </a:prstGeom>
                  <a:grpFill/>
                  <a:ln w="5080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967" name="Group 966">
                  <a:extLst>
                    <a:ext uri="{FF2B5EF4-FFF2-40B4-BE49-F238E27FC236}">
                      <a16:creationId xmlns:a16="http://schemas.microsoft.com/office/drawing/2014/main" id="{FB1B7FD9-D7BF-44B9-80DE-757D8EDD1B07}"/>
                    </a:ext>
                  </a:extLst>
                </p:cNvPr>
                <p:cNvGrpSpPr/>
                <p:nvPr/>
              </p:nvGrpSpPr>
              <p:grpSpPr>
                <a:xfrm>
                  <a:off x="11115302" y="4777909"/>
                  <a:ext cx="382606" cy="285204"/>
                  <a:chOff x="1414079" y="5229246"/>
                  <a:chExt cx="804748" cy="700523"/>
                </a:xfrm>
              </p:grpSpPr>
              <p:sp>
                <p:nvSpPr>
                  <p:cNvPr id="971" name="Rectangle 73">
                    <a:extLst>
                      <a:ext uri="{FF2B5EF4-FFF2-40B4-BE49-F238E27FC236}">
                        <a16:creationId xmlns:a16="http://schemas.microsoft.com/office/drawing/2014/main" id="{0049FE94-B790-4564-9A7C-B6136F4934F6}"/>
                      </a:ext>
                    </a:extLst>
                  </p:cNvPr>
                  <p:cNvSpPr>
                    <a:spLocks noChangeArrowheads="1"/>
                  </p:cNvSpPr>
                  <p:nvPr/>
                </p:nvSpPr>
                <p:spPr bwMode="auto">
                  <a:xfrm>
                    <a:off x="1414079" y="5229246"/>
                    <a:ext cx="804748" cy="623210"/>
                  </a:xfrm>
                  <a:prstGeom prst="rect">
                    <a:avLst/>
                  </a:prstGeom>
                  <a:solidFill>
                    <a:schemeClr val="bg1"/>
                  </a:solidFill>
                  <a:ln w="9525">
                    <a:solidFill>
                      <a:schemeClr val="bg2">
                        <a:lumMod val="1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72" name="Line 74">
                    <a:extLst>
                      <a:ext uri="{FF2B5EF4-FFF2-40B4-BE49-F238E27FC236}">
                        <a16:creationId xmlns:a16="http://schemas.microsoft.com/office/drawing/2014/main" id="{AADB7D46-0BCA-4434-924A-325A40EBEF79}"/>
                      </a:ext>
                    </a:extLst>
                  </p:cNvPr>
                  <p:cNvSpPr>
                    <a:spLocks noChangeShapeType="1"/>
                  </p:cNvSpPr>
                  <p:nvPr/>
                </p:nvSpPr>
                <p:spPr bwMode="auto">
                  <a:xfrm>
                    <a:off x="1530264" y="5929769"/>
                    <a:ext cx="572379" cy="0"/>
                  </a:xfrm>
                  <a:prstGeom prst="line">
                    <a:avLst/>
                  </a:prstGeom>
                  <a:noFill/>
                  <a:ln w="9525">
                    <a:solidFill>
                      <a:schemeClr val="bg2">
                        <a:lumMod val="10000"/>
                      </a:scheme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grpSp>
        <p:grpSp>
          <p:nvGrpSpPr>
            <p:cNvPr id="976" name="Group 975">
              <a:extLst>
                <a:ext uri="{FF2B5EF4-FFF2-40B4-BE49-F238E27FC236}">
                  <a16:creationId xmlns:a16="http://schemas.microsoft.com/office/drawing/2014/main" id="{2A57E16D-62A2-475F-AF0E-1AE47ECB5FBE}"/>
                </a:ext>
              </a:extLst>
            </p:cNvPr>
            <p:cNvGrpSpPr/>
            <p:nvPr/>
          </p:nvGrpSpPr>
          <p:grpSpPr>
            <a:xfrm>
              <a:off x="7487852" y="5841358"/>
              <a:ext cx="477993" cy="634107"/>
              <a:chOff x="11067250" y="4429006"/>
              <a:chExt cx="477993" cy="634107"/>
            </a:xfrm>
          </p:grpSpPr>
          <p:sp>
            <p:nvSpPr>
              <p:cNvPr id="977" name="Freeform: Shape 976">
                <a:extLst>
                  <a:ext uri="{FF2B5EF4-FFF2-40B4-BE49-F238E27FC236}">
                    <a16:creationId xmlns:a16="http://schemas.microsoft.com/office/drawing/2014/main" id="{400BF5F0-D9E2-4A35-BA92-CF45CB414581}"/>
                  </a:ext>
                </a:extLst>
              </p:cNvPr>
              <p:cNvSpPr/>
              <p:nvPr/>
            </p:nvSpPr>
            <p:spPr>
              <a:xfrm>
                <a:off x="11070481" y="4455326"/>
                <a:ext cx="350022" cy="558951"/>
              </a:xfrm>
              <a:custGeom>
                <a:avLst/>
                <a:gdLst>
                  <a:gd name="connsiteX0" fmla="*/ 119387 w 350022"/>
                  <a:gd name="connsiteY0" fmla="*/ 48840 h 558951"/>
                  <a:gd name="connsiteX1" fmla="*/ 116674 w 350022"/>
                  <a:gd name="connsiteY1" fmla="*/ 132954 h 558951"/>
                  <a:gd name="connsiteX2" fmla="*/ 143807 w 350022"/>
                  <a:gd name="connsiteY2" fmla="*/ 157374 h 558951"/>
                  <a:gd name="connsiteX3" fmla="*/ 165514 w 350022"/>
                  <a:gd name="connsiteY3" fmla="*/ 236062 h 558951"/>
                  <a:gd name="connsiteX4" fmla="*/ 168228 w 350022"/>
                  <a:gd name="connsiteY4" fmla="*/ 260482 h 558951"/>
                  <a:gd name="connsiteX5" fmla="*/ 173654 w 350022"/>
                  <a:gd name="connsiteY5" fmla="*/ 282189 h 558951"/>
                  <a:gd name="connsiteX6" fmla="*/ 43413 w 350022"/>
                  <a:gd name="connsiteY6" fmla="*/ 314749 h 558951"/>
                  <a:gd name="connsiteX7" fmla="*/ 0 w 350022"/>
                  <a:gd name="connsiteY7" fmla="*/ 504683 h 558951"/>
                  <a:gd name="connsiteX8" fmla="*/ 89540 w 350022"/>
                  <a:gd name="connsiteY8" fmla="*/ 558951 h 558951"/>
                  <a:gd name="connsiteX9" fmla="*/ 350022 w 350022"/>
                  <a:gd name="connsiteY9" fmla="*/ 539957 h 558951"/>
                  <a:gd name="connsiteX10" fmla="*/ 301182 w 350022"/>
                  <a:gd name="connsiteY10" fmla="*/ 276762 h 558951"/>
                  <a:gd name="connsiteX11" fmla="*/ 309322 w 350022"/>
                  <a:gd name="connsiteY11" fmla="*/ 37987 h 558951"/>
                  <a:gd name="connsiteX12" fmla="*/ 274048 w 350022"/>
                  <a:gd name="connsiteY12" fmla="*/ 0 h 558951"/>
                  <a:gd name="connsiteX13" fmla="*/ 179081 w 350022"/>
                  <a:gd name="connsiteY13" fmla="*/ 10853 h 558951"/>
                  <a:gd name="connsiteX14" fmla="*/ 119387 w 350022"/>
                  <a:gd name="connsiteY14" fmla="*/ 48840 h 55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0022" h="558951">
                    <a:moveTo>
                      <a:pt x="119387" y="48840"/>
                    </a:moveTo>
                    <a:cubicBezTo>
                      <a:pt x="118483" y="76878"/>
                      <a:pt x="117578" y="104916"/>
                      <a:pt x="116674" y="132954"/>
                    </a:cubicBezTo>
                    <a:lnTo>
                      <a:pt x="143807" y="157374"/>
                    </a:lnTo>
                    <a:lnTo>
                      <a:pt x="165514" y="236062"/>
                    </a:lnTo>
                    <a:lnTo>
                      <a:pt x="168228" y="260482"/>
                    </a:lnTo>
                    <a:lnTo>
                      <a:pt x="173654" y="282189"/>
                    </a:lnTo>
                    <a:lnTo>
                      <a:pt x="43413" y="314749"/>
                    </a:lnTo>
                    <a:lnTo>
                      <a:pt x="0" y="504683"/>
                    </a:lnTo>
                    <a:lnTo>
                      <a:pt x="89540" y="558951"/>
                    </a:lnTo>
                    <a:lnTo>
                      <a:pt x="350022" y="539957"/>
                    </a:lnTo>
                    <a:lnTo>
                      <a:pt x="301182" y="276762"/>
                    </a:lnTo>
                    <a:lnTo>
                      <a:pt x="309322" y="37987"/>
                    </a:lnTo>
                    <a:lnTo>
                      <a:pt x="274048" y="0"/>
                    </a:lnTo>
                    <a:lnTo>
                      <a:pt x="179081" y="10853"/>
                    </a:lnTo>
                    <a:lnTo>
                      <a:pt x="119387" y="4884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78" name="Group 977">
                <a:extLst>
                  <a:ext uri="{FF2B5EF4-FFF2-40B4-BE49-F238E27FC236}">
                    <a16:creationId xmlns:a16="http://schemas.microsoft.com/office/drawing/2014/main" id="{55605C61-CDDE-410B-AD44-054A118A0E3C}"/>
                  </a:ext>
                </a:extLst>
              </p:cNvPr>
              <p:cNvGrpSpPr/>
              <p:nvPr/>
            </p:nvGrpSpPr>
            <p:grpSpPr>
              <a:xfrm>
                <a:off x="11067250" y="4429006"/>
                <a:ext cx="477993" cy="634107"/>
                <a:chOff x="11067250" y="4429006"/>
                <a:chExt cx="477993" cy="634107"/>
              </a:xfrm>
            </p:grpSpPr>
            <p:grpSp>
              <p:nvGrpSpPr>
                <p:cNvPr id="979" name="Group 978">
                  <a:extLst>
                    <a:ext uri="{FF2B5EF4-FFF2-40B4-BE49-F238E27FC236}">
                      <a16:creationId xmlns:a16="http://schemas.microsoft.com/office/drawing/2014/main" id="{95CF0897-B92D-4B62-9697-C69F0C51CEA0}"/>
                    </a:ext>
                  </a:extLst>
                </p:cNvPr>
                <p:cNvGrpSpPr/>
                <p:nvPr/>
              </p:nvGrpSpPr>
              <p:grpSpPr>
                <a:xfrm>
                  <a:off x="11067250" y="4429006"/>
                  <a:ext cx="477993" cy="585816"/>
                  <a:chOff x="1893889" y="4678363"/>
                  <a:chExt cx="692150" cy="990601"/>
                </a:xfrm>
                <a:solidFill>
                  <a:schemeClr val="tx2"/>
                </a:solidFill>
              </p:grpSpPr>
              <p:sp>
                <p:nvSpPr>
                  <p:cNvPr id="983" name="Freeform 5">
                    <a:extLst>
                      <a:ext uri="{FF2B5EF4-FFF2-40B4-BE49-F238E27FC236}">
                        <a16:creationId xmlns:a16="http://schemas.microsoft.com/office/drawing/2014/main" id="{F05A0CF8-C957-4E16-BC71-C94ECB6E4A4B}"/>
                      </a:ext>
                    </a:extLst>
                  </p:cNvPr>
                  <p:cNvSpPr>
                    <a:spLocks/>
                  </p:cNvSpPr>
                  <p:nvPr/>
                </p:nvSpPr>
                <p:spPr bwMode="auto">
                  <a:xfrm>
                    <a:off x="2062163" y="4716463"/>
                    <a:ext cx="355600" cy="261938"/>
                  </a:xfrm>
                  <a:custGeom>
                    <a:avLst/>
                    <a:gdLst>
                      <a:gd name="T0" fmla="*/ 12 w 224"/>
                      <a:gd name="T1" fmla="*/ 133 h 165"/>
                      <a:gd name="T2" fmla="*/ 12 w 224"/>
                      <a:gd name="T3" fmla="*/ 63 h 165"/>
                      <a:gd name="T4" fmla="*/ 16 w 224"/>
                      <a:gd name="T5" fmla="*/ 51 h 165"/>
                      <a:gd name="T6" fmla="*/ 24 w 224"/>
                      <a:gd name="T7" fmla="*/ 44 h 165"/>
                      <a:gd name="T8" fmla="*/ 36 w 224"/>
                      <a:gd name="T9" fmla="*/ 40 h 165"/>
                      <a:gd name="T10" fmla="*/ 44 w 224"/>
                      <a:gd name="T11" fmla="*/ 38 h 165"/>
                      <a:gd name="T12" fmla="*/ 46 w 224"/>
                      <a:gd name="T13" fmla="*/ 36 h 165"/>
                      <a:gd name="T14" fmla="*/ 48 w 224"/>
                      <a:gd name="T15" fmla="*/ 24 h 165"/>
                      <a:gd name="T16" fmla="*/ 58 w 224"/>
                      <a:gd name="T17" fmla="*/ 14 h 165"/>
                      <a:gd name="T18" fmla="*/ 158 w 224"/>
                      <a:gd name="T19" fmla="*/ 12 h 165"/>
                      <a:gd name="T20" fmla="*/ 180 w 224"/>
                      <a:gd name="T21" fmla="*/ 18 h 165"/>
                      <a:gd name="T22" fmla="*/ 196 w 224"/>
                      <a:gd name="T23" fmla="*/ 30 h 165"/>
                      <a:gd name="T24" fmla="*/ 206 w 224"/>
                      <a:gd name="T25" fmla="*/ 47 h 165"/>
                      <a:gd name="T26" fmla="*/ 212 w 224"/>
                      <a:gd name="T27" fmla="*/ 69 h 165"/>
                      <a:gd name="T28" fmla="*/ 210 w 224"/>
                      <a:gd name="T29" fmla="*/ 137 h 165"/>
                      <a:gd name="T30" fmla="*/ 198 w 224"/>
                      <a:gd name="T31" fmla="*/ 165 h 165"/>
                      <a:gd name="T32" fmla="*/ 210 w 224"/>
                      <a:gd name="T33" fmla="*/ 159 h 165"/>
                      <a:gd name="T34" fmla="*/ 222 w 224"/>
                      <a:gd name="T35" fmla="*/ 143 h 165"/>
                      <a:gd name="T36" fmla="*/ 224 w 224"/>
                      <a:gd name="T37" fmla="*/ 69 h 165"/>
                      <a:gd name="T38" fmla="*/ 218 w 224"/>
                      <a:gd name="T39" fmla="*/ 44 h 165"/>
                      <a:gd name="T40" fmla="*/ 204 w 224"/>
                      <a:gd name="T41" fmla="*/ 22 h 165"/>
                      <a:gd name="T42" fmla="*/ 184 w 224"/>
                      <a:gd name="T43" fmla="*/ 6 h 165"/>
                      <a:gd name="T44" fmla="*/ 158 w 224"/>
                      <a:gd name="T45" fmla="*/ 0 h 165"/>
                      <a:gd name="T46" fmla="*/ 56 w 224"/>
                      <a:gd name="T47" fmla="*/ 2 h 165"/>
                      <a:gd name="T48" fmla="*/ 42 w 224"/>
                      <a:gd name="T49" fmla="*/ 14 h 165"/>
                      <a:gd name="T50" fmla="*/ 36 w 224"/>
                      <a:gd name="T51" fmla="*/ 26 h 165"/>
                      <a:gd name="T52" fmla="*/ 26 w 224"/>
                      <a:gd name="T53" fmla="*/ 30 h 165"/>
                      <a:gd name="T54" fmla="*/ 14 w 224"/>
                      <a:gd name="T55" fmla="*/ 38 h 165"/>
                      <a:gd name="T56" fmla="*/ 6 w 224"/>
                      <a:gd name="T57" fmla="*/ 47 h 165"/>
                      <a:gd name="T58" fmla="*/ 0 w 224"/>
                      <a:gd name="T59" fmla="*/ 69 h 165"/>
                      <a:gd name="T60" fmla="*/ 2 w 224"/>
                      <a:gd name="T61" fmla="*/ 143 h 165"/>
                      <a:gd name="T62" fmla="*/ 12 w 224"/>
                      <a:gd name="T63" fmla="*/ 159 h 165"/>
                      <a:gd name="T64" fmla="*/ 24 w 224"/>
                      <a:gd name="T65" fmla="*/ 165 h 165"/>
                      <a:gd name="T66" fmla="*/ 12 w 224"/>
                      <a:gd name="T67" fmla="*/ 13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4" h="165">
                        <a:moveTo>
                          <a:pt x="12" y="137"/>
                        </a:moveTo>
                        <a:lnTo>
                          <a:pt x="12" y="133"/>
                        </a:lnTo>
                        <a:lnTo>
                          <a:pt x="12" y="69"/>
                        </a:lnTo>
                        <a:lnTo>
                          <a:pt x="12" y="63"/>
                        </a:lnTo>
                        <a:lnTo>
                          <a:pt x="14" y="57"/>
                        </a:lnTo>
                        <a:lnTo>
                          <a:pt x="16" y="51"/>
                        </a:lnTo>
                        <a:lnTo>
                          <a:pt x="20" y="47"/>
                        </a:lnTo>
                        <a:lnTo>
                          <a:pt x="24" y="44"/>
                        </a:lnTo>
                        <a:lnTo>
                          <a:pt x="30" y="40"/>
                        </a:lnTo>
                        <a:lnTo>
                          <a:pt x="36" y="40"/>
                        </a:lnTo>
                        <a:lnTo>
                          <a:pt x="42" y="38"/>
                        </a:lnTo>
                        <a:lnTo>
                          <a:pt x="44" y="38"/>
                        </a:lnTo>
                        <a:lnTo>
                          <a:pt x="46" y="36"/>
                        </a:lnTo>
                        <a:lnTo>
                          <a:pt x="46" y="36"/>
                        </a:lnTo>
                        <a:lnTo>
                          <a:pt x="46" y="32"/>
                        </a:lnTo>
                        <a:lnTo>
                          <a:pt x="48" y="24"/>
                        </a:lnTo>
                        <a:lnTo>
                          <a:pt x="52" y="18"/>
                        </a:lnTo>
                        <a:lnTo>
                          <a:pt x="58" y="14"/>
                        </a:lnTo>
                        <a:lnTo>
                          <a:pt x="64" y="12"/>
                        </a:lnTo>
                        <a:lnTo>
                          <a:pt x="158" y="12"/>
                        </a:lnTo>
                        <a:lnTo>
                          <a:pt x="168" y="14"/>
                        </a:lnTo>
                        <a:lnTo>
                          <a:pt x="180" y="18"/>
                        </a:lnTo>
                        <a:lnTo>
                          <a:pt x="188" y="24"/>
                        </a:lnTo>
                        <a:lnTo>
                          <a:pt x="196" y="30"/>
                        </a:lnTo>
                        <a:lnTo>
                          <a:pt x="202" y="38"/>
                        </a:lnTo>
                        <a:lnTo>
                          <a:pt x="206" y="47"/>
                        </a:lnTo>
                        <a:lnTo>
                          <a:pt x="210" y="57"/>
                        </a:lnTo>
                        <a:lnTo>
                          <a:pt x="212" y="69"/>
                        </a:lnTo>
                        <a:lnTo>
                          <a:pt x="212" y="133"/>
                        </a:lnTo>
                        <a:lnTo>
                          <a:pt x="210" y="137"/>
                        </a:lnTo>
                        <a:lnTo>
                          <a:pt x="210" y="143"/>
                        </a:lnTo>
                        <a:lnTo>
                          <a:pt x="198" y="165"/>
                        </a:lnTo>
                        <a:lnTo>
                          <a:pt x="202" y="163"/>
                        </a:lnTo>
                        <a:lnTo>
                          <a:pt x="210" y="159"/>
                        </a:lnTo>
                        <a:lnTo>
                          <a:pt x="218" y="153"/>
                        </a:lnTo>
                        <a:lnTo>
                          <a:pt x="222" y="143"/>
                        </a:lnTo>
                        <a:lnTo>
                          <a:pt x="224" y="133"/>
                        </a:lnTo>
                        <a:lnTo>
                          <a:pt x="224" y="69"/>
                        </a:lnTo>
                        <a:lnTo>
                          <a:pt x="222" y="57"/>
                        </a:lnTo>
                        <a:lnTo>
                          <a:pt x="218" y="44"/>
                        </a:lnTo>
                        <a:lnTo>
                          <a:pt x="212" y="32"/>
                        </a:lnTo>
                        <a:lnTo>
                          <a:pt x="204" y="22"/>
                        </a:lnTo>
                        <a:lnTo>
                          <a:pt x="194" y="12"/>
                        </a:lnTo>
                        <a:lnTo>
                          <a:pt x="184" y="6"/>
                        </a:lnTo>
                        <a:lnTo>
                          <a:pt x="172" y="2"/>
                        </a:lnTo>
                        <a:lnTo>
                          <a:pt x="158" y="0"/>
                        </a:lnTo>
                        <a:lnTo>
                          <a:pt x="64" y="0"/>
                        </a:lnTo>
                        <a:lnTo>
                          <a:pt x="56" y="2"/>
                        </a:lnTo>
                        <a:lnTo>
                          <a:pt x="48" y="6"/>
                        </a:lnTo>
                        <a:lnTo>
                          <a:pt x="42" y="14"/>
                        </a:lnTo>
                        <a:lnTo>
                          <a:pt x="38" y="24"/>
                        </a:lnTo>
                        <a:lnTo>
                          <a:pt x="36" y="26"/>
                        </a:lnTo>
                        <a:lnTo>
                          <a:pt x="34" y="28"/>
                        </a:lnTo>
                        <a:lnTo>
                          <a:pt x="26" y="30"/>
                        </a:lnTo>
                        <a:lnTo>
                          <a:pt x="20" y="34"/>
                        </a:lnTo>
                        <a:lnTo>
                          <a:pt x="14" y="38"/>
                        </a:lnTo>
                        <a:lnTo>
                          <a:pt x="10" y="42"/>
                        </a:lnTo>
                        <a:lnTo>
                          <a:pt x="6" y="47"/>
                        </a:lnTo>
                        <a:lnTo>
                          <a:pt x="4" y="55"/>
                        </a:lnTo>
                        <a:lnTo>
                          <a:pt x="0" y="69"/>
                        </a:lnTo>
                        <a:lnTo>
                          <a:pt x="0" y="133"/>
                        </a:lnTo>
                        <a:lnTo>
                          <a:pt x="2" y="143"/>
                        </a:lnTo>
                        <a:lnTo>
                          <a:pt x="6" y="153"/>
                        </a:lnTo>
                        <a:lnTo>
                          <a:pt x="12" y="159"/>
                        </a:lnTo>
                        <a:lnTo>
                          <a:pt x="20" y="163"/>
                        </a:lnTo>
                        <a:lnTo>
                          <a:pt x="24" y="165"/>
                        </a:lnTo>
                        <a:lnTo>
                          <a:pt x="14" y="143"/>
                        </a:lnTo>
                        <a:lnTo>
                          <a:pt x="12" y="13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84" name="Freeform 6">
                    <a:extLst>
                      <a:ext uri="{FF2B5EF4-FFF2-40B4-BE49-F238E27FC236}">
                        <a16:creationId xmlns:a16="http://schemas.microsoft.com/office/drawing/2014/main" id="{2AC5156B-396D-443C-8FF7-7EB1C88B7E9F}"/>
                      </a:ext>
                    </a:extLst>
                  </p:cNvPr>
                  <p:cNvSpPr>
                    <a:spLocks noEditPoints="1"/>
                  </p:cNvSpPr>
                  <p:nvPr/>
                </p:nvSpPr>
                <p:spPr bwMode="auto">
                  <a:xfrm>
                    <a:off x="1893889" y="4857750"/>
                    <a:ext cx="692150" cy="811214"/>
                  </a:xfrm>
                  <a:custGeom>
                    <a:avLst/>
                    <a:gdLst>
                      <a:gd name="T0" fmla="*/ 402 w 436"/>
                      <a:gd name="T1" fmla="*/ 270 h 511"/>
                      <a:gd name="T2" fmla="*/ 392 w 436"/>
                      <a:gd name="T3" fmla="*/ 250 h 511"/>
                      <a:gd name="T4" fmla="*/ 376 w 436"/>
                      <a:gd name="T5" fmla="*/ 238 h 511"/>
                      <a:gd name="T6" fmla="*/ 288 w 436"/>
                      <a:gd name="T7" fmla="*/ 204 h 511"/>
                      <a:gd name="T8" fmla="*/ 282 w 436"/>
                      <a:gd name="T9" fmla="*/ 172 h 511"/>
                      <a:gd name="T10" fmla="*/ 304 w 436"/>
                      <a:gd name="T11" fmla="*/ 126 h 511"/>
                      <a:gd name="T12" fmla="*/ 304 w 436"/>
                      <a:gd name="T13" fmla="*/ 20 h 511"/>
                      <a:gd name="T14" fmla="*/ 292 w 436"/>
                      <a:gd name="T15" fmla="*/ 6 h 511"/>
                      <a:gd name="T16" fmla="*/ 276 w 436"/>
                      <a:gd name="T17" fmla="*/ 0 h 511"/>
                      <a:gd name="T18" fmla="*/ 148 w 436"/>
                      <a:gd name="T19" fmla="*/ 2 h 511"/>
                      <a:gd name="T20" fmla="*/ 134 w 436"/>
                      <a:gd name="T21" fmla="*/ 14 h 511"/>
                      <a:gd name="T22" fmla="*/ 130 w 436"/>
                      <a:gd name="T23" fmla="*/ 32 h 511"/>
                      <a:gd name="T24" fmla="*/ 136 w 436"/>
                      <a:gd name="T25" fmla="*/ 140 h 511"/>
                      <a:gd name="T26" fmla="*/ 154 w 436"/>
                      <a:gd name="T27" fmla="*/ 172 h 511"/>
                      <a:gd name="T28" fmla="*/ 146 w 436"/>
                      <a:gd name="T29" fmla="*/ 206 h 511"/>
                      <a:gd name="T30" fmla="*/ 54 w 436"/>
                      <a:gd name="T31" fmla="*/ 242 h 511"/>
                      <a:gd name="T32" fmla="*/ 38 w 436"/>
                      <a:gd name="T33" fmla="*/ 256 h 511"/>
                      <a:gd name="T34" fmla="*/ 32 w 436"/>
                      <a:gd name="T35" fmla="*/ 278 h 511"/>
                      <a:gd name="T36" fmla="*/ 0 w 436"/>
                      <a:gd name="T37" fmla="*/ 481 h 511"/>
                      <a:gd name="T38" fmla="*/ 18 w 436"/>
                      <a:gd name="T39" fmla="*/ 511 h 511"/>
                      <a:gd name="T40" fmla="*/ 34 w 436"/>
                      <a:gd name="T41" fmla="*/ 509 h 511"/>
                      <a:gd name="T42" fmla="*/ 26 w 436"/>
                      <a:gd name="T43" fmla="*/ 503 h 511"/>
                      <a:gd name="T44" fmla="*/ 12 w 436"/>
                      <a:gd name="T45" fmla="*/ 479 h 511"/>
                      <a:gd name="T46" fmla="*/ 42 w 436"/>
                      <a:gd name="T47" fmla="*/ 280 h 511"/>
                      <a:gd name="T48" fmla="*/ 60 w 436"/>
                      <a:gd name="T49" fmla="*/ 250 h 511"/>
                      <a:gd name="T50" fmla="*/ 142 w 436"/>
                      <a:gd name="T51" fmla="*/ 226 h 511"/>
                      <a:gd name="T52" fmla="*/ 158 w 436"/>
                      <a:gd name="T53" fmla="*/ 266 h 511"/>
                      <a:gd name="T54" fmla="*/ 190 w 436"/>
                      <a:gd name="T55" fmla="*/ 290 h 511"/>
                      <a:gd name="T56" fmla="*/ 232 w 436"/>
                      <a:gd name="T57" fmla="*/ 292 h 511"/>
                      <a:gd name="T58" fmla="*/ 268 w 436"/>
                      <a:gd name="T59" fmla="*/ 274 h 511"/>
                      <a:gd name="T60" fmla="*/ 290 w 436"/>
                      <a:gd name="T61" fmla="*/ 240 h 511"/>
                      <a:gd name="T62" fmla="*/ 366 w 436"/>
                      <a:gd name="T63" fmla="*/ 246 h 511"/>
                      <a:gd name="T64" fmla="*/ 390 w 436"/>
                      <a:gd name="T65" fmla="*/ 268 h 511"/>
                      <a:gd name="T66" fmla="*/ 426 w 436"/>
                      <a:gd name="T67" fmla="*/ 467 h 511"/>
                      <a:gd name="T68" fmla="*/ 416 w 436"/>
                      <a:gd name="T69" fmla="*/ 495 h 511"/>
                      <a:gd name="T70" fmla="*/ 404 w 436"/>
                      <a:gd name="T71" fmla="*/ 507 h 511"/>
                      <a:gd name="T72" fmla="*/ 424 w 436"/>
                      <a:gd name="T73" fmla="*/ 503 h 511"/>
                      <a:gd name="T74" fmla="*/ 436 w 436"/>
                      <a:gd name="T75" fmla="*/ 467 h 511"/>
                      <a:gd name="T76" fmla="*/ 144 w 436"/>
                      <a:gd name="T77" fmla="*/ 122 h 511"/>
                      <a:gd name="T78" fmla="*/ 144 w 436"/>
                      <a:gd name="T79" fmla="*/ 24 h 511"/>
                      <a:gd name="T80" fmla="*/ 160 w 436"/>
                      <a:gd name="T81" fmla="*/ 12 h 511"/>
                      <a:gd name="T82" fmla="*/ 288 w 436"/>
                      <a:gd name="T83" fmla="*/ 18 h 511"/>
                      <a:gd name="T84" fmla="*/ 294 w 436"/>
                      <a:gd name="T85" fmla="*/ 108 h 511"/>
                      <a:gd name="T86" fmla="*/ 280 w 436"/>
                      <a:gd name="T87" fmla="*/ 156 h 511"/>
                      <a:gd name="T88" fmla="*/ 246 w 436"/>
                      <a:gd name="T89" fmla="*/ 186 h 511"/>
                      <a:gd name="T90" fmla="*/ 216 w 436"/>
                      <a:gd name="T91" fmla="*/ 192 h 511"/>
                      <a:gd name="T92" fmla="*/ 174 w 436"/>
                      <a:gd name="T93" fmla="*/ 176 h 511"/>
                      <a:gd name="T94" fmla="*/ 148 w 436"/>
                      <a:gd name="T95" fmla="*/ 138 h 511"/>
                      <a:gd name="T96" fmla="*/ 274 w 436"/>
                      <a:gd name="T97" fmla="*/ 246 h 511"/>
                      <a:gd name="T98" fmla="*/ 252 w 436"/>
                      <a:gd name="T99" fmla="*/ 272 h 511"/>
                      <a:gd name="T100" fmla="*/ 218 w 436"/>
                      <a:gd name="T101" fmla="*/ 282 h 511"/>
                      <a:gd name="T102" fmla="*/ 184 w 436"/>
                      <a:gd name="T103" fmla="*/ 272 h 511"/>
                      <a:gd name="T104" fmla="*/ 160 w 436"/>
                      <a:gd name="T105" fmla="*/ 246 h 511"/>
                      <a:gd name="T106" fmla="*/ 152 w 436"/>
                      <a:gd name="T107" fmla="*/ 216 h 511"/>
                      <a:gd name="T108" fmla="*/ 160 w 436"/>
                      <a:gd name="T109" fmla="*/ 216 h 511"/>
                      <a:gd name="T110" fmla="*/ 164 w 436"/>
                      <a:gd name="T111" fmla="*/ 184 h 511"/>
                      <a:gd name="T112" fmla="*/ 194 w 436"/>
                      <a:gd name="T113" fmla="*/ 200 h 511"/>
                      <a:gd name="T114" fmla="*/ 228 w 436"/>
                      <a:gd name="T115" fmla="*/ 204 h 511"/>
                      <a:gd name="T116" fmla="*/ 262 w 436"/>
                      <a:gd name="T117" fmla="*/ 192 h 511"/>
                      <a:gd name="T118" fmla="*/ 272 w 436"/>
                      <a:gd name="T119" fmla="*/ 216 h 511"/>
                      <a:gd name="T120" fmla="*/ 282 w 436"/>
                      <a:gd name="T121" fmla="*/ 218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36" h="511">
                        <a:moveTo>
                          <a:pt x="436" y="455"/>
                        </a:moveTo>
                        <a:lnTo>
                          <a:pt x="404" y="278"/>
                        </a:lnTo>
                        <a:lnTo>
                          <a:pt x="402" y="270"/>
                        </a:lnTo>
                        <a:lnTo>
                          <a:pt x="400" y="264"/>
                        </a:lnTo>
                        <a:lnTo>
                          <a:pt x="396" y="256"/>
                        </a:lnTo>
                        <a:lnTo>
                          <a:pt x="392" y="250"/>
                        </a:lnTo>
                        <a:lnTo>
                          <a:pt x="388" y="246"/>
                        </a:lnTo>
                        <a:lnTo>
                          <a:pt x="382" y="242"/>
                        </a:lnTo>
                        <a:lnTo>
                          <a:pt x="376" y="238"/>
                        </a:lnTo>
                        <a:lnTo>
                          <a:pt x="368" y="234"/>
                        </a:lnTo>
                        <a:lnTo>
                          <a:pt x="290" y="206"/>
                        </a:lnTo>
                        <a:lnTo>
                          <a:pt x="288" y="204"/>
                        </a:lnTo>
                        <a:lnTo>
                          <a:pt x="282" y="206"/>
                        </a:lnTo>
                        <a:lnTo>
                          <a:pt x="282" y="174"/>
                        </a:lnTo>
                        <a:lnTo>
                          <a:pt x="282" y="172"/>
                        </a:lnTo>
                        <a:lnTo>
                          <a:pt x="292" y="158"/>
                        </a:lnTo>
                        <a:lnTo>
                          <a:pt x="300" y="142"/>
                        </a:lnTo>
                        <a:lnTo>
                          <a:pt x="304" y="126"/>
                        </a:lnTo>
                        <a:lnTo>
                          <a:pt x="304" y="108"/>
                        </a:lnTo>
                        <a:lnTo>
                          <a:pt x="304" y="26"/>
                        </a:lnTo>
                        <a:lnTo>
                          <a:pt x="304" y="20"/>
                        </a:lnTo>
                        <a:lnTo>
                          <a:pt x="300" y="14"/>
                        </a:lnTo>
                        <a:lnTo>
                          <a:pt x="296" y="8"/>
                        </a:lnTo>
                        <a:lnTo>
                          <a:pt x="292" y="6"/>
                        </a:lnTo>
                        <a:lnTo>
                          <a:pt x="288" y="2"/>
                        </a:lnTo>
                        <a:lnTo>
                          <a:pt x="282" y="2"/>
                        </a:lnTo>
                        <a:lnTo>
                          <a:pt x="276" y="0"/>
                        </a:lnTo>
                        <a:lnTo>
                          <a:pt x="160" y="0"/>
                        </a:lnTo>
                        <a:lnTo>
                          <a:pt x="152" y="2"/>
                        </a:lnTo>
                        <a:lnTo>
                          <a:pt x="148" y="2"/>
                        </a:lnTo>
                        <a:lnTo>
                          <a:pt x="144" y="6"/>
                        </a:lnTo>
                        <a:lnTo>
                          <a:pt x="140" y="8"/>
                        </a:lnTo>
                        <a:lnTo>
                          <a:pt x="134" y="14"/>
                        </a:lnTo>
                        <a:lnTo>
                          <a:pt x="132" y="20"/>
                        </a:lnTo>
                        <a:lnTo>
                          <a:pt x="130" y="26"/>
                        </a:lnTo>
                        <a:lnTo>
                          <a:pt x="130" y="32"/>
                        </a:lnTo>
                        <a:lnTo>
                          <a:pt x="130" y="106"/>
                        </a:lnTo>
                        <a:lnTo>
                          <a:pt x="132" y="124"/>
                        </a:lnTo>
                        <a:lnTo>
                          <a:pt x="136" y="140"/>
                        </a:lnTo>
                        <a:lnTo>
                          <a:pt x="144" y="156"/>
                        </a:lnTo>
                        <a:lnTo>
                          <a:pt x="152" y="170"/>
                        </a:lnTo>
                        <a:lnTo>
                          <a:pt x="154" y="172"/>
                        </a:lnTo>
                        <a:lnTo>
                          <a:pt x="154" y="206"/>
                        </a:lnTo>
                        <a:lnTo>
                          <a:pt x="148" y="204"/>
                        </a:lnTo>
                        <a:lnTo>
                          <a:pt x="146" y="206"/>
                        </a:lnTo>
                        <a:lnTo>
                          <a:pt x="66" y="234"/>
                        </a:lnTo>
                        <a:lnTo>
                          <a:pt x="60" y="238"/>
                        </a:lnTo>
                        <a:lnTo>
                          <a:pt x="54" y="242"/>
                        </a:lnTo>
                        <a:lnTo>
                          <a:pt x="48" y="246"/>
                        </a:lnTo>
                        <a:lnTo>
                          <a:pt x="44" y="250"/>
                        </a:lnTo>
                        <a:lnTo>
                          <a:pt x="38" y="256"/>
                        </a:lnTo>
                        <a:lnTo>
                          <a:pt x="36" y="264"/>
                        </a:lnTo>
                        <a:lnTo>
                          <a:pt x="34" y="270"/>
                        </a:lnTo>
                        <a:lnTo>
                          <a:pt x="32" y="278"/>
                        </a:lnTo>
                        <a:lnTo>
                          <a:pt x="0" y="455"/>
                        </a:lnTo>
                        <a:lnTo>
                          <a:pt x="0" y="467"/>
                        </a:lnTo>
                        <a:lnTo>
                          <a:pt x="0" y="481"/>
                        </a:lnTo>
                        <a:lnTo>
                          <a:pt x="4" y="493"/>
                        </a:lnTo>
                        <a:lnTo>
                          <a:pt x="10" y="503"/>
                        </a:lnTo>
                        <a:lnTo>
                          <a:pt x="18" y="511"/>
                        </a:lnTo>
                        <a:lnTo>
                          <a:pt x="30" y="511"/>
                        </a:lnTo>
                        <a:lnTo>
                          <a:pt x="30" y="511"/>
                        </a:lnTo>
                        <a:lnTo>
                          <a:pt x="34" y="509"/>
                        </a:lnTo>
                        <a:lnTo>
                          <a:pt x="34" y="509"/>
                        </a:lnTo>
                        <a:lnTo>
                          <a:pt x="34" y="507"/>
                        </a:lnTo>
                        <a:lnTo>
                          <a:pt x="26" y="503"/>
                        </a:lnTo>
                        <a:lnTo>
                          <a:pt x="20" y="495"/>
                        </a:lnTo>
                        <a:lnTo>
                          <a:pt x="16" y="487"/>
                        </a:lnTo>
                        <a:lnTo>
                          <a:pt x="12" y="479"/>
                        </a:lnTo>
                        <a:lnTo>
                          <a:pt x="10" y="467"/>
                        </a:lnTo>
                        <a:lnTo>
                          <a:pt x="12" y="457"/>
                        </a:lnTo>
                        <a:lnTo>
                          <a:pt x="42" y="280"/>
                        </a:lnTo>
                        <a:lnTo>
                          <a:pt x="46" y="268"/>
                        </a:lnTo>
                        <a:lnTo>
                          <a:pt x="52" y="260"/>
                        </a:lnTo>
                        <a:lnTo>
                          <a:pt x="60" y="250"/>
                        </a:lnTo>
                        <a:lnTo>
                          <a:pt x="70" y="246"/>
                        </a:lnTo>
                        <a:lnTo>
                          <a:pt x="142" y="220"/>
                        </a:lnTo>
                        <a:lnTo>
                          <a:pt x="142" y="226"/>
                        </a:lnTo>
                        <a:lnTo>
                          <a:pt x="146" y="240"/>
                        </a:lnTo>
                        <a:lnTo>
                          <a:pt x="152" y="254"/>
                        </a:lnTo>
                        <a:lnTo>
                          <a:pt x="158" y="266"/>
                        </a:lnTo>
                        <a:lnTo>
                          <a:pt x="168" y="274"/>
                        </a:lnTo>
                        <a:lnTo>
                          <a:pt x="178" y="284"/>
                        </a:lnTo>
                        <a:lnTo>
                          <a:pt x="190" y="290"/>
                        </a:lnTo>
                        <a:lnTo>
                          <a:pt x="204" y="292"/>
                        </a:lnTo>
                        <a:lnTo>
                          <a:pt x="218" y="294"/>
                        </a:lnTo>
                        <a:lnTo>
                          <a:pt x="232" y="292"/>
                        </a:lnTo>
                        <a:lnTo>
                          <a:pt x="244" y="290"/>
                        </a:lnTo>
                        <a:lnTo>
                          <a:pt x="258" y="284"/>
                        </a:lnTo>
                        <a:lnTo>
                          <a:pt x="268" y="274"/>
                        </a:lnTo>
                        <a:lnTo>
                          <a:pt x="278" y="266"/>
                        </a:lnTo>
                        <a:lnTo>
                          <a:pt x="284" y="254"/>
                        </a:lnTo>
                        <a:lnTo>
                          <a:pt x="290" y="240"/>
                        </a:lnTo>
                        <a:lnTo>
                          <a:pt x="292" y="226"/>
                        </a:lnTo>
                        <a:lnTo>
                          <a:pt x="294" y="220"/>
                        </a:lnTo>
                        <a:lnTo>
                          <a:pt x="366" y="246"/>
                        </a:lnTo>
                        <a:lnTo>
                          <a:pt x="376" y="250"/>
                        </a:lnTo>
                        <a:lnTo>
                          <a:pt x="384" y="260"/>
                        </a:lnTo>
                        <a:lnTo>
                          <a:pt x="390" y="268"/>
                        </a:lnTo>
                        <a:lnTo>
                          <a:pt x="392" y="280"/>
                        </a:lnTo>
                        <a:lnTo>
                          <a:pt x="424" y="457"/>
                        </a:lnTo>
                        <a:lnTo>
                          <a:pt x="426" y="467"/>
                        </a:lnTo>
                        <a:lnTo>
                          <a:pt x="424" y="479"/>
                        </a:lnTo>
                        <a:lnTo>
                          <a:pt x="420" y="487"/>
                        </a:lnTo>
                        <a:lnTo>
                          <a:pt x="416" y="495"/>
                        </a:lnTo>
                        <a:lnTo>
                          <a:pt x="410" y="503"/>
                        </a:lnTo>
                        <a:lnTo>
                          <a:pt x="404" y="507"/>
                        </a:lnTo>
                        <a:lnTo>
                          <a:pt x="404" y="507"/>
                        </a:lnTo>
                        <a:lnTo>
                          <a:pt x="404" y="511"/>
                        </a:lnTo>
                        <a:lnTo>
                          <a:pt x="418" y="511"/>
                        </a:lnTo>
                        <a:lnTo>
                          <a:pt x="424" y="503"/>
                        </a:lnTo>
                        <a:lnTo>
                          <a:pt x="430" y="493"/>
                        </a:lnTo>
                        <a:lnTo>
                          <a:pt x="436" y="481"/>
                        </a:lnTo>
                        <a:lnTo>
                          <a:pt x="436" y="467"/>
                        </a:lnTo>
                        <a:lnTo>
                          <a:pt x="436" y="455"/>
                        </a:lnTo>
                        <a:close/>
                        <a:moveTo>
                          <a:pt x="148" y="138"/>
                        </a:moveTo>
                        <a:lnTo>
                          <a:pt x="144" y="122"/>
                        </a:lnTo>
                        <a:lnTo>
                          <a:pt x="142" y="106"/>
                        </a:lnTo>
                        <a:lnTo>
                          <a:pt x="142" y="32"/>
                        </a:lnTo>
                        <a:lnTo>
                          <a:pt x="144" y="24"/>
                        </a:lnTo>
                        <a:lnTo>
                          <a:pt x="146" y="18"/>
                        </a:lnTo>
                        <a:lnTo>
                          <a:pt x="152" y="14"/>
                        </a:lnTo>
                        <a:lnTo>
                          <a:pt x="160" y="12"/>
                        </a:lnTo>
                        <a:lnTo>
                          <a:pt x="276" y="12"/>
                        </a:lnTo>
                        <a:lnTo>
                          <a:pt x="282" y="14"/>
                        </a:lnTo>
                        <a:lnTo>
                          <a:pt x="288" y="18"/>
                        </a:lnTo>
                        <a:lnTo>
                          <a:pt x="292" y="24"/>
                        </a:lnTo>
                        <a:lnTo>
                          <a:pt x="294" y="32"/>
                        </a:lnTo>
                        <a:lnTo>
                          <a:pt x="294" y="108"/>
                        </a:lnTo>
                        <a:lnTo>
                          <a:pt x="292" y="126"/>
                        </a:lnTo>
                        <a:lnTo>
                          <a:pt x="288" y="140"/>
                        </a:lnTo>
                        <a:lnTo>
                          <a:pt x="280" y="156"/>
                        </a:lnTo>
                        <a:lnTo>
                          <a:pt x="270" y="170"/>
                        </a:lnTo>
                        <a:lnTo>
                          <a:pt x="260" y="180"/>
                        </a:lnTo>
                        <a:lnTo>
                          <a:pt x="246" y="186"/>
                        </a:lnTo>
                        <a:lnTo>
                          <a:pt x="232" y="192"/>
                        </a:lnTo>
                        <a:lnTo>
                          <a:pt x="218" y="192"/>
                        </a:lnTo>
                        <a:lnTo>
                          <a:pt x="216" y="192"/>
                        </a:lnTo>
                        <a:lnTo>
                          <a:pt x="200" y="190"/>
                        </a:lnTo>
                        <a:lnTo>
                          <a:pt x="186" y="186"/>
                        </a:lnTo>
                        <a:lnTo>
                          <a:pt x="174" y="176"/>
                        </a:lnTo>
                        <a:lnTo>
                          <a:pt x="164" y="166"/>
                        </a:lnTo>
                        <a:lnTo>
                          <a:pt x="154" y="152"/>
                        </a:lnTo>
                        <a:lnTo>
                          <a:pt x="148" y="138"/>
                        </a:lnTo>
                        <a:close/>
                        <a:moveTo>
                          <a:pt x="282" y="224"/>
                        </a:moveTo>
                        <a:lnTo>
                          <a:pt x="280" y="236"/>
                        </a:lnTo>
                        <a:lnTo>
                          <a:pt x="274" y="246"/>
                        </a:lnTo>
                        <a:lnTo>
                          <a:pt x="270" y="256"/>
                        </a:lnTo>
                        <a:lnTo>
                          <a:pt x="262" y="266"/>
                        </a:lnTo>
                        <a:lnTo>
                          <a:pt x="252" y="272"/>
                        </a:lnTo>
                        <a:lnTo>
                          <a:pt x="240" y="278"/>
                        </a:lnTo>
                        <a:lnTo>
                          <a:pt x="230" y="280"/>
                        </a:lnTo>
                        <a:lnTo>
                          <a:pt x="218" y="282"/>
                        </a:lnTo>
                        <a:lnTo>
                          <a:pt x="206" y="280"/>
                        </a:lnTo>
                        <a:lnTo>
                          <a:pt x="194" y="278"/>
                        </a:lnTo>
                        <a:lnTo>
                          <a:pt x="184" y="272"/>
                        </a:lnTo>
                        <a:lnTo>
                          <a:pt x="174" y="266"/>
                        </a:lnTo>
                        <a:lnTo>
                          <a:pt x="166" y="256"/>
                        </a:lnTo>
                        <a:lnTo>
                          <a:pt x="160" y="246"/>
                        </a:lnTo>
                        <a:lnTo>
                          <a:pt x="156" y="236"/>
                        </a:lnTo>
                        <a:lnTo>
                          <a:pt x="152" y="224"/>
                        </a:lnTo>
                        <a:lnTo>
                          <a:pt x="152" y="216"/>
                        </a:lnTo>
                        <a:lnTo>
                          <a:pt x="160" y="216"/>
                        </a:lnTo>
                        <a:lnTo>
                          <a:pt x="160" y="218"/>
                        </a:lnTo>
                        <a:lnTo>
                          <a:pt x="160" y="216"/>
                        </a:lnTo>
                        <a:lnTo>
                          <a:pt x="164" y="216"/>
                        </a:lnTo>
                        <a:lnTo>
                          <a:pt x="164" y="214"/>
                        </a:lnTo>
                        <a:lnTo>
                          <a:pt x="164" y="184"/>
                        </a:lnTo>
                        <a:lnTo>
                          <a:pt x="172" y="190"/>
                        </a:lnTo>
                        <a:lnTo>
                          <a:pt x="182" y="196"/>
                        </a:lnTo>
                        <a:lnTo>
                          <a:pt x="194" y="200"/>
                        </a:lnTo>
                        <a:lnTo>
                          <a:pt x="204" y="204"/>
                        </a:lnTo>
                        <a:lnTo>
                          <a:pt x="216" y="204"/>
                        </a:lnTo>
                        <a:lnTo>
                          <a:pt x="228" y="204"/>
                        </a:lnTo>
                        <a:lnTo>
                          <a:pt x="240" y="202"/>
                        </a:lnTo>
                        <a:lnTo>
                          <a:pt x="252" y="198"/>
                        </a:lnTo>
                        <a:lnTo>
                          <a:pt x="262" y="192"/>
                        </a:lnTo>
                        <a:lnTo>
                          <a:pt x="270" y="186"/>
                        </a:lnTo>
                        <a:lnTo>
                          <a:pt x="270" y="214"/>
                        </a:lnTo>
                        <a:lnTo>
                          <a:pt x="272" y="216"/>
                        </a:lnTo>
                        <a:lnTo>
                          <a:pt x="274" y="216"/>
                        </a:lnTo>
                        <a:lnTo>
                          <a:pt x="276" y="218"/>
                        </a:lnTo>
                        <a:lnTo>
                          <a:pt x="282" y="218"/>
                        </a:lnTo>
                        <a:lnTo>
                          <a:pt x="282" y="22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85" name="Line 8">
                    <a:extLst>
                      <a:ext uri="{FF2B5EF4-FFF2-40B4-BE49-F238E27FC236}">
                        <a16:creationId xmlns:a16="http://schemas.microsoft.com/office/drawing/2014/main" id="{D1F1AE04-B7E6-49DC-BBFB-54FE07CCFA3C}"/>
                      </a:ext>
                    </a:extLst>
                  </p:cNvPr>
                  <p:cNvSpPr>
                    <a:spLocks noChangeShapeType="1"/>
                  </p:cNvSpPr>
                  <p:nvPr/>
                </p:nvSpPr>
                <p:spPr bwMode="auto">
                  <a:xfrm>
                    <a:off x="1935163" y="4678363"/>
                    <a:ext cx="0" cy="0"/>
                  </a:xfrm>
                  <a:prstGeom prst="line">
                    <a:avLst/>
                  </a:prstGeom>
                  <a:grpFill/>
                  <a:ln w="5080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980" name="Group 979">
                  <a:extLst>
                    <a:ext uri="{FF2B5EF4-FFF2-40B4-BE49-F238E27FC236}">
                      <a16:creationId xmlns:a16="http://schemas.microsoft.com/office/drawing/2014/main" id="{633CA5EB-4839-4FD3-9EE5-6EA4700EB8D3}"/>
                    </a:ext>
                  </a:extLst>
                </p:cNvPr>
                <p:cNvGrpSpPr/>
                <p:nvPr/>
              </p:nvGrpSpPr>
              <p:grpSpPr>
                <a:xfrm>
                  <a:off x="11115302" y="4777909"/>
                  <a:ext cx="382606" cy="285204"/>
                  <a:chOff x="1414079" y="5229246"/>
                  <a:chExt cx="804748" cy="700523"/>
                </a:xfrm>
              </p:grpSpPr>
              <p:sp>
                <p:nvSpPr>
                  <p:cNvPr id="981" name="Rectangle 73">
                    <a:extLst>
                      <a:ext uri="{FF2B5EF4-FFF2-40B4-BE49-F238E27FC236}">
                        <a16:creationId xmlns:a16="http://schemas.microsoft.com/office/drawing/2014/main" id="{6BFBA141-5D1C-49D1-8BFF-5DC1C65E7F71}"/>
                      </a:ext>
                    </a:extLst>
                  </p:cNvPr>
                  <p:cNvSpPr>
                    <a:spLocks noChangeArrowheads="1"/>
                  </p:cNvSpPr>
                  <p:nvPr/>
                </p:nvSpPr>
                <p:spPr bwMode="auto">
                  <a:xfrm>
                    <a:off x="1414079" y="5229246"/>
                    <a:ext cx="804748" cy="623210"/>
                  </a:xfrm>
                  <a:prstGeom prst="rect">
                    <a:avLst/>
                  </a:prstGeom>
                  <a:solidFill>
                    <a:schemeClr val="bg1"/>
                  </a:solidFill>
                  <a:ln w="9525">
                    <a:solidFill>
                      <a:schemeClr val="bg2">
                        <a:lumMod val="1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982" name="Line 74">
                    <a:extLst>
                      <a:ext uri="{FF2B5EF4-FFF2-40B4-BE49-F238E27FC236}">
                        <a16:creationId xmlns:a16="http://schemas.microsoft.com/office/drawing/2014/main" id="{A84CD005-9F30-4751-8C17-1526335DD108}"/>
                      </a:ext>
                    </a:extLst>
                  </p:cNvPr>
                  <p:cNvSpPr>
                    <a:spLocks noChangeShapeType="1"/>
                  </p:cNvSpPr>
                  <p:nvPr/>
                </p:nvSpPr>
                <p:spPr bwMode="auto">
                  <a:xfrm>
                    <a:off x="1530264" y="5929769"/>
                    <a:ext cx="572379" cy="0"/>
                  </a:xfrm>
                  <a:prstGeom prst="line">
                    <a:avLst/>
                  </a:prstGeom>
                  <a:noFill/>
                  <a:ln w="9525">
                    <a:solidFill>
                      <a:schemeClr val="bg2">
                        <a:lumMod val="10000"/>
                      </a:scheme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grpSp>
        <p:grpSp>
          <p:nvGrpSpPr>
            <p:cNvPr id="986" name="Group 985">
              <a:extLst>
                <a:ext uri="{FF2B5EF4-FFF2-40B4-BE49-F238E27FC236}">
                  <a16:creationId xmlns:a16="http://schemas.microsoft.com/office/drawing/2014/main" id="{F18B7ABF-42E0-4CC7-9652-370CE8A250B4}"/>
                </a:ext>
              </a:extLst>
            </p:cNvPr>
            <p:cNvGrpSpPr/>
            <p:nvPr/>
          </p:nvGrpSpPr>
          <p:grpSpPr>
            <a:xfrm>
              <a:off x="9844279" y="4987091"/>
              <a:ext cx="477993" cy="634102"/>
              <a:chOff x="11067250" y="4429011"/>
              <a:chExt cx="477993" cy="634102"/>
            </a:xfrm>
          </p:grpSpPr>
          <p:sp>
            <p:nvSpPr>
              <p:cNvPr id="987" name="Freeform: Shape 986">
                <a:extLst>
                  <a:ext uri="{FF2B5EF4-FFF2-40B4-BE49-F238E27FC236}">
                    <a16:creationId xmlns:a16="http://schemas.microsoft.com/office/drawing/2014/main" id="{3F1D871D-0735-4A56-8E5F-26AFC2AB1D07}"/>
                  </a:ext>
                </a:extLst>
              </p:cNvPr>
              <p:cNvSpPr/>
              <p:nvPr/>
            </p:nvSpPr>
            <p:spPr>
              <a:xfrm>
                <a:off x="11070481" y="4455326"/>
                <a:ext cx="350022" cy="558951"/>
              </a:xfrm>
              <a:custGeom>
                <a:avLst/>
                <a:gdLst>
                  <a:gd name="connsiteX0" fmla="*/ 119387 w 350022"/>
                  <a:gd name="connsiteY0" fmla="*/ 48840 h 558951"/>
                  <a:gd name="connsiteX1" fmla="*/ 116674 w 350022"/>
                  <a:gd name="connsiteY1" fmla="*/ 132954 h 558951"/>
                  <a:gd name="connsiteX2" fmla="*/ 143807 w 350022"/>
                  <a:gd name="connsiteY2" fmla="*/ 157374 h 558951"/>
                  <a:gd name="connsiteX3" fmla="*/ 165514 w 350022"/>
                  <a:gd name="connsiteY3" fmla="*/ 236062 h 558951"/>
                  <a:gd name="connsiteX4" fmla="*/ 168228 w 350022"/>
                  <a:gd name="connsiteY4" fmla="*/ 260482 h 558951"/>
                  <a:gd name="connsiteX5" fmla="*/ 173654 w 350022"/>
                  <a:gd name="connsiteY5" fmla="*/ 282189 h 558951"/>
                  <a:gd name="connsiteX6" fmla="*/ 43413 w 350022"/>
                  <a:gd name="connsiteY6" fmla="*/ 314749 h 558951"/>
                  <a:gd name="connsiteX7" fmla="*/ 0 w 350022"/>
                  <a:gd name="connsiteY7" fmla="*/ 504683 h 558951"/>
                  <a:gd name="connsiteX8" fmla="*/ 89540 w 350022"/>
                  <a:gd name="connsiteY8" fmla="*/ 558951 h 558951"/>
                  <a:gd name="connsiteX9" fmla="*/ 350022 w 350022"/>
                  <a:gd name="connsiteY9" fmla="*/ 539957 h 558951"/>
                  <a:gd name="connsiteX10" fmla="*/ 301182 w 350022"/>
                  <a:gd name="connsiteY10" fmla="*/ 276762 h 558951"/>
                  <a:gd name="connsiteX11" fmla="*/ 309322 w 350022"/>
                  <a:gd name="connsiteY11" fmla="*/ 37987 h 558951"/>
                  <a:gd name="connsiteX12" fmla="*/ 274048 w 350022"/>
                  <a:gd name="connsiteY12" fmla="*/ 0 h 558951"/>
                  <a:gd name="connsiteX13" fmla="*/ 179081 w 350022"/>
                  <a:gd name="connsiteY13" fmla="*/ 10853 h 558951"/>
                  <a:gd name="connsiteX14" fmla="*/ 119387 w 350022"/>
                  <a:gd name="connsiteY14" fmla="*/ 48840 h 55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0022" h="558951">
                    <a:moveTo>
                      <a:pt x="119387" y="48840"/>
                    </a:moveTo>
                    <a:cubicBezTo>
                      <a:pt x="118483" y="76878"/>
                      <a:pt x="117578" y="104916"/>
                      <a:pt x="116674" y="132954"/>
                    </a:cubicBezTo>
                    <a:lnTo>
                      <a:pt x="143807" y="157374"/>
                    </a:lnTo>
                    <a:lnTo>
                      <a:pt x="165514" y="236062"/>
                    </a:lnTo>
                    <a:lnTo>
                      <a:pt x="168228" y="260482"/>
                    </a:lnTo>
                    <a:lnTo>
                      <a:pt x="173654" y="282189"/>
                    </a:lnTo>
                    <a:lnTo>
                      <a:pt x="43413" y="314749"/>
                    </a:lnTo>
                    <a:lnTo>
                      <a:pt x="0" y="504683"/>
                    </a:lnTo>
                    <a:lnTo>
                      <a:pt x="89540" y="558951"/>
                    </a:lnTo>
                    <a:lnTo>
                      <a:pt x="350022" y="539957"/>
                    </a:lnTo>
                    <a:lnTo>
                      <a:pt x="301182" y="276762"/>
                    </a:lnTo>
                    <a:lnTo>
                      <a:pt x="309322" y="37987"/>
                    </a:lnTo>
                    <a:lnTo>
                      <a:pt x="274048" y="0"/>
                    </a:lnTo>
                    <a:lnTo>
                      <a:pt x="179081" y="10853"/>
                    </a:lnTo>
                    <a:lnTo>
                      <a:pt x="119387" y="4884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88" name="Group 987">
                <a:extLst>
                  <a:ext uri="{FF2B5EF4-FFF2-40B4-BE49-F238E27FC236}">
                    <a16:creationId xmlns:a16="http://schemas.microsoft.com/office/drawing/2014/main" id="{38018C2B-8E66-413F-9ED7-162B20A30BDA}"/>
                  </a:ext>
                </a:extLst>
              </p:cNvPr>
              <p:cNvGrpSpPr/>
              <p:nvPr/>
            </p:nvGrpSpPr>
            <p:grpSpPr>
              <a:xfrm>
                <a:off x="11067250" y="4429011"/>
                <a:ext cx="477993" cy="634102"/>
                <a:chOff x="11067250" y="4429011"/>
                <a:chExt cx="477993" cy="634102"/>
              </a:xfrm>
            </p:grpSpPr>
            <p:grpSp>
              <p:nvGrpSpPr>
                <p:cNvPr id="989" name="Group 988">
                  <a:extLst>
                    <a:ext uri="{FF2B5EF4-FFF2-40B4-BE49-F238E27FC236}">
                      <a16:creationId xmlns:a16="http://schemas.microsoft.com/office/drawing/2014/main" id="{609C2CF8-52AA-41B2-943A-3299ABB2D6A4}"/>
                    </a:ext>
                  </a:extLst>
                </p:cNvPr>
                <p:cNvGrpSpPr/>
                <p:nvPr/>
              </p:nvGrpSpPr>
              <p:grpSpPr>
                <a:xfrm>
                  <a:off x="11067250" y="4429011"/>
                  <a:ext cx="477993" cy="585814"/>
                  <a:chOff x="1893889" y="4678363"/>
                  <a:chExt cx="692150" cy="990596"/>
                </a:xfrm>
                <a:solidFill>
                  <a:schemeClr val="tx2"/>
                </a:solidFill>
              </p:grpSpPr>
              <p:sp>
                <p:nvSpPr>
                  <p:cNvPr id="1088" name="Freeform 5">
                    <a:extLst>
                      <a:ext uri="{FF2B5EF4-FFF2-40B4-BE49-F238E27FC236}">
                        <a16:creationId xmlns:a16="http://schemas.microsoft.com/office/drawing/2014/main" id="{8902D762-316E-45C0-B7F2-B6547F2886C0}"/>
                      </a:ext>
                    </a:extLst>
                  </p:cNvPr>
                  <p:cNvSpPr>
                    <a:spLocks/>
                  </p:cNvSpPr>
                  <p:nvPr/>
                </p:nvSpPr>
                <p:spPr bwMode="auto">
                  <a:xfrm>
                    <a:off x="2062163" y="4716463"/>
                    <a:ext cx="355600" cy="261938"/>
                  </a:xfrm>
                  <a:custGeom>
                    <a:avLst/>
                    <a:gdLst>
                      <a:gd name="T0" fmla="*/ 12 w 224"/>
                      <a:gd name="T1" fmla="*/ 133 h 165"/>
                      <a:gd name="T2" fmla="*/ 12 w 224"/>
                      <a:gd name="T3" fmla="*/ 63 h 165"/>
                      <a:gd name="T4" fmla="*/ 16 w 224"/>
                      <a:gd name="T5" fmla="*/ 51 h 165"/>
                      <a:gd name="T6" fmla="*/ 24 w 224"/>
                      <a:gd name="T7" fmla="*/ 44 h 165"/>
                      <a:gd name="T8" fmla="*/ 36 w 224"/>
                      <a:gd name="T9" fmla="*/ 40 h 165"/>
                      <a:gd name="T10" fmla="*/ 44 w 224"/>
                      <a:gd name="T11" fmla="*/ 38 h 165"/>
                      <a:gd name="T12" fmla="*/ 46 w 224"/>
                      <a:gd name="T13" fmla="*/ 36 h 165"/>
                      <a:gd name="T14" fmla="*/ 48 w 224"/>
                      <a:gd name="T15" fmla="*/ 24 h 165"/>
                      <a:gd name="T16" fmla="*/ 58 w 224"/>
                      <a:gd name="T17" fmla="*/ 14 h 165"/>
                      <a:gd name="T18" fmla="*/ 158 w 224"/>
                      <a:gd name="T19" fmla="*/ 12 h 165"/>
                      <a:gd name="T20" fmla="*/ 180 w 224"/>
                      <a:gd name="T21" fmla="*/ 18 h 165"/>
                      <a:gd name="T22" fmla="*/ 196 w 224"/>
                      <a:gd name="T23" fmla="*/ 30 h 165"/>
                      <a:gd name="T24" fmla="*/ 206 w 224"/>
                      <a:gd name="T25" fmla="*/ 47 h 165"/>
                      <a:gd name="T26" fmla="*/ 212 w 224"/>
                      <a:gd name="T27" fmla="*/ 69 h 165"/>
                      <a:gd name="T28" fmla="*/ 210 w 224"/>
                      <a:gd name="T29" fmla="*/ 137 h 165"/>
                      <a:gd name="T30" fmla="*/ 198 w 224"/>
                      <a:gd name="T31" fmla="*/ 165 h 165"/>
                      <a:gd name="T32" fmla="*/ 210 w 224"/>
                      <a:gd name="T33" fmla="*/ 159 h 165"/>
                      <a:gd name="T34" fmla="*/ 222 w 224"/>
                      <a:gd name="T35" fmla="*/ 143 h 165"/>
                      <a:gd name="T36" fmla="*/ 224 w 224"/>
                      <a:gd name="T37" fmla="*/ 69 h 165"/>
                      <a:gd name="T38" fmla="*/ 218 w 224"/>
                      <a:gd name="T39" fmla="*/ 44 h 165"/>
                      <a:gd name="T40" fmla="*/ 204 w 224"/>
                      <a:gd name="T41" fmla="*/ 22 h 165"/>
                      <a:gd name="T42" fmla="*/ 184 w 224"/>
                      <a:gd name="T43" fmla="*/ 6 h 165"/>
                      <a:gd name="T44" fmla="*/ 158 w 224"/>
                      <a:gd name="T45" fmla="*/ 0 h 165"/>
                      <a:gd name="T46" fmla="*/ 56 w 224"/>
                      <a:gd name="T47" fmla="*/ 2 h 165"/>
                      <a:gd name="T48" fmla="*/ 42 w 224"/>
                      <a:gd name="T49" fmla="*/ 14 h 165"/>
                      <a:gd name="T50" fmla="*/ 36 w 224"/>
                      <a:gd name="T51" fmla="*/ 26 h 165"/>
                      <a:gd name="T52" fmla="*/ 26 w 224"/>
                      <a:gd name="T53" fmla="*/ 30 h 165"/>
                      <a:gd name="T54" fmla="*/ 14 w 224"/>
                      <a:gd name="T55" fmla="*/ 38 h 165"/>
                      <a:gd name="T56" fmla="*/ 6 w 224"/>
                      <a:gd name="T57" fmla="*/ 47 h 165"/>
                      <a:gd name="T58" fmla="*/ 0 w 224"/>
                      <a:gd name="T59" fmla="*/ 69 h 165"/>
                      <a:gd name="T60" fmla="*/ 2 w 224"/>
                      <a:gd name="T61" fmla="*/ 143 h 165"/>
                      <a:gd name="T62" fmla="*/ 12 w 224"/>
                      <a:gd name="T63" fmla="*/ 159 h 165"/>
                      <a:gd name="T64" fmla="*/ 24 w 224"/>
                      <a:gd name="T65" fmla="*/ 165 h 165"/>
                      <a:gd name="T66" fmla="*/ 12 w 224"/>
                      <a:gd name="T67" fmla="*/ 13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4" h="165">
                        <a:moveTo>
                          <a:pt x="12" y="137"/>
                        </a:moveTo>
                        <a:lnTo>
                          <a:pt x="12" y="133"/>
                        </a:lnTo>
                        <a:lnTo>
                          <a:pt x="12" y="69"/>
                        </a:lnTo>
                        <a:lnTo>
                          <a:pt x="12" y="63"/>
                        </a:lnTo>
                        <a:lnTo>
                          <a:pt x="14" y="57"/>
                        </a:lnTo>
                        <a:lnTo>
                          <a:pt x="16" y="51"/>
                        </a:lnTo>
                        <a:lnTo>
                          <a:pt x="20" y="47"/>
                        </a:lnTo>
                        <a:lnTo>
                          <a:pt x="24" y="44"/>
                        </a:lnTo>
                        <a:lnTo>
                          <a:pt x="30" y="40"/>
                        </a:lnTo>
                        <a:lnTo>
                          <a:pt x="36" y="40"/>
                        </a:lnTo>
                        <a:lnTo>
                          <a:pt x="42" y="38"/>
                        </a:lnTo>
                        <a:lnTo>
                          <a:pt x="44" y="38"/>
                        </a:lnTo>
                        <a:lnTo>
                          <a:pt x="46" y="36"/>
                        </a:lnTo>
                        <a:lnTo>
                          <a:pt x="46" y="36"/>
                        </a:lnTo>
                        <a:lnTo>
                          <a:pt x="46" y="32"/>
                        </a:lnTo>
                        <a:lnTo>
                          <a:pt x="48" y="24"/>
                        </a:lnTo>
                        <a:lnTo>
                          <a:pt x="52" y="18"/>
                        </a:lnTo>
                        <a:lnTo>
                          <a:pt x="58" y="14"/>
                        </a:lnTo>
                        <a:lnTo>
                          <a:pt x="64" y="12"/>
                        </a:lnTo>
                        <a:lnTo>
                          <a:pt x="158" y="12"/>
                        </a:lnTo>
                        <a:lnTo>
                          <a:pt x="168" y="14"/>
                        </a:lnTo>
                        <a:lnTo>
                          <a:pt x="180" y="18"/>
                        </a:lnTo>
                        <a:lnTo>
                          <a:pt x="188" y="24"/>
                        </a:lnTo>
                        <a:lnTo>
                          <a:pt x="196" y="30"/>
                        </a:lnTo>
                        <a:lnTo>
                          <a:pt x="202" y="38"/>
                        </a:lnTo>
                        <a:lnTo>
                          <a:pt x="206" y="47"/>
                        </a:lnTo>
                        <a:lnTo>
                          <a:pt x="210" y="57"/>
                        </a:lnTo>
                        <a:lnTo>
                          <a:pt x="212" y="69"/>
                        </a:lnTo>
                        <a:lnTo>
                          <a:pt x="212" y="133"/>
                        </a:lnTo>
                        <a:lnTo>
                          <a:pt x="210" y="137"/>
                        </a:lnTo>
                        <a:lnTo>
                          <a:pt x="210" y="143"/>
                        </a:lnTo>
                        <a:lnTo>
                          <a:pt x="198" y="165"/>
                        </a:lnTo>
                        <a:lnTo>
                          <a:pt x="202" y="163"/>
                        </a:lnTo>
                        <a:lnTo>
                          <a:pt x="210" y="159"/>
                        </a:lnTo>
                        <a:lnTo>
                          <a:pt x="218" y="153"/>
                        </a:lnTo>
                        <a:lnTo>
                          <a:pt x="222" y="143"/>
                        </a:lnTo>
                        <a:lnTo>
                          <a:pt x="224" y="133"/>
                        </a:lnTo>
                        <a:lnTo>
                          <a:pt x="224" y="69"/>
                        </a:lnTo>
                        <a:lnTo>
                          <a:pt x="222" y="57"/>
                        </a:lnTo>
                        <a:lnTo>
                          <a:pt x="218" y="44"/>
                        </a:lnTo>
                        <a:lnTo>
                          <a:pt x="212" y="32"/>
                        </a:lnTo>
                        <a:lnTo>
                          <a:pt x="204" y="22"/>
                        </a:lnTo>
                        <a:lnTo>
                          <a:pt x="194" y="12"/>
                        </a:lnTo>
                        <a:lnTo>
                          <a:pt x="184" y="6"/>
                        </a:lnTo>
                        <a:lnTo>
                          <a:pt x="172" y="2"/>
                        </a:lnTo>
                        <a:lnTo>
                          <a:pt x="158" y="0"/>
                        </a:lnTo>
                        <a:lnTo>
                          <a:pt x="64" y="0"/>
                        </a:lnTo>
                        <a:lnTo>
                          <a:pt x="56" y="2"/>
                        </a:lnTo>
                        <a:lnTo>
                          <a:pt x="48" y="6"/>
                        </a:lnTo>
                        <a:lnTo>
                          <a:pt x="42" y="14"/>
                        </a:lnTo>
                        <a:lnTo>
                          <a:pt x="38" y="24"/>
                        </a:lnTo>
                        <a:lnTo>
                          <a:pt x="36" y="26"/>
                        </a:lnTo>
                        <a:lnTo>
                          <a:pt x="34" y="28"/>
                        </a:lnTo>
                        <a:lnTo>
                          <a:pt x="26" y="30"/>
                        </a:lnTo>
                        <a:lnTo>
                          <a:pt x="20" y="34"/>
                        </a:lnTo>
                        <a:lnTo>
                          <a:pt x="14" y="38"/>
                        </a:lnTo>
                        <a:lnTo>
                          <a:pt x="10" y="42"/>
                        </a:lnTo>
                        <a:lnTo>
                          <a:pt x="6" y="47"/>
                        </a:lnTo>
                        <a:lnTo>
                          <a:pt x="4" y="55"/>
                        </a:lnTo>
                        <a:lnTo>
                          <a:pt x="0" y="69"/>
                        </a:lnTo>
                        <a:lnTo>
                          <a:pt x="0" y="133"/>
                        </a:lnTo>
                        <a:lnTo>
                          <a:pt x="2" y="143"/>
                        </a:lnTo>
                        <a:lnTo>
                          <a:pt x="6" y="153"/>
                        </a:lnTo>
                        <a:lnTo>
                          <a:pt x="12" y="159"/>
                        </a:lnTo>
                        <a:lnTo>
                          <a:pt x="20" y="163"/>
                        </a:lnTo>
                        <a:lnTo>
                          <a:pt x="24" y="165"/>
                        </a:lnTo>
                        <a:lnTo>
                          <a:pt x="14" y="143"/>
                        </a:lnTo>
                        <a:lnTo>
                          <a:pt x="12" y="13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90" name="Freeform 6">
                    <a:extLst>
                      <a:ext uri="{FF2B5EF4-FFF2-40B4-BE49-F238E27FC236}">
                        <a16:creationId xmlns:a16="http://schemas.microsoft.com/office/drawing/2014/main" id="{08DDD056-86BB-4093-ACF2-F69A0374D396}"/>
                      </a:ext>
                    </a:extLst>
                  </p:cNvPr>
                  <p:cNvSpPr>
                    <a:spLocks noEditPoints="1"/>
                  </p:cNvSpPr>
                  <p:nvPr/>
                </p:nvSpPr>
                <p:spPr bwMode="auto">
                  <a:xfrm>
                    <a:off x="1893889" y="4857745"/>
                    <a:ext cx="692150" cy="811214"/>
                  </a:xfrm>
                  <a:custGeom>
                    <a:avLst/>
                    <a:gdLst>
                      <a:gd name="T0" fmla="*/ 402 w 436"/>
                      <a:gd name="T1" fmla="*/ 270 h 511"/>
                      <a:gd name="T2" fmla="*/ 392 w 436"/>
                      <a:gd name="T3" fmla="*/ 250 h 511"/>
                      <a:gd name="T4" fmla="*/ 376 w 436"/>
                      <a:gd name="T5" fmla="*/ 238 h 511"/>
                      <a:gd name="T6" fmla="*/ 288 w 436"/>
                      <a:gd name="T7" fmla="*/ 204 h 511"/>
                      <a:gd name="T8" fmla="*/ 282 w 436"/>
                      <a:gd name="T9" fmla="*/ 172 h 511"/>
                      <a:gd name="T10" fmla="*/ 304 w 436"/>
                      <a:gd name="T11" fmla="*/ 126 h 511"/>
                      <a:gd name="T12" fmla="*/ 304 w 436"/>
                      <a:gd name="T13" fmla="*/ 20 h 511"/>
                      <a:gd name="T14" fmla="*/ 292 w 436"/>
                      <a:gd name="T15" fmla="*/ 6 h 511"/>
                      <a:gd name="T16" fmla="*/ 276 w 436"/>
                      <a:gd name="T17" fmla="*/ 0 h 511"/>
                      <a:gd name="T18" fmla="*/ 148 w 436"/>
                      <a:gd name="T19" fmla="*/ 2 h 511"/>
                      <a:gd name="T20" fmla="*/ 134 w 436"/>
                      <a:gd name="T21" fmla="*/ 14 h 511"/>
                      <a:gd name="T22" fmla="*/ 130 w 436"/>
                      <a:gd name="T23" fmla="*/ 32 h 511"/>
                      <a:gd name="T24" fmla="*/ 136 w 436"/>
                      <a:gd name="T25" fmla="*/ 140 h 511"/>
                      <a:gd name="T26" fmla="*/ 154 w 436"/>
                      <a:gd name="T27" fmla="*/ 172 h 511"/>
                      <a:gd name="T28" fmla="*/ 146 w 436"/>
                      <a:gd name="T29" fmla="*/ 206 h 511"/>
                      <a:gd name="T30" fmla="*/ 54 w 436"/>
                      <a:gd name="T31" fmla="*/ 242 h 511"/>
                      <a:gd name="T32" fmla="*/ 38 w 436"/>
                      <a:gd name="T33" fmla="*/ 256 h 511"/>
                      <a:gd name="T34" fmla="*/ 32 w 436"/>
                      <a:gd name="T35" fmla="*/ 278 h 511"/>
                      <a:gd name="T36" fmla="*/ 0 w 436"/>
                      <a:gd name="T37" fmla="*/ 481 h 511"/>
                      <a:gd name="T38" fmla="*/ 18 w 436"/>
                      <a:gd name="T39" fmla="*/ 511 h 511"/>
                      <a:gd name="T40" fmla="*/ 34 w 436"/>
                      <a:gd name="T41" fmla="*/ 509 h 511"/>
                      <a:gd name="T42" fmla="*/ 26 w 436"/>
                      <a:gd name="T43" fmla="*/ 503 h 511"/>
                      <a:gd name="T44" fmla="*/ 12 w 436"/>
                      <a:gd name="T45" fmla="*/ 479 h 511"/>
                      <a:gd name="T46" fmla="*/ 42 w 436"/>
                      <a:gd name="T47" fmla="*/ 280 h 511"/>
                      <a:gd name="T48" fmla="*/ 60 w 436"/>
                      <a:gd name="T49" fmla="*/ 250 h 511"/>
                      <a:gd name="T50" fmla="*/ 142 w 436"/>
                      <a:gd name="T51" fmla="*/ 226 h 511"/>
                      <a:gd name="T52" fmla="*/ 158 w 436"/>
                      <a:gd name="T53" fmla="*/ 266 h 511"/>
                      <a:gd name="T54" fmla="*/ 190 w 436"/>
                      <a:gd name="T55" fmla="*/ 290 h 511"/>
                      <a:gd name="T56" fmla="*/ 232 w 436"/>
                      <a:gd name="T57" fmla="*/ 292 h 511"/>
                      <a:gd name="T58" fmla="*/ 268 w 436"/>
                      <a:gd name="T59" fmla="*/ 274 h 511"/>
                      <a:gd name="T60" fmla="*/ 290 w 436"/>
                      <a:gd name="T61" fmla="*/ 240 h 511"/>
                      <a:gd name="T62" fmla="*/ 366 w 436"/>
                      <a:gd name="T63" fmla="*/ 246 h 511"/>
                      <a:gd name="T64" fmla="*/ 390 w 436"/>
                      <a:gd name="T65" fmla="*/ 268 h 511"/>
                      <a:gd name="T66" fmla="*/ 426 w 436"/>
                      <a:gd name="T67" fmla="*/ 467 h 511"/>
                      <a:gd name="T68" fmla="*/ 416 w 436"/>
                      <a:gd name="T69" fmla="*/ 495 h 511"/>
                      <a:gd name="T70" fmla="*/ 404 w 436"/>
                      <a:gd name="T71" fmla="*/ 507 h 511"/>
                      <a:gd name="T72" fmla="*/ 424 w 436"/>
                      <a:gd name="T73" fmla="*/ 503 h 511"/>
                      <a:gd name="T74" fmla="*/ 436 w 436"/>
                      <a:gd name="T75" fmla="*/ 467 h 511"/>
                      <a:gd name="T76" fmla="*/ 144 w 436"/>
                      <a:gd name="T77" fmla="*/ 122 h 511"/>
                      <a:gd name="T78" fmla="*/ 144 w 436"/>
                      <a:gd name="T79" fmla="*/ 24 h 511"/>
                      <a:gd name="T80" fmla="*/ 160 w 436"/>
                      <a:gd name="T81" fmla="*/ 12 h 511"/>
                      <a:gd name="T82" fmla="*/ 288 w 436"/>
                      <a:gd name="T83" fmla="*/ 18 h 511"/>
                      <a:gd name="T84" fmla="*/ 294 w 436"/>
                      <a:gd name="T85" fmla="*/ 108 h 511"/>
                      <a:gd name="T86" fmla="*/ 280 w 436"/>
                      <a:gd name="T87" fmla="*/ 156 h 511"/>
                      <a:gd name="T88" fmla="*/ 246 w 436"/>
                      <a:gd name="T89" fmla="*/ 186 h 511"/>
                      <a:gd name="T90" fmla="*/ 216 w 436"/>
                      <a:gd name="T91" fmla="*/ 192 h 511"/>
                      <a:gd name="T92" fmla="*/ 174 w 436"/>
                      <a:gd name="T93" fmla="*/ 176 h 511"/>
                      <a:gd name="T94" fmla="*/ 148 w 436"/>
                      <a:gd name="T95" fmla="*/ 138 h 511"/>
                      <a:gd name="T96" fmla="*/ 274 w 436"/>
                      <a:gd name="T97" fmla="*/ 246 h 511"/>
                      <a:gd name="T98" fmla="*/ 252 w 436"/>
                      <a:gd name="T99" fmla="*/ 272 h 511"/>
                      <a:gd name="T100" fmla="*/ 218 w 436"/>
                      <a:gd name="T101" fmla="*/ 282 h 511"/>
                      <a:gd name="T102" fmla="*/ 184 w 436"/>
                      <a:gd name="T103" fmla="*/ 272 h 511"/>
                      <a:gd name="T104" fmla="*/ 160 w 436"/>
                      <a:gd name="T105" fmla="*/ 246 h 511"/>
                      <a:gd name="T106" fmla="*/ 152 w 436"/>
                      <a:gd name="T107" fmla="*/ 216 h 511"/>
                      <a:gd name="T108" fmla="*/ 160 w 436"/>
                      <a:gd name="T109" fmla="*/ 216 h 511"/>
                      <a:gd name="T110" fmla="*/ 164 w 436"/>
                      <a:gd name="T111" fmla="*/ 184 h 511"/>
                      <a:gd name="T112" fmla="*/ 194 w 436"/>
                      <a:gd name="T113" fmla="*/ 200 h 511"/>
                      <a:gd name="T114" fmla="*/ 228 w 436"/>
                      <a:gd name="T115" fmla="*/ 204 h 511"/>
                      <a:gd name="T116" fmla="*/ 262 w 436"/>
                      <a:gd name="T117" fmla="*/ 192 h 511"/>
                      <a:gd name="T118" fmla="*/ 272 w 436"/>
                      <a:gd name="T119" fmla="*/ 216 h 511"/>
                      <a:gd name="T120" fmla="*/ 282 w 436"/>
                      <a:gd name="T121" fmla="*/ 218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36" h="511">
                        <a:moveTo>
                          <a:pt x="436" y="455"/>
                        </a:moveTo>
                        <a:lnTo>
                          <a:pt x="404" y="278"/>
                        </a:lnTo>
                        <a:lnTo>
                          <a:pt x="402" y="270"/>
                        </a:lnTo>
                        <a:lnTo>
                          <a:pt x="400" y="264"/>
                        </a:lnTo>
                        <a:lnTo>
                          <a:pt x="396" y="256"/>
                        </a:lnTo>
                        <a:lnTo>
                          <a:pt x="392" y="250"/>
                        </a:lnTo>
                        <a:lnTo>
                          <a:pt x="388" y="246"/>
                        </a:lnTo>
                        <a:lnTo>
                          <a:pt x="382" y="242"/>
                        </a:lnTo>
                        <a:lnTo>
                          <a:pt x="376" y="238"/>
                        </a:lnTo>
                        <a:lnTo>
                          <a:pt x="368" y="234"/>
                        </a:lnTo>
                        <a:lnTo>
                          <a:pt x="290" y="206"/>
                        </a:lnTo>
                        <a:lnTo>
                          <a:pt x="288" y="204"/>
                        </a:lnTo>
                        <a:lnTo>
                          <a:pt x="282" y="206"/>
                        </a:lnTo>
                        <a:lnTo>
                          <a:pt x="282" y="174"/>
                        </a:lnTo>
                        <a:lnTo>
                          <a:pt x="282" y="172"/>
                        </a:lnTo>
                        <a:lnTo>
                          <a:pt x="292" y="158"/>
                        </a:lnTo>
                        <a:lnTo>
                          <a:pt x="300" y="142"/>
                        </a:lnTo>
                        <a:lnTo>
                          <a:pt x="304" y="126"/>
                        </a:lnTo>
                        <a:lnTo>
                          <a:pt x="304" y="108"/>
                        </a:lnTo>
                        <a:lnTo>
                          <a:pt x="304" y="26"/>
                        </a:lnTo>
                        <a:lnTo>
                          <a:pt x="304" y="20"/>
                        </a:lnTo>
                        <a:lnTo>
                          <a:pt x="300" y="14"/>
                        </a:lnTo>
                        <a:lnTo>
                          <a:pt x="296" y="8"/>
                        </a:lnTo>
                        <a:lnTo>
                          <a:pt x="292" y="6"/>
                        </a:lnTo>
                        <a:lnTo>
                          <a:pt x="288" y="2"/>
                        </a:lnTo>
                        <a:lnTo>
                          <a:pt x="282" y="2"/>
                        </a:lnTo>
                        <a:lnTo>
                          <a:pt x="276" y="0"/>
                        </a:lnTo>
                        <a:lnTo>
                          <a:pt x="160" y="0"/>
                        </a:lnTo>
                        <a:lnTo>
                          <a:pt x="152" y="2"/>
                        </a:lnTo>
                        <a:lnTo>
                          <a:pt x="148" y="2"/>
                        </a:lnTo>
                        <a:lnTo>
                          <a:pt x="144" y="6"/>
                        </a:lnTo>
                        <a:lnTo>
                          <a:pt x="140" y="8"/>
                        </a:lnTo>
                        <a:lnTo>
                          <a:pt x="134" y="14"/>
                        </a:lnTo>
                        <a:lnTo>
                          <a:pt x="132" y="20"/>
                        </a:lnTo>
                        <a:lnTo>
                          <a:pt x="130" y="26"/>
                        </a:lnTo>
                        <a:lnTo>
                          <a:pt x="130" y="32"/>
                        </a:lnTo>
                        <a:lnTo>
                          <a:pt x="130" y="106"/>
                        </a:lnTo>
                        <a:lnTo>
                          <a:pt x="132" y="124"/>
                        </a:lnTo>
                        <a:lnTo>
                          <a:pt x="136" y="140"/>
                        </a:lnTo>
                        <a:lnTo>
                          <a:pt x="144" y="156"/>
                        </a:lnTo>
                        <a:lnTo>
                          <a:pt x="152" y="170"/>
                        </a:lnTo>
                        <a:lnTo>
                          <a:pt x="154" y="172"/>
                        </a:lnTo>
                        <a:lnTo>
                          <a:pt x="154" y="206"/>
                        </a:lnTo>
                        <a:lnTo>
                          <a:pt x="148" y="204"/>
                        </a:lnTo>
                        <a:lnTo>
                          <a:pt x="146" y="206"/>
                        </a:lnTo>
                        <a:lnTo>
                          <a:pt x="66" y="234"/>
                        </a:lnTo>
                        <a:lnTo>
                          <a:pt x="60" y="238"/>
                        </a:lnTo>
                        <a:lnTo>
                          <a:pt x="54" y="242"/>
                        </a:lnTo>
                        <a:lnTo>
                          <a:pt x="48" y="246"/>
                        </a:lnTo>
                        <a:lnTo>
                          <a:pt x="44" y="250"/>
                        </a:lnTo>
                        <a:lnTo>
                          <a:pt x="38" y="256"/>
                        </a:lnTo>
                        <a:lnTo>
                          <a:pt x="36" y="264"/>
                        </a:lnTo>
                        <a:lnTo>
                          <a:pt x="34" y="270"/>
                        </a:lnTo>
                        <a:lnTo>
                          <a:pt x="32" y="278"/>
                        </a:lnTo>
                        <a:lnTo>
                          <a:pt x="0" y="455"/>
                        </a:lnTo>
                        <a:lnTo>
                          <a:pt x="0" y="467"/>
                        </a:lnTo>
                        <a:lnTo>
                          <a:pt x="0" y="481"/>
                        </a:lnTo>
                        <a:lnTo>
                          <a:pt x="4" y="493"/>
                        </a:lnTo>
                        <a:lnTo>
                          <a:pt x="10" y="503"/>
                        </a:lnTo>
                        <a:lnTo>
                          <a:pt x="18" y="511"/>
                        </a:lnTo>
                        <a:lnTo>
                          <a:pt x="30" y="511"/>
                        </a:lnTo>
                        <a:lnTo>
                          <a:pt x="30" y="511"/>
                        </a:lnTo>
                        <a:lnTo>
                          <a:pt x="34" y="509"/>
                        </a:lnTo>
                        <a:lnTo>
                          <a:pt x="34" y="509"/>
                        </a:lnTo>
                        <a:lnTo>
                          <a:pt x="34" y="507"/>
                        </a:lnTo>
                        <a:lnTo>
                          <a:pt x="26" y="503"/>
                        </a:lnTo>
                        <a:lnTo>
                          <a:pt x="20" y="495"/>
                        </a:lnTo>
                        <a:lnTo>
                          <a:pt x="16" y="487"/>
                        </a:lnTo>
                        <a:lnTo>
                          <a:pt x="12" y="479"/>
                        </a:lnTo>
                        <a:lnTo>
                          <a:pt x="10" y="467"/>
                        </a:lnTo>
                        <a:lnTo>
                          <a:pt x="12" y="457"/>
                        </a:lnTo>
                        <a:lnTo>
                          <a:pt x="42" y="280"/>
                        </a:lnTo>
                        <a:lnTo>
                          <a:pt x="46" y="268"/>
                        </a:lnTo>
                        <a:lnTo>
                          <a:pt x="52" y="260"/>
                        </a:lnTo>
                        <a:lnTo>
                          <a:pt x="60" y="250"/>
                        </a:lnTo>
                        <a:lnTo>
                          <a:pt x="70" y="246"/>
                        </a:lnTo>
                        <a:lnTo>
                          <a:pt x="142" y="220"/>
                        </a:lnTo>
                        <a:lnTo>
                          <a:pt x="142" y="226"/>
                        </a:lnTo>
                        <a:lnTo>
                          <a:pt x="146" y="240"/>
                        </a:lnTo>
                        <a:lnTo>
                          <a:pt x="152" y="254"/>
                        </a:lnTo>
                        <a:lnTo>
                          <a:pt x="158" y="266"/>
                        </a:lnTo>
                        <a:lnTo>
                          <a:pt x="168" y="274"/>
                        </a:lnTo>
                        <a:lnTo>
                          <a:pt x="178" y="284"/>
                        </a:lnTo>
                        <a:lnTo>
                          <a:pt x="190" y="290"/>
                        </a:lnTo>
                        <a:lnTo>
                          <a:pt x="204" y="292"/>
                        </a:lnTo>
                        <a:lnTo>
                          <a:pt x="218" y="294"/>
                        </a:lnTo>
                        <a:lnTo>
                          <a:pt x="232" y="292"/>
                        </a:lnTo>
                        <a:lnTo>
                          <a:pt x="244" y="290"/>
                        </a:lnTo>
                        <a:lnTo>
                          <a:pt x="258" y="284"/>
                        </a:lnTo>
                        <a:lnTo>
                          <a:pt x="268" y="274"/>
                        </a:lnTo>
                        <a:lnTo>
                          <a:pt x="278" y="266"/>
                        </a:lnTo>
                        <a:lnTo>
                          <a:pt x="284" y="254"/>
                        </a:lnTo>
                        <a:lnTo>
                          <a:pt x="290" y="240"/>
                        </a:lnTo>
                        <a:lnTo>
                          <a:pt x="292" y="226"/>
                        </a:lnTo>
                        <a:lnTo>
                          <a:pt x="294" y="220"/>
                        </a:lnTo>
                        <a:lnTo>
                          <a:pt x="366" y="246"/>
                        </a:lnTo>
                        <a:lnTo>
                          <a:pt x="376" y="250"/>
                        </a:lnTo>
                        <a:lnTo>
                          <a:pt x="384" y="260"/>
                        </a:lnTo>
                        <a:lnTo>
                          <a:pt x="390" y="268"/>
                        </a:lnTo>
                        <a:lnTo>
                          <a:pt x="392" y="280"/>
                        </a:lnTo>
                        <a:lnTo>
                          <a:pt x="424" y="457"/>
                        </a:lnTo>
                        <a:lnTo>
                          <a:pt x="426" y="467"/>
                        </a:lnTo>
                        <a:lnTo>
                          <a:pt x="424" y="479"/>
                        </a:lnTo>
                        <a:lnTo>
                          <a:pt x="420" y="487"/>
                        </a:lnTo>
                        <a:lnTo>
                          <a:pt x="416" y="495"/>
                        </a:lnTo>
                        <a:lnTo>
                          <a:pt x="410" y="503"/>
                        </a:lnTo>
                        <a:lnTo>
                          <a:pt x="404" y="507"/>
                        </a:lnTo>
                        <a:lnTo>
                          <a:pt x="404" y="507"/>
                        </a:lnTo>
                        <a:lnTo>
                          <a:pt x="404" y="511"/>
                        </a:lnTo>
                        <a:lnTo>
                          <a:pt x="418" y="511"/>
                        </a:lnTo>
                        <a:lnTo>
                          <a:pt x="424" y="503"/>
                        </a:lnTo>
                        <a:lnTo>
                          <a:pt x="430" y="493"/>
                        </a:lnTo>
                        <a:lnTo>
                          <a:pt x="436" y="481"/>
                        </a:lnTo>
                        <a:lnTo>
                          <a:pt x="436" y="467"/>
                        </a:lnTo>
                        <a:lnTo>
                          <a:pt x="436" y="455"/>
                        </a:lnTo>
                        <a:close/>
                        <a:moveTo>
                          <a:pt x="148" y="138"/>
                        </a:moveTo>
                        <a:lnTo>
                          <a:pt x="144" y="122"/>
                        </a:lnTo>
                        <a:lnTo>
                          <a:pt x="142" y="106"/>
                        </a:lnTo>
                        <a:lnTo>
                          <a:pt x="142" y="32"/>
                        </a:lnTo>
                        <a:lnTo>
                          <a:pt x="144" y="24"/>
                        </a:lnTo>
                        <a:lnTo>
                          <a:pt x="146" y="18"/>
                        </a:lnTo>
                        <a:lnTo>
                          <a:pt x="152" y="14"/>
                        </a:lnTo>
                        <a:lnTo>
                          <a:pt x="160" y="12"/>
                        </a:lnTo>
                        <a:lnTo>
                          <a:pt x="276" y="12"/>
                        </a:lnTo>
                        <a:lnTo>
                          <a:pt x="282" y="14"/>
                        </a:lnTo>
                        <a:lnTo>
                          <a:pt x="288" y="18"/>
                        </a:lnTo>
                        <a:lnTo>
                          <a:pt x="292" y="24"/>
                        </a:lnTo>
                        <a:lnTo>
                          <a:pt x="294" y="32"/>
                        </a:lnTo>
                        <a:lnTo>
                          <a:pt x="294" y="108"/>
                        </a:lnTo>
                        <a:lnTo>
                          <a:pt x="292" y="126"/>
                        </a:lnTo>
                        <a:lnTo>
                          <a:pt x="288" y="140"/>
                        </a:lnTo>
                        <a:lnTo>
                          <a:pt x="280" y="156"/>
                        </a:lnTo>
                        <a:lnTo>
                          <a:pt x="270" y="170"/>
                        </a:lnTo>
                        <a:lnTo>
                          <a:pt x="260" y="180"/>
                        </a:lnTo>
                        <a:lnTo>
                          <a:pt x="246" y="186"/>
                        </a:lnTo>
                        <a:lnTo>
                          <a:pt x="232" y="192"/>
                        </a:lnTo>
                        <a:lnTo>
                          <a:pt x="218" y="192"/>
                        </a:lnTo>
                        <a:lnTo>
                          <a:pt x="216" y="192"/>
                        </a:lnTo>
                        <a:lnTo>
                          <a:pt x="200" y="190"/>
                        </a:lnTo>
                        <a:lnTo>
                          <a:pt x="186" y="186"/>
                        </a:lnTo>
                        <a:lnTo>
                          <a:pt x="174" y="176"/>
                        </a:lnTo>
                        <a:lnTo>
                          <a:pt x="164" y="166"/>
                        </a:lnTo>
                        <a:lnTo>
                          <a:pt x="154" y="152"/>
                        </a:lnTo>
                        <a:lnTo>
                          <a:pt x="148" y="138"/>
                        </a:lnTo>
                        <a:close/>
                        <a:moveTo>
                          <a:pt x="282" y="224"/>
                        </a:moveTo>
                        <a:lnTo>
                          <a:pt x="280" y="236"/>
                        </a:lnTo>
                        <a:lnTo>
                          <a:pt x="274" y="246"/>
                        </a:lnTo>
                        <a:lnTo>
                          <a:pt x="270" y="256"/>
                        </a:lnTo>
                        <a:lnTo>
                          <a:pt x="262" y="266"/>
                        </a:lnTo>
                        <a:lnTo>
                          <a:pt x="252" y="272"/>
                        </a:lnTo>
                        <a:lnTo>
                          <a:pt x="240" y="278"/>
                        </a:lnTo>
                        <a:lnTo>
                          <a:pt x="230" y="280"/>
                        </a:lnTo>
                        <a:lnTo>
                          <a:pt x="218" y="282"/>
                        </a:lnTo>
                        <a:lnTo>
                          <a:pt x="206" y="280"/>
                        </a:lnTo>
                        <a:lnTo>
                          <a:pt x="194" y="278"/>
                        </a:lnTo>
                        <a:lnTo>
                          <a:pt x="184" y="272"/>
                        </a:lnTo>
                        <a:lnTo>
                          <a:pt x="174" y="266"/>
                        </a:lnTo>
                        <a:lnTo>
                          <a:pt x="166" y="256"/>
                        </a:lnTo>
                        <a:lnTo>
                          <a:pt x="160" y="246"/>
                        </a:lnTo>
                        <a:lnTo>
                          <a:pt x="156" y="236"/>
                        </a:lnTo>
                        <a:lnTo>
                          <a:pt x="152" y="224"/>
                        </a:lnTo>
                        <a:lnTo>
                          <a:pt x="152" y="216"/>
                        </a:lnTo>
                        <a:lnTo>
                          <a:pt x="160" y="216"/>
                        </a:lnTo>
                        <a:lnTo>
                          <a:pt x="160" y="218"/>
                        </a:lnTo>
                        <a:lnTo>
                          <a:pt x="160" y="216"/>
                        </a:lnTo>
                        <a:lnTo>
                          <a:pt x="164" y="216"/>
                        </a:lnTo>
                        <a:lnTo>
                          <a:pt x="164" y="214"/>
                        </a:lnTo>
                        <a:lnTo>
                          <a:pt x="164" y="184"/>
                        </a:lnTo>
                        <a:lnTo>
                          <a:pt x="172" y="190"/>
                        </a:lnTo>
                        <a:lnTo>
                          <a:pt x="182" y="196"/>
                        </a:lnTo>
                        <a:lnTo>
                          <a:pt x="194" y="200"/>
                        </a:lnTo>
                        <a:lnTo>
                          <a:pt x="204" y="204"/>
                        </a:lnTo>
                        <a:lnTo>
                          <a:pt x="216" y="204"/>
                        </a:lnTo>
                        <a:lnTo>
                          <a:pt x="228" y="204"/>
                        </a:lnTo>
                        <a:lnTo>
                          <a:pt x="240" y="202"/>
                        </a:lnTo>
                        <a:lnTo>
                          <a:pt x="252" y="198"/>
                        </a:lnTo>
                        <a:lnTo>
                          <a:pt x="262" y="192"/>
                        </a:lnTo>
                        <a:lnTo>
                          <a:pt x="270" y="186"/>
                        </a:lnTo>
                        <a:lnTo>
                          <a:pt x="270" y="214"/>
                        </a:lnTo>
                        <a:lnTo>
                          <a:pt x="272" y="216"/>
                        </a:lnTo>
                        <a:lnTo>
                          <a:pt x="274" y="216"/>
                        </a:lnTo>
                        <a:lnTo>
                          <a:pt x="276" y="218"/>
                        </a:lnTo>
                        <a:lnTo>
                          <a:pt x="282" y="218"/>
                        </a:lnTo>
                        <a:lnTo>
                          <a:pt x="282" y="22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162" name="Line 8">
                    <a:extLst>
                      <a:ext uri="{FF2B5EF4-FFF2-40B4-BE49-F238E27FC236}">
                        <a16:creationId xmlns:a16="http://schemas.microsoft.com/office/drawing/2014/main" id="{386869E5-7DCC-4E2B-BCF2-D1BD05B2F553}"/>
                      </a:ext>
                    </a:extLst>
                  </p:cNvPr>
                  <p:cNvSpPr>
                    <a:spLocks noChangeShapeType="1"/>
                  </p:cNvSpPr>
                  <p:nvPr/>
                </p:nvSpPr>
                <p:spPr bwMode="auto">
                  <a:xfrm>
                    <a:off x="1935163" y="4678363"/>
                    <a:ext cx="0" cy="0"/>
                  </a:xfrm>
                  <a:prstGeom prst="line">
                    <a:avLst/>
                  </a:prstGeom>
                  <a:grpFill/>
                  <a:ln w="5080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990" name="Group 989">
                  <a:extLst>
                    <a:ext uri="{FF2B5EF4-FFF2-40B4-BE49-F238E27FC236}">
                      <a16:creationId xmlns:a16="http://schemas.microsoft.com/office/drawing/2014/main" id="{34C81E23-0A55-4753-BC8D-3C219D831547}"/>
                    </a:ext>
                  </a:extLst>
                </p:cNvPr>
                <p:cNvGrpSpPr/>
                <p:nvPr/>
              </p:nvGrpSpPr>
              <p:grpSpPr>
                <a:xfrm>
                  <a:off x="11115302" y="4777909"/>
                  <a:ext cx="382606" cy="285204"/>
                  <a:chOff x="1414079" y="5229246"/>
                  <a:chExt cx="804748" cy="700523"/>
                </a:xfrm>
              </p:grpSpPr>
              <p:sp>
                <p:nvSpPr>
                  <p:cNvPr id="991" name="Rectangle 73">
                    <a:extLst>
                      <a:ext uri="{FF2B5EF4-FFF2-40B4-BE49-F238E27FC236}">
                        <a16:creationId xmlns:a16="http://schemas.microsoft.com/office/drawing/2014/main" id="{1DD880FC-AA3D-4A5E-9198-DDBC725F210B}"/>
                      </a:ext>
                    </a:extLst>
                  </p:cNvPr>
                  <p:cNvSpPr>
                    <a:spLocks noChangeArrowheads="1"/>
                  </p:cNvSpPr>
                  <p:nvPr/>
                </p:nvSpPr>
                <p:spPr bwMode="auto">
                  <a:xfrm>
                    <a:off x="1414079" y="5229246"/>
                    <a:ext cx="804748" cy="623210"/>
                  </a:xfrm>
                  <a:prstGeom prst="rect">
                    <a:avLst/>
                  </a:prstGeom>
                  <a:solidFill>
                    <a:schemeClr val="bg1"/>
                  </a:solidFill>
                  <a:ln w="9525">
                    <a:solidFill>
                      <a:schemeClr val="bg2">
                        <a:lumMod val="1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087" name="Line 74">
                    <a:extLst>
                      <a:ext uri="{FF2B5EF4-FFF2-40B4-BE49-F238E27FC236}">
                        <a16:creationId xmlns:a16="http://schemas.microsoft.com/office/drawing/2014/main" id="{52531BF4-2414-476B-8528-B9F03472A673}"/>
                      </a:ext>
                    </a:extLst>
                  </p:cNvPr>
                  <p:cNvSpPr>
                    <a:spLocks noChangeShapeType="1"/>
                  </p:cNvSpPr>
                  <p:nvPr/>
                </p:nvSpPr>
                <p:spPr bwMode="auto">
                  <a:xfrm>
                    <a:off x="1530264" y="5929769"/>
                    <a:ext cx="572379" cy="0"/>
                  </a:xfrm>
                  <a:prstGeom prst="line">
                    <a:avLst/>
                  </a:prstGeom>
                  <a:noFill/>
                  <a:ln w="9525">
                    <a:solidFill>
                      <a:schemeClr val="bg2">
                        <a:lumMod val="10000"/>
                      </a:scheme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grpSp>
        <p:grpSp>
          <p:nvGrpSpPr>
            <p:cNvPr id="1163" name="Group 1162">
              <a:extLst>
                <a:ext uri="{FF2B5EF4-FFF2-40B4-BE49-F238E27FC236}">
                  <a16:creationId xmlns:a16="http://schemas.microsoft.com/office/drawing/2014/main" id="{85C636B5-F0BB-4270-B3E4-508059F1861A}"/>
                </a:ext>
              </a:extLst>
            </p:cNvPr>
            <p:cNvGrpSpPr/>
            <p:nvPr/>
          </p:nvGrpSpPr>
          <p:grpSpPr>
            <a:xfrm>
              <a:off x="8794650" y="5918392"/>
              <a:ext cx="477993" cy="634107"/>
              <a:chOff x="11067250" y="4429006"/>
              <a:chExt cx="477993" cy="634107"/>
            </a:xfrm>
          </p:grpSpPr>
          <p:sp>
            <p:nvSpPr>
              <p:cNvPr id="1164" name="Freeform: Shape 1163">
                <a:extLst>
                  <a:ext uri="{FF2B5EF4-FFF2-40B4-BE49-F238E27FC236}">
                    <a16:creationId xmlns:a16="http://schemas.microsoft.com/office/drawing/2014/main" id="{3157B3F0-6A20-466F-94A9-D8665401F3AF}"/>
                  </a:ext>
                </a:extLst>
              </p:cNvPr>
              <p:cNvSpPr/>
              <p:nvPr/>
            </p:nvSpPr>
            <p:spPr>
              <a:xfrm>
                <a:off x="11070481" y="4455326"/>
                <a:ext cx="350022" cy="558951"/>
              </a:xfrm>
              <a:custGeom>
                <a:avLst/>
                <a:gdLst>
                  <a:gd name="connsiteX0" fmla="*/ 119387 w 350022"/>
                  <a:gd name="connsiteY0" fmla="*/ 48840 h 558951"/>
                  <a:gd name="connsiteX1" fmla="*/ 116674 w 350022"/>
                  <a:gd name="connsiteY1" fmla="*/ 132954 h 558951"/>
                  <a:gd name="connsiteX2" fmla="*/ 143807 w 350022"/>
                  <a:gd name="connsiteY2" fmla="*/ 157374 h 558951"/>
                  <a:gd name="connsiteX3" fmla="*/ 165514 w 350022"/>
                  <a:gd name="connsiteY3" fmla="*/ 236062 h 558951"/>
                  <a:gd name="connsiteX4" fmla="*/ 168228 w 350022"/>
                  <a:gd name="connsiteY4" fmla="*/ 260482 h 558951"/>
                  <a:gd name="connsiteX5" fmla="*/ 173654 w 350022"/>
                  <a:gd name="connsiteY5" fmla="*/ 282189 h 558951"/>
                  <a:gd name="connsiteX6" fmla="*/ 43413 w 350022"/>
                  <a:gd name="connsiteY6" fmla="*/ 314749 h 558951"/>
                  <a:gd name="connsiteX7" fmla="*/ 0 w 350022"/>
                  <a:gd name="connsiteY7" fmla="*/ 504683 h 558951"/>
                  <a:gd name="connsiteX8" fmla="*/ 89540 w 350022"/>
                  <a:gd name="connsiteY8" fmla="*/ 558951 h 558951"/>
                  <a:gd name="connsiteX9" fmla="*/ 350022 w 350022"/>
                  <a:gd name="connsiteY9" fmla="*/ 539957 h 558951"/>
                  <a:gd name="connsiteX10" fmla="*/ 301182 w 350022"/>
                  <a:gd name="connsiteY10" fmla="*/ 276762 h 558951"/>
                  <a:gd name="connsiteX11" fmla="*/ 309322 w 350022"/>
                  <a:gd name="connsiteY11" fmla="*/ 37987 h 558951"/>
                  <a:gd name="connsiteX12" fmla="*/ 274048 w 350022"/>
                  <a:gd name="connsiteY12" fmla="*/ 0 h 558951"/>
                  <a:gd name="connsiteX13" fmla="*/ 179081 w 350022"/>
                  <a:gd name="connsiteY13" fmla="*/ 10853 h 558951"/>
                  <a:gd name="connsiteX14" fmla="*/ 119387 w 350022"/>
                  <a:gd name="connsiteY14" fmla="*/ 48840 h 55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0022" h="558951">
                    <a:moveTo>
                      <a:pt x="119387" y="48840"/>
                    </a:moveTo>
                    <a:cubicBezTo>
                      <a:pt x="118483" y="76878"/>
                      <a:pt x="117578" y="104916"/>
                      <a:pt x="116674" y="132954"/>
                    </a:cubicBezTo>
                    <a:lnTo>
                      <a:pt x="143807" y="157374"/>
                    </a:lnTo>
                    <a:lnTo>
                      <a:pt x="165514" y="236062"/>
                    </a:lnTo>
                    <a:lnTo>
                      <a:pt x="168228" y="260482"/>
                    </a:lnTo>
                    <a:lnTo>
                      <a:pt x="173654" y="282189"/>
                    </a:lnTo>
                    <a:lnTo>
                      <a:pt x="43413" y="314749"/>
                    </a:lnTo>
                    <a:lnTo>
                      <a:pt x="0" y="504683"/>
                    </a:lnTo>
                    <a:lnTo>
                      <a:pt x="89540" y="558951"/>
                    </a:lnTo>
                    <a:lnTo>
                      <a:pt x="350022" y="539957"/>
                    </a:lnTo>
                    <a:lnTo>
                      <a:pt x="301182" y="276762"/>
                    </a:lnTo>
                    <a:lnTo>
                      <a:pt x="309322" y="37987"/>
                    </a:lnTo>
                    <a:lnTo>
                      <a:pt x="274048" y="0"/>
                    </a:lnTo>
                    <a:lnTo>
                      <a:pt x="179081" y="10853"/>
                    </a:lnTo>
                    <a:lnTo>
                      <a:pt x="119387" y="4884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66" name="Group 1165">
                <a:extLst>
                  <a:ext uri="{FF2B5EF4-FFF2-40B4-BE49-F238E27FC236}">
                    <a16:creationId xmlns:a16="http://schemas.microsoft.com/office/drawing/2014/main" id="{676543E2-9D02-43C7-95A0-8FBAAD42105E}"/>
                  </a:ext>
                </a:extLst>
              </p:cNvPr>
              <p:cNvGrpSpPr/>
              <p:nvPr/>
            </p:nvGrpSpPr>
            <p:grpSpPr>
              <a:xfrm>
                <a:off x="11067250" y="4429006"/>
                <a:ext cx="477993" cy="634107"/>
                <a:chOff x="11067250" y="4429006"/>
                <a:chExt cx="477993" cy="634107"/>
              </a:xfrm>
            </p:grpSpPr>
            <p:grpSp>
              <p:nvGrpSpPr>
                <p:cNvPr id="1167" name="Group 1166">
                  <a:extLst>
                    <a:ext uri="{FF2B5EF4-FFF2-40B4-BE49-F238E27FC236}">
                      <a16:creationId xmlns:a16="http://schemas.microsoft.com/office/drawing/2014/main" id="{17DE8DC7-4939-42D6-B149-4410D4B40CE1}"/>
                    </a:ext>
                  </a:extLst>
                </p:cNvPr>
                <p:cNvGrpSpPr/>
                <p:nvPr/>
              </p:nvGrpSpPr>
              <p:grpSpPr>
                <a:xfrm>
                  <a:off x="11067250" y="4429006"/>
                  <a:ext cx="477993" cy="585816"/>
                  <a:chOff x="1893889" y="4678363"/>
                  <a:chExt cx="692150" cy="990601"/>
                </a:xfrm>
                <a:solidFill>
                  <a:schemeClr val="tx2"/>
                </a:solidFill>
              </p:grpSpPr>
              <p:sp>
                <p:nvSpPr>
                  <p:cNvPr id="1171" name="Freeform 5">
                    <a:extLst>
                      <a:ext uri="{FF2B5EF4-FFF2-40B4-BE49-F238E27FC236}">
                        <a16:creationId xmlns:a16="http://schemas.microsoft.com/office/drawing/2014/main" id="{12133D01-9BA9-44F4-A96A-4B0DC01901EC}"/>
                      </a:ext>
                    </a:extLst>
                  </p:cNvPr>
                  <p:cNvSpPr>
                    <a:spLocks/>
                  </p:cNvSpPr>
                  <p:nvPr/>
                </p:nvSpPr>
                <p:spPr bwMode="auto">
                  <a:xfrm>
                    <a:off x="2062163" y="4716463"/>
                    <a:ext cx="355600" cy="261938"/>
                  </a:xfrm>
                  <a:custGeom>
                    <a:avLst/>
                    <a:gdLst>
                      <a:gd name="T0" fmla="*/ 12 w 224"/>
                      <a:gd name="T1" fmla="*/ 133 h 165"/>
                      <a:gd name="T2" fmla="*/ 12 w 224"/>
                      <a:gd name="T3" fmla="*/ 63 h 165"/>
                      <a:gd name="T4" fmla="*/ 16 w 224"/>
                      <a:gd name="T5" fmla="*/ 51 h 165"/>
                      <a:gd name="T6" fmla="*/ 24 w 224"/>
                      <a:gd name="T7" fmla="*/ 44 h 165"/>
                      <a:gd name="T8" fmla="*/ 36 w 224"/>
                      <a:gd name="T9" fmla="*/ 40 h 165"/>
                      <a:gd name="T10" fmla="*/ 44 w 224"/>
                      <a:gd name="T11" fmla="*/ 38 h 165"/>
                      <a:gd name="T12" fmla="*/ 46 w 224"/>
                      <a:gd name="T13" fmla="*/ 36 h 165"/>
                      <a:gd name="T14" fmla="*/ 48 w 224"/>
                      <a:gd name="T15" fmla="*/ 24 h 165"/>
                      <a:gd name="T16" fmla="*/ 58 w 224"/>
                      <a:gd name="T17" fmla="*/ 14 h 165"/>
                      <a:gd name="T18" fmla="*/ 158 w 224"/>
                      <a:gd name="T19" fmla="*/ 12 h 165"/>
                      <a:gd name="T20" fmla="*/ 180 w 224"/>
                      <a:gd name="T21" fmla="*/ 18 h 165"/>
                      <a:gd name="T22" fmla="*/ 196 w 224"/>
                      <a:gd name="T23" fmla="*/ 30 h 165"/>
                      <a:gd name="T24" fmla="*/ 206 w 224"/>
                      <a:gd name="T25" fmla="*/ 47 h 165"/>
                      <a:gd name="T26" fmla="*/ 212 w 224"/>
                      <a:gd name="T27" fmla="*/ 69 h 165"/>
                      <a:gd name="T28" fmla="*/ 210 w 224"/>
                      <a:gd name="T29" fmla="*/ 137 h 165"/>
                      <a:gd name="T30" fmla="*/ 198 w 224"/>
                      <a:gd name="T31" fmla="*/ 165 h 165"/>
                      <a:gd name="T32" fmla="*/ 210 w 224"/>
                      <a:gd name="T33" fmla="*/ 159 h 165"/>
                      <a:gd name="T34" fmla="*/ 222 w 224"/>
                      <a:gd name="T35" fmla="*/ 143 h 165"/>
                      <a:gd name="T36" fmla="*/ 224 w 224"/>
                      <a:gd name="T37" fmla="*/ 69 h 165"/>
                      <a:gd name="T38" fmla="*/ 218 w 224"/>
                      <a:gd name="T39" fmla="*/ 44 h 165"/>
                      <a:gd name="T40" fmla="*/ 204 w 224"/>
                      <a:gd name="T41" fmla="*/ 22 h 165"/>
                      <a:gd name="T42" fmla="*/ 184 w 224"/>
                      <a:gd name="T43" fmla="*/ 6 h 165"/>
                      <a:gd name="T44" fmla="*/ 158 w 224"/>
                      <a:gd name="T45" fmla="*/ 0 h 165"/>
                      <a:gd name="T46" fmla="*/ 56 w 224"/>
                      <a:gd name="T47" fmla="*/ 2 h 165"/>
                      <a:gd name="T48" fmla="*/ 42 w 224"/>
                      <a:gd name="T49" fmla="*/ 14 h 165"/>
                      <a:gd name="T50" fmla="*/ 36 w 224"/>
                      <a:gd name="T51" fmla="*/ 26 h 165"/>
                      <a:gd name="T52" fmla="*/ 26 w 224"/>
                      <a:gd name="T53" fmla="*/ 30 h 165"/>
                      <a:gd name="T54" fmla="*/ 14 w 224"/>
                      <a:gd name="T55" fmla="*/ 38 h 165"/>
                      <a:gd name="T56" fmla="*/ 6 w 224"/>
                      <a:gd name="T57" fmla="*/ 47 h 165"/>
                      <a:gd name="T58" fmla="*/ 0 w 224"/>
                      <a:gd name="T59" fmla="*/ 69 h 165"/>
                      <a:gd name="T60" fmla="*/ 2 w 224"/>
                      <a:gd name="T61" fmla="*/ 143 h 165"/>
                      <a:gd name="T62" fmla="*/ 12 w 224"/>
                      <a:gd name="T63" fmla="*/ 159 h 165"/>
                      <a:gd name="T64" fmla="*/ 24 w 224"/>
                      <a:gd name="T65" fmla="*/ 165 h 165"/>
                      <a:gd name="T66" fmla="*/ 12 w 224"/>
                      <a:gd name="T67" fmla="*/ 13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4" h="165">
                        <a:moveTo>
                          <a:pt x="12" y="137"/>
                        </a:moveTo>
                        <a:lnTo>
                          <a:pt x="12" y="133"/>
                        </a:lnTo>
                        <a:lnTo>
                          <a:pt x="12" y="69"/>
                        </a:lnTo>
                        <a:lnTo>
                          <a:pt x="12" y="63"/>
                        </a:lnTo>
                        <a:lnTo>
                          <a:pt x="14" y="57"/>
                        </a:lnTo>
                        <a:lnTo>
                          <a:pt x="16" y="51"/>
                        </a:lnTo>
                        <a:lnTo>
                          <a:pt x="20" y="47"/>
                        </a:lnTo>
                        <a:lnTo>
                          <a:pt x="24" y="44"/>
                        </a:lnTo>
                        <a:lnTo>
                          <a:pt x="30" y="40"/>
                        </a:lnTo>
                        <a:lnTo>
                          <a:pt x="36" y="40"/>
                        </a:lnTo>
                        <a:lnTo>
                          <a:pt x="42" y="38"/>
                        </a:lnTo>
                        <a:lnTo>
                          <a:pt x="44" y="38"/>
                        </a:lnTo>
                        <a:lnTo>
                          <a:pt x="46" y="36"/>
                        </a:lnTo>
                        <a:lnTo>
                          <a:pt x="46" y="36"/>
                        </a:lnTo>
                        <a:lnTo>
                          <a:pt x="46" y="32"/>
                        </a:lnTo>
                        <a:lnTo>
                          <a:pt x="48" y="24"/>
                        </a:lnTo>
                        <a:lnTo>
                          <a:pt x="52" y="18"/>
                        </a:lnTo>
                        <a:lnTo>
                          <a:pt x="58" y="14"/>
                        </a:lnTo>
                        <a:lnTo>
                          <a:pt x="64" y="12"/>
                        </a:lnTo>
                        <a:lnTo>
                          <a:pt x="158" y="12"/>
                        </a:lnTo>
                        <a:lnTo>
                          <a:pt x="168" y="14"/>
                        </a:lnTo>
                        <a:lnTo>
                          <a:pt x="180" y="18"/>
                        </a:lnTo>
                        <a:lnTo>
                          <a:pt x="188" y="24"/>
                        </a:lnTo>
                        <a:lnTo>
                          <a:pt x="196" y="30"/>
                        </a:lnTo>
                        <a:lnTo>
                          <a:pt x="202" y="38"/>
                        </a:lnTo>
                        <a:lnTo>
                          <a:pt x="206" y="47"/>
                        </a:lnTo>
                        <a:lnTo>
                          <a:pt x="210" y="57"/>
                        </a:lnTo>
                        <a:lnTo>
                          <a:pt x="212" y="69"/>
                        </a:lnTo>
                        <a:lnTo>
                          <a:pt x="212" y="133"/>
                        </a:lnTo>
                        <a:lnTo>
                          <a:pt x="210" y="137"/>
                        </a:lnTo>
                        <a:lnTo>
                          <a:pt x="210" y="143"/>
                        </a:lnTo>
                        <a:lnTo>
                          <a:pt x="198" y="165"/>
                        </a:lnTo>
                        <a:lnTo>
                          <a:pt x="202" y="163"/>
                        </a:lnTo>
                        <a:lnTo>
                          <a:pt x="210" y="159"/>
                        </a:lnTo>
                        <a:lnTo>
                          <a:pt x="218" y="153"/>
                        </a:lnTo>
                        <a:lnTo>
                          <a:pt x="222" y="143"/>
                        </a:lnTo>
                        <a:lnTo>
                          <a:pt x="224" y="133"/>
                        </a:lnTo>
                        <a:lnTo>
                          <a:pt x="224" y="69"/>
                        </a:lnTo>
                        <a:lnTo>
                          <a:pt x="222" y="57"/>
                        </a:lnTo>
                        <a:lnTo>
                          <a:pt x="218" y="44"/>
                        </a:lnTo>
                        <a:lnTo>
                          <a:pt x="212" y="32"/>
                        </a:lnTo>
                        <a:lnTo>
                          <a:pt x="204" y="22"/>
                        </a:lnTo>
                        <a:lnTo>
                          <a:pt x="194" y="12"/>
                        </a:lnTo>
                        <a:lnTo>
                          <a:pt x="184" y="6"/>
                        </a:lnTo>
                        <a:lnTo>
                          <a:pt x="172" y="2"/>
                        </a:lnTo>
                        <a:lnTo>
                          <a:pt x="158" y="0"/>
                        </a:lnTo>
                        <a:lnTo>
                          <a:pt x="64" y="0"/>
                        </a:lnTo>
                        <a:lnTo>
                          <a:pt x="56" y="2"/>
                        </a:lnTo>
                        <a:lnTo>
                          <a:pt x="48" y="6"/>
                        </a:lnTo>
                        <a:lnTo>
                          <a:pt x="42" y="14"/>
                        </a:lnTo>
                        <a:lnTo>
                          <a:pt x="38" y="24"/>
                        </a:lnTo>
                        <a:lnTo>
                          <a:pt x="36" y="26"/>
                        </a:lnTo>
                        <a:lnTo>
                          <a:pt x="34" y="28"/>
                        </a:lnTo>
                        <a:lnTo>
                          <a:pt x="26" y="30"/>
                        </a:lnTo>
                        <a:lnTo>
                          <a:pt x="20" y="34"/>
                        </a:lnTo>
                        <a:lnTo>
                          <a:pt x="14" y="38"/>
                        </a:lnTo>
                        <a:lnTo>
                          <a:pt x="10" y="42"/>
                        </a:lnTo>
                        <a:lnTo>
                          <a:pt x="6" y="47"/>
                        </a:lnTo>
                        <a:lnTo>
                          <a:pt x="4" y="55"/>
                        </a:lnTo>
                        <a:lnTo>
                          <a:pt x="0" y="69"/>
                        </a:lnTo>
                        <a:lnTo>
                          <a:pt x="0" y="133"/>
                        </a:lnTo>
                        <a:lnTo>
                          <a:pt x="2" y="143"/>
                        </a:lnTo>
                        <a:lnTo>
                          <a:pt x="6" y="153"/>
                        </a:lnTo>
                        <a:lnTo>
                          <a:pt x="12" y="159"/>
                        </a:lnTo>
                        <a:lnTo>
                          <a:pt x="20" y="163"/>
                        </a:lnTo>
                        <a:lnTo>
                          <a:pt x="24" y="165"/>
                        </a:lnTo>
                        <a:lnTo>
                          <a:pt x="14" y="143"/>
                        </a:lnTo>
                        <a:lnTo>
                          <a:pt x="12" y="13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172" name="Freeform 6">
                    <a:extLst>
                      <a:ext uri="{FF2B5EF4-FFF2-40B4-BE49-F238E27FC236}">
                        <a16:creationId xmlns:a16="http://schemas.microsoft.com/office/drawing/2014/main" id="{3A44416B-2471-42EC-BC68-5557D519F41F}"/>
                      </a:ext>
                    </a:extLst>
                  </p:cNvPr>
                  <p:cNvSpPr>
                    <a:spLocks noEditPoints="1"/>
                  </p:cNvSpPr>
                  <p:nvPr/>
                </p:nvSpPr>
                <p:spPr bwMode="auto">
                  <a:xfrm>
                    <a:off x="1893889" y="4857750"/>
                    <a:ext cx="692150" cy="811214"/>
                  </a:xfrm>
                  <a:custGeom>
                    <a:avLst/>
                    <a:gdLst>
                      <a:gd name="T0" fmla="*/ 402 w 436"/>
                      <a:gd name="T1" fmla="*/ 270 h 511"/>
                      <a:gd name="T2" fmla="*/ 392 w 436"/>
                      <a:gd name="T3" fmla="*/ 250 h 511"/>
                      <a:gd name="T4" fmla="*/ 376 w 436"/>
                      <a:gd name="T5" fmla="*/ 238 h 511"/>
                      <a:gd name="T6" fmla="*/ 288 w 436"/>
                      <a:gd name="T7" fmla="*/ 204 h 511"/>
                      <a:gd name="T8" fmla="*/ 282 w 436"/>
                      <a:gd name="T9" fmla="*/ 172 h 511"/>
                      <a:gd name="T10" fmla="*/ 304 w 436"/>
                      <a:gd name="T11" fmla="*/ 126 h 511"/>
                      <a:gd name="T12" fmla="*/ 304 w 436"/>
                      <a:gd name="T13" fmla="*/ 20 h 511"/>
                      <a:gd name="T14" fmla="*/ 292 w 436"/>
                      <a:gd name="T15" fmla="*/ 6 h 511"/>
                      <a:gd name="T16" fmla="*/ 276 w 436"/>
                      <a:gd name="T17" fmla="*/ 0 h 511"/>
                      <a:gd name="T18" fmla="*/ 148 w 436"/>
                      <a:gd name="T19" fmla="*/ 2 h 511"/>
                      <a:gd name="T20" fmla="*/ 134 w 436"/>
                      <a:gd name="T21" fmla="*/ 14 h 511"/>
                      <a:gd name="T22" fmla="*/ 130 w 436"/>
                      <a:gd name="T23" fmla="*/ 32 h 511"/>
                      <a:gd name="T24" fmla="*/ 136 w 436"/>
                      <a:gd name="T25" fmla="*/ 140 h 511"/>
                      <a:gd name="T26" fmla="*/ 154 w 436"/>
                      <a:gd name="T27" fmla="*/ 172 h 511"/>
                      <a:gd name="T28" fmla="*/ 146 w 436"/>
                      <a:gd name="T29" fmla="*/ 206 h 511"/>
                      <a:gd name="T30" fmla="*/ 54 w 436"/>
                      <a:gd name="T31" fmla="*/ 242 h 511"/>
                      <a:gd name="T32" fmla="*/ 38 w 436"/>
                      <a:gd name="T33" fmla="*/ 256 h 511"/>
                      <a:gd name="T34" fmla="*/ 32 w 436"/>
                      <a:gd name="T35" fmla="*/ 278 h 511"/>
                      <a:gd name="T36" fmla="*/ 0 w 436"/>
                      <a:gd name="T37" fmla="*/ 481 h 511"/>
                      <a:gd name="T38" fmla="*/ 18 w 436"/>
                      <a:gd name="T39" fmla="*/ 511 h 511"/>
                      <a:gd name="T40" fmla="*/ 34 w 436"/>
                      <a:gd name="T41" fmla="*/ 509 h 511"/>
                      <a:gd name="T42" fmla="*/ 26 w 436"/>
                      <a:gd name="T43" fmla="*/ 503 h 511"/>
                      <a:gd name="T44" fmla="*/ 12 w 436"/>
                      <a:gd name="T45" fmla="*/ 479 h 511"/>
                      <a:gd name="T46" fmla="*/ 42 w 436"/>
                      <a:gd name="T47" fmla="*/ 280 h 511"/>
                      <a:gd name="T48" fmla="*/ 60 w 436"/>
                      <a:gd name="T49" fmla="*/ 250 h 511"/>
                      <a:gd name="T50" fmla="*/ 142 w 436"/>
                      <a:gd name="T51" fmla="*/ 226 h 511"/>
                      <a:gd name="T52" fmla="*/ 158 w 436"/>
                      <a:gd name="T53" fmla="*/ 266 h 511"/>
                      <a:gd name="T54" fmla="*/ 190 w 436"/>
                      <a:gd name="T55" fmla="*/ 290 h 511"/>
                      <a:gd name="T56" fmla="*/ 232 w 436"/>
                      <a:gd name="T57" fmla="*/ 292 h 511"/>
                      <a:gd name="T58" fmla="*/ 268 w 436"/>
                      <a:gd name="T59" fmla="*/ 274 h 511"/>
                      <a:gd name="T60" fmla="*/ 290 w 436"/>
                      <a:gd name="T61" fmla="*/ 240 h 511"/>
                      <a:gd name="T62" fmla="*/ 366 w 436"/>
                      <a:gd name="T63" fmla="*/ 246 h 511"/>
                      <a:gd name="T64" fmla="*/ 390 w 436"/>
                      <a:gd name="T65" fmla="*/ 268 h 511"/>
                      <a:gd name="T66" fmla="*/ 426 w 436"/>
                      <a:gd name="T67" fmla="*/ 467 h 511"/>
                      <a:gd name="T68" fmla="*/ 416 w 436"/>
                      <a:gd name="T69" fmla="*/ 495 h 511"/>
                      <a:gd name="T70" fmla="*/ 404 w 436"/>
                      <a:gd name="T71" fmla="*/ 507 h 511"/>
                      <a:gd name="T72" fmla="*/ 424 w 436"/>
                      <a:gd name="T73" fmla="*/ 503 h 511"/>
                      <a:gd name="T74" fmla="*/ 436 w 436"/>
                      <a:gd name="T75" fmla="*/ 467 h 511"/>
                      <a:gd name="T76" fmla="*/ 144 w 436"/>
                      <a:gd name="T77" fmla="*/ 122 h 511"/>
                      <a:gd name="T78" fmla="*/ 144 w 436"/>
                      <a:gd name="T79" fmla="*/ 24 h 511"/>
                      <a:gd name="T80" fmla="*/ 160 w 436"/>
                      <a:gd name="T81" fmla="*/ 12 h 511"/>
                      <a:gd name="T82" fmla="*/ 288 w 436"/>
                      <a:gd name="T83" fmla="*/ 18 h 511"/>
                      <a:gd name="T84" fmla="*/ 294 w 436"/>
                      <a:gd name="T85" fmla="*/ 108 h 511"/>
                      <a:gd name="T86" fmla="*/ 280 w 436"/>
                      <a:gd name="T87" fmla="*/ 156 h 511"/>
                      <a:gd name="T88" fmla="*/ 246 w 436"/>
                      <a:gd name="T89" fmla="*/ 186 h 511"/>
                      <a:gd name="T90" fmla="*/ 216 w 436"/>
                      <a:gd name="T91" fmla="*/ 192 h 511"/>
                      <a:gd name="T92" fmla="*/ 174 w 436"/>
                      <a:gd name="T93" fmla="*/ 176 h 511"/>
                      <a:gd name="T94" fmla="*/ 148 w 436"/>
                      <a:gd name="T95" fmla="*/ 138 h 511"/>
                      <a:gd name="T96" fmla="*/ 274 w 436"/>
                      <a:gd name="T97" fmla="*/ 246 h 511"/>
                      <a:gd name="T98" fmla="*/ 252 w 436"/>
                      <a:gd name="T99" fmla="*/ 272 h 511"/>
                      <a:gd name="T100" fmla="*/ 218 w 436"/>
                      <a:gd name="T101" fmla="*/ 282 h 511"/>
                      <a:gd name="T102" fmla="*/ 184 w 436"/>
                      <a:gd name="T103" fmla="*/ 272 h 511"/>
                      <a:gd name="T104" fmla="*/ 160 w 436"/>
                      <a:gd name="T105" fmla="*/ 246 h 511"/>
                      <a:gd name="T106" fmla="*/ 152 w 436"/>
                      <a:gd name="T107" fmla="*/ 216 h 511"/>
                      <a:gd name="T108" fmla="*/ 160 w 436"/>
                      <a:gd name="T109" fmla="*/ 216 h 511"/>
                      <a:gd name="T110" fmla="*/ 164 w 436"/>
                      <a:gd name="T111" fmla="*/ 184 h 511"/>
                      <a:gd name="T112" fmla="*/ 194 w 436"/>
                      <a:gd name="T113" fmla="*/ 200 h 511"/>
                      <a:gd name="T114" fmla="*/ 228 w 436"/>
                      <a:gd name="T115" fmla="*/ 204 h 511"/>
                      <a:gd name="T116" fmla="*/ 262 w 436"/>
                      <a:gd name="T117" fmla="*/ 192 h 511"/>
                      <a:gd name="T118" fmla="*/ 272 w 436"/>
                      <a:gd name="T119" fmla="*/ 216 h 511"/>
                      <a:gd name="T120" fmla="*/ 282 w 436"/>
                      <a:gd name="T121" fmla="*/ 218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36" h="511">
                        <a:moveTo>
                          <a:pt x="436" y="455"/>
                        </a:moveTo>
                        <a:lnTo>
                          <a:pt x="404" y="278"/>
                        </a:lnTo>
                        <a:lnTo>
                          <a:pt x="402" y="270"/>
                        </a:lnTo>
                        <a:lnTo>
                          <a:pt x="400" y="264"/>
                        </a:lnTo>
                        <a:lnTo>
                          <a:pt x="396" y="256"/>
                        </a:lnTo>
                        <a:lnTo>
                          <a:pt x="392" y="250"/>
                        </a:lnTo>
                        <a:lnTo>
                          <a:pt x="388" y="246"/>
                        </a:lnTo>
                        <a:lnTo>
                          <a:pt x="382" y="242"/>
                        </a:lnTo>
                        <a:lnTo>
                          <a:pt x="376" y="238"/>
                        </a:lnTo>
                        <a:lnTo>
                          <a:pt x="368" y="234"/>
                        </a:lnTo>
                        <a:lnTo>
                          <a:pt x="290" y="206"/>
                        </a:lnTo>
                        <a:lnTo>
                          <a:pt x="288" y="204"/>
                        </a:lnTo>
                        <a:lnTo>
                          <a:pt x="282" y="206"/>
                        </a:lnTo>
                        <a:lnTo>
                          <a:pt x="282" y="174"/>
                        </a:lnTo>
                        <a:lnTo>
                          <a:pt x="282" y="172"/>
                        </a:lnTo>
                        <a:lnTo>
                          <a:pt x="292" y="158"/>
                        </a:lnTo>
                        <a:lnTo>
                          <a:pt x="300" y="142"/>
                        </a:lnTo>
                        <a:lnTo>
                          <a:pt x="304" y="126"/>
                        </a:lnTo>
                        <a:lnTo>
                          <a:pt x="304" y="108"/>
                        </a:lnTo>
                        <a:lnTo>
                          <a:pt x="304" y="26"/>
                        </a:lnTo>
                        <a:lnTo>
                          <a:pt x="304" y="20"/>
                        </a:lnTo>
                        <a:lnTo>
                          <a:pt x="300" y="14"/>
                        </a:lnTo>
                        <a:lnTo>
                          <a:pt x="296" y="8"/>
                        </a:lnTo>
                        <a:lnTo>
                          <a:pt x="292" y="6"/>
                        </a:lnTo>
                        <a:lnTo>
                          <a:pt x="288" y="2"/>
                        </a:lnTo>
                        <a:lnTo>
                          <a:pt x="282" y="2"/>
                        </a:lnTo>
                        <a:lnTo>
                          <a:pt x="276" y="0"/>
                        </a:lnTo>
                        <a:lnTo>
                          <a:pt x="160" y="0"/>
                        </a:lnTo>
                        <a:lnTo>
                          <a:pt x="152" y="2"/>
                        </a:lnTo>
                        <a:lnTo>
                          <a:pt x="148" y="2"/>
                        </a:lnTo>
                        <a:lnTo>
                          <a:pt x="144" y="6"/>
                        </a:lnTo>
                        <a:lnTo>
                          <a:pt x="140" y="8"/>
                        </a:lnTo>
                        <a:lnTo>
                          <a:pt x="134" y="14"/>
                        </a:lnTo>
                        <a:lnTo>
                          <a:pt x="132" y="20"/>
                        </a:lnTo>
                        <a:lnTo>
                          <a:pt x="130" y="26"/>
                        </a:lnTo>
                        <a:lnTo>
                          <a:pt x="130" y="32"/>
                        </a:lnTo>
                        <a:lnTo>
                          <a:pt x="130" y="106"/>
                        </a:lnTo>
                        <a:lnTo>
                          <a:pt x="132" y="124"/>
                        </a:lnTo>
                        <a:lnTo>
                          <a:pt x="136" y="140"/>
                        </a:lnTo>
                        <a:lnTo>
                          <a:pt x="144" y="156"/>
                        </a:lnTo>
                        <a:lnTo>
                          <a:pt x="152" y="170"/>
                        </a:lnTo>
                        <a:lnTo>
                          <a:pt x="154" y="172"/>
                        </a:lnTo>
                        <a:lnTo>
                          <a:pt x="154" y="206"/>
                        </a:lnTo>
                        <a:lnTo>
                          <a:pt x="148" y="204"/>
                        </a:lnTo>
                        <a:lnTo>
                          <a:pt x="146" y="206"/>
                        </a:lnTo>
                        <a:lnTo>
                          <a:pt x="66" y="234"/>
                        </a:lnTo>
                        <a:lnTo>
                          <a:pt x="60" y="238"/>
                        </a:lnTo>
                        <a:lnTo>
                          <a:pt x="54" y="242"/>
                        </a:lnTo>
                        <a:lnTo>
                          <a:pt x="48" y="246"/>
                        </a:lnTo>
                        <a:lnTo>
                          <a:pt x="44" y="250"/>
                        </a:lnTo>
                        <a:lnTo>
                          <a:pt x="38" y="256"/>
                        </a:lnTo>
                        <a:lnTo>
                          <a:pt x="36" y="264"/>
                        </a:lnTo>
                        <a:lnTo>
                          <a:pt x="34" y="270"/>
                        </a:lnTo>
                        <a:lnTo>
                          <a:pt x="32" y="278"/>
                        </a:lnTo>
                        <a:lnTo>
                          <a:pt x="0" y="455"/>
                        </a:lnTo>
                        <a:lnTo>
                          <a:pt x="0" y="467"/>
                        </a:lnTo>
                        <a:lnTo>
                          <a:pt x="0" y="481"/>
                        </a:lnTo>
                        <a:lnTo>
                          <a:pt x="4" y="493"/>
                        </a:lnTo>
                        <a:lnTo>
                          <a:pt x="10" y="503"/>
                        </a:lnTo>
                        <a:lnTo>
                          <a:pt x="18" y="511"/>
                        </a:lnTo>
                        <a:lnTo>
                          <a:pt x="30" y="511"/>
                        </a:lnTo>
                        <a:lnTo>
                          <a:pt x="30" y="511"/>
                        </a:lnTo>
                        <a:lnTo>
                          <a:pt x="34" y="509"/>
                        </a:lnTo>
                        <a:lnTo>
                          <a:pt x="34" y="509"/>
                        </a:lnTo>
                        <a:lnTo>
                          <a:pt x="34" y="507"/>
                        </a:lnTo>
                        <a:lnTo>
                          <a:pt x="26" y="503"/>
                        </a:lnTo>
                        <a:lnTo>
                          <a:pt x="20" y="495"/>
                        </a:lnTo>
                        <a:lnTo>
                          <a:pt x="16" y="487"/>
                        </a:lnTo>
                        <a:lnTo>
                          <a:pt x="12" y="479"/>
                        </a:lnTo>
                        <a:lnTo>
                          <a:pt x="10" y="467"/>
                        </a:lnTo>
                        <a:lnTo>
                          <a:pt x="12" y="457"/>
                        </a:lnTo>
                        <a:lnTo>
                          <a:pt x="42" y="280"/>
                        </a:lnTo>
                        <a:lnTo>
                          <a:pt x="46" y="268"/>
                        </a:lnTo>
                        <a:lnTo>
                          <a:pt x="52" y="260"/>
                        </a:lnTo>
                        <a:lnTo>
                          <a:pt x="60" y="250"/>
                        </a:lnTo>
                        <a:lnTo>
                          <a:pt x="70" y="246"/>
                        </a:lnTo>
                        <a:lnTo>
                          <a:pt x="142" y="220"/>
                        </a:lnTo>
                        <a:lnTo>
                          <a:pt x="142" y="226"/>
                        </a:lnTo>
                        <a:lnTo>
                          <a:pt x="146" y="240"/>
                        </a:lnTo>
                        <a:lnTo>
                          <a:pt x="152" y="254"/>
                        </a:lnTo>
                        <a:lnTo>
                          <a:pt x="158" y="266"/>
                        </a:lnTo>
                        <a:lnTo>
                          <a:pt x="168" y="274"/>
                        </a:lnTo>
                        <a:lnTo>
                          <a:pt x="178" y="284"/>
                        </a:lnTo>
                        <a:lnTo>
                          <a:pt x="190" y="290"/>
                        </a:lnTo>
                        <a:lnTo>
                          <a:pt x="204" y="292"/>
                        </a:lnTo>
                        <a:lnTo>
                          <a:pt x="218" y="294"/>
                        </a:lnTo>
                        <a:lnTo>
                          <a:pt x="232" y="292"/>
                        </a:lnTo>
                        <a:lnTo>
                          <a:pt x="244" y="290"/>
                        </a:lnTo>
                        <a:lnTo>
                          <a:pt x="258" y="284"/>
                        </a:lnTo>
                        <a:lnTo>
                          <a:pt x="268" y="274"/>
                        </a:lnTo>
                        <a:lnTo>
                          <a:pt x="278" y="266"/>
                        </a:lnTo>
                        <a:lnTo>
                          <a:pt x="284" y="254"/>
                        </a:lnTo>
                        <a:lnTo>
                          <a:pt x="290" y="240"/>
                        </a:lnTo>
                        <a:lnTo>
                          <a:pt x="292" y="226"/>
                        </a:lnTo>
                        <a:lnTo>
                          <a:pt x="294" y="220"/>
                        </a:lnTo>
                        <a:lnTo>
                          <a:pt x="366" y="246"/>
                        </a:lnTo>
                        <a:lnTo>
                          <a:pt x="376" y="250"/>
                        </a:lnTo>
                        <a:lnTo>
                          <a:pt x="384" y="260"/>
                        </a:lnTo>
                        <a:lnTo>
                          <a:pt x="390" y="268"/>
                        </a:lnTo>
                        <a:lnTo>
                          <a:pt x="392" y="280"/>
                        </a:lnTo>
                        <a:lnTo>
                          <a:pt x="424" y="457"/>
                        </a:lnTo>
                        <a:lnTo>
                          <a:pt x="426" y="467"/>
                        </a:lnTo>
                        <a:lnTo>
                          <a:pt x="424" y="479"/>
                        </a:lnTo>
                        <a:lnTo>
                          <a:pt x="420" y="487"/>
                        </a:lnTo>
                        <a:lnTo>
                          <a:pt x="416" y="495"/>
                        </a:lnTo>
                        <a:lnTo>
                          <a:pt x="410" y="503"/>
                        </a:lnTo>
                        <a:lnTo>
                          <a:pt x="404" y="507"/>
                        </a:lnTo>
                        <a:lnTo>
                          <a:pt x="404" y="507"/>
                        </a:lnTo>
                        <a:lnTo>
                          <a:pt x="404" y="511"/>
                        </a:lnTo>
                        <a:lnTo>
                          <a:pt x="418" y="511"/>
                        </a:lnTo>
                        <a:lnTo>
                          <a:pt x="424" y="503"/>
                        </a:lnTo>
                        <a:lnTo>
                          <a:pt x="430" y="493"/>
                        </a:lnTo>
                        <a:lnTo>
                          <a:pt x="436" y="481"/>
                        </a:lnTo>
                        <a:lnTo>
                          <a:pt x="436" y="467"/>
                        </a:lnTo>
                        <a:lnTo>
                          <a:pt x="436" y="455"/>
                        </a:lnTo>
                        <a:close/>
                        <a:moveTo>
                          <a:pt x="148" y="138"/>
                        </a:moveTo>
                        <a:lnTo>
                          <a:pt x="144" y="122"/>
                        </a:lnTo>
                        <a:lnTo>
                          <a:pt x="142" y="106"/>
                        </a:lnTo>
                        <a:lnTo>
                          <a:pt x="142" y="32"/>
                        </a:lnTo>
                        <a:lnTo>
                          <a:pt x="144" y="24"/>
                        </a:lnTo>
                        <a:lnTo>
                          <a:pt x="146" y="18"/>
                        </a:lnTo>
                        <a:lnTo>
                          <a:pt x="152" y="14"/>
                        </a:lnTo>
                        <a:lnTo>
                          <a:pt x="160" y="12"/>
                        </a:lnTo>
                        <a:lnTo>
                          <a:pt x="276" y="12"/>
                        </a:lnTo>
                        <a:lnTo>
                          <a:pt x="282" y="14"/>
                        </a:lnTo>
                        <a:lnTo>
                          <a:pt x="288" y="18"/>
                        </a:lnTo>
                        <a:lnTo>
                          <a:pt x="292" y="24"/>
                        </a:lnTo>
                        <a:lnTo>
                          <a:pt x="294" y="32"/>
                        </a:lnTo>
                        <a:lnTo>
                          <a:pt x="294" y="108"/>
                        </a:lnTo>
                        <a:lnTo>
                          <a:pt x="292" y="126"/>
                        </a:lnTo>
                        <a:lnTo>
                          <a:pt x="288" y="140"/>
                        </a:lnTo>
                        <a:lnTo>
                          <a:pt x="280" y="156"/>
                        </a:lnTo>
                        <a:lnTo>
                          <a:pt x="270" y="170"/>
                        </a:lnTo>
                        <a:lnTo>
                          <a:pt x="260" y="180"/>
                        </a:lnTo>
                        <a:lnTo>
                          <a:pt x="246" y="186"/>
                        </a:lnTo>
                        <a:lnTo>
                          <a:pt x="232" y="192"/>
                        </a:lnTo>
                        <a:lnTo>
                          <a:pt x="218" y="192"/>
                        </a:lnTo>
                        <a:lnTo>
                          <a:pt x="216" y="192"/>
                        </a:lnTo>
                        <a:lnTo>
                          <a:pt x="200" y="190"/>
                        </a:lnTo>
                        <a:lnTo>
                          <a:pt x="186" y="186"/>
                        </a:lnTo>
                        <a:lnTo>
                          <a:pt x="174" y="176"/>
                        </a:lnTo>
                        <a:lnTo>
                          <a:pt x="164" y="166"/>
                        </a:lnTo>
                        <a:lnTo>
                          <a:pt x="154" y="152"/>
                        </a:lnTo>
                        <a:lnTo>
                          <a:pt x="148" y="138"/>
                        </a:lnTo>
                        <a:close/>
                        <a:moveTo>
                          <a:pt x="282" y="224"/>
                        </a:moveTo>
                        <a:lnTo>
                          <a:pt x="280" y="236"/>
                        </a:lnTo>
                        <a:lnTo>
                          <a:pt x="274" y="246"/>
                        </a:lnTo>
                        <a:lnTo>
                          <a:pt x="270" y="256"/>
                        </a:lnTo>
                        <a:lnTo>
                          <a:pt x="262" y="266"/>
                        </a:lnTo>
                        <a:lnTo>
                          <a:pt x="252" y="272"/>
                        </a:lnTo>
                        <a:lnTo>
                          <a:pt x="240" y="278"/>
                        </a:lnTo>
                        <a:lnTo>
                          <a:pt x="230" y="280"/>
                        </a:lnTo>
                        <a:lnTo>
                          <a:pt x="218" y="282"/>
                        </a:lnTo>
                        <a:lnTo>
                          <a:pt x="206" y="280"/>
                        </a:lnTo>
                        <a:lnTo>
                          <a:pt x="194" y="278"/>
                        </a:lnTo>
                        <a:lnTo>
                          <a:pt x="184" y="272"/>
                        </a:lnTo>
                        <a:lnTo>
                          <a:pt x="174" y="266"/>
                        </a:lnTo>
                        <a:lnTo>
                          <a:pt x="166" y="256"/>
                        </a:lnTo>
                        <a:lnTo>
                          <a:pt x="160" y="246"/>
                        </a:lnTo>
                        <a:lnTo>
                          <a:pt x="156" y="236"/>
                        </a:lnTo>
                        <a:lnTo>
                          <a:pt x="152" y="224"/>
                        </a:lnTo>
                        <a:lnTo>
                          <a:pt x="152" y="216"/>
                        </a:lnTo>
                        <a:lnTo>
                          <a:pt x="160" y="216"/>
                        </a:lnTo>
                        <a:lnTo>
                          <a:pt x="160" y="218"/>
                        </a:lnTo>
                        <a:lnTo>
                          <a:pt x="160" y="216"/>
                        </a:lnTo>
                        <a:lnTo>
                          <a:pt x="164" y="216"/>
                        </a:lnTo>
                        <a:lnTo>
                          <a:pt x="164" y="214"/>
                        </a:lnTo>
                        <a:lnTo>
                          <a:pt x="164" y="184"/>
                        </a:lnTo>
                        <a:lnTo>
                          <a:pt x="172" y="190"/>
                        </a:lnTo>
                        <a:lnTo>
                          <a:pt x="182" y="196"/>
                        </a:lnTo>
                        <a:lnTo>
                          <a:pt x="194" y="200"/>
                        </a:lnTo>
                        <a:lnTo>
                          <a:pt x="204" y="204"/>
                        </a:lnTo>
                        <a:lnTo>
                          <a:pt x="216" y="204"/>
                        </a:lnTo>
                        <a:lnTo>
                          <a:pt x="228" y="204"/>
                        </a:lnTo>
                        <a:lnTo>
                          <a:pt x="240" y="202"/>
                        </a:lnTo>
                        <a:lnTo>
                          <a:pt x="252" y="198"/>
                        </a:lnTo>
                        <a:lnTo>
                          <a:pt x="262" y="192"/>
                        </a:lnTo>
                        <a:lnTo>
                          <a:pt x="270" y="186"/>
                        </a:lnTo>
                        <a:lnTo>
                          <a:pt x="270" y="214"/>
                        </a:lnTo>
                        <a:lnTo>
                          <a:pt x="272" y="216"/>
                        </a:lnTo>
                        <a:lnTo>
                          <a:pt x="274" y="216"/>
                        </a:lnTo>
                        <a:lnTo>
                          <a:pt x="276" y="218"/>
                        </a:lnTo>
                        <a:lnTo>
                          <a:pt x="282" y="218"/>
                        </a:lnTo>
                        <a:lnTo>
                          <a:pt x="282" y="22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173" name="Line 8">
                    <a:extLst>
                      <a:ext uri="{FF2B5EF4-FFF2-40B4-BE49-F238E27FC236}">
                        <a16:creationId xmlns:a16="http://schemas.microsoft.com/office/drawing/2014/main" id="{DA11D432-9AD1-49FC-97D1-7E491E90395E}"/>
                      </a:ext>
                    </a:extLst>
                  </p:cNvPr>
                  <p:cNvSpPr>
                    <a:spLocks noChangeShapeType="1"/>
                  </p:cNvSpPr>
                  <p:nvPr/>
                </p:nvSpPr>
                <p:spPr bwMode="auto">
                  <a:xfrm>
                    <a:off x="1935163" y="4678363"/>
                    <a:ext cx="0" cy="0"/>
                  </a:xfrm>
                  <a:prstGeom prst="line">
                    <a:avLst/>
                  </a:prstGeom>
                  <a:grpFill/>
                  <a:ln w="5080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1168" name="Group 1167">
                  <a:extLst>
                    <a:ext uri="{FF2B5EF4-FFF2-40B4-BE49-F238E27FC236}">
                      <a16:creationId xmlns:a16="http://schemas.microsoft.com/office/drawing/2014/main" id="{0D51D95D-E0CB-4394-8137-707AD6B833AD}"/>
                    </a:ext>
                  </a:extLst>
                </p:cNvPr>
                <p:cNvGrpSpPr/>
                <p:nvPr/>
              </p:nvGrpSpPr>
              <p:grpSpPr>
                <a:xfrm>
                  <a:off x="11115302" y="4777909"/>
                  <a:ext cx="382606" cy="285204"/>
                  <a:chOff x="1414079" y="5229246"/>
                  <a:chExt cx="804748" cy="700523"/>
                </a:xfrm>
              </p:grpSpPr>
              <p:sp>
                <p:nvSpPr>
                  <p:cNvPr id="1169" name="Rectangle 73">
                    <a:extLst>
                      <a:ext uri="{FF2B5EF4-FFF2-40B4-BE49-F238E27FC236}">
                        <a16:creationId xmlns:a16="http://schemas.microsoft.com/office/drawing/2014/main" id="{FE0B43FB-3E43-45E9-91FC-E57128BAFF46}"/>
                      </a:ext>
                    </a:extLst>
                  </p:cNvPr>
                  <p:cNvSpPr>
                    <a:spLocks noChangeArrowheads="1"/>
                  </p:cNvSpPr>
                  <p:nvPr/>
                </p:nvSpPr>
                <p:spPr bwMode="auto">
                  <a:xfrm>
                    <a:off x="1414079" y="5229246"/>
                    <a:ext cx="804748" cy="623210"/>
                  </a:xfrm>
                  <a:prstGeom prst="rect">
                    <a:avLst/>
                  </a:prstGeom>
                  <a:solidFill>
                    <a:schemeClr val="bg1"/>
                  </a:solidFill>
                  <a:ln w="9525">
                    <a:solidFill>
                      <a:schemeClr val="bg2">
                        <a:lumMod val="1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170" name="Line 74">
                    <a:extLst>
                      <a:ext uri="{FF2B5EF4-FFF2-40B4-BE49-F238E27FC236}">
                        <a16:creationId xmlns:a16="http://schemas.microsoft.com/office/drawing/2014/main" id="{E0AC011C-7C95-4EA4-9561-2FE9F96EB28E}"/>
                      </a:ext>
                    </a:extLst>
                  </p:cNvPr>
                  <p:cNvSpPr>
                    <a:spLocks noChangeShapeType="1"/>
                  </p:cNvSpPr>
                  <p:nvPr/>
                </p:nvSpPr>
                <p:spPr bwMode="auto">
                  <a:xfrm>
                    <a:off x="1530264" y="5929769"/>
                    <a:ext cx="572379" cy="0"/>
                  </a:xfrm>
                  <a:prstGeom prst="line">
                    <a:avLst/>
                  </a:prstGeom>
                  <a:noFill/>
                  <a:ln w="9525">
                    <a:solidFill>
                      <a:schemeClr val="bg2">
                        <a:lumMod val="10000"/>
                      </a:scheme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grpSp>
        <p:grpSp>
          <p:nvGrpSpPr>
            <p:cNvPr id="1174" name="Group 1173">
              <a:extLst>
                <a:ext uri="{FF2B5EF4-FFF2-40B4-BE49-F238E27FC236}">
                  <a16:creationId xmlns:a16="http://schemas.microsoft.com/office/drawing/2014/main" id="{0C1F2F2C-ABDE-4AE3-9788-31E69D537A85}"/>
                </a:ext>
              </a:extLst>
            </p:cNvPr>
            <p:cNvGrpSpPr/>
            <p:nvPr/>
          </p:nvGrpSpPr>
          <p:grpSpPr>
            <a:xfrm>
              <a:off x="6086799" y="5701738"/>
              <a:ext cx="477993" cy="634107"/>
              <a:chOff x="11067250" y="4429006"/>
              <a:chExt cx="477993" cy="634107"/>
            </a:xfrm>
          </p:grpSpPr>
          <p:sp>
            <p:nvSpPr>
              <p:cNvPr id="1175" name="Freeform: Shape 1174">
                <a:extLst>
                  <a:ext uri="{FF2B5EF4-FFF2-40B4-BE49-F238E27FC236}">
                    <a16:creationId xmlns:a16="http://schemas.microsoft.com/office/drawing/2014/main" id="{65A04B51-A20B-4146-BD84-6CE8AB5F5B31}"/>
                  </a:ext>
                </a:extLst>
              </p:cNvPr>
              <p:cNvSpPr/>
              <p:nvPr/>
            </p:nvSpPr>
            <p:spPr>
              <a:xfrm>
                <a:off x="11070481" y="4455326"/>
                <a:ext cx="350022" cy="558951"/>
              </a:xfrm>
              <a:custGeom>
                <a:avLst/>
                <a:gdLst>
                  <a:gd name="connsiteX0" fmla="*/ 119387 w 350022"/>
                  <a:gd name="connsiteY0" fmla="*/ 48840 h 558951"/>
                  <a:gd name="connsiteX1" fmla="*/ 116674 w 350022"/>
                  <a:gd name="connsiteY1" fmla="*/ 132954 h 558951"/>
                  <a:gd name="connsiteX2" fmla="*/ 143807 w 350022"/>
                  <a:gd name="connsiteY2" fmla="*/ 157374 h 558951"/>
                  <a:gd name="connsiteX3" fmla="*/ 165514 w 350022"/>
                  <a:gd name="connsiteY3" fmla="*/ 236062 h 558951"/>
                  <a:gd name="connsiteX4" fmla="*/ 168228 w 350022"/>
                  <a:gd name="connsiteY4" fmla="*/ 260482 h 558951"/>
                  <a:gd name="connsiteX5" fmla="*/ 173654 w 350022"/>
                  <a:gd name="connsiteY5" fmla="*/ 282189 h 558951"/>
                  <a:gd name="connsiteX6" fmla="*/ 43413 w 350022"/>
                  <a:gd name="connsiteY6" fmla="*/ 314749 h 558951"/>
                  <a:gd name="connsiteX7" fmla="*/ 0 w 350022"/>
                  <a:gd name="connsiteY7" fmla="*/ 504683 h 558951"/>
                  <a:gd name="connsiteX8" fmla="*/ 89540 w 350022"/>
                  <a:gd name="connsiteY8" fmla="*/ 558951 h 558951"/>
                  <a:gd name="connsiteX9" fmla="*/ 350022 w 350022"/>
                  <a:gd name="connsiteY9" fmla="*/ 539957 h 558951"/>
                  <a:gd name="connsiteX10" fmla="*/ 301182 w 350022"/>
                  <a:gd name="connsiteY10" fmla="*/ 276762 h 558951"/>
                  <a:gd name="connsiteX11" fmla="*/ 309322 w 350022"/>
                  <a:gd name="connsiteY11" fmla="*/ 37987 h 558951"/>
                  <a:gd name="connsiteX12" fmla="*/ 274048 w 350022"/>
                  <a:gd name="connsiteY12" fmla="*/ 0 h 558951"/>
                  <a:gd name="connsiteX13" fmla="*/ 179081 w 350022"/>
                  <a:gd name="connsiteY13" fmla="*/ 10853 h 558951"/>
                  <a:gd name="connsiteX14" fmla="*/ 119387 w 350022"/>
                  <a:gd name="connsiteY14" fmla="*/ 48840 h 55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0022" h="558951">
                    <a:moveTo>
                      <a:pt x="119387" y="48840"/>
                    </a:moveTo>
                    <a:cubicBezTo>
                      <a:pt x="118483" y="76878"/>
                      <a:pt x="117578" y="104916"/>
                      <a:pt x="116674" y="132954"/>
                    </a:cubicBezTo>
                    <a:lnTo>
                      <a:pt x="143807" y="157374"/>
                    </a:lnTo>
                    <a:lnTo>
                      <a:pt x="165514" y="236062"/>
                    </a:lnTo>
                    <a:lnTo>
                      <a:pt x="168228" y="260482"/>
                    </a:lnTo>
                    <a:lnTo>
                      <a:pt x="173654" y="282189"/>
                    </a:lnTo>
                    <a:lnTo>
                      <a:pt x="43413" y="314749"/>
                    </a:lnTo>
                    <a:lnTo>
                      <a:pt x="0" y="504683"/>
                    </a:lnTo>
                    <a:lnTo>
                      <a:pt x="89540" y="558951"/>
                    </a:lnTo>
                    <a:lnTo>
                      <a:pt x="350022" y="539957"/>
                    </a:lnTo>
                    <a:lnTo>
                      <a:pt x="301182" y="276762"/>
                    </a:lnTo>
                    <a:lnTo>
                      <a:pt x="309322" y="37987"/>
                    </a:lnTo>
                    <a:lnTo>
                      <a:pt x="274048" y="0"/>
                    </a:lnTo>
                    <a:lnTo>
                      <a:pt x="179081" y="10853"/>
                    </a:lnTo>
                    <a:lnTo>
                      <a:pt x="119387" y="4884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76" name="Group 1175">
                <a:extLst>
                  <a:ext uri="{FF2B5EF4-FFF2-40B4-BE49-F238E27FC236}">
                    <a16:creationId xmlns:a16="http://schemas.microsoft.com/office/drawing/2014/main" id="{27A6821A-4A4A-48CE-B19B-F04096290685}"/>
                  </a:ext>
                </a:extLst>
              </p:cNvPr>
              <p:cNvGrpSpPr/>
              <p:nvPr/>
            </p:nvGrpSpPr>
            <p:grpSpPr>
              <a:xfrm>
                <a:off x="11067250" y="4429006"/>
                <a:ext cx="477993" cy="634107"/>
                <a:chOff x="11067250" y="4429006"/>
                <a:chExt cx="477993" cy="634107"/>
              </a:xfrm>
            </p:grpSpPr>
            <p:grpSp>
              <p:nvGrpSpPr>
                <p:cNvPr id="1177" name="Group 1176">
                  <a:extLst>
                    <a:ext uri="{FF2B5EF4-FFF2-40B4-BE49-F238E27FC236}">
                      <a16:creationId xmlns:a16="http://schemas.microsoft.com/office/drawing/2014/main" id="{B4E4F930-0F03-44C9-AA99-56850A8FD244}"/>
                    </a:ext>
                  </a:extLst>
                </p:cNvPr>
                <p:cNvGrpSpPr/>
                <p:nvPr/>
              </p:nvGrpSpPr>
              <p:grpSpPr>
                <a:xfrm>
                  <a:off x="11067250" y="4429006"/>
                  <a:ext cx="477993" cy="585816"/>
                  <a:chOff x="1893889" y="4678363"/>
                  <a:chExt cx="692150" cy="990601"/>
                </a:xfrm>
                <a:solidFill>
                  <a:schemeClr val="tx2"/>
                </a:solidFill>
              </p:grpSpPr>
              <p:sp>
                <p:nvSpPr>
                  <p:cNvPr id="1181" name="Freeform 5">
                    <a:extLst>
                      <a:ext uri="{FF2B5EF4-FFF2-40B4-BE49-F238E27FC236}">
                        <a16:creationId xmlns:a16="http://schemas.microsoft.com/office/drawing/2014/main" id="{FE23E7E9-B20E-4966-A313-F7286DEC2D3C}"/>
                      </a:ext>
                    </a:extLst>
                  </p:cNvPr>
                  <p:cNvSpPr>
                    <a:spLocks/>
                  </p:cNvSpPr>
                  <p:nvPr/>
                </p:nvSpPr>
                <p:spPr bwMode="auto">
                  <a:xfrm>
                    <a:off x="2062163" y="4716463"/>
                    <a:ext cx="355600" cy="261938"/>
                  </a:xfrm>
                  <a:custGeom>
                    <a:avLst/>
                    <a:gdLst>
                      <a:gd name="T0" fmla="*/ 12 w 224"/>
                      <a:gd name="T1" fmla="*/ 133 h 165"/>
                      <a:gd name="T2" fmla="*/ 12 w 224"/>
                      <a:gd name="T3" fmla="*/ 63 h 165"/>
                      <a:gd name="T4" fmla="*/ 16 w 224"/>
                      <a:gd name="T5" fmla="*/ 51 h 165"/>
                      <a:gd name="T6" fmla="*/ 24 w 224"/>
                      <a:gd name="T7" fmla="*/ 44 h 165"/>
                      <a:gd name="T8" fmla="*/ 36 w 224"/>
                      <a:gd name="T9" fmla="*/ 40 h 165"/>
                      <a:gd name="T10" fmla="*/ 44 w 224"/>
                      <a:gd name="T11" fmla="*/ 38 h 165"/>
                      <a:gd name="T12" fmla="*/ 46 w 224"/>
                      <a:gd name="T13" fmla="*/ 36 h 165"/>
                      <a:gd name="T14" fmla="*/ 48 w 224"/>
                      <a:gd name="T15" fmla="*/ 24 h 165"/>
                      <a:gd name="T16" fmla="*/ 58 w 224"/>
                      <a:gd name="T17" fmla="*/ 14 h 165"/>
                      <a:gd name="T18" fmla="*/ 158 w 224"/>
                      <a:gd name="T19" fmla="*/ 12 h 165"/>
                      <a:gd name="T20" fmla="*/ 180 w 224"/>
                      <a:gd name="T21" fmla="*/ 18 h 165"/>
                      <a:gd name="T22" fmla="*/ 196 w 224"/>
                      <a:gd name="T23" fmla="*/ 30 h 165"/>
                      <a:gd name="T24" fmla="*/ 206 w 224"/>
                      <a:gd name="T25" fmla="*/ 47 h 165"/>
                      <a:gd name="T26" fmla="*/ 212 w 224"/>
                      <a:gd name="T27" fmla="*/ 69 h 165"/>
                      <a:gd name="T28" fmla="*/ 210 w 224"/>
                      <a:gd name="T29" fmla="*/ 137 h 165"/>
                      <a:gd name="T30" fmla="*/ 198 w 224"/>
                      <a:gd name="T31" fmla="*/ 165 h 165"/>
                      <a:gd name="T32" fmla="*/ 210 w 224"/>
                      <a:gd name="T33" fmla="*/ 159 h 165"/>
                      <a:gd name="T34" fmla="*/ 222 w 224"/>
                      <a:gd name="T35" fmla="*/ 143 h 165"/>
                      <a:gd name="T36" fmla="*/ 224 w 224"/>
                      <a:gd name="T37" fmla="*/ 69 h 165"/>
                      <a:gd name="T38" fmla="*/ 218 w 224"/>
                      <a:gd name="T39" fmla="*/ 44 h 165"/>
                      <a:gd name="T40" fmla="*/ 204 w 224"/>
                      <a:gd name="T41" fmla="*/ 22 h 165"/>
                      <a:gd name="T42" fmla="*/ 184 w 224"/>
                      <a:gd name="T43" fmla="*/ 6 h 165"/>
                      <a:gd name="T44" fmla="*/ 158 w 224"/>
                      <a:gd name="T45" fmla="*/ 0 h 165"/>
                      <a:gd name="T46" fmla="*/ 56 w 224"/>
                      <a:gd name="T47" fmla="*/ 2 h 165"/>
                      <a:gd name="T48" fmla="*/ 42 w 224"/>
                      <a:gd name="T49" fmla="*/ 14 h 165"/>
                      <a:gd name="T50" fmla="*/ 36 w 224"/>
                      <a:gd name="T51" fmla="*/ 26 h 165"/>
                      <a:gd name="T52" fmla="*/ 26 w 224"/>
                      <a:gd name="T53" fmla="*/ 30 h 165"/>
                      <a:gd name="T54" fmla="*/ 14 w 224"/>
                      <a:gd name="T55" fmla="*/ 38 h 165"/>
                      <a:gd name="T56" fmla="*/ 6 w 224"/>
                      <a:gd name="T57" fmla="*/ 47 h 165"/>
                      <a:gd name="T58" fmla="*/ 0 w 224"/>
                      <a:gd name="T59" fmla="*/ 69 h 165"/>
                      <a:gd name="T60" fmla="*/ 2 w 224"/>
                      <a:gd name="T61" fmla="*/ 143 h 165"/>
                      <a:gd name="T62" fmla="*/ 12 w 224"/>
                      <a:gd name="T63" fmla="*/ 159 h 165"/>
                      <a:gd name="T64" fmla="*/ 24 w 224"/>
                      <a:gd name="T65" fmla="*/ 165 h 165"/>
                      <a:gd name="T66" fmla="*/ 12 w 224"/>
                      <a:gd name="T67" fmla="*/ 13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4" h="165">
                        <a:moveTo>
                          <a:pt x="12" y="137"/>
                        </a:moveTo>
                        <a:lnTo>
                          <a:pt x="12" y="133"/>
                        </a:lnTo>
                        <a:lnTo>
                          <a:pt x="12" y="69"/>
                        </a:lnTo>
                        <a:lnTo>
                          <a:pt x="12" y="63"/>
                        </a:lnTo>
                        <a:lnTo>
                          <a:pt x="14" y="57"/>
                        </a:lnTo>
                        <a:lnTo>
                          <a:pt x="16" y="51"/>
                        </a:lnTo>
                        <a:lnTo>
                          <a:pt x="20" y="47"/>
                        </a:lnTo>
                        <a:lnTo>
                          <a:pt x="24" y="44"/>
                        </a:lnTo>
                        <a:lnTo>
                          <a:pt x="30" y="40"/>
                        </a:lnTo>
                        <a:lnTo>
                          <a:pt x="36" y="40"/>
                        </a:lnTo>
                        <a:lnTo>
                          <a:pt x="42" y="38"/>
                        </a:lnTo>
                        <a:lnTo>
                          <a:pt x="44" y="38"/>
                        </a:lnTo>
                        <a:lnTo>
                          <a:pt x="46" y="36"/>
                        </a:lnTo>
                        <a:lnTo>
                          <a:pt x="46" y="36"/>
                        </a:lnTo>
                        <a:lnTo>
                          <a:pt x="46" y="32"/>
                        </a:lnTo>
                        <a:lnTo>
                          <a:pt x="48" y="24"/>
                        </a:lnTo>
                        <a:lnTo>
                          <a:pt x="52" y="18"/>
                        </a:lnTo>
                        <a:lnTo>
                          <a:pt x="58" y="14"/>
                        </a:lnTo>
                        <a:lnTo>
                          <a:pt x="64" y="12"/>
                        </a:lnTo>
                        <a:lnTo>
                          <a:pt x="158" y="12"/>
                        </a:lnTo>
                        <a:lnTo>
                          <a:pt x="168" y="14"/>
                        </a:lnTo>
                        <a:lnTo>
                          <a:pt x="180" y="18"/>
                        </a:lnTo>
                        <a:lnTo>
                          <a:pt x="188" y="24"/>
                        </a:lnTo>
                        <a:lnTo>
                          <a:pt x="196" y="30"/>
                        </a:lnTo>
                        <a:lnTo>
                          <a:pt x="202" y="38"/>
                        </a:lnTo>
                        <a:lnTo>
                          <a:pt x="206" y="47"/>
                        </a:lnTo>
                        <a:lnTo>
                          <a:pt x="210" y="57"/>
                        </a:lnTo>
                        <a:lnTo>
                          <a:pt x="212" y="69"/>
                        </a:lnTo>
                        <a:lnTo>
                          <a:pt x="212" y="133"/>
                        </a:lnTo>
                        <a:lnTo>
                          <a:pt x="210" y="137"/>
                        </a:lnTo>
                        <a:lnTo>
                          <a:pt x="210" y="143"/>
                        </a:lnTo>
                        <a:lnTo>
                          <a:pt x="198" y="165"/>
                        </a:lnTo>
                        <a:lnTo>
                          <a:pt x="202" y="163"/>
                        </a:lnTo>
                        <a:lnTo>
                          <a:pt x="210" y="159"/>
                        </a:lnTo>
                        <a:lnTo>
                          <a:pt x="218" y="153"/>
                        </a:lnTo>
                        <a:lnTo>
                          <a:pt x="222" y="143"/>
                        </a:lnTo>
                        <a:lnTo>
                          <a:pt x="224" y="133"/>
                        </a:lnTo>
                        <a:lnTo>
                          <a:pt x="224" y="69"/>
                        </a:lnTo>
                        <a:lnTo>
                          <a:pt x="222" y="57"/>
                        </a:lnTo>
                        <a:lnTo>
                          <a:pt x="218" y="44"/>
                        </a:lnTo>
                        <a:lnTo>
                          <a:pt x="212" y="32"/>
                        </a:lnTo>
                        <a:lnTo>
                          <a:pt x="204" y="22"/>
                        </a:lnTo>
                        <a:lnTo>
                          <a:pt x="194" y="12"/>
                        </a:lnTo>
                        <a:lnTo>
                          <a:pt x="184" y="6"/>
                        </a:lnTo>
                        <a:lnTo>
                          <a:pt x="172" y="2"/>
                        </a:lnTo>
                        <a:lnTo>
                          <a:pt x="158" y="0"/>
                        </a:lnTo>
                        <a:lnTo>
                          <a:pt x="64" y="0"/>
                        </a:lnTo>
                        <a:lnTo>
                          <a:pt x="56" y="2"/>
                        </a:lnTo>
                        <a:lnTo>
                          <a:pt x="48" y="6"/>
                        </a:lnTo>
                        <a:lnTo>
                          <a:pt x="42" y="14"/>
                        </a:lnTo>
                        <a:lnTo>
                          <a:pt x="38" y="24"/>
                        </a:lnTo>
                        <a:lnTo>
                          <a:pt x="36" y="26"/>
                        </a:lnTo>
                        <a:lnTo>
                          <a:pt x="34" y="28"/>
                        </a:lnTo>
                        <a:lnTo>
                          <a:pt x="26" y="30"/>
                        </a:lnTo>
                        <a:lnTo>
                          <a:pt x="20" y="34"/>
                        </a:lnTo>
                        <a:lnTo>
                          <a:pt x="14" y="38"/>
                        </a:lnTo>
                        <a:lnTo>
                          <a:pt x="10" y="42"/>
                        </a:lnTo>
                        <a:lnTo>
                          <a:pt x="6" y="47"/>
                        </a:lnTo>
                        <a:lnTo>
                          <a:pt x="4" y="55"/>
                        </a:lnTo>
                        <a:lnTo>
                          <a:pt x="0" y="69"/>
                        </a:lnTo>
                        <a:lnTo>
                          <a:pt x="0" y="133"/>
                        </a:lnTo>
                        <a:lnTo>
                          <a:pt x="2" y="143"/>
                        </a:lnTo>
                        <a:lnTo>
                          <a:pt x="6" y="153"/>
                        </a:lnTo>
                        <a:lnTo>
                          <a:pt x="12" y="159"/>
                        </a:lnTo>
                        <a:lnTo>
                          <a:pt x="20" y="163"/>
                        </a:lnTo>
                        <a:lnTo>
                          <a:pt x="24" y="165"/>
                        </a:lnTo>
                        <a:lnTo>
                          <a:pt x="14" y="143"/>
                        </a:lnTo>
                        <a:lnTo>
                          <a:pt x="12" y="13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182" name="Freeform 6">
                    <a:extLst>
                      <a:ext uri="{FF2B5EF4-FFF2-40B4-BE49-F238E27FC236}">
                        <a16:creationId xmlns:a16="http://schemas.microsoft.com/office/drawing/2014/main" id="{5E4726BE-3914-47C6-9913-3E200D460450}"/>
                      </a:ext>
                    </a:extLst>
                  </p:cNvPr>
                  <p:cNvSpPr>
                    <a:spLocks noEditPoints="1"/>
                  </p:cNvSpPr>
                  <p:nvPr/>
                </p:nvSpPr>
                <p:spPr bwMode="auto">
                  <a:xfrm>
                    <a:off x="1893889" y="4857750"/>
                    <a:ext cx="692150" cy="811214"/>
                  </a:xfrm>
                  <a:custGeom>
                    <a:avLst/>
                    <a:gdLst>
                      <a:gd name="T0" fmla="*/ 402 w 436"/>
                      <a:gd name="T1" fmla="*/ 270 h 511"/>
                      <a:gd name="T2" fmla="*/ 392 w 436"/>
                      <a:gd name="T3" fmla="*/ 250 h 511"/>
                      <a:gd name="T4" fmla="*/ 376 w 436"/>
                      <a:gd name="T5" fmla="*/ 238 h 511"/>
                      <a:gd name="T6" fmla="*/ 288 w 436"/>
                      <a:gd name="T7" fmla="*/ 204 h 511"/>
                      <a:gd name="T8" fmla="*/ 282 w 436"/>
                      <a:gd name="T9" fmla="*/ 172 h 511"/>
                      <a:gd name="T10" fmla="*/ 304 w 436"/>
                      <a:gd name="T11" fmla="*/ 126 h 511"/>
                      <a:gd name="T12" fmla="*/ 304 w 436"/>
                      <a:gd name="T13" fmla="*/ 20 h 511"/>
                      <a:gd name="T14" fmla="*/ 292 w 436"/>
                      <a:gd name="T15" fmla="*/ 6 h 511"/>
                      <a:gd name="T16" fmla="*/ 276 w 436"/>
                      <a:gd name="T17" fmla="*/ 0 h 511"/>
                      <a:gd name="T18" fmla="*/ 148 w 436"/>
                      <a:gd name="T19" fmla="*/ 2 h 511"/>
                      <a:gd name="T20" fmla="*/ 134 w 436"/>
                      <a:gd name="T21" fmla="*/ 14 h 511"/>
                      <a:gd name="T22" fmla="*/ 130 w 436"/>
                      <a:gd name="T23" fmla="*/ 32 h 511"/>
                      <a:gd name="T24" fmla="*/ 136 w 436"/>
                      <a:gd name="T25" fmla="*/ 140 h 511"/>
                      <a:gd name="T26" fmla="*/ 154 w 436"/>
                      <a:gd name="T27" fmla="*/ 172 h 511"/>
                      <a:gd name="T28" fmla="*/ 146 w 436"/>
                      <a:gd name="T29" fmla="*/ 206 h 511"/>
                      <a:gd name="T30" fmla="*/ 54 w 436"/>
                      <a:gd name="T31" fmla="*/ 242 h 511"/>
                      <a:gd name="T32" fmla="*/ 38 w 436"/>
                      <a:gd name="T33" fmla="*/ 256 h 511"/>
                      <a:gd name="T34" fmla="*/ 32 w 436"/>
                      <a:gd name="T35" fmla="*/ 278 h 511"/>
                      <a:gd name="T36" fmla="*/ 0 w 436"/>
                      <a:gd name="T37" fmla="*/ 481 h 511"/>
                      <a:gd name="T38" fmla="*/ 18 w 436"/>
                      <a:gd name="T39" fmla="*/ 511 h 511"/>
                      <a:gd name="T40" fmla="*/ 34 w 436"/>
                      <a:gd name="T41" fmla="*/ 509 h 511"/>
                      <a:gd name="T42" fmla="*/ 26 w 436"/>
                      <a:gd name="T43" fmla="*/ 503 h 511"/>
                      <a:gd name="T44" fmla="*/ 12 w 436"/>
                      <a:gd name="T45" fmla="*/ 479 h 511"/>
                      <a:gd name="T46" fmla="*/ 42 w 436"/>
                      <a:gd name="T47" fmla="*/ 280 h 511"/>
                      <a:gd name="T48" fmla="*/ 60 w 436"/>
                      <a:gd name="T49" fmla="*/ 250 h 511"/>
                      <a:gd name="T50" fmla="*/ 142 w 436"/>
                      <a:gd name="T51" fmla="*/ 226 h 511"/>
                      <a:gd name="T52" fmla="*/ 158 w 436"/>
                      <a:gd name="T53" fmla="*/ 266 h 511"/>
                      <a:gd name="T54" fmla="*/ 190 w 436"/>
                      <a:gd name="T55" fmla="*/ 290 h 511"/>
                      <a:gd name="T56" fmla="*/ 232 w 436"/>
                      <a:gd name="T57" fmla="*/ 292 h 511"/>
                      <a:gd name="T58" fmla="*/ 268 w 436"/>
                      <a:gd name="T59" fmla="*/ 274 h 511"/>
                      <a:gd name="T60" fmla="*/ 290 w 436"/>
                      <a:gd name="T61" fmla="*/ 240 h 511"/>
                      <a:gd name="T62" fmla="*/ 366 w 436"/>
                      <a:gd name="T63" fmla="*/ 246 h 511"/>
                      <a:gd name="T64" fmla="*/ 390 w 436"/>
                      <a:gd name="T65" fmla="*/ 268 h 511"/>
                      <a:gd name="T66" fmla="*/ 426 w 436"/>
                      <a:gd name="T67" fmla="*/ 467 h 511"/>
                      <a:gd name="T68" fmla="*/ 416 w 436"/>
                      <a:gd name="T69" fmla="*/ 495 h 511"/>
                      <a:gd name="T70" fmla="*/ 404 w 436"/>
                      <a:gd name="T71" fmla="*/ 507 h 511"/>
                      <a:gd name="T72" fmla="*/ 424 w 436"/>
                      <a:gd name="T73" fmla="*/ 503 h 511"/>
                      <a:gd name="T74" fmla="*/ 436 w 436"/>
                      <a:gd name="T75" fmla="*/ 467 h 511"/>
                      <a:gd name="T76" fmla="*/ 144 w 436"/>
                      <a:gd name="T77" fmla="*/ 122 h 511"/>
                      <a:gd name="T78" fmla="*/ 144 w 436"/>
                      <a:gd name="T79" fmla="*/ 24 h 511"/>
                      <a:gd name="T80" fmla="*/ 160 w 436"/>
                      <a:gd name="T81" fmla="*/ 12 h 511"/>
                      <a:gd name="T82" fmla="*/ 288 w 436"/>
                      <a:gd name="T83" fmla="*/ 18 h 511"/>
                      <a:gd name="T84" fmla="*/ 294 w 436"/>
                      <a:gd name="T85" fmla="*/ 108 h 511"/>
                      <a:gd name="T86" fmla="*/ 280 w 436"/>
                      <a:gd name="T87" fmla="*/ 156 h 511"/>
                      <a:gd name="T88" fmla="*/ 246 w 436"/>
                      <a:gd name="T89" fmla="*/ 186 h 511"/>
                      <a:gd name="T90" fmla="*/ 216 w 436"/>
                      <a:gd name="T91" fmla="*/ 192 h 511"/>
                      <a:gd name="T92" fmla="*/ 174 w 436"/>
                      <a:gd name="T93" fmla="*/ 176 h 511"/>
                      <a:gd name="T94" fmla="*/ 148 w 436"/>
                      <a:gd name="T95" fmla="*/ 138 h 511"/>
                      <a:gd name="T96" fmla="*/ 274 w 436"/>
                      <a:gd name="T97" fmla="*/ 246 h 511"/>
                      <a:gd name="T98" fmla="*/ 252 w 436"/>
                      <a:gd name="T99" fmla="*/ 272 h 511"/>
                      <a:gd name="T100" fmla="*/ 218 w 436"/>
                      <a:gd name="T101" fmla="*/ 282 h 511"/>
                      <a:gd name="T102" fmla="*/ 184 w 436"/>
                      <a:gd name="T103" fmla="*/ 272 h 511"/>
                      <a:gd name="T104" fmla="*/ 160 w 436"/>
                      <a:gd name="T105" fmla="*/ 246 h 511"/>
                      <a:gd name="T106" fmla="*/ 152 w 436"/>
                      <a:gd name="T107" fmla="*/ 216 h 511"/>
                      <a:gd name="T108" fmla="*/ 160 w 436"/>
                      <a:gd name="T109" fmla="*/ 216 h 511"/>
                      <a:gd name="T110" fmla="*/ 164 w 436"/>
                      <a:gd name="T111" fmla="*/ 184 h 511"/>
                      <a:gd name="T112" fmla="*/ 194 w 436"/>
                      <a:gd name="T113" fmla="*/ 200 h 511"/>
                      <a:gd name="T114" fmla="*/ 228 w 436"/>
                      <a:gd name="T115" fmla="*/ 204 h 511"/>
                      <a:gd name="T116" fmla="*/ 262 w 436"/>
                      <a:gd name="T117" fmla="*/ 192 h 511"/>
                      <a:gd name="T118" fmla="*/ 272 w 436"/>
                      <a:gd name="T119" fmla="*/ 216 h 511"/>
                      <a:gd name="T120" fmla="*/ 282 w 436"/>
                      <a:gd name="T121" fmla="*/ 218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36" h="511">
                        <a:moveTo>
                          <a:pt x="436" y="455"/>
                        </a:moveTo>
                        <a:lnTo>
                          <a:pt x="404" y="278"/>
                        </a:lnTo>
                        <a:lnTo>
                          <a:pt x="402" y="270"/>
                        </a:lnTo>
                        <a:lnTo>
                          <a:pt x="400" y="264"/>
                        </a:lnTo>
                        <a:lnTo>
                          <a:pt x="396" y="256"/>
                        </a:lnTo>
                        <a:lnTo>
                          <a:pt x="392" y="250"/>
                        </a:lnTo>
                        <a:lnTo>
                          <a:pt x="388" y="246"/>
                        </a:lnTo>
                        <a:lnTo>
                          <a:pt x="382" y="242"/>
                        </a:lnTo>
                        <a:lnTo>
                          <a:pt x="376" y="238"/>
                        </a:lnTo>
                        <a:lnTo>
                          <a:pt x="368" y="234"/>
                        </a:lnTo>
                        <a:lnTo>
                          <a:pt x="290" y="206"/>
                        </a:lnTo>
                        <a:lnTo>
                          <a:pt x="288" y="204"/>
                        </a:lnTo>
                        <a:lnTo>
                          <a:pt x="282" y="206"/>
                        </a:lnTo>
                        <a:lnTo>
                          <a:pt x="282" y="174"/>
                        </a:lnTo>
                        <a:lnTo>
                          <a:pt x="282" y="172"/>
                        </a:lnTo>
                        <a:lnTo>
                          <a:pt x="292" y="158"/>
                        </a:lnTo>
                        <a:lnTo>
                          <a:pt x="300" y="142"/>
                        </a:lnTo>
                        <a:lnTo>
                          <a:pt x="304" y="126"/>
                        </a:lnTo>
                        <a:lnTo>
                          <a:pt x="304" y="108"/>
                        </a:lnTo>
                        <a:lnTo>
                          <a:pt x="304" y="26"/>
                        </a:lnTo>
                        <a:lnTo>
                          <a:pt x="304" y="20"/>
                        </a:lnTo>
                        <a:lnTo>
                          <a:pt x="300" y="14"/>
                        </a:lnTo>
                        <a:lnTo>
                          <a:pt x="296" y="8"/>
                        </a:lnTo>
                        <a:lnTo>
                          <a:pt x="292" y="6"/>
                        </a:lnTo>
                        <a:lnTo>
                          <a:pt x="288" y="2"/>
                        </a:lnTo>
                        <a:lnTo>
                          <a:pt x="282" y="2"/>
                        </a:lnTo>
                        <a:lnTo>
                          <a:pt x="276" y="0"/>
                        </a:lnTo>
                        <a:lnTo>
                          <a:pt x="160" y="0"/>
                        </a:lnTo>
                        <a:lnTo>
                          <a:pt x="152" y="2"/>
                        </a:lnTo>
                        <a:lnTo>
                          <a:pt x="148" y="2"/>
                        </a:lnTo>
                        <a:lnTo>
                          <a:pt x="144" y="6"/>
                        </a:lnTo>
                        <a:lnTo>
                          <a:pt x="140" y="8"/>
                        </a:lnTo>
                        <a:lnTo>
                          <a:pt x="134" y="14"/>
                        </a:lnTo>
                        <a:lnTo>
                          <a:pt x="132" y="20"/>
                        </a:lnTo>
                        <a:lnTo>
                          <a:pt x="130" y="26"/>
                        </a:lnTo>
                        <a:lnTo>
                          <a:pt x="130" y="32"/>
                        </a:lnTo>
                        <a:lnTo>
                          <a:pt x="130" y="106"/>
                        </a:lnTo>
                        <a:lnTo>
                          <a:pt x="132" y="124"/>
                        </a:lnTo>
                        <a:lnTo>
                          <a:pt x="136" y="140"/>
                        </a:lnTo>
                        <a:lnTo>
                          <a:pt x="144" y="156"/>
                        </a:lnTo>
                        <a:lnTo>
                          <a:pt x="152" y="170"/>
                        </a:lnTo>
                        <a:lnTo>
                          <a:pt x="154" y="172"/>
                        </a:lnTo>
                        <a:lnTo>
                          <a:pt x="154" y="206"/>
                        </a:lnTo>
                        <a:lnTo>
                          <a:pt x="148" y="204"/>
                        </a:lnTo>
                        <a:lnTo>
                          <a:pt x="146" y="206"/>
                        </a:lnTo>
                        <a:lnTo>
                          <a:pt x="66" y="234"/>
                        </a:lnTo>
                        <a:lnTo>
                          <a:pt x="60" y="238"/>
                        </a:lnTo>
                        <a:lnTo>
                          <a:pt x="54" y="242"/>
                        </a:lnTo>
                        <a:lnTo>
                          <a:pt x="48" y="246"/>
                        </a:lnTo>
                        <a:lnTo>
                          <a:pt x="44" y="250"/>
                        </a:lnTo>
                        <a:lnTo>
                          <a:pt x="38" y="256"/>
                        </a:lnTo>
                        <a:lnTo>
                          <a:pt x="36" y="264"/>
                        </a:lnTo>
                        <a:lnTo>
                          <a:pt x="34" y="270"/>
                        </a:lnTo>
                        <a:lnTo>
                          <a:pt x="32" y="278"/>
                        </a:lnTo>
                        <a:lnTo>
                          <a:pt x="0" y="455"/>
                        </a:lnTo>
                        <a:lnTo>
                          <a:pt x="0" y="467"/>
                        </a:lnTo>
                        <a:lnTo>
                          <a:pt x="0" y="481"/>
                        </a:lnTo>
                        <a:lnTo>
                          <a:pt x="4" y="493"/>
                        </a:lnTo>
                        <a:lnTo>
                          <a:pt x="10" y="503"/>
                        </a:lnTo>
                        <a:lnTo>
                          <a:pt x="18" y="511"/>
                        </a:lnTo>
                        <a:lnTo>
                          <a:pt x="30" y="511"/>
                        </a:lnTo>
                        <a:lnTo>
                          <a:pt x="30" y="511"/>
                        </a:lnTo>
                        <a:lnTo>
                          <a:pt x="34" y="509"/>
                        </a:lnTo>
                        <a:lnTo>
                          <a:pt x="34" y="509"/>
                        </a:lnTo>
                        <a:lnTo>
                          <a:pt x="34" y="507"/>
                        </a:lnTo>
                        <a:lnTo>
                          <a:pt x="26" y="503"/>
                        </a:lnTo>
                        <a:lnTo>
                          <a:pt x="20" y="495"/>
                        </a:lnTo>
                        <a:lnTo>
                          <a:pt x="16" y="487"/>
                        </a:lnTo>
                        <a:lnTo>
                          <a:pt x="12" y="479"/>
                        </a:lnTo>
                        <a:lnTo>
                          <a:pt x="10" y="467"/>
                        </a:lnTo>
                        <a:lnTo>
                          <a:pt x="12" y="457"/>
                        </a:lnTo>
                        <a:lnTo>
                          <a:pt x="42" y="280"/>
                        </a:lnTo>
                        <a:lnTo>
                          <a:pt x="46" y="268"/>
                        </a:lnTo>
                        <a:lnTo>
                          <a:pt x="52" y="260"/>
                        </a:lnTo>
                        <a:lnTo>
                          <a:pt x="60" y="250"/>
                        </a:lnTo>
                        <a:lnTo>
                          <a:pt x="70" y="246"/>
                        </a:lnTo>
                        <a:lnTo>
                          <a:pt x="142" y="220"/>
                        </a:lnTo>
                        <a:lnTo>
                          <a:pt x="142" y="226"/>
                        </a:lnTo>
                        <a:lnTo>
                          <a:pt x="146" y="240"/>
                        </a:lnTo>
                        <a:lnTo>
                          <a:pt x="152" y="254"/>
                        </a:lnTo>
                        <a:lnTo>
                          <a:pt x="158" y="266"/>
                        </a:lnTo>
                        <a:lnTo>
                          <a:pt x="168" y="274"/>
                        </a:lnTo>
                        <a:lnTo>
                          <a:pt x="178" y="284"/>
                        </a:lnTo>
                        <a:lnTo>
                          <a:pt x="190" y="290"/>
                        </a:lnTo>
                        <a:lnTo>
                          <a:pt x="204" y="292"/>
                        </a:lnTo>
                        <a:lnTo>
                          <a:pt x="218" y="294"/>
                        </a:lnTo>
                        <a:lnTo>
                          <a:pt x="232" y="292"/>
                        </a:lnTo>
                        <a:lnTo>
                          <a:pt x="244" y="290"/>
                        </a:lnTo>
                        <a:lnTo>
                          <a:pt x="258" y="284"/>
                        </a:lnTo>
                        <a:lnTo>
                          <a:pt x="268" y="274"/>
                        </a:lnTo>
                        <a:lnTo>
                          <a:pt x="278" y="266"/>
                        </a:lnTo>
                        <a:lnTo>
                          <a:pt x="284" y="254"/>
                        </a:lnTo>
                        <a:lnTo>
                          <a:pt x="290" y="240"/>
                        </a:lnTo>
                        <a:lnTo>
                          <a:pt x="292" y="226"/>
                        </a:lnTo>
                        <a:lnTo>
                          <a:pt x="294" y="220"/>
                        </a:lnTo>
                        <a:lnTo>
                          <a:pt x="366" y="246"/>
                        </a:lnTo>
                        <a:lnTo>
                          <a:pt x="376" y="250"/>
                        </a:lnTo>
                        <a:lnTo>
                          <a:pt x="384" y="260"/>
                        </a:lnTo>
                        <a:lnTo>
                          <a:pt x="390" y="268"/>
                        </a:lnTo>
                        <a:lnTo>
                          <a:pt x="392" y="280"/>
                        </a:lnTo>
                        <a:lnTo>
                          <a:pt x="424" y="457"/>
                        </a:lnTo>
                        <a:lnTo>
                          <a:pt x="426" y="467"/>
                        </a:lnTo>
                        <a:lnTo>
                          <a:pt x="424" y="479"/>
                        </a:lnTo>
                        <a:lnTo>
                          <a:pt x="420" y="487"/>
                        </a:lnTo>
                        <a:lnTo>
                          <a:pt x="416" y="495"/>
                        </a:lnTo>
                        <a:lnTo>
                          <a:pt x="410" y="503"/>
                        </a:lnTo>
                        <a:lnTo>
                          <a:pt x="404" y="507"/>
                        </a:lnTo>
                        <a:lnTo>
                          <a:pt x="404" y="507"/>
                        </a:lnTo>
                        <a:lnTo>
                          <a:pt x="404" y="511"/>
                        </a:lnTo>
                        <a:lnTo>
                          <a:pt x="418" y="511"/>
                        </a:lnTo>
                        <a:lnTo>
                          <a:pt x="424" y="503"/>
                        </a:lnTo>
                        <a:lnTo>
                          <a:pt x="430" y="493"/>
                        </a:lnTo>
                        <a:lnTo>
                          <a:pt x="436" y="481"/>
                        </a:lnTo>
                        <a:lnTo>
                          <a:pt x="436" y="467"/>
                        </a:lnTo>
                        <a:lnTo>
                          <a:pt x="436" y="455"/>
                        </a:lnTo>
                        <a:close/>
                        <a:moveTo>
                          <a:pt x="148" y="138"/>
                        </a:moveTo>
                        <a:lnTo>
                          <a:pt x="144" y="122"/>
                        </a:lnTo>
                        <a:lnTo>
                          <a:pt x="142" y="106"/>
                        </a:lnTo>
                        <a:lnTo>
                          <a:pt x="142" y="32"/>
                        </a:lnTo>
                        <a:lnTo>
                          <a:pt x="144" y="24"/>
                        </a:lnTo>
                        <a:lnTo>
                          <a:pt x="146" y="18"/>
                        </a:lnTo>
                        <a:lnTo>
                          <a:pt x="152" y="14"/>
                        </a:lnTo>
                        <a:lnTo>
                          <a:pt x="160" y="12"/>
                        </a:lnTo>
                        <a:lnTo>
                          <a:pt x="276" y="12"/>
                        </a:lnTo>
                        <a:lnTo>
                          <a:pt x="282" y="14"/>
                        </a:lnTo>
                        <a:lnTo>
                          <a:pt x="288" y="18"/>
                        </a:lnTo>
                        <a:lnTo>
                          <a:pt x="292" y="24"/>
                        </a:lnTo>
                        <a:lnTo>
                          <a:pt x="294" y="32"/>
                        </a:lnTo>
                        <a:lnTo>
                          <a:pt x="294" y="108"/>
                        </a:lnTo>
                        <a:lnTo>
                          <a:pt x="292" y="126"/>
                        </a:lnTo>
                        <a:lnTo>
                          <a:pt x="288" y="140"/>
                        </a:lnTo>
                        <a:lnTo>
                          <a:pt x="280" y="156"/>
                        </a:lnTo>
                        <a:lnTo>
                          <a:pt x="270" y="170"/>
                        </a:lnTo>
                        <a:lnTo>
                          <a:pt x="260" y="180"/>
                        </a:lnTo>
                        <a:lnTo>
                          <a:pt x="246" y="186"/>
                        </a:lnTo>
                        <a:lnTo>
                          <a:pt x="232" y="192"/>
                        </a:lnTo>
                        <a:lnTo>
                          <a:pt x="218" y="192"/>
                        </a:lnTo>
                        <a:lnTo>
                          <a:pt x="216" y="192"/>
                        </a:lnTo>
                        <a:lnTo>
                          <a:pt x="200" y="190"/>
                        </a:lnTo>
                        <a:lnTo>
                          <a:pt x="186" y="186"/>
                        </a:lnTo>
                        <a:lnTo>
                          <a:pt x="174" y="176"/>
                        </a:lnTo>
                        <a:lnTo>
                          <a:pt x="164" y="166"/>
                        </a:lnTo>
                        <a:lnTo>
                          <a:pt x="154" y="152"/>
                        </a:lnTo>
                        <a:lnTo>
                          <a:pt x="148" y="138"/>
                        </a:lnTo>
                        <a:close/>
                        <a:moveTo>
                          <a:pt x="282" y="224"/>
                        </a:moveTo>
                        <a:lnTo>
                          <a:pt x="280" y="236"/>
                        </a:lnTo>
                        <a:lnTo>
                          <a:pt x="274" y="246"/>
                        </a:lnTo>
                        <a:lnTo>
                          <a:pt x="270" y="256"/>
                        </a:lnTo>
                        <a:lnTo>
                          <a:pt x="262" y="266"/>
                        </a:lnTo>
                        <a:lnTo>
                          <a:pt x="252" y="272"/>
                        </a:lnTo>
                        <a:lnTo>
                          <a:pt x="240" y="278"/>
                        </a:lnTo>
                        <a:lnTo>
                          <a:pt x="230" y="280"/>
                        </a:lnTo>
                        <a:lnTo>
                          <a:pt x="218" y="282"/>
                        </a:lnTo>
                        <a:lnTo>
                          <a:pt x="206" y="280"/>
                        </a:lnTo>
                        <a:lnTo>
                          <a:pt x="194" y="278"/>
                        </a:lnTo>
                        <a:lnTo>
                          <a:pt x="184" y="272"/>
                        </a:lnTo>
                        <a:lnTo>
                          <a:pt x="174" y="266"/>
                        </a:lnTo>
                        <a:lnTo>
                          <a:pt x="166" y="256"/>
                        </a:lnTo>
                        <a:lnTo>
                          <a:pt x="160" y="246"/>
                        </a:lnTo>
                        <a:lnTo>
                          <a:pt x="156" y="236"/>
                        </a:lnTo>
                        <a:lnTo>
                          <a:pt x="152" y="224"/>
                        </a:lnTo>
                        <a:lnTo>
                          <a:pt x="152" y="216"/>
                        </a:lnTo>
                        <a:lnTo>
                          <a:pt x="160" y="216"/>
                        </a:lnTo>
                        <a:lnTo>
                          <a:pt x="160" y="218"/>
                        </a:lnTo>
                        <a:lnTo>
                          <a:pt x="160" y="216"/>
                        </a:lnTo>
                        <a:lnTo>
                          <a:pt x="164" y="216"/>
                        </a:lnTo>
                        <a:lnTo>
                          <a:pt x="164" y="214"/>
                        </a:lnTo>
                        <a:lnTo>
                          <a:pt x="164" y="184"/>
                        </a:lnTo>
                        <a:lnTo>
                          <a:pt x="172" y="190"/>
                        </a:lnTo>
                        <a:lnTo>
                          <a:pt x="182" y="196"/>
                        </a:lnTo>
                        <a:lnTo>
                          <a:pt x="194" y="200"/>
                        </a:lnTo>
                        <a:lnTo>
                          <a:pt x="204" y="204"/>
                        </a:lnTo>
                        <a:lnTo>
                          <a:pt x="216" y="204"/>
                        </a:lnTo>
                        <a:lnTo>
                          <a:pt x="228" y="204"/>
                        </a:lnTo>
                        <a:lnTo>
                          <a:pt x="240" y="202"/>
                        </a:lnTo>
                        <a:lnTo>
                          <a:pt x="252" y="198"/>
                        </a:lnTo>
                        <a:lnTo>
                          <a:pt x="262" y="192"/>
                        </a:lnTo>
                        <a:lnTo>
                          <a:pt x="270" y="186"/>
                        </a:lnTo>
                        <a:lnTo>
                          <a:pt x="270" y="214"/>
                        </a:lnTo>
                        <a:lnTo>
                          <a:pt x="272" y="216"/>
                        </a:lnTo>
                        <a:lnTo>
                          <a:pt x="274" y="216"/>
                        </a:lnTo>
                        <a:lnTo>
                          <a:pt x="276" y="218"/>
                        </a:lnTo>
                        <a:lnTo>
                          <a:pt x="282" y="218"/>
                        </a:lnTo>
                        <a:lnTo>
                          <a:pt x="282" y="22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183" name="Line 8">
                    <a:extLst>
                      <a:ext uri="{FF2B5EF4-FFF2-40B4-BE49-F238E27FC236}">
                        <a16:creationId xmlns:a16="http://schemas.microsoft.com/office/drawing/2014/main" id="{73F29535-4467-4C2D-B0A5-A02B408190B9}"/>
                      </a:ext>
                    </a:extLst>
                  </p:cNvPr>
                  <p:cNvSpPr>
                    <a:spLocks noChangeShapeType="1"/>
                  </p:cNvSpPr>
                  <p:nvPr/>
                </p:nvSpPr>
                <p:spPr bwMode="auto">
                  <a:xfrm>
                    <a:off x="1935163" y="4678363"/>
                    <a:ext cx="0" cy="0"/>
                  </a:xfrm>
                  <a:prstGeom prst="line">
                    <a:avLst/>
                  </a:prstGeom>
                  <a:grpFill/>
                  <a:ln w="5080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1178" name="Group 1177">
                  <a:extLst>
                    <a:ext uri="{FF2B5EF4-FFF2-40B4-BE49-F238E27FC236}">
                      <a16:creationId xmlns:a16="http://schemas.microsoft.com/office/drawing/2014/main" id="{598C4C22-A76C-4E44-A8D2-AE20A98A3009}"/>
                    </a:ext>
                  </a:extLst>
                </p:cNvPr>
                <p:cNvGrpSpPr/>
                <p:nvPr/>
              </p:nvGrpSpPr>
              <p:grpSpPr>
                <a:xfrm>
                  <a:off x="11115302" y="4777909"/>
                  <a:ext cx="382606" cy="285204"/>
                  <a:chOff x="1414079" y="5229246"/>
                  <a:chExt cx="804748" cy="700523"/>
                </a:xfrm>
              </p:grpSpPr>
              <p:sp>
                <p:nvSpPr>
                  <p:cNvPr id="1179" name="Rectangle 73">
                    <a:extLst>
                      <a:ext uri="{FF2B5EF4-FFF2-40B4-BE49-F238E27FC236}">
                        <a16:creationId xmlns:a16="http://schemas.microsoft.com/office/drawing/2014/main" id="{E1697273-6222-4ACA-95F4-6DAFAA0FCAA6}"/>
                      </a:ext>
                    </a:extLst>
                  </p:cNvPr>
                  <p:cNvSpPr>
                    <a:spLocks noChangeArrowheads="1"/>
                  </p:cNvSpPr>
                  <p:nvPr/>
                </p:nvSpPr>
                <p:spPr bwMode="auto">
                  <a:xfrm>
                    <a:off x="1414079" y="5229246"/>
                    <a:ext cx="804748" cy="623210"/>
                  </a:xfrm>
                  <a:prstGeom prst="rect">
                    <a:avLst/>
                  </a:prstGeom>
                  <a:solidFill>
                    <a:schemeClr val="bg1"/>
                  </a:solidFill>
                  <a:ln w="9525">
                    <a:solidFill>
                      <a:schemeClr val="bg2">
                        <a:lumMod val="1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180" name="Line 74">
                    <a:extLst>
                      <a:ext uri="{FF2B5EF4-FFF2-40B4-BE49-F238E27FC236}">
                        <a16:creationId xmlns:a16="http://schemas.microsoft.com/office/drawing/2014/main" id="{735C09F0-C8E4-4797-9C10-162FAE37FAEB}"/>
                      </a:ext>
                    </a:extLst>
                  </p:cNvPr>
                  <p:cNvSpPr>
                    <a:spLocks noChangeShapeType="1"/>
                  </p:cNvSpPr>
                  <p:nvPr/>
                </p:nvSpPr>
                <p:spPr bwMode="auto">
                  <a:xfrm>
                    <a:off x="1530264" y="5929769"/>
                    <a:ext cx="572379" cy="0"/>
                  </a:xfrm>
                  <a:prstGeom prst="line">
                    <a:avLst/>
                  </a:prstGeom>
                  <a:noFill/>
                  <a:ln w="9525">
                    <a:solidFill>
                      <a:schemeClr val="bg2">
                        <a:lumMod val="10000"/>
                      </a:scheme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grpSp>
        <p:grpSp>
          <p:nvGrpSpPr>
            <p:cNvPr id="1184" name="Group 1183">
              <a:extLst>
                <a:ext uri="{FF2B5EF4-FFF2-40B4-BE49-F238E27FC236}">
                  <a16:creationId xmlns:a16="http://schemas.microsoft.com/office/drawing/2014/main" id="{EA481861-0A8D-41B4-B707-285F5C5AAB9B}"/>
                </a:ext>
              </a:extLst>
            </p:cNvPr>
            <p:cNvGrpSpPr/>
            <p:nvPr/>
          </p:nvGrpSpPr>
          <p:grpSpPr>
            <a:xfrm>
              <a:off x="4814548" y="5830099"/>
              <a:ext cx="477993" cy="634107"/>
              <a:chOff x="11067250" y="4429006"/>
              <a:chExt cx="477993" cy="634107"/>
            </a:xfrm>
          </p:grpSpPr>
          <p:sp>
            <p:nvSpPr>
              <p:cNvPr id="1185" name="Freeform: Shape 1184">
                <a:extLst>
                  <a:ext uri="{FF2B5EF4-FFF2-40B4-BE49-F238E27FC236}">
                    <a16:creationId xmlns:a16="http://schemas.microsoft.com/office/drawing/2014/main" id="{D49DEEFC-09A4-43EB-9AF0-5B2E9C271623}"/>
                  </a:ext>
                </a:extLst>
              </p:cNvPr>
              <p:cNvSpPr/>
              <p:nvPr/>
            </p:nvSpPr>
            <p:spPr>
              <a:xfrm>
                <a:off x="11070481" y="4455326"/>
                <a:ext cx="350022" cy="558951"/>
              </a:xfrm>
              <a:custGeom>
                <a:avLst/>
                <a:gdLst>
                  <a:gd name="connsiteX0" fmla="*/ 119387 w 350022"/>
                  <a:gd name="connsiteY0" fmla="*/ 48840 h 558951"/>
                  <a:gd name="connsiteX1" fmla="*/ 116674 w 350022"/>
                  <a:gd name="connsiteY1" fmla="*/ 132954 h 558951"/>
                  <a:gd name="connsiteX2" fmla="*/ 143807 w 350022"/>
                  <a:gd name="connsiteY2" fmla="*/ 157374 h 558951"/>
                  <a:gd name="connsiteX3" fmla="*/ 165514 w 350022"/>
                  <a:gd name="connsiteY3" fmla="*/ 236062 h 558951"/>
                  <a:gd name="connsiteX4" fmla="*/ 168228 w 350022"/>
                  <a:gd name="connsiteY4" fmla="*/ 260482 h 558951"/>
                  <a:gd name="connsiteX5" fmla="*/ 173654 w 350022"/>
                  <a:gd name="connsiteY5" fmla="*/ 282189 h 558951"/>
                  <a:gd name="connsiteX6" fmla="*/ 43413 w 350022"/>
                  <a:gd name="connsiteY6" fmla="*/ 314749 h 558951"/>
                  <a:gd name="connsiteX7" fmla="*/ 0 w 350022"/>
                  <a:gd name="connsiteY7" fmla="*/ 504683 h 558951"/>
                  <a:gd name="connsiteX8" fmla="*/ 89540 w 350022"/>
                  <a:gd name="connsiteY8" fmla="*/ 558951 h 558951"/>
                  <a:gd name="connsiteX9" fmla="*/ 350022 w 350022"/>
                  <a:gd name="connsiteY9" fmla="*/ 539957 h 558951"/>
                  <a:gd name="connsiteX10" fmla="*/ 301182 w 350022"/>
                  <a:gd name="connsiteY10" fmla="*/ 276762 h 558951"/>
                  <a:gd name="connsiteX11" fmla="*/ 309322 w 350022"/>
                  <a:gd name="connsiteY11" fmla="*/ 37987 h 558951"/>
                  <a:gd name="connsiteX12" fmla="*/ 274048 w 350022"/>
                  <a:gd name="connsiteY12" fmla="*/ 0 h 558951"/>
                  <a:gd name="connsiteX13" fmla="*/ 179081 w 350022"/>
                  <a:gd name="connsiteY13" fmla="*/ 10853 h 558951"/>
                  <a:gd name="connsiteX14" fmla="*/ 119387 w 350022"/>
                  <a:gd name="connsiteY14" fmla="*/ 48840 h 55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0022" h="558951">
                    <a:moveTo>
                      <a:pt x="119387" y="48840"/>
                    </a:moveTo>
                    <a:cubicBezTo>
                      <a:pt x="118483" y="76878"/>
                      <a:pt x="117578" y="104916"/>
                      <a:pt x="116674" y="132954"/>
                    </a:cubicBezTo>
                    <a:lnTo>
                      <a:pt x="143807" y="157374"/>
                    </a:lnTo>
                    <a:lnTo>
                      <a:pt x="165514" y="236062"/>
                    </a:lnTo>
                    <a:lnTo>
                      <a:pt x="168228" y="260482"/>
                    </a:lnTo>
                    <a:lnTo>
                      <a:pt x="173654" y="282189"/>
                    </a:lnTo>
                    <a:lnTo>
                      <a:pt x="43413" y="314749"/>
                    </a:lnTo>
                    <a:lnTo>
                      <a:pt x="0" y="504683"/>
                    </a:lnTo>
                    <a:lnTo>
                      <a:pt x="89540" y="558951"/>
                    </a:lnTo>
                    <a:lnTo>
                      <a:pt x="350022" y="539957"/>
                    </a:lnTo>
                    <a:lnTo>
                      <a:pt x="301182" y="276762"/>
                    </a:lnTo>
                    <a:lnTo>
                      <a:pt x="309322" y="37987"/>
                    </a:lnTo>
                    <a:lnTo>
                      <a:pt x="274048" y="0"/>
                    </a:lnTo>
                    <a:lnTo>
                      <a:pt x="179081" y="10853"/>
                    </a:lnTo>
                    <a:lnTo>
                      <a:pt x="119387" y="4884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86" name="Group 1185">
                <a:extLst>
                  <a:ext uri="{FF2B5EF4-FFF2-40B4-BE49-F238E27FC236}">
                    <a16:creationId xmlns:a16="http://schemas.microsoft.com/office/drawing/2014/main" id="{DC357EE9-D183-4D8D-8CE7-3A841379CC14}"/>
                  </a:ext>
                </a:extLst>
              </p:cNvPr>
              <p:cNvGrpSpPr/>
              <p:nvPr/>
            </p:nvGrpSpPr>
            <p:grpSpPr>
              <a:xfrm>
                <a:off x="11067250" y="4429006"/>
                <a:ext cx="477993" cy="634107"/>
                <a:chOff x="11067250" y="4429006"/>
                <a:chExt cx="477993" cy="634107"/>
              </a:xfrm>
            </p:grpSpPr>
            <p:grpSp>
              <p:nvGrpSpPr>
                <p:cNvPr id="1187" name="Group 1186">
                  <a:extLst>
                    <a:ext uri="{FF2B5EF4-FFF2-40B4-BE49-F238E27FC236}">
                      <a16:creationId xmlns:a16="http://schemas.microsoft.com/office/drawing/2014/main" id="{4A2DCBD2-C683-466F-8A0D-7298EA895012}"/>
                    </a:ext>
                  </a:extLst>
                </p:cNvPr>
                <p:cNvGrpSpPr/>
                <p:nvPr/>
              </p:nvGrpSpPr>
              <p:grpSpPr>
                <a:xfrm>
                  <a:off x="11067250" y="4429006"/>
                  <a:ext cx="477993" cy="585816"/>
                  <a:chOff x="1893889" y="4678363"/>
                  <a:chExt cx="692150" cy="990601"/>
                </a:xfrm>
                <a:solidFill>
                  <a:schemeClr val="tx2"/>
                </a:solidFill>
              </p:grpSpPr>
              <p:sp>
                <p:nvSpPr>
                  <p:cNvPr id="1191" name="Freeform 5">
                    <a:extLst>
                      <a:ext uri="{FF2B5EF4-FFF2-40B4-BE49-F238E27FC236}">
                        <a16:creationId xmlns:a16="http://schemas.microsoft.com/office/drawing/2014/main" id="{278F9858-F1A1-42D4-98B7-85920D9CE4FF}"/>
                      </a:ext>
                    </a:extLst>
                  </p:cNvPr>
                  <p:cNvSpPr>
                    <a:spLocks/>
                  </p:cNvSpPr>
                  <p:nvPr/>
                </p:nvSpPr>
                <p:spPr bwMode="auto">
                  <a:xfrm>
                    <a:off x="2062163" y="4716463"/>
                    <a:ext cx="355600" cy="261938"/>
                  </a:xfrm>
                  <a:custGeom>
                    <a:avLst/>
                    <a:gdLst>
                      <a:gd name="T0" fmla="*/ 12 w 224"/>
                      <a:gd name="T1" fmla="*/ 133 h 165"/>
                      <a:gd name="T2" fmla="*/ 12 w 224"/>
                      <a:gd name="T3" fmla="*/ 63 h 165"/>
                      <a:gd name="T4" fmla="*/ 16 w 224"/>
                      <a:gd name="T5" fmla="*/ 51 h 165"/>
                      <a:gd name="T6" fmla="*/ 24 w 224"/>
                      <a:gd name="T7" fmla="*/ 44 h 165"/>
                      <a:gd name="T8" fmla="*/ 36 w 224"/>
                      <a:gd name="T9" fmla="*/ 40 h 165"/>
                      <a:gd name="T10" fmla="*/ 44 w 224"/>
                      <a:gd name="T11" fmla="*/ 38 h 165"/>
                      <a:gd name="T12" fmla="*/ 46 w 224"/>
                      <a:gd name="T13" fmla="*/ 36 h 165"/>
                      <a:gd name="T14" fmla="*/ 48 w 224"/>
                      <a:gd name="T15" fmla="*/ 24 h 165"/>
                      <a:gd name="T16" fmla="*/ 58 w 224"/>
                      <a:gd name="T17" fmla="*/ 14 h 165"/>
                      <a:gd name="T18" fmla="*/ 158 w 224"/>
                      <a:gd name="T19" fmla="*/ 12 h 165"/>
                      <a:gd name="T20" fmla="*/ 180 w 224"/>
                      <a:gd name="T21" fmla="*/ 18 h 165"/>
                      <a:gd name="T22" fmla="*/ 196 w 224"/>
                      <a:gd name="T23" fmla="*/ 30 h 165"/>
                      <a:gd name="T24" fmla="*/ 206 w 224"/>
                      <a:gd name="T25" fmla="*/ 47 h 165"/>
                      <a:gd name="T26" fmla="*/ 212 w 224"/>
                      <a:gd name="T27" fmla="*/ 69 h 165"/>
                      <a:gd name="T28" fmla="*/ 210 w 224"/>
                      <a:gd name="T29" fmla="*/ 137 h 165"/>
                      <a:gd name="T30" fmla="*/ 198 w 224"/>
                      <a:gd name="T31" fmla="*/ 165 h 165"/>
                      <a:gd name="T32" fmla="*/ 210 w 224"/>
                      <a:gd name="T33" fmla="*/ 159 h 165"/>
                      <a:gd name="T34" fmla="*/ 222 w 224"/>
                      <a:gd name="T35" fmla="*/ 143 h 165"/>
                      <a:gd name="T36" fmla="*/ 224 w 224"/>
                      <a:gd name="T37" fmla="*/ 69 h 165"/>
                      <a:gd name="T38" fmla="*/ 218 w 224"/>
                      <a:gd name="T39" fmla="*/ 44 h 165"/>
                      <a:gd name="T40" fmla="*/ 204 w 224"/>
                      <a:gd name="T41" fmla="*/ 22 h 165"/>
                      <a:gd name="T42" fmla="*/ 184 w 224"/>
                      <a:gd name="T43" fmla="*/ 6 h 165"/>
                      <a:gd name="T44" fmla="*/ 158 w 224"/>
                      <a:gd name="T45" fmla="*/ 0 h 165"/>
                      <a:gd name="T46" fmla="*/ 56 w 224"/>
                      <a:gd name="T47" fmla="*/ 2 h 165"/>
                      <a:gd name="T48" fmla="*/ 42 w 224"/>
                      <a:gd name="T49" fmla="*/ 14 h 165"/>
                      <a:gd name="T50" fmla="*/ 36 w 224"/>
                      <a:gd name="T51" fmla="*/ 26 h 165"/>
                      <a:gd name="T52" fmla="*/ 26 w 224"/>
                      <a:gd name="T53" fmla="*/ 30 h 165"/>
                      <a:gd name="T54" fmla="*/ 14 w 224"/>
                      <a:gd name="T55" fmla="*/ 38 h 165"/>
                      <a:gd name="T56" fmla="*/ 6 w 224"/>
                      <a:gd name="T57" fmla="*/ 47 h 165"/>
                      <a:gd name="T58" fmla="*/ 0 w 224"/>
                      <a:gd name="T59" fmla="*/ 69 h 165"/>
                      <a:gd name="T60" fmla="*/ 2 w 224"/>
                      <a:gd name="T61" fmla="*/ 143 h 165"/>
                      <a:gd name="T62" fmla="*/ 12 w 224"/>
                      <a:gd name="T63" fmla="*/ 159 h 165"/>
                      <a:gd name="T64" fmla="*/ 24 w 224"/>
                      <a:gd name="T65" fmla="*/ 165 h 165"/>
                      <a:gd name="T66" fmla="*/ 12 w 224"/>
                      <a:gd name="T67" fmla="*/ 13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4" h="165">
                        <a:moveTo>
                          <a:pt x="12" y="137"/>
                        </a:moveTo>
                        <a:lnTo>
                          <a:pt x="12" y="133"/>
                        </a:lnTo>
                        <a:lnTo>
                          <a:pt x="12" y="69"/>
                        </a:lnTo>
                        <a:lnTo>
                          <a:pt x="12" y="63"/>
                        </a:lnTo>
                        <a:lnTo>
                          <a:pt x="14" y="57"/>
                        </a:lnTo>
                        <a:lnTo>
                          <a:pt x="16" y="51"/>
                        </a:lnTo>
                        <a:lnTo>
                          <a:pt x="20" y="47"/>
                        </a:lnTo>
                        <a:lnTo>
                          <a:pt x="24" y="44"/>
                        </a:lnTo>
                        <a:lnTo>
                          <a:pt x="30" y="40"/>
                        </a:lnTo>
                        <a:lnTo>
                          <a:pt x="36" y="40"/>
                        </a:lnTo>
                        <a:lnTo>
                          <a:pt x="42" y="38"/>
                        </a:lnTo>
                        <a:lnTo>
                          <a:pt x="44" y="38"/>
                        </a:lnTo>
                        <a:lnTo>
                          <a:pt x="46" y="36"/>
                        </a:lnTo>
                        <a:lnTo>
                          <a:pt x="46" y="36"/>
                        </a:lnTo>
                        <a:lnTo>
                          <a:pt x="46" y="32"/>
                        </a:lnTo>
                        <a:lnTo>
                          <a:pt x="48" y="24"/>
                        </a:lnTo>
                        <a:lnTo>
                          <a:pt x="52" y="18"/>
                        </a:lnTo>
                        <a:lnTo>
                          <a:pt x="58" y="14"/>
                        </a:lnTo>
                        <a:lnTo>
                          <a:pt x="64" y="12"/>
                        </a:lnTo>
                        <a:lnTo>
                          <a:pt x="158" y="12"/>
                        </a:lnTo>
                        <a:lnTo>
                          <a:pt x="168" y="14"/>
                        </a:lnTo>
                        <a:lnTo>
                          <a:pt x="180" y="18"/>
                        </a:lnTo>
                        <a:lnTo>
                          <a:pt x="188" y="24"/>
                        </a:lnTo>
                        <a:lnTo>
                          <a:pt x="196" y="30"/>
                        </a:lnTo>
                        <a:lnTo>
                          <a:pt x="202" y="38"/>
                        </a:lnTo>
                        <a:lnTo>
                          <a:pt x="206" y="47"/>
                        </a:lnTo>
                        <a:lnTo>
                          <a:pt x="210" y="57"/>
                        </a:lnTo>
                        <a:lnTo>
                          <a:pt x="212" y="69"/>
                        </a:lnTo>
                        <a:lnTo>
                          <a:pt x="212" y="133"/>
                        </a:lnTo>
                        <a:lnTo>
                          <a:pt x="210" y="137"/>
                        </a:lnTo>
                        <a:lnTo>
                          <a:pt x="210" y="143"/>
                        </a:lnTo>
                        <a:lnTo>
                          <a:pt x="198" y="165"/>
                        </a:lnTo>
                        <a:lnTo>
                          <a:pt x="202" y="163"/>
                        </a:lnTo>
                        <a:lnTo>
                          <a:pt x="210" y="159"/>
                        </a:lnTo>
                        <a:lnTo>
                          <a:pt x="218" y="153"/>
                        </a:lnTo>
                        <a:lnTo>
                          <a:pt x="222" y="143"/>
                        </a:lnTo>
                        <a:lnTo>
                          <a:pt x="224" y="133"/>
                        </a:lnTo>
                        <a:lnTo>
                          <a:pt x="224" y="69"/>
                        </a:lnTo>
                        <a:lnTo>
                          <a:pt x="222" y="57"/>
                        </a:lnTo>
                        <a:lnTo>
                          <a:pt x="218" y="44"/>
                        </a:lnTo>
                        <a:lnTo>
                          <a:pt x="212" y="32"/>
                        </a:lnTo>
                        <a:lnTo>
                          <a:pt x="204" y="22"/>
                        </a:lnTo>
                        <a:lnTo>
                          <a:pt x="194" y="12"/>
                        </a:lnTo>
                        <a:lnTo>
                          <a:pt x="184" y="6"/>
                        </a:lnTo>
                        <a:lnTo>
                          <a:pt x="172" y="2"/>
                        </a:lnTo>
                        <a:lnTo>
                          <a:pt x="158" y="0"/>
                        </a:lnTo>
                        <a:lnTo>
                          <a:pt x="64" y="0"/>
                        </a:lnTo>
                        <a:lnTo>
                          <a:pt x="56" y="2"/>
                        </a:lnTo>
                        <a:lnTo>
                          <a:pt x="48" y="6"/>
                        </a:lnTo>
                        <a:lnTo>
                          <a:pt x="42" y="14"/>
                        </a:lnTo>
                        <a:lnTo>
                          <a:pt x="38" y="24"/>
                        </a:lnTo>
                        <a:lnTo>
                          <a:pt x="36" y="26"/>
                        </a:lnTo>
                        <a:lnTo>
                          <a:pt x="34" y="28"/>
                        </a:lnTo>
                        <a:lnTo>
                          <a:pt x="26" y="30"/>
                        </a:lnTo>
                        <a:lnTo>
                          <a:pt x="20" y="34"/>
                        </a:lnTo>
                        <a:lnTo>
                          <a:pt x="14" y="38"/>
                        </a:lnTo>
                        <a:lnTo>
                          <a:pt x="10" y="42"/>
                        </a:lnTo>
                        <a:lnTo>
                          <a:pt x="6" y="47"/>
                        </a:lnTo>
                        <a:lnTo>
                          <a:pt x="4" y="55"/>
                        </a:lnTo>
                        <a:lnTo>
                          <a:pt x="0" y="69"/>
                        </a:lnTo>
                        <a:lnTo>
                          <a:pt x="0" y="133"/>
                        </a:lnTo>
                        <a:lnTo>
                          <a:pt x="2" y="143"/>
                        </a:lnTo>
                        <a:lnTo>
                          <a:pt x="6" y="153"/>
                        </a:lnTo>
                        <a:lnTo>
                          <a:pt x="12" y="159"/>
                        </a:lnTo>
                        <a:lnTo>
                          <a:pt x="20" y="163"/>
                        </a:lnTo>
                        <a:lnTo>
                          <a:pt x="24" y="165"/>
                        </a:lnTo>
                        <a:lnTo>
                          <a:pt x="14" y="143"/>
                        </a:lnTo>
                        <a:lnTo>
                          <a:pt x="12" y="13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192" name="Freeform 6">
                    <a:extLst>
                      <a:ext uri="{FF2B5EF4-FFF2-40B4-BE49-F238E27FC236}">
                        <a16:creationId xmlns:a16="http://schemas.microsoft.com/office/drawing/2014/main" id="{CDDE6D93-F9D8-4870-B8C6-803638160455}"/>
                      </a:ext>
                    </a:extLst>
                  </p:cNvPr>
                  <p:cNvSpPr>
                    <a:spLocks noEditPoints="1"/>
                  </p:cNvSpPr>
                  <p:nvPr/>
                </p:nvSpPr>
                <p:spPr bwMode="auto">
                  <a:xfrm>
                    <a:off x="1893889" y="4857750"/>
                    <a:ext cx="692150" cy="811214"/>
                  </a:xfrm>
                  <a:custGeom>
                    <a:avLst/>
                    <a:gdLst>
                      <a:gd name="T0" fmla="*/ 402 w 436"/>
                      <a:gd name="T1" fmla="*/ 270 h 511"/>
                      <a:gd name="T2" fmla="*/ 392 w 436"/>
                      <a:gd name="T3" fmla="*/ 250 h 511"/>
                      <a:gd name="T4" fmla="*/ 376 w 436"/>
                      <a:gd name="T5" fmla="*/ 238 h 511"/>
                      <a:gd name="T6" fmla="*/ 288 w 436"/>
                      <a:gd name="T7" fmla="*/ 204 h 511"/>
                      <a:gd name="T8" fmla="*/ 282 w 436"/>
                      <a:gd name="T9" fmla="*/ 172 h 511"/>
                      <a:gd name="T10" fmla="*/ 304 w 436"/>
                      <a:gd name="T11" fmla="*/ 126 h 511"/>
                      <a:gd name="T12" fmla="*/ 304 w 436"/>
                      <a:gd name="T13" fmla="*/ 20 h 511"/>
                      <a:gd name="T14" fmla="*/ 292 w 436"/>
                      <a:gd name="T15" fmla="*/ 6 h 511"/>
                      <a:gd name="T16" fmla="*/ 276 w 436"/>
                      <a:gd name="T17" fmla="*/ 0 h 511"/>
                      <a:gd name="T18" fmla="*/ 148 w 436"/>
                      <a:gd name="T19" fmla="*/ 2 h 511"/>
                      <a:gd name="T20" fmla="*/ 134 w 436"/>
                      <a:gd name="T21" fmla="*/ 14 h 511"/>
                      <a:gd name="T22" fmla="*/ 130 w 436"/>
                      <a:gd name="T23" fmla="*/ 32 h 511"/>
                      <a:gd name="T24" fmla="*/ 136 w 436"/>
                      <a:gd name="T25" fmla="*/ 140 h 511"/>
                      <a:gd name="T26" fmla="*/ 154 w 436"/>
                      <a:gd name="T27" fmla="*/ 172 h 511"/>
                      <a:gd name="T28" fmla="*/ 146 w 436"/>
                      <a:gd name="T29" fmla="*/ 206 h 511"/>
                      <a:gd name="T30" fmla="*/ 54 w 436"/>
                      <a:gd name="T31" fmla="*/ 242 h 511"/>
                      <a:gd name="T32" fmla="*/ 38 w 436"/>
                      <a:gd name="T33" fmla="*/ 256 h 511"/>
                      <a:gd name="T34" fmla="*/ 32 w 436"/>
                      <a:gd name="T35" fmla="*/ 278 h 511"/>
                      <a:gd name="T36" fmla="*/ 0 w 436"/>
                      <a:gd name="T37" fmla="*/ 481 h 511"/>
                      <a:gd name="T38" fmla="*/ 18 w 436"/>
                      <a:gd name="T39" fmla="*/ 511 h 511"/>
                      <a:gd name="T40" fmla="*/ 34 w 436"/>
                      <a:gd name="T41" fmla="*/ 509 h 511"/>
                      <a:gd name="T42" fmla="*/ 26 w 436"/>
                      <a:gd name="T43" fmla="*/ 503 h 511"/>
                      <a:gd name="T44" fmla="*/ 12 w 436"/>
                      <a:gd name="T45" fmla="*/ 479 h 511"/>
                      <a:gd name="T46" fmla="*/ 42 w 436"/>
                      <a:gd name="T47" fmla="*/ 280 h 511"/>
                      <a:gd name="T48" fmla="*/ 60 w 436"/>
                      <a:gd name="T49" fmla="*/ 250 h 511"/>
                      <a:gd name="T50" fmla="*/ 142 w 436"/>
                      <a:gd name="T51" fmla="*/ 226 h 511"/>
                      <a:gd name="T52" fmla="*/ 158 w 436"/>
                      <a:gd name="T53" fmla="*/ 266 h 511"/>
                      <a:gd name="T54" fmla="*/ 190 w 436"/>
                      <a:gd name="T55" fmla="*/ 290 h 511"/>
                      <a:gd name="T56" fmla="*/ 232 w 436"/>
                      <a:gd name="T57" fmla="*/ 292 h 511"/>
                      <a:gd name="T58" fmla="*/ 268 w 436"/>
                      <a:gd name="T59" fmla="*/ 274 h 511"/>
                      <a:gd name="T60" fmla="*/ 290 w 436"/>
                      <a:gd name="T61" fmla="*/ 240 h 511"/>
                      <a:gd name="T62" fmla="*/ 366 w 436"/>
                      <a:gd name="T63" fmla="*/ 246 h 511"/>
                      <a:gd name="T64" fmla="*/ 390 w 436"/>
                      <a:gd name="T65" fmla="*/ 268 h 511"/>
                      <a:gd name="T66" fmla="*/ 426 w 436"/>
                      <a:gd name="T67" fmla="*/ 467 h 511"/>
                      <a:gd name="T68" fmla="*/ 416 w 436"/>
                      <a:gd name="T69" fmla="*/ 495 h 511"/>
                      <a:gd name="T70" fmla="*/ 404 w 436"/>
                      <a:gd name="T71" fmla="*/ 507 h 511"/>
                      <a:gd name="T72" fmla="*/ 424 w 436"/>
                      <a:gd name="T73" fmla="*/ 503 h 511"/>
                      <a:gd name="T74" fmla="*/ 436 w 436"/>
                      <a:gd name="T75" fmla="*/ 467 h 511"/>
                      <a:gd name="T76" fmla="*/ 144 w 436"/>
                      <a:gd name="T77" fmla="*/ 122 h 511"/>
                      <a:gd name="T78" fmla="*/ 144 w 436"/>
                      <a:gd name="T79" fmla="*/ 24 h 511"/>
                      <a:gd name="T80" fmla="*/ 160 w 436"/>
                      <a:gd name="T81" fmla="*/ 12 h 511"/>
                      <a:gd name="T82" fmla="*/ 288 w 436"/>
                      <a:gd name="T83" fmla="*/ 18 h 511"/>
                      <a:gd name="T84" fmla="*/ 294 w 436"/>
                      <a:gd name="T85" fmla="*/ 108 h 511"/>
                      <a:gd name="T86" fmla="*/ 280 w 436"/>
                      <a:gd name="T87" fmla="*/ 156 h 511"/>
                      <a:gd name="T88" fmla="*/ 246 w 436"/>
                      <a:gd name="T89" fmla="*/ 186 h 511"/>
                      <a:gd name="T90" fmla="*/ 216 w 436"/>
                      <a:gd name="T91" fmla="*/ 192 h 511"/>
                      <a:gd name="T92" fmla="*/ 174 w 436"/>
                      <a:gd name="T93" fmla="*/ 176 h 511"/>
                      <a:gd name="T94" fmla="*/ 148 w 436"/>
                      <a:gd name="T95" fmla="*/ 138 h 511"/>
                      <a:gd name="T96" fmla="*/ 274 w 436"/>
                      <a:gd name="T97" fmla="*/ 246 h 511"/>
                      <a:gd name="T98" fmla="*/ 252 w 436"/>
                      <a:gd name="T99" fmla="*/ 272 h 511"/>
                      <a:gd name="T100" fmla="*/ 218 w 436"/>
                      <a:gd name="T101" fmla="*/ 282 h 511"/>
                      <a:gd name="T102" fmla="*/ 184 w 436"/>
                      <a:gd name="T103" fmla="*/ 272 h 511"/>
                      <a:gd name="T104" fmla="*/ 160 w 436"/>
                      <a:gd name="T105" fmla="*/ 246 h 511"/>
                      <a:gd name="T106" fmla="*/ 152 w 436"/>
                      <a:gd name="T107" fmla="*/ 216 h 511"/>
                      <a:gd name="T108" fmla="*/ 160 w 436"/>
                      <a:gd name="T109" fmla="*/ 216 h 511"/>
                      <a:gd name="T110" fmla="*/ 164 w 436"/>
                      <a:gd name="T111" fmla="*/ 184 h 511"/>
                      <a:gd name="T112" fmla="*/ 194 w 436"/>
                      <a:gd name="T113" fmla="*/ 200 h 511"/>
                      <a:gd name="T114" fmla="*/ 228 w 436"/>
                      <a:gd name="T115" fmla="*/ 204 h 511"/>
                      <a:gd name="T116" fmla="*/ 262 w 436"/>
                      <a:gd name="T117" fmla="*/ 192 h 511"/>
                      <a:gd name="T118" fmla="*/ 272 w 436"/>
                      <a:gd name="T119" fmla="*/ 216 h 511"/>
                      <a:gd name="T120" fmla="*/ 282 w 436"/>
                      <a:gd name="T121" fmla="*/ 218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36" h="511">
                        <a:moveTo>
                          <a:pt x="436" y="455"/>
                        </a:moveTo>
                        <a:lnTo>
                          <a:pt x="404" y="278"/>
                        </a:lnTo>
                        <a:lnTo>
                          <a:pt x="402" y="270"/>
                        </a:lnTo>
                        <a:lnTo>
                          <a:pt x="400" y="264"/>
                        </a:lnTo>
                        <a:lnTo>
                          <a:pt x="396" y="256"/>
                        </a:lnTo>
                        <a:lnTo>
                          <a:pt x="392" y="250"/>
                        </a:lnTo>
                        <a:lnTo>
                          <a:pt x="388" y="246"/>
                        </a:lnTo>
                        <a:lnTo>
                          <a:pt x="382" y="242"/>
                        </a:lnTo>
                        <a:lnTo>
                          <a:pt x="376" y="238"/>
                        </a:lnTo>
                        <a:lnTo>
                          <a:pt x="368" y="234"/>
                        </a:lnTo>
                        <a:lnTo>
                          <a:pt x="290" y="206"/>
                        </a:lnTo>
                        <a:lnTo>
                          <a:pt x="288" y="204"/>
                        </a:lnTo>
                        <a:lnTo>
                          <a:pt x="282" y="206"/>
                        </a:lnTo>
                        <a:lnTo>
                          <a:pt x="282" y="174"/>
                        </a:lnTo>
                        <a:lnTo>
                          <a:pt x="282" y="172"/>
                        </a:lnTo>
                        <a:lnTo>
                          <a:pt x="292" y="158"/>
                        </a:lnTo>
                        <a:lnTo>
                          <a:pt x="300" y="142"/>
                        </a:lnTo>
                        <a:lnTo>
                          <a:pt x="304" y="126"/>
                        </a:lnTo>
                        <a:lnTo>
                          <a:pt x="304" y="108"/>
                        </a:lnTo>
                        <a:lnTo>
                          <a:pt x="304" y="26"/>
                        </a:lnTo>
                        <a:lnTo>
                          <a:pt x="304" y="20"/>
                        </a:lnTo>
                        <a:lnTo>
                          <a:pt x="300" y="14"/>
                        </a:lnTo>
                        <a:lnTo>
                          <a:pt x="296" y="8"/>
                        </a:lnTo>
                        <a:lnTo>
                          <a:pt x="292" y="6"/>
                        </a:lnTo>
                        <a:lnTo>
                          <a:pt x="288" y="2"/>
                        </a:lnTo>
                        <a:lnTo>
                          <a:pt x="282" y="2"/>
                        </a:lnTo>
                        <a:lnTo>
                          <a:pt x="276" y="0"/>
                        </a:lnTo>
                        <a:lnTo>
                          <a:pt x="160" y="0"/>
                        </a:lnTo>
                        <a:lnTo>
                          <a:pt x="152" y="2"/>
                        </a:lnTo>
                        <a:lnTo>
                          <a:pt x="148" y="2"/>
                        </a:lnTo>
                        <a:lnTo>
                          <a:pt x="144" y="6"/>
                        </a:lnTo>
                        <a:lnTo>
                          <a:pt x="140" y="8"/>
                        </a:lnTo>
                        <a:lnTo>
                          <a:pt x="134" y="14"/>
                        </a:lnTo>
                        <a:lnTo>
                          <a:pt x="132" y="20"/>
                        </a:lnTo>
                        <a:lnTo>
                          <a:pt x="130" y="26"/>
                        </a:lnTo>
                        <a:lnTo>
                          <a:pt x="130" y="32"/>
                        </a:lnTo>
                        <a:lnTo>
                          <a:pt x="130" y="106"/>
                        </a:lnTo>
                        <a:lnTo>
                          <a:pt x="132" y="124"/>
                        </a:lnTo>
                        <a:lnTo>
                          <a:pt x="136" y="140"/>
                        </a:lnTo>
                        <a:lnTo>
                          <a:pt x="144" y="156"/>
                        </a:lnTo>
                        <a:lnTo>
                          <a:pt x="152" y="170"/>
                        </a:lnTo>
                        <a:lnTo>
                          <a:pt x="154" y="172"/>
                        </a:lnTo>
                        <a:lnTo>
                          <a:pt x="154" y="206"/>
                        </a:lnTo>
                        <a:lnTo>
                          <a:pt x="148" y="204"/>
                        </a:lnTo>
                        <a:lnTo>
                          <a:pt x="146" y="206"/>
                        </a:lnTo>
                        <a:lnTo>
                          <a:pt x="66" y="234"/>
                        </a:lnTo>
                        <a:lnTo>
                          <a:pt x="60" y="238"/>
                        </a:lnTo>
                        <a:lnTo>
                          <a:pt x="54" y="242"/>
                        </a:lnTo>
                        <a:lnTo>
                          <a:pt x="48" y="246"/>
                        </a:lnTo>
                        <a:lnTo>
                          <a:pt x="44" y="250"/>
                        </a:lnTo>
                        <a:lnTo>
                          <a:pt x="38" y="256"/>
                        </a:lnTo>
                        <a:lnTo>
                          <a:pt x="36" y="264"/>
                        </a:lnTo>
                        <a:lnTo>
                          <a:pt x="34" y="270"/>
                        </a:lnTo>
                        <a:lnTo>
                          <a:pt x="32" y="278"/>
                        </a:lnTo>
                        <a:lnTo>
                          <a:pt x="0" y="455"/>
                        </a:lnTo>
                        <a:lnTo>
                          <a:pt x="0" y="467"/>
                        </a:lnTo>
                        <a:lnTo>
                          <a:pt x="0" y="481"/>
                        </a:lnTo>
                        <a:lnTo>
                          <a:pt x="4" y="493"/>
                        </a:lnTo>
                        <a:lnTo>
                          <a:pt x="10" y="503"/>
                        </a:lnTo>
                        <a:lnTo>
                          <a:pt x="18" y="511"/>
                        </a:lnTo>
                        <a:lnTo>
                          <a:pt x="30" y="511"/>
                        </a:lnTo>
                        <a:lnTo>
                          <a:pt x="30" y="511"/>
                        </a:lnTo>
                        <a:lnTo>
                          <a:pt x="34" y="509"/>
                        </a:lnTo>
                        <a:lnTo>
                          <a:pt x="34" y="509"/>
                        </a:lnTo>
                        <a:lnTo>
                          <a:pt x="34" y="507"/>
                        </a:lnTo>
                        <a:lnTo>
                          <a:pt x="26" y="503"/>
                        </a:lnTo>
                        <a:lnTo>
                          <a:pt x="20" y="495"/>
                        </a:lnTo>
                        <a:lnTo>
                          <a:pt x="16" y="487"/>
                        </a:lnTo>
                        <a:lnTo>
                          <a:pt x="12" y="479"/>
                        </a:lnTo>
                        <a:lnTo>
                          <a:pt x="10" y="467"/>
                        </a:lnTo>
                        <a:lnTo>
                          <a:pt x="12" y="457"/>
                        </a:lnTo>
                        <a:lnTo>
                          <a:pt x="42" y="280"/>
                        </a:lnTo>
                        <a:lnTo>
                          <a:pt x="46" y="268"/>
                        </a:lnTo>
                        <a:lnTo>
                          <a:pt x="52" y="260"/>
                        </a:lnTo>
                        <a:lnTo>
                          <a:pt x="60" y="250"/>
                        </a:lnTo>
                        <a:lnTo>
                          <a:pt x="70" y="246"/>
                        </a:lnTo>
                        <a:lnTo>
                          <a:pt x="142" y="220"/>
                        </a:lnTo>
                        <a:lnTo>
                          <a:pt x="142" y="226"/>
                        </a:lnTo>
                        <a:lnTo>
                          <a:pt x="146" y="240"/>
                        </a:lnTo>
                        <a:lnTo>
                          <a:pt x="152" y="254"/>
                        </a:lnTo>
                        <a:lnTo>
                          <a:pt x="158" y="266"/>
                        </a:lnTo>
                        <a:lnTo>
                          <a:pt x="168" y="274"/>
                        </a:lnTo>
                        <a:lnTo>
                          <a:pt x="178" y="284"/>
                        </a:lnTo>
                        <a:lnTo>
                          <a:pt x="190" y="290"/>
                        </a:lnTo>
                        <a:lnTo>
                          <a:pt x="204" y="292"/>
                        </a:lnTo>
                        <a:lnTo>
                          <a:pt x="218" y="294"/>
                        </a:lnTo>
                        <a:lnTo>
                          <a:pt x="232" y="292"/>
                        </a:lnTo>
                        <a:lnTo>
                          <a:pt x="244" y="290"/>
                        </a:lnTo>
                        <a:lnTo>
                          <a:pt x="258" y="284"/>
                        </a:lnTo>
                        <a:lnTo>
                          <a:pt x="268" y="274"/>
                        </a:lnTo>
                        <a:lnTo>
                          <a:pt x="278" y="266"/>
                        </a:lnTo>
                        <a:lnTo>
                          <a:pt x="284" y="254"/>
                        </a:lnTo>
                        <a:lnTo>
                          <a:pt x="290" y="240"/>
                        </a:lnTo>
                        <a:lnTo>
                          <a:pt x="292" y="226"/>
                        </a:lnTo>
                        <a:lnTo>
                          <a:pt x="294" y="220"/>
                        </a:lnTo>
                        <a:lnTo>
                          <a:pt x="366" y="246"/>
                        </a:lnTo>
                        <a:lnTo>
                          <a:pt x="376" y="250"/>
                        </a:lnTo>
                        <a:lnTo>
                          <a:pt x="384" y="260"/>
                        </a:lnTo>
                        <a:lnTo>
                          <a:pt x="390" y="268"/>
                        </a:lnTo>
                        <a:lnTo>
                          <a:pt x="392" y="280"/>
                        </a:lnTo>
                        <a:lnTo>
                          <a:pt x="424" y="457"/>
                        </a:lnTo>
                        <a:lnTo>
                          <a:pt x="426" y="467"/>
                        </a:lnTo>
                        <a:lnTo>
                          <a:pt x="424" y="479"/>
                        </a:lnTo>
                        <a:lnTo>
                          <a:pt x="420" y="487"/>
                        </a:lnTo>
                        <a:lnTo>
                          <a:pt x="416" y="495"/>
                        </a:lnTo>
                        <a:lnTo>
                          <a:pt x="410" y="503"/>
                        </a:lnTo>
                        <a:lnTo>
                          <a:pt x="404" y="507"/>
                        </a:lnTo>
                        <a:lnTo>
                          <a:pt x="404" y="507"/>
                        </a:lnTo>
                        <a:lnTo>
                          <a:pt x="404" y="511"/>
                        </a:lnTo>
                        <a:lnTo>
                          <a:pt x="418" y="511"/>
                        </a:lnTo>
                        <a:lnTo>
                          <a:pt x="424" y="503"/>
                        </a:lnTo>
                        <a:lnTo>
                          <a:pt x="430" y="493"/>
                        </a:lnTo>
                        <a:lnTo>
                          <a:pt x="436" y="481"/>
                        </a:lnTo>
                        <a:lnTo>
                          <a:pt x="436" y="467"/>
                        </a:lnTo>
                        <a:lnTo>
                          <a:pt x="436" y="455"/>
                        </a:lnTo>
                        <a:close/>
                        <a:moveTo>
                          <a:pt x="148" y="138"/>
                        </a:moveTo>
                        <a:lnTo>
                          <a:pt x="144" y="122"/>
                        </a:lnTo>
                        <a:lnTo>
                          <a:pt x="142" y="106"/>
                        </a:lnTo>
                        <a:lnTo>
                          <a:pt x="142" y="32"/>
                        </a:lnTo>
                        <a:lnTo>
                          <a:pt x="144" y="24"/>
                        </a:lnTo>
                        <a:lnTo>
                          <a:pt x="146" y="18"/>
                        </a:lnTo>
                        <a:lnTo>
                          <a:pt x="152" y="14"/>
                        </a:lnTo>
                        <a:lnTo>
                          <a:pt x="160" y="12"/>
                        </a:lnTo>
                        <a:lnTo>
                          <a:pt x="276" y="12"/>
                        </a:lnTo>
                        <a:lnTo>
                          <a:pt x="282" y="14"/>
                        </a:lnTo>
                        <a:lnTo>
                          <a:pt x="288" y="18"/>
                        </a:lnTo>
                        <a:lnTo>
                          <a:pt x="292" y="24"/>
                        </a:lnTo>
                        <a:lnTo>
                          <a:pt x="294" y="32"/>
                        </a:lnTo>
                        <a:lnTo>
                          <a:pt x="294" y="108"/>
                        </a:lnTo>
                        <a:lnTo>
                          <a:pt x="292" y="126"/>
                        </a:lnTo>
                        <a:lnTo>
                          <a:pt x="288" y="140"/>
                        </a:lnTo>
                        <a:lnTo>
                          <a:pt x="280" y="156"/>
                        </a:lnTo>
                        <a:lnTo>
                          <a:pt x="270" y="170"/>
                        </a:lnTo>
                        <a:lnTo>
                          <a:pt x="260" y="180"/>
                        </a:lnTo>
                        <a:lnTo>
                          <a:pt x="246" y="186"/>
                        </a:lnTo>
                        <a:lnTo>
                          <a:pt x="232" y="192"/>
                        </a:lnTo>
                        <a:lnTo>
                          <a:pt x="218" y="192"/>
                        </a:lnTo>
                        <a:lnTo>
                          <a:pt x="216" y="192"/>
                        </a:lnTo>
                        <a:lnTo>
                          <a:pt x="200" y="190"/>
                        </a:lnTo>
                        <a:lnTo>
                          <a:pt x="186" y="186"/>
                        </a:lnTo>
                        <a:lnTo>
                          <a:pt x="174" y="176"/>
                        </a:lnTo>
                        <a:lnTo>
                          <a:pt x="164" y="166"/>
                        </a:lnTo>
                        <a:lnTo>
                          <a:pt x="154" y="152"/>
                        </a:lnTo>
                        <a:lnTo>
                          <a:pt x="148" y="138"/>
                        </a:lnTo>
                        <a:close/>
                        <a:moveTo>
                          <a:pt x="282" y="224"/>
                        </a:moveTo>
                        <a:lnTo>
                          <a:pt x="280" y="236"/>
                        </a:lnTo>
                        <a:lnTo>
                          <a:pt x="274" y="246"/>
                        </a:lnTo>
                        <a:lnTo>
                          <a:pt x="270" y="256"/>
                        </a:lnTo>
                        <a:lnTo>
                          <a:pt x="262" y="266"/>
                        </a:lnTo>
                        <a:lnTo>
                          <a:pt x="252" y="272"/>
                        </a:lnTo>
                        <a:lnTo>
                          <a:pt x="240" y="278"/>
                        </a:lnTo>
                        <a:lnTo>
                          <a:pt x="230" y="280"/>
                        </a:lnTo>
                        <a:lnTo>
                          <a:pt x="218" y="282"/>
                        </a:lnTo>
                        <a:lnTo>
                          <a:pt x="206" y="280"/>
                        </a:lnTo>
                        <a:lnTo>
                          <a:pt x="194" y="278"/>
                        </a:lnTo>
                        <a:lnTo>
                          <a:pt x="184" y="272"/>
                        </a:lnTo>
                        <a:lnTo>
                          <a:pt x="174" y="266"/>
                        </a:lnTo>
                        <a:lnTo>
                          <a:pt x="166" y="256"/>
                        </a:lnTo>
                        <a:lnTo>
                          <a:pt x="160" y="246"/>
                        </a:lnTo>
                        <a:lnTo>
                          <a:pt x="156" y="236"/>
                        </a:lnTo>
                        <a:lnTo>
                          <a:pt x="152" y="224"/>
                        </a:lnTo>
                        <a:lnTo>
                          <a:pt x="152" y="216"/>
                        </a:lnTo>
                        <a:lnTo>
                          <a:pt x="160" y="216"/>
                        </a:lnTo>
                        <a:lnTo>
                          <a:pt x="160" y="218"/>
                        </a:lnTo>
                        <a:lnTo>
                          <a:pt x="160" y="216"/>
                        </a:lnTo>
                        <a:lnTo>
                          <a:pt x="164" y="216"/>
                        </a:lnTo>
                        <a:lnTo>
                          <a:pt x="164" y="214"/>
                        </a:lnTo>
                        <a:lnTo>
                          <a:pt x="164" y="184"/>
                        </a:lnTo>
                        <a:lnTo>
                          <a:pt x="172" y="190"/>
                        </a:lnTo>
                        <a:lnTo>
                          <a:pt x="182" y="196"/>
                        </a:lnTo>
                        <a:lnTo>
                          <a:pt x="194" y="200"/>
                        </a:lnTo>
                        <a:lnTo>
                          <a:pt x="204" y="204"/>
                        </a:lnTo>
                        <a:lnTo>
                          <a:pt x="216" y="204"/>
                        </a:lnTo>
                        <a:lnTo>
                          <a:pt x="228" y="204"/>
                        </a:lnTo>
                        <a:lnTo>
                          <a:pt x="240" y="202"/>
                        </a:lnTo>
                        <a:lnTo>
                          <a:pt x="252" y="198"/>
                        </a:lnTo>
                        <a:lnTo>
                          <a:pt x="262" y="192"/>
                        </a:lnTo>
                        <a:lnTo>
                          <a:pt x="270" y="186"/>
                        </a:lnTo>
                        <a:lnTo>
                          <a:pt x="270" y="214"/>
                        </a:lnTo>
                        <a:lnTo>
                          <a:pt x="272" y="216"/>
                        </a:lnTo>
                        <a:lnTo>
                          <a:pt x="274" y="216"/>
                        </a:lnTo>
                        <a:lnTo>
                          <a:pt x="276" y="218"/>
                        </a:lnTo>
                        <a:lnTo>
                          <a:pt x="282" y="218"/>
                        </a:lnTo>
                        <a:lnTo>
                          <a:pt x="282" y="22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193" name="Line 8">
                    <a:extLst>
                      <a:ext uri="{FF2B5EF4-FFF2-40B4-BE49-F238E27FC236}">
                        <a16:creationId xmlns:a16="http://schemas.microsoft.com/office/drawing/2014/main" id="{792CD719-7D6F-488B-9D29-101AE118638F}"/>
                      </a:ext>
                    </a:extLst>
                  </p:cNvPr>
                  <p:cNvSpPr>
                    <a:spLocks noChangeShapeType="1"/>
                  </p:cNvSpPr>
                  <p:nvPr/>
                </p:nvSpPr>
                <p:spPr bwMode="auto">
                  <a:xfrm>
                    <a:off x="1935163" y="4678363"/>
                    <a:ext cx="0" cy="0"/>
                  </a:xfrm>
                  <a:prstGeom prst="line">
                    <a:avLst/>
                  </a:prstGeom>
                  <a:grpFill/>
                  <a:ln w="5080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nvGrpSpPr>
                <p:cNvPr id="1188" name="Group 1187">
                  <a:extLst>
                    <a:ext uri="{FF2B5EF4-FFF2-40B4-BE49-F238E27FC236}">
                      <a16:creationId xmlns:a16="http://schemas.microsoft.com/office/drawing/2014/main" id="{9EB84302-36C8-4313-A2D4-42B1E9723F86}"/>
                    </a:ext>
                  </a:extLst>
                </p:cNvPr>
                <p:cNvGrpSpPr/>
                <p:nvPr/>
              </p:nvGrpSpPr>
              <p:grpSpPr>
                <a:xfrm>
                  <a:off x="11115302" y="4777909"/>
                  <a:ext cx="382606" cy="285204"/>
                  <a:chOff x="1414079" y="5229246"/>
                  <a:chExt cx="804748" cy="700523"/>
                </a:xfrm>
              </p:grpSpPr>
              <p:sp>
                <p:nvSpPr>
                  <p:cNvPr id="1189" name="Rectangle 73">
                    <a:extLst>
                      <a:ext uri="{FF2B5EF4-FFF2-40B4-BE49-F238E27FC236}">
                        <a16:creationId xmlns:a16="http://schemas.microsoft.com/office/drawing/2014/main" id="{D9A446AC-4670-4B97-9D5D-6F170096A131}"/>
                      </a:ext>
                    </a:extLst>
                  </p:cNvPr>
                  <p:cNvSpPr>
                    <a:spLocks noChangeArrowheads="1"/>
                  </p:cNvSpPr>
                  <p:nvPr/>
                </p:nvSpPr>
                <p:spPr bwMode="auto">
                  <a:xfrm>
                    <a:off x="1414079" y="5229246"/>
                    <a:ext cx="804748" cy="623210"/>
                  </a:xfrm>
                  <a:prstGeom prst="rect">
                    <a:avLst/>
                  </a:prstGeom>
                  <a:solidFill>
                    <a:schemeClr val="bg1"/>
                  </a:solidFill>
                  <a:ln w="9525">
                    <a:solidFill>
                      <a:schemeClr val="bg2">
                        <a:lumMod val="1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sp>
                <p:nvSpPr>
                  <p:cNvPr id="1190" name="Line 74">
                    <a:extLst>
                      <a:ext uri="{FF2B5EF4-FFF2-40B4-BE49-F238E27FC236}">
                        <a16:creationId xmlns:a16="http://schemas.microsoft.com/office/drawing/2014/main" id="{B96FA25A-79E2-40E5-91EA-79AB8104BB36}"/>
                      </a:ext>
                    </a:extLst>
                  </p:cNvPr>
                  <p:cNvSpPr>
                    <a:spLocks noChangeShapeType="1"/>
                  </p:cNvSpPr>
                  <p:nvPr/>
                </p:nvSpPr>
                <p:spPr bwMode="auto">
                  <a:xfrm>
                    <a:off x="1530264" y="5929769"/>
                    <a:ext cx="572379" cy="0"/>
                  </a:xfrm>
                  <a:prstGeom prst="line">
                    <a:avLst/>
                  </a:prstGeom>
                  <a:noFill/>
                  <a:ln w="9525">
                    <a:solidFill>
                      <a:schemeClr val="bg2">
                        <a:lumMod val="10000"/>
                      </a:scheme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A2E"/>
                      </a:solidFill>
                      <a:effectLst/>
                      <a:uLnTx/>
                      <a:uFillTx/>
                      <a:latin typeface="Open Sans"/>
                      <a:ea typeface="+mn-ea"/>
                      <a:cs typeface="+mn-cs"/>
                    </a:endParaRPr>
                  </a:p>
                </p:txBody>
              </p:sp>
            </p:grpSp>
          </p:grpSp>
        </p:grpSp>
        <p:cxnSp>
          <p:nvCxnSpPr>
            <p:cNvPr id="1194" name="Straight Connector 1193">
              <a:extLst>
                <a:ext uri="{FF2B5EF4-FFF2-40B4-BE49-F238E27FC236}">
                  <a16:creationId xmlns:a16="http://schemas.microsoft.com/office/drawing/2014/main" id="{2EF3A7B6-E241-47BE-B2AB-4059F57F3625}"/>
                </a:ext>
              </a:extLst>
            </p:cNvPr>
            <p:cNvCxnSpPr/>
            <p:nvPr/>
          </p:nvCxnSpPr>
          <p:spPr>
            <a:xfrm>
              <a:off x="6610782" y="4647414"/>
              <a:ext cx="3124758" cy="656726"/>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95" name="Straight Connector 1194">
              <a:extLst>
                <a:ext uri="{FF2B5EF4-FFF2-40B4-BE49-F238E27FC236}">
                  <a16:creationId xmlns:a16="http://schemas.microsoft.com/office/drawing/2014/main" id="{1FC13D7A-400E-4BF0-B7A2-563319EA155C}"/>
                </a:ext>
              </a:extLst>
            </p:cNvPr>
            <p:cNvCxnSpPr>
              <a:cxnSpLocks/>
            </p:cNvCxnSpPr>
            <p:nvPr/>
          </p:nvCxnSpPr>
          <p:spPr>
            <a:xfrm>
              <a:off x="6417103" y="4645414"/>
              <a:ext cx="2480838" cy="1180967"/>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96" name="Straight Connector 1195">
              <a:extLst>
                <a:ext uri="{FF2B5EF4-FFF2-40B4-BE49-F238E27FC236}">
                  <a16:creationId xmlns:a16="http://schemas.microsoft.com/office/drawing/2014/main" id="{E73E7A95-C482-4570-90B7-ED99537E7D4C}"/>
                </a:ext>
              </a:extLst>
            </p:cNvPr>
            <p:cNvCxnSpPr>
              <a:cxnSpLocks/>
            </p:cNvCxnSpPr>
            <p:nvPr/>
          </p:nvCxnSpPr>
          <p:spPr>
            <a:xfrm>
              <a:off x="6167950" y="4638294"/>
              <a:ext cx="1364832" cy="1181512"/>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97" name="Straight Connector 1196">
              <a:extLst>
                <a:ext uri="{FF2B5EF4-FFF2-40B4-BE49-F238E27FC236}">
                  <a16:creationId xmlns:a16="http://schemas.microsoft.com/office/drawing/2014/main" id="{33848520-01A8-47DC-A1F1-DEF806A598C4}"/>
                </a:ext>
              </a:extLst>
            </p:cNvPr>
            <p:cNvCxnSpPr>
              <a:cxnSpLocks/>
            </p:cNvCxnSpPr>
            <p:nvPr/>
          </p:nvCxnSpPr>
          <p:spPr>
            <a:xfrm>
              <a:off x="5904340" y="4645414"/>
              <a:ext cx="373912" cy="972961"/>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98" name="Straight Connector 1197">
              <a:extLst>
                <a:ext uri="{FF2B5EF4-FFF2-40B4-BE49-F238E27FC236}">
                  <a16:creationId xmlns:a16="http://schemas.microsoft.com/office/drawing/2014/main" id="{C6EE2E32-CE35-4C85-A0C5-30D70DDEDF55}"/>
                </a:ext>
              </a:extLst>
            </p:cNvPr>
            <p:cNvCxnSpPr>
              <a:cxnSpLocks/>
            </p:cNvCxnSpPr>
            <p:nvPr/>
          </p:nvCxnSpPr>
          <p:spPr>
            <a:xfrm flipH="1">
              <a:off x="5109000" y="4590570"/>
              <a:ext cx="470504" cy="1114037"/>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99" name="Straight Connector 1198">
              <a:extLst>
                <a:ext uri="{FF2B5EF4-FFF2-40B4-BE49-F238E27FC236}">
                  <a16:creationId xmlns:a16="http://schemas.microsoft.com/office/drawing/2014/main" id="{69A33A01-AEBB-4952-AF82-933EAE83F61D}"/>
                </a:ext>
              </a:extLst>
            </p:cNvPr>
            <p:cNvCxnSpPr>
              <a:cxnSpLocks/>
            </p:cNvCxnSpPr>
            <p:nvPr/>
          </p:nvCxnSpPr>
          <p:spPr>
            <a:xfrm flipH="1">
              <a:off x="3808854" y="4634475"/>
              <a:ext cx="1399764" cy="1098405"/>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00" name="Straight Connector 1199">
              <a:extLst>
                <a:ext uri="{FF2B5EF4-FFF2-40B4-BE49-F238E27FC236}">
                  <a16:creationId xmlns:a16="http://schemas.microsoft.com/office/drawing/2014/main" id="{E94AF022-F92D-4CE8-975B-D785BF7128EA}"/>
                </a:ext>
              </a:extLst>
            </p:cNvPr>
            <p:cNvCxnSpPr>
              <a:cxnSpLocks/>
            </p:cNvCxnSpPr>
            <p:nvPr/>
          </p:nvCxnSpPr>
          <p:spPr>
            <a:xfrm flipH="1">
              <a:off x="2765089" y="4602699"/>
              <a:ext cx="2223313" cy="961639"/>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221" name="Group 1220">
            <a:extLst>
              <a:ext uri="{FF2B5EF4-FFF2-40B4-BE49-F238E27FC236}">
                <a16:creationId xmlns:a16="http://schemas.microsoft.com/office/drawing/2014/main" id="{4AF6F0B7-BA9E-4389-B702-980284A52C08}"/>
              </a:ext>
            </a:extLst>
          </p:cNvPr>
          <p:cNvGrpSpPr/>
          <p:nvPr/>
        </p:nvGrpSpPr>
        <p:grpSpPr>
          <a:xfrm>
            <a:off x="4609875" y="4875678"/>
            <a:ext cx="2980922" cy="574634"/>
            <a:chOff x="315087" y="4987037"/>
            <a:chExt cx="4120945" cy="770094"/>
          </a:xfrm>
          <a:solidFill>
            <a:schemeClr val="bg1">
              <a:lumMod val="85000"/>
            </a:schemeClr>
          </a:solidFill>
        </p:grpSpPr>
        <p:grpSp>
          <p:nvGrpSpPr>
            <p:cNvPr id="1500" name="Group 1499">
              <a:extLst>
                <a:ext uri="{FF2B5EF4-FFF2-40B4-BE49-F238E27FC236}">
                  <a16:creationId xmlns:a16="http://schemas.microsoft.com/office/drawing/2014/main" id="{15DB2CE4-9276-4EEB-85FE-259673A56B40}"/>
                </a:ext>
              </a:extLst>
            </p:cNvPr>
            <p:cNvGrpSpPr/>
            <p:nvPr/>
          </p:nvGrpSpPr>
          <p:grpSpPr>
            <a:xfrm>
              <a:off x="1690830" y="4987037"/>
              <a:ext cx="1369611" cy="770094"/>
              <a:chOff x="1690830" y="4987037"/>
              <a:chExt cx="1369611" cy="770094"/>
            </a:xfrm>
            <a:grpFill/>
          </p:grpSpPr>
          <p:sp>
            <p:nvSpPr>
              <p:cNvPr id="1507" name="Rectangle 1506">
                <a:extLst>
                  <a:ext uri="{FF2B5EF4-FFF2-40B4-BE49-F238E27FC236}">
                    <a16:creationId xmlns:a16="http://schemas.microsoft.com/office/drawing/2014/main" id="{92ECD72F-EC08-420A-AA14-D09862CA126C}"/>
                  </a:ext>
                </a:extLst>
              </p:cNvPr>
              <p:cNvSpPr/>
              <p:nvPr/>
            </p:nvSpPr>
            <p:spPr>
              <a:xfrm>
                <a:off x="1690830" y="4987037"/>
                <a:ext cx="1369611" cy="770094"/>
              </a:xfrm>
              <a:prstGeom prst="rect">
                <a:avLst/>
              </a:prstGeom>
              <a:grpFill/>
              <a:ln w="508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508" name="Rectangle 1507">
                <a:extLst>
                  <a:ext uri="{FF2B5EF4-FFF2-40B4-BE49-F238E27FC236}">
                    <a16:creationId xmlns:a16="http://schemas.microsoft.com/office/drawing/2014/main" id="{F8A6645C-F493-4293-BB37-FBC042164929}"/>
                  </a:ext>
                </a:extLst>
              </p:cNvPr>
              <p:cNvSpPr/>
              <p:nvPr/>
            </p:nvSpPr>
            <p:spPr>
              <a:xfrm>
                <a:off x="1753084" y="5042887"/>
                <a:ext cx="1245101" cy="666452"/>
              </a:xfrm>
              <a:prstGeom prst="rect">
                <a:avLst/>
              </a:prstGeom>
              <a:solidFill>
                <a:schemeClr val="bg1"/>
              </a:solidFill>
              <a:ln w="508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grpSp>
        <p:grpSp>
          <p:nvGrpSpPr>
            <p:cNvPr id="1501" name="Group 1500">
              <a:extLst>
                <a:ext uri="{FF2B5EF4-FFF2-40B4-BE49-F238E27FC236}">
                  <a16:creationId xmlns:a16="http://schemas.microsoft.com/office/drawing/2014/main" id="{16DFBC32-4A0A-421B-B271-22F60F3F90FE}"/>
                </a:ext>
              </a:extLst>
            </p:cNvPr>
            <p:cNvGrpSpPr/>
            <p:nvPr/>
          </p:nvGrpSpPr>
          <p:grpSpPr>
            <a:xfrm>
              <a:off x="3066421" y="4987037"/>
              <a:ext cx="1369611" cy="770094"/>
              <a:chOff x="1685774" y="4987037"/>
              <a:chExt cx="1369611" cy="770094"/>
            </a:xfrm>
            <a:grpFill/>
          </p:grpSpPr>
          <p:sp>
            <p:nvSpPr>
              <p:cNvPr id="1505" name="Rectangle 1504">
                <a:extLst>
                  <a:ext uri="{FF2B5EF4-FFF2-40B4-BE49-F238E27FC236}">
                    <a16:creationId xmlns:a16="http://schemas.microsoft.com/office/drawing/2014/main" id="{BE66969F-8336-4394-BD8F-AB32E8C8095C}"/>
                  </a:ext>
                </a:extLst>
              </p:cNvPr>
              <p:cNvSpPr/>
              <p:nvPr/>
            </p:nvSpPr>
            <p:spPr>
              <a:xfrm>
                <a:off x="1685774" y="4987037"/>
                <a:ext cx="1369611" cy="770094"/>
              </a:xfrm>
              <a:prstGeom prst="rect">
                <a:avLst/>
              </a:prstGeom>
              <a:grpFill/>
              <a:ln w="508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506" name="Rectangle 1505">
                <a:extLst>
                  <a:ext uri="{FF2B5EF4-FFF2-40B4-BE49-F238E27FC236}">
                    <a16:creationId xmlns:a16="http://schemas.microsoft.com/office/drawing/2014/main" id="{B7C44C28-D434-4F99-8D33-5F6F8DD84E41}"/>
                  </a:ext>
                </a:extLst>
              </p:cNvPr>
              <p:cNvSpPr/>
              <p:nvPr/>
            </p:nvSpPr>
            <p:spPr>
              <a:xfrm>
                <a:off x="1753084" y="5042887"/>
                <a:ext cx="1245101" cy="666452"/>
              </a:xfrm>
              <a:prstGeom prst="rect">
                <a:avLst/>
              </a:prstGeom>
              <a:solidFill>
                <a:schemeClr val="bg1"/>
              </a:solidFill>
              <a:ln w="508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grpSp>
        <p:grpSp>
          <p:nvGrpSpPr>
            <p:cNvPr id="1502" name="Group 1501">
              <a:extLst>
                <a:ext uri="{FF2B5EF4-FFF2-40B4-BE49-F238E27FC236}">
                  <a16:creationId xmlns:a16="http://schemas.microsoft.com/office/drawing/2014/main" id="{0F8D14BB-FEAE-465D-A9DD-D02E3B231A13}"/>
                </a:ext>
              </a:extLst>
            </p:cNvPr>
            <p:cNvGrpSpPr/>
            <p:nvPr/>
          </p:nvGrpSpPr>
          <p:grpSpPr>
            <a:xfrm>
              <a:off x="315087" y="4987037"/>
              <a:ext cx="1369611" cy="770094"/>
              <a:chOff x="1690830" y="4987037"/>
              <a:chExt cx="1369611" cy="770094"/>
            </a:xfrm>
            <a:grpFill/>
          </p:grpSpPr>
          <p:sp>
            <p:nvSpPr>
              <p:cNvPr id="1503" name="Rectangle 1502">
                <a:extLst>
                  <a:ext uri="{FF2B5EF4-FFF2-40B4-BE49-F238E27FC236}">
                    <a16:creationId xmlns:a16="http://schemas.microsoft.com/office/drawing/2014/main" id="{84D4F68B-B7ED-486F-BDF0-8178B4DDB335}"/>
                  </a:ext>
                </a:extLst>
              </p:cNvPr>
              <p:cNvSpPr/>
              <p:nvPr/>
            </p:nvSpPr>
            <p:spPr>
              <a:xfrm>
                <a:off x="1690830" y="4987037"/>
                <a:ext cx="1369611" cy="770094"/>
              </a:xfrm>
              <a:prstGeom prst="rect">
                <a:avLst/>
              </a:prstGeom>
              <a:grpFill/>
              <a:ln w="508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504" name="Rectangle 1503">
                <a:extLst>
                  <a:ext uri="{FF2B5EF4-FFF2-40B4-BE49-F238E27FC236}">
                    <a16:creationId xmlns:a16="http://schemas.microsoft.com/office/drawing/2014/main" id="{5D9ECD3E-E5DF-4119-8E81-5AC4657888C0}"/>
                  </a:ext>
                </a:extLst>
              </p:cNvPr>
              <p:cNvSpPr/>
              <p:nvPr/>
            </p:nvSpPr>
            <p:spPr>
              <a:xfrm>
                <a:off x="1753084" y="5042887"/>
                <a:ext cx="1245101" cy="666452"/>
              </a:xfrm>
              <a:prstGeom prst="rect">
                <a:avLst/>
              </a:prstGeom>
              <a:solidFill>
                <a:schemeClr val="bg1"/>
              </a:solidFill>
              <a:ln w="508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grpSp>
      </p:grpSp>
      <p:pic>
        <p:nvPicPr>
          <p:cNvPr id="13" name="Picture 6" descr="Image result for mcafee logo">
            <a:extLst>
              <a:ext uri="{FF2B5EF4-FFF2-40B4-BE49-F238E27FC236}">
                <a16:creationId xmlns:a16="http://schemas.microsoft.com/office/drawing/2014/main" id="{8821E4B0-C61B-4732-AD57-4CC492F6E232}"/>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t="20936" b="26866"/>
          <a:stretch/>
        </p:blipFill>
        <p:spPr bwMode="auto">
          <a:xfrm>
            <a:off x="4723009" y="4936653"/>
            <a:ext cx="757954" cy="395632"/>
          </a:xfrm>
          <a:prstGeom prst="rect">
            <a:avLst/>
          </a:prstGeom>
          <a:noFill/>
          <a:extLst>
            <a:ext uri="{909E8E84-426E-40dd-AFC4-6F175D3DCCD1}">
              <a14:hiddenFill xmlns:a14="http://schemas.microsoft.com/office/drawing/2010/main" xmlns="">
                <a:solidFill>
                  <a:srgbClr val="FFFFFF"/>
                </a:solidFill>
              </a14:hiddenFill>
            </a:ext>
          </a:extLst>
        </p:spPr>
      </p:pic>
      <p:sp>
        <p:nvSpPr>
          <p:cNvPr id="662" name="Rectangle 661">
            <a:extLst>
              <a:ext uri="{FF2B5EF4-FFF2-40B4-BE49-F238E27FC236}">
                <a16:creationId xmlns:a16="http://schemas.microsoft.com/office/drawing/2014/main" id="{CD7E728F-06F4-42C9-92B2-0730BE769F61}"/>
              </a:ext>
            </a:extLst>
          </p:cNvPr>
          <p:cNvSpPr/>
          <p:nvPr/>
        </p:nvSpPr>
        <p:spPr>
          <a:xfrm>
            <a:off x="5251029" y="5443600"/>
            <a:ext cx="1686166" cy="5539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292A2E"/>
                </a:solidFill>
                <a:effectLst/>
                <a:uLnTx/>
                <a:uFillTx/>
                <a:latin typeface="Open Sans"/>
                <a:ea typeface="+mn-ea"/>
                <a:cs typeface="+mn-cs"/>
              </a:rPr>
              <a:t>Virtualized SOC</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rgbClr val="292A2E"/>
                </a:solidFill>
                <a:latin typeface="Open Sans"/>
              </a:rPr>
              <a:t>Real-World Tools</a:t>
            </a:r>
            <a:endParaRPr kumimoji="0" lang="x-none" sz="1600" i="0" u="none" strike="noStrike" kern="1200" cap="none" spc="0" normalizeH="0" baseline="0" noProof="0">
              <a:ln>
                <a:noFill/>
              </a:ln>
              <a:solidFill>
                <a:srgbClr val="292A2E"/>
              </a:solidFill>
              <a:effectLst/>
              <a:uLnTx/>
              <a:uFillTx/>
              <a:latin typeface="Open Sans"/>
              <a:ea typeface="+mn-ea"/>
              <a:cs typeface="+mn-cs"/>
            </a:endParaRPr>
          </a:p>
        </p:txBody>
      </p:sp>
      <p:cxnSp>
        <p:nvCxnSpPr>
          <p:cNvPr id="616" name="Straight Connector 615">
            <a:extLst>
              <a:ext uri="{FF2B5EF4-FFF2-40B4-BE49-F238E27FC236}">
                <a16:creationId xmlns:a16="http://schemas.microsoft.com/office/drawing/2014/main" id="{DE76B7B9-8742-6543-99E3-31C8182E20C4}"/>
              </a:ext>
            </a:extLst>
          </p:cNvPr>
          <p:cNvCxnSpPr/>
          <p:nvPr/>
        </p:nvCxnSpPr>
        <p:spPr>
          <a:xfrm>
            <a:off x="5368430" y="896388"/>
            <a:ext cx="1185408" cy="0"/>
          </a:xfrm>
          <a:prstGeom prst="line">
            <a:avLst/>
          </a:prstGeom>
          <a:ln w="44450">
            <a:solidFill>
              <a:srgbClr val="FFC000"/>
            </a:solidFill>
          </a:ln>
        </p:spPr>
        <p:style>
          <a:lnRef idx="1">
            <a:schemeClr val="accent1"/>
          </a:lnRef>
          <a:fillRef idx="0">
            <a:schemeClr val="accent1"/>
          </a:fillRef>
          <a:effectRef idx="0">
            <a:schemeClr val="accent1"/>
          </a:effectRef>
          <a:fontRef idx="minor">
            <a:schemeClr val="tx1"/>
          </a:fontRef>
        </p:style>
      </p:cxnSp>
      <p:pic>
        <p:nvPicPr>
          <p:cNvPr id="3" name="Picture 2" descr="Image result for palo alto logo">
            <a:extLst>
              <a:ext uri="{FF2B5EF4-FFF2-40B4-BE49-F238E27FC236}">
                <a16:creationId xmlns:a16="http://schemas.microsoft.com/office/drawing/2014/main" id="{0DE6F91C-A3AD-424C-A6A7-5764C898F4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76337" y="5068688"/>
            <a:ext cx="838200" cy="209550"/>
          </a:xfrm>
          <a:prstGeom prst="rect">
            <a:avLst/>
          </a:prstGeom>
          <a:noFill/>
          <a:extLst>
            <a:ext uri="{909E8E84-426E-40DD-AFC4-6F175D3DCCD1}">
              <a14:hiddenFill xmlns:a14="http://schemas.microsoft.com/office/drawing/2010/main">
                <a:solidFill>
                  <a:srgbClr val="FFFFFF"/>
                </a:solidFill>
              </a14:hiddenFill>
            </a:ext>
          </a:extLst>
        </p:spPr>
      </p:pic>
      <p:cxnSp>
        <p:nvCxnSpPr>
          <p:cNvPr id="615" name="Straight Arrow Connector 614">
            <a:extLst>
              <a:ext uri="{FF2B5EF4-FFF2-40B4-BE49-F238E27FC236}">
                <a16:creationId xmlns:a16="http://schemas.microsoft.com/office/drawing/2014/main" id="{1A86DF77-9619-4427-BC14-65B6C80B9CC4}"/>
              </a:ext>
            </a:extLst>
          </p:cNvPr>
          <p:cNvCxnSpPr>
            <a:cxnSpLocks/>
          </p:cNvCxnSpPr>
          <p:nvPr/>
        </p:nvCxnSpPr>
        <p:spPr>
          <a:xfrm flipV="1">
            <a:off x="2331038" y="3903730"/>
            <a:ext cx="0" cy="642745"/>
          </a:xfrm>
          <a:prstGeom prst="straightConnector1">
            <a:avLst/>
          </a:prstGeom>
          <a:ln w="25400">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17" name="Straight Connector 616">
            <a:extLst>
              <a:ext uri="{FF2B5EF4-FFF2-40B4-BE49-F238E27FC236}">
                <a16:creationId xmlns:a16="http://schemas.microsoft.com/office/drawing/2014/main" id="{E45117EE-EFB1-4CF0-B649-D5A87A80432B}"/>
              </a:ext>
            </a:extLst>
          </p:cNvPr>
          <p:cNvCxnSpPr/>
          <p:nvPr/>
        </p:nvCxnSpPr>
        <p:spPr>
          <a:xfrm flipH="1">
            <a:off x="587045" y="4546475"/>
            <a:ext cx="1741258" cy="0"/>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618" name="Straight Arrow Connector 617">
            <a:extLst>
              <a:ext uri="{FF2B5EF4-FFF2-40B4-BE49-F238E27FC236}">
                <a16:creationId xmlns:a16="http://schemas.microsoft.com/office/drawing/2014/main" id="{EE4782D2-CB1A-4C93-86AD-CBA3F2E53962}"/>
              </a:ext>
            </a:extLst>
          </p:cNvPr>
          <p:cNvCxnSpPr>
            <a:cxnSpLocks/>
          </p:cNvCxnSpPr>
          <p:nvPr/>
        </p:nvCxnSpPr>
        <p:spPr>
          <a:xfrm flipH="1" flipV="1">
            <a:off x="598245" y="4576570"/>
            <a:ext cx="1041" cy="577890"/>
          </a:xfrm>
          <a:prstGeom prst="straightConnector1">
            <a:avLst/>
          </a:prstGeom>
          <a:ln w="25400">
            <a:solidFill>
              <a:srgbClr val="C00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19" name="Straight Arrow Connector 618">
            <a:extLst>
              <a:ext uri="{FF2B5EF4-FFF2-40B4-BE49-F238E27FC236}">
                <a16:creationId xmlns:a16="http://schemas.microsoft.com/office/drawing/2014/main" id="{B14EE477-CC80-4F29-8D2C-899EB1710206}"/>
              </a:ext>
            </a:extLst>
          </p:cNvPr>
          <p:cNvCxnSpPr>
            <a:cxnSpLocks/>
          </p:cNvCxnSpPr>
          <p:nvPr/>
        </p:nvCxnSpPr>
        <p:spPr>
          <a:xfrm flipH="1" flipV="1">
            <a:off x="1599282" y="4552774"/>
            <a:ext cx="3287" cy="536687"/>
          </a:xfrm>
          <a:prstGeom prst="straightConnector1">
            <a:avLst/>
          </a:prstGeom>
          <a:ln w="25400">
            <a:solidFill>
              <a:srgbClr val="C00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20" name="Group 619">
            <a:extLst>
              <a:ext uri="{FF2B5EF4-FFF2-40B4-BE49-F238E27FC236}">
                <a16:creationId xmlns:a16="http://schemas.microsoft.com/office/drawing/2014/main" id="{3642843B-88C8-4E7F-AC12-ADA2869CA664}"/>
              </a:ext>
            </a:extLst>
          </p:cNvPr>
          <p:cNvGrpSpPr/>
          <p:nvPr/>
        </p:nvGrpSpPr>
        <p:grpSpPr>
          <a:xfrm>
            <a:off x="98798" y="5089493"/>
            <a:ext cx="1044619" cy="981977"/>
            <a:chOff x="150752" y="4963067"/>
            <a:chExt cx="1276589" cy="1081063"/>
          </a:xfrm>
        </p:grpSpPr>
        <p:sp>
          <p:nvSpPr>
            <p:cNvPr id="621" name="Rectangle 22">
              <a:extLst>
                <a:ext uri="{FF2B5EF4-FFF2-40B4-BE49-F238E27FC236}">
                  <a16:creationId xmlns:a16="http://schemas.microsoft.com/office/drawing/2014/main" id="{608751F0-8D01-4118-AA0D-C0001263C064}"/>
                </a:ext>
              </a:extLst>
            </p:cNvPr>
            <p:cNvSpPr>
              <a:spLocks noChangeArrowheads="1"/>
            </p:cNvSpPr>
            <p:nvPr/>
          </p:nvSpPr>
          <p:spPr bwMode="auto">
            <a:xfrm>
              <a:off x="150752" y="4963067"/>
              <a:ext cx="1083196" cy="938018"/>
            </a:xfrm>
            <a:prstGeom prst="rect">
              <a:avLst/>
            </a:prstGeom>
            <a:solidFill>
              <a:srgbClr val="0073E6"/>
            </a:solidFill>
            <a:ln w="9525">
              <a:solidFill>
                <a:schemeClr val="bg1"/>
              </a:solidFill>
              <a:prstDash val="solid"/>
              <a:miter lim="800000"/>
              <a:headEnd/>
              <a:tailEnd/>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292A2E"/>
                </a:solidFill>
                <a:effectLst/>
                <a:uLnTx/>
                <a:uFillTx/>
                <a:latin typeface="Open Sans"/>
                <a:ea typeface="+mn-ea"/>
                <a:cs typeface="+mn-cs"/>
              </a:endParaRPr>
            </a:p>
          </p:txBody>
        </p:sp>
        <p:sp>
          <p:nvSpPr>
            <p:cNvPr id="622" name="Rectangle 22">
              <a:extLst>
                <a:ext uri="{FF2B5EF4-FFF2-40B4-BE49-F238E27FC236}">
                  <a16:creationId xmlns:a16="http://schemas.microsoft.com/office/drawing/2014/main" id="{AB92BF9A-3A87-4A56-8BC4-0A2E44310522}"/>
                </a:ext>
              </a:extLst>
            </p:cNvPr>
            <p:cNvSpPr>
              <a:spLocks noChangeArrowheads="1"/>
            </p:cNvSpPr>
            <p:nvPr/>
          </p:nvSpPr>
          <p:spPr bwMode="auto">
            <a:xfrm>
              <a:off x="220781" y="5034590"/>
              <a:ext cx="1083196" cy="938018"/>
            </a:xfrm>
            <a:prstGeom prst="rect">
              <a:avLst/>
            </a:prstGeom>
            <a:solidFill>
              <a:srgbClr val="0073E6"/>
            </a:solidFill>
            <a:ln w="9525">
              <a:solidFill>
                <a:schemeClr val="bg1"/>
              </a:solidFill>
              <a:prstDash val="solid"/>
              <a:miter lim="800000"/>
              <a:headEnd/>
              <a:tailEnd/>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292A2E"/>
                </a:solidFill>
                <a:effectLst/>
                <a:uLnTx/>
                <a:uFillTx/>
                <a:latin typeface="Open Sans"/>
                <a:ea typeface="+mn-ea"/>
                <a:cs typeface="+mn-cs"/>
              </a:endParaRPr>
            </a:p>
          </p:txBody>
        </p:sp>
        <p:sp>
          <p:nvSpPr>
            <p:cNvPr id="623" name="Rectangle 22">
              <a:extLst>
                <a:ext uri="{FF2B5EF4-FFF2-40B4-BE49-F238E27FC236}">
                  <a16:creationId xmlns:a16="http://schemas.microsoft.com/office/drawing/2014/main" id="{9B5EAC0D-27CE-47B1-92F2-A5E06C1446A5}"/>
                </a:ext>
              </a:extLst>
            </p:cNvPr>
            <p:cNvSpPr>
              <a:spLocks noChangeArrowheads="1"/>
            </p:cNvSpPr>
            <p:nvPr/>
          </p:nvSpPr>
          <p:spPr bwMode="auto">
            <a:xfrm>
              <a:off x="290809" y="5106112"/>
              <a:ext cx="1083196" cy="938018"/>
            </a:xfrm>
            <a:prstGeom prst="rect">
              <a:avLst/>
            </a:prstGeom>
            <a:solidFill>
              <a:srgbClr val="0073E6"/>
            </a:solidFill>
            <a:ln w="9525">
              <a:solidFill>
                <a:schemeClr val="bg1"/>
              </a:solidFill>
              <a:prstDash val="solid"/>
              <a:miter lim="800000"/>
              <a:headEnd/>
              <a:tailEnd/>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292A2E"/>
                </a:solidFill>
                <a:effectLst/>
                <a:uLnTx/>
                <a:uFillTx/>
                <a:latin typeface="Open Sans"/>
                <a:ea typeface="+mn-ea"/>
                <a:cs typeface="+mn-cs"/>
              </a:endParaRPr>
            </a:p>
          </p:txBody>
        </p:sp>
        <p:sp>
          <p:nvSpPr>
            <p:cNvPr id="624" name="Rectangle 623">
              <a:extLst>
                <a:ext uri="{FF2B5EF4-FFF2-40B4-BE49-F238E27FC236}">
                  <a16:creationId xmlns:a16="http://schemas.microsoft.com/office/drawing/2014/main" id="{3BC25111-B4A2-4C18-90FC-74A72A0C2D27}"/>
                </a:ext>
              </a:extLst>
            </p:cNvPr>
            <p:cNvSpPr/>
            <p:nvPr/>
          </p:nvSpPr>
          <p:spPr>
            <a:xfrm>
              <a:off x="231578" y="5270171"/>
              <a:ext cx="1195763" cy="6098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Open Sans"/>
                  <a:ea typeface="+mn-ea"/>
                  <a:cs typeface="+mn-cs"/>
                </a:rPr>
                <a:t>Entry-Level SOC Training Scenarios</a:t>
              </a:r>
              <a:endParaRPr kumimoji="0" lang="x-none" sz="1000" b="0" i="0" u="none" strike="noStrike" kern="1200" cap="none" spc="0" normalizeH="0" baseline="0" noProof="0" dirty="0">
                <a:ln>
                  <a:noFill/>
                </a:ln>
                <a:solidFill>
                  <a:srgbClr val="FFFFFF"/>
                </a:solidFill>
                <a:effectLst/>
                <a:uLnTx/>
                <a:uFillTx/>
                <a:latin typeface="Open Sans"/>
                <a:ea typeface="+mn-ea"/>
                <a:cs typeface="+mn-cs"/>
              </a:endParaRPr>
            </a:p>
          </p:txBody>
        </p:sp>
      </p:grpSp>
      <p:grpSp>
        <p:nvGrpSpPr>
          <p:cNvPr id="625" name="Group 624">
            <a:extLst>
              <a:ext uri="{FF2B5EF4-FFF2-40B4-BE49-F238E27FC236}">
                <a16:creationId xmlns:a16="http://schemas.microsoft.com/office/drawing/2014/main" id="{D23BE815-F315-4B8F-ACDD-FB96039481B6}"/>
              </a:ext>
            </a:extLst>
          </p:cNvPr>
          <p:cNvGrpSpPr/>
          <p:nvPr/>
        </p:nvGrpSpPr>
        <p:grpSpPr>
          <a:xfrm>
            <a:off x="2230269" y="5107565"/>
            <a:ext cx="1044619" cy="981977"/>
            <a:chOff x="150752" y="4963067"/>
            <a:chExt cx="1276589" cy="1081063"/>
          </a:xfrm>
        </p:grpSpPr>
        <p:sp>
          <p:nvSpPr>
            <p:cNvPr id="626" name="Rectangle 22">
              <a:extLst>
                <a:ext uri="{FF2B5EF4-FFF2-40B4-BE49-F238E27FC236}">
                  <a16:creationId xmlns:a16="http://schemas.microsoft.com/office/drawing/2014/main" id="{CDF11FEB-EE8A-4A68-9B14-DE5D222D7DBE}"/>
                </a:ext>
              </a:extLst>
            </p:cNvPr>
            <p:cNvSpPr>
              <a:spLocks noChangeArrowheads="1"/>
            </p:cNvSpPr>
            <p:nvPr/>
          </p:nvSpPr>
          <p:spPr bwMode="auto">
            <a:xfrm>
              <a:off x="150752" y="4963067"/>
              <a:ext cx="1083196" cy="938018"/>
            </a:xfrm>
            <a:prstGeom prst="rect">
              <a:avLst/>
            </a:prstGeom>
            <a:solidFill>
              <a:srgbClr val="C00000"/>
            </a:solidFill>
            <a:ln w="9525">
              <a:solidFill>
                <a:schemeClr val="bg1"/>
              </a:solidFill>
              <a:prstDash val="solid"/>
              <a:miter lim="800000"/>
              <a:headEnd/>
              <a:tailEnd/>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292A2E"/>
                </a:solidFill>
                <a:effectLst/>
                <a:uLnTx/>
                <a:uFillTx/>
                <a:latin typeface="Open Sans"/>
                <a:ea typeface="+mn-ea"/>
                <a:cs typeface="+mn-cs"/>
              </a:endParaRPr>
            </a:p>
          </p:txBody>
        </p:sp>
        <p:sp>
          <p:nvSpPr>
            <p:cNvPr id="627" name="Rectangle 22">
              <a:extLst>
                <a:ext uri="{FF2B5EF4-FFF2-40B4-BE49-F238E27FC236}">
                  <a16:creationId xmlns:a16="http://schemas.microsoft.com/office/drawing/2014/main" id="{46E35052-D638-4DB6-82FE-BA66D8908C99}"/>
                </a:ext>
              </a:extLst>
            </p:cNvPr>
            <p:cNvSpPr>
              <a:spLocks noChangeArrowheads="1"/>
            </p:cNvSpPr>
            <p:nvPr/>
          </p:nvSpPr>
          <p:spPr bwMode="auto">
            <a:xfrm>
              <a:off x="220781" y="5034590"/>
              <a:ext cx="1083196" cy="938018"/>
            </a:xfrm>
            <a:prstGeom prst="rect">
              <a:avLst/>
            </a:prstGeom>
            <a:solidFill>
              <a:srgbClr val="C00000"/>
            </a:solidFill>
            <a:ln w="9525">
              <a:solidFill>
                <a:schemeClr val="bg1"/>
              </a:solidFill>
              <a:prstDash val="solid"/>
              <a:miter lim="800000"/>
              <a:headEnd/>
              <a:tailEnd/>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292A2E"/>
                </a:solidFill>
                <a:effectLst/>
                <a:uLnTx/>
                <a:uFillTx/>
                <a:latin typeface="Open Sans"/>
                <a:ea typeface="+mn-ea"/>
                <a:cs typeface="+mn-cs"/>
              </a:endParaRPr>
            </a:p>
          </p:txBody>
        </p:sp>
        <p:sp>
          <p:nvSpPr>
            <p:cNvPr id="628" name="Rectangle 22">
              <a:extLst>
                <a:ext uri="{FF2B5EF4-FFF2-40B4-BE49-F238E27FC236}">
                  <a16:creationId xmlns:a16="http://schemas.microsoft.com/office/drawing/2014/main" id="{E7B67E63-0DCF-43E6-9ECC-107FBCBF0D8B}"/>
                </a:ext>
              </a:extLst>
            </p:cNvPr>
            <p:cNvSpPr>
              <a:spLocks noChangeArrowheads="1"/>
            </p:cNvSpPr>
            <p:nvPr/>
          </p:nvSpPr>
          <p:spPr bwMode="auto">
            <a:xfrm>
              <a:off x="290809" y="5106112"/>
              <a:ext cx="1083196" cy="938018"/>
            </a:xfrm>
            <a:prstGeom prst="rect">
              <a:avLst/>
            </a:prstGeom>
            <a:solidFill>
              <a:srgbClr val="C00000"/>
            </a:solidFill>
            <a:ln w="9525">
              <a:solidFill>
                <a:schemeClr val="bg1"/>
              </a:solidFill>
              <a:prstDash val="solid"/>
              <a:miter lim="800000"/>
              <a:headEnd/>
              <a:tailEnd/>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292A2E"/>
                </a:solidFill>
                <a:effectLst/>
                <a:uLnTx/>
                <a:uFillTx/>
                <a:latin typeface="Open Sans"/>
                <a:ea typeface="+mn-ea"/>
                <a:cs typeface="+mn-cs"/>
              </a:endParaRPr>
            </a:p>
          </p:txBody>
        </p:sp>
        <p:sp>
          <p:nvSpPr>
            <p:cNvPr id="629" name="Rectangle 628">
              <a:extLst>
                <a:ext uri="{FF2B5EF4-FFF2-40B4-BE49-F238E27FC236}">
                  <a16:creationId xmlns:a16="http://schemas.microsoft.com/office/drawing/2014/main" id="{3CD7A33F-3570-428A-B712-BF6C18A802CB}"/>
                </a:ext>
              </a:extLst>
            </p:cNvPr>
            <p:cNvSpPr/>
            <p:nvPr/>
          </p:nvSpPr>
          <p:spPr>
            <a:xfrm>
              <a:off x="384169" y="5270171"/>
              <a:ext cx="1043172" cy="6098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FFFFFF"/>
                  </a:solidFill>
                  <a:effectLst/>
                  <a:uLnTx/>
                  <a:uFillTx/>
                  <a:latin typeface="Open Sans"/>
                  <a:ea typeface="+mn-ea"/>
                  <a:cs typeface="+mn-cs"/>
                </a:rPr>
                <a:t>Pentesting</a:t>
              </a:r>
              <a:r>
                <a:rPr kumimoji="0" lang="en-US" sz="1000" b="0" i="0" u="none" strike="noStrike" kern="1200" cap="none" spc="0" normalizeH="0" baseline="0" noProof="0" dirty="0">
                  <a:ln>
                    <a:noFill/>
                  </a:ln>
                  <a:solidFill>
                    <a:srgbClr val="FFFFFF"/>
                  </a:solidFill>
                  <a:effectLst/>
                  <a:uLnTx/>
                  <a:uFillTx/>
                  <a:latin typeface="Open Sans"/>
                  <a:ea typeface="+mn-ea"/>
                  <a:cs typeface="+mn-cs"/>
                </a:rPr>
                <a:t> Training Scenarios</a:t>
              </a:r>
              <a:endParaRPr kumimoji="0" lang="x-none" sz="1000" b="0" i="0" u="none" strike="noStrike" kern="1200" cap="none" spc="0" normalizeH="0" baseline="0" noProof="0" dirty="0">
                <a:ln>
                  <a:noFill/>
                </a:ln>
                <a:solidFill>
                  <a:srgbClr val="FFFFFF"/>
                </a:solidFill>
                <a:effectLst/>
                <a:uLnTx/>
                <a:uFillTx/>
                <a:latin typeface="Open Sans"/>
                <a:ea typeface="+mn-ea"/>
                <a:cs typeface="+mn-cs"/>
              </a:endParaRPr>
            </a:p>
          </p:txBody>
        </p:sp>
      </p:grpSp>
      <p:grpSp>
        <p:nvGrpSpPr>
          <p:cNvPr id="635" name="Group 634">
            <a:extLst>
              <a:ext uri="{FF2B5EF4-FFF2-40B4-BE49-F238E27FC236}">
                <a16:creationId xmlns:a16="http://schemas.microsoft.com/office/drawing/2014/main" id="{A7C6C22C-05B7-42FE-8AD4-0A21F2A1F7EB}"/>
              </a:ext>
            </a:extLst>
          </p:cNvPr>
          <p:cNvGrpSpPr/>
          <p:nvPr/>
        </p:nvGrpSpPr>
        <p:grpSpPr>
          <a:xfrm>
            <a:off x="1144933" y="5086565"/>
            <a:ext cx="1044618" cy="852043"/>
            <a:chOff x="150752" y="4963067"/>
            <a:chExt cx="1276588" cy="938018"/>
          </a:xfrm>
        </p:grpSpPr>
        <p:sp>
          <p:nvSpPr>
            <p:cNvPr id="636" name="Rectangle 22">
              <a:extLst>
                <a:ext uri="{FF2B5EF4-FFF2-40B4-BE49-F238E27FC236}">
                  <a16:creationId xmlns:a16="http://schemas.microsoft.com/office/drawing/2014/main" id="{DE9BD6FC-AB74-44F6-8C6D-6E36F670BF20}"/>
                </a:ext>
              </a:extLst>
            </p:cNvPr>
            <p:cNvSpPr>
              <a:spLocks noChangeArrowheads="1"/>
            </p:cNvSpPr>
            <p:nvPr/>
          </p:nvSpPr>
          <p:spPr bwMode="auto">
            <a:xfrm>
              <a:off x="150752" y="4963067"/>
              <a:ext cx="1083196" cy="938018"/>
            </a:xfrm>
            <a:prstGeom prst="rect">
              <a:avLst/>
            </a:prstGeom>
            <a:solidFill>
              <a:schemeClr val="accent1"/>
            </a:solidFill>
            <a:ln w="9525">
              <a:solidFill>
                <a:schemeClr val="bg1"/>
              </a:solidFill>
              <a:prstDash val="solid"/>
              <a:miter lim="800000"/>
              <a:headEnd/>
              <a:tailEnd/>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292A2E"/>
                </a:solidFill>
                <a:effectLst/>
                <a:uLnTx/>
                <a:uFillTx/>
                <a:latin typeface="Open Sans"/>
                <a:ea typeface="+mn-ea"/>
                <a:cs typeface="+mn-cs"/>
              </a:endParaRPr>
            </a:p>
          </p:txBody>
        </p:sp>
        <p:sp>
          <p:nvSpPr>
            <p:cNvPr id="637" name="Rectangle 636">
              <a:extLst>
                <a:ext uri="{FF2B5EF4-FFF2-40B4-BE49-F238E27FC236}">
                  <a16:creationId xmlns:a16="http://schemas.microsoft.com/office/drawing/2014/main" id="{69F8722C-FBF7-4745-A9E4-E36AE5AF2ADE}"/>
                </a:ext>
              </a:extLst>
            </p:cNvPr>
            <p:cNvSpPr/>
            <p:nvPr/>
          </p:nvSpPr>
          <p:spPr>
            <a:xfrm>
              <a:off x="285388" y="5270171"/>
              <a:ext cx="1141952" cy="6098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Open Sans"/>
                  <a:ea typeface="+mn-ea"/>
                  <a:cs typeface="+mn-cs"/>
                </a:rPr>
                <a:t>Advanced SOC Training Scenarios</a:t>
              </a:r>
              <a:endParaRPr kumimoji="0" lang="x-none" sz="1000" b="0" i="0" u="none" strike="noStrike" kern="1200" cap="none" spc="0" normalizeH="0" baseline="0" noProof="0" dirty="0">
                <a:ln>
                  <a:noFill/>
                </a:ln>
                <a:solidFill>
                  <a:srgbClr val="FFFFFF"/>
                </a:solidFill>
                <a:effectLst/>
                <a:uLnTx/>
                <a:uFillTx/>
                <a:latin typeface="Open Sans"/>
                <a:ea typeface="+mn-ea"/>
                <a:cs typeface="+mn-cs"/>
              </a:endParaRPr>
            </a:p>
          </p:txBody>
        </p:sp>
      </p:grpSp>
      <p:grpSp>
        <p:nvGrpSpPr>
          <p:cNvPr id="638" name="Group 637">
            <a:extLst>
              <a:ext uri="{FF2B5EF4-FFF2-40B4-BE49-F238E27FC236}">
                <a16:creationId xmlns:a16="http://schemas.microsoft.com/office/drawing/2014/main" id="{4B31BC95-46FD-4FF6-96F6-96B2A8453D18}"/>
              </a:ext>
            </a:extLst>
          </p:cNvPr>
          <p:cNvGrpSpPr/>
          <p:nvPr/>
        </p:nvGrpSpPr>
        <p:grpSpPr>
          <a:xfrm>
            <a:off x="1188735" y="5149909"/>
            <a:ext cx="1003736" cy="921558"/>
            <a:chOff x="132128" y="4963067"/>
            <a:chExt cx="1226627" cy="1014548"/>
          </a:xfrm>
        </p:grpSpPr>
        <p:sp>
          <p:nvSpPr>
            <p:cNvPr id="639" name="Rectangle 22">
              <a:extLst>
                <a:ext uri="{FF2B5EF4-FFF2-40B4-BE49-F238E27FC236}">
                  <a16:creationId xmlns:a16="http://schemas.microsoft.com/office/drawing/2014/main" id="{FD089FD4-7A23-42EB-9CC0-D01280874733}"/>
                </a:ext>
              </a:extLst>
            </p:cNvPr>
            <p:cNvSpPr>
              <a:spLocks noChangeArrowheads="1"/>
            </p:cNvSpPr>
            <p:nvPr/>
          </p:nvSpPr>
          <p:spPr bwMode="auto">
            <a:xfrm>
              <a:off x="132128" y="4963067"/>
              <a:ext cx="1083196" cy="938017"/>
            </a:xfrm>
            <a:prstGeom prst="rect">
              <a:avLst/>
            </a:prstGeom>
            <a:solidFill>
              <a:schemeClr val="accent1"/>
            </a:solidFill>
            <a:ln w="9525">
              <a:solidFill>
                <a:schemeClr val="bg1"/>
              </a:solidFill>
              <a:prstDash val="solid"/>
              <a:miter lim="800000"/>
              <a:headEnd/>
              <a:tailEnd/>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292A2E"/>
                </a:solidFill>
                <a:effectLst/>
                <a:uLnTx/>
                <a:uFillTx/>
                <a:latin typeface="Open Sans"/>
                <a:ea typeface="+mn-ea"/>
                <a:cs typeface="+mn-cs"/>
              </a:endParaRPr>
            </a:p>
          </p:txBody>
        </p:sp>
        <p:sp>
          <p:nvSpPr>
            <p:cNvPr id="640" name="Rectangle 22">
              <a:extLst>
                <a:ext uri="{FF2B5EF4-FFF2-40B4-BE49-F238E27FC236}">
                  <a16:creationId xmlns:a16="http://schemas.microsoft.com/office/drawing/2014/main" id="{D2D4A137-026E-4C2C-AB35-13AE00BBFA16}"/>
                </a:ext>
              </a:extLst>
            </p:cNvPr>
            <p:cNvSpPr>
              <a:spLocks noChangeArrowheads="1"/>
            </p:cNvSpPr>
            <p:nvPr/>
          </p:nvSpPr>
          <p:spPr bwMode="auto">
            <a:xfrm>
              <a:off x="202222" y="5039597"/>
              <a:ext cx="1083195" cy="938018"/>
            </a:xfrm>
            <a:prstGeom prst="rect">
              <a:avLst/>
            </a:prstGeom>
            <a:solidFill>
              <a:schemeClr val="accent1"/>
            </a:solidFill>
            <a:ln w="9525">
              <a:solidFill>
                <a:schemeClr val="bg1"/>
              </a:solidFill>
              <a:prstDash val="solid"/>
              <a:miter lim="800000"/>
              <a:headEnd/>
              <a:tailEnd/>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292A2E"/>
                </a:solidFill>
                <a:effectLst/>
                <a:uLnTx/>
                <a:uFillTx/>
                <a:latin typeface="Open Sans"/>
                <a:ea typeface="+mn-ea"/>
                <a:cs typeface="+mn-cs"/>
              </a:endParaRPr>
            </a:p>
          </p:txBody>
        </p:sp>
        <p:sp>
          <p:nvSpPr>
            <p:cNvPr id="641" name="Rectangle 640">
              <a:extLst>
                <a:ext uri="{FF2B5EF4-FFF2-40B4-BE49-F238E27FC236}">
                  <a16:creationId xmlns:a16="http://schemas.microsoft.com/office/drawing/2014/main" id="{11055AC9-A4AC-40AE-8F70-3FBF380DA3D1}"/>
                </a:ext>
              </a:extLst>
            </p:cNvPr>
            <p:cNvSpPr/>
            <p:nvPr/>
          </p:nvSpPr>
          <p:spPr>
            <a:xfrm>
              <a:off x="216803" y="5193562"/>
              <a:ext cx="1141952" cy="6098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Open Sans"/>
                  <a:ea typeface="+mn-ea"/>
                  <a:cs typeface="+mn-cs"/>
                </a:rPr>
                <a:t>Advanced SOC Training Scenarios</a:t>
              </a:r>
              <a:endParaRPr kumimoji="0" lang="x-none" sz="1000" b="0" i="0" u="none" strike="noStrike" kern="1200" cap="none" spc="0" normalizeH="0" baseline="0" noProof="0" dirty="0">
                <a:ln>
                  <a:noFill/>
                </a:ln>
                <a:solidFill>
                  <a:srgbClr val="FFFFFF"/>
                </a:solidFill>
                <a:effectLst/>
                <a:uLnTx/>
                <a:uFillTx/>
                <a:latin typeface="Open Sans"/>
                <a:ea typeface="+mn-ea"/>
                <a:cs typeface="+mn-cs"/>
              </a:endParaRPr>
            </a:p>
          </p:txBody>
        </p:sp>
      </p:grpSp>
      <p:sp>
        <p:nvSpPr>
          <p:cNvPr id="630" name="Slide Number Placeholder 4">
            <a:extLst>
              <a:ext uri="{FF2B5EF4-FFF2-40B4-BE49-F238E27FC236}">
                <a16:creationId xmlns:a16="http://schemas.microsoft.com/office/drawing/2014/main" id="{F0C59D4F-42FC-4D3E-A947-0EC9D8C26EF4}"/>
              </a:ext>
            </a:extLst>
          </p:cNvPr>
          <p:cNvSpPr txBox="1">
            <a:spLocks/>
          </p:cNvSpPr>
          <p:nvPr/>
        </p:nvSpPr>
        <p:spPr>
          <a:xfrm>
            <a:off x="-18402" y="6427470"/>
            <a:ext cx="656700" cy="365125"/>
          </a:xfrm>
          <a:prstGeom prst="rect">
            <a:avLst/>
          </a:prstGeom>
        </p:spPr>
        <p:txBody>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1E91139B-E493-45EA-8394-F809D9532239}" type="slidenum">
              <a:rPr lang="en-US" sz="1000" smtClean="0">
                <a:solidFill>
                  <a:srgbClr val="292A2E">
                    <a:tint val="75000"/>
                  </a:srgbClr>
                </a:solidFill>
                <a:latin typeface="Open Sans"/>
              </a:rPr>
              <a:pPr algn="r">
                <a:defRPr/>
              </a:pPr>
              <a:t>9</a:t>
            </a:fld>
            <a:endParaRPr lang="en-US" sz="1000" dirty="0">
              <a:solidFill>
                <a:srgbClr val="292A2E">
                  <a:tint val="75000"/>
                </a:srgbClr>
              </a:solidFill>
              <a:latin typeface="Open Sans"/>
            </a:endParaRPr>
          </a:p>
        </p:txBody>
      </p:sp>
      <p:pic>
        <p:nvPicPr>
          <p:cNvPr id="5" name="Picture 2" descr="Image result for splunk logo">
            <a:extLst>
              <a:ext uri="{FF2B5EF4-FFF2-40B4-BE49-F238E27FC236}">
                <a16:creationId xmlns:a16="http://schemas.microsoft.com/office/drawing/2014/main" id="{BA2A5D81-A9CE-4A17-A220-A46104BEC8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40202" y="5080700"/>
            <a:ext cx="745928" cy="225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0391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9_Office Theme">
  <a:themeElements>
    <a:clrScheme name="Custom 2">
      <a:dk1>
        <a:srgbClr val="292A2E"/>
      </a:dk1>
      <a:lt1>
        <a:srgbClr val="FFFFFF"/>
      </a:lt1>
      <a:dk2>
        <a:srgbClr val="292A2E"/>
      </a:dk2>
      <a:lt2>
        <a:srgbClr val="F8FAFB"/>
      </a:lt2>
      <a:accent1>
        <a:srgbClr val="004990"/>
      </a:accent1>
      <a:accent2>
        <a:srgbClr val="4BACC6"/>
      </a:accent2>
      <a:accent3>
        <a:srgbClr val="5A6C90"/>
      </a:accent3>
      <a:accent4>
        <a:srgbClr val="434F5A"/>
      </a:accent4>
      <a:accent5>
        <a:srgbClr val="A5A5A5"/>
      </a:accent5>
      <a:accent6>
        <a:srgbClr val="44546A"/>
      </a:accent6>
      <a:hlink>
        <a:srgbClr val="0563C1"/>
      </a:hlink>
      <a:folHlink>
        <a:srgbClr val="954F72"/>
      </a:folHlink>
    </a:clrScheme>
    <a:fontScheme name="InSightec">
      <a:majorFont>
        <a:latin typeface="Open Sans"/>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0_Office Theme">
  <a:themeElements>
    <a:clrScheme name="CYBERBIT TRUE">
      <a:dk1>
        <a:srgbClr val="292A2E"/>
      </a:dk1>
      <a:lt1>
        <a:srgbClr val="FFFFFF"/>
      </a:lt1>
      <a:dk2>
        <a:srgbClr val="292A2E"/>
      </a:dk2>
      <a:lt2>
        <a:srgbClr val="F8FAFB"/>
      </a:lt2>
      <a:accent1>
        <a:srgbClr val="445469"/>
      </a:accent1>
      <a:accent2>
        <a:srgbClr val="004990"/>
      </a:accent2>
      <a:accent3>
        <a:srgbClr val="5A6C90"/>
      </a:accent3>
      <a:accent4>
        <a:srgbClr val="4BACC6"/>
      </a:accent4>
      <a:accent5>
        <a:srgbClr val="A5A5A5"/>
      </a:accent5>
      <a:accent6>
        <a:srgbClr val="44546A"/>
      </a:accent6>
      <a:hlink>
        <a:srgbClr val="0563C1"/>
      </a:hlink>
      <a:folHlink>
        <a:srgbClr val="954F72"/>
      </a:folHlink>
    </a:clrScheme>
    <a:fontScheme name="Custom 31">
      <a:majorFont>
        <a:latin typeface="Open Sans"/>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YBERBIT_template_2020 V6  -  Read-Only" id="{850796BC-1EAC-45D1-92F4-35DA92947E8C}" vid="{32EB3A62-A9EF-4A34-8D13-19F234D0BAD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ba8e0a22d56546d097bb9d7f1231c532 xmlns="20ee660a-5f95-4dab-84d7-b5c247c6af74">
      <Terms xmlns="http://schemas.microsoft.com/office/infopath/2007/PartnerControls">
        <TermInfo xmlns="http://schemas.microsoft.com/office/infopath/2007/PartnerControls">
          <TermName xmlns="http://schemas.microsoft.com/office/infopath/2007/PartnerControls">Cyberbit Range</TermName>
          <TermId xmlns="http://schemas.microsoft.com/office/infopath/2007/PartnerControls">205e8c54-b46d-471f-be63-16ff4bed109b</TermId>
        </TermInfo>
        <TermInfo xmlns="http://schemas.microsoft.com/office/infopath/2007/PartnerControls">
          <TermName xmlns="http://schemas.microsoft.com/office/infopath/2007/PartnerControls">Sales Presentation</TermName>
          <TermId xmlns="http://schemas.microsoft.com/office/infopath/2007/PartnerControls">8a9bbcc7-c0eb-4e43-bf5c-9930d192de5a</TermId>
        </TermInfo>
        <TermInfo xmlns="http://schemas.microsoft.com/office/infopath/2007/PartnerControls">
          <TermName xmlns="http://schemas.microsoft.com/office/infopath/2007/PartnerControls">Approved for distribution</TermName>
          <TermId xmlns="http://schemas.microsoft.com/office/infopath/2007/PartnerControls">a261c8a7-d559-4b3c-82fc-d90d43c17391</TermId>
        </TermInfo>
        <TermInfo xmlns="http://schemas.microsoft.com/office/infopath/2007/PartnerControls">
          <TermName xmlns="http://schemas.microsoft.com/office/infopath/2007/PartnerControls">English</TermName>
          <TermId xmlns="http://schemas.microsoft.com/office/infopath/2007/PartnerControls">dd600400-3829-49bf-b686-d81fa529aae0</TermId>
        </TermInfo>
      </Terms>
    </ba8e0a22d56546d097bb9d7f1231c532>
    <TaxCatchAll xmlns="27b1976c-ed78-41b7-988f-1e62c0b72a19">
      <Value>33</Value>
      <Value>24</Value>
      <Value>44</Value>
      <Value>29</Value>
    </TaxCatchAll>
    <SharedWithUsers xmlns="27b1976c-ed78-41b7-988f-1e62c0b72a19">
      <UserInfo>
        <DisplayName>Naveed Hamid</DisplayName>
        <AccountId>825</AccountId>
        <AccountType/>
      </UserInfo>
      <UserInfo>
        <DisplayName>Neri Zin</DisplayName>
        <AccountId>27</AccountId>
        <AccountType/>
      </UserInfo>
      <UserInfo>
        <DisplayName>Yafit Hassidof</DisplayName>
        <AccountId>659</AccountId>
        <AccountType/>
      </UserInfo>
      <UserInfo>
        <DisplayName>Nikki Ralston</DisplayName>
        <AccountId>151</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DC6F4842D2AC642A08B80ED336EDED6" ma:contentTypeVersion="19" ma:contentTypeDescription="Create a new document." ma:contentTypeScope="" ma:versionID="3b789ad7cf1d4fb1cf8d27184feae687">
  <xsd:schema xmlns:xsd="http://www.w3.org/2001/XMLSchema" xmlns:xs="http://www.w3.org/2001/XMLSchema" xmlns:p="http://schemas.microsoft.com/office/2006/metadata/properties" xmlns:ns2="20ee660a-5f95-4dab-84d7-b5c247c6af74" xmlns:ns3="27b1976c-ed78-41b7-988f-1e62c0b72a19" targetNamespace="http://schemas.microsoft.com/office/2006/metadata/properties" ma:root="true" ma:fieldsID="6b29307a870bd82372140e778cdf38e4" ns2:_="" ns3:_="">
    <xsd:import namespace="20ee660a-5f95-4dab-84d7-b5c247c6af74"/>
    <xsd:import namespace="27b1976c-ed78-41b7-988f-1e62c0b72a19"/>
    <xsd:element name="properties">
      <xsd:complexType>
        <xsd:sequence>
          <xsd:element name="documentManagement">
            <xsd:complexType>
              <xsd:all>
                <xsd:element ref="ns2:ba8e0a22d56546d097bb9d7f1231c532" minOccurs="0"/>
                <xsd:element ref="ns3:TaxCatchAll" minOccurs="0"/>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EventHashCode" minOccurs="0"/>
                <xsd:element ref="ns2:MediaServiceGenerationTime" minOccurs="0"/>
                <xsd:element ref="ns2:MediaServiceLoca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ee660a-5f95-4dab-84d7-b5c247c6af74" elementFormDefault="qualified">
    <xsd:import namespace="http://schemas.microsoft.com/office/2006/documentManagement/types"/>
    <xsd:import namespace="http://schemas.microsoft.com/office/infopath/2007/PartnerControls"/>
    <xsd:element name="ba8e0a22d56546d097bb9d7f1231c532" ma:index="9" nillable="true" ma:taxonomy="true" ma:internalName="ba8e0a22d56546d097bb9d7f1231c532" ma:taxonomyFieldName="Keywords" ma:displayName="Keywords" ma:default="" ma:fieldId="{ba8e0a22-d565-46d0-97bb-9d7f1231c532}" ma:taxonomyMulti="true" ma:sspId="6be851a6-a3bd-47b4-9b7e-ac170ececa80" ma:termSetId="06124825-96e6-47cd-9389-da4651c34e2d" ma:anchorId="00000000-0000-0000-0000-000000000000" ma:open="fals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MediaServiceAutoTags" ma:description="" ma:indexed="true"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7b1976c-ed78-41b7-988f-1e62c0b72a19"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e1c32082-249f-405e-b793-fc21a02b1ffa}" ma:internalName="TaxCatchAll" ma:showField="CatchAllData" ma:web="27b1976c-ed78-41b7-988f-1e62c0b72a19">
      <xsd:complexType>
        <xsd:complexContent>
          <xsd:extension base="dms:MultiChoiceLookup">
            <xsd:sequence>
              <xsd:element name="Value" type="dms:Lookup" maxOccurs="unbounded" minOccurs="0" nillable="true"/>
            </xsd:sequence>
          </xsd:extension>
        </xsd:complexContent>
      </xsd:complexType>
    </xsd:element>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8"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A1B80B9-0CB3-4353-94EF-6BF147C30649}">
  <ds:schemaRefs>
    <ds:schemaRef ds:uri="http://schemas.microsoft.com/sharepoint/v3/contenttype/forms"/>
  </ds:schemaRefs>
</ds:datastoreItem>
</file>

<file path=customXml/itemProps2.xml><?xml version="1.0" encoding="utf-8"?>
<ds:datastoreItem xmlns:ds="http://schemas.openxmlformats.org/officeDocument/2006/customXml" ds:itemID="{F75D2469-9303-4C27-9B93-3DA3643549EC}">
  <ds:schemaRefs>
    <ds:schemaRef ds:uri="http://purl.org/dc/elements/1.1/"/>
    <ds:schemaRef ds:uri="http://schemas.microsoft.com/office/2006/metadata/properties"/>
    <ds:schemaRef ds:uri="20ee660a-5f95-4dab-84d7-b5c247c6af74"/>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27b1976c-ed78-41b7-988f-1e62c0b72a19"/>
    <ds:schemaRef ds:uri="http://www.w3.org/XML/1998/namespace"/>
    <ds:schemaRef ds:uri="http://purl.org/dc/dcmitype/"/>
  </ds:schemaRefs>
</ds:datastoreItem>
</file>

<file path=customXml/itemProps3.xml><?xml version="1.0" encoding="utf-8"?>
<ds:datastoreItem xmlns:ds="http://schemas.openxmlformats.org/officeDocument/2006/customXml" ds:itemID="{BC8DA2F0-CAA8-47CB-8A57-9A4993A160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0ee660a-5f95-4dab-84d7-b5c247c6af74"/>
    <ds:schemaRef ds:uri="27b1976c-ed78-41b7-988f-1e62c0b72a1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15586</TotalTime>
  <Words>461</Words>
  <Application>Microsoft Office PowerPoint</Application>
  <PresentationFormat>Widescreen</PresentationFormat>
  <Paragraphs>141</Paragraphs>
  <Slides>14</Slides>
  <Notes>12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14</vt:i4>
      </vt:variant>
    </vt:vector>
  </HeadingPairs>
  <TitlesOfParts>
    <vt:vector size="23" baseType="lpstr">
      <vt:lpstr>Arial</vt:lpstr>
      <vt:lpstr>Calibri</vt:lpstr>
      <vt:lpstr>Monaco</vt:lpstr>
      <vt:lpstr>Open Sans</vt:lpstr>
      <vt:lpstr>Open Sans (Body)</vt:lpstr>
      <vt:lpstr>System Font Regular</vt:lpstr>
      <vt:lpstr>Wingdings</vt:lpstr>
      <vt:lpstr>9_Office Theme</vt:lpstr>
      <vt:lpstr>10_Office Theme</vt:lpstr>
      <vt:lpstr>PowerPoint Presentation</vt:lpstr>
      <vt:lpstr>PowerPoint Presentation</vt:lpstr>
      <vt:lpstr>PowerPoint Presentation</vt:lpstr>
      <vt:lpstr>We Are Solving a Critical Industry Problem Cyber Defense Teams are Not Prepared for an Attack</vt:lpstr>
      <vt:lpstr>PowerPoint Presentation</vt:lpstr>
      <vt:lpstr>PowerPoint Presentation</vt:lpstr>
      <vt:lpstr>PowerPoint Presentation</vt:lpstr>
      <vt:lpstr>Dozens of New Cyber Range Facilities</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Cyberbit Range for Government - Sales Presentation</dc:title>
  <dc:subject/>
  <dc:creator>Mor Ahuvia</dc:creator>
  <cp:keywords>29;#Cyberbit Range|205e8c54-b46d-471f-be63-16ff4bed109b;#44;#Sales Presentation|8a9bbcc7-c0eb-4e43-bf5c-9930d192de5a;#33;#Approved for distribution|a261c8a7-d559-4b3c-82fc-d90d43c17391;#24;#English|dd600400-3829-49bf-b686-d81fa529aae0</cp:keywords>
  <dc:description/>
  <cp:lastModifiedBy>Daniel Estrada</cp:lastModifiedBy>
  <cp:revision>173</cp:revision>
  <dcterms:created xsi:type="dcterms:W3CDTF">2018-12-05T11:13:42Z</dcterms:created>
  <dcterms:modified xsi:type="dcterms:W3CDTF">2021-01-25T17:33:43Z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0x0101002DC6F4842D2AC642A08B80ED336EDED6</vt:lpwstr>
  </property>
  <property fmtid="{D5CDD505-2E9C-101B-9397-08002B2CF9AE}" pid="3" name="Order">
    <vt:r8>782000</vt:r8>
  </property>
  <property fmtid="{D5CDD505-2E9C-101B-9397-08002B2CF9AE}" pid="4" name="AuthorIds_UIVersion_3072">
    <vt:lpwstr>63</vt:lpwstr>
  </property>
  <property fmtid="{D5CDD505-2E9C-101B-9397-08002B2CF9AE}" pid="5" name="AuthorIds_UIVersion_5120">
    <vt:lpwstr>717</vt:lpwstr>
  </property>
  <property fmtid="{D5CDD505-2E9C-101B-9397-08002B2CF9AE}" pid="6" name="AuthorIds_UIVersion_5632">
    <vt:lpwstr>63</vt:lpwstr>
  </property>
  <property fmtid="{D5CDD505-2E9C-101B-9397-08002B2CF9AE}" pid="7" name="AuthorIds_UIVersion_7680">
    <vt:lpwstr>63</vt:lpwstr>
  </property>
  <property fmtid="{D5CDD505-2E9C-101B-9397-08002B2CF9AE}" pid="8" name="AuthorIds_UIVersion_8192">
    <vt:lpwstr>63</vt:lpwstr>
  </property>
</Properties>
</file>